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9"/>
  </p:notesMasterIdLst>
  <p:sldIdLst>
    <p:sldId id="256" r:id="rId2"/>
    <p:sldId id="310" r:id="rId3"/>
    <p:sldId id="309" r:id="rId4"/>
    <p:sldId id="311" r:id="rId5"/>
    <p:sldId id="312" r:id="rId6"/>
    <p:sldId id="313" r:id="rId7"/>
    <p:sldId id="314" r:id="rId8"/>
    <p:sldId id="315" r:id="rId9"/>
    <p:sldId id="316" r:id="rId10"/>
    <p:sldId id="317" r:id="rId11"/>
    <p:sldId id="318" r:id="rId12"/>
    <p:sldId id="319" r:id="rId13"/>
    <p:sldId id="320" r:id="rId14"/>
    <p:sldId id="321" r:id="rId15"/>
    <p:sldId id="329" r:id="rId16"/>
    <p:sldId id="330" r:id="rId17"/>
    <p:sldId id="322" r:id="rId18"/>
    <p:sldId id="323" r:id="rId19"/>
    <p:sldId id="306" r:id="rId20"/>
    <p:sldId id="324" r:id="rId21"/>
    <p:sldId id="325" r:id="rId22"/>
    <p:sldId id="326" r:id="rId23"/>
    <p:sldId id="327" r:id="rId24"/>
    <p:sldId id="328" r:id="rId25"/>
    <p:sldId id="257" r:id="rId26"/>
    <p:sldId id="267" r:id="rId27"/>
    <p:sldId id="268" r:id="rId28"/>
    <p:sldId id="305" r:id="rId29"/>
    <p:sldId id="270" r:id="rId30"/>
    <p:sldId id="271" r:id="rId31"/>
    <p:sldId id="272" r:id="rId32"/>
    <p:sldId id="273" r:id="rId33"/>
    <p:sldId id="274" r:id="rId34"/>
    <p:sldId id="275" r:id="rId35"/>
    <p:sldId id="303" r:id="rId36"/>
    <p:sldId id="304" r:id="rId37"/>
    <p:sldId id="276" r:id="rId38"/>
    <p:sldId id="277" r:id="rId39"/>
    <p:sldId id="278" r:id="rId40"/>
    <p:sldId id="279" r:id="rId41"/>
    <p:sldId id="282" r:id="rId42"/>
    <p:sldId id="283" r:id="rId43"/>
    <p:sldId id="284" r:id="rId44"/>
    <p:sldId id="288" r:id="rId45"/>
    <p:sldId id="289" r:id="rId46"/>
    <p:sldId id="290" r:id="rId47"/>
    <p:sldId id="294" r:id="rId4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6E83486B-2559-40AB-B90B-F054E8360A83}">
          <p14:sldIdLst>
            <p14:sldId id="256"/>
            <p14:sldId id="310"/>
            <p14:sldId id="309"/>
            <p14:sldId id="311"/>
            <p14:sldId id="312"/>
            <p14:sldId id="313"/>
            <p14:sldId id="314"/>
            <p14:sldId id="315"/>
            <p14:sldId id="316"/>
            <p14:sldId id="317"/>
            <p14:sldId id="318"/>
            <p14:sldId id="319"/>
            <p14:sldId id="320"/>
            <p14:sldId id="321"/>
            <p14:sldId id="329"/>
            <p14:sldId id="330"/>
            <p14:sldId id="322"/>
            <p14:sldId id="323"/>
            <p14:sldId id="306"/>
            <p14:sldId id="324"/>
            <p14:sldId id="325"/>
            <p14:sldId id="326"/>
            <p14:sldId id="327"/>
            <p14:sldId id="328"/>
            <p14:sldId id="257"/>
            <p14:sldId id="267"/>
            <p14:sldId id="268"/>
            <p14:sldId id="305"/>
            <p14:sldId id="270"/>
            <p14:sldId id="271"/>
            <p14:sldId id="272"/>
            <p14:sldId id="273"/>
            <p14:sldId id="274"/>
            <p14:sldId id="275"/>
            <p14:sldId id="303"/>
            <p14:sldId id="304"/>
            <p14:sldId id="276"/>
            <p14:sldId id="277"/>
            <p14:sldId id="278"/>
            <p14:sldId id="279"/>
            <p14:sldId id="282"/>
            <p14:sldId id="283"/>
            <p14:sldId id="284"/>
            <p14:sldId id="288"/>
            <p14:sldId id="289"/>
            <p14:sldId id="290"/>
            <p14:sldId id="294"/>
          </p14:sldIdLst>
        </p14:section>
        <p14:section name="Untitled Section" id="{AE275C7A-CE34-495A-92BD-C4A6D01FE349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99B83"/>
    <a:srgbClr val="9A8AFA"/>
    <a:srgbClr val="E8629B"/>
    <a:srgbClr val="F47878"/>
    <a:srgbClr val="EBB93D"/>
    <a:srgbClr val="84E8A5"/>
    <a:srgbClr val="93DDDD"/>
    <a:srgbClr val="E7E6E6"/>
    <a:srgbClr val="F2B87E"/>
    <a:srgbClr val="F7A3F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00" autoAdjust="0"/>
    <p:restoredTop sz="87636" autoAdjust="0"/>
  </p:normalViewPr>
  <p:slideViewPr>
    <p:cSldViewPr snapToGrid="0">
      <p:cViewPr varScale="1">
        <p:scale>
          <a:sx n="54" d="100"/>
          <a:sy n="54" d="100"/>
        </p:scale>
        <p:origin x="90" y="30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5440B49-7366-4386-BF61-EC2FF6FC5A5B}" type="datetimeFigureOut">
              <a:rPr lang="en-GB" smtClean="0"/>
              <a:t>15/03/2020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60D1EB3-98C9-4539-84A7-370310AC42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390807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0D1EB3-98C9-4539-84A7-370310AC4272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99748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0D1EB3-98C9-4539-84A7-370310AC4272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891721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0D1EB3-98C9-4539-84A7-370310AC4272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7423308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0D1EB3-98C9-4539-84A7-370310AC4272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0610288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0D1EB3-98C9-4539-84A7-370310AC4272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539612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0D1EB3-98C9-4539-84A7-370310AC4272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9054467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0D1EB3-98C9-4539-84A7-370310AC4272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5047818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0D1EB3-98C9-4539-84A7-370310AC4272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7668716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0D1EB3-98C9-4539-84A7-370310AC4272}" type="slidenum">
              <a:rPr lang="en-GB" smtClean="0"/>
              <a:t>26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458075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0D1EB3-98C9-4539-84A7-370310AC4272}" type="slidenum">
              <a:rPr lang="en-GB" smtClean="0"/>
              <a:t>44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273585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0D1EB3-98C9-4539-84A7-370310AC4272}" type="slidenum">
              <a:rPr lang="en-GB" smtClean="0"/>
              <a:t>45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278944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0D1EB3-98C9-4539-84A7-370310AC4272}" type="slidenum">
              <a:rPr lang="en-GB" smtClean="0"/>
              <a:t>46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436586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0D1EB3-98C9-4539-84A7-370310AC4272}" type="slidenum">
              <a:rPr lang="en-GB" smtClean="0"/>
              <a:t>47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185352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3E6117-CC01-4AA6-B448-14340BE13D74}" type="datetimeFigureOut">
              <a:rPr lang="en-GB" smtClean="0"/>
              <a:t>15/03/2020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D4540D-329F-4549-A59B-A3B88863D9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79503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3E6117-CC01-4AA6-B448-14340BE13D74}" type="datetimeFigureOut">
              <a:rPr lang="en-GB" smtClean="0"/>
              <a:t>15/03/2020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D4540D-329F-4549-A59B-A3B88863D9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70783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3E6117-CC01-4AA6-B448-14340BE13D74}" type="datetimeFigureOut">
              <a:rPr lang="en-GB" smtClean="0"/>
              <a:t>15/03/2020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D4540D-329F-4549-A59B-A3B88863D9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35423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3E6117-CC01-4AA6-B448-14340BE13D74}" type="datetimeFigureOut">
              <a:rPr lang="en-GB" smtClean="0"/>
              <a:t>15/03/2020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D4540D-329F-4549-A59B-A3B88863D9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568898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3E6117-CC01-4AA6-B448-14340BE13D74}" type="datetimeFigureOut">
              <a:rPr lang="en-GB" smtClean="0"/>
              <a:t>15/03/2020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D4540D-329F-4549-A59B-A3B88863D9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002334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3E6117-CC01-4AA6-B448-14340BE13D74}" type="datetimeFigureOut">
              <a:rPr lang="en-GB" smtClean="0"/>
              <a:t>15/03/2020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D4540D-329F-4549-A59B-A3B88863D9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45900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3E6117-CC01-4AA6-B448-14340BE13D74}" type="datetimeFigureOut">
              <a:rPr lang="en-GB" smtClean="0"/>
              <a:t>15/03/2020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D4540D-329F-4549-A59B-A3B88863D9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07237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3E6117-CC01-4AA6-B448-14340BE13D74}" type="datetimeFigureOut">
              <a:rPr lang="en-GB" smtClean="0"/>
              <a:t>15/03/2020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D4540D-329F-4549-A59B-A3B88863D9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22834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3E6117-CC01-4AA6-B448-14340BE13D74}" type="datetimeFigureOut">
              <a:rPr lang="en-GB" smtClean="0"/>
              <a:t>15/03/2020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D4540D-329F-4549-A59B-A3B88863D9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86237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3E6117-CC01-4AA6-B448-14340BE13D74}" type="datetimeFigureOut">
              <a:rPr lang="en-GB" smtClean="0"/>
              <a:t>15/03/2020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D4540D-329F-4549-A59B-A3B88863D9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99539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3E6117-CC01-4AA6-B448-14340BE13D74}" type="datetimeFigureOut">
              <a:rPr lang="en-GB" smtClean="0"/>
              <a:t>15/03/2020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D4540D-329F-4549-A59B-A3B88863D9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93670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73E6117-CC01-4AA6-B448-14340BE13D74}" type="datetimeFigureOut">
              <a:rPr lang="en-GB" smtClean="0"/>
              <a:t>15/03/2020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CD4540D-329F-4549-A59B-A3B88863D9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8644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13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18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7.png"/><Relationship Id="rId5" Type="http://schemas.openxmlformats.org/officeDocument/2006/relationships/image" Target="../media/image16.jpeg"/><Relationship Id="rId4" Type="http://schemas.openxmlformats.org/officeDocument/2006/relationships/image" Target="../media/image1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2.jp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4.jp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gi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gi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35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4.png"/><Relationship Id="rId5" Type="http://schemas.openxmlformats.org/officeDocument/2006/relationships/image" Target="../media/image33.png"/><Relationship Id="rId4" Type="http://schemas.openxmlformats.org/officeDocument/2006/relationships/image" Target="../media/image32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hyperlink" Target="https://www.facebook.com/dragonsnurseryswansea/" TargetMode="Externa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hyperlink" Target="http://dragonsdaycare.co.uk/?fbclid=IwAR1S6CStt1gTffp8dRHU00e0uWVNYFf1DHFKJLE-J-ArdEAsxdhH4fBKlzA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7.jp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0.jp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4.jpg"/><Relationship Id="rId4" Type="http://schemas.openxmlformats.org/officeDocument/2006/relationships/image" Target="../media/image43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7" Type="http://schemas.openxmlformats.org/officeDocument/2006/relationships/image" Target="../media/image50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9.jpeg"/><Relationship Id="rId5" Type="http://schemas.openxmlformats.org/officeDocument/2006/relationships/image" Target="../media/image48.jpeg"/><Relationship Id="rId4" Type="http://schemas.openxmlformats.org/officeDocument/2006/relationships/image" Target="../media/image47.jpeg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5.jpg"/><Relationship Id="rId4" Type="http://schemas.openxmlformats.org/officeDocument/2006/relationships/image" Target="../media/image54.jp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9.jpg"/><Relationship Id="rId5" Type="http://schemas.openxmlformats.org/officeDocument/2006/relationships/image" Target="../media/image58.jpg"/><Relationship Id="rId4" Type="http://schemas.openxmlformats.org/officeDocument/2006/relationships/image" Target="../media/image57.pn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1.gif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1.jpe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" name="Group 19"/>
          <p:cNvGrpSpPr/>
          <p:nvPr/>
        </p:nvGrpSpPr>
        <p:grpSpPr>
          <a:xfrm>
            <a:off x="-10177156" y="-8868"/>
            <a:ext cx="12244254" cy="6858000"/>
            <a:chOff x="0" y="0"/>
            <a:chExt cx="12244254" cy="6858000"/>
          </a:xfrm>
        </p:grpSpPr>
        <p:sp>
          <p:nvSpPr>
            <p:cNvPr id="4" name="Rectangle 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>
              <a:outerShdw blurRad="215900" dist="50800" sx="101000" sy="101000" algn="tl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19" name="Group 18"/>
            <p:cNvGrpSpPr/>
            <p:nvPr/>
          </p:nvGrpSpPr>
          <p:grpSpPr>
            <a:xfrm>
              <a:off x="10964093" y="2254345"/>
              <a:ext cx="1280161" cy="2349306"/>
              <a:chOff x="10964093" y="2254345"/>
              <a:chExt cx="1280161" cy="2349306"/>
            </a:xfrm>
          </p:grpSpPr>
          <p:sp>
            <p:nvSpPr>
              <p:cNvPr id="8" name="Freeform 7"/>
              <p:cNvSpPr/>
              <p:nvPr/>
            </p:nvSpPr>
            <p:spPr>
              <a:xfrm>
                <a:off x="10964093" y="2254345"/>
                <a:ext cx="1280160" cy="2349306"/>
              </a:xfrm>
              <a:custGeom>
                <a:avLst/>
                <a:gdLst>
                  <a:gd name="connsiteX0" fmla="*/ 1280160 w 1280160"/>
                  <a:gd name="connsiteY0" fmla="*/ 0 h 2349306"/>
                  <a:gd name="connsiteX1" fmla="*/ 1280160 w 1280160"/>
                  <a:gd name="connsiteY1" fmla="*/ 2349306 h 2349306"/>
                  <a:gd name="connsiteX2" fmla="*/ 0 w 1280160"/>
                  <a:gd name="connsiteY2" fmla="*/ 1174653 h 2349306"/>
                  <a:gd name="connsiteX3" fmla="*/ 1280160 w 1280160"/>
                  <a:gd name="connsiteY3" fmla="*/ 0 h 23493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80160" h="2349306">
                    <a:moveTo>
                      <a:pt x="1280160" y="0"/>
                    </a:moveTo>
                    <a:lnTo>
                      <a:pt x="1280160" y="2349306"/>
                    </a:lnTo>
                    <a:cubicBezTo>
                      <a:pt x="573147" y="2349306"/>
                      <a:pt x="0" y="1823396"/>
                      <a:pt x="0" y="1174653"/>
                    </a:cubicBezTo>
                    <a:cubicBezTo>
                      <a:pt x="0" y="525910"/>
                      <a:pt x="573147" y="0"/>
                      <a:pt x="1280160" y="0"/>
                    </a:cubicBezTo>
                    <a:close/>
                  </a:path>
                </a:pathLst>
              </a:custGeom>
              <a:solidFill>
                <a:srgbClr val="F4787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9" name="TextBox 8"/>
              <p:cNvSpPr txBox="1"/>
              <p:nvPr/>
            </p:nvSpPr>
            <p:spPr>
              <a:xfrm rot="16200000">
                <a:off x="11097937" y="3167388"/>
                <a:ext cx="176941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b="1" dirty="0" smtClean="0">
                    <a:solidFill>
                      <a:schemeClr val="bg2"/>
                    </a:solidFill>
                    <a:latin typeface="MV Boli" panose="02000500030200090000" pitchFamily="2" charset="0"/>
                    <a:cs typeface="MV Boli" panose="02000500030200090000" pitchFamily="2" charset="0"/>
                  </a:rPr>
                  <a:t>Made by</a:t>
                </a:r>
                <a:endParaRPr lang="en-GB" sz="2800" b="1" dirty="0">
                  <a:solidFill>
                    <a:schemeClr val="bg2"/>
                  </a:solidFill>
                  <a:latin typeface="MV Boli" panose="02000500030200090000" pitchFamily="2" charset="0"/>
                  <a:cs typeface="MV Boli" panose="02000500030200090000" pitchFamily="2" charset="0"/>
                </a:endParaRPr>
              </a:p>
            </p:txBody>
          </p:sp>
          <p:pic>
            <p:nvPicPr>
              <p:cNvPr id="18" name="Picture 17"/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6200000">
                <a:off x="11037721" y="3124155"/>
                <a:ext cx="609685" cy="609685"/>
              </a:xfrm>
              <a:prstGeom prst="rect">
                <a:avLst/>
              </a:prstGeom>
            </p:spPr>
          </p:pic>
        </p:grpSp>
      </p:grpSp>
      <p:grpSp>
        <p:nvGrpSpPr>
          <p:cNvPr id="24" name="Group 23"/>
          <p:cNvGrpSpPr/>
          <p:nvPr/>
        </p:nvGrpSpPr>
        <p:grpSpPr>
          <a:xfrm>
            <a:off x="-10752631" y="-8868"/>
            <a:ext cx="12244254" cy="6858000"/>
            <a:chOff x="0" y="0"/>
            <a:chExt cx="12244254" cy="6858000"/>
          </a:xfrm>
        </p:grpSpPr>
        <p:sp>
          <p:nvSpPr>
            <p:cNvPr id="25" name="Rectangle 24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>
              <a:outerShdw blurRad="215900" dist="50800" sx="101000" sy="101000" algn="tl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26" name="Group 25"/>
            <p:cNvGrpSpPr/>
            <p:nvPr/>
          </p:nvGrpSpPr>
          <p:grpSpPr>
            <a:xfrm>
              <a:off x="10964093" y="2254345"/>
              <a:ext cx="1280161" cy="2349306"/>
              <a:chOff x="10964093" y="2254345"/>
              <a:chExt cx="1280161" cy="2349306"/>
            </a:xfrm>
          </p:grpSpPr>
          <p:sp>
            <p:nvSpPr>
              <p:cNvPr id="27" name="Freeform 26"/>
              <p:cNvSpPr/>
              <p:nvPr/>
            </p:nvSpPr>
            <p:spPr>
              <a:xfrm>
                <a:off x="10964093" y="2254345"/>
                <a:ext cx="1280160" cy="2349306"/>
              </a:xfrm>
              <a:custGeom>
                <a:avLst/>
                <a:gdLst>
                  <a:gd name="connsiteX0" fmla="*/ 1280160 w 1280160"/>
                  <a:gd name="connsiteY0" fmla="*/ 0 h 2349306"/>
                  <a:gd name="connsiteX1" fmla="*/ 1280160 w 1280160"/>
                  <a:gd name="connsiteY1" fmla="*/ 2349306 h 2349306"/>
                  <a:gd name="connsiteX2" fmla="*/ 0 w 1280160"/>
                  <a:gd name="connsiteY2" fmla="*/ 1174653 h 2349306"/>
                  <a:gd name="connsiteX3" fmla="*/ 1280160 w 1280160"/>
                  <a:gd name="connsiteY3" fmla="*/ 0 h 23493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80160" h="2349306">
                    <a:moveTo>
                      <a:pt x="1280160" y="0"/>
                    </a:moveTo>
                    <a:lnTo>
                      <a:pt x="1280160" y="2349306"/>
                    </a:lnTo>
                    <a:cubicBezTo>
                      <a:pt x="573147" y="2349306"/>
                      <a:pt x="0" y="1823396"/>
                      <a:pt x="0" y="1174653"/>
                    </a:cubicBezTo>
                    <a:cubicBezTo>
                      <a:pt x="0" y="525910"/>
                      <a:pt x="573147" y="0"/>
                      <a:pt x="1280160" y="0"/>
                    </a:cubicBezTo>
                    <a:close/>
                  </a:path>
                </a:pathLst>
              </a:custGeom>
              <a:solidFill>
                <a:srgbClr val="EBB93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8" name="TextBox 27"/>
              <p:cNvSpPr txBox="1"/>
              <p:nvPr/>
            </p:nvSpPr>
            <p:spPr>
              <a:xfrm rot="16200000">
                <a:off x="11014510" y="3250815"/>
                <a:ext cx="1936268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b="1" dirty="0" smtClean="0">
                    <a:solidFill>
                      <a:schemeClr val="bg2"/>
                    </a:solidFill>
                    <a:latin typeface="MV Boli" panose="02000500030200090000" pitchFamily="2" charset="0"/>
                    <a:cs typeface="MV Boli" panose="02000500030200090000" pitchFamily="2" charset="0"/>
                  </a:rPr>
                  <a:t>ABOUT</a:t>
                </a:r>
                <a:endParaRPr lang="en-GB" sz="2800" b="1" dirty="0">
                  <a:solidFill>
                    <a:schemeClr val="bg2"/>
                  </a:solidFill>
                  <a:latin typeface="MV Boli" panose="02000500030200090000" pitchFamily="2" charset="0"/>
                  <a:cs typeface="MV Boli" panose="02000500030200090000" pitchFamily="2" charset="0"/>
                </a:endParaRPr>
              </a:p>
            </p:txBody>
          </p:sp>
          <p:pic>
            <p:nvPicPr>
              <p:cNvPr id="29" name="Picture 28"/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6200000">
                <a:off x="11037721" y="3124155"/>
                <a:ext cx="609685" cy="609685"/>
              </a:xfrm>
              <a:prstGeom prst="rect">
                <a:avLst/>
              </a:prstGeom>
            </p:spPr>
          </p:pic>
        </p:grpSp>
      </p:grpSp>
      <p:grpSp>
        <p:nvGrpSpPr>
          <p:cNvPr id="30" name="Group 29"/>
          <p:cNvGrpSpPr/>
          <p:nvPr/>
        </p:nvGrpSpPr>
        <p:grpSpPr>
          <a:xfrm>
            <a:off x="-11380399" y="-8868"/>
            <a:ext cx="12244254" cy="6858000"/>
            <a:chOff x="0" y="0"/>
            <a:chExt cx="12244254" cy="6858000"/>
          </a:xfrm>
        </p:grpSpPr>
        <p:sp>
          <p:nvSpPr>
            <p:cNvPr id="31" name="Rectangle 3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>
              <a:outerShdw blurRad="215900" dist="50800" sx="101000" sy="101000" algn="tl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32" name="Group 31"/>
            <p:cNvGrpSpPr/>
            <p:nvPr/>
          </p:nvGrpSpPr>
          <p:grpSpPr>
            <a:xfrm>
              <a:off x="10964093" y="2254345"/>
              <a:ext cx="1280161" cy="2349306"/>
              <a:chOff x="10964093" y="2254345"/>
              <a:chExt cx="1280161" cy="2349306"/>
            </a:xfrm>
          </p:grpSpPr>
          <p:sp>
            <p:nvSpPr>
              <p:cNvPr id="33" name="Freeform 32"/>
              <p:cNvSpPr/>
              <p:nvPr/>
            </p:nvSpPr>
            <p:spPr>
              <a:xfrm>
                <a:off x="10964093" y="2254345"/>
                <a:ext cx="1280160" cy="2349306"/>
              </a:xfrm>
              <a:custGeom>
                <a:avLst/>
                <a:gdLst>
                  <a:gd name="connsiteX0" fmla="*/ 1280160 w 1280160"/>
                  <a:gd name="connsiteY0" fmla="*/ 0 h 2349306"/>
                  <a:gd name="connsiteX1" fmla="*/ 1280160 w 1280160"/>
                  <a:gd name="connsiteY1" fmla="*/ 2349306 h 2349306"/>
                  <a:gd name="connsiteX2" fmla="*/ 0 w 1280160"/>
                  <a:gd name="connsiteY2" fmla="*/ 1174653 h 2349306"/>
                  <a:gd name="connsiteX3" fmla="*/ 1280160 w 1280160"/>
                  <a:gd name="connsiteY3" fmla="*/ 0 h 23493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80160" h="2349306">
                    <a:moveTo>
                      <a:pt x="1280160" y="0"/>
                    </a:moveTo>
                    <a:lnTo>
                      <a:pt x="1280160" y="2349306"/>
                    </a:lnTo>
                    <a:cubicBezTo>
                      <a:pt x="573147" y="2349306"/>
                      <a:pt x="0" y="1823396"/>
                      <a:pt x="0" y="1174653"/>
                    </a:cubicBezTo>
                    <a:cubicBezTo>
                      <a:pt x="0" y="525910"/>
                      <a:pt x="573147" y="0"/>
                      <a:pt x="1280160" y="0"/>
                    </a:cubicBezTo>
                    <a:close/>
                  </a:path>
                </a:pathLst>
              </a:custGeom>
              <a:solidFill>
                <a:schemeClr val="bg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4" name="TextBox 33"/>
              <p:cNvSpPr txBox="1"/>
              <p:nvPr/>
            </p:nvSpPr>
            <p:spPr>
              <a:xfrm rot="16200000">
                <a:off x="11097937" y="3167388"/>
                <a:ext cx="176941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b="1" dirty="0" smtClean="0">
                    <a:solidFill>
                      <a:schemeClr val="bg2"/>
                    </a:solidFill>
                    <a:latin typeface="MV Boli" panose="02000500030200090000" pitchFamily="2" charset="0"/>
                    <a:cs typeface="MV Boli" panose="02000500030200090000" pitchFamily="2" charset="0"/>
                  </a:rPr>
                  <a:t>LOGO</a:t>
                </a:r>
                <a:endParaRPr lang="en-GB" sz="2800" b="1" dirty="0">
                  <a:solidFill>
                    <a:schemeClr val="bg2"/>
                  </a:solidFill>
                  <a:latin typeface="MV Boli" panose="02000500030200090000" pitchFamily="2" charset="0"/>
                  <a:cs typeface="MV Boli" panose="02000500030200090000" pitchFamily="2" charset="0"/>
                </a:endParaRPr>
              </a:p>
            </p:txBody>
          </p:sp>
          <p:pic>
            <p:nvPicPr>
              <p:cNvPr id="35" name="Picture 34"/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6200000">
                <a:off x="11037721" y="3124155"/>
                <a:ext cx="609685" cy="609685"/>
              </a:xfrm>
              <a:prstGeom prst="rect">
                <a:avLst/>
              </a:prstGeom>
            </p:spPr>
          </p:pic>
        </p:grpSp>
      </p:grpSp>
      <p:grpSp>
        <p:nvGrpSpPr>
          <p:cNvPr id="36" name="Group 35"/>
          <p:cNvGrpSpPr/>
          <p:nvPr/>
        </p:nvGrpSpPr>
        <p:grpSpPr>
          <a:xfrm>
            <a:off x="-12008167" y="-8871"/>
            <a:ext cx="12244253" cy="6858000"/>
            <a:chOff x="0" y="0"/>
            <a:chExt cx="12244253" cy="6858000"/>
          </a:xfrm>
        </p:grpSpPr>
        <p:sp>
          <p:nvSpPr>
            <p:cNvPr id="37" name="Rectangle 3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>
              <a:outerShdw blurRad="215900" dist="50800" sx="101000" sy="101000" algn="tl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38" name="Group 37"/>
            <p:cNvGrpSpPr/>
            <p:nvPr/>
          </p:nvGrpSpPr>
          <p:grpSpPr>
            <a:xfrm>
              <a:off x="10964093" y="2254345"/>
              <a:ext cx="1280160" cy="2349306"/>
              <a:chOff x="10964093" y="2254345"/>
              <a:chExt cx="1280160" cy="2349306"/>
            </a:xfrm>
          </p:grpSpPr>
          <p:sp>
            <p:nvSpPr>
              <p:cNvPr id="39" name="Freeform 38"/>
              <p:cNvSpPr/>
              <p:nvPr/>
            </p:nvSpPr>
            <p:spPr>
              <a:xfrm>
                <a:off x="10964093" y="2254345"/>
                <a:ext cx="1280160" cy="2349306"/>
              </a:xfrm>
              <a:custGeom>
                <a:avLst/>
                <a:gdLst>
                  <a:gd name="connsiteX0" fmla="*/ 1280160 w 1280160"/>
                  <a:gd name="connsiteY0" fmla="*/ 0 h 2349306"/>
                  <a:gd name="connsiteX1" fmla="*/ 1280160 w 1280160"/>
                  <a:gd name="connsiteY1" fmla="*/ 2349306 h 2349306"/>
                  <a:gd name="connsiteX2" fmla="*/ 0 w 1280160"/>
                  <a:gd name="connsiteY2" fmla="*/ 1174653 h 2349306"/>
                  <a:gd name="connsiteX3" fmla="*/ 1280160 w 1280160"/>
                  <a:gd name="connsiteY3" fmla="*/ 0 h 23493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80160" h="2349306">
                    <a:moveTo>
                      <a:pt x="1280160" y="0"/>
                    </a:moveTo>
                    <a:lnTo>
                      <a:pt x="1280160" y="2349306"/>
                    </a:lnTo>
                    <a:cubicBezTo>
                      <a:pt x="573147" y="2349306"/>
                      <a:pt x="0" y="1823396"/>
                      <a:pt x="0" y="1174653"/>
                    </a:cubicBezTo>
                    <a:cubicBezTo>
                      <a:pt x="0" y="525910"/>
                      <a:pt x="573147" y="0"/>
                      <a:pt x="1280160" y="0"/>
                    </a:cubicBezTo>
                    <a:close/>
                  </a:path>
                </a:pathLst>
              </a:custGeom>
              <a:solidFill>
                <a:srgbClr val="F7A3F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40" name="TextBox 39"/>
              <p:cNvSpPr txBox="1"/>
              <p:nvPr/>
            </p:nvSpPr>
            <p:spPr>
              <a:xfrm rot="16200000">
                <a:off x="11097937" y="3198166"/>
                <a:ext cx="1769413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b="1" dirty="0" smtClean="0">
                    <a:solidFill>
                      <a:schemeClr val="bg2"/>
                    </a:solidFill>
                    <a:latin typeface="MV Boli" panose="02000500030200090000" pitchFamily="2" charset="0"/>
                    <a:cs typeface="MV Boli" panose="02000500030200090000" pitchFamily="2" charset="0"/>
                  </a:rPr>
                  <a:t>FACEBOOK</a:t>
                </a:r>
                <a:endParaRPr lang="en-GB" sz="2400" b="1" dirty="0">
                  <a:solidFill>
                    <a:schemeClr val="bg2"/>
                  </a:solidFill>
                  <a:latin typeface="MV Boli" panose="02000500030200090000" pitchFamily="2" charset="0"/>
                  <a:cs typeface="MV Boli" panose="02000500030200090000" pitchFamily="2" charset="0"/>
                </a:endParaRPr>
              </a:p>
            </p:txBody>
          </p:sp>
          <p:pic>
            <p:nvPicPr>
              <p:cNvPr id="41" name="Picture 40"/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6200000">
                <a:off x="11037721" y="3124155"/>
                <a:ext cx="609685" cy="609685"/>
              </a:xfrm>
              <a:prstGeom prst="rect">
                <a:avLst/>
              </a:prstGeom>
            </p:spPr>
          </p:pic>
        </p:grpSp>
      </p:grpSp>
      <p:grpSp>
        <p:nvGrpSpPr>
          <p:cNvPr id="42" name="Group 41"/>
          <p:cNvGrpSpPr/>
          <p:nvPr/>
        </p:nvGrpSpPr>
        <p:grpSpPr>
          <a:xfrm>
            <a:off x="-12635935" y="-8868"/>
            <a:ext cx="12244254" cy="6858000"/>
            <a:chOff x="0" y="0"/>
            <a:chExt cx="12244254" cy="6858000"/>
          </a:xfrm>
        </p:grpSpPr>
        <p:sp>
          <p:nvSpPr>
            <p:cNvPr id="43" name="Rectangle 42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>
              <a:outerShdw blurRad="215900" dist="50800" sx="101000" sy="101000" algn="tl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44" name="Group 43"/>
            <p:cNvGrpSpPr/>
            <p:nvPr/>
          </p:nvGrpSpPr>
          <p:grpSpPr>
            <a:xfrm>
              <a:off x="10964093" y="2254345"/>
              <a:ext cx="1280161" cy="2349306"/>
              <a:chOff x="10964093" y="2254345"/>
              <a:chExt cx="1280161" cy="2349306"/>
            </a:xfrm>
          </p:grpSpPr>
          <p:sp>
            <p:nvSpPr>
              <p:cNvPr id="45" name="Freeform 44"/>
              <p:cNvSpPr/>
              <p:nvPr/>
            </p:nvSpPr>
            <p:spPr>
              <a:xfrm>
                <a:off x="10964093" y="2254345"/>
                <a:ext cx="1280160" cy="2349306"/>
              </a:xfrm>
              <a:custGeom>
                <a:avLst/>
                <a:gdLst>
                  <a:gd name="connsiteX0" fmla="*/ 1280160 w 1280160"/>
                  <a:gd name="connsiteY0" fmla="*/ 0 h 2349306"/>
                  <a:gd name="connsiteX1" fmla="*/ 1280160 w 1280160"/>
                  <a:gd name="connsiteY1" fmla="*/ 2349306 h 2349306"/>
                  <a:gd name="connsiteX2" fmla="*/ 0 w 1280160"/>
                  <a:gd name="connsiteY2" fmla="*/ 1174653 h 2349306"/>
                  <a:gd name="connsiteX3" fmla="*/ 1280160 w 1280160"/>
                  <a:gd name="connsiteY3" fmla="*/ 0 h 23493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80160" h="2349306">
                    <a:moveTo>
                      <a:pt x="1280160" y="0"/>
                    </a:moveTo>
                    <a:lnTo>
                      <a:pt x="1280160" y="2349306"/>
                    </a:lnTo>
                    <a:cubicBezTo>
                      <a:pt x="573147" y="2349306"/>
                      <a:pt x="0" y="1823396"/>
                      <a:pt x="0" y="1174653"/>
                    </a:cubicBezTo>
                    <a:cubicBezTo>
                      <a:pt x="0" y="525910"/>
                      <a:pt x="573147" y="0"/>
                      <a:pt x="1280160" y="0"/>
                    </a:cubicBezTo>
                    <a:close/>
                  </a:path>
                </a:pathLst>
              </a:custGeom>
              <a:solidFill>
                <a:srgbClr val="84E8A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46" name="TextBox 45"/>
              <p:cNvSpPr txBox="1"/>
              <p:nvPr/>
            </p:nvSpPr>
            <p:spPr>
              <a:xfrm rot="16200000">
                <a:off x="11097937" y="3167388"/>
                <a:ext cx="176941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endParaRPr lang="en-GB" sz="2800" b="1" dirty="0">
                  <a:solidFill>
                    <a:schemeClr val="bg2"/>
                  </a:solidFill>
                  <a:latin typeface="MV Boli" panose="02000500030200090000" pitchFamily="2" charset="0"/>
                  <a:cs typeface="MV Boli" panose="02000500030200090000" pitchFamily="2" charset="0"/>
                </a:endParaRPr>
              </a:p>
            </p:txBody>
          </p:sp>
          <p:pic>
            <p:nvPicPr>
              <p:cNvPr id="47" name="Picture 46"/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6200000">
                <a:off x="11037721" y="3124155"/>
                <a:ext cx="609685" cy="609685"/>
              </a:xfrm>
              <a:prstGeom prst="rect">
                <a:avLst/>
              </a:prstGeom>
            </p:spPr>
          </p:pic>
        </p:grpSp>
      </p:grpSp>
      <p:grpSp>
        <p:nvGrpSpPr>
          <p:cNvPr id="48" name="Group 47"/>
          <p:cNvGrpSpPr/>
          <p:nvPr/>
        </p:nvGrpSpPr>
        <p:grpSpPr>
          <a:xfrm>
            <a:off x="-13239039" y="-8868"/>
            <a:ext cx="12244254" cy="6858000"/>
            <a:chOff x="0" y="0"/>
            <a:chExt cx="12244254" cy="6858000"/>
          </a:xfrm>
        </p:grpSpPr>
        <p:sp>
          <p:nvSpPr>
            <p:cNvPr id="49" name="Rectangle 48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>
              <a:outerShdw blurRad="215900" dist="50800" sx="101000" sy="101000" algn="tl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50" name="Group 49"/>
            <p:cNvGrpSpPr/>
            <p:nvPr/>
          </p:nvGrpSpPr>
          <p:grpSpPr>
            <a:xfrm>
              <a:off x="10964093" y="2116182"/>
              <a:ext cx="1280161" cy="2487469"/>
              <a:chOff x="10964093" y="2116182"/>
              <a:chExt cx="1280161" cy="2487469"/>
            </a:xfrm>
          </p:grpSpPr>
          <p:sp>
            <p:nvSpPr>
              <p:cNvPr id="51" name="Freeform 50"/>
              <p:cNvSpPr/>
              <p:nvPr/>
            </p:nvSpPr>
            <p:spPr>
              <a:xfrm>
                <a:off x="10964093" y="2254345"/>
                <a:ext cx="1280160" cy="2349306"/>
              </a:xfrm>
              <a:custGeom>
                <a:avLst/>
                <a:gdLst>
                  <a:gd name="connsiteX0" fmla="*/ 1280160 w 1280160"/>
                  <a:gd name="connsiteY0" fmla="*/ 0 h 2349306"/>
                  <a:gd name="connsiteX1" fmla="*/ 1280160 w 1280160"/>
                  <a:gd name="connsiteY1" fmla="*/ 2349306 h 2349306"/>
                  <a:gd name="connsiteX2" fmla="*/ 0 w 1280160"/>
                  <a:gd name="connsiteY2" fmla="*/ 1174653 h 2349306"/>
                  <a:gd name="connsiteX3" fmla="*/ 1280160 w 1280160"/>
                  <a:gd name="connsiteY3" fmla="*/ 0 h 23493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80160" h="2349306">
                    <a:moveTo>
                      <a:pt x="1280160" y="0"/>
                    </a:moveTo>
                    <a:lnTo>
                      <a:pt x="1280160" y="2349306"/>
                    </a:lnTo>
                    <a:cubicBezTo>
                      <a:pt x="573147" y="2349306"/>
                      <a:pt x="0" y="1823396"/>
                      <a:pt x="0" y="1174653"/>
                    </a:cubicBezTo>
                    <a:cubicBezTo>
                      <a:pt x="0" y="525910"/>
                      <a:pt x="573147" y="0"/>
                      <a:pt x="1280160" y="0"/>
                    </a:cubicBezTo>
                    <a:close/>
                  </a:path>
                </a:pathLst>
              </a:custGeom>
              <a:solidFill>
                <a:srgbClr val="9A8AF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52" name="TextBox 51"/>
              <p:cNvSpPr txBox="1"/>
              <p:nvPr/>
            </p:nvSpPr>
            <p:spPr>
              <a:xfrm rot="16200000">
                <a:off x="10812037" y="3025179"/>
                <a:ext cx="2341214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endParaRPr lang="en-GB" sz="2800" b="1" dirty="0">
                  <a:solidFill>
                    <a:schemeClr val="bg2"/>
                  </a:solidFill>
                  <a:latin typeface="MV Boli" panose="02000500030200090000" pitchFamily="2" charset="0"/>
                  <a:cs typeface="MV Boli" panose="02000500030200090000" pitchFamily="2" charset="0"/>
                </a:endParaRPr>
              </a:p>
            </p:txBody>
          </p:sp>
          <p:pic>
            <p:nvPicPr>
              <p:cNvPr id="53" name="Picture 52"/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6200000">
                <a:off x="11037721" y="3124155"/>
                <a:ext cx="609685" cy="609685"/>
              </a:xfrm>
              <a:prstGeom prst="rect">
                <a:avLst/>
              </a:prstGeom>
            </p:spPr>
          </p:pic>
        </p:grpSp>
      </p:grpSp>
      <p:grpSp>
        <p:nvGrpSpPr>
          <p:cNvPr id="54" name="Group 53"/>
          <p:cNvGrpSpPr/>
          <p:nvPr/>
        </p:nvGrpSpPr>
        <p:grpSpPr>
          <a:xfrm>
            <a:off x="-13882572" y="-4434"/>
            <a:ext cx="12244254" cy="6858000"/>
            <a:chOff x="0" y="0"/>
            <a:chExt cx="12244254" cy="6858000"/>
          </a:xfrm>
        </p:grpSpPr>
        <p:sp>
          <p:nvSpPr>
            <p:cNvPr id="55" name="Rectangle 54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>
              <a:outerShdw blurRad="215900" dist="50800" sx="101000" sy="101000" algn="tl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56" name="Group 55"/>
            <p:cNvGrpSpPr/>
            <p:nvPr/>
          </p:nvGrpSpPr>
          <p:grpSpPr>
            <a:xfrm>
              <a:off x="10964093" y="2254345"/>
              <a:ext cx="1280161" cy="2349306"/>
              <a:chOff x="10964093" y="2254345"/>
              <a:chExt cx="1280161" cy="2349306"/>
            </a:xfrm>
          </p:grpSpPr>
          <p:sp>
            <p:nvSpPr>
              <p:cNvPr id="57" name="Freeform 56"/>
              <p:cNvSpPr/>
              <p:nvPr/>
            </p:nvSpPr>
            <p:spPr>
              <a:xfrm>
                <a:off x="10964093" y="2254345"/>
                <a:ext cx="1280160" cy="2349306"/>
              </a:xfrm>
              <a:custGeom>
                <a:avLst/>
                <a:gdLst>
                  <a:gd name="connsiteX0" fmla="*/ 1280160 w 1280160"/>
                  <a:gd name="connsiteY0" fmla="*/ 0 h 2349306"/>
                  <a:gd name="connsiteX1" fmla="*/ 1280160 w 1280160"/>
                  <a:gd name="connsiteY1" fmla="*/ 2349306 h 2349306"/>
                  <a:gd name="connsiteX2" fmla="*/ 0 w 1280160"/>
                  <a:gd name="connsiteY2" fmla="*/ 1174653 h 2349306"/>
                  <a:gd name="connsiteX3" fmla="*/ 1280160 w 1280160"/>
                  <a:gd name="connsiteY3" fmla="*/ 0 h 23493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80160" h="2349306">
                    <a:moveTo>
                      <a:pt x="1280160" y="0"/>
                    </a:moveTo>
                    <a:lnTo>
                      <a:pt x="1280160" y="2349306"/>
                    </a:lnTo>
                    <a:cubicBezTo>
                      <a:pt x="573147" y="2349306"/>
                      <a:pt x="0" y="1823396"/>
                      <a:pt x="0" y="1174653"/>
                    </a:cubicBezTo>
                    <a:cubicBezTo>
                      <a:pt x="0" y="525910"/>
                      <a:pt x="573147" y="0"/>
                      <a:pt x="1280160" y="0"/>
                    </a:cubicBezTo>
                    <a:close/>
                  </a:path>
                </a:pathLst>
              </a:custGeom>
              <a:solidFill>
                <a:srgbClr val="F2B87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58" name="TextBox 57"/>
              <p:cNvSpPr txBox="1"/>
              <p:nvPr/>
            </p:nvSpPr>
            <p:spPr>
              <a:xfrm rot="16200000">
                <a:off x="11097937" y="3167388"/>
                <a:ext cx="176941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b="1" dirty="0" smtClean="0">
                    <a:solidFill>
                      <a:schemeClr val="bg2"/>
                    </a:solidFill>
                    <a:latin typeface="MV Boli" panose="02000500030200090000" pitchFamily="2" charset="0"/>
                    <a:cs typeface="MV Boli" panose="02000500030200090000" pitchFamily="2" charset="0"/>
                  </a:rPr>
                  <a:t>6 steps</a:t>
                </a:r>
                <a:endParaRPr lang="en-GB" sz="2800" b="1" dirty="0">
                  <a:solidFill>
                    <a:schemeClr val="bg2"/>
                  </a:solidFill>
                  <a:latin typeface="MV Boli" panose="02000500030200090000" pitchFamily="2" charset="0"/>
                  <a:cs typeface="MV Boli" panose="02000500030200090000" pitchFamily="2" charset="0"/>
                </a:endParaRPr>
              </a:p>
            </p:txBody>
          </p:sp>
          <p:pic>
            <p:nvPicPr>
              <p:cNvPr id="59" name="Picture 58"/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6200000">
                <a:off x="11037721" y="3124155"/>
                <a:ext cx="609685" cy="609685"/>
              </a:xfrm>
              <a:prstGeom prst="rect">
                <a:avLst/>
              </a:prstGeom>
            </p:spPr>
          </p:pic>
        </p:grpSp>
      </p:grpSp>
      <p:grpSp>
        <p:nvGrpSpPr>
          <p:cNvPr id="60" name="Group 59"/>
          <p:cNvGrpSpPr/>
          <p:nvPr/>
        </p:nvGrpSpPr>
        <p:grpSpPr>
          <a:xfrm>
            <a:off x="-14519201" y="-4434"/>
            <a:ext cx="12244254" cy="6858000"/>
            <a:chOff x="0" y="0"/>
            <a:chExt cx="12244254" cy="6858000"/>
          </a:xfrm>
        </p:grpSpPr>
        <p:sp>
          <p:nvSpPr>
            <p:cNvPr id="61" name="Rectangle 6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>
              <a:outerShdw blurRad="215900" dist="50800" sx="101000" sy="101000" algn="tl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62" name="Group 61"/>
            <p:cNvGrpSpPr/>
            <p:nvPr/>
          </p:nvGrpSpPr>
          <p:grpSpPr>
            <a:xfrm>
              <a:off x="10964093" y="2254345"/>
              <a:ext cx="1280161" cy="2349306"/>
              <a:chOff x="10964093" y="2254345"/>
              <a:chExt cx="1280161" cy="2349306"/>
            </a:xfrm>
          </p:grpSpPr>
          <p:sp>
            <p:nvSpPr>
              <p:cNvPr id="63" name="Freeform 62"/>
              <p:cNvSpPr/>
              <p:nvPr/>
            </p:nvSpPr>
            <p:spPr>
              <a:xfrm>
                <a:off x="10964093" y="2254345"/>
                <a:ext cx="1280160" cy="2349306"/>
              </a:xfrm>
              <a:custGeom>
                <a:avLst/>
                <a:gdLst>
                  <a:gd name="connsiteX0" fmla="*/ 1280160 w 1280160"/>
                  <a:gd name="connsiteY0" fmla="*/ 0 h 2349306"/>
                  <a:gd name="connsiteX1" fmla="*/ 1280160 w 1280160"/>
                  <a:gd name="connsiteY1" fmla="*/ 2349306 h 2349306"/>
                  <a:gd name="connsiteX2" fmla="*/ 0 w 1280160"/>
                  <a:gd name="connsiteY2" fmla="*/ 1174653 h 2349306"/>
                  <a:gd name="connsiteX3" fmla="*/ 1280160 w 1280160"/>
                  <a:gd name="connsiteY3" fmla="*/ 0 h 23493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80160" h="2349306">
                    <a:moveTo>
                      <a:pt x="1280160" y="0"/>
                    </a:moveTo>
                    <a:lnTo>
                      <a:pt x="1280160" y="2349306"/>
                    </a:lnTo>
                    <a:cubicBezTo>
                      <a:pt x="573147" y="2349306"/>
                      <a:pt x="0" y="1823396"/>
                      <a:pt x="0" y="1174653"/>
                    </a:cubicBezTo>
                    <a:cubicBezTo>
                      <a:pt x="0" y="525910"/>
                      <a:pt x="573147" y="0"/>
                      <a:pt x="1280160" y="0"/>
                    </a:cubicBezTo>
                    <a:close/>
                  </a:path>
                </a:pathLst>
              </a:custGeom>
              <a:solidFill>
                <a:srgbClr val="E8629B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64" name="TextBox 63"/>
              <p:cNvSpPr txBox="1"/>
              <p:nvPr/>
            </p:nvSpPr>
            <p:spPr>
              <a:xfrm rot="16200000">
                <a:off x="11097937" y="3167388"/>
                <a:ext cx="176941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b="1" dirty="0" smtClean="0">
                    <a:solidFill>
                      <a:schemeClr val="bg2"/>
                    </a:solidFill>
                    <a:latin typeface="MV Boli" panose="02000500030200090000" pitchFamily="2" charset="0"/>
                    <a:cs typeface="MV Boli" panose="02000500030200090000" pitchFamily="2" charset="0"/>
                  </a:rPr>
                  <a:t>FLM</a:t>
                </a:r>
                <a:endParaRPr lang="en-GB" sz="2800" b="1" dirty="0">
                  <a:solidFill>
                    <a:schemeClr val="bg2"/>
                  </a:solidFill>
                  <a:latin typeface="MV Boli" panose="02000500030200090000" pitchFamily="2" charset="0"/>
                  <a:cs typeface="MV Boli" panose="02000500030200090000" pitchFamily="2" charset="0"/>
                </a:endParaRPr>
              </a:p>
            </p:txBody>
          </p:sp>
          <p:pic>
            <p:nvPicPr>
              <p:cNvPr id="65" name="Picture 64"/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6200000">
                <a:off x="11037721" y="3124155"/>
                <a:ext cx="609685" cy="609685"/>
              </a:xfrm>
              <a:prstGeom prst="rect">
                <a:avLst/>
              </a:prstGeom>
            </p:spPr>
          </p:pic>
        </p:grpSp>
      </p:grpSp>
      <p:grpSp>
        <p:nvGrpSpPr>
          <p:cNvPr id="66" name="Group 65"/>
          <p:cNvGrpSpPr/>
          <p:nvPr/>
        </p:nvGrpSpPr>
        <p:grpSpPr>
          <a:xfrm>
            <a:off x="-15109988" y="0"/>
            <a:ext cx="12244254" cy="6858000"/>
            <a:chOff x="0" y="0"/>
            <a:chExt cx="12244254" cy="6858000"/>
          </a:xfrm>
        </p:grpSpPr>
        <p:sp>
          <p:nvSpPr>
            <p:cNvPr id="67" name="Rectangle 6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>
              <a:outerShdw blurRad="215900" dist="50800" sx="101000" sy="101000" algn="tl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68" name="Group 67"/>
            <p:cNvGrpSpPr/>
            <p:nvPr/>
          </p:nvGrpSpPr>
          <p:grpSpPr>
            <a:xfrm>
              <a:off x="10964093" y="2254345"/>
              <a:ext cx="1280161" cy="2349306"/>
              <a:chOff x="10964093" y="2254345"/>
              <a:chExt cx="1280161" cy="2349306"/>
            </a:xfrm>
          </p:grpSpPr>
          <p:sp>
            <p:nvSpPr>
              <p:cNvPr id="69" name="Freeform 68"/>
              <p:cNvSpPr/>
              <p:nvPr/>
            </p:nvSpPr>
            <p:spPr>
              <a:xfrm>
                <a:off x="10964093" y="2254345"/>
                <a:ext cx="1280160" cy="2349306"/>
              </a:xfrm>
              <a:custGeom>
                <a:avLst/>
                <a:gdLst>
                  <a:gd name="connsiteX0" fmla="*/ 1280160 w 1280160"/>
                  <a:gd name="connsiteY0" fmla="*/ 0 h 2349306"/>
                  <a:gd name="connsiteX1" fmla="*/ 1280160 w 1280160"/>
                  <a:gd name="connsiteY1" fmla="*/ 2349306 h 2349306"/>
                  <a:gd name="connsiteX2" fmla="*/ 0 w 1280160"/>
                  <a:gd name="connsiteY2" fmla="*/ 1174653 h 2349306"/>
                  <a:gd name="connsiteX3" fmla="*/ 1280160 w 1280160"/>
                  <a:gd name="connsiteY3" fmla="*/ 0 h 23493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80160" h="2349306">
                    <a:moveTo>
                      <a:pt x="1280160" y="0"/>
                    </a:moveTo>
                    <a:lnTo>
                      <a:pt x="1280160" y="2349306"/>
                    </a:lnTo>
                    <a:cubicBezTo>
                      <a:pt x="573147" y="2349306"/>
                      <a:pt x="0" y="1823396"/>
                      <a:pt x="0" y="1174653"/>
                    </a:cubicBezTo>
                    <a:cubicBezTo>
                      <a:pt x="0" y="525910"/>
                      <a:pt x="573147" y="0"/>
                      <a:pt x="1280160" y="0"/>
                    </a:cubicBezTo>
                    <a:close/>
                  </a:path>
                </a:pathLst>
              </a:custGeom>
              <a:solidFill>
                <a:srgbClr val="D4B0B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70" name="TextBox 69"/>
              <p:cNvSpPr txBox="1"/>
              <p:nvPr/>
            </p:nvSpPr>
            <p:spPr>
              <a:xfrm rot="16200000">
                <a:off x="11097937" y="3167388"/>
                <a:ext cx="176941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b="1" dirty="0" smtClean="0">
                    <a:solidFill>
                      <a:schemeClr val="bg2"/>
                    </a:solidFill>
                    <a:latin typeface="MV Boli" panose="02000500030200090000" pitchFamily="2" charset="0"/>
                    <a:cs typeface="MV Boli" panose="02000500030200090000" pitchFamily="2" charset="0"/>
                  </a:rPr>
                  <a:t>Resume</a:t>
                </a:r>
                <a:endParaRPr lang="en-GB" sz="2800" b="1" dirty="0">
                  <a:solidFill>
                    <a:schemeClr val="bg2"/>
                  </a:solidFill>
                  <a:latin typeface="MV Boli" panose="02000500030200090000" pitchFamily="2" charset="0"/>
                  <a:cs typeface="MV Boli" panose="02000500030200090000" pitchFamily="2" charset="0"/>
                </a:endParaRPr>
              </a:p>
            </p:txBody>
          </p:sp>
          <p:pic>
            <p:nvPicPr>
              <p:cNvPr id="71" name="Picture 70"/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6200000">
                <a:off x="11037721" y="3124155"/>
                <a:ext cx="609685" cy="609685"/>
              </a:xfrm>
              <a:prstGeom prst="rect">
                <a:avLst/>
              </a:prstGeom>
            </p:spPr>
          </p:pic>
        </p:grpSp>
      </p:grpSp>
      <p:grpSp>
        <p:nvGrpSpPr>
          <p:cNvPr id="83" name="Group 82"/>
          <p:cNvGrpSpPr/>
          <p:nvPr/>
        </p:nvGrpSpPr>
        <p:grpSpPr>
          <a:xfrm>
            <a:off x="-15795789" y="-13305"/>
            <a:ext cx="12244254" cy="6858000"/>
            <a:chOff x="0" y="0"/>
            <a:chExt cx="12244254" cy="6858000"/>
          </a:xfrm>
        </p:grpSpPr>
        <p:sp>
          <p:nvSpPr>
            <p:cNvPr id="84" name="Rectangle 8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>
              <a:outerShdw blurRad="215900" dist="50800" sx="101000" sy="101000" algn="tl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85" name="Group 84"/>
            <p:cNvGrpSpPr/>
            <p:nvPr/>
          </p:nvGrpSpPr>
          <p:grpSpPr>
            <a:xfrm>
              <a:off x="10964093" y="2254345"/>
              <a:ext cx="1280161" cy="2349306"/>
              <a:chOff x="10964093" y="2254345"/>
              <a:chExt cx="1280161" cy="2349306"/>
            </a:xfrm>
          </p:grpSpPr>
          <p:sp>
            <p:nvSpPr>
              <p:cNvPr id="86" name="Freeform 85"/>
              <p:cNvSpPr/>
              <p:nvPr/>
            </p:nvSpPr>
            <p:spPr>
              <a:xfrm>
                <a:off x="10964093" y="2254345"/>
                <a:ext cx="1280160" cy="2349306"/>
              </a:xfrm>
              <a:custGeom>
                <a:avLst/>
                <a:gdLst>
                  <a:gd name="connsiteX0" fmla="*/ 1280160 w 1280160"/>
                  <a:gd name="connsiteY0" fmla="*/ 0 h 2349306"/>
                  <a:gd name="connsiteX1" fmla="*/ 1280160 w 1280160"/>
                  <a:gd name="connsiteY1" fmla="*/ 2349306 h 2349306"/>
                  <a:gd name="connsiteX2" fmla="*/ 0 w 1280160"/>
                  <a:gd name="connsiteY2" fmla="*/ 1174653 h 2349306"/>
                  <a:gd name="connsiteX3" fmla="*/ 1280160 w 1280160"/>
                  <a:gd name="connsiteY3" fmla="*/ 0 h 23493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80160" h="2349306">
                    <a:moveTo>
                      <a:pt x="1280160" y="0"/>
                    </a:moveTo>
                    <a:lnTo>
                      <a:pt x="1280160" y="2349306"/>
                    </a:lnTo>
                    <a:cubicBezTo>
                      <a:pt x="573147" y="2349306"/>
                      <a:pt x="0" y="1823396"/>
                      <a:pt x="0" y="1174653"/>
                    </a:cubicBezTo>
                    <a:cubicBezTo>
                      <a:pt x="0" y="525910"/>
                      <a:pt x="573147" y="0"/>
                      <a:pt x="1280160" y="0"/>
                    </a:cubicBezTo>
                    <a:close/>
                  </a:path>
                </a:pathLst>
              </a:custGeom>
              <a:solidFill>
                <a:srgbClr val="93DDD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87" name="TextBox 86"/>
              <p:cNvSpPr txBox="1"/>
              <p:nvPr/>
            </p:nvSpPr>
            <p:spPr>
              <a:xfrm rot="16200000">
                <a:off x="11097937" y="3167388"/>
                <a:ext cx="176941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b="1" dirty="0" smtClean="0">
                    <a:solidFill>
                      <a:schemeClr val="bg2"/>
                    </a:solidFill>
                    <a:latin typeface="MV Boli" panose="02000500030200090000" pitchFamily="2" charset="0"/>
                    <a:cs typeface="MV Boli" panose="02000500030200090000" pitchFamily="2" charset="0"/>
                  </a:rPr>
                  <a:t>About</a:t>
                </a:r>
                <a:endParaRPr lang="en-GB" sz="2800" b="1" dirty="0">
                  <a:solidFill>
                    <a:schemeClr val="bg2"/>
                  </a:solidFill>
                  <a:latin typeface="MV Boli" panose="02000500030200090000" pitchFamily="2" charset="0"/>
                  <a:cs typeface="MV Boli" panose="02000500030200090000" pitchFamily="2" charset="0"/>
                </a:endParaRPr>
              </a:p>
            </p:txBody>
          </p:sp>
          <p:pic>
            <p:nvPicPr>
              <p:cNvPr id="88" name="Picture 87"/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6200000">
                <a:off x="11037721" y="3124155"/>
                <a:ext cx="609685" cy="609685"/>
              </a:xfrm>
              <a:prstGeom prst="rect">
                <a:avLst/>
              </a:prstGeom>
            </p:spPr>
          </p:pic>
        </p:grpSp>
      </p:grpSp>
      <p:sp>
        <p:nvSpPr>
          <p:cNvPr id="72" name="TextBox 71"/>
          <p:cNvSpPr txBox="1"/>
          <p:nvPr/>
        </p:nvSpPr>
        <p:spPr>
          <a:xfrm>
            <a:off x="2657886" y="-100989"/>
            <a:ext cx="948025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0" dirty="0" smtClean="0">
                <a:solidFill>
                  <a:srgbClr val="F8353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uhaus 93" panose="04030905020B02020C02" pitchFamily="82" charset="0"/>
                <a:ea typeface="Adobe Fangsong Std R" panose="02020400000000000000" pitchFamily="18" charset="-128"/>
              </a:rPr>
              <a:t>W E L C O M E</a:t>
            </a:r>
            <a:endParaRPr lang="en-GB" sz="12000" dirty="0">
              <a:solidFill>
                <a:srgbClr val="F8353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auhaus 93" panose="04030905020B02020C02" pitchFamily="82" charset="0"/>
              <a:ea typeface="Adobe Fangsong Std R" panose="02020400000000000000" pitchFamily="18" charset="-128"/>
            </a:endParaRPr>
          </a:p>
        </p:txBody>
      </p:sp>
      <p:sp>
        <p:nvSpPr>
          <p:cNvPr id="73" name="Rectangle 72"/>
          <p:cNvSpPr/>
          <p:nvPr/>
        </p:nvSpPr>
        <p:spPr>
          <a:xfrm>
            <a:off x="3542146" y="1664260"/>
            <a:ext cx="446494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800" dirty="0" smtClean="0">
                <a:solidFill>
                  <a:srgbClr val="9A8AF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anose="020B0503020202020204" pitchFamily="34" charset="0"/>
                <a:ea typeface="Adobe Fangsong Std R" panose="02020400000000000000" pitchFamily="18" charset="-128"/>
              </a:rPr>
              <a:t>PRESENTATION </a:t>
            </a:r>
            <a:r>
              <a:rPr lang="en-GB" sz="4800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anose="020B0503020202020204" pitchFamily="34" charset="0"/>
                <a:ea typeface="Adobe Fangsong Std R" panose="02020400000000000000" pitchFamily="18" charset="-128"/>
              </a:rPr>
              <a:t>about</a:t>
            </a:r>
            <a:endParaRPr lang="en-GB" sz="4800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4" name="TextBox 73"/>
          <p:cNvSpPr txBox="1"/>
          <p:nvPr/>
        </p:nvSpPr>
        <p:spPr>
          <a:xfrm>
            <a:off x="7360304" y="1329304"/>
            <a:ext cx="1137460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ea typeface="Adobe Fangsong Std R" panose="02020400000000000000" pitchFamily="18" charset="-128"/>
              </a:rPr>
              <a:t>B</a:t>
            </a:r>
          </a:p>
          <a:p>
            <a:pPr algn="ctr"/>
            <a:r>
              <a:rPr lang="en-GB" sz="3200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ea typeface="Adobe Fangsong Std R" panose="02020400000000000000" pitchFamily="18" charset="-128"/>
              </a:rPr>
              <a:t>U</a:t>
            </a:r>
          </a:p>
          <a:p>
            <a:pPr algn="ctr"/>
            <a:r>
              <a:rPr lang="en-GB" sz="3200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ea typeface="Adobe Fangsong Std R" panose="02020400000000000000" pitchFamily="18" charset="-128"/>
              </a:rPr>
              <a:t>S</a:t>
            </a:r>
          </a:p>
          <a:p>
            <a:pPr algn="ctr"/>
            <a:r>
              <a:rPr lang="en-GB" sz="3200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ea typeface="Adobe Fangsong Std R" panose="02020400000000000000" pitchFamily="18" charset="-128"/>
              </a:rPr>
              <a:t>I</a:t>
            </a:r>
          </a:p>
          <a:p>
            <a:pPr algn="ctr"/>
            <a:r>
              <a:rPr lang="en-GB" sz="3200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ea typeface="Adobe Fangsong Std R" panose="02020400000000000000" pitchFamily="18" charset="-128"/>
              </a:rPr>
              <a:t>N</a:t>
            </a:r>
          </a:p>
          <a:p>
            <a:pPr algn="ctr"/>
            <a:r>
              <a:rPr lang="en-GB" sz="3200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ea typeface="Adobe Fangsong Std R" panose="02020400000000000000" pitchFamily="18" charset="-128"/>
              </a:rPr>
              <a:t>E</a:t>
            </a:r>
          </a:p>
          <a:p>
            <a:pPr algn="ctr"/>
            <a:r>
              <a:rPr lang="en-GB" sz="3200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ea typeface="Adobe Fangsong Std R" panose="02020400000000000000" pitchFamily="18" charset="-128"/>
              </a:rPr>
              <a:t>S</a:t>
            </a:r>
          </a:p>
          <a:p>
            <a:pPr algn="ctr"/>
            <a:r>
              <a:rPr lang="en-GB" sz="3200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ea typeface="Adobe Fangsong Std R" panose="02020400000000000000" pitchFamily="18" charset="-128"/>
              </a:rPr>
              <a:t>S</a:t>
            </a:r>
            <a:endParaRPr lang="en-GB" sz="3200" b="1" dirty="0" smtClean="0">
              <a:solidFill>
                <a:schemeClr val="accent6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  <a:ea typeface="Adobe Fangsong Std R" panose="02020400000000000000" pitchFamily="18" charset="-128"/>
            </a:endParaRPr>
          </a:p>
        </p:txBody>
      </p:sp>
      <p:sp>
        <p:nvSpPr>
          <p:cNvPr id="75" name="TextBox 74"/>
          <p:cNvSpPr txBox="1"/>
          <p:nvPr/>
        </p:nvSpPr>
        <p:spPr>
          <a:xfrm>
            <a:off x="7818770" y="1509039"/>
            <a:ext cx="4482266" cy="15958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977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sto MT" panose="02040603050505030304" pitchFamily="18" charset="0"/>
                <a:ea typeface="Adobe Fangsong Std R" panose="02020400000000000000" pitchFamily="18" charset="-128"/>
              </a:rPr>
              <a:t>PLAN</a:t>
            </a:r>
            <a:endParaRPr lang="en-GB" sz="9770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sto MT" panose="02040603050505030304" pitchFamily="18" charset="0"/>
              <a:ea typeface="Adobe Fangsong Std R" panose="02020400000000000000" pitchFamily="18" charset="-128"/>
            </a:endParaRPr>
          </a:p>
        </p:txBody>
      </p:sp>
      <p:sp>
        <p:nvSpPr>
          <p:cNvPr id="76" name="TextBox 75"/>
          <p:cNvSpPr txBox="1"/>
          <p:nvPr/>
        </p:nvSpPr>
        <p:spPr>
          <a:xfrm>
            <a:off x="-1209085" y="2496032"/>
            <a:ext cx="9026445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800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  <a:ea typeface="Adobe Fangsong Std R" panose="02020400000000000000" pitchFamily="18" charset="-128"/>
              </a:rPr>
              <a:t>THE</a:t>
            </a:r>
            <a:r>
              <a:rPr lang="en-GB" sz="88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sto MT" panose="02040603050505030304" pitchFamily="18" charset="0"/>
                <a:ea typeface="Adobe Fangsong Std R" panose="02020400000000000000" pitchFamily="18" charset="-128"/>
              </a:rPr>
              <a:t> </a:t>
            </a:r>
            <a:endParaRPr lang="en-GB" sz="8800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sto MT" panose="02040603050505030304" pitchFamily="18" charset="0"/>
              <a:ea typeface="Adobe Fangsong Std R" panose="02020400000000000000" pitchFamily="18" charset="-128"/>
            </a:endParaRPr>
          </a:p>
        </p:txBody>
      </p:sp>
      <p:sp>
        <p:nvSpPr>
          <p:cNvPr id="77" name="TextBox 76"/>
          <p:cNvSpPr txBox="1"/>
          <p:nvPr/>
        </p:nvSpPr>
        <p:spPr>
          <a:xfrm>
            <a:off x="3644729" y="2685834"/>
            <a:ext cx="494957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7200" u="sng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be Gothic Std B" panose="020B0800000000000000" pitchFamily="34" charset="-128"/>
                <a:ea typeface="Adobe Gothic Std B" panose="020B0800000000000000" pitchFamily="34" charset="-128"/>
              </a:rPr>
              <a:t>TINY</a:t>
            </a:r>
            <a:endParaRPr lang="en-GB" sz="7200" u="sng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dobe Gothic Std B" panose="020B0800000000000000" pitchFamily="34" charset="-128"/>
              <a:ea typeface="Adobe Gothic Std B" panose="020B0800000000000000" pitchFamily="34" charset="-128"/>
            </a:endParaRPr>
          </a:p>
        </p:txBody>
      </p:sp>
      <p:sp>
        <p:nvSpPr>
          <p:cNvPr id="78" name="TextBox 77"/>
          <p:cNvSpPr txBox="1"/>
          <p:nvPr/>
        </p:nvSpPr>
        <p:spPr>
          <a:xfrm>
            <a:off x="7645826" y="2810932"/>
            <a:ext cx="4949579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u="sng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be Gothic Std B" panose="020B0800000000000000" pitchFamily="34" charset="-128"/>
                <a:ea typeface="Adobe Gothic Std B" panose="020B0800000000000000" pitchFamily="34" charset="-128"/>
              </a:rPr>
              <a:t>DRAGONS</a:t>
            </a:r>
            <a:endParaRPr lang="en-GB" sz="6000" u="sng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dobe Gothic Std B" panose="020B0800000000000000" pitchFamily="34" charset="-128"/>
              <a:ea typeface="Adobe Gothic Std B" panose="020B0800000000000000" pitchFamily="34" charset="-128"/>
            </a:endParaRPr>
          </a:p>
        </p:txBody>
      </p:sp>
      <p:sp>
        <p:nvSpPr>
          <p:cNvPr id="79" name="TextBox 78"/>
          <p:cNvSpPr txBox="1"/>
          <p:nvPr/>
        </p:nvSpPr>
        <p:spPr>
          <a:xfrm>
            <a:off x="5317649" y="3916386"/>
            <a:ext cx="522277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600" b="1" i="1" u="sng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be Gothic Std B" panose="020B0800000000000000" pitchFamily="34" charset="-128"/>
                <a:ea typeface="Adobe Gothic Std B" panose="020B0800000000000000" pitchFamily="34" charset="-128"/>
              </a:rPr>
              <a:t>DAY      CARE</a:t>
            </a:r>
            <a:endParaRPr lang="en-GB" sz="6600" b="1" i="1" u="sng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dobe Gothic Std B" panose="020B0800000000000000" pitchFamily="34" charset="-128"/>
              <a:ea typeface="Adobe Gothic Std B" panose="020B0800000000000000" pitchFamily="34" charset="-128"/>
            </a:endParaRPr>
          </a:p>
        </p:txBody>
      </p:sp>
      <p:grpSp>
        <p:nvGrpSpPr>
          <p:cNvPr id="3" name="Group 2"/>
          <p:cNvGrpSpPr/>
          <p:nvPr/>
        </p:nvGrpSpPr>
        <p:grpSpPr>
          <a:xfrm>
            <a:off x="5646345" y="5054605"/>
            <a:ext cx="3998962" cy="1894557"/>
            <a:chOff x="5646345" y="5054605"/>
            <a:chExt cx="3998962" cy="1894557"/>
          </a:xfrm>
        </p:grpSpPr>
        <p:sp>
          <p:nvSpPr>
            <p:cNvPr id="2" name="Horizontal Scroll 1"/>
            <p:cNvSpPr/>
            <p:nvPr/>
          </p:nvSpPr>
          <p:spPr>
            <a:xfrm>
              <a:off x="5646345" y="5054605"/>
              <a:ext cx="3998962" cy="1894557"/>
            </a:xfrm>
            <a:prstGeom prst="horizontalScroll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81" name="Picture 80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647819" y="5421675"/>
              <a:ext cx="1996013" cy="1206451"/>
            </a:xfrm>
            <a:prstGeom prst="roundRect">
              <a:avLst>
                <a:gd name="adj" fmla="val 8594"/>
              </a:avLst>
            </a:prstGeom>
            <a:solidFill>
              <a:srgbClr val="FFFFFF">
                <a:shade val="85000"/>
              </a:srgbClr>
            </a:solidFill>
            <a:ln>
              <a:noFill/>
            </a:ln>
            <a:effectLst>
              <a:reflection blurRad="12700" stA="38000" endPos="28000" dist="5000" dir="5400000" sy="-100000" algn="bl" rotWithShape="0"/>
            </a:effectLst>
          </p:spPr>
        </p:pic>
      </p:grpSp>
    </p:spTree>
    <p:extLst>
      <p:ext uri="{BB962C8B-B14F-4D97-AF65-F5344CB8AC3E}">
        <p14:creationId xmlns:p14="http://schemas.microsoft.com/office/powerpoint/2010/main" val="5066201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7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8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0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2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4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000"/>
                            </p:stCondLst>
                            <p:childTnLst>
                              <p:par>
                                <p:cTn id="26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4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5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7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8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9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1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1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2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4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6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7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8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8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9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0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1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2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3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4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5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6000"/>
                            </p:stCondLst>
                            <p:childTnLst>
                              <p:par>
                                <p:cTn id="77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5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6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7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8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9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0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1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2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7000"/>
                            </p:stCondLst>
                            <p:childTnLst>
                              <p:par>
                                <p:cTn id="94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6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7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02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03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4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05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6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07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8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09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8000"/>
                            </p:stCondLst>
                            <p:childTnLst>
                              <p:par>
                                <p:cTn id="111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3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4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19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20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1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22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3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24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5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26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9000"/>
                            </p:stCondLst>
                            <p:childTnLst>
                              <p:par>
                                <p:cTn id="128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9" dur="2000" fill="hold"/>
                                        <p:tgtEl>
                                          <p:spTgt spid="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2" grpId="0"/>
      <p:bldP spid="73" grpId="0"/>
      <p:bldP spid="74" grpId="0"/>
      <p:bldP spid="75" grpId="0"/>
      <p:bldP spid="76" grpId="0"/>
      <p:bldP spid="77" grpId="0"/>
      <p:bldP spid="78" grpId="0"/>
      <p:bldP spid="7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7E6E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oup 9"/>
          <p:cNvGrpSpPr/>
          <p:nvPr/>
        </p:nvGrpSpPr>
        <p:grpSpPr>
          <a:xfrm flipH="1">
            <a:off x="9196232" y="-8060"/>
            <a:ext cx="12244253" cy="6858000"/>
            <a:chOff x="0" y="0"/>
            <a:chExt cx="12244253" cy="6858000"/>
          </a:xfrm>
          <a:effectLst>
            <a:outerShdw blurRad="215900" dist="38100" sx="101000" sy="101000" algn="tr" rotWithShape="0">
              <a:prstClr val="black">
                <a:alpha val="35000"/>
              </a:prstClr>
            </a:outerShdw>
          </a:effectLst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>
              <a:outerShdw blurRad="215900" dist="50800" sx="101000" sy="101000" algn="tl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12" name="Group 11"/>
            <p:cNvGrpSpPr/>
            <p:nvPr/>
          </p:nvGrpSpPr>
          <p:grpSpPr>
            <a:xfrm>
              <a:off x="10964093" y="2254345"/>
              <a:ext cx="1280160" cy="2349306"/>
              <a:chOff x="10964093" y="2254345"/>
              <a:chExt cx="1280160" cy="2349306"/>
            </a:xfrm>
          </p:grpSpPr>
          <p:sp>
            <p:nvSpPr>
              <p:cNvPr id="13" name="Freeform 12"/>
              <p:cNvSpPr/>
              <p:nvPr/>
            </p:nvSpPr>
            <p:spPr>
              <a:xfrm>
                <a:off x="10964093" y="2254345"/>
                <a:ext cx="1280160" cy="2349306"/>
              </a:xfrm>
              <a:custGeom>
                <a:avLst/>
                <a:gdLst>
                  <a:gd name="connsiteX0" fmla="*/ 1280160 w 1280160"/>
                  <a:gd name="connsiteY0" fmla="*/ 0 h 2349306"/>
                  <a:gd name="connsiteX1" fmla="*/ 1280160 w 1280160"/>
                  <a:gd name="connsiteY1" fmla="*/ 2349306 h 2349306"/>
                  <a:gd name="connsiteX2" fmla="*/ 0 w 1280160"/>
                  <a:gd name="connsiteY2" fmla="*/ 1174653 h 2349306"/>
                  <a:gd name="connsiteX3" fmla="*/ 1280160 w 1280160"/>
                  <a:gd name="connsiteY3" fmla="*/ 0 h 23493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80160" h="2349306">
                    <a:moveTo>
                      <a:pt x="1280160" y="0"/>
                    </a:moveTo>
                    <a:lnTo>
                      <a:pt x="1280160" y="2349306"/>
                    </a:lnTo>
                    <a:cubicBezTo>
                      <a:pt x="573147" y="2349306"/>
                      <a:pt x="0" y="1823396"/>
                      <a:pt x="0" y="1174653"/>
                    </a:cubicBezTo>
                    <a:cubicBezTo>
                      <a:pt x="0" y="525910"/>
                      <a:pt x="573147" y="0"/>
                      <a:pt x="1280160" y="0"/>
                    </a:cubicBezTo>
                    <a:close/>
                  </a:path>
                </a:pathLst>
              </a:custGeom>
              <a:solidFill>
                <a:srgbClr val="84E8A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4" name="TextBox 13"/>
              <p:cNvSpPr txBox="1"/>
              <p:nvPr/>
            </p:nvSpPr>
            <p:spPr>
              <a:xfrm rot="16200000">
                <a:off x="11097937" y="3259721"/>
                <a:ext cx="1769413" cy="3385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1600" b="1" dirty="0" smtClean="0">
                    <a:solidFill>
                      <a:schemeClr val="bg1"/>
                    </a:solidFill>
                    <a:latin typeface="MV Boli" panose="02000500030200090000" pitchFamily="2" charset="0"/>
                    <a:cs typeface="MV Boli" panose="02000500030200090000" pitchFamily="2" charset="0"/>
                  </a:rPr>
                  <a:t>INTRODUCTION</a:t>
                </a:r>
                <a:endParaRPr lang="en-GB" sz="1600" b="1" dirty="0">
                  <a:solidFill>
                    <a:schemeClr val="bg1"/>
                  </a:solidFill>
                  <a:latin typeface="MV Boli" panose="02000500030200090000" pitchFamily="2" charset="0"/>
                  <a:cs typeface="MV Boli" panose="02000500030200090000" pitchFamily="2" charset="0"/>
                </a:endParaRPr>
              </a:p>
            </p:txBody>
          </p:sp>
          <p:pic>
            <p:nvPicPr>
              <p:cNvPr id="15" name="Picture 14"/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6200000">
                <a:off x="11037721" y="3124155"/>
                <a:ext cx="609685" cy="609685"/>
              </a:xfrm>
              <a:prstGeom prst="rect">
                <a:avLst/>
              </a:prstGeom>
            </p:spPr>
          </p:pic>
        </p:grpSp>
      </p:grpSp>
      <p:grpSp>
        <p:nvGrpSpPr>
          <p:cNvPr id="25" name="Group 24"/>
          <p:cNvGrpSpPr/>
          <p:nvPr/>
        </p:nvGrpSpPr>
        <p:grpSpPr>
          <a:xfrm flipH="1">
            <a:off x="9858391" y="-28"/>
            <a:ext cx="12244255" cy="6858000"/>
            <a:chOff x="0" y="0"/>
            <a:chExt cx="12244255" cy="6858000"/>
          </a:xfrm>
          <a:effectLst>
            <a:outerShdw blurRad="215900" dist="38100" sx="101000" sy="101000" algn="tr" rotWithShape="0">
              <a:prstClr val="black">
                <a:alpha val="35000"/>
              </a:prstClr>
            </a:outerShdw>
          </a:effectLst>
        </p:grpSpPr>
        <p:sp>
          <p:nvSpPr>
            <p:cNvPr id="26" name="Rectangle 25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>
              <a:outerShdw blurRad="215900" dist="50800" sx="101000" sy="101000" algn="tl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27" name="Group 26"/>
            <p:cNvGrpSpPr/>
            <p:nvPr/>
          </p:nvGrpSpPr>
          <p:grpSpPr>
            <a:xfrm>
              <a:off x="10964093" y="2254345"/>
              <a:ext cx="1280162" cy="2440896"/>
              <a:chOff x="10964093" y="2254345"/>
              <a:chExt cx="1280162" cy="2440896"/>
            </a:xfrm>
          </p:grpSpPr>
          <p:sp>
            <p:nvSpPr>
              <p:cNvPr id="28" name="Freeform 27"/>
              <p:cNvSpPr/>
              <p:nvPr/>
            </p:nvSpPr>
            <p:spPr>
              <a:xfrm>
                <a:off x="10964093" y="2254345"/>
                <a:ext cx="1280160" cy="2349306"/>
              </a:xfrm>
              <a:custGeom>
                <a:avLst/>
                <a:gdLst>
                  <a:gd name="connsiteX0" fmla="*/ 1280160 w 1280160"/>
                  <a:gd name="connsiteY0" fmla="*/ 0 h 2349306"/>
                  <a:gd name="connsiteX1" fmla="*/ 1280160 w 1280160"/>
                  <a:gd name="connsiteY1" fmla="*/ 2349306 h 2349306"/>
                  <a:gd name="connsiteX2" fmla="*/ 0 w 1280160"/>
                  <a:gd name="connsiteY2" fmla="*/ 1174653 h 2349306"/>
                  <a:gd name="connsiteX3" fmla="*/ 1280160 w 1280160"/>
                  <a:gd name="connsiteY3" fmla="*/ 0 h 23493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80160" h="2349306">
                    <a:moveTo>
                      <a:pt x="1280160" y="0"/>
                    </a:moveTo>
                    <a:lnTo>
                      <a:pt x="1280160" y="2349306"/>
                    </a:lnTo>
                    <a:cubicBezTo>
                      <a:pt x="573147" y="2349306"/>
                      <a:pt x="0" y="1823396"/>
                      <a:pt x="0" y="1174653"/>
                    </a:cubicBezTo>
                    <a:cubicBezTo>
                      <a:pt x="0" y="525910"/>
                      <a:pt x="573147" y="0"/>
                      <a:pt x="1280160" y="0"/>
                    </a:cubicBezTo>
                    <a:close/>
                  </a:path>
                </a:pathLst>
              </a:custGeom>
              <a:solidFill>
                <a:srgbClr val="9A8AF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9" name="TextBox 28"/>
              <p:cNvSpPr txBox="1"/>
              <p:nvPr/>
            </p:nvSpPr>
            <p:spPr>
              <a:xfrm rot="16200000">
                <a:off x="10907169" y="3358156"/>
                <a:ext cx="215095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b="1" dirty="0" smtClean="0">
                    <a:solidFill>
                      <a:schemeClr val="bg2"/>
                    </a:solidFill>
                    <a:latin typeface="MV Boli" panose="02000500030200090000" pitchFamily="2" charset="0"/>
                    <a:cs typeface="MV Boli" panose="02000500030200090000" pitchFamily="2" charset="0"/>
                  </a:rPr>
                  <a:t>SECURE</a:t>
                </a:r>
                <a:endParaRPr lang="en-GB" sz="2800" b="1" dirty="0">
                  <a:solidFill>
                    <a:schemeClr val="bg2"/>
                  </a:solidFill>
                  <a:latin typeface="MV Boli" panose="02000500030200090000" pitchFamily="2" charset="0"/>
                  <a:cs typeface="MV Boli" panose="02000500030200090000" pitchFamily="2" charset="0"/>
                </a:endParaRPr>
              </a:p>
            </p:txBody>
          </p:sp>
          <p:pic>
            <p:nvPicPr>
              <p:cNvPr id="30" name="Picture 29"/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6200000">
                <a:off x="11037721" y="3124155"/>
                <a:ext cx="609685" cy="609685"/>
              </a:xfrm>
              <a:prstGeom prst="rect">
                <a:avLst/>
              </a:prstGeom>
            </p:spPr>
          </p:pic>
        </p:grpSp>
      </p:grpSp>
      <p:grpSp>
        <p:nvGrpSpPr>
          <p:cNvPr id="31" name="Group 30"/>
          <p:cNvGrpSpPr/>
          <p:nvPr/>
        </p:nvGrpSpPr>
        <p:grpSpPr>
          <a:xfrm flipH="1">
            <a:off x="10506445" y="-56"/>
            <a:ext cx="12244253" cy="6858000"/>
            <a:chOff x="0" y="0"/>
            <a:chExt cx="12244253" cy="6858000"/>
          </a:xfrm>
          <a:effectLst>
            <a:outerShdw blurRad="215900" dist="38100" sx="101000" sy="101000" algn="tr" rotWithShape="0">
              <a:prstClr val="black">
                <a:alpha val="35000"/>
              </a:prstClr>
            </a:outerShdw>
          </a:effectLst>
        </p:grpSpPr>
        <p:sp>
          <p:nvSpPr>
            <p:cNvPr id="32" name="Rectangle 3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>
              <a:outerShdw blurRad="215900" dist="50800" sx="101000" sy="101000" algn="tl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33" name="Group 32"/>
            <p:cNvGrpSpPr/>
            <p:nvPr/>
          </p:nvGrpSpPr>
          <p:grpSpPr>
            <a:xfrm>
              <a:off x="10964093" y="2254345"/>
              <a:ext cx="1280160" cy="3211863"/>
              <a:chOff x="10964093" y="2254345"/>
              <a:chExt cx="1280160" cy="3211863"/>
            </a:xfrm>
          </p:grpSpPr>
          <p:sp>
            <p:nvSpPr>
              <p:cNvPr id="34" name="Freeform 33"/>
              <p:cNvSpPr/>
              <p:nvPr/>
            </p:nvSpPr>
            <p:spPr>
              <a:xfrm>
                <a:off x="10964093" y="2254345"/>
                <a:ext cx="1280160" cy="2349306"/>
              </a:xfrm>
              <a:custGeom>
                <a:avLst/>
                <a:gdLst>
                  <a:gd name="connsiteX0" fmla="*/ 1280160 w 1280160"/>
                  <a:gd name="connsiteY0" fmla="*/ 0 h 2349306"/>
                  <a:gd name="connsiteX1" fmla="*/ 1280160 w 1280160"/>
                  <a:gd name="connsiteY1" fmla="*/ 2349306 h 2349306"/>
                  <a:gd name="connsiteX2" fmla="*/ 0 w 1280160"/>
                  <a:gd name="connsiteY2" fmla="*/ 1174653 h 2349306"/>
                  <a:gd name="connsiteX3" fmla="*/ 1280160 w 1280160"/>
                  <a:gd name="connsiteY3" fmla="*/ 0 h 23493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80160" h="2349306">
                    <a:moveTo>
                      <a:pt x="1280160" y="0"/>
                    </a:moveTo>
                    <a:lnTo>
                      <a:pt x="1280160" y="2349306"/>
                    </a:lnTo>
                    <a:cubicBezTo>
                      <a:pt x="573147" y="2349306"/>
                      <a:pt x="0" y="1823396"/>
                      <a:pt x="0" y="1174653"/>
                    </a:cubicBezTo>
                    <a:cubicBezTo>
                      <a:pt x="0" y="525910"/>
                      <a:pt x="573147" y="0"/>
                      <a:pt x="1280160" y="0"/>
                    </a:cubicBezTo>
                    <a:close/>
                  </a:path>
                </a:pathLst>
              </a:custGeom>
              <a:solidFill>
                <a:srgbClr val="F2B87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5" name="TextBox 34"/>
              <p:cNvSpPr txBox="1"/>
              <p:nvPr/>
            </p:nvSpPr>
            <p:spPr>
              <a:xfrm rot="16200000">
                <a:off x="10366313" y="3649901"/>
                <a:ext cx="3170949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b="1" dirty="0" smtClean="0">
                    <a:solidFill>
                      <a:schemeClr val="bg2"/>
                    </a:solidFill>
                    <a:latin typeface="MV Boli" panose="02000500030200090000" pitchFamily="2" charset="0"/>
                    <a:cs typeface="MV Boli" panose="02000500030200090000" pitchFamily="2" charset="0"/>
                  </a:rPr>
                  <a:t>     </a:t>
                </a:r>
                <a:r>
                  <a:rPr lang="en-GB" sz="2400" b="1" dirty="0" smtClean="0">
                    <a:solidFill>
                      <a:schemeClr val="bg1"/>
                    </a:solidFill>
                    <a:latin typeface="MV Boli" panose="02000500030200090000" pitchFamily="2" charset="0"/>
                    <a:cs typeface="MV Boli" panose="02000500030200090000" pitchFamily="2" charset="0"/>
                  </a:rPr>
                  <a:t>WHAT</a:t>
                </a:r>
                <a:endParaRPr lang="en-GB" sz="2400" b="1" dirty="0">
                  <a:solidFill>
                    <a:schemeClr val="bg1"/>
                  </a:solidFill>
                  <a:latin typeface="MV Boli" panose="02000500030200090000" pitchFamily="2" charset="0"/>
                  <a:cs typeface="MV Boli" panose="02000500030200090000" pitchFamily="2" charset="0"/>
                </a:endParaRPr>
              </a:p>
            </p:txBody>
          </p:sp>
          <p:pic>
            <p:nvPicPr>
              <p:cNvPr id="36" name="Picture 35"/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6200000">
                <a:off x="11037721" y="3124155"/>
                <a:ext cx="609685" cy="609685"/>
              </a:xfrm>
              <a:prstGeom prst="rect">
                <a:avLst/>
              </a:prstGeom>
            </p:spPr>
          </p:pic>
        </p:grpSp>
      </p:grpSp>
      <p:grpSp>
        <p:nvGrpSpPr>
          <p:cNvPr id="43" name="Group 42"/>
          <p:cNvGrpSpPr/>
          <p:nvPr/>
        </p:nvGrpSpPr>
        <p:grpSpPr>
          <a:xfrm flipH="1">
            <a:off x="11129745" y="-56"/>
            <a:ext cx="12258681" cy="6858000"/>
            <a:chOff x="0" y="0"/>
            <a:chExt cx="12258681" cy="6858000"/>
          </a:xfrm>
          <a:effectLst>
            <a:outerShdw blurRad="215900" dist="38100" sx="101000" sy="101000" algn="tr" rotWithShape="0">
              <a:prstClr val="black">
                <a:alpha val="35000"/>
              </a:prstClr>
            </a:outerShdw>
          </a:effectLst>
        </p:grpSpPr>
        <p:sp>
          <p:nvSpPr>
            <p:cNvPr id="44" name="Rectangle 4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>
              <a:outerShdw blurRad="215900" dist="50800" sx="101000" sy="101000" algn="tl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45" name="Group 44"/>
            <p:cNvGrpSpPr/>
            <p:nvPr/>
          </p:nvGrpSpPr>
          <p:grpSpPr>
            <a:xfrm>
              <a:off x="10964093" y="2008103"/>
              <a:ext cx="1294588" cy="2595561"/>
              <a:chOff x="10964093" y="2008103"/>
              <a:chExt cx="1294588" cy="2595561"/>
            </a:xfrm>
          </p:grpSpPr>
          <p:sp>
            <p:nvSpPr>
              <p:cNvPr id="46" name="Freeform 45"/>
              <p:cNvSpPr/>
              <p:nvPr/>
            </p:nvSpPr>
            <p:spPr>
              <a:xfrm>
                <a:off x="10964093" y="2254345"/>
                <a:ext cx="1280160" cy="2349306"/>
              </a:xfrm>
              <a:custGeom>
                <a:avLst/>
                <a:gdLst>
                  <a:gd name="connsiteX0" fmla="*/ 1280160 w 1280160"/>
                  <a:gd name="connsiteY0" fmla="*/ 0 h 2349306"/>
                  <a:gd name="connsiteX1" fmla="*/ 1280160 w 1280160"/>
                  <a:gd name="connsiteY1" fmla="*/ 2349306 h 2349306"/>
                  <a:gd name="connsiteX2" fmla="*/ 0 w 1280160"/>
                  <a:gd name="connsiteY2" fmla="*/ 1174653 h 2349306"/>
                  <a:gd name="connsiteX3" fmla="*/ 1280160 w 1280160"/>
                  <a:gd name="connsiteY3" fmla="*/ 0 h 23493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80160" h="2349306">
                    <a:moveTo>
                      <a:pt x="1280160" y="0"/>
                    </a:moveTo>
                    <a:lnTo>
                      <a:pt x="1280160" y="2349306"/>
                    </a:lnTo>
                    <a:cubicBezTo>
                      <a:pt x="573147" y="2349306"/>
                      <a:pt x="0" y="1823396"/>
                      <a:pt x="0" y="1174653"/>
                    </a:cubicBezTo>
                    <a:cubicBezTo>
                      <a:pt x="0" y="525910"/>
                      <a:pt x="573147" y="0"/>
                      <a:pt x="1280160" y="0"/>
                    </a:cubicBezTo>
                    <a:close/>
                  </a:path>
                </a:pathLst>
              </a:custGeom>
              <a:solidFill>
                <a:srgbClr val="F4787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47" name="TextBox 46"/>
              <p:cNvSpPr txBox="1"/>
              <p:nvPr/>
            </p:nvSpPr>
            <p:spPr>
              <a:xfrm rot="16200000">
                <a:off x="10699290" y="3044274"/>
                <a:ext cx="259556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b="1" dirty="0" smtClean="0">
                    <a:solidFill>
                      <a:schemeClr val="bg2"/>
                    </a:solidFill>
                    <a:latin typeface="MV Boli" panose="02000500030200090000" pitchFamily="2" charset="0"/>
                    <a:cs typeface="MV Boli" panose="02000500030200090000" pitchFamily="2" charset="0"/>
                  </a:rPr>
                  <a:t>MISSION</a:t>
                </a:r>
                <a:endParaRPr lang="en-GB" sz="2800" b="1" dirty="0">
                  <a:solidFill>
                    <a:schemeClr val="bg2"/>
                  </a:solidFill>
                  <a:latin typeface="MV Boli" panose="02000500030200090000" pitchFamily="2" charset="0"/>
                  <a:cs typeface="MV Boli" panose="02000500030200090000" pitchFamily="2" charset="0"/>
                </a:endParaRPr>
              </a:p>
            </p:txBody>
          </p:sp>
          <p:pic>
            <p:nvPicPr>
              <p:cNvPr id="48" name="Picture 47"/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6200000">
                <a:off x="11037721" y="3124155"/>
                <a:ext cx="609685" cy="609685"/>
              </a:xfrm>
              <a:prstGeom prst="rect">
                <a:avLst/>
              </a:prstGeom>
            </p:spPr>
          </p:pic>
        </p:grpSp>
      </p:grpSp>
      <p:grpSp>
        <p:nvGrpSpPr>
          <p:cNvPr id="49" name="Group 48"/>
          <p:cNvGrpSpPr/>
          <p:nvPr/>
        </p:nvGrpSpPr>
        <p:grpSpPr>
          <a:xfrm flipH="1">
            <a:off x="11659424" y="0"/>
            <a:ext cx="12259170" cy="6858000"/>
            <a:chOff x="0" y="0"/>
            <a:chExt cx="12259170" cy="6858000"/>
          </a:xfrm>
          <a:effectLst>
            <a:outerShdw blurRad="215900" dist="38100" sx="101000" sy="101000" algn="tr" rotWithShape="0">
              <a:prstClr val="black">
                <a:alpha val="35000"/>
              </a:prstClr>
            </a:outerShdw>
          </a:effectLst>
        </p:grpSpPr>
        <p:sp>
          <p:nvSpPr>
            <p:cNvPr id="50" name="Rectangle 49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>
              <a:outerShdw blurRad="215900" dist="50800" sx="101000" sy="101000" algn="tl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51" name="Group 50"/>
            <p:cNvGrpSpPr/>
            <p:nvPr/>
          </p:nvGrpSpPr>
          <p:grpSpPr>
            <a:xfrm>
              <a:off x="10964093" y="2254345"/>
              <a:ext cx="1295077" cy="2349306"/>
              <a:chOff x="10964093" y="2254345"/>
              <a:chExt cx="1295077" cy="2349306"/>
            </a:xfrm>
          </p:grpSpPr>
          <p:sp>
            <p:nvSpPr>
              <p:cNvPr id="52" name="Freeform 51"/>
              <p:cNvSpPr/>
              <p:nvPr/>
            </p:nvSpPr>
            <p:spPr>
              <a:xfrm>
                <a:off x="10964093" y="2254345"/>
                <a:ext cx="1280160" cy="2349306"/>
              </a:xfrm>
              <a:custGeom>
                <a:avLst/>
                <a:gdLst>
                  <a:gd name="connsiteX0" fmla="*/ 1280160 w 1280160"/>
                  <a:gd name="connsiteY0" fmla="*/ 0 h 2349306"/>
                  <a:gd name="connsiteX1" fmla="*/ 1280160 w 1280160"/>
                  <a:gd name="connsiteY1" fmla="*/ 2349306 h 2349306"/>
                  <a:gd name="connsiteX2" fmla="*/ 0 w 1280160"/>
                  <a:gd name="connsiteY2" fmla="*/ 1174653 h 2349306"/>
                  <a:gd name="connsiteX3" fmla="*/ 1280160 w 1280160"/>
                  <a:gd name="connsiteY3" fmla="*/ 0 h 23493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80160" h="2349306">
                    <a:moveTo>
                      <a:pt x="1280160" y="0"/>
                    </a:moveTo>
                    <a:lnTo>
                      <a:pt x="1280160" y="2349306"/>
                    </a:lnTo>
                    <a:cubicBezTo>
                      <a:pt x="573147" y="2349306"/>
                      <a:pt x="0" y="1823396"/>
                      <a:pt x="0" y="1174653"/>
                    </a:cubicBezTo>
                    <a:cubicBezTo>
                      <a:pt x="0" y="525910"/>
                      <a:pt x="573147" y="0"/>
                      <a:pt x="1280160" y="0"/>
                    </a:cubicBezTo>
                    <a:close/>
                  </a:path>
                </a:pathLst>
              </a:custGeom>
              <a:solidFill>
                <a:schemeClr val="tx2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53" name="TextBox 52"/>
              <p:cNvSpPr txBox="1"/>
              <p:nvPr/>
            </p:nvSpPr>
            <p:spPr>
              <a:xfrm rot="16200000">
                <a:off x="10967908" y="3159330"/>
                <a:ext cx="205930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b="1" dirty="0" smtClean="0">
                    <a:solidFill>
                      <a:schemeClr val="bg2"/>
                    </a:solidFill>
                    <a:latin typeface="MV Boli" panose="02000500030200090000" pitchFamily="2" charset="0"/>
                    <a:cs typeface="MV Boli" panose="02000500030200090000" pitchFamily="2" charset="0"/>
                  </a:rPr>
                  <a:t>AIMS &amp;…</a:t>
                </a:r>
                <a:endParaRPr lang="en-GB" sz="2800" b="1" dirty="0">
                  <a:solidFill>
                    <a:schemeClr val="bg2"/>
                  </a:solidFill>
                  <a:latin typeface="MV Boli" panose="02000500030200090000" pitchFamily="2" charset="0"/>
                  <a:cs typeface="MV Boli" panose="02000500030200090000" pitchFamily="2" charset="0"/>
                </a:endParaRPr>
              </a:p>
            </p:txBody>
          </p:sp>
          <p:pic>
            <p:nvPicPr>
              <p:cNvPr id="54" name="Picture 53"/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6200000">
                <a:off x="11037721" y="3124155"/>
                <a:ext cx="609685" cy="609685"/>
              </a:xfrm>
              <a:prstGeom prst="rect">
                <a:avLst/>
              </a:prstGeom>
            </p:spPr>
          </p:pic>
        </p:grpSp>
      </p:grpSp>
      <p:sp>
        <p:nvSpPr>
          <p:cNvPr id="129" name="Rectangle 128"/>
          <p:cNvSpPr/>
          <p:nvPr/>
        </p:nvSpPr>
        <p:spPr>
          <a:xfrm flipH="1">
            <a:off x="12235614" y="0"/>
            <a:ext cx="12192000" cy="6858000"/>
          </a:xfrm>
          <a:prstGeom prst="rect">
            <a:avLst/>
          </a:prstGeom>
          <a:solidFill>
            <a:schemeClr val="bg2"/>
          </a:solidFill>
          <a:ln>
            <a:noFill/>
          </a:ln>
          <a:effectLst>
            <a:outerShdw blurRad="215900" dist="50800" sx="101000" sy="101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33" name="Group 132"/>
          <p:cNvGrpSpPr/>
          <p:nvPr/>
        </p:nvGrpSpPr>
        <p:grpSpPr>
          <a:xfrm>
            <a:off x="12186119" y="2279489"/>
            <a:ext cx="1327283" cy="2374449"/>
            <a:chOff x="12186119" y="2279489"/>
            <a:chExt cx="1327283" cy="2374449"/>
          </a:xfrm>
        </p:grpSpPr>
        <p:sp>
          <p:nvSpPr>
            <p:cNvPr id="131" name="Freeform 130"/>
            <p:cNvSpPr/>
            <p:nvPr/>
          </p:nvSpPr>
          <p:spPr>
            <a:xfrm flipH="1">
              <a:off x="12233242" y="2279489"/>
              <a:ext cx="1280160" cy="2349306"/>
            </a:xfrm>
            <a:custGeom>
              <a:avLst/>
              <a:gdLst>
                <a:gd name="connsiteX0" fmla="*/ 1280160 w 1280160"/>
                <a:gd name="connsiteY0" fmla="*/ 0 h 2349306"/>
                <a:gd name="connsiteX1" fmla="*/ 1280160 w 1280160"/>
                <a:gd name="connsiteY1" fmla="*/ 2349306 h 2349306"/>
                <a:gd name="connsiteX2" fmla="*/ 0 w 1280160"/>
                <a:gd name="connsiteY2" fmla="*/ 1174653 h 2349306"/>
                <a:gd name="connsiteX3" fmla="*/ 1280160 w 1280160"/>
                <a:gd name="connsiteY3" fmla="*/ 0 h 23493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280160" h="2349306">
                  <a:moveTo>
                    <a:pt x="1280160" y="0"/>
                  </a:moveTo>
                  <a:lnTo>
                    <a:pt x="1280160" y="2349306"/>
                  </a:lnTo>
                  <a:cubicBezTo>
                    <a:pt x="573147" y="2349306"/>
                    <a:pt x="0" y="1823396"/>
                    <a:pt x="0" y="1174653"/>
                  </a:cubicBezTo>
                  <a:cubicBezTo>
                    <a:pt x="0" y="525910"/>
                    <a:pt x="573147" y="0"/>
                    <a:pt x="1280160" y="0"/>
                  </a:cubicBezTo>
                  <a:close/>
                </a:path>
              </a:pathLst>
            </a:custGeom>
            <a:solidFill>
              <a:srgbClr val="E99B8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32" name="TextBox 131"/>
            <p:cNvSpPr txBox="1"/>
            <p:nvPr/>
          </p:nvSpPr>
          <p:spPr>
            <a:xfrm rot="5400000" flipH="1">
              <a:off x="11418077" y="3362677"/>
              <a:ext cx="2059303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800" b="1" dirty="0" smtClean="0">
                  <a:solidFill>
                    <a:schemeClr val="bg2"/>
                  </a:solidFill>
                  <a:latin typeface="MV Boli" panose="02000500030200090000" pitchFamily="2" charset="0"/>
                  <a:cs typeface="MV Boli" panose="02000500030200090000" pitchFamily="2" charset="0"/>
                </a:rPr>
                <a:t>SMART</a:t>
              </a:r>
              <a:endParaRPr lang="en-GB" sz="2800" b="1" dirty="0">
                <a:solidFill>
                  <a:schemeClr val="bg2"/>
                </a:solidFill>
                <a:latin typeface="MV Boli" panose="02000500030200090000" pitchFamily="2" charset="0"/>
                <a:cs typeface="MV Boli" panose="02000500030200090000" pitchFamily="2" charset="0"/>
              </a:endParaRPr>
            </a:p>
          </p:txBody>
        </p:sp>
      </p:grpSp>
      <p:grpSp>
        <p:nvGrpSpPr>
          <p:cNvPr id="81" name="Group 80"/>
          <p:cNvGrpSpPr/>
          <p:nvPr/>
        </p:nvGrpSpPr>
        <p:grpSpPr>
          <a:xfrm>
            <a:off x="732824" y="592482"/>
            <a:ext cx="8046720" cy="5063233"/>
            <a:chOff x="903698" y="248283"/>
            <a:chExt cx="8046720" cy="5063233"/>
          </a:xfrm>
        </p:grpSpPr>
        <p:grpSp>
          <p:nvGrpSpPr>
            <p:cNvPr id="82" name="Group 81"/>
            <p:cNvGrpSpPr/>
            <p:nvPr/>
          </p:nvGrpSpPr>
          <p:grpSpPr>
            <a:xfrm>
              <a:off x="903698" y="248283"/>
              <a:ext cx="8046720" cy="5063233"/>
              <a:chOff x="2309316" y="319567"/>
              <a:chExt cx="8046720" cy="5063233"/>
            </a:xfrm>
          </p:grpSpPr>
          <p:sp>
            <p:nvSpPr>
              <p:cNvPr id="84" name="Oval 83"/>
              <p:cNvSpPr/>
              <p:nvPr/>
            </p:nvSpPr>
            <p:spPr>
              <a:xfrm>
                <a:off x="4662286" y="319567"/>
                <a:ext cx="3339339" cy="3213127"/>
              </a:xfrm>
              <a:prstGeom prst="ellipse">
                <a:avLst/>
              </a:prstGeom>
              <a:solidFill>
                <a:srgbClr val="E99B83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85" name="TextBox 84"/>
              <p:cNvSpPr txBox="1"/>
              <p:nvPr/>
            </p:nvSpPr>
            <p:spPr>
              <a:xfrm>
                <a:off x="2785448" y="4304834"/>
                <a:ext cx="7093016" cy="83099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400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Adobe Gothic Std B" panose="020B0800000000000000" pitchFamily="34" charset="-128"/>
                    <a:ea typeface="Adobe Gothic Std B" panose="020B0800000000000000" pitchFamily="34" charset="-128"/>
                  </a:rPr>
                  <a:t>Part made by </a:t>
                </a:r>
                <a:r>
                  <a:rPr lang="en-GB" sz="2400" dirty="0" err="1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Adobe Gothic Std B" panose="020B0800000000000000" pitchFamily="34" charset="-128"/>
                    <a:ea typeface="Adobe Gothic Std B" panose="020B0800000000000000" pitchFamily="34" charset="-128"/>
                  </a:rPr>
                  <a:t>Mihaela</a:t>
                </a:r>
                <a:r>
                  <a:rPr lang="en-GB" sz="2400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Adobe Gothic Std B" panose="020B0800000000000000" pitchFamily="34" charset="-128"/>
                    <a:ea typeface="Adobe Gothic Std B" panose="020B0800000000000000" pitchFamily="34" charset="-128"/>
                  </a:rPr>
                  <a:t> </a:t>
                </a:r>
                <a:r>
                  <a:rPr lang="en-GB" sz="2400" dirty="0" err="1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Adobe Gothic Std B" panose="020B0800000000000000" pitchFamily="34" charset="-128"/>
                    <a:ea typeface="Adobe Gothic Std B" panose="020B0800000000000000" pitchFamily="34" charset="-128"/>
                  </a:rPr>
                  <a:t>Titriga</a:t>
                </a:r>
                <a:endParaRPr lang="en-GB" sz="24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dobe Gothic Std B" panose="020B0800000000000000" pitchFamily="34" charset="-128"/>
                  <a:ea typeface="Adobe Gothic Std B" panose="020B0800000000000000" pitchFamily="34" charset="-128"/>
                </a:endParaRPr>
              </a:p>
              <a:p>
                <a:pPr algn="ctr"/>
                <a:r>
                  <a:rPr lang="en-GB" sz="2400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Adobe Gothic Std B" panose="020B0800000000000000" pitchFamily="34" charset="-128"/>
                    <a:ea typeface="Adobe Gothic Std B" panose="020B0800000000000000" pitchFamily="34" charset="-128"/>
                  </a:rPr>
                  <a:t>  </a:t>
                </a:r>
                <a:endParaRPr lang="en-GB" sz="2400" dirty="0">
                  <a:solidFill>
                    <a:schemeClr val="tx1">
                      <a:lumMod val="75000"/>
                      <a:lumOff val="2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dobe Gothic Std B" panose="020B0800000000000000" pitchFamily="34" charset="-128"/>
                  <a:ea typeface="Adobe Gothic Std B" panose="020B0800000000000000" pitchFamily="34" charset="-128"/>
                </a:endParaRPr>
              </a:p>
            </p:txBody>
          </p:sp>
          <p:sp>
            <p:nvSpPr>
              <p:cNvPr id="86" name="TextBox 85"/>
              <p:cNvSpPr txBox="1"/>
              <p:nvPr/>
            </p:nvSpPr>
            <p:spPr>
              <a:xfrm>
                <a:off x="2309316" y="4921135"/>
                <a:ext cx="8046720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400" dirty="0" smtClean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Comic Sans MS" panose="030F0702030302020204" pitchFamily="66" charset="0"/>
                  </a:rPr>
                  <a:t>LEADER</a:t>
                </a:r>
                <a:endParaRPr lang="en-GB" sz="2400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Comic Sans MS" panose="030F0702030302020204" pitchFamily="66" charset="0"/>
                </a:endParaRPr>
              </a:p>
            </p:txBody>
          </p:sp>
        </p:grpSp>
        <p:pic>
          <p:nvPicPr>
            <p:cNvPr id="83" name="Picture 12" descr="Image may contain: 1 person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99921" y="528430"/>
              <a:ext cx="2652832" cy="2652832"/>
            </a:xfrm>
            <a:prstGeom prst="ellipse">
              <a:avLst/>
            </a:prstGeom>
            <a:ln w="190500" cap="rnd">
              <a:solidFill>
                <a:srgbClr val="C8C6BD"/>
              </a:solidFill>
              <a:prstDash val="solid"/>
            </a:ln>
            <a:effectLst>
              <a:outerShdw blurRad="127000" algn="bl" rotWithShape="0">
                <a:srgbClr val="000000"/>
              </a:outerShdw>
            </a:effectLst>
            <a:scene3d>
              <a:camera prst="perspectiveFront" fov="5400000"/>
              <a:lightRig rig="threePt" dir="t">
                <a:rot lat="0" lon="0" rev="19200000"/>
              </a:lightRig>
            </a:scene3d>
            <a:sp3d extrusionH="25400">
              <a:bevelT w="304800" h="152400" prst="hardEdge"/>
              <a:extrusionClr>
                <a:srgbClr val="000000"/>
              </a:extrusionClr>
            </a:sp3d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9951931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prism isContent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7E6E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oup 9"/>
          <p:cNvGrpSpPr/>
          <p:nvPr/>
        </p:nvGrpSpPr>
        <p:grpSpPr>
          <a:xfrm flipH="1">
            <a:off x="-146406" y="0"/>
            <a:ext cx="12244253" cy="6858000"/>
            <a:chOff x="0" y="0"/>
            <a:chExt cx="12244253" cy="6858000"/>
          </a:xfrm>
          <a:effectLst>
            <a:outerShdw blurRad="215900" dist="38100" sx="101000" sy="101000" algn="tr" rotWithShape="0">
              <a:prstClr val="black">
                <a:alpha val="35000"/>
              </a:prstClr>
            </a:outerShdw>
          </a:effectLst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>
              <a:outerShdw blurRad="215900" dist="50800" sx="101000" sy="101000" algn="tl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12" name="Group 11"/>
            <p:cNvGrpSpPr/>
            <p:nvPr/>
          </p:nvGrpSpPr>
          <p:grpSpPr>
            <a:xfrm>
              <a:off x="10964093" y="2254345"/>
              <a:ext cx="1280160" cy="2349306"/>
              <a:chOff x="10964093" y="2254345"/>
              <a:chExt cx="1280160" cy="2349306"/>
            </a:xfrm>
          </p:grpSpPr>
          <p:sp>
            <p:nvSpPr>
              <p:cNvPr id="13" name="Freeform 12"/>
              <p:cNvSpPr/>
              <p:nvPr/>
            </p:nvSpPr>
            <p:spPr>
              <a:xfrm>
                <a:off x="10964093" y="2254345"/>
                <a:ext cx="1280160" cy="2349306"/>
              </a:xfrm>
              <a:custGeom>
                <a:avLst/>
                <a:gdLst>
                  <a:gd name="connsiteX0" fmla="*/ 1280160 w 1280160"/>
                  <a:gd name="connsiteY0" fmla="*/ 0 h 2349306"/>
                  <a:gd name="connsiteX1" fmla="*/ 1280160 w 1280160"/>
                  <a:gd name="connsiteY1" fmla="*/ 2349306 h 2349306"/>
                  <a:gd name="connsiteX2" fmla="*/ 0 w 1280160"/>
                  <a:gd name="connsiteY2" fmla="*/ 1174653 h 2349306"/>
                  <a:gd name="connsiteX3" fmla="*/ 1280160 w 1280160"/>
                  <a:gd name="connsiteY3" fmla="*/ 0 h 23493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80160" h="2349306">
                    <a:moveTo>
                      <a:pt x="1280160" y="0"/>
                    </a:moveTo>
                    <a:lnTo>
                      <a:pt x="1280160" y="2349306"/>
                    </a:lnTo>
                    <a:cubicBezTo>
                      <a:pt x="573147" y="2349306"/>
                      <a:pt x="0" y="1823396"/>
                      <a:pt x="0" y="1174653"/>
                    </a:cubicBezTo>
                    <a:cubicBezTo>
                      <a:pt x="0" y="525910"/>
                      <a:pt x="573147" y="0"/>
                      <a:pt x="1280160" y="0"/>
                    </a:cubicBezTo>
                    <a:close/>
                  </a:path>
                </a:pathLst>
              </a:custGeom>
              <a:solidFill>
                <a:srgbClr val="84E8A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4" name="TextBox 13"/>
              <p:cNvSpPr txBox="1"/>
              <p:nvPr/>
            </p:nvSpPr>
            <p:spPr>
              <a:xfrm rot="16200000">
                <a:off x="11097937" y="3259721"/>
                <a:ext cx="1769413" cy="3385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1600" b="1" dirty="0" smtClean="0">
                    <a:solidFill>
                      <a:schemeClr val="bg1"/>
                    </a:solidFill>
                    <a:latin typeface="MV Boli" panose="02000500030200090000" pitchFamily="2" charset="0"/>
                    <a:cs typeface="MV Boli" panose="02000500030200090000" pitchFamily="2" charset="0"/>
                  </a:rPr>
                  <a:t>INTRODUCTION</a:t>
                </a:r>
                <a:endParaRPr lang="en-GB" sz="1600" b="1" dirty="0">
                  <a:solidFill>
                    <a:schemeClr val="bg1"/>
                  </a:solidFill>
                  <a:latin typeface="MV Boli" panose="02000500030200090000" pitchFamily="2" charset="0"/>
                  <a:cs typeface="MV Boli" panose="02000500030200090000" pitchFamily="2" charset="0"/>
                </a:endParaRPr>
              </a:p>
            </p:txBody>
          </p:sp>
          <p:pic>
            <p:nvPicPr>
              <p:cNvPr id="15" name="Picture 14"/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6200000">
                <a:off x="11037721" y="3124155"/>
                <a:ext cx="609685" cy="609685"/>
              </a:xfrm>
              <a:prstGeom prst="rect">
                <a:avLst/>
              </a:prstGeom>
            </p:spPr>
          </p:pic>
        </p:grpSp>
      </p:grpSp>
      <p:grpSp>
        <p:nvGrpSpPr>
          <p:cNvPr id="25" name="Group 24"/>
          <p:cNvGrpSpPr/>
          <p:nvPr/>
        </p:nvGrpSpPr>
        <p:grpSpPr>
          <a:xfrm flipH="1">
            <a:off x="9858391" y="-28"/>
            <a:ext cx="12244255" cy="6858000"/>
            <a:chOff x="0" y="0"/>
            <a:chExt cx="12244255" cy="6858000"/>
          </a:xfrm>
          <a:effectLst>
            <a:outerShdw blurRad="215900" dist="38100" sx="101000" sy="101000" algn="tr" rotWithShape="0">
              <a:prstClr val="black">
                <a:alpha val="35000"/>
              </a:prstClr>
            </a:outerShdw>
          </a:effectLst>
        </p:grpSpPr>
        <p:sp>
          <p:nvSpPr>
            <p:cNvPr id="26" name="Rectangle 25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>
              <a:outerShdw blurRad="215900" dist="50800" sx="101000" sy="101000" algn="tl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27" name="Group 26"/>
            <p:cNvGrpSpPr/>
            <p:nvPr/>
          </p:nvGrpSpPr>
          <p:grpSpPr>
            <a:xfrm>
              <a:off x="10964093" y="2254345"/>
              <a:ext cx="1280162" cy="2440896"/>
              <a:chOff x="10964093" y="2254345"/>
              <a:chExt cx="1280162" cy="2440896"/>
            </a:xfrm>
          </p:grpSpPr>
          <p:sp>
            <p:nvSpPr>
              <p:cNvPr id="28" name="Freeform 27"/>
              <p:cNvSpPr/>
              <p:nvPr/>
            </p:nvSpPr>
            <p:spPr>
              <a:xfrm>
                <a:off x="10964093" y="2254345"/>
                <a:ext cx="1280160" cy="2349306"/>
              </a:xfrm>
              <a:custGeom>
                <a:avLst/>
                <a:gdLst>
                  <a:gd name="connsiteX0" fmla="*/ 1280160 w 1280160"/>
                  <a:gd name="connsiteY0" fmla="*/ 0 h 2349306"/>
                  <a:gd name="connsiteX1" fmla="*/ 1280160 w 1280160"/>
                  <a:gd name="connsiteY1" fmla="*/ 2349306 h 2349306"/>
                  <a:gd name="connsiteX2" fmla="*/ 0 w 1280160"/>
                  <a:gd name="connsiteY2" fmla="*/ 1174653 h 2349306"/>
                  <a:gd name="connsiteX3" fmla="*/ 1280160 w 1280160"/>
                  <a:gd name="connsiteY3" fmla="*/ 0 h 23493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80160" h="2349306">
                    <a:moveTo>
                      <a:pt x="1280160" y="0"/>
                    </a:moveTo>
                    <a:lnTo>
                      <a:pt x="1280160" y="2349306"/>
                    </a:lnTo>
                    <a:cubicBezTo>
                      <a:pt x="573147" y="2349306"/>
                      <a:pt x="0" y="1823396"/>
                      <a:pt x="0" y="1174653"/>
                    </a:cubicBezTo>
                    <a:cubicBezTo>
                      <a:pt x="0" y="525910"/>
                      <a:pt x="573147" y="0"/>
                      <a:pt x="1280160" y="0"/>
                    </a:cubicBezTo>
                    <a:close/>
                  </a:path>
                </a:pathLst>
              </a:custGeom>
              <a:solidFill>
                <a:srgbClr val="9A8AF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9" name="TextBox 28"/>
              <p:cNvSpPr txBox="1"/>
              <p:nvPr/>
            </p:nvSpPr>
            <p:spPr>
              <a:xfrm rot="16200000">
                <a:off x="10907169" y="3358156"/>
                <a:ext cx="215095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b="1" dirty="0" smtClean="0">
                    <a:solidFill>
                      <a:schemeClr val="bg2"/>
                    </a:solidFill>
                    <a:latin typeface="MV Boli" panose="02000500030200090000" pitchFamily="2" charset="0"/>
                    <a:cs typeface="MV Boli" panose="02000500030200090000" pitchFamily="2" charset="0"/>
                  </a:rPr>
                  <a:t>SECURE</a:t>
                </a:r>
                <a:endParaRPr lang="en-GB" sz="2800" b="1" dirty="0">
                  <a:solidFill>
                    <a:schemeClr val="bg2"/>
                  </a:solidFill>
                  <a:latin typeface="MV Boli" panose="02000500030200090000" pitchFamily="2" charset="0"/>
                  <a:cs typeface="MV Boli" panose="02000500030200090000" pitchFamily="2" charset="0"/>
                </a:endParaRPr>
              </a:p>
            </p:txBody>
          </p:sp>
          <p:pic>
            <p:nvPicPr>
              <p:cNvPr id="30" name="Picture 29"/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6200000">
                <a:off x="11037721" y="3124155"/>
                <a:ext cx="609685" cy="609685"/>
              </a:xfrm>
              <a:prstGeom prst="rect">
                <a:avLst/>
              </a:prstGeom>
            </p:spPr>
          </p:pic>
        </p:grpSp>
      </p:grpSp>
      <p:grpSp>
        <p:nvGrpSpPr>
          <p:cNvPr id="31" name="Group 30"/>
          <p:cNvGrpSpPr/>
          <p:nvPr/>
        </p:nvGrpSpPr>
        <p:grpSpPr>
          <a:xfrm flipH="1">
            <a:off x="10506445" y="-56"/>
            <a:ext cx="12244253" cy="6858000"/>
            <a:chOff x="0" y="0"/>
            <a:chExt cx="12244253" cy="6858000"/>
          </a:xfrm>
          <a:effectLst>
            <a:outerShdw blurRad="215900" dist="38100" sx="101000" sy="101000" algn="tr" rotWithShape="0">
              <a:prstClr val="black">
                <a:alpha val="35000"/>
              </a:prstClr>
            </a:outerShdw>
          </a:effectLst>
        </p:grpSpPr>
        <p:sp>
          <p:nvSpPr>
            <p:cNvPr id="32" name="Rectangle 3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>
              <a:outerShdw blurRad="215900" dist="50800" sx="101000" sy="101000" algn="tl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33" name="Group 32"/>
            <p:cNvGrpSpPr/>
            <p:nvPr/>
          </p:nvGrpSpPr>
          <p:grpSpPr>
            <a:xfrm>
              <a:off x="10964093" y="2254345"/>
              <a:ext cx="1280160" cy="3211863"/>
              <a:chOff x="10964093" y="2254345"/>
              <a:chExt cx="1280160" cy="3211863"/>
            </a:xfrm>
          </p:grpSpPr>
          <p:sp>
            <p:nvSpPr>
              <p:cNvPr id="34" name="Freeform 33"/>
              <p:cNvSpPr/>
              <p:nvPr/>
            </p:nvSpPr>
            <p:spPr>
              <a:xfrm>
                <a:off x="10964093" y="2254345"/>
                <a:ext cx="1280160" cy="2349306"/>
              </a:xfrm>
              <a:custGeom>
                <a:avLst/>
                <a:gdLst>
                  <a:gd name="connsiteX0" fmla="*/ 1280160 w 1280160"/>
                  <a:gd name="connsiteY0" fmla="*/ 0 h 2349306"/>
                  <a:gd name="connsiteX1" fmla="*/ 1280160 w 1280160"/>
                  <a:gd name="connsiteY1" fmla="*/ 2349306 h 2349306"/>
                  <a:gd name="connsiteX2" fmla="*/ 0 w 1280160"/>
                  <a:gd name="connsiteY2" fmla="*/ 1174653 h 2349306"/>
                  <a:gd name="connsiteX3" fmla="*/ 1280160 w 1280160"/>
                  <a:gd name="connsiteY3" fmla="*/ 0 h 23493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80160" h="2349306">
                    <a:moveTo>
                      <a:pt x="1280160" y="0"/>
                    </a:moveTo>
                    <a:lnTo>
                      <a:pt x="1280160" y="2349306"/>
                    </a:lnTo>
                    <a:cubicBezTo>
                      <a:pt x="573147" y="2349306"/>
                      <a:pt x="0" y="1823396"/>
                      <a:pt x="0" y="1174653"/>
                    </a:cubicBezTo>
                    <a:cubicBezTo>
                      <a:pt x="0" y="525910"/>
                      <a:pt x="573147" y="0"/>
                      <a:pt x="1280160" y="0"/>
                    </a:cubicBezTo>
                    <a:close/>
                  </a:path>
                </a:pathLst>
              </a:custGeom>
              <a:solidFill>
                <a:srgbClr val="F2B87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5" name="TextBox 34"/>
              <p:cNvSpPr txBox="1"/>
              <p:nvPr/>
            </p:nvSpPr>
            <p:spPr>
              <a:xfrm rot="16200000">
                <a:off x="10366313" y="3649901"/>
                <a:ext cx="3170949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b="1" dirty="0" smtClean="0">
                    <a:solidFill>
                      <a:schemeClr val="bg2"/>
                    </a:solidFill>
                    <a:latin typeface="MV Boli" panose="02000500030200090000" pitchFamily="2" charset="0"/>
                    <a:cs typeface="MV Boli" panose="02000500030200090000" pitchFamily="2" charset="0"/>
                  </a:rPr>
                  <a:t>     </a:t>
                </a:r>
                <a:r>
                  <a:rPr lang="en-GB" sz="2400" b="1" dirty="0" smtClean="0">
                    <a:solidFill>
                      <a:schemeClr val="bg1"/>
                    </a:solidFill>
                    <a:latin typeface="MV Boli" panose="02000500030200090000" pitchFamily="2" charset="0"/>
                    <a:cs typeface="MV Boli" panose="02000500030200090000" pitchFamily="2" charset="0"/>
                  </a:rPr>
                  <a:t>WHAT</a:t>
                </a:r>
                <a:endParaRPr lang="en-GB" sz="2400" b="1" dirty="0">
                  <a:solidFill>
                    <a:schemeClr val="bg1"/>
                  </a:solidFill>
                  <a:latin typeface="MV Boli" panose="02000500030200090000" pitchFamily="2" charset="0"/>
                  <a:cs typeface="MV Boli" panose="02000500030200090000" pitchFamily="2" charset="0"/>
                </a:endParaRPr>
              </a:p>
            </p:txBody>
          </p:sp>
          <p:pic>
            <p:nvPicPr>
              <p:cNvPr id="36" name="Picture 35"/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6200000">
                <a:off x="11037721" y="3124155"/>
                <a:ext cx="609685" cy="609685"/>
              </a:xfrm>
              <a:prstGeom prst="rect">
                <a:avLst/>
              </a:prstGeom>
            </p:spPr>
          </p:pic>
        </p:grpSp>
      </p:grpSp>
      <p:grpSp>
        <p:nvGrpSpPr>
          <p:cNvPr id="43" name="Group 42"/>
          <p:cNvGrpSpPr/>
          <p:nvPr/>
        </p:nvGrpSpPr>
        <p:grpSpPr>
          <a:xfrm flipH="1">
            <a:off x="11129745" y="-56"/>
            <a:ext cx="12258681" cy="6858000"/>
            <a:chOff x="0" y="0"/>
            <a:chExt cx="12258681" cy="6858000"/>
          </a:xfrm>
          <a:effectLst>
            <a:outerShdw blurRad="215900" dist="38100" sx="101000" sy="101000" algn="tr" rotWithShape="0">
              <a:prstClr val="black">
                <a:alpha val="35000"/>
              </a:prstClr>
            </a:outerShdw>
          </a:effectLst>
        </p:grpSpPr>
        <p:sp>
          <p:nvSpPr>
            <p:cNvPr id="44" name="Rectangle 4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>
              <a:outerShdw blurRad="215900" dist="50800" sx="101000" sy="101000" algn="tl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45" name="Group 44"/>
            <p:cNvGrpSpPr/>
            <p:nvPr/>
          </p:nvGrpSpPr>
          <p:grpSpPr>
            <a:xfrm>
              <a:off x="10964093" y="2008103"/>
              <a:ext cx="1294588" cy="2595561"/>
              <a:chOff x="10964093" y="2008103"/>
              <a:chExt cx="1294588" cy="2595561"/>
            </a:xfrm>
          </p:grpSpPr>
          <p:sp>
            <p:nvSpPr>
              <p:cNvPr id="46" name="Freeform 45"/>
              <p:cNvSpPr/>
              <p:nvPr/>
            </p:nvSpPr>
            <p:spPr>
              <a:xfrm>
                <a:off x="10964093" y="2254345"/>
                <a:ext cx="1280160" cy="2349306"/>
              </a:xfrm>
              <a:custGeom>
                <a:avLst/>
                <a:gdLst>
                  <a:gd name="connsiteX0" fmla="*/ 1280160 w 1280160"/>
                  <a:gd name="connsiteY0" fmla="*/ 0 h 2349306"/>
                  <a:gd name="connsiteX1" fmla="*/ 1280160 w 1280160"/>
                  <a:gd name="connsiteY1" fmla="*/ 2349306 h 2349306"/>
                  <a:gd name="connsiteX2" fmla="*/ 0 w 1280160"/>
                  <a:gd name="connsiteY2" fmla="*/ 1174653 h 2349306"/>
                  <a:gd name="connsiteX3" fmla="*/ 1280160 w 1280160"/>
                  <a:gd name="connsiteY3" fmla="*/ 0 h 23493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80160" h="2349306">
                    <a:moveTo>
                      <a:pt x="1280160" y="0"/>
                    </a:moveTo>
                    <a:lnTo>
                      <a:pt x="1280160" y="2349306"/>
                    </a:lnTo>
                    <a:cubicBezTo>
                      <a:pt x="573147" y="2349306"/>
                      <a:pt x="0" y="1823396"/>
                      <a:pt x="0" y="1174653"/>
                    </a:cubicBezTo>
                    <a:cubicBezTo>
                      <a:pt x="0" y="525910"/>
                      <a:pt x="573147" y="0"/>
                      <a:pt x="1280160" y="0"/>
                    </a:cubicBezTo>
                    <a:close/>
                  </a:path>
                </a:pathLst>
              </a:custGeom>
              <a:solidFill>
                <a:srgbClr val="F4787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47" name="TextBox 46"/>
              <p:cNvSpPr txBox="1"/>
              <p:nvPr/>
            </p:nvSpPr>
            <p:spPr>
              <a:xfrm rot="16200000">
                <a:off x="10699290" y="3044274"/>
                <a:ext cx="259556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b="1" dirty="0" smtClean="0">
                    <a:solidFill>
                      <a:schemeClr val="bg2"/>
                    </a:solidFill>
                    <a:latin typeface="MV Boli" panose="02000500030200090000" pitchFamily="2" charset="0"/>
                    <a:cs typeface="MV Boli" panose="02000500030200090000" pitchFamily="2" charset="0"/>
                  </a:rPr>
                  <a:t>MISSION</a:t>
                </a:r>
                <a:endParaRPr lang="en-GB" sz="2800" b="1" dirty="0">
                  <a:solidFill>
                    <a:schemeClr val="bg2"/>
                  </a:solidFill>
                  <a:latin typeface="MV Boli" panose="02000500030200090000" pitchFamily="2" charset="0"/>
                  <a:cs typeface="MV Boli" panose="02000500030200090000" pitchFamily="2" charset="0"/>
                </a:endParaRPr>
              </a:p>
            </p:txBody>
          </p:sp>
          <p:pic>
            <p:nvPicPr>
              <p:cNvPr id="48" name="Picture 47"/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6200000">
                <a:off x="11037721" y="3124155"/>
                <a:ext cx="609685" cy="609685"/>
              </a:xfrm>
              <a:prstGeom prst="rect">
                <a:avLst/>
              </a:prstGeom>
            </p:spPr>
          </p:pic>
        </p:grpSp>
      </p:grpSp>
      <p:grpSp>
        <p:nvGrpSpPr>
          <p:cNvPr id="49" name="Group 48"/>
          <p:cNvGrpSpPr/>
          <p:nvPr/>
        </p:nvGrpSpPr>
        <p:grpSpPr>
          <a:xfrm flipH="1">
            <a:off x="11659424" y="0"/>
            <a:ext cx="12259170" cy="6858000"/>
            <a:chOff x="0" y="0"/>
            <a:chExt cx="12259170" cy="6858000"/>
          </a:xfrm>
          <a:effectLst>
            <a:outerShdw blurRad="215900" dist="38100" sx="101000" sy="101000" algn="tr" rotWithShape="0">
              <a:prstClr val="black">
                <a:alpha val="35000"/>
              </a:prstClr>
            </a:outerShdw>
          </a:effectLst>
        </p:grpSpPr>
        <p:sp>
          <p:nvSpPr>
            <p:cNvPr id="50" name="Rectangle 49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>
              <a:outerShdw blurRad="215900" dist="50800" sx="101000" sy="101000" algn="tl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51" name="Group 50"/>
            <p:cNvGrpSpPr/>
            <p:nvPr/>
          </p:nvGrpSpPr>
          <p:grpSpPr>
            <a:xfrm>
              <a:off x="10964093" y="2254345"/>
              <a:ext cx="1295077" cy="2349306"/>
              <a:chOff x="10964093" y="2254345"/>
              <a:chExt cx="1295077" cy="2349306"/>
            </a:xfrm>
          </p:grpSpPr>
          <p:sp>
            <p:nvSpPr>
              <p:cNvPr id="52" name="Freeform 51"/>
              <p:cNvSpPr/>
              <p:nvPr/>
            </p:nvSpPr>
            <p:spPr>
              <a:xfrm>
                <a:off x="10964093" y="2254345"/>
                <a:ext cx="1280160" cy="2349306"/>
              </a:xfrm>
              <a:custGeom>
                <a:avLst/>
                <a:gdLst>
                  <a:gd name="connsiteX0" fmla="*/ 1280160 w 1280160"/>
                  <a:gd name="connsiteY0" fmla="*/ 0 h 2349306"/>
                  <a:gd name="connsiteX1" fmla="*/ 1280160 w 1280160"/>
                  <a:gd name="connsiteY1" fmla="*/ 2349306 h 2349306"/>
                  <a:gd name="connsiteX2" fmla="*/ 0 w 1280160"/>
                  <a:gd name="connsiteY2" fmla="*/ 1174653 h 2349306"/>
                  <a:gd name="connsiteX3" fmla="*/ 1280160 w 1280160"/>
                  <a:gd name="connsiteY3" fmla="*/ 0 h 23493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80160" h="2349306">
                    <a:moveTo>
                      <a:pt x="1280160" y="0"/>
                    </a:moveTo>
                    <a:lnTo>
                      <a:pt x="1280160" y="2349306"/>
                    </a:lnTo>
                    <a:cubicBezTo>
                      <a:pt x="573147" y="2349306"/>
                      <a:pt x="0" y="1823396"/>
                      <a:pt x="0" y="1174653"/>
                    </a:cubicBezTo>
                    <a:cubicBezTo>
                      <a:pt x="0" y="525910"/>
                      <a:pt x="573147" y="0"/>
                      <a:pt x="1280160" y="0"/>
                    </a:cubicBezTo>
                    <a:close/>
                  </a:path>
                </a:pathLst>
              </a:custGeom>
              <a:solidFill>
                <a:schemeClr val="tx2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53" name="TextBox 52"/>
              <p:cNvSpPr txBox="1"/>
              <p:nvPr/>
            </p:nvSpPr>
            <p:spPr>
              <a:xfrm rot="16200000">
                <a:off x="10967908" y="3159330"/>
                <a:ext cx="205930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b="1" dirty="0" smtClean="0">
                    <a:solidFill>
                      <a:schemeClr val="bg2"/>
                    </a:solidFill>
                    <a:latin typeface="MV Boli" panose="02000500030200090000" pitchFamily="2" charset="0"/>
                    <a:cs typeface="MV Boli" panose="02000500030200090000" pitchFamily="2" charset="0"/>
                  </a:rPr>
                  <a:t>AIMS &amp;…</a:t>
                </a:r>
                <a:endParaRPr lang="en-GB" sz="2800" b="1" dirty="0">
                  <a:solidFill>
                    <a:schemeClr val="bg2"/>
                  </a:solidFill>
                  <a:latin typeface="MV Boli" panose="02000500030200090000" pitchFamily="2" charset="0"/>
                  <a:cs typeface="MV Boli" panose="02000500030200090000" pitchFamily="2" charset="0"/>
                </a:endParaRPr>
              </a:p>
            </p:txBody>
          </p:sp>
          <p:pic>
            <p:nvPicPr>
              <p:cNvPr id="54" name="Picture 53"/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6200000">
                <a:off x="11037721" y="3124155"/>
                <a:ext cx="609685" cy="609685"/>
              </a:xfrm>
              <a:prstGeom prst="rect">
                <a:avLst/>
              </a:prstGeom>
            </p:spPr>
          </p:pic>
        </p:grpSp>
      </p:grpSp>
      <p:grpSp>
        <p:nvGrpSpPr>
          <p:cNvPr id="91" name="Group 90"/>
          <p:cNvGrpSpPr/>
          <p:nvPr/>
        </p:nvGrpSpPr>
        <p:grpSpPr>
          <a:xfrm>
            <a:off x="1944948" y="0"/>
            <a:ext cx="7700614" cy="1056642"/>
            <a:chOff x="2807673" y="81748"/>
            <a:chExt cx="6043977" cy="1056642"/>
          </a:xfrm>
        </p:grpSpPr>
        <p:sp>
          <p:nvSpPr>
            <p:cNvPr id="92" name="TextBox 91"/>
            <p:cNvSpPr txBox="1"/>
            <p:nvPr/>
          </p:nvSpPr>
          <p:spPr>
            <a:xfrm>
              <a:off x="2807673" y="81748"/>
              <a:ext cx="6043977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4400" dirty="0" smtClean="0">
                  <a:solidFill>
                    <a:schemeClr val="bg1">
                      <a:lumMod val="50000"/>
                    </a:schemeClr>
                  </a:solidFill>
                  <a:latin typeface="Tw Cen MT" panose="020B0602020104020603" pitchFamily="34" charset="0"/>
                </a:rPr>
                <a:t>TABLE CONTEST</a:t>
              </a:r>
              <a:endParaRPr lang="en-GB" sz="4400" dirty="0">
                <a:solidFill>
                  <a:schemeClr val="bg1">
                    <a:lumMod val="50000"/>
                  </a:schemeClr>
                </a:solidFill>
                <a:latin typeface="Tw Cen MT" panose="020B0602020104020603" pitchFamily="34" charset="0"/>
              </a:endParaRPr>
            </a:p>
          </p:txBody>
        </p:sp>
        <p:grpSp>
          <p:nvGrpSpPr>
            <p:cNvPr id="93" name="Group 92"/>
            <p:cNvGrpSpPr/>
            <p:nvPr/>
          </p:nvGrpSpPr>
          <p:grpSpPr>
            <a:xfrm>
              <a:off x="5078428" y="846372"/>
              <a:ext cx="1526209" cy="292018"/>
              <a:chOff x="4801005" y="830897"/>
              <a:chExt cx="1526209" cy="292018"/>
            </a:xfrm>
          </p:grpSpPr>
          <p:sp>
            <p:nvSpPr>
              <p:cNvPr id="94" name="Oval 93"/>
              <p:cNvSpPr/>
              <p:nvPr/>
            </p:nvSpPr>
            <p:spPr>
              <a:xfrm>
                <a:off x="4801005" y="830897"/>
                <a:ext cx="265855" cy="281680"/>
              </a:xfrm>
              <a:prstGeom prst="ellipse">
                <a:avLst/>
              </a:prstGeom>
              <a:solidFill>
                <a:srgbClr val="9A8AF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95" name="Oval 94"/>
              <p:cNvSpPr/>
              <p:nvPr/>
            </p:nvSpPr>
            <p:spPr>
              <a:xfrm>
                <a:off x="5114515" y="839464"/>
                <a:ext cx="265855" cy="281680"/>
              </a:xfrm>
              <a:prstGeom prst="ellipse">
                <a:avLst/>
              </a:prstGeom>
              <a:solidFill>
                <a:srgbClr val="E8629B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96" name="Oval 95"/>
              <p:cNvSpPr/>
              <p:nvPr/>
            </p:nvSpPr>
            <p:spPr>
              <a:xfrm>
                <a:off x="5428025" y="841235"/>
                <a:ext cx="265855" cy="281680"/>
              </a:xfrm>
              <a:prstGeom prst="ellipse">
                <a:avLst/>
              </a:prstGeom>
              <a:solidFill>
                <a:srgbClr val="F2B87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97" name="Oval 96"/>
              <p:cNvSpPr/>
              <p:nvPr/>
            </p:nvSpPr>
            <p:spPr>
              <a:xfrm>
                <a:off x="6061359" y="839464"/>
                <a:ext cx="265855" cy="281680"/>
              </a:xfrm>
              <a:prstGeom prst="ellipse">
                <a:avLst/>
              </a:prstGeom>
              <a:solidFill>
                <a:srgbClr val="F4787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98" name="Oval 97"/>
              <p:cNvSpPr/>
              <p:nvPr/>
            </p:nvSpPr>
            <p:spPr>
              <a:xfrm>
                <a:off x="5741535" y="839464"/>
                <a:ext cx="265855" cy="281680"/>
              </a:xfrm>
              <a:prstGeom prst="ellipse">
                <a:avLst/>
              </a:prstGeom>
              <a:solidFill>
                <a:srgbClr val="93DDD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grpSp>
        <p:nvGrpSpPr>
          <p:cNvPr id="3" name="Group 2"/>
          <p:cNvGrpSpPr/>
          <p:nvPr/>
        </p:nvGrpSpPr>
        <p:grpSpPr>
          <a:xfrm>
            <a:off x="1170781" y="1417486"/>
            <a:ext cx="2049402" cy="1888342"/>
            <a:chOff x="1771647" y="870357"/>
            <a:chExt cx="2049402" cy="1888342"/>
          </a:xfrm>
        </p:grpSpPr>
        <p:sp>
          <p:nvSpPr>
            <p:cNvPr id="99" name="Oval 98"/>
            <p:cNvSpPr/>
            <p:nvPr/>
          </p:nvSpPr>
          <p:spPr>
            <a:xfrm>
              <a:off x="1771647" y="870357"/>
              <a:ext cx="2049402" cy="1888342"/>
            </a:xfrm>
            <a:prstGeom prst="ellipse">
              <a:avLst/>
            </a:prstGeom>
            <a:solidFill>
              <a:srgbClr val="E99B83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00" name="Picture 12" descr="Image may contain: 1 person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101647" y="1096137"/>
              <a:ext cx="1448098" cy="1448098"/>
            </a:xfrm>
            <a:prstGeom prst="ellipse">
              <a:avLst/>
            </a:prstGeom>
            <a:ln w="190500" cap="rnd">
              <a:solidFill>
                <a:srgbClr val="C8C6BD"/>
              </a:solidFill>
              <a:prstDash val="solid"/>
            </a:ln>
            <a:effectLst>
              <a:outerShdw blurRad="127000" algn="bl" rotWithShape="0">
                <a:srgbClr val="000000"/>
              </a:outerShdw>
            </a:effectLst>
            <a:scene3d>
              <a:camera prst="perspectiveFront" fov="5400000"/>
              <a:lightRig rig="threePt" dir="t">
                <a:rot lat="0" lon="0" rev="19200000"/>
              </a:lightRig>
            </a:scene3d>
            <a:sp3d extrusionH="25400">
              <a:bevelT w="304800" h="152400" prst="hardEdge"/>
              <a:extrusionClr>
                <a:srgbClr val="000000"/>
              </a:extrusionClr>
            </a:sp3d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6" name="Group 5"/>
          <p:cNvGrpSpPr/>
          <p:nvPr/>
        </p:nvGrpSpPr>
        <p:grpSpPr>
          <a:xfrm>
            <a:off x="7223913" y="1471929"/>
            <a:ext cx="1963869" cy="1779455"/>
            <a:chOff x="7223913" y="1471929"/>
            <a:chExt cx="1963869" cy="1779455"/>
          </a:xfrm>
        </p:grpSpPr>
        <p:sp>
          <p:nvSpPr>
            <p:cNvPr id="102" name="Oval 101"/>
            <p:cNvSpPr/>
            <p:nvPr/>
          </p:nvSpPr>
          <p:spPr>
            <a:xfrm>
              <a:off x="7223913" y="1471929"/>
              <a:ext cx="1963869" cy="1779455"/>
            </a:xfrm>
            <a:prstGeom prst="ellipse">
              <a:avLst/>
            </a:prstGeom>
            <a:solidFill>
              <a:schemeClr val="accent1">
                <a:lumMod val="75000"/>
              </a:schemeClr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04" name="Picture 14" descr="Image may contain: 2 people, close-up"/>
            <p:cNvPicPr>
              <a:picLocks noChangeAspect="1" noChangeArrowheads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4386" t="37571" r="46314" b="4357"/>
            <a:stretch/>
          </p:blipFill>
          <p:spPr bwMode="auto">
            <a:xfrm>
              <a:off x="7521690" y="1705726"/>
              <a:ext cx="1370767" cy="1330377"/>
            </a:xfrm>
            <a:prstGeom prst="ellipse">
              <a:avLst/>
            </a:prstGeom>
            <a:ln w="190500" cap="rnd">
              <a:solidFill>
                <a:srgbClr val="C8C6BD"/>
              </a:solidFill>
              <a:prstDash val="solid"/>
            </a:ln>
            <a:effectLst>
              <a:outerShdw blurRad="127000" algn="bl" rotWithShape="0">
                <a:srgbClr val="000000"/>
              </a:outerShdw>
            </a:effectLst>
            <a:scene3d>
              <a:camera prst="perspectiveFront" fov="5400000"/>
              <a:lightRig rig="threePt" dir="t">
                <a:rot lat="0" lon="0" rev="19200000"/>
              </a:lightRig>
            </a:scene3d>
            <a:sp3d extrusionH="25400">
              <a:bevelT w="304800" h="152400" prst="hardEdge"/>
              <a:extrusionClr>
                <a:srgbClr val="000000"/>
              </a:extrusionClr>
            </a:sp3d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7" name="Group 6"/>
          <p:cNvGrpSpPr/>
          <p:nvPr/>
        </p:nvGrpSpPr>
        <p:grpSpPr>
          <a:xfrm>
            <a:off x="2000339" y="4628795"/>
            <a:ext cx="1765324" cy="1674714"/>
            <a:chOff x="2000339" y="4628795"/>
            <a:chExt cx="1765324" cy="1674714"/>
          </a:xfrm>
        </p:grpSpPr>
        <p:sp>
          <p:nvSpPr>
            <p:cNvPr id="105" name="Oval 104"/>
            <p:cNvSpPr/>
            <p:nvPr/>
          </p:nvSpPr>
          <p:spPr>
            <a:xfrm>
              <a:off x="2000339" y="4628795"/>
              <a:ext cx="1765324" cy="1674714"/>
            </a:xfrm>
            <a:prstGeom prst="ellipse">
              <a:avLst/>
            </a:prstGeom>
            <a:solidFill>
              <a:srgbClr val="E8629B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06" name="Picture 2" descr="Image may contain: 1 person, smiling, close-up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300838" y="4816898"/>
              <a:ext cx="1203879" cy="1224399"/>
            </a:xfrm>
            <a:prstGeom prst="ellipse">
              <a:avLst/>
            </a:prstGeom>
            <a:ln w="190500" cap="rnd">
              <a:solidFill>
                <a:srgbClr val="C8C6BD"/>
              </a:solidFill>
              <a:prstDash val="solid"/>
            </a:ln>
            <a:effectLst>
              <a:outerShdw blurRad="127000" algn="bl" rotWithShape="0">
                <a:srgbClr val="000000"/>
              </a:outerShdw>
            </a:effectLst>
            <a:scene3d>
              <a:camera prst="perspectiveFront" fov="5400000"/>
              <a:lightRig rig="threePt" dir="t">
                <a:rot lat="0" lon="0" rev="19200000"/>
              </a:lightRig>
            </a:scene3d>
            <a:sp3d extrusionH="25400">
              <a:bevelT w="304800" h="152400" prst="hardEdge"/>
              <a:extrusionClr>
                <a:srgbClr val="000000"/>
              </a:extrusionClr>
            </a:sp3d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111" name="Oval 110"/>
          <p:cNvSpPr/>
          <p:nvPr/>
        </p:nvSpPr>
        <p:spPr>
          <a:xfrm>
            <a:off x="6835066" y="4369935"/>
            <a:ext cx="1963869" cy="1779455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bg1"/>
              </a:solidFill>
            </a:endParaRPr>
          </a:p>
        </p:txBody>
      </p:sp>
      <p:grpSp>
        <p:nvGrpSpPr>
          <p:cNvPr id="23" name="Group 22"/>
          <p:cNvGrpSpPr/>
          <p:nvPr/>
        </p:nvGrpSpPr>
        <p:grpSpPr>
          <a:xfrm>
            <a:off x="7829523" y="3494840"/>
            <a:ext cx="1743004" cy="827293"/>
            <a:chOff x="7829523" y="3494840"/>
            <a:chExt cx="1743004" cy="827293"/>
          </a:xfrm>
        </p:grpSpPr>
        <p:sp>
          <p:nvSpPr>
            <p:cNvPr id="9" name="Rectangular Callout 8"/>
            <p:cNvSpPr/>
            <p:nvPr/>
          </p:nvSpPr>
          <p:spPr>
            <a:xfrm>
              <a:off x="8042443" y="3494840"/>
              <a:ext cx="1303068" cy="827293"/>
            </a:xfrm>
            <a:prstGeom prst="wedgeRectCallou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2" name="TextBox 121"/>
            <p:cNvSpPr txBox="1"/>
            <p:nvPr/>
          </p:nvSpPr>
          <p:spPr>
            <a:xfrm>
              <a:off x="7829523" y="3696011"/>
              <a:ext cx="174300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 smtClean="0">
                  <a:solidFill>
                    <a:schemeClr val="tx1">
                      <a:lumMod val="95000"/>
                      <a:lumOff val="5000"/>
                    </a:schemeClr>
                  </a:solidFill>
                </a:rPr>
                <a:t>            HR</a:t>
              </a:r>
              <a:endParaRPr lang="en-GB" dirty="0">
                <a:solidFill>
                  <a:schemeClr val="tx1">
                    <a:lumMod val="95000"/>
                    <a:lumOff val="5000"/>
                  </a:schemeClr>
                </a:solidFill>
              </a:endParaRPr>
            </a:p>
          </p:txBody>
        </p:sp>
      </p:grpSp>
      <p:grpSp>
        <p:nvGrpSpPr>
          <p:cNvPr id="22" name="Group 21"/>
          <p:cNvGrpSpPr/>
          <p:nvPr/>
        </p:nvGrpSpPr>
        <p:grpSpPr>
          <a:xfrm>
            <a:off x="5572423" y="290688"/>
            <a:ext cx="4081433" cy="2080227"/>
            <a:chOff x="5572423" y="290688"/>
            <a:chExt cx="4081433" cy="2080227"/>
          </a:xfrm>
        </p:grpSpPr>
        <p:grpSp>
          <p:nvGrpSpPr>
            <p:cNvPr id="18" name="Group 17"/>
            <p:cNvGrpSpPr/>
            <p:nvPr/>
          </p:nvGrpSpPr>
          <p:grpSpPr>
            <a:xfrm>
              <a:off x="5589077" y="290688"/>
              <a:ext cx="3928978" cy="2080227"/>
              <a:chOff x="5589077" y="290688"/>
              <a:chExt cx="3928978" cy="2080227"/>
            </a:xfrm>
          </p:grpSpPr>
          <p:sp>
            <p:nvSpPr>
              <p:cNvPr id="5" name="Rounded Rectangular Callout 4"/>
              <p:cNvSpPr/>
              <p:nvPr/>
            </p:nvSpPr>
            <p:spPr>
              <a:xfrm>
                <a:off x="7912241" y="290688"/>
                <a:ext cx="1605814" cy="1037653"/>
              </a:xfrm>
              <a:prstGeom prst="wedgeRoundRectCallout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03" name="Rounded Rectangular Callout 102"/>
              <p:cNvSpPr/>
              <p:nvPr/>
            </p:nvSpPr>
            <p:spPr>
              <a:xfrm>
                <a:off x="5589077" y="1333262"/>
                <a:ext cx="1605814" cy="1037653"/>
              </a:xfrm>
              <a:prstGeom prst="wedgeRoundRectCallout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123" name="TextBox 122"/>
            <p:cNvSpPr txBox="1"/>
            <p:nvPr/>
          </p:nvSpPr>
          <p:spPr>
            <a:xfrm>
              <a:off x="7910852" y="494893"/>
              <a:ext cx="1743004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 smtClean="0">
                  <a:solidFill>
                    <a:schemeClr val="tx1">
                      <a:lumMod val="95000"/>
                      <a:lumOff val="5000"/>
                    </a:schemeClr>
                  </a:solidFill>
                </a:rPr>
                <a:t>PHYSICAL RESOURCES</a:t>
              </a:r>
              <a:endParaRPr lang="en-GB" dirty="0">
                <a:solidFill>
                  <a:schemeClr val="tx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124" name="TextBox 123"/>
            <p:cNvSpPr txBox="1"/>
            <p:nvPr/>
          </p:nvSpPr>
          <p:spPr>
            <a:xfrm>
              <a:off x="5572423" y="1591317"/>
              <a:ext cx="1743004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 smtClean="0">
                  <a:solidFill>
                    <a:schemeClr val="tx1">
                      <a:lumMod val="95000"/>
                      <a:lumOff val="5000"/>
                    </a:schemeClr>
                  </a:solidFill>
                </a:rPr>
                <a:t>FINANCIAL RESOURCES</a:t>
              </a:r>
              <a:endParaRPr lang="en-GB" dirty="0">
                <a:solidFill>
                  <a:schemeClr val="tx1">
                    <a:lumMod val="95000"/>
                    <a:lumOff val="5000"/>
                  </a:schemeClr>
                </a:solidFill>
              </a:endParaRPr>
            </a:p>
          </p:txBody>
        </p:sp>
      </p:grpSp>
      <p:grpSp>
        <p:nvGrpSpPr>
          <p:cNvPr id="24" name="Group 23"/>
          <p:cNvGrpSpPr/>
          <p:nvPr/>
        </p:nvGrpSpPr>
        <p:grpSpPr>
          <a:xfrm>
            <a:off x="1385260" y="3388636"/>
            <a:ext cx="4119251" cy="2537944"/>
            <a:chOff x="1385260" y="3388636"/>
            <a:chExt cx="4119251" cy="2537944"/>
          </a:xfrm>
        </p:grpSpPr>
        <p:grpSp>
          <p:nvGrpSpPr>
            <p:cNvPr id="19" name="Group 18"/>
            <p:cNvGrpSpPr/>
            <p:nvPr/>
          </p:nvGrpSpPr>
          <p:grpSpPr>
            <a:xfrm>
              <a:off x="1554335" y="3388636"/>
              <a:ext cx="3683218" cy="2537944"/>
              <a:chOff x="1554335" y="3388636"/>
              <a:chExt cx="3683218" cy="2537944"/>
            </a:xfrm>
          </p:grpSpPr>
          <p:sp>
            <p:nvSpPr>
              <p:cNvPr id="8" name="Cloud Callout 7"/>
              <p:cNvSpPr/>
              <p:nvPr/>
            </p:nvSpPr>
            <p:spPr>
              <a:xfrm>
                <a:off x="3111582" y="3388636"/>
                <a:ext cx="1832630" cy="1306578"/>
              </a:xfrm>
              <a:prstGeom prst="cloudCallout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07" name="Cloud Callout 106"/>
              <p:cNvSpPr/>
              <p:nvPr/>
            </p:nvSpPr>
            <p:spPr>
              <a:xfrm>
                <a:off x="3814044" y="4931614"/>
                <a:ext cx="1423509" cy="994966"/>
              </a:xfrm>
              <a:prstGeom prst="cloudCallout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08" name="Cloud Callout 107"/>
              <p:cNvSpPr/>
              <p:nvPr/>
            </p:nvSpPr>
            <p:spPr>
              <a:xfrm>
                <a:off x="1554335" y="3589465"/>
                <a:ext cx="1423509" cy="994966"/>
              </a:xfrm>
              <a:prstGeom prst="cloudCallout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120" name="TextBox 119"/>
            <p:cNvSpPr txBox="1"/>
            <p:nvPr/>
          </p:nvSpPr>
          <p:spPr>
            <a:xfrm>
              <a:off x="3761507" y="5198152"/>
              <a:ext cx="174300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 smtClean="0">
                  <a:solidFill>
                    <a:schemeClr val="tx1">
                      <a:lumMod val="95000"/>
                      <a:lumOff val="5000"/>
                    </a:schemeClr>
                  </a:solidFill>
                </a:rPr>
                <a:t>      SMART</a:t>
              </a:r>
              <a:endParaRPr lang="en-GB" dirty="0">
                <a:solidFill>
                  <a:schemeClr val="tx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121" name="TextBox 120"/>
            <p:cNvSpPr txBox="1"/>
            <p:nvPr/>
          </p:nvSpPr>
          <p:spPr>
            <a:xfrm>
              <a:off x="1385260" y="3782645"/>
              <a:ext cx="174300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 smtClean="0">
                  <a:solidFill>
                    <a:schemeClr val="tx1">
                      <a:lumMod val="95000"/>
                      <a:lumOff val="5000"/>
                    </a:schemeClr>
                  </a:solidFill>
                </a:rPr>
                <a:t>     MARKETING</a:t>
              </a:r>
              <a:endParaRPr lang="en-GB" dirty="0">
                <a:solidFill>
                  <a:schemeClr val="tx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125" name="TextBox 124"/>
            <p:cNvSpPr txBox="1"/>
            <p:nvPr/>
          </p:nvSpPr>
          <p:spPr>
            <a:xfrm>
              <a:off x="3341184" y="3546689"/>
              <a:ext cx="1743004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 smtClean="0">
                  <a:solidFill>
                    <a:schemeClr val="tx1">
                      <a:lumMod val="95000"/>
                      <a:lumOff val="5000"/>
                    </a:schemeClr>
                  </a:solidFill>
                </a:rPr>
                <a:t>STRENGHTS </a:t>
              </a:r>
            </a:p>
            <a:p>
              <a:r>
                <a:rPr lang="en-GB" dirty="0" smtClean="0">
                  <a:solidFill>
                    <a:schemeClr val="tx1">
                      <a:lumMod val="95000"/>
                      <a:lumOff val="5000"/>
                    </a:schemeClr>
                  </a:solidFill>
                </a:rPr>
                <a:t>AND </a:t>
              </a:r>
            </a:p>
            <a:p>
              <a:r>
                <a:rPr lang="en-GB" dirty="0" smtClean="0">
                  <a:solidFill>
                    <a:schemeClr val="tx1">
                      <a:lumMod val="95000"/>
                      <a:lumOff val="5000"/>
                    </a:schemeClr>
                  </a:solidFill>
                </a:rPr>
                <a:t>WEAKNESSES</a:t>
              </a:r>
              <a:endParaRPr lang="en-GB" dirty="0">
                <a:solidFill>
                  <a:schemeClr val="tx1">
                    <a:lumMod val="95000"/>
                    <a:lumOff val="5000"/>
                  </a:schemeClr>
                </a:solidFill>
              </a:endParaRPr>
            </a:p>
          </p:txBody>
        </p:sp>
      </p:grpSp>
      <p:grpSp>
        <p:nvGrpSpPr>
          <p:cNvPr id="128" name="Group 127"/>
          <p:cNvGrpSpPr/>
          <p:nvPr/>
        </p:nvGrpSpPr>
        <p:grpSpPr>
          <a:xfrm>
            <a:off x="476333" y="384720"/>
            <a:ext cx="4618056" cy="2264885"/>
            <a:chOff x="476333" y="384720"/>
            <a:chExt cx="4618056" cy="2264885"/>
          </a:xfrm>
        </p:grpSpPr>
        <p:grpSp>
          <p:nvGrpSpPr>
            <p:cNvPr id="21" name="Group 20"/>
            <p:cNvGrpSpPr/>
            <p:nvPr/>
          </p:nvGrpSpPr>
          <p:grpSpPr>
            <a:xfrm>
              <a:off x="476333" y="384720"/>
              <a:ext cx="4156676" cy="1234137"/>
              <a:chOff x="476333" y="384720"/>
              <a:chExt cx="4156676" cy="1234137"/>
            </a:xfrm>
          </p:grpSpPr>
          <p:grpSp>
            <p:nvGrpSpPr>
              <p:cNvPr id="16" name="Group 15"/>
              <p:cNvGrpSpPr/>
              <p:nvPr/>
            </p:nvGrpSpPr>
            <p:grpSpPr>
              <a:xfrm>
                <a:off x="486268" y="384720"/>
                <a:ext cx="3701788" cy="1234137"/>
                <a:chOff x="486268" y="384720"/>
                <a:chExt cx="3701788" cy="1234137"/>
              </a:xfrm>
            </p:grpSpPr>
            <p:sp>
              <p:nvSpPr>
                <p:cNvPr id="4" name="Oval Callout 3"/>
                <p:cNvSpPr>
                  <a:spLocks/>
                </p:cNvSpPr>
                <p:nvPr/>
              </p:nvSpPr>
              <p:spPr>
                <a:xfrm>
                  <a:off x="486268" y="384720"/>
                  <a:ext cx="1702756" cy="1108048"/>
                </a:xfrm>
                <a:prstGeom prst="wedgeEllipseCallout">
                  <a:avLst/>
                </a:prstGeom>
                <a:solidFill>
                  <a:schemeClr val="bg1"/>
                </a:solidFill>
                <a:ln>
                  <a:solidFill>
                    <a:schemeClr val="tx1">
                      <a:lumMod val="65000"/>
                      <a:lumOff val="3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01" name="Oval Callout 100"/>
                <p:cNvSpPr>
                  <a:spLocks/>
                </p:cNvSpPr>
                <p:nvPr/>
              </p:nvSpPr>
              <p:spPr>
                <a:xfrm>
                  <a:off x="2748856" y="703538"/>
                  <a:ext cx="1439200" cy="915319"/>
                </a:xfrm>
                <a:prstGeom prst="wedgeEllipseCallout">
                  <a:avLst/>
                </a:prstGeom>
                <a:solidFill>
                  <a:schemeClr val="bg1"/>
                </a:solidFill>
                <a:ln>
                  <a:solidFill>
                    <a:schemeClr val="tx1">
                      <a:lumMod val="65000"/>
                      <a:lumOff val="3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  <p:sp>
            <p:nvSpPr>
              <p:cNvPr id="20" name="TextBox 19"/>
              <p:cNvSpPr txBox="1"/>
              <p:nvPr/>
            </p:nvSpPr>
            <p:spPr>
              <a:xfrm>
                <a:off x="476333" y="692777"/>
                <a:ext cx="174300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dirty="0" smtClean="0">
                    <a:solidFill>
                      <a:schemeClr val="tx1">
                        <a:lumMod val="95000"/>
                        <a:lumOff val="5000"/>
                      </a:schemeClr>
                    </a:solidFill>
                  </a:rPr>
                  <a:t>INTRODUCTION</a:t>
                </a:r>
                <a:endParaRPr lang="en-GB" dirty="0">
                  <a:solidFill>
                    <a:schemeClr val="tx1">
                      <a:lumMod val="95000"/>
                      <a:lumOff val="5000"/>
                    </a:schemeClr>
                  </a:solidFill>
                </a:endParaRPr>
              </a:p>
            </p:txBody>
          </p:sp>
          <p:sp>
            <p:nvSpPr>
              <p:cNvPr id="117" name="TextBox 116"/>
              <p:cNvSpPr txBox="1"/>
              <p:nvPr/>
            </p:nvSpPr>
            <p:spPr>
              <a:xfrm>
                <a:off x="2890005" y="827026"/>
                <a:ext cx="1743004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dirty="0" smtClean="0">
                    <a:solidFill>
                      <a:schemeClr val="tx1">
                        <a:lumMod val="95000"/>
                        <a:lumOff val="5000"/>
                      </a:schemeClr>
                    </a:solidFill>
                  </a:rPr>
                  <a:t>MISSION STATEMENT </a:t>
                </a:r>
                <a:endParaRPr lang="en-GB" dirty="0">
                  <a:solidFill>
                    <a:schemeClr val="tx1">
                      <a:lumMod val="95000"/>
                      <a:lumOff val="5000"/>
                    </a:schemeClr>
                  </a:solidFill>
                </a:endParaRPr>
              </a:p>
            </p:txBody>
          </p:sp>
        </p:grpSp>
        <p:grpSp>
          <p:nvGrpSpPr>
            <p:cNvPr id="37" name="Group 36"/>
            <p:cNvGrpSpPr/>
            <p:nvPr/>
          </p:nvGrpSpPr>
          <p:grpSpPr>
            <a:xfrm>
              <a:off x="3278056" y="1734286"/>
              <a:ext cx="1816333" cy="915319"/>
              <a:chOff x="3278056" y="1734286"/>
              <a:chExt cx="1816333" cy="915319"/>
            </a:xfrm>
          </p:grpSpPr>
          <p:sp>
            <p:nvSpPr>
              <p:cNvPr id="126" name="Oval Callout 125"/>
              <p:cNvSpPr>
                <a:spLocks/>
              </p:cNvSpPr>
              <p:nvPr/>
            </p:nvSpPr>
            <p:spPr>
              <a:xfrm>
                <a:off x="3278056" y="1734286"/>
                <a:ext cx="1439200" cy="915319"/>
              </a:xfrm>
              <a:prstGeom prst="wedgeEllipseCallout">
                <a:avLst/>
              </a:prstGeom>
              <a:solidFill>
                <a:schemeClr val="bg1"/>
              </a:solidFill>
              <a:ln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27" name="TextBox 126"/>
              <p:cNvSpPr txBox="1"/>
              <p:nvPr/>
            </p:nvSpPr>
            <p:spPr>
              <a:xfrm>
                <a:off x="3351385" y="1849286"/>
                <a:ext cx="1743004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dirty="0" smtClean="0">
                    <a:solidFill>
                      <a:schemeClr val="tx1">
                        <a:lumMod val="95000"/>
                        <a:lumOff val="5000"/>
                      </a:schemeClr>
                    </a:solidFill>
                  </a:rPr>
                  <a:t>AIM &amp; </a:t>
                </a:r>
              </a:p>
              <a:p>
                <a:r>
                  <a:rPr lang="en-GB" dirty="0" smtClean="0">
                    <a:solidFill>
                      <a:schemeClr val="tx1">
                        <a:lumMod val="95000"/>
                        <a:lumOff val="5000"/>
                      </a:schemeClr>
                    </a:solidFill>
                  </a:rPr>
                  <a:t>OBJECTIVIES</a:t>
                </a:r>
                <a:endParaRPr lang="en-GB" dirty="0">
                  <a:solidFill>
                    <a:schemeClr val="tx1">
                      <a:lumMod val="95000"/>
                      <a:lumOff val="5000"/>
                    </a:schemeClr>
                  </a:solidFill>
                </a:endParaRPr>
              </a:p>
            </p:txBody>
          </p:sp>
        </p:grpSp>
      </p:grpSp>
      <p:sp>
        <p:nvSpPr>
          <p:cNvPr id="129" name="Rectangle 128"/>
          <p:cNvSpPr/>
          <p:nvPr/>
        </p:nvSpPr>
        <p:spPr>
          <a:xfrm flipH="1">
            <a:off x="12235614" y="0"/>
            <a:ext cx="12192000" cy="6858000"/>
          </a:xfrm>
          <a:prstGeom prst="rect">
            <a:avLst/>
          </a:prstGeom>
          <a:solidFill>
            <a:schemeClr val="bg2"/>
          </a:solidFill>
          <a:ln>
            <a:noFill/>
          </a:ln>
          <a:effectLst>
            <a:outerShdw blurRad="215900" dist="50800" sx="101000" sy="101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33" name="Group 132"/>
          <p:cNvGrpSpPr/>
          <p:nvPr/>
        </p:nvGrpSpPr>
        <p:grpSpPr>
          <a:xfrm>
            <a:off x="12186119" y="2279489"/>
            <a:ext cx="1327283" cy="2374449"/>
            <a:chOff x="12186119" y="2279489"/>
            <a:chExt cx="1327283" cy="2374449"/>
          </a:xfrm>
        </p:grpSpPr>
        <p:sp>
          <p:nvSpPr>
            <p:cNvPr id="131" name="Freeform 130"/>
            <p:cNvSpPr/>
            <p:nvPr/>
          </p:nvSpPr>
          <p:spPr>
            <a:xfrm flipH="1">
              <a:off x="12233242" y="2279489"/>
              <a:ext cx="1280160" cy="2349306"/>
            </a:xfrm>
            <a:custGeom>
              <a:avLst/>
              <a:gdLst>
                <a:gd name="connsiteX0" fmla="*/ 1280160 w 1280160"/>
                <a:gd name="connsiteY0" fmla="*/ 0 h 2349306"/>
                <a:gd name="connsiteX1" fmla="*/ 1280160 w 1280160"/>
                <a:gd name="connsiteY1" fmla="*/ 2349306 h 2349306"/>
                <a:gd name="connsiteX2" fmla="*/ 0 w 1280160"/>
                <a:gd name="connsiteY2" fmla="*/ 1174653 h 2349306"/>
                <a:gd name="connsiteX3" fmla="*/ 1280160 w 1280160"/>
                <a:gd name="connsiteY3" fmla="*/ 0 h 23493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280160" h="2349306">
                  <a:moveTo>
                    <a:pt x="1280160" y="0"/>
                  </a:moveTo>
                  <a:lnTo>
                    <a:pt x="1280160" y="2349306"/>
                  </a:lnTo>
                  <a:cubicBezTo>
                    <a:pt x="573147" y="2349306"/>
                    <a:pt x="0" y="1823396"/>
                    <a:pt x="0" y="1174653"/>
                  </a:cubicBezTo>
                  <a:cubicBezTo>
                    <a:pt x="0" y="525910"/>
                    <a:pt x="573147" y="0"/>
                    <a:pt x="1280160" y="0"/>
                  </a:cubicBezTo>
                  <a:close/>
                </a:path>
              </a:pathLst>
            </a:custGeom>
            <a:solidFill>
              <a:srgbClr val="E99B8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32" name="TextBox 131"/>
            <p:cNvSpPr txBox="1"/>
            <p:nvPr/>
          </p:nvSpPr>
          <p:spPr>
            <a:xfrm rot="5400000" flipH="1">
              <a:off x="11418077" y="3362677"/>
              <a:ext cx="2059303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800" b="1" dirty="0" smtClean="0">
                  <a:solidFill>
                    <a:schemeClr val="bg2"/>
                  </a:solidFill>
                  <a:latin typeface="MV Boli" panose="02000500030200090000" pitchFamily="2" charset="0"/>
                  <a:cs typeface="MV Boli" panose="02000500030200090000" pitchFamily="2" charset="0"/>
                </a:rPr>
                <a:t>SMART</a:t>
              </a:r>
              <a:endParaRPr lang="en-GB" sz="2800" b="1" dirty="0">
                <a:solidFill>
                  <a:schemeClr val="bg2"/>
                </a:solidFill>
                <a:latin typeface="MV Boli" panose="02000500030200090000" pitchFamily="2" charset="0"/>
                <a:cs typeface="MV Boli" panose="02000500030200090000" pitchFamily="2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565844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000"/>
                            </p:stCondLst>
                            <p:childTnLst>
                              <p:par>
                                <p:cTn id="47" presetID="6" presetClass="entr" presetSubtype="16" fill="hold" nodeType="after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6300"/>
                            </p:stCondLst>
                            <p:childTnLst>
                              <p:par>
                                <p:cTn id="67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1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7E6E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oup 9"/>
          <p:cNvGrpSpPr/>
          <p:nvPr/>
        </p:nvGrpSpPr>
        <p:grpSpPr>
          <a:xfrm flipH="1">
            <a:off x="-2002" y="-8060"/>
            <a:ext cx="12244253" cy="6858000"/>
            <a:chOff x="0" y="0"/>
            <a:chExt cx="12244253" cy="6858000"/>
          </a:xfrm>
          <a:effectLst>
            <a:outerShdw blurRad="215900" dist="38100" sx="101000" sy="101000" algn="tr" rotWithShape="0">
              <a:prstClr val="black">
                <a:alpha val="35000"/>
              </a:prstClr>
            </a:outerShdw>
          </a:effectLst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>
              <a:outerShdw blurRad="215900" dist="50800" sx="101000" sy="101000" algn="tl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12" name="Group 11"/>
            <p:cNvGrpSpPr/>
            <p:nvPr/>
          </p:nvGrpSpPr>
          <p:grpSpPr>
            <a:xfrm>
              <a:off x="10964093" y="2254345"/>
              <a:ext cx="1280160" cy="2349306"/>
              <a:chOff x="10964093" y="2254345"/>
              <a:chExt cx="1280160" cy="2349306"/>
            </a:xfrm>
          </p:grpSpPr>
          <p:sp>
            <p:nvSpPr>
              <p:cNvPr id="13" name="Freeform 12"/>
              <p:cNvSpPr/>
              <p:nvPr/>
            </p:nvSpPr>
            <p:spPr>
              <a:xfrm>
                <a:off x="10964093" y="2254345"/>
                <a:ext cx="1280160" cy="2349306"/>
              </a:xfrm>
              <a:custGeom>
                <a:avLst/>
                <a:gdLst>
                  <a:gd name="connsiteX0" fmla="*/ 1280160 w 1280160"/>
                  <a:gd name="connsiteY0" fmla="*/ 0 h 2349306"/>
                  <a:gd name="connsiteX1" fmla="*/ 1280160 w 1280160"/>
                  <a:gd name="connsiteY1" fmla="*/ 2349306 h 2349306"/>
                  <a:gd name="connsiteX2" fmla="*/ 0 w 1280160"/>
                  <a:gd name="connsiteY2" fmla="*/ 1174653 h 2349306"/>
                  <a:gd name="connsiteX3" fmla="*/ 1280160 w 1280160"/>
                  <a:gd name="connsiteY3" fmla="*/ 0 h 23493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80160" h="2349306">
                    <a:moveTo>
                      <a:pt x="1280160" y="0"/>
                    </a:moveTo>
                    <a:lnTo>
                      <a:pt x="1280160" y="2349306"/>
                    </a:lnTo>
                    <a:cubicBezTo>
                      <a:pt x="573147" y="2349306"/>
                      <a:pt x="0" y="1823396"/>
                      <a:pt x="0" y="1174653"/>
                    </a:cubicBezTo>
                    <a:cubicBezTo>
                      <a:pt x="0" y="525910"/>
                      <a:pt x="573147" y="0"/>
                      <a:pt x="1280160" y="0"/>
                    </a:cubicBezTo>
                    <a:close/>
                  </a:path>
                </a:pathLst>
              </a:custGeom>
              <a:solidFill>
                <a:srgbClr val="84E8A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4" name="TextBox 13"/>
              <p:cNvSpPr txBox="1"/>
              <p:nvPr/>
            </p:nvSpPr>
            <p:spPr>
              <a:xfrm rot="16200000">
                <a:off x="11097937" y="3259721"/>
                <a:ext cx="1769413" cy="3385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1600" b="1" dirty="0" smtClean="0">
                    <a:solidFill>
                      <a:schemeClr val="bg1"/>
                    </a:solidFill>
                    <a:latin typeface="MV Boli" panose="02000500030200090000" pitchFamily="2" charset="0"/>
                    <a:cs typeface="MV Boli" panose="02000500030200090000" pitchFamily="2" charset="0"/>
                  </a:rPr>
                  <a:t>INTRODUCTION</a:t>
                </a:r>
                <a:endParaRPr lang="en-GB" sz="1600" b="1" dirty="0">
                  <a:solidFill>
                    <a:schemeClr val="bg1"/>
                  </a:solidFill>
                  <a:latin typeface="MV Boli" panose="02000500030200090000" pitchFamily="2" charset="0"/>
                  <a:cs typeface="MV Boli" panose="02000500030200090000" pitchFamily="2" charset="0"/>
                </a:endParaRPr>
              </a:p>
            </p:txBody>
          </p:sp>
          <p:pic>
            <p:nvPicPr>
              <p:cNvPr id="15" name="Picture 14"/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6200000">
                <a:off x="11037721" y="3124155"/>
                <a:ext cx="609685" cy="609685"/>
              </a:xfrm>
              <a:prstGeom prst="rect">
                <a:avLst/>
              </a:prstGeom>
            </p:spPr>
          </p:pic>
        </p:grpSp>
      </p:grpSp>
      <p:grpSp>
        <p:nvGrpSpPr>
          <p:cNvPr id="25" name="Group 24"/>
          <p:cNvGrpSpPr/>
          <p:nvPr/>
        </p:nvGrpSpPr>
        <p:grpSpPr>
          <a:xfrm flipH="1">
            <a:off x="428885" y="25142"/>
            <a:ext cx="12244255" cy="6858000"/>
            <a:chOff x="0" y="0"/>
            <a:chExt cx="12244255" cy="6858000"/>
          </a:xfrm>
          <a:effectLst>
            <a:outerShdw blurRad="215900" dist="38100" sx="101000" sy="101000" algn="tr" rotWithShape="0">
              <a:prstClr val="black">
                <a:alpha val="35000"/>
              </a:prstClr>
            </a:outerShdw>
          </a:effectLst>
        </p:grpSpPr>
        <p:sp>
          <p:nvSpPr>
            <p:cNvPr id="26" name="Rectangle 25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>
              <a:outerShdw blurRad="215900" dist="50800" sx="101000" sy="101000" algn="tl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27" name="Group 26"/>
            <p:cNvGrpSpPr/>
            <p:nvPr/>
          </p:nvGrpSpPr>
          <p:grpSpPr>
            <a:xfrm>
              <a:off x="10964093" y="2254345"/>
              <a:ext cx="1280162" cy="2440896"/>
              <a:chOff x="10964093" y="2254345"/>
              <a:chExt cx="1280162" cy="2440896"/>
            </a:xfrm>
          </p:grpSpPr>
          <p:sp>
            <p:nvSpPr>
              <p:cNvPr id="28" name="Freeform 27"/>
              <p:cNvSpPr/>
              <p:nvPr/>
            </p:nvSpPr>
            <p:spPr>
              <a:xfrm>
                <a:off x="10964093" y="2254345"/>
                <a:ext cx="1280160" cy="2349306"/>
              </a:xfrm>
              <a:custGeom>
                <a:avLst/>
                <a:gdLst>
                  <a:gd name="connsiteX0" fmla="*/ 1280160 w 1280160"/>
                  <a:gd name="connsiteY0" fmla="*/ 0 h 2349306"/>
                  <a:gd name="connsiteX1" fmla="*/ 1280160 w 1280160"/>
                  <a:gd name="connsiteY1" fmla="*/ 2349306 h 2349306"/>
                  <a:gd name="connsiteX2" fmla="*/ 0 w 1280160"/>
                  <a:gd name="connsiteY2" fmla="*/ 1174653 h 2349306"/>
                  <a:gd name="connsiteX3" fmla="*/ 1280160 w 1280160"/>
                  <a:gd name="connsiteY3" fmla="*/ 0 h 23493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80160" h="2349306">
                    <a:moveTo>
                      <a:pt x="1280160" y="0"/>
                    </a:moveTo>
                    <a:lnTo>
                      <a:pt x="1280160" y="2349306"/>
                    </a:lnTo>
                    <a:cubicBezTo>
                      <a:pt x="573147" y="2349306"/>
                      <a:pt x="0" y="1823396"/>
                      <a:pt x="0" y="1174653"/>
                    </a:cubicBezTo>
                    <a:cubicBezTo>
                      <a:pt x="0" y="525910"/>
                      <a:pt x="573147" y="0"/>
                      <a:pt x="1280160" y="0"/>
                    </a:cubicBezTo>
                    <a:close/>
                  </a:path>
                </a:pathLst>
              </a:custGeom>
              <a:solidFill>
                <a:srgbClr val="9A8AF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9" name="TextBox 28"/>
              <p:cNvSpPr txBox="1"/>
              <p:nvPr/>
            </p:nvSpPr>
            <p:spPr>
              <a:xfrm rot="16200000">
                <a:off x="10907169" y="3358156"/>
                <a:ext cx="215095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b="1" dirty="0" smtClean="0">
                    <a:solidFill>
                      <a:schemeClr val="bg2"/>
                    </a:solidFill>
                    <a:latin typeface="MV Boli" panose="02000500030200090000" pitchFamily="2" charset="0"/>
                    <a:cs typeface="MV Boli" panose="02000500030200090000" pitchFamily="2" charset="0"/>
                  </a:rPr>
                  <a:t>SECURE</a:t>
                </a:r>
                <a:endParaRPr lang="en-GB" sz="2800" b="1" dirty="0">
                  <a:solidFill>
                    <a:schemeClr val="bg2"/>
                  </a:solidFill>
                  <a:latin typeface="MV Boli" panose="02000500030200090000" pitchFamily="2" charset="0"/>
                  <a:cs typeface="MV Boli" panose="02000500030200090000" pitchFamily="2" charset="0"/>
                </a:endParaRPr>
              </a:p>
            </p:txBody>
          </p:sp>
          <p:pic>
            <p:nvPicPr>
              <p:cNvPr id="30" name="Picture 29"/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6200000">
                <a:off x="11037721" y="3124155"/>
                <a:ext cx="609685" cy="609685"/>
              </a:xfrm>
              <a:prstGeom prst="rect">
                <a:avLst/>
              </a:prstGeom>
            </p:spPr>
          </p:pic>
        </p:grpSp>
      </p:grpSp>
      <p:grpSp>
        <p:nvGrpSpPr>
          <p:cNvPr id="31" name="Group 30"/>
          <p:cNvGrpSpPr/>
          <p:nvPr/>
        </p:nvGrpSpPr>
        <p:grpSpPr>
          <a:xfrm flipH="1">
            <a:off x="10506445" y="-56"/>
            <a:ext cx="12244253" cy="6858000"/>
            <a:chOff x="0" y="0"/>
            <a:chExt cx="12244253" cy="6858000"/>
          </a:xfrm>
          <a:effectLst>
            <a:outerShdw blurRad="215900" dist="38100" sx="101000" sy="101000" algn="tr" rotWithShape="0">
              <a:prstClr val="black">
                <a:alpha val="35000"/>
              </a:prstClr>
            </a:outerShdw>
          </a:effectLst>
        </p:grpSpPr>
        <p:sp>
          <p:nvSpPr>
            <p:cNvPr id="32" name="Rectangle 3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>
              <a:outerShdw blurRad="215900" dist="50800" sx="101000" sy="101000" algn="tl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33" name="Group 32"/>
            <p:cNvGrpSpPr/>
            <p:nvPr/>
          </p:nvGrpSpPr>
          <p:grpSpPr>
            <a:xfrm>
              <a:off x="10964093" y="2254345"/>
              <a:ext cx="1280160" cy="3211863"/>
              <a:chOff x="10964093" y="2254345"/>
              <a:chExt cx="1280160" cy="3211863"/>
            </a:xfrm>
          </p:grpSpPr>
          <p:sp>
            <p:nvSpPr>
              <p:cNvPr id="34" name="Freeform 33"/>
              <p:cNvSpPr/>
              <p:nvPr/>
            </p:nvSpPr>
            <p:spPr>
              <a:xfrm>
                <a:off x="10964093" y="2254345"/>
                <a:ext cx="1280160" cy="2349306"/>
              </a:xfrm>
              <a:custGeom>
                <a:avLst/>
                <a:gdLst>
                  <a:gd name="connsiteX0" fmla="*/ 1280160 w 1280160"/>
                  <a:gd name="connsiteY0" fmla="*/ 0 h 2349306"/>
                  <a:gd name="connsiteX1" fmla="*/ 1280160 w 1280160"/>
                  <a:gd name="connsiteY1" fmla="*/ 2349306 h 2349306"/>
                  <a:gd name="connsiteX2" fmla="*/ 0 w 1280160"/>
                  <a:gd name="connsiteY2" fmla="*/ 1174653 h 2349306"/>
                  <a:gd name="connsiteX3" fmla="*/ 1280160 w 1280160"/>
                  <a:gd name="connsiteY3" fmla="*/ 0 h 23493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80160" h="2349306">
                    <a:moveTo>
                      <a:pt x="1280160" y="0"/>
                    </a:moveTo>
                    <a:lnTo>
                      <a:pt x="1280160" y="2349306"/>
                    </a:lnTo>
                    <a:cubicBezTo>
                      <a:pt x="573147" y="2349306"/>
                      <a:pt x="0" y="1823396"/>
                      <a:pt x="0" y="1174653"/>
                    </a:cubicBezTo>
                    <a:cubicBezTo>
                      <a:pt x="0" y="525910"/>
                      <a:pt x="573147" y="0"/>
                      <a:pt x="1280160" y="0"/>
                    </a:cubicBezTo>
                    <a:close/>
                  </a:path>
                </a:pathLst>
              </a:custGeom>
              <a:solidFill>
                <a:srgbClr val="F2B87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5" name="TextBox 34"/>
              <p:cNvSpPr txBox="1"/>
              <p:nvPr/>
            </p:nvSpPr>
            <p:spPr>
              <a:xfrm rot="16200000">
                <a:off x="10366313" y="3649901"/>
                <a:ext cx="3170949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b="1" dirty="0" smtClean="0">
                    <a:solidFill>
                      <a:schemeClr val="bg2"/>
                    </a:solidFill>
                    <a:latin typeface="MV Boli" panose="02000500030200090000" pitchFamily="2" charset="0"/>
                    <a:cs typeface="MV Boli" panose="02000500030200090000" pitchFamily="2" charset="0"/>
                  </a:rPr>
                  <a:t>     </a:t>
                </a:r>
                <a:r>
                  <a:rPr lang="en-GB" sz="2400" b="1" dirty="0" smtClean="0">
                    <a:solidFill>
                      <a:schemeClr val="bg1"/>
                    </a:solidFill>
                    <a:latin typeface="MV Boli" panose="02000500030200090000" pitchFamily="2" charset="0"/>
                    <a:cs typeface="MV Boli" panose="02000500030200090000" pitchFamily="2" charset="0"/>
                  </a:rPr>
                  <a:t>WHAT</a:t>
                </a:r>
                <a:endParaRPr lang="en-GB" sz="2400" b="1" dirty="0">
                  <a:solidFill>
                    <a:schemeClr val="bg1"/>
                  </a:solidFill>
                  <a:latin typeface="MV Boli" panose="02000500030200090000" pitchFamily="2" charset="0"/>
                  <a:cs typeface="MV Boli" panose="02000500030200090000" pitchFamily="2" charset="0"/>
                </a:endParaRPr>
              </a:p>
            </p:txBody>
          </p:sp>
          <p:pic>
            <p:nvPicPr>
              <p:cNvPr id="36" name="Picture 35"/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6200000">
                <a:off x="11037721" y="3124155"/>
                <a:ext cx="609685" cy="609685"/>
              </a:xfrm>
              <a:prstGeom prst="rect">
                <a:avLst/>
              </a:prstGeom>
            </p:spPr>
          </p:pic>
        </p:grpSp>
      </p:grpSp>
      <p:grpSp>
        <p:nvGrpSpPr>
          <p:cNvPr id="43" name="Group 42"/>
          <p:cNvGrpSpPr/>
          <p:nvPr/>
        </p:nvGrpSpPr>
        <p:grpSpPr>
          <a:xfrm flipH="1">
            <a:off x="11129745" y="-56"/>
            <a:ext cx="12258681" cy="6858000"/>
            <a:chOff x="0" y="0"/>
            <a:chExt cx="12258681" cy="6858000"/>
          </a:xfrm>
          <a:effectLst>
            <a:outerShdw blurRad="215900" dist="38100" sx="101000" sy="101000" algn="tr" rotWithShape="0">
              <a:prstClr val="black">
                <a:alpha val="35000"/>
              </a:prstClr>
            </a:outerShdw>
          </a:effectLst>
        </p:grpSpPr>
        <p:sp>
          <p:nvSpPr>
            <p:cNvPr id="44" name="Rectangle 4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>
              <a:outerShdw blurRad="215900" dist="50800" sx="101000" sy="101000" algn="tl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45" name="Group 44"/>
            <p:cNvGrpSpPr/>
            <p:nvPr/>
          </p:nvGrpSpPr>
          <p:grpSpPr>
            <a:xfrm>
              <a:off x="10964093" y="2008103"/>
              <a:ext cx="1294588" cy="2595561"/>
              <a:chOff x="10964093" y="2008103"/>
              <a:chExt cx="1294588" cy="2595561"/>
            </a:xfrm>
          </p:grpSpPr>
          <p:sp>
            <p:nvSpPr>
              <p:cNvPr id="46" name="Freeform 45"/>
              <p:cNvSpPr/>
              <p:nvPr/>
            </p:nvSpPr>
            <p:spPr>
              <a:xfrm>
                <a:off x="10964093" y="2254345"/>
                <a:ext cx="1280160" cy="2349306"/>
              </a:xfrm>
              <a:custGeom>
                <a:avLst/>
                <a:gdLst>
                  <a:gd name="connsiteX0" fmla="*/ 1280160 w 1280160"/>
                  <a:gd name="connsiteY0" fmla="*/ 0 h 2349306"/>
                  <a:gd name="connsiteX1" fmla="*/ 1280160 w 1280160"/>
                  <a:gd name="connsiteY1" fmla="*/ 2349306 h 2349306"/>
                  <a:gd name="connsiteX2" fmla="*/ 0 w 1280160"/>
                  <a:gd name="connsiteY2" fmla="*/ 1174653 h 2349306"/>
                  <a:gd name="connsiteX3" fmla="*/ 1280160 w 1280160"/>
                  <a:gd name="connsiteY3" fmla="*/ 0 h 23493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80160" h="2349306">
                    <a:moveTo>
                      <a:pt x="1280160" y="0"/>
                    </a:moveTo>
                    <a:lnTo>
                      <a:pt x="1280160" y="2349306"/>
                    </a:lnTo>
                    <a:cubicBezTo>
                      <a:pt x="573147" y="2349306"/>
                      <a:pt x="0" y="1823396"/>
                      <a:pt x="0" y="1174653"/>
                    </a:cubicBezTo>
                    <a:cubicBezTo>
                      <a:pt x="0" y="525910"/>
                      <a:pt x="573147" y="0"/>
                      <a:pt x="1280160" y="0"/>
                    </a:cubicBezTo>
                    <a:close/>
                  </a:path>
                </a:pathLst>
              </a:custGeom>
              <a:solidFill>
                <a:srgbClr val="F4787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47" name="TextBox 46"/>
              <p:cNvSpPr txBox="1"/>
              <p:nvPr/>
            </p:nvSpPr>
            <p:spPr>
              <a:xfrm rot="16200000">
                <a:off x="10699290" y="3044274"/>
                <a:ext cx="259556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b="1" dirty="0" smtClean="0">
                    <a:solidFill>
                      <a:schemeClr val="bg2"/>
                    </a:solidFill>
                    <a:latin typeface="MV Boli" panose="02000500030200090000" pitchFamily="2" charset="0"/>
                    <a:cs typeface="MV Boli" panose="02000500030200090000" pitchFamily="2" charset="0"/>
                  </a:rPr>
                  <a:t>MISSION</a:t>
                </a:r>
                <a:endParaRPr lang="en-GB" sz="2800" b="1" dirty="0">
                  <a:solidFill>
                    <a:schemeClr val="bg2"/>
                  </a:solidFill>
                  <a:latin typeface="MV Boli" panose="02000500030200090000" pitchFamily="2" charset="0"/>
                  <a:cs typeface="MV Boli" panose="02000500030200090000" pitchFamily="2" charset="0"/>
                </a:endParaRPr>
              </a:p>
            </p:txBody>
          </p:sp>
          <p:pic>
            <p:nvPicPr>
              <p:cNvPr id="48" name="Picture 47"/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6200000">
                <a:off x="11037721" y="3124155"/>
                <a:ext cx="609685" cy="609685"/>
              </a:xfrm>
              <a:prstGeom prst="rect">
                <a:avLst/>
              </a:prstGeom>
            </p:spPr>
          </p:pic>
        </p:grpSp>
      </p:grpSp>
      <p:grpSp>
        <p:nvGrpSpPr>
          <p:cNvPr id="49" name="Group 48"/>
          <p:cNvGrpSpPr/>
          <p:nvPr/>
        </p:nvGrpSpPr>
        <p:grpSpPr>
          <a:xfrm flipH="1">
            <a:off x="11659424" y="0"/>
            <a:ext cx="12259170" cy="6858000"/>
            <a:chOff x="0" y="0"/>
            <a:chExt cx="12259170" cy="6858000"/>
          </a:xfrm>
          <a:effectLst>
            <a:outerShdw blurRad="215900" dist="38100" sx="101000" sy="101000" algn="tr" rotWithShape="0">
              <a:prstClr val="black">
                <a:alpha val="35000"/>
              </a:prstClr>
            </a:outerShdw>
          </a:effectLst>
        </p:grpSpPr>
        <p:sp>
          <p:nvSpPr>
            <p:cNvPr id="50" name="Rectangle 49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>
              <a:outerShdw blurRad="215900" dist="50800" sx="101000" sy="101000" algn="tl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51" name="Group 50"/>
            <p:cNvGrpSpPr/>
            <p:nvPr/>
          </p:nvGrpSpPr>
          <p:grpSpPr>
            <a:xfrm>
              <a:off x="10964093" y="2254345"/>
              <a:ext cx="1295077" cy="2349306"/>
              <a:chOff x="10964093" y="2254345"/>
              <a:chExt cx="1295077" cy="2349306"/>
            </a:xfrm>
          </p:grpSpPr>
          <p:sp>
            <p:nvSpPr>
              <p:cNvPr id="52" name="Freeform 51"/>
              <p:cNvSpPr/>
              <p:nvPr/>
            </p:nvSpPr>
            <p:spPr>
              <a:xfrm>
                <a:off x="10964093" y="2254345"/>
                <a:ext cx="1280160" cy="2349306"/>
              </a:xfrm>
              <a:custGeom>
                <a:avLst/>
                <a:gdLst>
                  <a:gd name="connsiteX0" fmla="*/ 1280160 w 1280160"/>
                  <a:gd name="connsiteY0" fmla="*/ 0 h 2349306"/>
                  <a:gd name="connsiteX1" fmla="*/ 1280160 w 1280160"/>
                  <a:gd name="connsiteY1" fmla="*/ 2349306 h 2349306"/>
                  <a:gd name="connsiteX2" fmla="*/ 0 w 1280160"/>
                  <a:gd name="connsiteY2" fmla="*/ 1174653 h 2349306"/>
                  <a:gd name="connsiteX3" fmla="*/ 1280160 w 1280160"/>
                  <a:gd name="connsiteY3" fmla="*/ 0 h 23493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80160" h="2349306">
                    <a:moveTo>
                      <a:pt x="1280160" y="0"/>
                    </a:moveTo>
                    <a:lnTo>
                      <a:pt x="1280160" y="2349306"/>
                    </a:lnTo>
                    <a:cubicBezTo>
                      <a:pt x="573147" y="2349306"/>
                      <a:pt x="0" y="1823396"/>
                      <a:pt x="0" y="1174653"/>
                    </a:cubicBezTo>
                    <a:cubicBezTo>
                      <a:pt x="0" y="525910"/>
                      <a:pt x="573147" y="0"/>
                      <a:pt x="1280160" y="0"/>
                    </a:cubicBezTo>
                    <a:close/>
                  </a:path>
                </a:pathLst>
              </a:custGeom>
              <a:solidFill>
                <a:schemeClr val="tx2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53" name="TextBox 52"/>
              <p:cNvSpPr txBox="1"/>
              <p:nvPr/>
            </p:nvSpPr>
            <p:spPr>
              <a:xfrm rot="16200000">
                <a:off x="10967908" y="3159330"/>
                <a:ext cx="205930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b="1" dirty="0" smtClean="0">
                    <a:solidFill>
                      <a:schemeClr val="bg2"/>
                    </a:solidFill>
                    <a:latin typeface="MV Boli" panose="02000500030200090000" pitchFamily="2" charset="0"/>
                    <a:cs typeface="MV Boli" panose="02000500030200090000" pitchFamily="2" charset="0"/>
                  </a:rPr>
                  <a:t>AIMS &amp;…</a:t>
                </a:r>
                <a:endParaRPr lang="en-GB" sz="2800" b="1" dirty="0">
                  <a:solidFill>
                    <a:schemeClr val="bg2"/>
                  </a:solidFill>
                  <a:latin typeface="MV Boli" panose="02000500030200090000" pitchFamily="2" charset="0"/>
                  <a:cs typeface="MV Boli" panose="02000500030200090000" pitchFamily="2" charset="0"/>
                </a:endParaRPr>
              </a:p>
            </p:txBody>
          </p:sp>
          <p:pic>
            <p:nvPicPr>
              <p:cNvPr id="54" name="Picture 53"/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6200000">
                <a:off x="11037721" y="3124155"/>
                <a:ext cx="609685" cy="609685"/>
              </a:xfrm>
              <a:prstGeom prst="rect">
                <a:avLst/>
              </a:prstGeom>
            </p:spPr>
          </p:pic>
        </p:grpSp>
      </p:grpSp>
      <p:sp>
        <p:nvSpPr>
          <p:cNvPr id="129" name="Rectangle 128"/>
          <p:cNvSpPr/>
          <p:nvPr/>
        </p:nvSpPr>
        <p:spPr>
          <a:xfrm flipH="1">
            <a:off x="12235614" y="0"/>
            <a:ext cx="12192000" cy="6858000"/>
          </a:xfrm>
          <a:prstGeom prst="rect">
            <a:avLst/>
          </a:prstGeom>
          <a:solidFill>
            <a:schemeClr val="bg2"/>
          </a:solidFill>
          <a:ln>
            <a:noFill/>
          </a:ln>
          <a:effectLst>
            <a:outerShdw blurRad="215900" dist="50800" sx="101000" sy="101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33" name="Group 132"/>
          <p:cNvGrpSpPr/>
          <p:nvPr/>
        </p:nvGrpSpPr>
        <p:grpSpPr>
          <a:xfrm>
            <a:off x="12186119" y="2279489"/>
            <a:ext cx="1327283" cy="2374449"/>
            <a:chOff x="12186119" y="2279489"/>
            <a:chExt cx="1327283" cy="2374449"/>
          </a:xfrm>
        </p:grpSpPr>
        <p:sp>
          <p:nvSpPr>
            <p:cNvPr id="131" name="Freeform 130"/>
            <p:cNvSpPr/>
            <p:nvPr/>
          </p:nvSpPr>
          <p:spPr>
            <a:xfrm flipH="1">
              <a:off x="12233242" y="2279489"/>
              <a:ext cx="1280160" cy="2349306"/>
            </a:xfrm>
            <a:custGeom>
              <a:avLst/>
              <a:gdLst>
                <a:gd name="connsiteX0" fmla="*/ 1280160 w 1280160"/>
                <a:gd name="connsiteY0" fmla="*/ 0 h 2349306"/>
                <a:gd name="connsiteX1" fmla="*/ 1280160 w 1280160"/>
                <a:gd name="connsiteY1" fmla="*/ 2349306 h 2349306"/>
                <a:gd name="connsiteX2" fmla="*/ 0 w 1280160"/>
                <a:gd name="connsiteY2" fmla="*/ 1174653 h 2349306"/>
                <a:gd name="connsiteX3" fmla="*/ 1280160 w 1280160"/>
                <a:gd name="connsiteY3" fmla="*/ 0 h 23493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280160" h="2349306">
                  <a:moveTo>
                    <a:pt x="1280160" y="0"/>
                  </a:moveTo>
                  <a:lnTo>
                    <a:pt x="1280160" y="2349306"/>
                  </a:lnTo>
                  <a:cubicBezTo>
                    <a:pt x="573147" y="2349306"/>
                    <a:pt x="0" y="1823396"/>
                    <a:pt x="0" y="1174653"/>
                  </a:cubicBezTo>
                  <a:cubicBezTo>
                    <a:pt x="0" y="525910"/>
                    <a:pt x="573147" y="0"/>
                    <a:pt x="1280160" y="0"/>
                  </a:cubicBezTo>
                  <a:close/>
                </a:path>
              </a:pathLst>
            </a:custGeom>
            <a:solidFill>
              <a:srgbClr val="E99B8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32" name="TextBox 131"/>
            <p:cNvSpPr txBox="1"/>
            <p:nvPr/>
          </p:nvSpPr>
          <p:spPr>
            <a:xfrm rot="5400000" flipH="1">
              <a:off x="11418077" y="3362677"/>
              <a:ext cx="2059303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800" b="1" dirty="0" smtClean="0">
                  <a:solidFill>
                    <a:schemeClr val="bg2"/>
                  </a:solidFill>
                  <a:latin typeface="MV Boli" panose="02000500030200090000" pitchFamily="2" charset="0"/>
                  <a:cs typeface="MV Boli" panose="02000500030200090000" pitchFamily="2" charset="0"/>
                </a:rPr>
                <a:t>SMART</a:t>
              </a:r>
              <a:endParaRPr lang="en-GB" sz="2800" b="1" dirty="0">
                <a:solidFill>
                  <a:schemeClr val="bg2"/>
                </a:solidFill>
                <a:latin typeface="MV Boli" panose="02000500030200090000" pitchFamily="2" charset="0"/>
                <a:cs typeface="MV Boli" panose="02000500030200090000" pitchFamily="2" charset="0"/>
              </a:endParaRPr>
            </a:p>
          </p:txBody>
        </p:sp>
      </p:grpSp>
      <p:grpSp>
        <p:nvGrpSpPr>
          <p:cNvPr id="42" name="Group 41"/>
          <p:cNvGrpSpPr/>
          <p:nvPr/>
        </p:nvGrpSpPr>
        <p:grpSpPr>
          <a:xfrm>
            <a:off x="1905094" y="161365"/>
            <a:ext cx="7740929" cy="1056642"/>
            <a:chOff x="2807672" y="81748"/>
            <a:chExt cx="6075619" cy="1056642"/>
          </a:xfrm>
        </p:grpSpPr>
        <p:sp>
          <p:nvSpPr>
            <p:cNvPr id="55" name="TextBox 54"/>
            <p:cNvSpPr txBox="1"/>
            <p:nvPr/>
          </p:nvSpPr>
          <p:spPr>
            <a:xfrm>
              <a:off x="2807672" y="81748"/>
              <a:ext cx="6075619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b="1" dirty="0">
                  <a:solidFill>
                    <a:schemeClr val="bg1">
                      <a:lumMod val="50000"/>
                    </a:schemeClr>
                  </a:solidFill>
                  <a:latin typeface="Tw Cen MT" panose="020B0602020104020603" pitchFamily="34" charset="0"/>
                </a:rPr>
                <a:t>Tiny Dragons is a business that provides care services for young children</a:t>
              </a:r>
              <a:endParaRPr lang="en-GB" sz="2400" dirty="0">
                <a:solidFill>
                  <a:schemeClr val="bg1">
                    <a:lumMod val="50000"/>
                  </a:schemeClr>
                </a:solidFill>
                <a:latin typeface="Tw Cen MT" panose="020B0602020104020603" pitchFamily="34" charset="0"/>
              </a:endParaRPr>
            </a:p>
          </p:txBody>
        </p:sp>
        <p:grpSp>
          <p:nvGrpSpPr>
            <p:cNvPr id="56" name="Group 55"/>
            <p:cNvGrpSpPr/>
            <p:nvPr/>
          </p:nvGrpSpPr>
          <p:grpSpPr>
            <a:xfrm>
              <a:off x="5078428" y="846372"/>
              <a:ext cx="1526209" cy="292018"/>
              <a:chOff x="4801005" y="830897"/>
              <a:chExt cx="1526209" cy="292018"/>
            </a:xfrm>
          </p:grpSpPr>
          <p:sp>
            <p:nvSpPr>
              <p:cNvPr id="57" name="Oval 56"/>
              <p:cNvSpPr/>
              <p:nvPr/>
            </p:nvSpPr>
            <p:spPr>
              <a:xfrm>
                <a:off x="4801005" y="830897"/>
                <a:ext cx="265855" cy="281680"/>
              </a:xfrm>
              <a:prstGeom prst="ellipse">
                <a:avLst/>
              </a:prstGeom>
              <a:solidFill>
                <a:srgbClr val="9A8AF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58" name="Oval 57"/>
              <p:cNvSpPr/>
              <p:nvPr/>
            </p:nvSpPr>
            <p:spPr>
              <a:xfrm>
                <a:off x="5114515" y="839464"/>
                <a:ext cx="265855" cy="281680"/>
              </a:xfrm>
              <a:prstGeom prst="ellipse">
                <a:avLst/>
              </a:prstGeom>
              <a:solidFill>
                <a:srgbClr val="E8629B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59" name="Oval 58"/>
              <p:cNvSpPr/>
              <p:nvPr/>
            </p:nvSpPr>
            <p:spPr>
              <a:xfrm>
                <a:off x="5428025" y="841235"/>
                <a:ext cx="265855" cy="281680"/>
              </a:xfrm>
              <a:prstGeom prst="ellipse">
                <a:avLst/>
              </a:prstGeom>
              <a:solidFill>
                <a:srgbClr val="F2B87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60" name="Oval 59"/>
              <p:cNvSpPr/>
              <p:nvPr/>
            </p:nvSpPr>
            <p:spPr>
              <a:xfrm>
                <a:off x="6061359" y="839464"/>
                <a:ext cx="265855" cy="281680"/>
              </a:xfrm>
              <a:prstGeom prst="ellipse">
                <a:avLst/>
              </a:prstGeom>
              <a:solidFill>
                <a:srgbClr val="F4787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61" name="Oval 60"/>
              <p:cNvSpPr/>
              <p:nvPr/>
            </p:nvSpPr>
            <p:spPr>
              <a:xfrm>
                <a:off x="5741535" y="839464"/>
                <a:ext cx="265855" cy="281680"/>
              </a:xfrm>
              <a:prstGeom prst="ellipse">
                <a:avLst/>
              </a:prstGeom>
              <a:solidFill>
                <a:srgbClr val="93DDD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grpSp>
        <p:nvGrpSpPr>
          <p:cNvPr id="6" name="Group 5"/>
          <p:cNvGrpSpPr/>
          <p:nvPr/>
        </p:nvGrpSpPr>
        <p:grpSpPr>
          <a:xfrm>
            <a:off x="-23852" y="1393227"/>
            <a:ext cx="9377120" cy="5025188"/>
            <a:chOff x="-23852" y="1393227"/>
            <a:chExt cx="9377120" cy="5025188"/>
          </a:xfrm>
        </p:grpSpPr>
        <p:pic>
          <p:nvPicPr>
            <p:cNvPr id="4" name="Picture 3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23852" y="1393227"/>
              <a:ext cx="7370221" cy="4974899"/>
            </a:xfrm>
            <a:prstGeom prst="rect">
              <a:avLst/>
            </a:prstGeom>
          </p:spPr>
        </p:pic>
        <p:sp>
          <p:nvSpPr>
            <p:cNvPr id="5" name="TextBox 4"/>
            <p:cNvSpPr txBox="1"/>
            <p:nvPr/>
          </p:nvSpPr>
          <p:spPr>
            <a:xfrm>
              <a:off x="4505503" y="1617101"/>
              <a:ext cx="4847765" cy="480131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/>
              <a:r>
                <a:rPr lang="en-GB" sz="7200" b="1" dirty="0">
                  <a:solidFill>
                    <a:schemeClr val="accent4">
                      <a:lumMod val="75000"/>
                    </a:schemeClr>
                  </a:solidFill>
                </a:rPr>
                <a:t>It is structured as a Limited Company</a:t>
              </a:r>
            </a:p>
            <a:p>
              <a:endParaRPr lang="en-GB" dirty="0"/>
            </a:p>
          </p:txBody>
        </p:sp>
      </p:grpSp>
      <p:grpSp>
        <p:nvGrpSpPr>
          <p:cNvPr id="18" name="Group 17"/>
          <p:cNvGrpSpPr/>
          <p:nvPr/>
        </p:nvGrpSpPr>
        <p:grpSpPr>
          <a:xfrm>
            <a:off x="1097693" y="1329038"/>
            <a:ext cx="8713234" cy="5377439"/>
            <a:chOff x="1263043" y="1274373"/>
            <a:chExt cx="8713234" cy="5377439"/>
          </a:xfrm>
        </p:grpSpPr>
        <p:sp>
          <p:nvSpPr>
            <p:cNvPr id="8" name="Rectangle 7"/>
            <p:cNvSpPr/>
            <p:nvPr/>
          </p:nvSpPr>
          <p:spPr>
            <a:xfrm>
              <a:off x="1994036" y="1274373"/>
              <a:ext cx="7982241" cy="5377439"/>
            </a:xfrm>
            <a:prstGeom prst="rect">
              <a:avLst/>
            </a:prstGeom>
            <a:solidFill>
              <a:srgbClr val="E7E6E6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6" name="Picture 15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263043" y="1489680"/>
              <a:ext cx="4685541" cy="4685541"/>
            </a:xfrm>
            <a:prstGeom prst="rect">
              <a:avLst/>
            </a:prstGeom>
          </p:spPr>
        </p:pic>
        <p:sp>
          <p:nvSpPr>
            <p:cNvPr id="17" name="TextBox 16"/>
            <p:cNvSpPr txBox="1"/>
            <p:nvPr/>
          </p:nvSpPr>
          <p:spPr>
            <a:xfrm>
              <a:off x="5220316" y="2064596"/>
              <a:ext cx="4645547" cy="406265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/>
              <a:r>
                <a:rPr lang="en-GB" sz="4800" b="1" dirty="0">
                  <a:solidFill>
                    <a:srgbClr val="C00000"/>
                  </a:solidFill>
                </a:rPr>
                <a:t>It has 4 partners who share responsibility for the company equally</a:t>
              </a:r>
            </a:p>
            <a:p>
              <a:endParaRPr lang="en-GB" dirty="0"/>
            </a:p>
          </p:txBody>
        </p:sp>
      </p:grpSp>
      <p:grpSp>
        <p:nvGrpSpPr>
          <p:cNvPr id="24" name="Group 23"/>
          <p:cNvGrpSpPr/>
          <p:nvPr/>
        </p:nvGrpSpPr>
        <p:grpSpPr>
          <a:xfrm>
            <a:off x="1011308" y="1327267"/>
            <a:ext cx="8825623" cy="5377439"/>
            <a:chOff x="1143018" y="1317880"/>
            <a:chExt cx="8825623" cy="5377439"/>
          </a:xfrm>
        </p:grpSpPr>
        <p:sp>
          <p:nvSpPr>
            <p:cNvPr id="62" name="Rectangle 61"/>
            <p:cNvSpPr/>
            <p:nvPr/>
          </p:nvSpPr>
          <p:spPr>
            <a:xfrm>
              <a:off x="1986400" y="1317880"/>
              <a:ext cx="7982241" cy="5377439"/>
            </a:xfrm>
            <a:prstGeom prst="rect">
              <a:avLst/>
            </a:prstGeom>
            <a:solidFill>
              <a:srgbClr val="E7E6E6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20" name="Picture 19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43018" y="1393227"/>
              <a:ext cx="4848186" cy="4848186"/>
            </a:xfrm>
            <a:prstGeom prst="rect">
              <a:avLst/>
            </a:prstGeom>
          </p:spPr>
        </p:pic>
        <p:sp>
          <p:nvSpPr>
            <p:cNvPr id="21" name="TextBox 20"/>
            <p:cNvSpPr txBox="1"/>
            <p:nvPr/>
          </p:nvSpPr>
          <p:spPr>
            <a:xfrm>
              <a:off x="5206699" y="1533187"/>
              <a:ext cx="4278961" cy="510909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/>
              <a:r>
                <a:rPr lang="en-GB" sz="4400" b="1" dirty="0">
                  <a:solidFill>
                    <a:schemeClr val="accent6">
                      <a:lumMod val="50000"/>
                    </a:schemeClr>
                  </a:solidFill>
                </a:rPr>
                <a:t>We are committed to work together as a team</a:t>
              </a:r>
              <a:r>
                <a:rPr lang="en-GB" sz="4400" b="1" i="1" dirty="0">
                  <a:solidFill>
                    <a:schemeClr val="accent6">
                      <a:lumMod val="50000"/>
                    </a:schemeClr>
                  </a:solidFill>
                </a:rPr>
                <a:t> </a:t>
              </a:r>
              <a:r>
                <a:rPr lang="en-GB" sz="4400" b="1" dirty="0">
                  <a:solidFill>
                    <a:schemeClr val="accent6">
                      <a:lumMod val="50000"/>
                    </a:schemeClr>
                  </a:solidFill>
                </a:rPr>
                <a:t>and share a common commitment to success</a:t>
              </a:r>
            </a:p>
            <a:p>
              <a:endParaRPr lang="en-GB" dirty="0"/>
            </a:p>
          </p:txBody>
        </p:sp>
      </p:grpSp>
    </p:spTree>
    <p:extLst>
      <p:ext uri="{BB962C8B-B14F-4D97-AF65-F5344CB8AC3E}">
        <p14:creationId xmlns:p14="http://schemas.microsoft.com/office/powerpoint/2010/main" val="27021568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26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000"/>
                            </p:stCondLst>
                            <p:childTnLst>
                              <p:par>
                                <p:cTn id="29" presetID="31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7E6E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oup 9"/>
          <p:cNvGrpSpPr/>
          <p:nvPr/>
        </p:nvGrpSpPr>
        <p:grpSpPr>
          <a:xfrm flipH="1">
            <a:off x="-39948" y="0"/>
            <a:ext cx="12244253" cy="6858000"/>
            <a:chOff x="0" y="0"/>
            <a:chExt cx="12244253" cy="6858000"/>
          </a:xfrm>
          <a:effectLst>
            <a:outerShdw blurRad="215900" dist="38100" sx="101000" sy="101000" algn="tr" rotWithShape="0">
              <a:prstClr val="black">
                <a:alpha val="35000"/>
              </a:prstClr>
            </a:outerShdw>
          </a:effectLst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>
              <a:outerShdw blurRad="215900" dist="50800" sx="101000" sy="101000" algn="tl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12" name="Group 11"/>
            <p:cNvGrpSpPr/>
            <p:nvPr/>
          </p:nvGrpSpPr>
          <p:grpSpPr>
            <a:xfrm>
              <a:off x="10964093" y="2254345"/>
              <a:ext cx="1280160" cy="2349306"/>
              <a:chOff x="10964093" y="2254345"/>
              <a:chExt cx="1280160" cy="2349306"/>
            </a:xfrm>
          </p:grpSpPr>
          <p:sp>
            <p:nvSpPr>
              <p:cNvPr id="13" name="Freeform 12"/>
              <p:cNvSpPr/>
              <p:nvPr/>
            </p:nvSpPr>
            <p:spPr>
              <a:xfrm>
                <a:off x="10964093" y="2254345"/>
                <a:ext cx="1280160" cy="2349306"/>
              </a:xfrm>
              <a:custGeom>
                <a:avLst/>
                <a:gdLst>
                  <a:gd name="connsiteX0" fmla="*/ 1280160 w 1280160"/>
                  <a:gd name="connsiteY0" fmla="*/ 0 h 2349306"/>
                  <a:gd name="connsiteX1" fmla="*/ 1280160 w 1280160"/>
                  <a:gd name="connsiteY1" fmla="*/ 2349306 h 2349306"/>
                  <a:gd name="connsiteX2" fmla="*/ 0 w 1280160"/>
                  <a:gd name="connsiteY2" fmla="*/ 1174653 h 2349306"/>
                  <a:gd name="connsiteX3" fmla="*/ 1280160 w 1280160"/>
                  <a:gd name="connsiteY3" fmla="*/ 0 h 23493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80160" h="2349306">
                    <a:moveTo>
                      <a:pt x="1280160" y="0"/>
                    </a:moveTo>
                    <a:lnTo>
                      <a:pt x="1280160" y="2349306"/>
                    </a:lnTo>
                    <a:cubicBezTo>
                      <a:pt x="573147" y="2349306"/>
                      <a:pt x="0" y="1823396"/>
                      <a:pt x="0" y="1174653"/>
                    </a:cubicBezTo>
                    <a:cubicBezTo>
                      <a:pt x="0" y="525910"/>
                      <a:pt x="573147" y="0"/>
                      <a:pt x="1280160" y="0"/>
                    </a:cubicBezTo>
                    <a:close/>
                  </a:path>
                </a:pathLst>
              </a:custGeom>
              <a:solidFill>
                <a:srgbClr val="84E8A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4" name="TextBox 13"/>
              <p:cNvSpPr txBox="1"/>
              <p:nvPr/>
            </p:nvSpPr>
            <p:spPr>
              <a:xfrm rot="16200000">
                <a:off x="11097937" y="3259721"/>
                <a:ext cx="1769413" cy="3385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1600" b="1" dirty="0" smtClean="0">
                    <a:solidFill>
                      <a:schemeClr val="bg1"/>
                    </a:solidFill>
                    <a:latin typeface="MV Boli" panose="02000500030200090000" pitchFamily="2" charset="0"/>
                    <a:cs typeface="MV Boli" panose="02000500030200090000" pitchFamily="2" charset="0"/>
                  </a:rPr>
                  <a:t>INTRODUCTION</a:t>
                </a:r>
                <a:endParaRPr lang="en-GB" sz="1600" b="1" dirty="0">
                  <a:solidFill>
                    <a:schemeClr val="bg1"/>
                  </a:solidFill>
                  <a:latin typeface="MV Boli" panose="02000500030200090000" pitchFamily="2" charset="0"/>
                  <a:cs typeface="MV Boli" panose="02000500030200090000" pitchFamily="2" charset="0"/>
                </a:endParaRPr>
              </a:p>
            </p:txBody>
          </p:sp>
          <p:pic>
            <p:nvPicPr>
              <p:cNvPr id="15" name="Picture 14"/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6200000">
                <a:off x="11037721" y="3124155"/>
                <a:ext cx="609685" cy="609685"/>
              </a:xfrm>
              <a:prstGeom prst="rect">
                <a:avLst/>
              </a:prstGeom>
            </p:spPr>
          </p:pic>
        </p:grpSp>
      </p:grpSp>
      <p:grpSp>
        <p:nvGrpSpPr>
          <p:cNvPr id="25" name="Group 24"/>
          <p:cNvGrpSpPr/>
          <p:nvPr/>
        </p:nvGrpSpPr>
        <p:grpSpPr>
          <a:xfrm flipH="1">
            <a:off x="390939" y="-8060"/>
            <a:ext cx="12244255" cy="6858000"/>
            <a:chOff x="0" y="0"/>
            <a:chExt cx="12244255" cy="6858000"/>
          </a:xfrm>
          <a:effectLst>
            <a:outerShdw blurRad="215900" dist="38100" sx="101000" sy="101000" algn="tr" rotWithShape="0">
              <a:prstClr val="black">
                <a:alpha val="35000"/>
              </a:prstClr>
            </a:outerShdw>
          </a:effectLst>
        </p:grpSpPr>
        <p:sp>
          <p:nvSpPr>
            <p:cNvPr id="26" name="Rectangle 25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>
              <a:outerShdw blurRad="215900" dist="50800" sx="101000" sy="101000" algn="tl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27" name="Group 26"/>
            <p:cNvGrpSpPr/>
            <p:nvPr/>
          </p:nvGrpSpPr>
          <p:grpSpPr>
            <a:xfrm>
              <a:off x="10964093" y="2254345"/>
              <a:ext cx="1280162" cy="2440896"/>
              <a:chOff x="10964093" y="2254345"/>
              <a:chExt cx="1280162" cy="2440896"/>
            </a:xfrm>
          </p:grpSpPr>
          <p:sp>
            <p:nvSpPr>
              <p:cNvPr id="28" name="Freeform 27"/>
              <p:cNvSpPr/>
              <p:nvPr/>
            </p:nvSpPr>
            <p:spPr>
              <a:xfrm>
                <a:off x="10964093" y="2254345"/>
                <a:ext cx="1280160" cy="2349306"/>
              </a:xfrm>
              <a:custGeom>
                <a:avLst/>
                <a:gdLst>
                  <a:gd name="connsiteX0" fmla="*/ 1280160 w 1280160"/>
                  <a:gd name="connsiteY0" fmla="*/ 0 h 2349306"/>
                  <a:gd name="connsiteX1" fmla="*/ 1280160 w 1280160"/>
                  <a:gd name="connsiteY1" fmla="*/ 2349306 h 2349306"/>
                  <a:gd name="connsiteX2" fmla="*/ 0 w 1280160"/>
                  <a:gd name="connsiteY2" fmla="*/ 1174653 h 2349306"/>
                  <a:gd name="connsiteX3" fmla="*/ 1280160 w 1280160"/>
                  <a:gd name="connsiteY3" fmla="*/ 0 h 23493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80160" h="2349306">
                    <a:moveTo>
                      <a:pt x="1280160" y="0"/>
                    </a:moveTo>
                    <a:lnTo>
                      <a:pt x="1280160" y="2349306"/>
                    </a:lnTo>
                    <a:cubicBezTo>
                      <a:pt x="573147" y="2349306"/>
                      <a:pt x="0" y="1823396"/>
                      <a:pt x="0" y="1174653"/>
                    </a:cubicBezTo>
                    <a:cubicBezTo>
                      <a:pt x="0" y="525910"/>
                      <a:pt x="573147" y="0"/>
                      <a:pt x="1280160" y="0"/>
                    </a:cubicBezTo>
                    <a:close/>
                  </a:path>
                </a:pathLst>
              </a:custGeom>
              <a:solidFill>
                <a:srgbClr val="9A8AF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9" name="TextBox 28"/>
              <p:cNvSpPr txBox="1"/>
              <p:nvPr/>
            </p:nvSpPr>
            <p:spPr>
              <a:xfrm rot="16200000">
                <a:off x="10907169" y="3358156"/>
                <a:ext cx="215095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b="1" dirty="0" smtClean="0">
                    <a:solidFill>
                      <a:schemeClr val="bg2"/>
                    </a:solidFill>
                    <a:latin typeface="MV Boli" panose="02000500030200090000" pitchFamily="2" charset="0"/>
                    <a:cs typeface="MV Boli" panose="02000500030200090000" pitchFamily="2" charset="0"/>
                  </a:rPr>
                  <a:t>SECURE</a:t>
                </a:r>
                <a:endParaRPr lang="en-GB" sz="2800" b="1" dirty="0">
                  <a:solidFill>
                    <a:schemeClr val="bg2"/>
                  </a:solidFill>
                  <a:latin typeface="MV Boli" panose="02000500030200090000" pitchFamily="2" charset="0"/>
                  <a:cs typeface="MV Boli" panose="02000500030200090000" pitchFamily="2" charset="0"/>
                </a:endParaRPr>
              </a:p>
            </p:txBody>
          </p:sp>
          <p:pic>
            <p:nvPicPr>
              <p:cNvPr id="30" name="Picture 29"/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6200000">
                <a:off x="11037721" y="3124155"/>
                <a:ext cx="609685" cy="609685"/>
              </a:xfrm>
              <a:prstGeom prst="rect">
                <a:avLst/>
              </a:prstGeom>
            </p:spPr>
          </p:pic>
        </p:grpSp>
      </p:grpSp>
      <p:grpSp>
        <p:nvGrpSpPr>
          <p:cNvPr id="31" name="Group 30"/>
          <p:cNvGrpSpPr/>
          <p:nvPr/>
        </p:nvGrpSpPr>
        <p:grpSpPr>
          <a:xfrm flipH="1">
            <a:off x="844202" y="-56"/>
            <a:ext cx="12244253" cy="6858000"/>
            <a:chOff x="0" y="0"/>
            <a:chExt cx="12244253" cy="6858000"/>
          </a:xfrm>
          <a:effectLst>
            <a:outerShdw blurRad="215900" dist="38100" sx="101000" sy="101000" algn="tr" rotWithShape="0">
              <a:prstClr val="black">
                <a:alpha val="35000"/>
              </a:prstClr>
            </a:outerShdw>
          </a:effectLst>
        </p:grpSpPr>
        <p:sp>
          <p:nvSpPr>
            <p:cNvPr id="32" name="Rectangle 3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>
              <a:outerShdw blurRad="215900" dist="50800" sx="101000" sy="101000" algn="tl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33" name="Group 32"/>
            <p:cNvGrpSpPr/>
            <p:nvPr/>
          </p:nvGrpSpPr>
          <p:grpSpPr>
            <a:xfrm>
              <a:off x="10964093" y="2254345"/>
              <a:ext cx="1280160" cy="3211863"/>
              <a:chOff x="10964093" y="2254345"/>
              <a:chExt cx="1280160" cy="3211863"/>
            </a:xfrm>
          </p:grpSpPr>
          <p:sp>
            <p:nvSpPr>
              <p:cNvPr id="34" name="Freeform 33"/>
              <p:cNvSpPr/>
              <p:nvPr/>
            </p:nvSpPr>
            <p:spPr>
              <a:xfrm>
                <a:off x="10964093" y="2254345"/>
                <a:ext cx="1280160" cy="2349306"/>
              </a:xfrm>
              <a:custGeom>
                <a:avLst/>
                <a:gdLst>
                  <a:gd name="connsiteX0" fmla="*/ 1280160 w 1280160"/>
                  <a:gd name="connsiteY0" fmla="*/ 0 h 2349306"/>
                  <a:gd name="connsiteX1" fmla="*/ 1280160 w 1280160"/>
                  <a:gd name="connsiteY1" fmla="*/ 2349306 h 2349306"/>
                  <a:gd name="connsiteX2" fmla="*/ 0 w 1280160"/>
                  <a:gd name="connsiteY2" fmla="*/ 1174653 h 2349306"/>
                  <a:gd name="connsiteX3" fmla="*/ 1280160 w 1280160"/>
                  <a:gd name="connsiteY3" fmla="*/ 0 h 23493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80160" h="2349306">
                    <a:moveTo>
                      <a:pt x="1280160" y="0"/>
                    </a:moveTo>
                    <a:lnTo>
                      <a:pt x="1280160" y="2349306"/>
                    </a:lnTo>
                    <a:cubicBezTo>
                      <a:pt x="573147" y="2349306"/>
                      <a:pt x="0" y="1823396"/>
                      <a:pt x="0" y="1174653"/>
                    </a:cubicBezTo>
                    <a:cubicBezTo>
                      <a:pt x="0" y="525910"/>
                      <a:pt x="573147" y="0"/>
                      <a:pt x="1280160" y="0"/>
                    </a:cubicBezTo>
                    <a:close/>
                  </a:path>
                </a:pathLst>
              </a:custGeom>
              <a:solidFill>
                <a:srgbClr val="F2B87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5" name="TextBox 34"/>
              <p:cNvSpPr txBox="1"/>
              <p:nvPr/>
            </p:nvSpPr>
            <p:spPr>
              <a:xfrm rot="16200000">
                <a:off x="10366313" y="3649901"/>
                <a:ext cx="3170949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b="1" dirty="0" smtClean="0">
                    <a:solidFill>
                      <a:schemeClr val="bg2"/>
                    </a:solidFill>
                    <a:latin typeface="MV Boli" panose="02000500030200090000" pitchFamily="2" charset="0"/>
                    <a:cs typeface="MV Boli" panose="02000500030200090000" pitchFamily="2" charset="0"/>
                  </a:rPr>
                  <a:t>     </a:t>
                </a:r>
                <a:r>
                  <a:rPr lang="en-GB" sz="2400" b="1" dirty="0" smtClean="0">
                    <a:solidFill>
                      <a:schemeClr val="bg1"/>
                    </a:solidFill>
                    <a:latin typeface="MV Boli" panose="02000500030200090000" pitchFamily="2" charset="0"/>
                    <a:cs typeface="MV Boli" panose="02000500030200090000" pitchFamily="2" charset="0"/>
                  </a:rPr>
                  <a:t>WHAT</a:t>
                </a:r>
                <a:endParaRPr lang="en-GB" sz="2400" b="1" dirty="0">
                  <a:solidFill>
                    <a:schemeClr val="bg1"/>
                  </a:solidFill>
                  <a:latin typeface="MV Boli" panose="02000500030200090000" pitchFamily="2" charset="0"/>
                  <a:cs typeface="MV Boli" panose="02000500030200090000" pitchFamily="2" charset="0"/>
                </a:endParaRPr>
              </a:p>
            </p:txBody>
          </p:sp>
          <p:pic>
            <p:nvPicPr>
              <p:cNvPr id="36" name="Picture 35"/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6200000">
                <a:off x="11037721" y="3124155"/>
                <a:ext cx="609685" cy="609685"/>
              </a:xfrm>
              <a:prstGeom prst="rect">
                <a:avLst/>
              </a:prstGeom>
            </p:spPr>
          </p:pic>
        </p:grpSp>
      </p:grpSp>
      <p:grpSp>
        <p:nvGrpSpPr>
          <p:cNvPr id="43" name="Group 42"/>
          <p:cNvGrpSpPr/>
          <p:nvPr/>
        </p:nvGrpSpPr>
        <p:grpSpPr>
          <a:xfrm flipH="1">
            <a:off x="10735607" y="25142"/>
            <a:ext cx="12258681" cy="6858000"/>
            <a:chOff x="0" y="0"/>
            <a:chExt cx="12258681" cy="6858000"/>
          </a:xfrm>
          <a:effectLst>
            <a:outerShdw blurRad="215900" dist="38100" sx="101000" sy="101000" algn="tr" rotWithShape="0">
              <a:prstClr val="black">
                <a:alpha val="35000"/>
              </a:prstClr>
            </a:outerShdw>
          </a:effectLst>
        </p:grpSpPr>
        <p:sp>
          <p:nvSpPr>
            <p:cNvPr id="44" name="Rectangle 4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>
              <a:outerShdw blurRad="215900" dist="50800" sx="101000" sy="101000" algn="tl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45" name="Group 44"/>
            <p:cNvGrpSpPr/>
            <p:nvPr/>
          </p:nvGrpSpPr>
          <p:grpSpPr>
            <a:xfrm>
              <a:off x="10964093" y="2008103"/>
              <a:ext cx="1294588" cy="2595561"/>
              <a:chOff x="10964093" y="2008103"/>
              <a:chExt cx="1294588" cy="2595561"/>
            </a:xfrm>
          </p:grpSpPr>
          <p:sp>
            <p:nvSpPr>
              <p:cNvPr id="46" name="Freeform 45"/>
              <p:cNvSpPr/>
              <p:nvPr/>
            </p:nvSpPr>
            <p:spPr>
              <a:xfrm>
                <a:off x="10964093" y="2254345"/>
                <a:ext cx="1280160" cy="2349306"/>
              </a:xfrm>
              <a:custGeom>
                <a:avLst/>
                <a:gdLst>
                  <a:gd name="connsiteX0" fmla="*/ 1280160 w 1280160"/>
                  <a:gd name="connsiteY0" fmla="*/ 0 h 2349306"/>
                  <a:gd name="connsiteX1" fmla="*/ 1280160 w 1280160"/>
                  <a:gd name="connsiteY1" fmla="*/ 2349306 h 2349306"/>
                  <a:gd name="connsiteX2" fmla="*/ 0 w 1280160"/>
                  <a:gd name="connsiteY2" fmla="*/ 1174653 h 2349306"/>
                  <a:gd name="connsiteX3" fmla="*/ 1280160 w 1280160"/>
                  <a:gd name="connsiteY3" fmla="*/ 0 h 23493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80160" h="2349306">
                    <a:moveTo>
                      <a:pt x="1280160" y="0"/>
                    </a:moveTo>
                    <a:lnTo>
                      <a:pt x="1280160" y="2349306"/>
                    </a:lnTo>
                    <a:cubicBezTo>
                      <a:pt x="573147" y="2349306"/>
                      <a:pt x="0" y="1823396"/>
                      <a:pt x="0" y="1174653"/>
                    </a:cubicBezTo>
                    <a:cubicBezTo>
                      <a:pt x="0" y="525910"/>
                      <a:pt x="573147" y="0"/>
                      <a:pt x="1280160" y="0"/>
                    </a:cubicBezTo>
                    <a:close/>
                  </a:path>
                </a:pathLst>
              </a:custGeom>
              <a:solidFill>
                <a:srgbClr val="F4787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47" name="TextBox 46"/>
              <p:cNvSpPr txBox="1"/>
              <p:nvPr/>
            </p:nvSpPr>
            <p:spPr>
              <a:xfrm rot="16200000">
                <a:off x="10699290" y="3044274"/>
                <a:ext cx="259556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b="1" dirty="0" smtClean="0">
                    <a:solidFill>
                      <a:schemeClr val="bg2"/>
                    </a:solidFill>
                    <a:latin typeface="MV Boli" panose="02000500030200090000" pitchFamily="2" charset="0"/>
                    <a:cs typeface="MV Boli" panose="02000500030200090000" pitchFamily="2" charset="0"/>
                  </a:rPr>
                  <a:t>MISSION</a:t>
                </a:r>
                <a:endParaRPr lang="en-GB" sz="2800" b="1" dirty="0">
                  <a:solidFill>
                    <a:schemeClr val="bg2"/>
                  </a:solidFill>
                  <a:latin typeface="MV Boli" panose="02000500030200090000" pitchFamily="2" charset="0"/>
                  <a:cs typeface="MV Boli" panose="02000500030200090000" pitchFamily="2" charset="0"/>
                </a:endParaRPr>
              </a:p>
            </p:txBody>
          </p:sp>
          <p:pic>
            <p:nvPicPr>
              <p:cNvPr id="48" name="Picture 47"/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6200000">
                <a:off x="11037721" y="3124155"/>
                <a:ext cx="609685" cy="609685"/>
              </a:xfrm>
              <a:prstGeom prst="rect">
                <a:avLst/>
              </a:prstGeom>
            </p:spPr>
          </p:pic>
        </p:grpSp>
      </p:grpSp>
      <p:grpSp>
        <p:nvGrpSpPr>
          <p:cNvPr id="49" name="Group 48"/>
          <p:cNvGrpSpPr/>
          <p:nvPr/>
        </p:nvGrpSpPr>
        <p:grpSpPr>
          <a:xfrm flipH="1">
            <a:off x="11659424" y="0"/>
            <a:ext cx="12259170" cy="6858000"/>
            <a:chOff x="0" y="0"/>
            <a:chExt cx="12259170" cy="6858000"/>
          </a:xfrm>
          <a:effectLst>
            <a:outerShdw blurRad="215900" dist="38100" sx="101000" sy="101000" algn="tr" rotWithShape="0">
              <a:prstClr val="black">
                <a:alpha val="35000"/>
              </a:prstClr>
            </a:outerShdw>
          </a:effectLst>
        </p:grpSpPr>
        <p:sp>
          <p:nvSpPr>
            <p:cNvPr id="50" name="Rectangle 49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>
              <a:outerShdw blurRad="215900" dist="50800" sx="101000" sy="101000" algn="tl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51" name="Group 50"/>
            <p:cNvGrpSpPr/>
            <p:nvPr/>
          </p:nvGrpSpPr>
          <p:grpSpPr>
            <a:xfrm>
              <a:off x="10964093" y="2254345"/>
              <a:ext cx="1295077" cy="2349306"/>
              <a:chOff x="10964093" y="2254345"/>
              <a:chExt cx="1295077" cy="2349306"/>
            </a:xfrm>
          </p:grpSpPr>
          <p:sp>
            <p:nvSpPr>
              <p:cNvPr id="52" name="Freeform 51"/>
              <p:cNvSpPr/>
              <p:nvPr/>
            </p:nvSpPr>
            <p:spPr>
              <a:xfrm>
                <a:off x="10964093" y="2254345"/>
                <a:ext cx="1280160" cy="2349306"/>
              </a:xfrm>
              <a:custGeom>
                <a:avLst/>
                <a:gdLst>
                  <a:gd name="connsiteX0" fmla="*/ 1280160 w 1280160"/>
                  <a:gd name="connsiteY0" fmla="*/ 0 h 2349306"/>
                  <a:gd name="connsiteX1" fmla="*/ 1280160 w 1280160"/>
                  <a:gd name="connsiteY1" fmla="*/ 2349306 h 2349306"/>
                  <a:gd name="connsiteX2" fmla="*/ 0 w 1280160"/>
                  <a:gd name="connsiteY2" fmla="*/ 1174653 h 2349306"/>
                  <a:gd name="connsiteX3" fmla="*/ 1280160 w 1280160"/>
                  <a:gd name="connsiteY3" fmla="*/ 0 h 23493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80160" h="2349306">
                    <a:moveTo>
                      <a:pt x="1280160" y="0"/>
                    </a:moveTo>
                    <a:lnTo>
                      <a:pt x="1280160" y="2349306"/>
                    </a:lnTo>
                    <a:cubicBezTo>
                      <a:pt x="573147" y="2349306"/>
                      <a:pt x="0" y="1823396"/>
                      <a:pt x="0" y="1174653"/>
                    </a:cubicBezTo>
                    <a:cubicBezTo>
                      <a:pt x="0" y="525910"/>
                      <a:pt x="573147" y="0"/>
                      <a:pt x="1280160" y="0"/>
                    </a:cubicBezTo>
                    <a:close/>
                  </a:path>
                </a:pathLst>
              </a:custGeom>
              <a:solidFill>
                <a:schemeClr val="tx2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53" name="TextBox 52"/>
              <p:cNvSpPr txBox="1"/>
              <p:nvPr/>
            </p:nvSpPr>
            <p:spPr>
              <a:xfrm rot="16200000">
                <a:off x="10967908" y="3159330"/>
                <a:ext cx="205930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b="1" dirty="0" smtClean="0">
                    <a:solidFill>
                      <a:schemeClr val="bg2"/>
                    </a:solidFill>
                    <a:latin typeface="MV Boli" panose="02000500030200090000" pitchFamily="2" charset="0"/>
                    <a:cs typeface="MV Boli" panose="02000500030200090000" pitchFamily="2" charset="0"/>
                  </a:rPr>
                  <a:t>AIMS &amp;…</a:t>
                </a:r>
                <a:endParaRPr lang="en-GB" sz="2800" b="1" dirty="0">
                  <a:solidFill>
                    <a:schemeClr val="bg2"/>
                  </a:solidFill>
                  <a:latin typeface="MV Boli" panose="02000500030200090000" pitchFamily="2" charset="0"/>
                  <a:cs typeface="MV Boli" panose="02000500030200090000" pitchFamily="2" charset="0"/>
                </a:endParaRPr>
              </a:p>
            </p:txBody>
          </p:sp>
          <p:pic>
            <p:nvPicPr>
              <p:cNvPr id="54" name="Picture 53"/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6200000">
                <a:off x="11037721" y="3124155"/>
                <a:ext cx="609685" cy="609685"/>
              </a:xfrm>
              <a:prstGeom prst="rect">
                <a:avLst/>
              </a:prstGeom>
            </p:spPr>
          </p:pic>
        </p:grpSp>
      </p:grpSp>
      <p:sp>
        <p:nvSpPr>
          <p:cNvPr id="129" name="Rectangle 128"/>
          <p:cNvSpPr/>
          <p:nvPr/>
        </p:nvSpPr>
        <p:spPr>
          <a:xfrm flipH="1">
            <a:off x="12235614" y="0"/>
            <a:ext cx="12192000" cy="6858000"/>
          </a:xfrm>
          <a:prstGeom prst="rect">
            <a:avLst/>
          </a:prstGeom>
          <a:solidFill>
            <a:schemeClr val="bg2"/>
          </a:solidFill>
          <a:ln>
            <a:noFill/>
          </a:ln>
          <a:effectLst>
            <a:outerShdw blurRad="215900" dist="50800" sx="101000" sy="101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33" name="Group 132"/>
          <p:cNvGrpSpPr/>
          <p:nvPr/>
        </p:nvGrpSpPr>
        <p:grpSpPr>
          <a:xfrm>
            <a:off x="12186119" y="2279489"/>
            <a:ext cx="1327283" cy="2374449"/>
            <a:chOff x="12186119" y="2279489"/>
            <a:chExt cx="1327283" cy="2374449"/>
          </a:xfrm>
        </p:grpSpPr>
        <p:sp>
          <p:nvSpPr>
            <p:cNvPr id="131" name="Freeform 130"/>
            <p:cNvSpPr/>
            <p:nvPr/>
          </p:nvSpPr>
          <p:spPr>
            <a:xfrm flipH="1">
              <a:off x="12233242" y="2279489"/>
              <a:ext cx="1280160" cy="2349306"/>
            </a:xfrm>
            <a:custGeom>
              <a:avLst/>
              <a:gdLst>
                <a:gd name="connsiteX0" fmla="*/ 1280160 w 1280160"/>
                <a:gd name="connsiteY0" fmla="*/ 0 h 2349306"/>
                <a:gd name="connsiteX1" fmla="*/ 1280160 w 1280160"/>
                <a:gd name="connsiteY1" fmla="*/ 2349306 h 2349306"/>
                <a:gd name="connsiteX2" fmla="*/ 0 w 1280160"/>
                <a:gd name="connsiteY2" fmla="*/ 1174653 h 2349306"/>
                <a:gd name="connsiteX3" fmla="*/ 1280160 w 1280160"/>
                <a:gd name="connsiteY3" fmla="*/ 0 h 23493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280160" h="2349306">
                  <a:moveTo>
                    <a:pt x="1280160" y="0"/>
                  </a:moveTo>
                  <a:lnTo>
                    <a:pt x="1280160" y="2349306"/>
                  </a:lnTo>
                  <a:cubicBezTo>
                    <a:pt x="573147" y="2349306"/>
                    <a:pt x="0" y="1823396"/>
                    <a:pt x="0" y="1174653"/>
                  </a:cubicBezTo>
                  <a:cubicBezTo>
                    <a:pt x="0" y="525910"/>
                    <a:pt x="573147" y="0"/>
                    <a:pt x="1280160" y="0"/>
                  </a:cubicBezTo>
                  <a:close/>
                </a:path>
              </a:pathLst>
            </a:custGeom>
            <a:solidFill>
              <a:srgbClr val="E99B8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32" name="TextBox 131"/>
            <p:cNvSpPr txBox="1"/>
            <p:nvPr/>
          </p:nvSpPr>
          <p:spPr>
            <a:xfrm rot="5400000" flipH="1">
              <a:off x="11418077" y="3362677"/>
              <a:ext cx="2059303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800" b="1" dirty="0" smtClean="0">
                  <a:solidFill>
                    <a:schemeClr val="bg2"/>
                  </a:solidFill>
                  <a:latin typeface="MV Boli" panose="02000500030200090000" pitchFamily="2" charset="0"/>
                  <a:cs typeface="MV Boli" panose="02000500030200090000" pitchFamily="2" charset="0"/>
                </a:rPr>
                <a:t>SMART</a:t>
              </a:r>
              <a:endParaRPr lang="en-GB" sz="2800" b="1" dirty="0">
                <a:solidFill>
                  <a:schemeClr val="bg2"/>
                </a:solidFill>
                <a:latin typeface="MV Boli" panose="02000500030200090000" pitchFamily="2" charset="0"/>
                <a:cs typeface="MV Boli" panose="02000500030200090000" pitchFamily="2" charset="0"/>
              </a:endParaRPr>
            </a:p>
          </p:txBody>
        </p:sp>
      </p:grpSp>
      <p:grpSp>
        <p:nvGrpSpPr>
          <p:cNvPr id="42" name="Group 41"/>
          <p:cNvGrpSpPr/>
          <p:nvPr/>
        </p:nvGrpSpPr>
        <p:grpSpPr>
          <a:xfrm>
            <a:off x="1944948" y="0"/>
            <a:ext cx="7700614" cy="1056642"/>
            <a:chOff x="2807673" y="81748"/>
            <a:chExt cx="6043977" cy="1056642"/>
          </a:xfrm>
        </p:grpSpPr>
        <p:sp>
          <p:nvSpPr>
            <p:cNvPr id="55" name="TextBox 54"/>
            <p:cNvSpPr txBox="1"/>
            <p:nvPr/>
          </p:nvSpPr>
          <p:spPr>
            <a:xfrm>
              <a:off x="2807673" y="81748"/>
              <a:ext cx="6043977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4400" dirty="0" smtClean="0">
                  <a:solidFill>
                    <a:schemeClr val="bg1">
                      <a:lumMod val="50000"/>
                    </a:schemeClr>
                  </a:solidFill>
                  <a:latin typeface="Tw Cen MT" panose="020B0602020104020603" pitchFamily="34" charset="0"/>
                </a:rPr>
                <a:t>WHAT WE PROVIDE?</a:t>
              </a:r>
              <a:endParaRPr lang="en-GB" sz="4400" dirty="0">
                <a:solidFill>
                  <a:schemeClr val="bg1">
                    <a:lumMod val="50000"/>
                  </a:schemeClr>
                </a:solidFill>
                <a:latin typeface="Tw Cen MT" panose="020B0602020104020603" pitchFamily="34" charset="0"/>
              </a:endParaRPr>
            </a:p>
          </p:txBody>
        </p:sp>
        <p:grpSp>
          <p:nvGrpSpPr>
            <p:cNvPr id="56" name="Group 55"/>
            <p:cNvGrpSpPr/>
            <p:nvPr/>
          </p:nvGrpSpPr>
          <p:grpSpPr>
            <a:xfrm>
              <a:off x="5078428" y="846372"/>
              <a:ext cx="1526209" cy="292018"/>
              <a:chOff x="4801005" y="830897"/>
              <a:chExt cx="1526209" cy="292018"/>
            </a:xfrm>
          </p:grpSpPr>
          <p:sp>
            <p:nvSpPr>
              <p:cNvPr id="57" name="Oval 56"/>
              <p:cNvSpPr/>
              <p:nvPr/>
            </p:nvSpPr>
            <p:spPr>
              <a:xfrm>
                <a:off x="4801005" y="830897"/>
                <a:ext cx="265855" cy="281680"/>
              </a:xfrm>
              <a:prstGeom prst="ellipse">
                <a:avLst/>
              </a:prstGeom>
              <a:solidFill>
                <a:srgbClr val="9A8AF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58" name="Oval 57"/>
              <p:cNvSpPr/>
              <p:nvPr/>
            </p:nvSpPr>
            <p:spPr>
              <a:xfrm>
                <a:off x="5114515" y="839464"/>
                <a:ext cx="265855" cy="281680"/>
              </a:xfrm>
              <a:prstGeom prst="ellipse">
                <a:avLst/>
              </a:prstGeom>
              <a:solidFill>
                <a:srgbClr val="E8629B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59" name="Oval 58"/>
              <p:cNvSpPr/>
              <p:nvPr/>
            </p:nvSpPr>
            <p:spPr>
              <a:xfrm>
                <a:off x="5428025" y="841235"/>
                <a:ext cx="265855" cy="281680"/>
              </a:xfrm>
              <a:prstGeom prst="ellipse">
                <a:avLst/>
              </a:prstGeom>
              <a:solidFill>
                <a:srgbClr val="F2B87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60" name="Oval 59"/>
              <p:cNvSpPr/>
              <p:nvPr/>
            </p:nvSpPr>
            <p:spPr>
              <a:xfrm>
                <a:off x="6061359" y="839464"/>
                <a:ext cx="265855" cy="281680"/>
              </a:xfrm>
              <a:prstGeom prst="ellipse">
                <a:avLst/>
              </a:prstGeom>
              <a:solidFill>
                <a:srgbClr val="F4787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61" name="Oval 60"/>
              <p:cNvSpPr/>
              <p:nvPr/>
            </p:nvSpPr>
            <p:spPr>
              <a:xfrm>
                <a:off x="5741535" y="839464"/>
                <a:ext cx="265855" cy="281680"/>
              </a:xfrm>
              <a:prstGeom prst="ellipse">
                <a:avLst/>
              </a:prstGeom>
              <a:solidFill>
                <a:srgbClr val="93DDD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grpSp>
        <p:nvGrpSpPr>
          <p:cNvPr id="3" name="Group 2"/>
          <p:cNvGrpSpPr/>
          <p:nvPr/>
        </p:nvGrpSpPr>
        <p:grpSpPr>
          <a:xfrm>
            <a:off x="2451826" y="2487670"/>
            <a:ext cx="7661973" cy="2724655"/>
            <a:chOff x="2451826" y="2487670"/>
            <a:chExt cx="7661973" cy="2724655"/>
          </a:xfrm>
        </p:grpSpPr>
        <p:pic>
          <p:nvPicPr>
            <p:cNvPr id="1026" name="Picture 2" descr="Znalezione obrazy dla zapytania: 10 babies"/>
            <p:cNvPicPr>
              <a:picLocks noChangeAspect="1" noChangeArrowheads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2" t="236" r="-1541" b="63953"/>
            <a:stretch/>
          </p:blipFill>
          <p:spPr bwMode="auto">
            <a:xfrm>
              <a:off x="2451826" y="2487670"/>
              <a:ext cx="7500134" cy="174918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" name="TextBox 1"/>
            <p:cNvSpPr txBox="1"/>
            <p:nvPr/>
          </p:nvSpPr>
          <p:spPr>
            <a:xfrm>
              <a:off x="2708339" y="4442884"/>
              <a:ext cx="7405460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4400" dirty="0" smtClean="0">
                  <a:solidFill>
                    <a:srgbClr val="7030A0"/>
                  </a:solidFill>
                  <a:latin typeface="Tw Cen MT" panose="020B0602020104020603" pitchFamily="34" charset="0"/>
                </a:rPr>
                <a:t>CAPASITY OF TEN CHILDREN </a:t>
              </a:r>
              <a:endParaRPr lang="en-GB" sz="4400" dirty="0">
                <a:solidFill>
                  <a:srgbClr val="7030A0"/>
                </a:solidFill>
                <a:latin typeface="Tw Cen MT" panose="020B0602020104020603" pitchFamily="34" charset="0"/>
              </a:endParaRPr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2536058" y="1333194"/>
            <a:ext cx="7762776" cy="4210204"/>
            <a:chOff x="2536058" y="1333194"/>
            <a:chExt cx="7762776" cy="4210204"/>
          </a:xfrm>
        </p:grpSpPr>
        <p:pic>
          <p:nvPicPr>
            <p:cNvPr id="1028" name="Picture 4" descr="Benefits Of Day Care Center For Kids&#10;Day care centre have gained popularity now-a-days&#10;because it has become a necessity f...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36058" y="1333194"/>
              <a:ext cx="7415902" cy="415780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4" name="TextBox 3"/>
            <p:cNvSpPr txBox="1"/>
            <p:nvPr/>
          </p:nvSpPr>
          <p:spPr>
            <a:xfrm>
              <a:off x="2589016" y="4712401"/>
              <a:ext cx="7709818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4800" dirty="0" smtClean="0">
                  <a:solidFill>
                    <a:srgbClr val="0070C0"/>
                  </a:solidFill>
                </a:rPr>
                <a:t>FULL TIME DAY CARE</a:t>
              </a:r>
              <a:endParaRPr lang="en-GB" sz="4800" dirty="0">
                <a:solidFill>
                  <a:srgbClr val="0070C0"/>
                </a:solidFill>
              </a:endParaRPr>
            </a:p>
          </p:txBody>
        </p:sp>
      </p:grpSp>
      <p:pic>
        <p:nvPicPr>
          <p:cNvPr id="1030" name="Picture 6" descr="Znalezione obrazy dla zapytania: BREAKFAST lunch dinner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21" b="19851"/>
          <a:stretch/>
        </p:blipFill>
        <p:spPr bwMode="auto">
          <a:xfrm>
            <a:off x="2518533" y="1292778"/>
            <a:ext cx="7359449" cy="41733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7" name="Group 6"/>
          <p:cNvGrpSpPr/>
          <p:nvPr/>
        </p:nvGrpSpPr>
        <p:grpSpPr>
          <a:xfrm>
            <a:off x="2124876" y="1292778"/>
            <a:ext cx="8358105" cy="5422952"/>
            <a:chOff x="2124876" y="1292778"/>
            <a:chExt cx="8358105" cy="5422952"/>
          </a:xfrm>
        </p:grpSpPr>
        <p:pic>
          <p:nvPicPr>
            <p:cNvPr id="1032" name="Picture 8" descr="Znalezione obrazy dla zapytania: learning activities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124876" y="1292778"/>
              <a:ext cx="7880263" cy="426847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6" name="TextBox 5"/>
            <p:cNvSpPr txBox="1"/>
            <p:nvPr/>
          </p:nvSpPr>
          <p:spPr>
            <a:xfrm>
              <a:off x="2201342" y="5853956"/>
              <a:ext cx="8281639" cy="86177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/>
              <a:r>
                <a:rPr lang="en-GB" sz="3200" b="1" dirty="0">
                  <a:solidFill>
                    <a:srgbClr val="C00000"/>
                  </a:solidFill>
                  <a:latin typeface="Tw Cen MT" panose="020B0602020104020603" pitchFamily="34" charset="0"/>
                </a:rPr>
                <a:t>Physical, entertainment and learning activities</a:t>
              </a:r>
            </a:p>
            <a:p>
              <a:endParaRPr lang="en-GB" dirty="0">
                <a:solidFill>
                  <a:srgbClr val="C00000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4766202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26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7000"/>
                            </p:stCondLst>
                            <p:childTnLst>
                              <p:par>
                                <p:cTn id="28" presetID="26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2000"/>
                            </p:stCondLst>
                            <p:childTnLst>
                              <p:par>
                                <p:cTn id="45" presetID="31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7E6E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oup 9"/>
          <p:cNvGrpSpPr/>
          <p:nvPr/>
        </p:nvGrpSpPr>
        <p:grpSpPr>
          <a:xfrm flipH="1">
            <a:off x="-39948" y="0"/>
            <a:ext cx="12244253" cy="6858000"/>
            <a:chOff x="0" y="0"/>
            <a:chExt cx="12244253" cy="6858000"/>
          </a:xfrm>
          <a:effectLst>
            <a:outerShdw blurRad="215900" dist="38100" sx="101000" sy="101000" algn="tr" rotWithShape="0">
              <a:prstClr val="black">
                <a:alpha val="35000"/>
              </a:prstClr>
            </a:outerShdw>
          </a:effectLst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>
              <a:outerShdw blurRad="215900" dist="50800" sx="101000" sy="101000" algn="tl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12" name="Group 11"/>
            <p:cNvGrpSpPr/>
            <p:nvPr/>
          </p:nvGrpSpPr>
          <p:grpSpPr>
            <a:xfrm>
              <a:off x="10964093" y="2254345"/>
              <a:ext cx="1280160" cy="2349306"/>
              <a:chOff x="10964093" y="2254345"/>
              <a:chExt cx="1280160" cy="2349306"/>
            </a:xfrm>
          </p:grpSpPr>
          <p:sp>
            <p:nvSpPr>
              <p:cNvPr id="13" name="Freeform 12"/>
              <p:cNvSpPr/>
              <p:nvPr/>
            </p:nvSpPr>
            <p:spPr>
              <a:xfrm>
                <a:off x="10964093" y="2254345"/>
                <a:ext cx="1280160" cy="2349306"/>
              </a:xfrm>
              <a:custGeom>
                <a:avLst/>
                <a:gdLst>
                  <a:gd name="connsiteX0" fmla="*/ 1280160 w 1280160"/>
                  <a:gd name="connsiteY0" fmla="*/ 0 h 2349306"/>
                  <a:gd name="connsiteX1" fmla="*/ 1280160 w 1280160"/>
                  <a:gd name="connsiteY1" fmla="*/ 2349306 h 2349306"/>
                  <a:gd name="connsiteX2" fmla="*/ 0 w 1280160"/>
                  <a:gd name="connsiteY2" fmla="*/ 1174653 h 2349306"/>
                  <a:gd name="connsiteX3" fmla="*/ 1280160 w 1280160"/>
                  <a:gd name="connsiteY3" fmla="*/ 0 h 23493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80160" h="2349306">
                    <a:moveTo>
                      <a:pt x="1280160" y="0"/>
                    </a:moveTo>
                    <a:lnTo>
                      <a:pt x="1280160" y="2349306"/>
                    </a:lnTo>
                    <a:cubicBezTo>
                      <a:pt x="573147" y="2349306"/>
                      <a:pt x="0" y="1823396"/>
                      <a:pt x="0" y="1174653"/>
                    </a:cubicBezTo>
                    <a:cubicBezTo>
                      <a:pt x="0" y="525910"/>
                      <a:pt x="573147" y="0"/>
                      <a:pt x="1280160" y="0"/>
                    </a:cubicBezTo>
                    <a:close/>
                  </a:path>
                </a:pathLst>
              </a:custGeom>
              <a:solidFill>
                <a:srgbClr val="84E8A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4" name="TextBox 13"/>
              <p:cNvSpPr txBox="1"/>
              <p:nvPr/>
            </p:nvSpPr>
            <p:spPr>
              <a:xfrm rot="16200000">
                <a:off x="11097937" y="3259721"/>
                <a:ext cx="1769413" cy="3385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1600" b="1" dirty="0" smtClean="0">
                    <a:solidFill>
                      <a:schemeClr val="bg1"/>
                    </a:solidFill>
                    <a:latin typeface="MV Boli" panose="02000500030200090000" pitchFamily="2" charset="0"/>
                    <a:cs typeface="MV Boli" panose="02000500030200090000" pitchFamily="2" charset="0"/>
                  </a:rPr>
                  <a:t>INTRODUCTION</a:t>
                </a:r>
                <a:endParaRPr lang="en-GB" sz="1600" b="1" dirty="0">
                  <a:solidFill>
                    <a:schemeClr val="bg1"/>
                  </a:solidFill>
                  <a:latin typeface="MV Boli" panose="02000500030200090000" pitchFamily="2" charset="0"/>
                  <a:cs typeface="MV Boli" panose="02000500030200090000" pitchFamily="2" charset="0"/>
                </a:endParaRPr>
              </a:p>
            </p:txBody>
          </p:sp>
          <p:pic>
            <p:nvPicPr>
              <p:cNvPr id="15" name="Picture 14"/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6200000">
                <a:off x="11037721" y="3124155"/>
                <a:ext cx="609685" cy="609685"/>
              </a:xfrm>
              <a:prstGeom prst="rect">
                <a:avLst/>
              </a:prstGeom>
            </p:spPr>
          </p:pic>
        </p:grpSp>
      </p:grpSp>
      <p:grpSp>
        <p:nvGrpSpPr>
          <p:cNvPr id="25" name="Group 24"/>
          <p:cNvGrpSpPr/>
          <p:nvPr/>
        </p:nvGrpSpPr>
        <p:grpSpPr>
          <a:xfrm flipH="1">
            <a:off x="390939" y="-8060"/>
            <a:ext cx="12244255" cy="6858000"/>
            <a:chOff x="0" y="0"/>
            <a:chExt cx="12244255" cy="6858000"/>
          </a:xfrm>
          <a:effectLst>
            <a:outerShdw blurRad="215900" dist="38100" sx="101000" sy="101000" algn="tr" rotWithShape="0">
              <a:prstClr val="black">
                <a:alpha val="35000"/>
              </a:prstClr>
            </a:outerShdw>
          </a:effectLst>
        </p:grpSpPr>
        <p:sp>
          <p:nvSpPr>
            <p:cNvPr id="26" name="Rectangle 25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>
              <a:outerShdw blurRad="215900" dist="50800" sx="101000" sy="101000" algn="tl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27" name="Group 26"/>
            <p:cNvGrpSpPr/>
            <p:nvPr/>
          </p:nvGrpSpPr>
          <p:grpSpPr>
            <a:xfrm>
              <a:off x="10964093" y="2254345"/>
              <a:ext cx="1280162" cy="2440896"/>
              <a:chOff x="10964093" y="2254345"/>
              <a:chExt cx="1280162" cy="2440896"/>
            </a:xfrm>
          </p:grpSpPr>
          <p:sp>
            <p:nvSpPr>
              <p:cNvPr id="28" name="Freeform 27"/>
              <p:cNvSpPr/>
              <p:nvPr/>
            </p:nvSpPr>
            <p:spPr>
              <a:xfrm>
                <a:off x="10964093" y="2254345"/>
                <a:ext cx="1280160" cy="2349306"/>
              </a:xfrm>
              <a:custGeom>
                <a:avLst/>
                <a:gdLst>
                  <a:gd name="connsiteX0" fmla="*/ 1280160 w 1280160"/>
                  <a:gd name="connsiteY0" fmla="*/ 0 h 2349306"/>
                  <a:gd name="connsiteX1" fmla="*/ 1280160 w 1280160"/>
                  <a:gd name="connsiteY1" fmla="*/ 2349306 h 2349306"/>
                  <a:gd name="connsiteX2" fmla="*/ 0 w 1280160"/>
                  <a:gd name="connsiteY2" fmla="*/ 1174653 h 2349306"/>
                  <a:gd name="connsiteX3" fmla="*/ 1280160 w 1280160"/>
                  <a:gd name="connsiteY3" fmla="*/ 0 h 23493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80160" h="2349306">
                    <a:moveTo>
                      <a:pt x="1280160" y="0"/>
                    </a:moveTo>
                    <a:lnTo>
                      <a:pt x="1280160" y="2349306"/>
                    </a:lnTo>
                    <a:cubicBezTo>
                      <a:pt x="573147" y="2349306"/>
                      <a:pt x="0" y="1823396"/>
                      <a:pt x="0" y="1174653"/>
                    </a:cubicBezTo>
                    <a:cubicBezTo>
                      <a:pt x="0" y="525910"/>
                      <a:pt x="573147" y="0"/>
                      <a:pt x="1280160" y="0"/>
                    </a:cubicBezTo>
                    <a:close/>
                  </a:path>
                </a:pathLst>
              </a:custGeom>
              <a:solidFill>
                <a:srgbClr val="9A8AF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9" name="TextBox 28"/>
              <p:cNvSpPr txBox="1"/>
              <p:nvPr/>
            </p:nvSpPr>
            <p:spPr>
              <a:xfrm rot="16200000">
                <a:off x="10907169" y="3358156"/>
                <a:ext cx="215095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b="1" dirty="0" smtClean="0">
                    <a:solidFill>
                      <a:schemeClr val="bg2"/>
                    </a:solidFill>
                    <a:latin typeface="MV Boli" panose="02000500030200090000" pitchFamily="2" charset="0"/>
                    <a:cs typeface="MV Boli" panose="02000500030200090000" pitchFamily="2" charset="0"/>
                  </a:rPr>
                  <a:t>SECURE</a:t>
                </a:r>
                <a:endParaRPr lang="en-GB" sz="2800" b="1" dirty="0">
                  <a:solidFill>
                    <a:schemeClr val="bg2"/>
                  </a:solidFill>
                  <a:latin typeface="MV Boli" panose="02000500030200090000" pitchFamily="2" charset="0"/>
                  <a:cs typeface="MV Boli" panose="02000500030200090000" pitchFamily="2" charset="0"/>
                </a:endParaRPr>
              </a:p>
            </p:txBody>
          </p:sp>
          <p:pic>
            <p:nvPicPr>
              <p:cNvPr id="30" name="Picture 29"/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6200000">
                <a:off x="11037721" y="3124155"/>
                <a:ext cx="609685" cy="609685"/>
              </a:xfrm>
              <a:prstGeom prst="rect">
                <a:avLst/>
              </a:prstGeom>
            </p:spPr>
          </p:pic>
        </p:grpSp>
      </p:grpSp>
      <p:grpSp>
        <p:nvGrpSpPr>
          <p:cNvPr id="31" name="Group 30"/>
          <p:cNvGrpSpPr/>
          <p:nvPr/>
        </p:nvGrpSpPr>
        <p:grpSpPr>
          <a:xfrm flipH="1">
            <a:off x="844202" y="-56"/>
            <a:ext cx="12244253" cy="6858000"/>
            <a:chOff x="0" y="0"/>
            <a:chExt cx="12244253" cy="6858000"/>
          </a:xfrm>
          <a:effectLst>
            <a:outerShdw blurRad="215900" dist="38100" sx="101000" sy="101000" algn="tr" rotWithShape="0">
              <a:prstClr val="black">
                <a:alpha val="35000"/>
              </a:prstClr>
            </a:outerShdw>
          </a:effectLst>
        </p:grpSpPr>
        <p:sp>
          <p:nvSpPr>
            <p:cNvPr id="32" name="Rectangle 3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>
              <a:outerShdw blurRad="215900" dist="50800" sx="101000" sy="101000" algn="tl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33" name="Group 32"/>
            <p:cNvGrpSpPr/>
            <p:nvPr/>
          </p:nvGrpSpPr>
          <p:grpSpPr>
            <a:xfrm>
              <a:off x="10964093" y="2254345"/>
              <a:ext cx="1280160" cy="3211863"/>
              <a:chOff x="10964093" y="2254345"/>
              <a:chExt cx="1280160" cy="3211863"/>
            </a:xfrm>
          </p:grpSpPr>
          <p:sp>
            <p:nvSpPr>
              <p:cNvPr id="34" name="Freeform 33"/>
              <p:cNvSpPr/>
              <p:nvPr/>
            </p:nvSpPr>
            <p:spPr>
              <a:xfrm>
                <a:off x="10964093" y="2254345"/>
                <a:ext cx="1280160" cy="2349306"/>
              </a:xfrm>
              <a:custGeom>
                <a:avLst/>
                <a:gdLst>
                  <a:gd name="connsiteX0" fmla="*/ 1280160 w 1280160"/>
                  <a:gd name="connsiteY0" fmla="*/ 0 h 2349306"/>
                  <a:gd name="connsiteX1" fmla="*/ 1280160 w 1280160"/>
                  <a:gd name="connsiteY1" fmla="*/ 2349306 h 2349306"/>
                  <a:gd name="connsiteX2" fmla="*/ 0 w 1280160"/>
                  <a:gd name="connsiteY2" fmla="*/ 1174653 h 2349306"/>
                  <a:gd name="connsiteX3" fmla="*/ 1280160 w 1280160"/>
                  <a:gd name="connsiteY3" fmla="*/ 0 h 23493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80160" h="2349306">
                    <a:moveTo>
                      <a:pt x="1280160" y="0"/>
                    </a:moveTo>
                    <a:lnTo>
                      <a:pt x="1280160" y="2349306"/>
                    </a:lnTo>
                    <a:cubicBezTo>
                      <a:pt x="573147" y="2349306"/>
                      <a:pt x="0" y="1823396"/>
                      <a:pt x="0" y="1174653"/>
                    </a:cubicBezTo>
                    <a:cubicBezTo>
                      <a:pt x="0" y="525910"/>
                      <a:pt x="573147" y="0"/>
                      <a:pt x="1280160" y="0"/>
                    </a:cubicBezTo>
                    <a:close/>
                  </a:path>
                </a:pathLst>
              </a:custGeom>
              <a:solidFill>
                <a:srgbClr val="F2B87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5" name="TextBox 34"/>
              <p:cNvSpPr txBox="1"/>
              <p:nvPr/>
            </p:nvSpPr>
            <p:spPr>
              <a:xfrm rot="16200000">
                <a:off x="10366313" y="3649901"/>
                <a:ext cx="3170949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b="1" dirty="0" smtClean="0">
                    <a:solidFill>
                      <a:schemeClr val="bg2"/>
                    </a:solidFill>
                    <a:latin typeface="MV Boli" panose="02000500030200090000" pitchFamily="2" charset="0"/>
                    <a:cs typeface="MV Boli" panose="02000500030200090000" pitchFamily="2" charset="0"/>
                  </a:rPr>
                  <a:t>     </a:t>
                </a:r>
                <a:r>
                  <a:rPr lang="en-GB" sz="2400" b="1" dirty="0" smtClean="0">
                    <a:solidFill>
                      <a:schemeClr val="bg1"/>
                    </a:solidFill>
                    <a:latin typeface="MV Boli" panose="02000500030200090000" pitchFamily="2" charset="0"/>
                    <a:cs typeface="MV Boli" panose="02000500030200090000" pitchFamily="2" charset="0"/>
                  </a:rPr>
                  <a:t>WHAT</a:t>
                </a:r>
                <a:endParaRPr lang="en-GB" sz="2400" b="1" dirty="0">
                  <a:solidFill>
                    <a:schemeClr val="bg1"/>
                  </a:solidFill>
                  <a:latin typeface="MV Boli" panose="02000500030200090000" pitchFamily="2" charset="0"/>
                  <a:cs typeface="MV Boli" panose="02000500030200090000" pitchFamily="2" charset="0"/>
                </a:endParaRPr>
              </a:p>
            </p:txBody>
          </p:sp>
          <p:pic>
            <p:nvPicPr>
              <p:cNvPr id="36" name="Picture 35"/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6200000">
                <a:off x="11037721" y="3124155"/>
                <a:ext cx="609685" cy="609685"/>
              </a:xfrm>
              <a:prstGeom prst="rect">
                <a:avLst/>
              </a:prstGeom>
            </p:spPr>
          </p:pic>
        </p:grpSp>
      </p:grpSp>
      <p:grpSp>
        <p:nvGrpSpPr>
          <p:cNvPr id="43" name="Group 42"/>
          <p:cNvGrpSpPr/>
          <p:nvPr/>
        </p:nvGrpSpPr>
        <p:grpSpPr>
          <a:xfrm flipH="1">
            <a:off x="1399788" y="7948"/>
            <a:ext cx="12258681" cy="6858000"/>
            <a:chOff x="0" y="0"/>
            <a:chExt cx="12258681" cy="6858000"/>
          </a:xfrm>
          <a:effectLst>
            <a:outerShdw blurRad="215900" dist="38100" sx="101000" sy="101000" algn="tr" rotWithShape="0">
              <a:prstClr val="black">
                <a:alpha val="35000"/>
              </a:prstClr>
            </a:outerShdw>
          </a:effectLst>
        </p:grpSpPr>
        <p:sp>
          <p:nvSpPr>
            <p:cNvPr id="44" name="Rectangle 4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>
              <a:outerShdw blurRad="215900" dist="50800" sx="101000" sy="101000" algn="tl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45" name="Group 44"/>
            <p:cNvGrpSpPr/>
            <p:nvPr/>
          </p:nvGrpSpPr>
          <p:grpSpPr>
            <a:xfrm>
              <a:off x="10964093" y="2008103"/>
              <a:ext cx="1294588" cy="2595561"/>
              <a:chOff x="10964093" y="2008103"/>
              <a:chExt cx="1294588" cy="2595561"/>
            </a:xfrm>
          </p:grpSpPr>
          <p:sp>
            <p:nvSpPr>
              <p:cNvPr id="46" name="Freeform 45"/>
              <p:cNvSpPr/>
              <p:nvPr/>
            </p:nvSpPr>
            <p:spPr>
              <a:xfrm>
                <a:off x="10964093" y="2254345"/>
                <a:ext cx="1280160" cy="2349306"/>
              </a:xfrm>
              <a:custGeom>
                <a:avLst/>
                <a:gdLst>
                  <a:gd name="connsiteX0" fmla="*/ 1280160 w 1280160"/>
                  <a:gd name="connsiteY0" fmla="*/ 0 h 2349306"/>
                  <a:gd name="connsiteX1" fmla="*/ 1280160 w 1280160"/>
                  <a:gd name="connsiteY1" fmla="*/ 2349306 h 2349306"/>
                  <a:gd name="connsiteX2" fmla="*/ 0 w 1280160"/>
                  <a:gd name="connsiteY2" fmla="*/ 1174653 h 2349306"/>
                  <a:gd name="connsiteX3" fmla="*/ 1280160 w 1280160"/>
                  <a:gd name="connsiteY3" fmla="*/ 0 h 23493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80160" h="2349306">
                    <a:moveTo>
                      <a:pt x="1280160" y="0"/>
                    </a:moveTo>
                    <a:lnTo>
                      <a:pt x="1280160" y="2349306"/>
                    </a:lnTo>
                    <a:cubicBezTo>
                      <a:pt x="573147" y="2349306"/>
                      <a:pt x="0" y="1823396"/>
                      <a:pt x="0" y="1174653"/>
                    </a:cubicBezTo>
                    <a:cubicBezTo>
                      <a:pt x="0" y="525910"/>
                      <a:pt x="573147" y="0"/>
                      <a:pt x="1280160" y="0"/>
                    </a:cubicBezTo>
                    <a:close/>
                  </a:path>
                </a:pathLst>
              </a:custGeom>
              <a:solidFill>
                <a:srgbClr val="F4787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47" name="TextBox 46"/>
              <p:cNvSpPr txBox="1"/>
              <p:nvPr/>
            </p:nvSpPr>
            <p:spPr>
              <a:xfrm rot="16200000">
                <a:off x="10699290" y="3044274"/>
                <a:ext cx="259556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b="1" dirty="0" smtClean="0">
                    <a:solidFill>
                      <a:schemeClr val="bg2"/>
                    </a:solidFill>
                    <a:latin typeface="MV Boli" panose="02000500030200090000" pitchFamily="2" charset="0"/>
                    <a:cs typeface="MV Boli" panose="02000500030200090000" pitchFamily="2" charset="0"/>
                  </a:rPr>
                  <a:t>MISSION</a:t>
                </a:r>
                <a:endParaRPr lang="en-GB" sz="2800" b="1" dirty="0">
                  <a:solidFill>
                    <a:schemeClr val="bg2"/>
                  </a:solidFill>
                  <a:latin typeface="MV Boli" panose="02000500030200090000" pitchFamily="2" charset="0"/>
                  <a:cs typeface="MV Boli" panose="02000500030200090000" pitchFamily="2" charset="0"/>
                </a:endParaRPr>
              </a:p>
            </p:txBody>
          </p:sp>
          <p:pic>
            <p:nvPicPr>
              <p:cNvPr id="48" name="Picture 47"/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6200000">
                <a:off x="11037721" y="3124155"/>
                <a:ext cx="609685" cy="609685"/>
              </a:xfrm>
              <a:prstGeom prst="rect">
                <a:avLst/>
              </a:prstGeom>
            </p:spPr>
          </p:pic>
        </p:grpSp>
      </p:grpSp>
      <p:grpSp>
        <p:nvGrpSpPr>
          <p:cNvPr id="49" name="Group 48"/>
          <p:cNvGrpSpPr/>
          <p:nvPr/>
        </p:nvGrpSpPr>
        <p:grpSpPr>
          <a:xfrm flipH="1">
            <a:off x="11659424" y="0"/>
            <a:ext cx="12259170" cy="6858000"/>
            <a:chOff x="0" y="0"/>
            <a:chExt cx="12259170" cy="6858000"/>
          </a:xfrm>
          <a:effectLst>
            <a:outerShdw blurRad="215900" dist="38100" sx="101000" sy="101000" algn="tr" rotWithShape="0">
              <a:prstClr val="black">
                <a:alpha val="35000"/>
              </a:prstClr>
            </a:outerShdw>
          </a:effectLst>
        </p:grpSpPr>
        <p:sp>
          <p:nvSpPr>
            <p:cNvPr id="50" name="Rectangle 49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>
              <a:outerShdw blurRad="215900" dist="50800" sx="101000" sy="101000" algn="tl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51" name="Group 50"/>
            <p:cNvGrpSpPr/>
            <p:nvPr/>
          </p:nvGrpSpPr>
          <p:grpSpPr>
            <a:xfrm>
              <a:off x="10964093" y="2254345"/>
              <a:ext cx="1295077" cy="2349306"/>
              <a:chOff x="10964093" y="2254345"/>
              <a:chExt cx="1295077" cy="2349306"/>
            </a:xfrm>
          </p:grpSpPr>
          <p:sp>
            <p:nvSpPr>
              <p:cNvPr id="52" name="Freeform 51"/>
              <p:cNvSpPr/>
              <p:nvPr/>
            </p:nvSpPr>
            <p:spPr>
              <a:xfrm>
                <a:off x="10964093" y="2254345"/>
                <a:ext cx="1280160" cy="2349306"/>
              </a:xfrm>
              <a:custGeom>
                <a:avLst/>
                <a:gdLst>
                  <a:gd name="connsiteX0" fmla="*/ 1280160 w 1280160"/>
                  <a:gd name="connsiteY0" fmla="*/ 0 h 2349306"/>
                  <a:gd name="connsiteX1" fmla="*/ 1280160 w 1280160"/>
                  <a:gd name="connsiteY1" fmla="*/ 2349306 h 2349306"/>
                  <a:gd name="connsiteX2" fmla="*/ 0 w 1280160"/>
                  <a:gd name="connsiteY2" fmla="*/ 1174653 h 2349306"/>
                  <a:gd name="connsiteX3" fmla="*/ 1280160 w 1280160"/>
                  <a:gd name="connsiteY3" fmla="*/ 0 h 23493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80160" h="2349306">
                    <a:moveTo>
                      <a:pt x="1280160" y="0"/>
                    </a:moveTo>
                    <a:lnTo>
                      <a:pt x="1280160" y="2349306"/>
                    </a:lnTo>
                    <a:cubicBezTo>
                      <a:pt x="573147" y="2349306"/>
                      <a:pt x="0" y="1823396"/>
                      <a:pt x="0" y="1174653"/>
                    </a:cubicBezTo>
                    <a:cubicBezTo>
                      <a:pt x="0" y="525910"/>
                      <a:pt x="573147" y="0"/>
                      <a:pt x="1280160" y="0"/>
                    </a:cubicBezTo>
                    <a:close/>
                  </a:path>
                </a:pathLst>
              </a:custGeom>
              <a:solidFill>
                <a:schemeClr val="tx2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53" name="TextBox 52"/>
              <p:cNvSpPr txBox="1"/>
              <p:nvPr/>
            </p:nvSpPr>
            <p:spPr>
              <a:xfrm rot="16200000">
                <a:off x="10967908" y="3159330"/>
                <a:ext cx="205930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b="1" dirty="0" smtClean="0">
                    <a:solidFill>
                      <a:schemeClr val="bg2"/>
                    </a:solidFill>
                    <a:latin typeface="MV Boli" panose="02000500030200090000" pitchFamily="2" charset="0"/>
                    <a:cs typeface="MV Boli" panose="02000500030200090000" pitchFamily="2" charset="0"/>
                  </a:rPr>
                  <a:t>AIMS &amp;…</a:t>
                </a:r>
                <a:endParaRPr lang="en-GB" sz="2800" b="1" dirty="0">
                  <a:solidFill>
                    <a:schemeClr val="bg2"/>
                  </a:solidFill>
                  <a:latin typeface="MV Boli" panose="02000500030200090000" pitchFamily="2" charset="0"/>
                  <a:cs typeface="MV Boli" panose="02000500030200090000" pitchFamily="2" charset="0"/>
                </a:endParaRPr>
              </a:p>
            </p:txBody>
          </p:sp>
          <p:pic>
            <p:nvPicPr>
              <p:cNvPr id="54" name="Picture 53"/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6200000">
                <a:off x="11037721" y="3124155"/>
                <a:ext cx="609685" cy="609685"/>
              </a:xfrm>
              <a:prstGeom prst="rect">
                <a:avLst/>
              </a:prstGeom>
            </p:spPr>
          </p:pic>
        </p:grpSp>
      </p:grpSp>
      <p:sp>
        <p:nvSpPr>
          <p:cNvPr id="129" name="Rectangle 128"/>
          <p:cNvSpPr/>
          <p:nvPr/>
        </p:nvSpPr>
        <p:spPr>
          <a:xfrm flipH="1">
            <a:off x="12235614" y="0"/>
            <a:ext cx="12192000" cy="6858000"/>
          </a:xfrm>
          <a:prstGeom prst="rect">
            <a:avLst/>
          </a:prstGeom>
          <a:solidFill>
            <a:schemeClr val="bg2"/>
          </a:solidFill>
          <a:ln>
            <a:noFill/>
          </a:ln>
          <a:effectLst>
            <a:outerShdw blurRad="215900" dist="50800" sx="101000" sy="101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33" name="Group 132"/>
          <p:cNvGrpSpPr/>
          <p:nvPr/>
        </p:nvGrpSpPr>
        <p:grpSpPr>
          <a:xfrm>
            <a:off x="12186119" y="2279489"/>
            <a:ext cx="1327283" cy="2374449"/>
            <a:chOff x="12186119" y="2279489"/>
            <a:chExt cx="1327283" cy="2374449"/>
          </a:xfrm>
        </p:grpSpPr>
        <p:sp>
          <p:nvSpPr>
            <p:cNvPr id="131" name="Freeform 130"/>
            <p:cNvSpPr/>
            <p:nvPr/>
          </p:nvSpPr>
          <p:spPr>
            <a:xfrm flipH="1">
              <a:off x="12233242" y="2279489"/>
              <a:ext cx="1280160" cy="2349306"/>
            </a:xfrm>
            <a:custGeom>
              <a:avLst/>
              <a:gdLst>
                <a:gd name="connsiteX0" fmla="*/ 1280160 w 1280160"/>
                <a:gd name="connsiteY0" fmla="*/ 0 h 2349306"/>
                <a:gd name="connsiteX1" fmla="*/ 1280160 w 1280160"/>
                <a:gd name="connsiteY1" fmla="*/ 2349306 h 2349306"/>
                <a:gd name="connsiteX2" fmla="*/ 0 w 1280160"/>
                <a:gd name="connsiteY2" fmla="*/ 1174653 h 2349306"/>
                <a:gd name="connsiteX3" fmla="*/ 1280160 w 1280160"/>
                <a:gd name="connsiteY3" fmla="*/ 0 h 23493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280160" h="2349306">
                  <a:moveTo>
                    <a:pt x="1280160" y="0"/>
                  </a:moveTo>
                  <a:lnTo>
                    <a:pt x="1280160" y="2349306"/>
                  </a:lnTo>
                  <a:cubicBezTo>
                    <a:pt x="573147" y="2349306"/>
                    <a:pt x="0" y="1823396"/>
                    <a:pt x="0" y="1174653"/>
                  </a:cubicBezTo>
                  <a:cubicBezTo>
                    <a:pt x="0" y="525910"/>
                    <a:pt x="573147" y="0"/>
                    <a:pt x="1280160" y="0"/>
                  </a:cubicBezTo>
                  <a:close/>
                </a:path>
              </a:pathLst>
            </a:custGeom>
            <a:solidFill>
              <a:srgbClr val="E99B8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32" name="TextBox 131"/>
            <p:cNvSpPr txBox="1"/>
            <p:nvPr/>
          </p:nvSpPr>
          <p:spPr>
            <a:xfrm rot="5400000" flipH="1">
              <a:off x="11418077" y="3362677"/>
              <a:ext cx="2059303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800" b="1" dirty="0" smtClean="0">
                  <a:solidFill>
                    <a:schemeClr val="bg2"/>
                  </a:solidFill>
                  <a:latin typeface="MV Boli" panose="02000500030200090000" pitchFamily="2" charset="0"/>
                  <a:cs typeface="MV Boli" panose="02000500030200090000" pitchFamily="2" charset="0"/>
                </a:rPr>
                <a:t>SMART</a:t>
              </a:r>
              <a:endParaRPr lang="en-GB" sz="2800" b="1" dirty="0">
                <a:solidFill>
                  <a:schemeClr val="bg2"/>
                </a:solidFill>
                <a:latin typeface="MV Boli" panose="02000500030200090000" pitchFamily="2" charset="0"/>
                <a:cs typeface="MV Boli" panose="02000500030200090000" pitchFamily="2" charset="0"/>
              </a:endParaRPr>
            </a:p>
          </p:txBody>
        </p:sp>
      </p:grpSp>
      <p:grpSp>
        <p:nvGrpSpPr>
          <p:cNvPr id="42" name="Group 41"/>
          <p:cNvGrpSpPr/>
          <p:nvPr/>
        </p:nvGrpSpPr>
        <p:grpSpPr>
          <a:xfrm>
            <a:off x="1944948" y="0"/>
            <a:ext cx="7700614" cy="1056642"/>
            <a:chOff x="2807673" y="81748"/>
            <a:chExt cx="6043977" cy="1056642"/>
          </a:xfrm>
        </p:grpSpPr>
        <p:sp>
          <p:nvSpPr>
            <p:cNvPr id="55" name="TextBox 54"/>
            <p:cNvSpPr txBox="1"/>
            <p:nvPr/>
          </p:nvSpPr>
          <p:spPr>
            <a:xfrm>
              <a:off x="2807673" y="81748"/>
              <a:ext cx="6043977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4400" dirty="0" smtClean="0">
                  <a:solidFill>
                    <a:schemeClr val="bg1">
                      <a:lumMod val="50000"/>
                    </a:schemeClr>
                  </a:solidFill>
                  <a:latin typeface="Tw Cen MT" panose="020B0602020104020603" pitchFamily="34" charset="0"/>
                </a:rPr>
                <a:t>MISSSION STATMENT?</a:t>
              </a:r>
              <a:endParaRPr lang="en-GB" sz="4400" dirty="0">
                <a:solidFill>
                  <a:schemeClr val="bg1">
                    <a:lumMod val="50000"/>
                  </a:schemeClr>
                </a:solidFill>
                <a:latin typeface="Tw Cen MT" panose="020B0602020104020603" pitchFamily="34" charset="0"/>
              </a:endParaRPr>
            </a:p>
          </p:txBody>
        </p:sp>
        <p:grpSp>
          <p:nvGrpSpPr>
            <p:cNvPr id="56" name="Group 55"/>
            <p:cNvGrpSpPr/>
            <p:nvPr/>
          </p:nvGrpSpPr>
          <p:grpSpPr>
            <a:xfrm>
              <a:off x="5078428" y="846372"/>
              <a:ext cx="1526209" cy="292018"/>
              <a:chOff x="4801005" y="830897"/>
              <a:chExt cx="1526209" cy="292018"/>
            </a:xfrm>
          </p:grpSpPr>
          <p:sp>
            <p:nvSpPr>
              <p:cNvPr id="57" name="Oval 56"/>
              <p:cNvSpPr/>
              <p:nvPr/>
            </p:nvSpPr>
            <p:spPr>
              <a:xfrm>
                <a:off x="4801005" y="830897"/>
                <a:ext cx="265855" cy="281680"/>
              </a:xfrm>
              <a:prstGeom prst="ellipse">
                <a:avLst/>
              </a:prstGeom>
              <a:solidFill>
                <a:srgbClr val="9A8AF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58" name="Oval 57"/>
              <p:cNvSpPr/>
              <p:nvPr/>
            </p:nvSpPr>
            <p:spPr>
              <a:xfrm>
                <a:off x="5114515" y="839464"/>
                <a:ext cx="265855" cy="281680"/>
              </a:xfrm>
              <a:prstGeom prst="ellipse">
                <a:avLst/>
              </a:prstGeom>
              <a:solidFill>
                <a:srgbClr val="E8629B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59" name="Oval 58"/>
              <p:cNvSpPr/>
              <p:nvPr/>
            </p:nvSpPr>
            <p:spPr>
              <a:xfrm>
                <a:off x="5428025" y="841235"/>
                <a:ext cx="265855" cy="281680"/>
              </a:xfrm>
              <a:prstGeom prst="ellipse">
                <a:avLst/>
              </a:prstGeom>
              <a:solidFill>
                <a:srgbClr val="F2B87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60" name="Oval 59"/>
              <p:cNvSpPr/>
              <p:nvPr/>
            </p:nvSpPr>
            <p:spPr>
              <a:xfrm>
                <a:off x="6061359" y="839464"/>
                <a:ext cx="265855" cy="281680"/>
              </a:xfrm>
              <a:prstGeom prst="ellipse">
                <a:avLst/>
              </a:prstGeom>
              <a:solidFill>
                <a:srgbClr val="F4787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61" name="Oval 60"/>
              <p:cNvSpPr/>
              <p:nvPr/>
            </p:nvSpPr>
            <p:spPr>
              <a:xfrm>
                <a:off x="5741535" y="839464"/>
                <a:ext cx="265855" cy="281680"/>
              </a:xfrm>
              <a:prstGeom prst="ellipse">
                <a:avLst/>
              </a:prstGeom>
              <a:solidFill>
                <a:srgbClr val="93DDD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pic>
        <p:nvPicPr>
          <p:cNvPr id="2050" name="Picture 2" descr="Znalezione obrazy dla zapytania: home nursery day care graphic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5309" y="1426146"/>
            <a:ext cx="5884590" cy="3923060"/>
          </a:xfrm>
          <a:prstGeom prst="rect">
            <a:avLst/>
          </a:prstGeom>
          <a:ln w="127000" cap="rnd">
            <a:solidFill>
              <a:srgbClr val="FFFFFF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ctangle 7"/>
          <p:cNvSpPr/>
          <p:nvPr/>
        </p:nvSpPr>
        <p:spPr>
          <a:xfrm>
            <a:off x="2954879" y="5544246"/>
            <a:ext cx="6096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/>
            <a:r>
              <a:rPr lang="en-GB" b="1" dirty="0">
                <a:solidFill>
                  <a:srgbClr val="E8629B"/>
                </a:solidFill>
                <a:latin typeface="Bookman Old Style" panose="02050604050505020204" pitchFamily="18" charset="0"/>
              </a:rPr>
              <a:t>To change the life of children and families in the community, through creating a Day Care that is fun and feels like </a:t>
            </a:r>
            <a:r>
              <a:rPr lang="en-GB" b="1" dirty="0" smtClean="0">
                <a:solidFill>
                  <a:srgbClr val="E8629B"/>
                </a:solidFill>
                <a:latin typeface="Bookman Old Style" panose="02050604050505020204" pitchFamily="18" charset="0"/>
              </a:rPr>
              <a:t>home</a:t>
            </a:r>
            <a:endParaRPr lang="en-GB" dirty="0">
              <a:solidFill>
                <a:srgbClr val="E8629B"/>
              </a:solidFill>
              <a:latin typeface="Bookman Old Style" panose="0205060405050502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524807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205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4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7E6E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oup 9"/>
          <p:cNvGrpSpPr/>
          <p:nvPr/>
        </p:nvGrpSpPr>
        <p:grpSpPr>
          <a:xfrm flipH="1">
            <a:off x="-39948" y="0"/>
            <a:ext cx="12244253" cy="6858000"/>
            <a:chOff x="0" y="0"/>
            <a:chExt cx="12244253" cy="6858000"/>
          </a:xfrm>
          <a:effectLst>
            <a:outerShdw blurRad="215900" dist="38100" sx="101000" sy="101000" algn="tr" rotWithShape="0">
              <a:prstClr val="black">
                <a:alpha val="35000"/>
              </a:prstClr>
            </a:outerShdw>
          </a:effectLst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>
              <a:outerShdw blurRad="215900" dist="50800" sx="101000" sy="101000" algn="tl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12" name="Group 11"/>
            <p:cNvGrpSpPr/>
            <p:nvPr/>
          </p:nvGrpSpPr>
          <p:grpSpPr>
            <a:xfrm>
              <a:off x="10964093" y="2254345"/>
              <a:ext cx="1280160" cy="2349306"/>
              <a:chOff x="10964093" y="2254345"/>
              <a:chExt cx="1280160" cy="2349306"/>
            </a:xfrm>
          </p:grpSpPr>
          <p:sp>
            <p:nvSpPr>
              <p:cNvPr id="13" name="Freeform 12"/>
              <p:cNvSpPr/>
              <p:nvPr/>
            </p:nvSpPr>
            <p:spPr>
              <a:xfrm>
                <a:off x="10964093" y="2254345"/>
                <a:ext cx="1280160" cy="2349306"/>
              </a:xfrm>
              <a:custGeom>
                <a:avLst/>
                <a:gdLst>
                  <a:gd name="connsiteX0" fmla="*/ 1280160 w 1280160"/>
                  <a:gd name="connsiteY0" fmla="*/ 0 h 2349306"/>
                  <a:gd name="connsiteX1" fmla="*/ 1280160 w 1280160"/>
                  <a:gd name="connsiteY1" fmla="*/ 2349306 h 2349306"/>
                  <a:gd name="connsiteX2" fmla="*/ 0 w 1280160"/>
                  <a:gd name="connsiteY2" fmla="*/ 1174653 h 2349306"/>
                  <a:gd name="connsiteX3" fmla="*/ 1280160 w 1280160"/>
                  <a:gd name="connsiteY3" fmla="*/ 0 h 23493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80160" h="2349306">
                    <a:moveTo>
                      <a:pt x="1280160" y="0"/>
                    </a:moveTo>
                    <a:lnTo>
                      <a:pt x="1280160" y="2349306"/>
                    </a:lnTo>
                    <a:cubicBezTo>
                      <a:pt x="573147" y="2349306"/>
                      <a:pt x="0" y="1823396"/>
                      <a:pt x="0" y="1174653"/>
                    </a:cubicBezTo>
                    <a:cubicBezTo>
                      <a:pt x="0" y="525910"/>
                      <a:pt x="573147" y="0"/>
                      <a:pt x="1280160" y="0"/>
                    </a:cubicBezTo>
                    <a:close/>
                  </a:path>
                </a:pathLst>
              </a:custGeom>
              <a:solidFill>
                <a:srgbClr val="84E8A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4" name="TextBox 13"/>
              <p:cNvSpPr txBox="1"/>
              <p:nvPr/>
            </p:nvSpPr>
            <p:spPr>
              <a:xfrm rot="16200000">
                <a:off x="11097937" y="3259721"/>
                <a:ext cx="1769413" cy="3385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1600" b="1" dirty="0" smtClean="0">
                    <a:solidFill>
                      <a:schemeClr val="bg1"/>
                    </a:solidFill>
                    <a:latin typeface="MV Boli" panose="02000500030200090000" pitchFamily="2" charset="0"/>
                    <a:cs typeface="MV Boli" panose="02000500030200090000" pitchFamily="2" charset="0"/>
                  </a:rPr>
                  <a:t>INTRODUCTION</a:t>
                </a:r>
                <a:endParaRPr lang="en-GB" sz="1600" b="1" dirty="0">
                  <a:solidFill>
                    <a:schemeClr val="bg1"/>
                  </a:solidFill>
                  <a:latin typeface="MV Boli" panose="02000500030200090000" pitchFamily="2" charset="0"/>
                  <a:cs typeface="MV Boli" panose="02000500030200090000" pitchFamily="2" charset="0"/>
                </a:endParaRPr>
              </a:p>
            </p:txBody>
          </p:sp>
          <p:pic>
            <p:nvPicPr>
              <p:cNvPr id="15" name="Picture 14"/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6200000">
                <a:off x="11037721" y="3124155"/>
                <a:ext cx="609685" cy="609685"/>
              </a:xfrm>
              <a:prstGeom prst="rect">
                <a:avLst/>
              </a:prstGeom>
            </p:spPr>
          </p:pic>
        </p:grpSp>
      </p:grpSp>
      <p:grpSp>
        <p:nvGrpSpPr>
          <p:cNvPr id="25" name="Group 24"/>
          <p:cNvGrpSpPr/>
          <p:nvPr/>
        </p:nvGrpSpPr>
        <p:grpSpPr>
          <a:xfrm flipH="1">
            <a:off x="390939" y="-8060"/>
            <a:ext cx="12244255" cy="6858000"/>
            <a:chOff x="0" y="0"/>
            <a:chExt cx="12244255" cy="6858000"/>
          </a:xfrm>
          <a:effectLst>
            <a:outerShdw blurRad="215900" dist="38100" sx="101000" sy="101000" algn="tr" rotWithShape="0">
              <a:prstClr val="black">
                <a:alpha val="35000"/>
              </a:prstClr>
            </a:outerShdw>
          </a:effectLst>
        </p:grpSpPr>
        <p:sp>
          <p:nvSpPr>
            <p:cNvPr id="26" name="Rectangle 25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>
              <a:outerShdw blurRad="215900" dist="50800" sx="101000" sy="101000" algn="tl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27" name="Group 26"/>
            <p:cNvGrpSpPr/>
            <p:nvPr/>
          </p:nvGrpSpPr>
          <p:grpSpPr>
            <a:xfrm>
              <a:off x="10964093" y="2254345"/>
              <a:ext cx="1280162" cy="2440896"/>
              <a:chOff x="10964093" y="2254345"/>
              <a:chExt cx="1280162" cy="2440896"/>
            </a:xfrm>
          </p:grpSpPr>
          <p:sp>
            <p:nvSpPr>
              <p:cNvPr id="28" name="Freeform 27"/>
              <p:cNvSpPr/>
              <p:nvPr/>
            </p:nvSpPr>
            <p:spPr>
              <a:xfrm>
                <a:off x="10964093" y="2254345"/>
                <a:ext cx="1280160" cy="2349306"/>
              </a:xfrm>
              <a:custGeom>
                <a:avLst/>
                <a:gdLst>
                  <a:gd name="connsiteX0" fmla="*/ 1280160 w 1280160"/>
                  <a:gd name="connsiteY0" fmla="*/ 0 h 2349306"/>
                  <a:gd name="connsiteX1" fmla="*/ 1280160 w 1280160"/>
                  <a:gd name="connsiteY1" fmla="*/ 2349306 h 2349306"/>
                  <a:gd name="connsiteX2" fmla="*/ 0 w 1280160"/>
                  <a:gd name="connsiteY2" fmla="*/ 1174653 h 2349306"/>
                  <a:gd name="connsiteX3" fmla="*/ 1280160 w 1280160"/>
                  <a:gd name="connsiteY3" fmla="*/ 0 h 23493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80160" h="2349306">
                    <a:moveTo>
                      <a:pt x="1280160" y="0"/>
                    </a:moveTo>
                    <a:lnTo>
                      <a:pt x="1280160" y="2349306"/>
                    </a:lnTo>
                    <a:cubicBezTo>
                      <a:pt x="573147" y="2349306"/>
                      <a:pt x="0" y="1823396"/>
                      <a:pt x="0" y="1174653"/>
                    </a:cubicBezTo>
                    <a:cubicBezTo>
                      <a:pt x="0" y="525910"/>
                      <a:pt x="573147" y="0"/>
                      <a:pt x="1280160" y="0"/>
                    </a:cubicBezTo>
                    <a:close/>
                  </a:path>
                </a:pathLst>
              </a:custGeom>
              <a:solidFill>
                <a:srgbClr val="9A8AF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9" name="TextBox 28"/>
              <p:cNvSpPr txBox="1"/>
              <p:nvPr/>
            </p:nvSpPr>
            <p:spPr>
              <a:xfrm rot="16200000">
                <a:off x="10907169" y="3358156"/>
                <a:ext cx="215095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b="1" dirty="0" smtClean="0">
                    <a:solidFill>
                      <a:schemeClr val="bg2"/>
                    </a:solidFill>
                    <a:latin typeface="MV Boli" panose="02000500030200090000" pitchFamily="2" charset="0"/>
                    <a:cs typeface="MV Boli" panose="02000500030200090000" pitchFamily="2" charset="0"/>
                  </a:rPr>
                  <a:t>SECURE</a:t>
                </a:r>
                <a:endParaRPr lang="en-GB" sz="2800" b="1" dirty="0">
                  <a:solidFill>
                    <a:schemeClr val="bg2"/>
                  </a:solidFill>
                  <a:latin typeface="MV Boli" panose="02000500030200090000" pitchFamily="2" charset="0"/>
                  <a:cs typeface="MV Boli" panose="02000500030200090000" pitchFamily="2" charset="0"/>
                </a:endParaRPr>
              </a:p>
            </p:txBody>
          </p:sp>
          <p:pic>
            <p:nvPicPr>
              <p:cNvPr id="30" name="Picture 29"/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6200000">
                <a:off x="11037721" y="3124155"/>
                <a:ext cx="609685" cy="609685"/>
              </a:xfrm>
              <a:prstGeom prst="rect">
                <a:avLst/>
              </a:prstGeom>
            </p:spPr>
          </p:pic>
        </p:grpSp>
      </p:grpSp>
      <p:grpSp>
        <p:nvGrpSpPr>
          <p:cNvPr id="31" name="Group 30"/>
          <p:cNvGrpSpPr/>
          <p:nvPr/>
        </p:nvGrpSpPr>
        <p:grpSpPr>
          <a:xfrm flipH="1">
            <a:off x="844202" y="-56"/>
            <a:ext cx="12244253" cy="6858000"/>
            <a:chOff x="0" y="0"/>
            <a:chExt cx="12244253" cy="6858000"/>
          </a:xfrm>
          <a:effectLst>
            <a:outerShdw blurRad="215900" dist="38100" sx="101000" sy="101000" algn="tr" rotWithShape="0">
              <a:prstClr val="black">
                <a:alpha val="35000"/>
              </a:prstClr>
            </a:outerShdw>
          </a:effectLst>
        </p:grpSpPr>
        <p:sp>
          <p:nvSpPr>
            <p:cNvPr id="32" name="Rectangle 3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>
              <a:outerShdw blurRad="215900" dist="50800" sx="101000" sy="101000" algn="tl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33" name="Group 32"/>
            <p:cNvGrpSpPr/>
            <p:nvPr/>
          </p:nvGrpSpPr>
          <p:grpSpPr>
            <a:xfrm>
              <a:off x="10964093" y="2254345"/>
              <a:ext cx="1280160" cy="3211863"/>
              <a:chOff x="10964093" y="2254345"/>
              <a:chExt cx="1280160" cy="3211863"/>
            </a:xfrm>
          </p:grpSpPr>
          <p:sp>
            <p:nvSpPr>
              <p:cNvPr id="34" name="Freeform 33"/>
              <p:cNvSpPr/>
              <p:nvPr/>
            </p:nvSpPr>
            <p:spPr>
              <a:xfrm>
                <a:off x="10964093" y="2254345"/>
                <a:ext cx="1280160" cy="2349306"/>
              </a:xfrm>
              <a:custGeom>
                <a:avLst/>
                <a:gdLst>
                  <a:gd name="connsiteX0" fmla="*/ 1280160 w 1280160"/>
                  <a:gd name="connsiteY0" fmla="*/ 0 h 2349306"/>
                  <a:gd name="connsiteX1" fmla="*/ 1280160 w 1280160"/>
                  <a:gd name="connsiteY1" fmla="*/ 2349306 h 2349306"/>
                  <a:gd name="connsiteX2" fmla="*/ 0 w 1280160"/>
                  <a:gd name="connsiteY2" fmla="*/ 1174653 h 2349306"/>
                  <a:gd name="connsiteX3" fmla="*/ 1280160 w 1280160"/>
                  <a:gd name="connsiteY3" fmla="*/ 0 h 23493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80160" h="2349306">
                    <a:moveTo>
                      <a:pt x="1280160" y="0"/>
                    </a:moveTo>
                    <a:lnTo>
                      <a:pt x="1280160" y="2349306"/>
                    </a:lnTo>
                    <a:cubicBezTo>
                      <a:pt x="573147" y="2349306"/>
                      <a:pt x="0" y="1823396"/>
                      <a:pt x="0" y="1174653"/>
                    </a:cubicBezTo>
                    <a:cubicBezTo>
                      <a:pt x="0" y="525910"/>
                      <a:pt x="573147" y="0"/>
                      <a:pt x="1280160" y="0"/>
                    </a:cubicBezTo>
                    <a:close/>
                  </a:path>
                </a:pathLst>
              </a:custGeom>
              <a:solidFill>
                <a:srgbClr val="F2B87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5" name="TextBox 34"/>
              <p:cNvSpPr txBox="1"/>
              <p:nvPr/>
            </p:nvSpPr>
            <p:spPr>
              <a:xfrm rot="16200000">
                <a:off x="10366313" y="3649901"/>
                <a:ext cx="3170949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b="1" dirty="0" smtClean="0">
                    <a:solidFill>
                      <a:schemeClr val="bg2"/>
                    </a:solidFill>
                    <a:latin typeface="MV Boli" panose="02000500030200090000" pitchFamily="2" charset="0"/>
                    <a:cs typeface="MV Boli" panose="02000500030200090000" pitchFamily="2" charset="0"/>
                  </a:rPr>
                  <a:t>     </a:t>
                </a:r>
                <a:r>
                  <a:rPr lang="en-GB" sz="2400" b="1" dirty="0" smtClean="0">
                    <a:solidFill>
                      <a:schemeClr val="bg1"/>
                    </a:solidFill>
                    <a:latin typeface="MV Boli" panose="02000500030200090000" pitchFamily="2" charset="0"/>
                    <a:cs typeface="MV Boli" panose="02000500030200090000" pitchFamily="2" charset="0"/>
                  </a:rPr>
                  <a:t>WHAT</a:t>
                </a:r>
                <a:endParaRPr lang="en-GB" sz="2400" b="1" dirty="0">
                  <a:solidFill>
                    <a:schemeClr val="bg1"/>
                  </a:solidFill>
                  <a:latin typeface="MV Boli" panose="02000500030200090000" pitchFamily="2" charset="0"/>
                  <a:cs typeface="MV Boli" panose="02000500030200090000" pitchFamily="2" charset="0"/>
                </a:endParaRPr>
              </a:p>
            </p:txBody>
          </p:sp>
          <p:pic>
            <p:nvPicPr>
              <p:cNvPr id="36" name="Picture 35"/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6200000">
                <a:off x="11037721" y="3124155"/>
                <a:ext cx="609685" cy="609685"/>
              </a:xfrm>
              <a:prstGeom prst="rect">
                <a:avLst/>
              </a:prstGeom>
            </p:spPr>
          </p:pic>
        </p:grpSp>
      </p:grpSp>
      <p:grpSp>
        <p:nvGrpSpPr>
          <p:cNvPr id="43" name="Group 42"/>
          <p:cNvGrpSpPr/>
          <p:nvPr/>
        </p:nvGrpSpPr>
        <p:grpSpPr>
          <a:xfrm flipH="1">
            <a:off x="1399788" y="7948"/>
            <a:ext cx="12258681" cy="6858000"/>
            <a:chOff x="0" y="0"/>
            <a:chExt cx="12258681" cy="6858000"/>
          </a:xfrm>
          <a:effectLst>
            <a:outerShdw blurRad="215900" dist="38100" sx="101000" sy="101000" algn="tr" rotWithShape="0">
              <a:prstClr val="black">
                <a:alpha val="35000"/>
              </a:prstClr>
            </a:outerShdw>
          </a:effectLst>
        </p:grpSpPr>
        <p:sp>
          <p:nvSpPr>
            <p:cNvPr id="44" name="Rectangle 4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>
              <a:outerShdw blurRad="215900" dist="50800" sx="101000" sy="101000" algn="tl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45" name="Group 44"/>
            <p:cNvGrpSpPr/>
            <p:nvPr/>
          </p:nvGrpSpPr>
          <p:grpSpPr>
            <a:xfrm>
              <a:off x="10964093" y="2008103"/>
              <a:ext cx="1294588" cy="2595561"/>
              <a:chOff x="10964093" y="2008103"/>
              <a:chExt cx="1294588" cy="2595561"/>
            </a:xfrm>
          </p:grpSpPr>
          <p:sp>
            <p:nvSpPr>
              <p:cNvPr id="46" name="Freeform 45"/>
              <p:cNvSpPr/>
              <p:nvPr/>
            </p:nvSpPr>
            <p:spPr>
              <a:xfrm>
                <a:off x="10964093" y="2254345"/>
                <a:ext cx="1280160" cy="2349306"/>
              </a:xfrm>
              <a:custGeom>
                <a:avLst/>
                <a:gdLst>
                  <a:gd name="connsiteX0" fmla="*/ 1280160 w 1280160"/>
                  <a:gd name="connsiteY0" fmla="*/ 0 h 2349306"/>
                  <a:gd name="connsiteX1" fmla="*/ 1280160 w 1280160"/>
                  <a:gd name="connsiteY1" fmla="*/ 2349306 h 2349306"/>
                  <a:gd name="connsiteX2" fmla="*/ 0 w 1280160"/>
                  <a:gd name="connsiteY2" fmla="*/ 1174653 h 2349306"/>
                  <a:gd name="connsiteX3" fmla="*/ 1280160 w 1280160"/>
                  <a:gd name="connsiteY3" fmla="*/ 0 h 23493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80160" h="2349306">
                    <a:moveTo>
                      <a:pt x="1280160" y="0"/>
                    </a:moveTo>
                    <a:lnTo>
                      <a:pt x="1280160" y="2349306"/>
                    </a:lnTo>
                    <a:cubicBezTo>
                      <a:pt x="573147" y="2349306"/>
                      <a:pt x="0" y="1823396"/>
                      <a:pt x="0" y="1174653"/>
                    </a:cubicBezTo>
                    <a:cubicBezTo>
                      <a:pt x="0" y="525910"/>
                      <a:pt x="573147" y="0"/>
                      <a:pt x="1280160" y="0"/>
                    </a:cubicBezTo>
                    <a:close/>
                  </a:path>
                </a:pathLst>
              </a:custGeom>
              <a:solidFill>
                <a:srgbClr val="F4787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47" name="TextBox 46"/>
              <p:cNvSpPr txBox="1"/>
              <p:nvPr/>
            </p:nvSpPr>
            <p:spPr>
              <a:xfrm rot="16200000">
                <a:off x="10699290" y="3044274"/>
                <a:ext cx="259556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b="1" dirty="0" smtClean="0">
                    <a:solidFill>
                      <a:schemeClr val="bg2"/>
                    </a:solidFill>
                    <a:latin typeface="MV Boli" panose="02000500030200090000" pitchFamily="2" charset="0"/>
                    <a:cs typeface="MV Boli" panose="02000500030200090000" pitchFamily="2" charset="0"/>
                  </a:rPr>
                  <a:t>MISSION</a:t>
                </a:r>
                <a:endParaRPr lang="en-GB" sz="2800" b="1" dirty="0">
                  <a:solidFill>
                    <a:schemeClr val="bg2"/>
                  </a:solidFill>
                  <a:latin typeface="MV Boli" panose="02000500030200090000" pitchFamily="2" charset="0"/>
                  <a:cs typeface="MV Boli" panose="02000500030200090000" pitchFamily="2" charset="0"/>
                </a:endParaRPr>
              </a:p>
            </p:txBody>
          </p:sp>
          <p:pic>
            <p:nvPicPr>
              <p:cNvPr id="48" name="Picture 47"/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6200000">
                <a:off x="11037721" y="3124155"/>
                <a:ext cx="609685" cy="609685"/>
              </a:xfrm>
              <a:prstGeom prst="rect">
                <a:avLst/>
              </a:prstGeom>
            </p:spPr>
          </p:pic>
        </p:grpSp>
      </p:grpSp>
      <p:grpSp>
        <p:nvGrpSpPr>
          <p:cNvPr id="49" name="Group 48"/>
          <p:cNvGrpSpPr/>
          <p:nvPr/>
        </p:nvGrpSpPr>
        <p:grpSpPr>
          <a:xfrm flipH="1">
            <a:off x="1870833" y="27922"/>
            <a:ext cx="12259170" cy="6858000"/>
            <a:chOff x="0" y="0"/>
            <a:chExt cx="12259170" cy="6858000"/>
          </a:xfrm>
          <a:effectLst>
            <a:outerShdw blurRad="215900" dist="38100" sx="101000" sy="101000" algn="tr" rotWithShape="0">
              <a:prstClr val="black">
                <a:alpha val="35000"/>
              </a:prstClr>
            </a:outerShdw>
          </a:effectLst>
        </p:grpSpPr>
        <p:sp>
          <p:nvSpPr>
            <p:cNvPr id="50" name="Rectangle 49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>
              <a:outerShdw blurRad="215900" dist="50800" sx="101000" sy="101000" algn="tl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51" name="Group 50"/>
            <p:cNvGrpSpPr/>
            <p:nvPr/>
          </p:nvGrpSpPr>
          <p:grpSpPr>
            <a:xfrm>
              <a:off x="10964093" y="2254345"/>
              <a:ext cx="1295077" cy="2349306"/>
              <a:chOff x="10964093" y="2254345"/>
              <a:chExt cx="1295077" cy="2349306"/>
            </a:xfrm>
          </p:grpSpPr>
          <p:sp>
            <p:nvSpPr>
              <p:cNvPr id="52" name="Freeform 51"/>
              <p:cNvSpPr/>
              <p:nvPr/>
            </p:nvSpPr>
            <p:spPr>
              <a:xfrm>
                <a:off x="10964093" y="2254345"/>
                <a:ext cx="1280160" cy="2349306"/>
              </a:xfrm>
              <a:custGeom>
                <a:avLst/>
                <a:gdLst>
                  <a:gd name="connsiteX0" fmla="*/ 1280160 w 1280160"/>
                  <a:gd name="connsiteY0" fmla="*/ 0 h 2349306"/>
                  <a:gd name="connsiteX1" fmla="*/ 1280160 w 1280160"/>
                  <a:gd name="connsiteY1" fmla="*/ 2349306 h 2349306"/>
                  <a:gd name="connsiteX2" fmla="*/ 0 w 1280160"/>
                  <a:gd name="connsiteY2" fmla="*/ 1174653 h 2349306"/>
                  <a:gd name="connsiteX3" fmla="*/ 1280160 w 1280160"/>
                  <a:gd name="connsiteY3" fmla="*/ 0 h 23493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80160" h="2349306">
                    <a:moveTo>
                      <a:pt x="1280160" y="0"/>
                    </a:moveTo>
                    <a:lnTo>
                      <a:pt x="1280160" y="2349306"/>
                    </a:lnTo>
                    <a:cubicBezTo>
                      <a:pt x="573147" y="2349306"/>
                      <a:pt x="0" y="1823396"/>
                      <a:pt x="0" y="1174653"/>
                    </a:cubicBezTo>
                    <a:cubicBezTo>
                      <a:pt x="0" y="525910"/>
                      <a:pt x="573147" y="0"/>
                      <a:pt x="1280160" y="0"/>
                    </a:cubicBezTo>
                    <a:close/>
                  </a:path>
                </a:pathLst>
              </a:custGeom>
              <a:solidFill>
                <a:schemeClr val="tx2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53" name="TextBox 52"/>
              <p:cNvSpPr txBox="1"/>
              <p:nvPr/>
            </p:nvSpPr>
            <p:spPr>
              <a:xfrm rot="16200000">
                <a:off x="10967908" y="3159330"/>
                <a:ext cx="205930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b="1" dirty="0" smtClean="0">
                    <a:solidFill>
                      <a:schemeClr val="bg2"/>
                    </a:solidFill>
                    <a:latin typeface="MV Boli" panose="02000500030200090000" pitchFamily="2" charset="0"/>
                    <a:cs typeface="MV Boli" panose="02000500030200090000" pitchFamily="2" charset="0"/>
                  </a:rPr>
                  <a:t>AIMS &amp;…</a:t>
                </a:r>
                <a:endParaRPr lang="en-GB" sz="2800" b="1" dirty="0">
                  <a:solidFill>
                    <a:schemeClr val="bg2"/>
                  </a:solidFill>
                  <a:latin typeface="MV Boli" panose="02000500030200090000" pitchFamily="2" charset="0"/>
                  <a:cs typeface="MV Boli" panose="02000500030200090000" pitchFamily="2" charset="0"/>
                </a:endParaRPr>
              </a:p>
            </p:txBody>
          </p:sp>
          <p:pic>
            <p:nvPicPr>
              <p:cNvPr id="54" name="Picture 53"/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6200000">
                <a:off x="11037721" y="3124155"/>
                <a:ext cx="609685" cy="609685"/>
              </a:xfrm>
              <a:prstGeom prst="rect">
                <a:avLst/>
              </a:prstGeom>
            </p:spPr>
          </p:pic>
        </p:grpSp>
      </p:grpSp>
      <p:sp>
        <p:nvSpPr>
          <p:cNvPr id="129" name="Rectangle 128"/>
          <p:cNvSpPr/>
          <p:nvPr/>
        </p:nvSpPr>
        <p:spPr>
          <a:xfrm flipH="1">
            <a:off x="12235614" y="0"/>
            <a:ext cx="12192000" cy="6858000"/>
          </a:xfrm>
          <a:prstGeom prst="rect">
            <a:avLst/>
          </a:prstGeom>
          <a:solidFill>
            <a:schemeClr val="bg2"/>
          </a:solidFill>
          <a:ln>
            <a:noFill/>
          </a:ln>
          <a:effectLst>
            <a:outerShdw blurRad="215900" dist="50800" sx="101000" sy="101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33" name="Group 132"/>
          <p:cNvGrpSpPr/>
          <p:nvPr/>
        </p:nvGrpSpPr>
        <p:grpSpPr>
          <a:xfrm>
            <a:off x="12186119" y="2279489"/>
            <a:ext cx="1327283" cy="2374449"/>
            <a:chOff x="12186119" y="2279489"/>
            <a:chExt cx="1327283" cy="2374449"/>
          </a:xfrm>
        </p:grpSpPr>
        <p:sp>
          <p:nvSpPr>
            <p:cNvPr id="131" name="Freeform 130"/>
            <p:cNvSpPr/>
            <p:nvPr/>
          </p:nvSpPr>
          <p:spPr>
            <a:xfrm flipH="1">
              <a:off x="12233242" y="2279489"/>
              <a:ext cx="1280160" cy="2349306"/>
            </a:xfrm>
            <a:custGeom>
              <a:avLst/>
              <a:gdLst>
                <a:gd name="connsiteX0" fmla="*/ 1280160 w 1280160"/>
                <a:gd name="connsiteY0" fmla="*/ 0 h 2349306"/>
                <a:gd name="connsiteX1" fmla="*/ 1280160 w 1280160"/>
                <a:gd name="connsiteY1" fmla="*/ 2349306 h 2349306"/>
                <a:gd name="connsiteX2" fmla="*/ 0 w 1280160"/>
                <a:gd name="connsiteY2" fmla="*/ 1174653 h 2349306"/>
                <a:gd name="connsiteX3" fmla="*/ 1280160 w 1280160"/>
                <a:gd name="connsiteY3" fmla="*/ 0 h 23493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280160" h="2349306">
                  <a:moveTo>
                    <a:pt x="1280160" y="0"/>
                  </a:moveTo>
                  <a:lnTo>
                    <a:pt x="1280160" y="2349306"/>
                  </a:lnTo>
                  <a:cubicBezTo>
                    <a:pt x="573147" y="2349306"/>
                    <a:pt x="0" y="1823396"/>
                    <a:pt x="0" y="1174653"/>
                  </a:cubicBezTo>
                  <a:cubicBezTo>
                    <a:pt x="0" y="525910"/>
                    <a:pt x="573147" y="0"/>
                    <a:pt x="1280160" y="0"/>
                  </a:cubicBezTo>
                  <a:close/>
                </a:path>
              </a:pathLst>
            </a:custGeom>
            <a:solidFill>
              <a:srgbClr val="E99B8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32" name="TextBox 131"/>
            <p:cNvSpPr txBox="1"/>
            <p:nvPr/>
          </p:nvSpPr>
          <p:spPr>
            <a:xfrm rot="5400000" flipH="1">
              <a:off x="11418077" y="3362677"/>
              <a:ext cx="2059303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800" b="1" dirty="0" smtClean="0">
                  <a:solidFill>
                    <a:schemeClr val="bg2"/>
                  </a:solidFill>
                  <a:latin typeface="MV Boli" panose="02000500030200090000" pitchFamily="2" charset="0"/>
                  <a:cs typeface="MV Boli" panose="02000500030200090000" pitchFamily="2" charset="0"/>
                </a:rPr>
                <a:t>SMART</a:t>
              </a:r>
              <a:endParaRPr lang="en-GB" sz="2800" b="1" dirty="0">
                <a:solidFill>
                  <a:schemeClr val="bg2"/>
                </a:solidFill>
                <a:latin typeface="MV Boli" panose="02000500030200090000" pitchFamily="2" charset="0"/>
                <a:cs typeface="MV Boli" panose="02000500030200090000" pitchFamily="2" charset="0"/>
              </a:endParaRPr>
            </a:p>
          </p:txBody>
        </p:sp>
      </p:grpSp>
      <p:grpSp>
        <p:nvGrpSpPr>
          <p:cNvPr id="42" name="Group 41"/>
          <p:cNvGrpSpPr/>
          <p:nvPr/>
        </p:nvGrpSpPr>
        <p:grpSpPr>
          <a:xfrm>
            <a:off x="1944948" y="0"/>
            <a:ext cx="7700614" cy="1056642"/>
            <a:chOff x="2807673" y="81748"/>
            <a:chExt cx="6043977" cy="1056642"/>
          </a:xfrm>
        </p:grpSpPr>
        <p:sp>
          <p:nvSpPr>
            <p:cNvPr id="55" name="TextBox 54"/>
            <p:cNvSpPr txBox="1"/>
            <p:nvPr/>
          </p:nvSpPr>
          <p:spPr>
            <a:xfrm>
              <a:off x="2807673" y="81748"/>
              <a:ext cx="6043977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4400" dirty="0" smtClean="0">
                  <a:solidFill>
                    <a:schemeClr val="bg1">
                      <a:lumMod val="50000"/>
                    </a:schemeClr>
                  </a:solidFill>
                  <a:latin typeface="Tw Cen MT" panose="020B0602020104020603" pitchFamily="34" charset="0"/>
                </a:rPr>
                <a:t>AIMS AND OBJECTIVES?</a:t>
              </a:r>
              <a:endParaRPr lang="en-GB" sz="4400" dirty="0">
                <a:solidFill>
                  <a:schemeClr val="bg1">
                    <a:lumMod val="50000"/>
                  </a:schemeClr>
                </a:solidFill>
                <a:latin typeface="Tw Cen MT" panose="020B0602020104020603" pitchFamily="34" charset="0"/>
              </a:endParaRPr>
            </a:p>
          </p:txBody>
        </p:sp>
        <p:grpSp>
          <p:nvGrpSpPr>
            <p:cNvPr id="56" name="Group 55"/>
            <p:cNvGrpSpPr/>
            <p:nvPr/>
          </p:nvGrpSpPr>
          <p:grpSpPr>
            <a:xfrm>
              <a:off x="5078428" y="846372"/>
              <a:ext cx="1526209" cy="292018"/>
              <a:chOff x="4801005" y="830897"/>
              <a:chExt cx="1526209" cy="292018"/>
            </a:xfrm>
          </p:grpSpPr>
          <p:sp>
            <p:nvSpPr>
              <p:cNvPr id="57" name="Oval 56"/>
              <p:cNvSpPr/>
              <p:nvPr/>
            </p:nvSpPr>
            <p:spPr>
              <a:xfrm>
                <a:off x="4801005" y="830897"/>
                <a:ext cx="265855" cy="281680"/>
              </a:xfrm>
              <a:prstGeom prst="ellipse">
                <a:avLst/>
              </a:prstGeom>
              <a:solidFill>
                <a:srgbClr val="9A8AF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58" name="Oval 57"/>
              <p:cNvSpPr/>
              <p:nvPr/>
            </p:nvSpPr>
            <p:spPr>
              <a:xfrm>
                <a:off x="5114515" y="839464"/>
                <a:ext cx="265855" cy="281680"/>
              </a:xfrm>
              <a:prstGeom prst="ellipse">
                <a:avLst/>
              </a:prstGeom>
              <a:solidFill>
                <a:srgbClr val="E8629B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59" name="Oval 58"/>
              <p:cNvSpPr/>
              <p:nvPr/>
            </p:nvSpPr>
            <p:spPr>
              <a:xfrm>
                <a:off x="5428025" y="841235"/>
                <a:ext cx="265855" cy="281680"/>
              </a:xfrm>
              <a:prstGeom prst="ellipse">
                <a:avLst/>
              </a:prstGeom>
              <a:solidFill>
                <a:srgbClr val="F2B87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60" name="Oval 59"/>
              <p:cNvSpPr/>
              <p:nvPr/>
            </p:nvSpPr>
            <p:spPr>
              <a:xfrm>
                <a:off x="6061359" y="839464"/>
                <a:ext cx="265855" cy="281680"/>
              </a:xfrm>
              <a:prstGeom prst="ellipse">
                <a:avLst/>
              </a:prstGeom>
              <a:solidFill>
                <a:srgbClr val="F4787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61" name="Oval 60"/>
              <p:cNvSpPr/>
              <p:nvPr/>
            </p:nvSpPr>
            <p:spPr>
              <a:xfrm>
                <a:off x="5741535" y="839464"/>
                <a:ext cx="265855" cy="281680"/>
              </a:xfrm>
              <a:prstGeom prst="ellipse">
                <a:avLst/>
              </a:prstGeom>
              <a:solidFill>
                <a:srgbClr val="93DDD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grpSp>
        <p:nvGrpSpPr>
          <p:cNvPr id="3" name="Group 2"/>
          <p:cNvGrpSpPr/>
          <p:nvPr/>
        </p:nvGrpSpPr>
        <p:grpSpPr>
          <a:xfrm>
            <a:off x="2220146" y="1031736"/>
            <a:ext cx="5227203" cy="2533818"/>
            <a:chOff x="2220146" y="1031736"/>
            <a:chExt cx="5227203" cy="2533818"/>
          </a:xfrm>
        </p:grpSpPr>
        <p:sp>
          <p:nvSpPr>
            <p:cNvPr id="2" name="TextBox 1"/>
            <p:cNvSpPr txBox="1"/>
            <p:nvPr/>
          </p:nvSpPr>
          <p:spPr>
            <a:xfrm>
              <a:off x="5104370" y="1670042"/>
              <a:ext cx="2342979" cy="160043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/>
              <a:r>
                <a:rPr lang="en-GB" b="1" dirty="0">
                  <a:solidFill>
                    <a:srgbClr val="7030A0"/>
                  </a:solidFill>
                </a:rPr>
                <a:t>T</a:t>
              </a:r>
              <a:r>
                <a:rPr lang="en-GB" sz="1600" b="1" dirty="0" smtClean="0">
                  <a:solidFill>
                    <a:srgbClr val="7030A0"/>
                  </a:solidFill>
                </a:rPr>
                <a:t>o </a:t>
              </a:r>
              <a:r>
                <a:rPr lang="en-GB" sz="1600" b="1" dirty="0">
                  <a:solidFill>
                    <a:srgbClr val="7030A0"/>
                  </a:solidFill>
                </a:rPr>
                <a:t>engage actively in the life of children and young families by providing a safe and fun place for children to spend their day</a:t>
              </a:r>
              <a:endParaRPr lang="en-GB" sz="1600" b="1" dirty="0">
                <a:solidFill>
                  <a:srgbClr val="7030A0"/>
                </a:solidFill>
              </a:endParaRPr>
            </a:p>
          </p:txBody>
        </p:sp>
        <p:pic>
          <p:nvPicPr>
            <p:cNvPr id="3074" name="Picture 2" descr="Znalezione obrazy dla zapytania: day care graphic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20146" y="1031736"/>
              <a:ext cx="2995057" cy="253381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4" name="Group 3"/>
          <p:cNvGrpSpPr/>
          <p:nvPr/>
        </p:nvGrpSpPr>
        <p:grpSpPr>
          <a:xfrm>
            <a:off x="7996333" y="924028"/>
            <a:ext cx="4107963" cy="2389804"/>
            <a:chOff x="7996333" y="924028"/>
            <a:chExt cx="4107963" cy="2389804"/>
          </a:xfrm>
        </p:grpSpPr>
        <p:sp>
          <p:nvSpPr>
            <p:cNvPr id="62" name="TextBox 61"/>
            <p:cNvSpPr txBox="1"/>
            <p:nvPr/>
          </p:nvSpPr>
          <p:spPr>
            <a:xfrm>
              <a:off x="9761317" y="2236614"/>
              <a:ext cx="2342979" cy="107721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600" b="1" dirty="0">
                  <a:solidFill>
                    <a:srgbClr val="0070C0"/>
                  </a:solidFill>
                </a:rPr>
                <a:t>To work together with families to improve children’s experiences </a:t>
              </a:r>
            </a:p>
            <a:p>
              <a:pPr lvl="0"/>
              <a:endParaRPr lang="en-GB" sz="1600" b="1" dirty="0">
                <a:solidFill>
                  <a:srgbClr val="000000"/>
                </a:solidFill>
              </a:endParaRPr>
            </a:p>
          </p:txBody>
        </p:sp>
        <p:pic>
          <p:nvPicPr>
            <p:cNvPr id="3076" name="Picture 4" descr="Znalezione obrazy dla zapytania: day care graphic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996333" y="924028"/>
              <a:ext cx="3705225" cy="122872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5" name="Group 4"/>
          <p:cNvGrpSpPr/>
          <p:nvPr/>
        </p:nvGrpSpPr>
        <p:grpSpPr>
          <a:xfrm>
            <a:off x="3343001" y="4299024"/>
            <a:ext cx="5318339" cy="2266439"/>
            <a:chOff x="3343001" y="4299024"/>
            <a:chExt cx="5318339" cy="2266439"/>
          </a:xfrm>
        </p:grpSpPr>
        <p:sp>
          <p:nvSpPr>
            <p:cNvPr id="63" name="TextBox 62"/>
            <p:cNvSpPr txBox="1"/>
            <p:nvPr/>
          </p:nvSpPr>
          <p:spPr>
            <a:xfrm>
              <a:off x="6318361" y="5488245"/>
              <a:ext cx="2342979" cy="107721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/>
              <a:r>
                <a:rPr lang="en-GB" sz="1600" b="1" dirty="0">
                  <a:solidFill>
                    <a:srgbClr val="00B050"/>
                  </a:solidFill>
                </a:rPr>
                <a:t>To be open to parent’s views and contributions to improve the service</a:t>
              </a:r>
            </a:p>
            <a:p>
              <a:pPr lvl="0"/>
              <a:endParaRPr lang="en-GB" sz="1600" b="1" dirty="0">
                <a:solidFill>
                  <a:srgbClr val="000000"/>
                </a:solidFill>
              </a:endParaRPr>
            </a:p>
          </p:txBody>
        </p:sp>
        <p:pic>
          <p:nvPicPr>
            <p:cNvPr id="3078" name="Picture 6" descr="Znalezione obrazy dla zapytania: day care graphic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43001" y="4299024"/>
              <a:ext cx="2838204" cy="204981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6" name="Group 5"/>
          <p:cNvGrpSpPr/>
          <p:nvPr/>
        </p:nvGrpSpPr>
        <p:grpSpPr>
          <a:xfrm>
            <a:off x="9430252" y="3239017"/>
            <a:ext cx="2380415" cy="3130252"/>
            <a:chOff x="9430252" y="3239017"/>
            <a:chExt cx="2380415" cy="3130252"/>
          </a:xfrm>
        </p:grpSpPr>
        <p:sp>
          <p:nvSpPr>
            <p:cNvPr id="64" name="TextBox 63"/>
            <p:cNvSpPr txBox="1"/>
            <p:nvPr/>
          </p:nvSpPr>
          <p:spPr>
            <a:xfrm>
              <a:off x="9467688" y="5292051"/>
              <a:ext cx="2342979" cy="107721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600" b="1" dirty="0">
                  <a:solidFill>
                    <a:srgbClr val="E8629B"/>
                  </a:solidFill>
                </a:rPr>
                <a:t>To provide a high quality service at an accessible price</a:t>
              </a:r>
            </a:p>
            <a:p>
              <a:pPr lvl="0"/>
              <a:endParaRPr lang="en-GB" sz="1600" b="1" dirty="0">
                <a:solidFill>
                  <a:srgbClr val="000000"/>
                </a:solidFill>
              </a:endParaRPr>
            </a:p>
          </p:txBody>
        </p:sp>
        <p:pic>
          <p:nvPicPr>
            <p:cNvPr id="3080" name="Picture 8" descr="Znalezione obrazy dla zapytania: day care graphic"/>
            <p:cNvPicPr>
              <a:picLocks noChangeAspect="1" noChangeArrowheads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430252" y="3239017"/>
              <a:ext cx="2075908" cy="208491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7649804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500"/>
                            </p:stCondLst>
                            <p:childTnLst>
                              <p:par>
                                <p:cTn id="13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7E6E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oup 9"/>
          <p:cNvGrpSpPr/>
          <p:nvPr/>
        </p:nvGrpSpPr>
        <p:grpSpPr>
          <a:xfrm flipH="1">
            <a:off x="-39948" y="0"/>
            <a:ext cx="12244253" cy="6858000"/>
            <a:chOff x="0" y="0"/>
            <a:chExt cx="12244253" cy="6858000"/>
          </a:xfrm>
          <a:effectLst>
            <a:outerShdw blurRad="215900" dist="38100" sx="101000" sy="101000" algn="tr" rotWithShape="0">
              <a:prstClr val="black">
                <a:alpha val="35000"/>
              </a:prstClr>
            </a:outerShdw>
          </a:effectLst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>
              <a:outerShdw blurRad="215900" dist="50800" sx="101000" sy="101000" algn="tl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12" name="Group 11"/>
            <p:cNvGrpSpPr/>
            <p:nvPr/>
          </p:nvGrpSpPr>
          <p:grpSpPr>
            <a:xfrm>
              <a:off x="10964093" y="2254345"/>
              <a:ext cx="1280160" cy="2349306"/>
              <a:chOff x="10964093" y="2254345"/>
              <a:chExt cx="1280160" cy="2349306"/>
            </a:xfrm>
          </p:grpSpPr>
          <p:sp>
            <p:nvSpPr>
              <p:cNvPr id="13" name="Freeform 12"/>
              <p:cNvSpPr/>
              <p:nvPr/>
            </p:nvSpPr>
            <p:spPr>
              <a:xfrm>
                <a:off x="10964093" y="2254345"/>
                <a:ext cx="1280160" cy="2349306"/>
              </a:xfrm>
              <a:custGeom>
                <a:avLst/>
                <a:gdLst>
                  <a:gd name="connsiteX0" fmla="*/ 1280160 w 1280160"/>
                  <a:gd name="connsiteY0" fmla="*/ 0 h 2349306"/>
                  <a:gd name="connsiteX1" fmla="*/ 1280160 w 1280160"/>
                  <a:gd name="connsiteY1" fmla="*/ 2349306 h 2349306"/>
                  <a:gd name="connsiteX2" fmla="*/ 0 w 1280160"/>
                  <a:gd name="connsiteY2" fmla="*/ 1174653 h 2349306"/>
                  <a:gd name="connsiteX3" fmla="*/ 1280160 w 1280160"/>
                  <a:gd name="connsiteY3" fmla="*/ 0 h 23493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80160" h="2349306">
                    <a:moveTo>
                      <a:pt x="1280160" y="0"/>
                    </a:moveTo>
                    <a:lnTo>
                      <a:pt x="1280160" y="2349306"/>
                    </a:lnTo>
                    <a:cubicBezTo>
                      <a:pt x="573147" y="2349306"/>
                      <a:pt x="0" y="1823396"/>
                      <a:pt x="0" y="1174653"/>
                    </a:cubicBezTo>
                    <a:cubicBezTo>
                      <a:pt x="0" y="525910"/>
                      <a:pt x="573147" y="0"/>
                      <a:pt x="1280160" y="0"/>
                    </a:cubicBezTo>
                    <a:close/>
                  </a:path>
                </a:pathLst>
              </a:custGeom>
              <a:solidFill>
                <a:srgbClr val="84E8A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4" name="TextBox 13"/>
              <p:cNvSpPr txBox="1"/>
              <p:nvPr/>
            </p:nvSpPr>
            <p:spPr>
              <a:xfrm rot="16200000">
                <a:off x="11097937" y="3259721"/>
                <a:ext cx="1769413" cy="3385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1600" b="1" dirty="0" smtClean="0">
                    <a:solidFill>
                      <a:schemeClr val="bg1"/>
                    </a:solidFill>
                    <a:latin typeface="MV Boli" panose="02000500030200090000" pitchFamily="2" charset="0"/>
                    <a:cs typeface="MV Boli" panose="02000500030200090000" pitchFamily="2" charset="0"/>
                  </a:rPr>
                  <a:t>INTRODUCTION</a:t>
                </a:r>
                <a:endParaRPr lang="en-GB" sz="1600" b="1" dirty="0">
                  <a:solidFill>
                    <a:schemeClr val="bg1"/>
                  </a:solidFill>
                  <a:latin typeface="MV Boli" panose="02000500030200090000" pitchFamily="2" charset="0"/>
                  <a:cs typeface="MV Boli" panose="02000500030200090000" pitchFamily="2" charset="0"/>
                </a:endParaRPr>
              </a:p>
            </p:txBody>
          </p:sp>
          <p:pic>
            <p:nvPicPr>
              <p:cNvPr id="15" name="Picture 14"/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6200000">
                <a:off x="11037721" y="3124155"/>
                <a:ext cx="609685" cy="609685"/>
              </a:xfrm>
              <a:prstGeom prst="rect">
                <a:avLst/>
              </a:prstGeom>
            </p:spPr>
          </p:pic>
        </p:grpSp>
      </p:grpSp>
      <p:grpSp>
        <p:nvGrpSpPr>
          <p:cNvPr id="25" name="Group 24"/>
          <p:cNvGrpSpPr/>
          <p:nvPr/>
        </p:nvGrpSpPr>
        <p:grpSpPr>
          <a:xfrm flipH="1">
            <a:off x="390939" y="-8060"/>
            <a:ext cx="12244255" cy="6858000"/>
            <a:chOff x="0" y="0"/>
            <a:chExt cx="12244255" cy="6858000"/>
          </a:xfrm>
          <a:effectLst>
            <a:outerShdw blurRad="215900" dist="38100" sx="101000" sy="101000" algn="tr" rotWithShape="0">
              <a:prstClr val="black">
                <a:alpha val="35000"/>
              </a:prstClr>
            </a:outerShdw>
          </a:effectLst>
        </p:grpSpPr>
        <p:sp>
          <p:nvSpPr>
            <p:cNvPr id="26" name="Rectangle 25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>
              <a:outerShdw blurRad="215900" dist="50800" sx="101000" sy="101000" algn="tl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27" name="Group 26"/>
            <p:cNvGrpSpPr/>
            <p:nvPr/>
          </p:nvGrpSpPr>
          <p:grpSpPr>
            <a:xfrm>
              <a:off x="10964093" y="2254345"/>
              <a:ext cx="1280162" cy="2440896"/>
              <a:chOff x="10964093" y="2254345"/>
              <a:chExt cx="1280162" cy="2440896"/>
            </a:xfrm>
          </p:grpSpPr>
          <p:sp>
            <p:nvSpPr>
              <p:cNvPr id="28" name="Freeform 27"/>
              <p:cNvSpPr/>
              <p:nvPr/>
            </p:nvSpPr>
            <p:spPr>
              <a:xfrm>
                <a:off x="10964093" y="2254345"/>
                <a:ext cx="1280160" cy="2349306"/>
              </a:xfrm>
              <a:custGeom>
                <a:avLst/>
                <a:gdLst>
                  <a:gd name="connsiteX0" fmla="*/ 1280160 w 1280160"/>
                  <a:gd name="connsiteY0" fmla="*/ 0 h 2349306"/>
                  <a:gd name="connsiteX1" fmla="*/ 1280160 w 1280160"/>
                  <a:gd name="connsiteY1" fmla="*/ 2349306 h 2349306"/>
                  <a:gd name="connsiteX2" fmla="*/ 0 w 1280160"/>
                  <a:gd name="connsiteY2" fmla="*/ 1174653 h 2349306"/>
                  <a:gd name="connsiteX3" fmla="*/ 1280160 w 1280160"/>
                  <a:gd name="connsiteY3" fmla="*/ 0 h 23493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80160" h="2349306">
                    <a:moveTo>
                      <a:pt x="1280160" y="0"/>
                    </a:moveTo>
                    <a:lnTo>
                      <a:pt x="1280160" y="2349306"/>
                    </a:lnTo>
                    <a:cubicBezTo>
                      <a:pt x="573147" y="2349306"/>
                      <a:pt x="0" y="1823396"/>
                      <a:pt x="0" y="1174653"/>
                    </a:cubicBezTo>
                    <a:cubicBezTo>
                      <a:pt x="0" y="525910"/>
                      <a:pt x="573147" y="0"/>
                      <a:pt x="1280160" y="0"/>
                    </a:cubicBezTo>
                    <a:close/>
                  </a:path>
                </a:pathLst>
              </a:custGeom>
              <a:solidFill>
                <a:srgbClr val="9A8AF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9" name="TextBox 28"/>
              <p:cNvSpPr txBox="1"/>
              <p:nvPr/>
            </p:nvSpPr>
            <p:spPr>
              <a:xfrm rot="16200000">
                <a:off x="10907169" y="3358156"/>
                <a:ext cx="215095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b="1" dirty="0" smtClean="0">
                    <a:solidFill>
                      <a:schemeClr val="bg2"/>
                    </a:solidFill>
                    <a:latin typeface="MV Boli" panose="02000500030200090000" pitchFamily="2" charset="0"/>
                    <a:cs typeface="MV Boli" panose="02000500030200090000" pitchFamily="2" charset="0"/>
                  </a:rPr>
                  <a:t>SECURE</a:t>
                </a:r>
                <a:endParaRPr lang="en-GB" sz="2800" b="1" dirty="0">
                  <a:solidFill>
                    <a:schemeClr val="bg2"/>
                  </a:solidFill>
                  <a:latin typeface="MV Boli" panose="02000500030200090000" pitchFamily="2" charset="0"/>
                  <a:cs typeface="MV Boli" panose="02000500030200090000" pitchFamily="2" charset="0"/>
                </a:endParaRPr>
              </a:p>
            </p:txBody>
          </p:sp>
          <p:pic>
            <p:nvPicPr>
              <p:cNvPr id="30" name="Picture 29"/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6200000">
                <a:off x="11037721" y="3124155"/>
                <a:ext cx="609685" cy="609685"/>
              </a:xfrm>
              <a:prstGeom prst="rect">
                <a:avLst/>
              </a:prstGeom>
            </p:spPr>
          </p:pic>
        </p:grpSp>
      </p:grpSp>
      <p:grpSp>
        <p:nvGrpSpPr>
          <p:cNvPr id="31" name="Group 30"/>
          <p:cNvGrpSpPr/>
          <p:nvPr/>
        </p:nvGrpSpPr>
        <p:grpSpPr>
          <a:xfrm flipH="1">
            <a:off x="844202" y="-56"/>
            <a:ext cx="12244253" cy="6858000"/>
            <a:chOff x="0" y="0"/>
            <a:chExt cx="12244253" cy="6858000"/>
          </a:xfrm>
          <a:effectLst>
            <a:outerShdw blurRad="215900" dist="38100" sx="101000" sy="101000" algn="tr" rotWithShape="0">
              <a:prstClr val="black">
                <a:alpha val="35000"/>
              </a:prstClr>
            </a:outerShdw>
          </a:effectLst>
        </p:grpSpPr>
        <p:sp>
          <p:nvSpPr>
            <p:cNvPr id="32" name="Rectangle 3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>
              <a:outerShdw blurRad="215900" dist="50800" sx="101000" sy="101000" algn="tl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33" name="Group 32"/>
            <p:cNvGrpSpPr/>
            <p:nvPr/>
          </p:nvGrpSpPr>
          <p:grpSpPr>
            <a:xfrm>
              <a:off x="10964093" y="2254345"/>
              <a:ext cx="1280160" cy="3211863"/>
              <a:chOff x="10964093" y="2254345"/>
              <a:chExt cx="1280160" cy="3211863"/>
            </a:xfrm>
          </p:grpSpPr>
          <p:sp>
            <p:nvSpPr>
              <p:cNvPr id="34" name="Freeform 33"/>
              <p:cNvSpPr/>
              <p:nvPr/>
            </p:nvSpPr>
            <p:spPr>
              <a:xfrm>
                <a:off x="10964093" y="2254345"/>
                <a:ext cx="1280160" cy="2349306"/>
              </a:xfrm>
              <a:custGeom>
                <a:avLst/>
                <a:gdLst>
                  <a:gd name="connsiteX0" fmla="*/ 1280160 w 1280160"/>
                  <a:gd name="connsiteY0" fmla="*/ 0 h 2349306"/>
                  <a:gd name="connsiteX1" fmla="*/ 1280160 w 1280160"/>
                  <a:gd name="connsiteY1" fmla="*/ 2349306 h 2349306"/>
                  <a:gd name="connsiteX2" fmla="*/ 0 w 1280160"/>
                  <a:gd name="connsiteY2" fmla="*/ 1174653 h 2349306"/>
                  <a:gd name="connsiteX3" fmla="*/ 1280160 w 1280160"/>
                  <a:gd name="connsiteY3" fmla="*/ 0 h 23493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80160" h="2349306">
                    <a:moveTo>
                      <a:pt x="1280160" y="0"/>
                    </a:moveTo>
                    <a:lnTo>
                      <a:pt x="1280160" y="2349306"/>
                    </a:lnTo>
                    <a:cubicBezTo>
                      <a:pt x="573147" y="2349306"/>
                      <a:pt x="0" y="1823396"/>
                      <a:pt x="0" y="1174653"/>
                    </a:cubicBezTo>
                    <a:cubicBezTo>
                      <a:pt x="0" y="525910"/>
                      <a:pt x="573147" y="0"/>
                      <a:pt x="1280160" y="0"/>
                    </a:cubicBezTo>
                    <a:close/>
                  </a:path>
                </a:pathLst>
              </a:custGeom>
              <a:solidFill>
                <a:srgbClr val="F2B87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5" name="TextBox 34"/>
              <p:cNvSpPr txBox="1"/>
              <p:nvPr/>
            </p:nvSpPr>
            <p:spPr>
              <a:xfrm rot="16200000">
                <a:off x="10366313" y="3649901"/>
                <a:ext cx="3170949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b="1" dirty="0" smtClean="0">
                    <a:solidFill>
                      <a:schemeClr val="bg2"/>
                    </a:solidFill>
                    <a:latin typeface="MV Boli" panose="02000500030200090000" pitchFamily="2" charset="0"/>
                    <a:cs typeface="MV Boli" panose="02000500030200090000" pitchFamily="2" charset="0"/>
                  </a:rPr>
                  <a:t>     </a:t>
                </a:r>
                <a:r>
                  <a:rPr lang="en-GB" sz="2400" b="1" dirty="0" smtClean="0">
                    <a:solidFill>
                      <a:schemeClr val="bg1"/>
                    </a:solidFill>
                    <a:latin typeface="MV Boli" panose="02000500030200090000" pitchFamily="2" charset="0"/>
                    <a:cs typeface="MV Boli" panose="02000500030200090000" pitchFamily="2" charset="0"/>
                  </a:rPr>
                  <a:t>WHAT</a:t>
                </a:r>
                <a:endParaRPr lang="en-GB" sz="2400" b="1" dirty="0">
                  <a:solidFill>
                    <a:schemeClr val="bg1"/>
                  </a:solidFill>
                  <a:latin typeface="MV Boli" panose="02000500030200090000" pitchFamily="2" charset="0"/>
                  <a:cs typeface="MV Boli" panose="02000500030200090000" pitchFamily="2" charset="0"/>
                </a:endParaRPr>
              </a:p>
            </p:txBody>
          </p:sp>
          <p:pic>
            <p:nvPicPr>
              <p:cNvPr id="36" name="Picture 35"/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6200000">
                <a:off x="11037721" y="3124155"/>
                <a:ext cx="609685" cy="609685"/>
              </a:xfrm>
              <a:prstGeom prst="rect">
                <a:avLst/>
              </a:prstGeom>
            </p:spPr>
          </p:pic>
        </p:grpSp>
      </p:grpSp>
      <p:grpSp>
        <p:nvGrpSpPr>
          <p:cNvPr id="43" name="Group 42"/>
          <p:cNvGrpSpPr/>
          <p:nvPr/>
        </p:nvGrpSpPr>
        <p:grpSpPr>
          <a:xfrm flipH="1">
            <a:off x="1166584" y="-16120"/>
            <a:ext cx="12258681" cy="6858000"/>
            <a:chOff x="0" y="0"/>
            <a:chExt cx="12258681" cy="6858000"/>
          </a:xfrm>
          <a:effectLst>
            <a:outerShdw blurRad="215900" dist="38100" sx="101000" sy="101000" algn="tr" rotWithShape="0">
              <a:prstClr val="black">
                <a:alpha val="35000"/>
              </a:prstClr>
            </a:outerShdw>
          </a:effectLst>
        </p:grpSpPr>
        <p:sp>
          <p:nvSpPr>
            <p:cNvPr id="44" name="Rectangle 4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>
              <a:outerShdw blurRad="215900" dist="50800" sx="101000" sy="101000" algn="tl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45" name="Group 44"/>
            <p:cNvGrpSpPr/>
            <p:nvPr/>
          </p:nvGrpSpPr>
          <p:grpSpPr>
            <a:xfrm>
              <a:off x="10964093" y="2008103"/>
              <a:ext cx="1294588" cy="2595561"/>
              <a:chOff x="10964093" y="2008103"/>
              <a:chExt cx="1294588" cy="2595561"/>
            </a:xfrm>
          </p:grpSpPr>
          <p:sp>
            <p:nvSpPr>
              <p:cNvPr id="46" name="Freeform 45"/>
              <p:cNvSpPr/>
              <p:nvPr/>
            </p:nvSpPr>
            <p:spPr>
              <a:xfrm>
                <a:off x="10964093" y="2254345"/>
                <a:ext cx="1280160" cy="2349306"/>
              </a:xfrm>
              <a:custGeom>
                <a:avLst/>
                <a:gdLst>
                  <a:gd name="connsiteX0" fmla="*/ 1280160 w 1280160"/>
                  <a:gd name="connsiteY0" fmla="*/ 0 h 2349306"/>
                  <a:gd name="connsiteX1" fmla="*/ 1280160 w 1280160"/>
                  <a:gd name="connsiteY1" fmla="*/ 2349306 h 2349306"/>
                  <a:gd name="connsiteX2" fmla="*/ 0 w 1280160"/>
                  <a:gd name="connsiteY2" fmla="*/ 1174653 h 2349306"/>
                  <a:gd name="connsiteX3" fmla="*/ 1280160 w 1280160"/>
                  <a:gd name="connsiteY3" fmla="*/ 0 h 23493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80160" h="2349306">
                    <a:moveTo>
                      <a:pt x="1280160" y="0"/>
                    </a:moveTo>
                    <a:lnTo>
                      <a:pt x="1280160" y="2349306"/>
                    </a:lnTo>
                    <a:cubicBezTo>
                      <a:pt x="573147" y="2349306"/>
                      <a:pt x="0" y="1823396"/>
                      <a:pt x="0" y="1174653"/>
                    </a:cubicBezTo>
                    <a:cubicBezTo>
                      <a:pt x="0" y="525910"/>
                      <a:pt x="573147" y="0"/>
                      <a:pt x="1280160" y="0"/>
                    </a:cubicBezTo>
                    <a:close/>
                  </a:path>
                </a:pathLst>
              </a:custGeom>
              <a:solidFill>
                <a:srgbClr val="F4787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47" name="TextBox 46"/>
              <p:cNvSpPr txBox="1"/>
              <p:nvPr/>
            </p:nvSpPr>
            <p:spPr>
              <a:xfrm rot="16200000">
                <a:off x="10699290" y="3044274"/>
                <a:ext cx="259556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b="1" dirty="0" smtClean="0">
                    <a:solidFill>
                      <a:schemeClr val="bg2"/>
                    </a:solidFill>
                    <a:latin typeface="MV Boli" panose="02000500030200090000" pitchFamily="2" charset="0"/>
                    <a:cs typeface="MV Boli" panose="02000500030200090000" pitchFamily="2" charset="0"/>
                  </a:rPr>
                  <a:t>MISSION</a:t>
                </a:r>
                <a:endParaRPr lang="en-GB" sz="2800" b="1" dirty="0">
                  <a:solidFill>
                    <a:schemeClr val="bg2"/>
                  </a:solidFill>
                  <a:latin typeface="MV Boli" panose="02000500030200090000" pitchFamily="2" charset="0"/>
                  <a:cs typeface="MV Boli" panose="02000500030200090000" pitchFamily="2" charset="0"/>
                </a:endParaRPr>
              </a:p>
            </p:txBody>
          </p:sp>
          <p:pic>
            <p:nvPicPr>
              <p:cNvPr id="48" name="Picture 47"/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6200000">
                <a:off x="11037721" y="3124155"/>
                <a:ext cx="609685" cy="609685"/>
              </a:xfrm>
              <a:prstGeom prst="rect">
                <a:avLst/>
              </a:prstGeom>
            </p:spPr>
          </p:pic>
        </p:grpSp>
      </p:grpSp>
      <p:grpSp>
        <p:nvGrpSpPr>
          <p:cNvPr id="49" name="Group 48"/>
          <p:cNvGrpSpPr/>
          <p:nvPr/>
        </p:nvGrpSpPr>
        <p:grpSpPr>
          <a:xfrm flipH="1">
            <a:off x="1599745" y="-16574"/>
            <a:ext cx="12259170" cy="6858000"/>
            <a:chOff x="0" y="0"/>
            <a:chExt cx="12259170" cy="6858000"/>
          </a:xfrm>
          <a:effectLst>
            <a:outerShdw blurRad="215900" dist="38100" sx="101000" sy="101000" algn="tr" rotWithShape="0">
              <a:prstClr val="black">
                <a:alpha val="35000"/>
              </a:prstClr>
            </a:outerShdw>
          </a:effectLst>
        </p:grpSpPr>
        <p:sp>
          <p:nvSpPr>
            <p:cNvPr id="50" name="Rectangle 49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>
              <a:outerShdw blurRad="215900" dist="50800" sx="101000" sy="101000" algn="tl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51" name="Group 50"/>
            <p:cNvGrpSpPr/>
            <p:nvPr/>
          </p:nvGrpSpPr>
          <p:grpSpPr>
            <a:xfrm>
              <a:off x="10964093" y="2254345"/>
              <a:ext cx="1295077" cy="2349306"/>
              <a:chOff x="10964093" y="2254345"/>
              <a:chExt cx="1295077" cy="2349306"/>
            </a:xfrm>
          </p:grpSpPr>
          <p:sp>
            <p:nvSpPr>
              <p:cNvPr id="52" name="Freeform 51"/>
              <p:cNvSpPr/>
              <p:nvPr/>
            </p:nvSpPr>
            <p:spPr>
              <a:xfrm>
                <a:off x="10964093" y="2254345"/>
                <a:ext cx="1280160" cy="2349306"/>
              </a:xfrm>
              <a:custGeom>
                <a:avLst/>
                <a:gdLst>
                  <a:gd name="connsiteX0" fmla="*/ 1280160 w 1280160"/>
                  <a:gd name="connsiteY0" fmla="*/ 0 h 2349306"/>
                  <a:gd name="connsiteX1" fmla="*/ 1280160 w 1280160"/>
                  <a:gd name="connsiteY1" fmla="*/ 2349306 h 2349306"/>
                  <a:gd name="connsiteX2" fmla="*/ 0 w 1280160"/>
                  <a:gd name="connsiteY2" fmla="*/ 1174653 h 2349306"/>
                  <a:gd name="connsiteX3" fmla="*/ 1280160 w 1280160"/>
                  <a:gd name="connsiteY3" fmla="*/ 0 h 23493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80160" h="2349306">
                    <a:moveTo>
                      <a:pt x="1280160" y="0"/>
                    </a:moveTo>
                    <a:lnTo>
                      <a:pt x="1280160" y="2349306"/>
                    </a:lnTo>
                    <a:cubicBezTo>
                      <a:pt x="573147" y="2349306"/>
                      <a:pt x="0" y="1823396"/>
                      <a:pt x="0" y="1174653"/>
                    </a:cubicBezTo>
                    <a:cubicBezTo>
                      <a:pt x="0" y="525910"/>
                      <a:pt x="573147" y="0"/>
                      <a:pt x="1280160" y="0"/>
                    </a:cubicBezTo>
                    <a:close/>
                  </a:path>
                </a:pathLst>
              </a:custGeom>
              <a:solidFill>
                <a:schemeClr val="tx2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53" name="TextBox 52"/>
              <p:cNvSpPr txBox="1"/>
              <p:nvPr/>
            </p:nvSpPr>
            <p:spPr>
              <a:xfrm rot="16200000">
                <a:off x="10967908" y="3159330"/>
                <a:ext cx="205930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b="1" dirty="0" smtClean="0">
                    <a:solidFill>
                      <a:schemeClr val="bg2"/>
                    </a:solidFill>
                    <a:latin typeface="MV Boli" panose="02000500030200090000" pitchFamily="2" charset="0"/>
                    <a:cs typeface="MV Boli" panose="02000500030200090000" pitchFamily="2" charset="0"/>
                  </a:rPr>
                  <a:t>AIMS &amp;…</a:t>
                </a:r>
                <a:endParaRPr lang="en-GB" sz="2800" b="1" dirty="0">
                  <a:solidFill>
                    <a:schemeClr val="bg2"/>
                  </a:solidFill>
                  <a:latin typeface="MV Boli" panose="02000500030200090000" pitchFamily="2" charset="0"/>
                  <a:cs typeface="MV Boli" panose="02000500030200090000" pitchFamily="2" charset="0"/>
                </a:endParaRPr>
              </a:p>
            </p:txBody>
          </p:sp>
          <p:pic>
            <p:nvPicPr>
              <p:cNvPr id="54" name="Picture 53"/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6200000">
                <a:off x="11037721" y="3124155"/>
                <a:ext cx="609685" cy="609685"/>
              </a:xfrm>
              <a:prstGeom prst="rect">
                <a:avLst/>
              </a:prstGeom>
            </p:spPr>
          </p:pic>
        </p:grpSp>
      </p:grpSp>
      <p:grpSp>
        <p:nvGrpSpPr>
          <p:cNvPr id="2" name="Group 1"/>
          <p:cNvGrpSpPr/>
          <p:nvPr/>
        </p:nvGrpSpPr>
        <p:grpSpPr>
          <a:xfrm>
            <a:off x="2026615" y="-32638"/>
            <a:ext cx="12228129" cy="6858000"/>
            <a:chOff x="2034621" y="-17028"/>
            <a:chExt cx="12228129" cy="6858000"/>
          </a:xfrm>
        </p:grpSpPr>
        <p:sp>
          <p:nvSpPr>
            <p:cNvPr id="129" name="Rectangle 128"/>
            <p:cNvSpPr/>
            <p:nvPr/>
          </p:nvSpPr>
          <p:spPr>
            <a:xfrm flipH="1">
              <a:off x="2070750" y="-17028"/>
              <a:ext cx="12192000" cy="685800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>
              <a:outerShdw blurRad="215900" dist="50800" sx="101000" sy="101000" algn="tl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133" name="Group 132"/>
            <p:cNvGrpSpPr/>
            <p:nvPr/>
          </p:nvGrpSpPr>
          <p:grpSpPr>
            <a:xfrm>
              <a:off x="2034621" y="2264481"/>
              <a:ext cx="1327283" cy="2374449"/>
              <a:chOff x="12186119" y="2279489"/>
              <a:chExt cx="1327283" cy="2374449"/>
            </a:xfrm>
          </p:grpSpPr>
          <p:sp>
            <p:nvSpPr>
              <p:cNvPr id="131" name="Freeform 130"/>
              <p:cNvSpPr/>
              <p:nvPr/>
            </p:nvSpPr>
            <p:spPr>
              <a:xfrm flipH="1">
                <a:off x="12233242" y="2279489"/>
                <a:ext cx="1280160" cy="2349306"/>
              </a:xfrm>
              <a:custGeom>
                <a:avLst/>
                <a:gdLst>
                  <a:gd name="connsiteX0" fmla="*/ 1280160 w 1280160"/>
                  <a:gd name="connsiteY0" fmla="*/ 0 h 2349306"/>
                  <a:gd name="connsiteX1" fmla="*/ 1280160 w 1280160"/>
                  <a:gd name="connsiteY1" fmla="*/ 2349306 h 2349306"/>
                  <a:gd name="connsiteX2" fmla="*/ 0 w 1280160"/>
                  <a:gd name="connsiteY2" fmla="*/ 1174653 h 2349306"/>
                  <a:gd name="connsiteX3" fmla="*/ 1280160 w 1280160"/>
                  <a:gd name="connsiteY3" fmla="*/ 0 h 23493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80160" h="2349306">
                    <a:moveTo>
                      <a:pt x="1280160" y="0"/>
                    </a:moveTo>
                    <a:lnTo>
                      <a:pt x="1280160" y="2349306"/>
                    </a:lnTo>
                    <a:cubicBezTo>
                      <a:pt x="573147" y="2349306"/>
                      <a:pt x="0" y="1823396"/>
                      <a:pt x="0" y="1174653"/>
                    </a:cubicBezTo>
                    <a:cubicBezTo>
                      <a:pt x="0" y="525910"/>
                      <a:pt x="573147" y="0"/>
                      <a:pt x="1280160" y="0"/>
                    </a:cubicBezTo>
                    <a:close/>
                  </a:path>
                </a:pathLst>
              </a:custGeom>
              <a:solidFill>
                <a:srgbClr val="E99B8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32" name="TextBox 131"/>
              <p:cNvSpPr txBox="1"/>
              <p:nvPr/>
            </p:nvSpPr>
            <p:spPr>
              <a:xfrm rot="5400000" flipH="1">
                <a:off x="11418077" y="3362677"/>
                <a:ext cx="205930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b="1" dirty="0" smtClean="0">
                    <a:solidFill>
                      <a:schemeClr val="bg2"/>
                    </a:solidFill>
                    <a:latin typeface="MV Boli" panose="02000500030200090000" pitchFamily="2" charset="0"/>
                    <a:cs typeface="MV Boli" panose="02000500030200090000" pitchFamily="2" charset="0"/>
                  </a:rPr>
                  <a:t>SMART</a:t>
                </a:r>
                <a:endParaRPr lang="en-GB" sz="2800" b="1" dirty="0">
                  <a:solidFill>
                    <a:schemeClr val="bg2"/>
                  </a:solidFill>
                  <a:latin typeface="MV Boli" panose="02000500030200090000" pitchFamily="2" charset="0"/>
                  <a:cs typeface="MV Boli" panose="02000500030200090000" pitchFamily="2" charset="0"/>
                </a:endParaRPr>
              </a:p>
            </p:txBody>
          </p:sp>
        </p:grpSp>
      </p:grpSp>
      <p:grpSp>
        <p:nvGrpSpPr>
          <p:cNvPr id="42" name="Group 41"/>
          <p:cNvGrpSpPr/>
          <p:nvPr/>
        </p:nvGrpSpPr>
        <p:grpSpPr>
          <a:xfrm>
            <a:off x="1944948" y="0"/>
            <a:ext cx="7700614" cy="1056642"/>
            <a:chOff x="2807673" y="81748"/>
            <a:chExt cx="6043977" cy="1056642"/>
          </a:xfrm>
        </p:grpSpPr>
        <p:sp>
          <p:nvSpPr>
            <p:cNvPr id="55" name="TextBox 54"/>
            <p:cNvSpPr txBox="1"/>
            <p:nvPr/>
          </p:nvSpPr>
          <p:spPr>
            <a:xfrm>
              <a:off x="2807673" y="81748"/>
              <a:ext cx="6043977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4400" dirty="0" smtClean="0">
                  <a:solidFill>
                    <a:schemeClr val="bg1">
                      <a:lumMod val="50000"/>
                    </a:schemeClr>
                  </a:solidFill>
                  <a:latin typeface="Tw Cen MT" panose="020B0602020104020603" pitchFamily="34" charset="0"/>
                </a:rPr>
                <a:t>SMART</a:t>
              </a:r>
            </a:p>
          </p:txBody>
        </p:sp>
        <p:grpSp>
          <p:nvGrpSpPr>
            <p:cNvPr id="56" name="Group 55"/>
            <p:cNvGrpSpPr/>
            <p:nvPr/>
          </p:nvGrpSpPr>
          <p:grpSpPr>
            <a:xfrm>
              <a:off x="5078428" y="846372"/>
              <a:ext cx="1526209" cy="292018"/>
              <a:chOff x="4801005" y="830897"/>
              <a:chExt cx="1526209" cy="292018"/>
            </a:xfrm>
          </p:grpSpPr>
          <p:sp>
            <p:nvSpPr>
              <p:cNvPr id="57" name="Oval 56"/>
              <p:cNvSpPr/>
              <p:nvPr/>
            </p:nvSpPr>
            <p:spPr>
              <a:xfrm>
                <a:off x="4801005" y="830897"/>
                <a:ext cx="265855" cy="281680"/>
              </a:xfrm>
              <a:prstGeom prst="ellipse">
                <a:avLst/>
              </a:prstGeom>
              <a:solidFill>
                <a:srgbClr val="9A8AF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58" name="Oval 57"/>
              <p:cNvSpPr/>
              <p:nvPr/>
            </p:nvSpPr>
            <p:spPr>
              <a:xfrm>
                <a:off x="5114515" y="839464"/>
                <a:ext cx="265855" cy="281680"/>
              </a:xfrm>
              <a:prstGeom prst="ellipse">
                <a:avLst/>
              </a:prstGeom>
              <a:solidFill>
                <a:srgbClr val="E8629B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59" name="Oval 58"/>
              <p:cNvSpPr/>
              <p:nvPr/>
            </p:nvSpPr>
            <p:spPr>
              <a:xfrm>
                <a:off x="5428025" y="841235"/>
                <a:ext cx="265855" cy="281680"/>
              </a:xfrm>
              <a:prstGeom prst="ellipse">
                <a:avLst/>
              </a:prstGeom>
              <a:solidFill>
                <a:srgbClr val="F2B87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60" name="Oval 59"/>
              <p:cNvSpPr/>
              <p:nvPr/>
            </p:nvSpPr>
            <p:spPr>
              <a:xfrm>
                <a:off x="6061359" y="839464"/>
                <a:ext cx="265855" cy="281680"/>
              </a:xfrm>
              <a:prstGeom prst="ellipse">
                <a:avLst/>
              </a:prstGeom>
              <a:solidFill>
                <a:srgbClr val="F4787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61" name="Oval 60"/>
              <p:cNvSpPr/>
              <p:nvPr/>
            </p:nvSpPr>
            <p:spPr>
              <a:xfrm>
                <a:off x="5741535" y="839464"/>
                <a:ext cx="265855" cy="281680"/>
              </a:xfrm>
              <a:prstGeom prst="ellipse">
                <a:avLst/>
              </a:prstGeom>
              <a:solidFill>
                <a:srgbClr val="93DDD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sp>
        <p:nvSpPr>
          <p:cNvPr id="3" name="Rectangle 2"/>
          <p:cNvSpPr/>
          <p:nvPr/>
        </p:nvSpPr>
        <p:spPr>
          <a:xfrm>
            <a:off x="3870791" y="1090397"/>
            <a:ext cx="967320" cy="563231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720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S</a:t>
            </a:r>
          </a:p>
          <a:p>
            <a:pPr algn="ctr"/>
            <a:r>
              <a:rPr lang="en-US" sz="7200" b="0" cap="none" spc="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M</a:t>
            </a:r>
          </a:p>
          <a:p>
            <a:pPr algn="ctr"/>
            <a:r>
              <a:rPr lang="en-US" sz="720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A</a:t>
            </a:r>
          </a:p>
          <a:p>
            <a:pPr algn="ctr"/>
            <a:r>
              <a:rPr lang="en-US" sz="7200" b="0" cap="none" spc="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R</a:t>
            </a:r>
          </a:p>
          <a:p>
            <a:pPr algn="ctr"/>
            <a:r>
              <a:rPr lang="en-US" sz="72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T</a:t>
            </a:r>
            <a:endParaRPr lang="en-US" sz="7200" b="0" cap="none" spc="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4769250" y="1330959"/>
            <a:ext cx="6096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pPr lvl="0"/>
            <a:r>
              <a:rPr lang="en-GB" sz="2400" b="1" dirty="0" smtClean="0">
                <a:solidFill>
                  <a:schemeClr val="accent5">
                    <a:lumMod val="50000"/>
                  </a:schemeClr>
                </a:solidFill>
              </a:rPr>
              <a:t>- to </a:t>
            </a:r>
            <a:r>
              <a:rPr lang="en-GB" sz="2400" b="1" dirty="0">
                <a:solidFill>
                  <a:schemeClr val="accent5">
                    <a:lumMod val="50000"/>
                  </a:schemeClr>
                </a:solidFill>
              </a:rPr>
              <a:t>become selected by the young working families as the Best Day Care in Moriston </a:t>
            </a:r>
            <a:r>
              <a:rPr lang="en-GB" sz="2400" b="1" dirty="0" smtClean="0">
                <a:solidFill>
                  <a:schemeClr val="accent5">
                    <a:lumMod val="50000"/>
                  </a:schemeClr>
                </a:solidFill>
              </a:rPr>
              <a:t>Area</a:t>
            </a:r>
            <a:br>
              <a:rPr lang="en-GB" sz="2400" b="1" dirty="0" smtClean="0">
                <a:solidFill>
                  <a:schemeClr val="accent5">
                    <a:lumMod val="50000"/>
                  </a:schemeClr>
                </a:solidFill>
              </a:rPr>
            </a:br>
            <a:r>
              <a:rPr lang="en-GB" sz="2400" b="1" dirty="0" smtClean="0">
                <a:solidFill>
                  <a:schemeClr val="accent5">
                    <a:lumMod val="50000"/>
                  </a:schemeClr>
                </a:solidFill>
              </a:rPr>
              <a:t> -to </a:t>
            </a:r>
            <a:r>
              <a:rPr lang="en-GB" sz="2400" b="1" dirty="0">
                <a:solidFill>
                  <a:schemeClr val="accent5">
                    <a:lumMod val="50000"/>
                  </a:schemeClr>
                </a:solidFill>
              </a:rPr>
              <a:t>develop a loyal customer base</a:t>
            </a:r>
            <a:endParaRPr lang="en-GB" sz="24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4838111" y="2631141"/>
            <a:ext cx="423705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GB" b="1" dirty="0" smtClean="0">
                <a:solidFill>
                  <a:srgbClr val="000000"/>
                </a:solidFill>
              </a:rPr>
              <a:t>-</a:t>
            </a:r>
            <a:r>
              <a:rPr lang="en-GB" sz="2800" b="1" dirty="0" smtClean="0">
                <a:solidFill>
                  <a:srgbClr val="C00000"/>
                </a:solidFill>
              </a:rPr>
              <a:t>turn </a:t>
            </a:r>
            <a:r>
              <a:rPr lang="en-GB" sz="2800" b="1" dirty="0">
                <a:solidFill>
                  <a:srgbClr val="C00000"/>
                </a:solidFill>
              </a:rPr>
              <a:t>in profits by 6 months</a:t>
            </a:r>
            <a:endParaRPr lang="en-GB" sz="2800" b="1" dirty="0">
              <a:solidFill>
                <a:srgbClr val="C00000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4751811" y="3649844"/>
            <a:ext cx="535063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GB" sz="2400" b="1" dirty="0" smtClean="0">
                <a:solidFill>
                  <a:schemeClr val="accent6">
                    <a:lumMod val="50000"/>
                  </a:schemeClr>
                </a:solidFill>
              </a:rPr>
              <a:t>-offer </a:t>
            </a:r>
            <a:r>
              <a:rPr lang="en-GB" sz="2400" b="1" dirty="0">
                <a:solidFill>
                  <a:schemeClr val="accent6">
                    <a:lumMod val="50000"/>
                  </a:schemeClr>
                </a:solidFill>
              </a:rPr>
              <a:t>services to young working families</a:t>
            </a:r>
            <a:endParaRPr lang="en-GB" sz="24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4785184" y="4595591"/>
            <a:ext cx="6096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pPr lvl="0"/>
            <a:r>
              <a:rPr lang="en-GB" sz="2400" b="1" dirty="0" smtClean="0">
                <a:solidFill>
                  <a:srgbClr val="0070C0"/>
                </a:solidFill>
              </a:rPr>
              <a:t>-within </a:t>
            </a:r>
            <a:r>
              <a:rPr lang="en-GB" sz="2400" b="1" dirty="0">
                <a:solidFill>
                  <a:srgbClr val="0070C0"/>
                </a:solidFill>
              </a:rPr>
              <a:t>12 months the company will have a loyal customer </a:t>
            </a:r>
            <a:r>
              <a:rPr lang="en-GB" sz="2400" b="1" dirty="0" smtClean="0">
                <a:solidFill>
                  <a:srgbClr val="0070C0"/>
                </a:solidFill>
              </a:rPr>
              <a:t>base</a:t>
            </a:r>
          </a:p>
          <a:p>
            <a:r>
              <a:rPr lang="en-GB" sz="2400" b="1" dirty="0">
                <a:solidFill>
                  <a:srgbClr val="0070C0"/>
                </a:solidFill>
              </a:rPr>
              <a:t> -Profit of 30% in 12 months</a:t>
            </a:r>
          </a:p>
          <a:p>
            <a:pPr lvl="0"/>
            <a:endParaRPr lang="en-GB" sz="2400" b="1" dirty="0">
              <a:solidFill>
                <a:srgbClr val="0070C0"/>
              </a:solidFill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4728228" y="5903641"/>
            <a:ext cx="248129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GB" sz="2800" b="1" dirty="0" smtClean="0">
                <a:solidFill>
                  <a:srgbClr val="00B050"/>
                </a:solidFill>
              </a:rPr>
              <a:t>- </a:t>
            </a:r>
            <a:r>
              <a:rPr lang="en-GB" sz="2800" b="1" dirty="0">
                <a:solidFill>
                  <a:srgbClr val="00B050"/>
                </a:solidFill>
              </a:rPr>
              <a:t>12 months</a:t>
            </a:r>
            <a:endParaRPr lang="en-GB" sz="2800" b="1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805690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00"/>
                            </p:stCondLst>
                            <p:childTnLst>
                              <p:par>
                                <p:cTn id="4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9" grpId="0"/>
      <p:bldP spid="1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" name="Group 19"/>
          <p:cNvGrpSpPr/>
          <p:nvPr/>
        </p:nvGrpSpPr>
        <p:grpSpPr>
          <a:xfrm flipH="1">
            <a:off x="-52254" y="0"/>
            <a:ext cx="12244254" cy="6858000"/>
            <a:chOff x="0" y="0"/>
            <a:chExt cx="12244254" cy="6858000"/>
          </a:xfrm>
        </p:grpSpPr>
        <p:sp>
          <p:nvSpPr>
            <p:cNvPr id="4" name="Rectangle 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>
              <a:outerShdw blurRad="215900" dist="50800" sx="101000" sy="101000" algn="tl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19" name="Group 18"/>
            <p:cNvGrpSpPr/>
            <p:nvPr/>
          </p:nvGrpSpPr>
          <p:grpSpPr>
            <a:xfrm>
              <a:off x="11037721" y="2544291"/>
              <a:ext cx="1206533" cy="1769413"/>
              <a:chOff x="11037721" y="2544291"/>
              <a:chExt cx="1206533" cy="1769413"/>
            </a:xfrm>
          </p:grpSpPr>
          <p:sp>
            <p:nvSpPr>
              <p:cNvPr id="9" name="TextBox 8"/>
              <p:cNvSpPr txBox="1"/>
              <p:nvPr/>
            </p:nvSpPr>
            <p:spPr>
              <a:xfrm rot="16200000">
                <a:off x="11097937" y="3167388"/>
                <a:ext cx="176941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b="1" dirty="0" smtClean="0">
                    <a:solidFill>
                      <a:schemeClr val="bg2"/>
                    </a:solidFill>
                    <a:latin typeface="MV Boli" panose="02000500030200090000" pitchFamily="2" charset="0"/>
                    <a:cs typeface="MV Boli" panose="02000500030200090000" pitchFamily="2" charset="0"/>
                  </a:rPr>
                  <a:t>Made by</a:t>
                </a:r>
                <a:endParaRPr lang="en-GB" sz="2800" b="1" dirty="0">
                  <a:solidFill>
                    <a:schemeClr val="bg2"/>
                  </a:solidFill>
                  <a:latin typeface="MV Boli" panose="02000500030200090000" pitchFamily="2" charset="0"/>
                  <a:cs typeface="MV Boli" panose="02000500030200090000" pitchFamily="2" charset="0"/>
                </a:endParaRPr>
              </a:p>
            </p:txBody>
          </p:sp>
          <p:pic>
            <p:nvPicPr>
              <p:cNvPr id="18" name="Picture 17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6200000">
                <a:off x="11037721" y="3124155"/>
                <a:ext cx="609685" cy="609685"/>
              </a:xfrm>
              <a:prstGeom prst="rect">
                <a:avLst/>
              </a:prstGeom>
            </p:spPr>
          </p:pic>
        </p:grpSp>
      </p:grpSp>
      <p:grpSp>
        <p:nvGrpSpPr>
          <p:cNvPr id="10" name="Group 9"/>
          <p:cNvGrpSpPr/>
          <p:nvPr/>
        </p:nvGrpSpPr>
        <p:grpSpPr>
          <a:xfrm flipH="1">
            <a:off x="9328226" y="0"/>
            <a:ext cx="12244253" cy="6858000"/>
            <a:chOff x="0" y="0"/>
            <a:chExt cx="12244253" cy="6858000"/>
          </a:xfrm>
          <a:effectLst>
            <a:outerShdw blurRad="215900" dist="38100" sx="101000" sy="101000" algn="tr" rotWithShape="0">
              <a:prstClr val="black">
                <a:alpha val="35000"/>
              </a:prstClr>
            </a:outerShdw>
          </a:effectLst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>
              <a:outerShdw blurRad="215900" dist="50800" sx="101000" sy="101000" algn="tl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12" name="Group 11"/>
            <p:cNvGrpSpPr/>
            <p:nvPr/>
          </p:nvGrpSpPr>
          <p:grpSpPr>
            <a:xfrm>
              <a:off x="10964093" y="2254345"/>
              <a:ext cx="1280160" cy="2349306"/>
              <a:chOff x="10964093" y="2254345"/>
              <a:chExt cx="1280160" cy="2349306"/>
            </a:xfrm>
          </p:grpSpPr>
          <p:sp>
            <p:nvSpPr>
              <p:cNvPr id="13" name="Freeform 12"/>
              <p:cNvSpPr/>
              <p:nvPr/>
            </p:nvSpPr>
            <p:spPr>
              <a:xfrm>
                <a:off x="10964093" y="2254345"/>
                <a:ext cx="1280160" cy="2349306"/>
              </a:xfrm>
              <a:custGeom>
                <a:avLst/>
                <a:gdLst>
                  <a:gd name="connsiteX0" fmla="*/ 1280160 w 1280160"/>
                  <a:gd name="connsiteY0" fmla="*/ 0 h 2349306"/>
                  <a:gd name="connsiteX1" fmla="*/ 1280160 w 1280160"/>
                  <a:gd name="connsiteY1" fmla="*/ 2349306 h 2349306"/>
                  <a:gd name="connsiteX2" fmla="*/ 0 w 1280160"/>
                  <a:gd name="connsiteY2" fmla="*/ 1174653 h 2349306"/>
                  <a:gd name="connsiteX3" fmla="*/ 1280160 w 1280160"/>
                  <a:gd name="connsiteY3" fmla="*/ 0 h 23493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80160" h="2349306">
                    <a:moveTo>
                      <a:pt x="1280160" y="0"/>
                    </a:moveTo>
                    <a:lnTo>
                      <a:pt x="1280160" y="2349306"/>
                    </a:lnTo>
                    <a:cubicBezTo>
                      <a:pt x="573147" y="2349306"/>
                      <a:pt x="0" y="1823396"/>
                      <a:pt x="0" y="1174653"/>
                    </a:cubicBezTo>
                    <a:cubicBezTo>
                      <a:pt x="0" y="525910"/>
                      <a:pt x="573147" y="0"/>
                      <a:pt x="1280160" y="0"/>
                    </a:cubicBezTo>
                    <a:close/>
                  </a:path>
                </a:pathLst>
              </a:custGeom>
              <a:solidFill>
                <a:schemeClr val="accent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4" name="TextBox 13"/>
              <p:cNvSpPr txBox="1"/>
              <p:nvPr/>
            </p:nvSpPr>
            <p:spPr>
              <a:xfrm rot="16200000">
                <a:off x="11097937" y="3228943"/>
                <a:ext cx="1769413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000" b="1" dirty="0" smtClean="0">
                    <a:solidFill>
                      <a:schemeClr val="bg2"/>
                    </a:solidFill>
                    <a:latin typeface="MV Boli" panose="02000500030200090000" pitchFamily="2" charset="0"/>
                    <a:cs typeface="MV Boli" panose="02000500030200090000" pitchFamily="2" charset="0"/>
                  </a:rPr>
                  <a:t>PHYSICAL…</a:t>
                </a:r>
                <a:endParaRPr lang="en-GB" sz="2000" b="1" dirty="0">
                  <a:solidFill>
                    <a:schemeClr val="bg2"/>
                  </a:solidFill>
                  <a:latin typeface="MV Boli" panose="02000500030200090000" pitchFamily="2" charset="0"/>
                  <a:cs typeface="MV Boli" panose="02000500030200090000" pitchFamily="2" charset="0"/>
                </a:endParaRPr>
              </a:p>
            </p:txBody>
          </p:sp>
          <p:pic>
            <p:nvPicPr>
              <p:cNvPr id="15" name="Picture 14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6200000">
                <a:off x="11037721" y="3124155"/>
                <a:ext cx="609685" cy="609685"/>
              </a:xfrm>
              <a:prstGeom prst="rect">
                <a:avLst/>
              </a:prstGeom>
            </p:spPr>
          </p:pic>
        </p:grpSp>
      </p:grpSp>
      <p:grpSp>
        <p:nvGrpSpPr>
          <p:cNvPr id="25" name="Group 24"/>
          <p:cNvGrpSpPr/>
          <p:nvPr/>
        </p:nvGrpSpPr>
        <p:grpSpPr>
          <a:xfrm flipH="1">
            <a:off x="9890894" y="0"/>
            <a:ext cx="12244253" cy="6858000"/>
            <a:chOff x="0" y="0"/>
            <a:chExt cx="12244253" cy="6858000"/>
          </a:xfrm>
          <a:effectLst>
            <a:outerShdw blurRad="215900" dist="38100" sx="101000" sy="101000" algn="tr" rotWithShape="0">
              <a:prstClr val="black">
                <a:alpha val="35000"/>
              </a:prstClr>
            </a:outerShdw>
          </a:effectLst>
        </p:grpSpPr>
        <p:sp>
          <p:nvSpPr>
            <p:cNvPr id="26" name="Rectangle 25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>
              <a:outerShdw blurRad="215900" dist="50800" sx="101000" sy="101000" algn="tl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27" name="Group 26"/>
            <p:cNvGrpSpPr/>
            <p:nvPr/>
          </p:nvGrpSpPr>
          <p:grpSpPr>
            <a:xfrm>
              <a:off x="10964093" y="2254345"/>
              <a:ext cx="1280160" cy="2440897"/>
              <a:chOff x="10964093" y="2254345"/>
              <a:chExt cx="1280160" cy="2440897"/>
            </a:xfrm>
          </p:grpSpPr>
          <p:sp>
            <p:nvSpPr>
              <p:cNvPr id="28" name="Freeform 27"/>
              <p:cNvSpPr/>
              <p:nvPr/>
            </p:nvSpPr>
            <p:spPr>
              <a:xfrm>
                <a:off x="10964093" y="2254345"/>
                <a:ext cx="1280160" cy="2349306"/>
              </a:xfrm>
              <a:custGeom>
                <a:avLst/>
                <a:gdLst>
                  <a:gd name="connsiteX0" fmla="*/ 1280160 w 1280160"/>
                  <a:gd name="connsiteY0" fmla="*/ 0 h 2349306"/>
                  <a:gd name="connsiteX1" fmla="*/ 1280160 w 1280160"/>
                  <a:gd name="connsiteY1" fmla="*/ 2349306 h 2349306"/>
                  <a:gd name="connsiteX2" fmla="*/ 0 w 1280160"/>
                  <a:gd name="connsiteY2" fmla="*/ 1174653 h 2349306"/>
                  <a:gd name="connsiteX3" fmla="*/ 1280160 w 1280160"/>
                  <a:gd name="connsiteY3" fmla="*/ 0 h 23493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80160" h="2349306">
                    <a:moveTo>
                      <a:pt x="1280160" y="0"/>
                    </a:moveTo>
                    <a:lnTo>
                      <a:pt x="1280160" y="2349306"/>
                    </a:lnTo>
                    <a:cubicBezTo>
                      <a:pt x="573147" y="2349306"/>
                      <a:pt x="0" y="1823396"/>
                      <a:pt x="0" y="1174653"/>
                    </a:cubicBezTo>
                    <a:cubicBezTo>
                      <a:pt x="0" y="525910"/>
                      <a:pt x="573147" y="0"/>
                      <a:pt x="1280160" y="0"/>
                    </a:cubicBezTo>
                    <a:close/>
                  </a:path>
                </a:pathLst>
              </a:custGeom>
              <a:solidFill>
                <a:schemeClr val="accent6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9" name="TextBox 28"/>
              <p:cNvSpPr txBox="1"/>
              <p:nvPr/>
            </p:nvSpPr>
            <p:spPr>
              <a:xfrm rot="16200000">
                <a:off x="10907169" y="3388934"/>
                <a:ext cx="2150951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b="1" dirty="0" smtClean="0">
                    <a:solidFill>
                      <a:schemeClr val="bg2"/>
                    </a:solidFill>
                    <a:latin typeface="MV Boli" panose="02000500030200090000" pitchFamily="2" charset="0"/>
                    <a:cs typeface="MV Boli" panose="02000500030200090000" pitchFamily="2" charset="0"/>
                  </a:rPr>
                  <a:t>EQUITMENT</a:t>
                </a:r>
                <a:endParaRPr lang="en-GB" sz="2400" b="1" dirty="0">
                  <a:solidFill>
                    <a:schemeClr val="bg2"/>
                  </a:solidFill>
                  <a:latin typeface="MV Boli" panose="02000500030200090000" pitchFamily="2" charset="0"/>
                  <a:cs typeface="MV Boli" panose="02000500030200090000" pitchFamily="2" charset="0"/>
                </a:endParaRPr>
              </a:p>
            </p:txBody>
          </p:sp>
          <p:pic>
            <p:nvPicPr>
              <p:cNvPr id="30" name="Picture 29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6200000">
                <a:off x="11037721" y="3124155"/>
                <a:ext cx="609685" cy="609685"/>
              </a:xfrm>
              <a:prstGeom prst="rect">
                <a:avLst/>
              </a:prstGeom>
            </p:spPr>
          </p:pic>
        </p:grpSp>
      </p:grpSp>
      <p:grpSp>
        <p:nvGrpSpPr>
          <p:cNvPr id="31" name="Group 30"/>
          <p:cNvGrpSpPr/>
          <p:nvPr/>
        </p:nvGrpSpPr>
        <p:grpSpPr>
          <a:xfrm flipH="1">
            <a:off x="10444889" y="-56"/>
            <a:ext cx="12305809" cy="6858000"/>
            <a:chOff x="0" y="0"/>
            <a:chExt cx="12305809" cy="6858000"/>
          </a:xfrm>
          <a:effectLst>
            <a:outerShdw blurRad="215900" dist="38100" sx="101000" sy="101000" algn="tr" rotWithShape="0">
              <a:prstClr val="black">
                <a:alpha val="35000"/>
              </a:prstClr>
            </a:outerShdw>
          </a:effectLst>
        </p:grpSpPr>
        <p:sp>
          <p:nvSpPr>
            <p:cNvPr id="32" name="Rectangle 3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>
              <a:outerShdw blurRad="215900" dist="50800" sx="101000" sy="101000" algn="tl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33" name="Group 32"/>
            <p:cNvGrpSpPr/>
            <p:nvPr/>
          </p:nvGrpSpPr>
          <p:grpSpPr>
            <a:xfrm>
              <a:off x="10964093" y="2254345"/>
              <a:ext cx="1341716" cy="2349306"/>
              <a:chOff x="10964093" y="2254345"/>
              <a:chExt cx="1341716" cy="2349306"/>
            </a:xfrm>
          </p:grpSpPr>
          <p:sp>
            <p:nvSpPr>
              <p:cNvPr id="34" name="Freeform 33"/>
              <p:cNvSpPr/>
              <p:nvPr/>
            </p:nvSpPr>
            <p:spPr>
              <a:xfrm>
                <a:off x="10964093" y="2254345"/>
                <a:ext cx="1280160" cy="2349306"/>
              </a:xfrm>
              <a:custGeom>
                <a:avLst/>
                <a:gdLst>
                  <a:gd name="connsiteX0" fmla="*/ 1280160 w 1280160"/>
                  <a:gd name="connsiteY0" fmla="*/ 0 h 2349306"/>
                  <a:gd name="connsiteX1" fmla="*/ 1280160 w 1280160"/>
                  <a:gd name="connsiteY1" fmla="*/ 2349306 h 2349306"/>
                  <a:gd name="connsiteX2" fmla="*/ 0 w 1280160"/>
                  <a:gd name="connsiteY2" fmla="*/ 1174653 h 2349306"/>
                  <a:gd name="connsiteX3" fmla="*/ 1280160 w 1280160"/>
                  <a:gd name="connsiteY3" fmla="*/ 0 h 23493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80160" h="2349306">
                    <a:moveTo>
                      <a:pt x="1280160" y="0"/>
                    </a:moveTo>
                    <a:lnTo>
                      <a:pt x="1280160" y="2349306"/>
                    </a:lnTo>
                    <a:cubicBezTo>
                      <a:pt x="573147" y="2349306"/>
                      <a:pt x="0" y="1823396"/>
                      <a:pt x="0" y="1174653"/>
                    </a:cubicBezTo>
                    <a:cubicBezTo>
                      <a:pt x="0" y="525910"/>
                      <a:pt x="573147" y="0"/>
                      <a:pt x="1280160" y="0"/>
                    </a:cubicBezTo>
                    <a:close/>
                  </a:path>
                </a:pathLst>
              </a:custGeom>
              <a:solidFill>
                <a:schemeClr val="accent2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5" name="TextBox 34"/>
              <p:cNvSpPr txBox="1"/>
              <p:nvPr/>
            </p:nvSpPr>
            <p:spPr>
              <a:xfrm rot="16200000">
                <a:off x="11097937" y="3296628"/>
                <a:ext cx="1769413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b="1" dirty="0" smtClean="0">
                    <a:solidFill>
                      <a:schemeClr val="bg2"/>
                    </a:solidFill>
                    <a:latin typeface="MV Boli" panose="02000500030200090000" pitchFamily="2" charset="0"/>
                    <a:cs typeface="MV Boli" panose="02000500030200090000" pitchFamily="2" charset="0"/>
                  </a:rPr>
                  <a:t>FINANCIAL RESOURCES</a:t>
                </a:r>
                <a:endParaRPr lang="en-GB" b="1" dirty="0">
                  <a:solidFill>
                    <a:schemeClr val="bg2"/>
                  </a:solidFill>
                  <a:latin typeface="MV Boli" panose="02000500030200090000" pitchFamily="2" charset="0"/>
                  <a:cs typeface="MV Boli" panose="02000500030200090000" pitchFamily="2" charset="0"/>
                </a:endParaRPr>
              </a:p>
            </p:txBody>
          </p:sp>
          <p:pic>
            <p:nvPicPr>
              <p:cNvPr id="36" name="Picture 35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6200000">
                <a:off x="11037721" y="3124155"/>
                <a:ext cx="609685" cy="609685"/>
              </a:xfrm>
              <a:prstGeom prst="rect">
                <a:avLst/>
              </a:prstGeom>
            </p:spPr>
          </p:pic>
        </p:grpSp>
      </p:grpSp>
      <p:grpSp>
        <p:nvGrpSpPr>
          <p:cNvPr id="43" name="Group 42"/>
          <p:cNvGrpSpPr/>
          <p:nvPr/>
        </p:nvGrpSpPr>
        <p:grpSpPr>
          <a:xfrm flipH="1">
            <a:off x="11138976" y="-56"/>
            <a:ext cx="12249450" cy="6858000"/>
            <a:chOff x="0" y="0"/>
            <a:chExt cx="12249450" cy="6858000"/>
          </a:xfrm>
          <a:effectLst>
            <a:outerShdw blurRad="215900" dist="38100" sx="101000" sy="101000" algn="tr" rotWithShape="0">
              <a:prstClr val="black">
                <a:alpha val="35000"/>
              </a:prstClr>
            </a:outerShdw>
          </a:effectLst>
        </p:grpSpPr>
        <p:sp>
          <p:nvSpPr>
            <p:cNvPr id="44" name="Rectangle 4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>
              <a:outerShdw blurRad="215900" dist="50800" sx="101000" sy="101000" algn="tl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45" name="Group 44"/>
            <p:cNvGrpSpPr/>
            <p:nvPr/>
          </p:nvGrpSpPr>
          <p:grpSpPr>
            <a:xfrm>
              <a:off x="10964093" y="2007376"/>
              <a:ext cx="1285357" cy="2596275"/>
              <a:chOff x="10964093" y="2007376"/>
              <a:chExt cx="1285357" cy="2596275"/>
            </a:xfrm>
          </p:grpSpPr>
          <p:sp>
            <p:nvSpPr>
              <p:cNvPr id="46" name="Freeform 45"/>
              <p:cNvSpPr/>
              <p:nvPr/>
            </p:nvSpPr>
            <p:spPr>
              <a:xfrm>
                <a:off x="10964093" y="2254345"/>
                <a:ext cx="1280160" cy="2349306"/>
              </a:xfrm>
              <a:custGeom>
                <a:avLst/>
                <a:gdLst>
                  <a:gd name="connsiteX0" fmla="*/ 1280160 w 1280160"/>
                  <a:gd name="connsiteY0" fmla="*/ 0 h 2349306"/>
                  <a:gd name="connsiteX1" fmla="*/ 1280160 w 1280160"/>
                  <a:gd name="connsiteY1" fmla="*/ 2349306 h 2349306"/>
                  <a:gd name="connsiteX2" fmla="*/ 0 w 1280160"/>
                  <a:gd name="connsiteY2" fmla="*/ 1174653 h 2349306"/>
                  <a:gd name="connsiteX3" fmla="*/ 1280160 w 1280160"/>
                  <a:gd name="connsiteY3" fmla="*/ 0 h 23493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80160" h="2349306">
                    <a:moveTo>
                      <a:pt x="1280160" y="0"/>
                    </a:moveTo>
                    <a:lnTo>
                      <a:pt x="1280160" y="2349306"/>
                    </a:lnTo>
                    <a:cubicBezTo>
                      <a:pt x="573147" y="2349306"/>
                      <a:pt x="0" y="1823396"/>
                      <a:pt x="0" y="1174653"/>
                    </a:cubicBezTo>
                    <a:cubicBezTo>
                      <a:pt x="0" y="525910"/>
                      <a:pt x="573147" y="0"/>
                      <a:pt x="1280160" y="0"/>
                    </a:cubicBezTo>
                    <a:close/>
                  </a:path>
                </a:pathLst>
              </a:custGeom>
              <a:solidFill>
                <a:srgbClr val="00B0F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47" name="TextBox 46"/>
              <p:cNvSpPr txBox="1"/>
              <p:nvPr/>
            </p:nvSpPr>
            <p:spPr>
              <a:xfrm rot="16200000">
                <a:off x="10720837" y="3074324"/>
                <a:ext cx="2595561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400" b="1" dirty="0" smtClean="0">
                    <a:solidFill>
                      <a:schemeClr val="bg2"/>
                    </a:solidFill>
                    <a:latin typeface="MV Boli" panose="02000500030200090000" pitchFamily="2" charset="0"/>
                    <a:cs typeface="MV Boli" panose="02000500030200090000" pitchFamily="2" charset="0"/>
                  </a:rPr>
                  <a:t>COST OF </a:t>
                </a:r>
                <a:endParaRPr lang="en-GB" sz="2400" b="1" dirty="0">
                  <a:solidFill>
                    <a:schemeClr val="bg2"/>
                  </a:solidFill>
                  <a:latin typeface="MV Boli" panose="02000500030200090000" pitchFamily="2" charset="0"/>
                  <a:cs typeface="MV Boli" panose="02000500030200090000" pitchFamily="2" charset="0"/>
                </a:endParaRPr>
              </a:p>
            </p:txBody>
          </p:sp>
          <p:pic>
            <p:nvPicPr>
              <p:cNvPr id="48" name="Picture 47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6200000">
                <a:off x="11037721" y="3124155"/>
                <a:ext cx="609685" cy="609685"/>
              </a:xfrm>
              <a:prstGeom prst="rect">
                <a:avLst/>
              </a:prstGeom>
            </p:spPr>
          </p:pic>
        </p:grpSp>
      </p:grpSp>
      <p:grpSp>
        <p:nvGrpSpPr>
          <p:cNvPr id="2" name="Group 1"/>
          <p:cNvGrpSpPr/>
          <p:nvPr/>
        </p:nvGrpSpPr>
        <p:grpSpPr>
          <a:xfrm>
            <a:off x="470967" y="320709"/>
            <a:ext cx="8496988" cy="5725795"/>
            <a:chOff x="470967" y="320709"/>
            <a:chExt cx="8496988" cy="5725795"/>
          </a:xfrm>
        </p:grpSpPr>
        <p:grpSp>
          <p:nvGrpSpPr>
            <p:cNvPr id="55" name="Group 54"/>
            <p:cNvGrpSpPr/>
            <p:nvPr/>
          </p:nvGrpSpPr>
          <p:grpSpPr>
            <a:xfrm>
              <a:off x="470967" y="320709"/>
              <a:ext cx="8496988" cy="5725795"/>
              <a:chOff x="1859048" y="253494"/>
              <a:chExt cx="8496988" cy="5725795"/>
            </a:xfrm>
          </p:grpSpPr>
          <p:sp>
            <p:nvSpPr>
              <p:cNvPr id="60" name="Oval 59"/>
              <p:cNvSpPr/>
              <p:nvPr/>
            </p:nvSpPr>
            <p:spPr>
              <a:xfrm>
                <a:off x="4528933" y="253494"/>
                <a:ext cx="3339339" cy="3213127"/>
              </a:xfrm>
              <a:prstGeom prst="ellipse">
                <a:avLst/>
              </a:prstGeom>
              <a:solidFill>
                <a:schemeClr val="accent1">
                  <a:lumMod val="75000"/>
                </a:schemeClr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57" name="TextBox 56"/>
              <p:cNvSpPr txBox="1"/>
              <p:nvPr/>
            </p:nvSpPr>
            <p:spPr>
              <a:xfrm>
                <a:off x="2785448" y="4304834"/>
                <a:ext cx="7093016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400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Adobe Gothic Std B" panose="020B0800000000000000" pitchFamily="34" charset="-128"/>
                    <a:ea typeface="Adobe Gothic Std B" panose="020B0800000000000000" pitchFamily="34" charset="-128"/>
                  </a:rPr>
                  <a:t>Part made by  </a:t>
                </a:r>
                <a:r>
                  <a:rPr lang="en-GB" sz="2400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Adobe Gothic Std B" panose="020B0800000000000000" pitchFamily="34" charset="-128"/>
                    <a:ea typeface="Adobe Gothic Std B" panose="020B0800000000000000" pitchFamily="34" charset="-128"/>
                  </a:rPr>
                  <a:t>Martin</a:t>
                </a:r>
                <a:endParaRPr lang="en-GB" sz="2400" dirty="0">
                  <a:solidFill>
                    <a:schemeClr val="tx1">
                      <a:lumMod val="75000"/>
                      <a:lumOff val="2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dobe Gothic Std B" panose="020B0800000000000000" pitchFamily="34" charset="-128"/>
                  <a:ea typeface="Adobe Gothic Std B" panose="020B0800000000000000" pitchFamily="34" charset="-128"/>
                </a:endParaRPr>
              </a:p>
            </p:txBody>
          </p:sp>
          <p:sp>
            <p:nvSpPr>
              <p:cNvPr id="58" name="TextBox 57"/>
              <p:cNvSpPr txBox="1"/>
              <p:nvPr/>
            </p:nvSpPr>
            <p:spPr>
              <a:xfrm>
                <a:off x="1859048" y="4921135"/>
                <a:ext cx="8496988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400" dirty="0" smtClean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Comic Sans MS" panose="030F0702030302020204" pitchFamily="66" charset="0"/>
                  </a:rPr>
                  <a:t>PHYSICAL RESOURCES AND FINANCIAL RESOURCES</a:t>
                </a:r>
                <a:endParaRPr lang="en-GB" sz="2400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Comic Sans MS" panose="030F0702030302020204" pitchFamily="66" charset="0"/>
                </a:endParaRPr>
              </a:p>
            </p:txBody>
          </p:sp>
          <p:sp>
            <p:nvSpPr>
              <p:cNvPr id="59" name="TextBox 58"/>
              <p:cNvSpPr txBox="1"/>
              <p:nvPr/>
            </p:nvSpPr>
            <p:spPr>
              <a:xfrm>
                <a:off x="3041519" y="5517624"/>
                <a:ext cx="6603771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endParaRPr lang="en-GB" sz="2400" dirty="0">
                  <a:solidFill>
                    <a:schemeClr val="accent1">
                      <a:lumMod val="5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MV Boli" panose="02000500030200090000" pitchFamily="2" charset="0"/>
                  <a:cs typeface="MV Boli" panose="02000500030200090000" pitchFamily="2" charset="0"/>
                </a:endParaRPr>
              </a:p>
            </p:txBody>
          </p:sp>
        </p:grpSp>
        <p:pic>
          <p:nvPicPr>
            <p:cNvPr id="42" name="Picture 14" descr="Image may contain: 2 people, close-up"/>
            <p:cNvPicPr>
              <a:picLocks noChangeAspect="1" noChangeArrowheads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4386" t="37571" r="46314" b="4357"/>
            <a:stretch/>
          </p:blipFill>
          <p:spPr bwMode="auto">
            <a:xfrm>
              <a:off x="3448231" y="555725"/>
              <a:ext cx="2724579" cy="2644298"/>
            </a:xfrm>
            <a:prstGeom prst="ellipse">
              <a:avLst/>
            </a:prstGeom>
            <a:ln w="190500" cap="rnd">
              <a:solidFill>
                <a:srgbClr val="C8C6BD"/>
              </a:solidFill>
              <a:prstDash val="solid"/>
            </a:ln>
            <a:effectLst>
              <a:outerShdw blurRad="127000" algn="bl" rotWithShape="0">
                <a:srgbClr val="000000"/>
              </a:outerShdw>
            </a:effectLst>
            <a:scene3d>
              <a:camera prst="perspectiveFront" fov="5400000"/>
              <a:lightRig rig="threePt" dir="t">
                <a:rot lat="0" lon="0" rev="19200000"/>
              </a:lightRig>
            </a:scene3d>
            <a:sp3d extrusionH="25400">
              <a:bevelT w="304800" h="152400" prst="hardEdge"/>
              <a:extrusionClr>
                <a:srgbClr val="000000"/>
              </a:extrusionClr>
            </a:sp3d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56" name="Group 55"/>
          <p:cNvGrpSpPr/>
          <p:nvPr/>
        </p:nvGrpSpPr>
        <p:grpSpPr>
          <a:xfrm flipH="1">
            <a:off x="11792225" y="-84"/>
            <a:ext cx="12244253" cy="6858000"/>
            <a:chOff x="0" y="0"/>
            <a:chExt cx="12244253" cy="6858000"/>
          </a:xfrm>
          <a:effectLst>
            <a:outerShdw blurRad="215900" dist="38100" sx="101000" sy="101000" algn="tr" rotWithShape="0">
              <a:prstClr val="black">
                <a:alpha val="35000"/>
              </a:prstClr>
            </a:outerShdw>
          </a:effectLst>
        </p:grpSpPr>
        <p:sp>
          <p:nvSpPr>
            <p:cNvPr id="61" name="Rectangle 6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>
              <a:outerShdw blurRad="215900" dist="50800" sx="101000" sy="101000" algn="tl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62" name="Group 61"/>
            <p:cNvGrpSpPr/>
            <p:nvPr/>
          </p:nvGrpSpPr>
          <p:grpSpPr>
            <a:xfrm>
              <a:off x="10964093" y="2140018"/>
              <a:ext cx="1280160" cy="2595561"/>
              <a:chOff x="10964093" y="2140018"/>
              <a:chExt cx="1280160" cy="2595561"/>
            </a:xfrm>
          </p:grpSpPr>
          <p:sp>
            <p:nvSpPr>
              <p:cNvPr id="63" name="Freeform 62"/>
              <p:cNvSpPr/>
              <p:nvPr/>
            </p:nvSpPr>
            <p:spPr>
              <a:xfrm>
                <a:off x="10964093" y="2254345"/>
                <a:ext cx="1280160" cy="2349306"/>
              </a:xfrm>
              <a:custGeom>
                <a:avLst/>
                <a:gdLst>
                  <a:gd name="connsiteX0" fmla="*/ 1280160 w 1280160"/>
                  <a:gd name="connsiteY0" fmla="*/ 0 h 2349306"/>
                  <a:gd name="connsiteX1" fmla="*/ 1280160 w 1280160"/>
                  <a:gd name="connsiteY1" fmla="*/ 2349306 h 2349306"/>
                  <a:gd name="connsiteX2" fmla="*/ 0 w 1280160"/>
                  <a:gd name="connsiteY2" fmla="*/ 1174653 h 2349306"/>
                  <a:gd name="connsiteX3" fmla="*/ 1280160 w 1280160"/>
                  <a:gd name="connsiteY3" fmla="*/ 0 h 23493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80160" h="2349306">
                    <a:moveTo>
                      <a:pt x="1280160" y="0"/>
                    </a:moveTo>
                    <a:lnTo>
                      <a:pt x="1280160" y="2349306"/>
                    </a:lnTo>
                    <a:cubicBezTo>
                      <a:pt x="573147" y="2349306"/>
                      <a:pt x="0" y="1823396"/>
                      <a:pt x="0" y="1174653"/>
                    </a:cubicBezTo>
                    <a:cubicBezTo>
                      <a:pt x="0" y="525910"/>
                      <a:pt x="573147" y="0"/>
                      <a:pt x="1280160" y="0"/>
                    </a:cubicBezTo>
                    <a:close/>
                  </a:path>
                </a:pathLst>
              </a:custGeom>
              <a:solidFill>
                <a:srgbClr val="FFC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64" name="TextBox 63"/>
              <p:cNvSpPr txBox="1"/>
              <p:nvPr/>
            </p:nvSpPr>
            <p:spPr>
              <a:xfrm rot="16200000">
                <a:off x="10721061" y="3253133"/>
                <a:ext cx="2595561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b="1" dirty="0" smtClean="0">
                    <a:solidFill>
                      <a:schemeClr val="bg2"/>
                    </a:solidFill>
                    <a:latin typeface="MV Boli" panose="02000500030200090000" pitchFamily="2" charset="0"/>
                    <a:cs typeface="MV Boli" panose="02000500030200090000" pitchFamily="2" charset="0"/>
                  </a:rPr>
                  <a:t>MONTHLY COST</a:t>
                </a:r>
                <a:endParaRPr lang="en-GB" b="1" dirty="0">
                  <a:solidFill>
                    <a:schemeClr val="bg2"/>
                  </a:solidFill>
                  <a:latin typeface="MV Boli" panose="02000500030200090000" pitchFamily="2" charset="0"/>
                  <a:cs typeface="MV Boli" panose="02000500030200090000" pitchFamily="2" charset="0"/>
                </a:endParaRPr>
              </a:p>
            </p:txBody>
          </p:sp>
          <p:pic>
            <p:nvPicPr>
              <p:cNvPr id="65" name="Picture 64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6200000">
                <a:off x="11037721" y="3124155"/>
                <a:ext cx="609685" cy="609685"/>
              </a:xfrm>
              <a:prstGeom prst="rect">
                <a:avLst/>
              </a:prstGeom>
            </p:spPr>
          </p:pic>
        </p:grpSp>
      </p:grpSp>
      <p:grpSp>
        <p:nvGrpSpPr>
          <p:cNvPr id="67" name="Group 66"/>
          <p:cNvGrpSpPr/>
          <p:nvPr/>
        </p:nvGrpSpPr>
        <p:grpSpPr>
          <a:xfrm flipH="1">
            <a:off x="12424330" y="0"/>
            <a:ext cx="12244256" cy="6858000"/>
            <a:chOff x="0" y="0"/>
            <a:chExt cx="12244256" cy="6858000"/>
          </a:xfrm>
          <a:effectLst>
            <a:outerShdw blurRad="215900" dist="38100" sx="101000" sy="101000" algn="tr" rotWithShape="0">
              <a:prstClr val="black">
                <a:alpha val="35000"/>
              </a:prstClr>
            </a:outerShdw>
          </a:effectLst>
        </p:grpSpPr>
        <p:sp>
          <p:nvSpPr>
            <p:cNvPr id="68" name="Rectangle 67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>
              <a:outerShdw blurRad="215900" dist="50800" sx="101000" sy="101000" algn="tl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69" name="Group 68"/>
            <p:cNvGrpSpPr/>
            <p:nvPr/>
          </p:nvGrpSpPr>
          <p:grpSpPr>
            <a:xfrm>
              <a:off x="10964093" y="2254343"/>
              <a:ext cx="1280163" cy="2595561"/>
              <a:chOff x="10964093" y="2254343"/>
              <a:chExt cx="1280163" cy="2595561"/>
            </a:xfrm>
          </p:grpSpPr>
          <p:sp>
            <p:nvSpPr>
              <p:cNvPr id="70" name="Freeform 69"/>
              <p:cNvSpPr/>
              <p:nvPr/>
            </p:nvSpPr>
            <p:spPr>
              <a:xfrm>
                <a:off x="10964093" y="2254345"/>
                <a:ext cx="1280160" cy="2349306"/>
              </a:xfrm>
              <a:custGeom>
                <a:avLst/>
                <a:gdLst>
                  <a:gd name="connsiteX0" fmla="*/ 1280160 w 1280160"/>
                  <a:gd name="connsiteY0" fmla="*/ 0 h 2349306"/>
                  <a:gd name="connsiteX1" fmla="*/ 1280160 w 1280160"/>
                  <a:gd name="connsiteY1" fmla="*/ 2349306 h 2349306"/>
                  <a:gd name="connsiteX2" fmla="*/ 0 w 1280160"/>
                  <a:gd name="connsiteY2" fmla="*/ 1174653 h 2349306"/>
                  <a:gd name="connsiteX3" fmla="*/ 1280160 w 1280160"/>
                  <a:gd name="connsiteY3" fmla="*/ 0 h 23493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80160" h="2349306">
                    <a:moveTo>
                      <a:pt x="1280160" y="0"/>
                    </a:moveTo>
                    <a:lnTo>
                      <a:pt x="1280160" y="2349306"/>
                    </a:lnTo>
                    <a:cubicBezTo>
                      <a:pt x="573147" y="2349306"/>
                      <a:pt x="0" y="1823396"/>
                      <a:pt x="0" y="1174653"/>
                    </a:cubicBezTo>
                    <a:cubicBezTo>
                      <a:pt x="0" y="525910"/>
                      <a:pt x="573147" y="0"/>
                      <a:pt x="1280160" y="0"/>
                    </a:cubicBezTo>
                    <a:close/>
                  </a:path>
                </a:pathLst>
              </a:custGeom>
              <a:solidFill>
                <a:srgbClr val="00206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71" name="TextBox 70"/>
              <p:cNvSpPr txBox="1"/>
              <p:nvPr/>
            </p:nvSpPr>
            <p:spPr>
              <a:xfrm rot="16200000">
                <a:off x="10684865" y="3290514"/>
                <a:ext cx="259556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b="1" dirty="0" smtClean="0">
                    <a:solidFill>
                      <a:schemeClr val="bg2"/>
                    </a:solidFill>
                    <a:latin typeface="MV Boli" panose="02000500030200090000" pitchFamily="2" charset="0"/>
                    <a:cs typeface="MV Boli" panose="02000500030200090000" pitchFamily="2" charset="0"/>
                  </a:rPr>
                  <a:t>Basics</a:t>
                </a:r>
                <a:endParaRPr lang="en-GB" sz="2800" b="1" dirty="0">
                  <a:solidFill>
                    <a:schemeClr val="bg2"/>
                  </a:solidFill>
                  <a:latin typeface="MV Boli" panose="02000500030200090000" pitchFamily="2" charset="0"/>
                  <a:cs typeface="MV Boli" panose="02000500030200090000" pitchFamily="2" charset="0"/>
                </a:endParaRPr>
              </a:p>
            </p:txBody>
          </p:sp>
          <p:pic>
            <p:nvPicPr>
              <p:cNvPr id="72" name="Picture 71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6200000">
                <a:off x="11037721" y="3124155"/>
                <a:ext cx="609685" cy="609685"/>
              </a:xfrm>
              <a:prstGeom prst="rect">
                <a:avLst/>
              </a:prstGeom>
            </p:spPr>
          </p:pic>
        </p:grpSp>
      </p:grpSp>
      <p:grpSp>
        <p:nvGrpSpPr>
          <p:cNvPr id="73" name="Group 72"/>
          <p:cNvGrpSpPr/>
          <p:nvPr/>
        </p:nvGrpSpPr>
        <p:grpSpPr>
          <a:xfrm flipH="1">
            <a:off x="13020129" y="0"/>
            <a:ext cx="12244256" cy="6858000"/>
            <a:chOff x="0" y="0"/>
            <a:chExt cx="12244256" cy="6858000"/>
          </a:xfrm>
          <a:effectLst>
            <a:outerShdw blurRad="215900" dist="38100" sx="101000" sy="101000" algn="tr" rotWithShape="0">
              <a:prstClr val="black">
                <a:alpha val="35000"/>
              </a:prstClr>
            </a:outerShdw>
          </a:effectLst>
        </p:grpSpPr>
        <p:sp>
          <p:nvSpPr>
            <p:cNvPr id="74" name="Rectangle 7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>
              <a:outerShdw blurRad="215900" dist="50800" sx="101000" sy="101000" algn="tl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75" name="Group 74"/>
            <p:cNvGrpSpPr/>
            <p:nvPr/>
          </p:nvGrpSpPr>
          <p:grpSpPr>
            <a:xfrm>
              <a:off x="10964093" y="2254343"/>
              <a:ext cx="1280163" cy="2595561"/>
              <a:chOff x="10964093" y="2254343"/>
              <a:chExt cx="1280163" cy="2595561"/>
            </a:xfrm>
          </p:grpSpPr>
          <p:sp>
            <p:nvSpPr>
              <p:cNvPr id="76" name="Freeform 75"/>
              <p:cNvSpPr/>
              <p:nvPr/>
            </p:nvSpPr>
            <p:spPr>
              <a:xfrm>
                <a:off x="10964093" y="2254345"/>
                <a:ext cx="1280160" cy="2349306"/>
              </a:xfrm>
              <a:custGeom>
                <a:avLst/>
                <a:gdLst>
                  <a:gd name="connsiteX0" fmla="*/ 1280160 w 1280160"/>
                  <a:gd name="connsiteY0" fmla="*/ 0 h 2349306"/>
                  <a:gd name="connsiteX1" fmla="*/ 1280160 w 1280160"/>
                  <a:gd name="connsiteY1" fmla="*/ 2349306 h 2349306"/>
                  <a:gd name="connsiteX2" fmla="*/ 0 w 1280160"/>
                  <a:gd name="connsiteY2" fmla="*/ 1174653 h 2349306"/>
                  <a:gd name="connsiteX3" fmla="*/ 1280160 w 1280160"/>
                  <a:gd name="connsiteY3" fmla="*/ 0 h 23493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80160" h="2349306">
                    <a:moveTo>
                      <a:pt x="1280160" y="0"/>
                    </a:moveTo>
                    <a:lnTo>
                      <a:pt x="1280160" y="2349306"/>
                    </a:lnTo>
                    <a:cubicBezTo>
                      <a:pt x="573147" y="2349306"/>
                      <a:pt x="0" y="1823396"/>
                      <a:pt x="0" y="1174653"/>
                    </a:cubicBezTo>
                    <a:cubicBezTo>
                      <a:pt x="0" y="525910"/>
                      <a:pt x="573147" y="0"/>
                      <a:pt x="1280160" y="0"/>
                    </a:cubicBezTo>
                    <a:close/>
                  </a:path>
                </a:pathLst>
              </a:custGeom>
              <a:solidFill>
                <a:srgbClr val="92D05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77" name="TextBox 76"/>
              <p:cNvSpPr txBox="1"/>
              <p:nvPr/>
            </p:nvSpPr>
            <p:spPr>
              <a:xfrm rot="16200000">
                <a:off x="10684865" y="3290514"/>
                <a:ext cx="259556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b="1" dirty="0" smtClean="0">
                    <a:solidFill>
                      <a:schemeClr val="bg2"/>
                    </a:solidFill>
                    <a:latin typeface="MV Boli" panose="02000500030200090000" pitchFamily="2" charset="0"/>
                    <a:cs typeface="MV Boli" panose="02000500030200090000" pitchFamily="2" charset="0"/>
                  </a:rPr>
                  <a:t>Selection</a:t>
                </a:r>
                <a:r>
                  <a:rPr lang="en-GB" sz="2400" b="1" dirty="0" smtClean="0">
                    <a:solidFill>
                      <a:schemeClr val="bg2"/>
                    </a:solidFill>
                    <a:latin typeface="MV Boli" panose="02000500030200090000" pitchFamily="2" charset="0"/>
                    <a:cs typeface="MV Boli" panose="02000500030200090000" pitchFamily="2" charset="0"/>
                  </a:rPr>
                  <a:t> </a:t>
                </a:r>
                <a:endParaRPr lang="en-GB" sz="2400" b="1" dirty="0">
                  <a:solidFill>
                    <a:schemeClr val="bg2"/>
                  </a:solidFill>
                  <a:latin typeface="MV Boli" panose="02000500030200090000" pitchFamily="2" charset="0"/>
                  <a:cs typeface="MV Boli" panose="02000500030200090000" pitchFamily="2" charset="0"/>
                </a:endParaRPr>
              </a:p>
            </p:txBody>
          </p:sp>
          <p:pic>
            <p:nvPicPr>
              <p:cNvPr id="78" name="Picture 77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6200000">
                <a:off x="11037721" y="3124155"/>
                <a:ext cx="609685" cy="609685"/>
              </a:xfrm>
              <a:prstGeom prst="rect">
                <a:avLst/>
              </a:prstGeom>
            </p:spPr>
          </p:pic>
        </p:grpSp>
      </p:grpSp>
    </p:spTree>
    <p:extLst>
      <p:ext uri="{BB962C8B-B14F-4D97-AF65-F5344CB8AC3E}">
        <p14:creationId xmlns:p14="http://schemas.microsoft.com/office/powerpoint/2010/main" val="31630352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prism isContent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" name="Group 19"/>
          <p:cNvGrpSpPr/>
          <p:nvPr/>
        </p:nvGrpSpPr>
        <p:grpSpPr>
          <a:xfrm flipH="1">
            <a:off x="-52254" y="0"/>
            <a:ext cx="12244254" cy="6858000"/>
            <a:chOff x="0" y="0"/>
            <a:chExt cx="12244254" cy="6858000"/>
          </a:xfrm>
        </p:grpSpPr>
        <p:sp>
          <p:nvSpPr>
            <p:cNvPr id="4" name="Rectangle 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>
              <a:outerShdw blurRad="215900" dist="50800" sx="101000" sy="101000" algn="tl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19" name="Group 18"/>
            <p:cNvGrpSpPr/>
            <p:nvPr/>
          </p:nvGrpSpPr>
          <p:grpSpPr>
            <a:xfrm>
              <a:off x="11037721" y="2544291"/>
              <a:ext cx="1206533" cy="1769413"/>
              <a:chOff x="11037721" y="2544291"/>
              <a:chExt cx="1206533" cy="1769413"/>
            </a:xfrm>
          </p:grpSpPr>
          <p:sp>
            <p:nvSpPr>
              <p:cNvPr id="9" name="TextBox 8"/>
              <p:cNvSpPr txBox="1"/>
              <p:nvPr/>
            </p:nvSpPr>
            <p:spPr>
              <a:xfrm rot="16200000">
                <a:off x="11097937" y="3167388"/>
                <a:ext cx="176941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b="1" dirty="0" smtClean="0">
                    <a:solidFill>
                      <a:schemeClr val="bg2"/>
                    </a:solidFill>
                    <a:latin typeface="MV Boli" panose="02000500030200090000" pitchFamily="2" charset="0"/>
                    <a:cs typeface="MV Boli" panose="02000500030200090000" pitchFamily="2" charset="0"/>
                  </a:rPr>
                  <a:t>Made by</a:t>
                </a:r>
                <a:endParaRPr lang="en-GB" sz="2800" b="1" dirty="0">
                  <a:solidFill>
                    <a:schemeClr val="bg2"/>
                  </a:solidFill>
                  <a:latin typeface="MV Boli" panose="02000500030200090000" pitchFamily="2" charset="0"/>
                  <a:cs typeface="MV Boli" panose="02000500030200090000" pitchFamily="2" charset="0"/>
                </a:endParaRPr>
              </a:p>
            </p:txBody>
          </p:sp>
          <p:pic>
            <p:nvPicPr>
              <p:cNvPr id="18" name="Picture 17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6200000">
                <a:off x="11037721" y="3124155"/>
                <a:ext cx="609685" cy="609685"/>
              </a:xfrm>
              <a:prstGeom prst="rect">
                <a:avLst/>
              </a:prstGeom>
            </p:spPr>
          </p:pic>
        </p:grpSp>
      </p:grpSp>
      <p:grpSp>
        <p:nvGrpSpPr>
          <p:cNvPr id="10" name="Group 9"/>
          <p:cNvGrpSpPr/>
          <p:nvPr/>
        </p:nvGrpSpPr>
        <p:grpSpPr>
          <a:xfrm flipH="1">
            <a:off x="-26127" y="-168"/>
            <a:ext cx="12244253" cy="6858000"/>
            <a:chOff x="0" y="0"/>
            <a:chExt cx="12244253" cy="6858000"/>
          </a:xfrm>
          <a:effectLst>
            <a:outerShdw blurRad="215900" dist="38100" sx="101000" sy="101000" algn="tr" rotWithShape="0">
              <a:prstClr val="black">
                <a:alpha val="35000"/>
              </a:prstClr>
            </a:outerShdw>
          </a:effectLst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>
              <a:outerShdw blurRad="215900" dist="50800" sx="101000" sy="101000" algn="tl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12" name="Group 11"/>
            <p:cNvGrpSpPr/>
            <p:nvPr/>
          </p:nvGrpSpPr>
          <p:grpSpPr>
            <a:xfrm>
              <a:off x="10964093" y="2254345"/>
              <a:ext cx="1280160" cy="2349306"/>
              <a:chOff x="10964093" y="2254345"/>
              <a:chExt cx="1280160" cy="2349306"/>
            </a:xfrm>
          </p:grpSpPr>
          <p:sp>
            <p:nvSpPr>
              <p:cNvPr id="13" name="Freeform 12"/>
              <p:cNvSpPr/>
              <p:nvPr/>
            </p:nvSpPr>
            <p:spPr>
              <a:xfrm>
                <a:off x="10964093" y="2254345"/>
                <a:ext cx="1280160" cy="2349306"/>
              </a:xfrm>
              <a:custGeom>
                <a:avLst/>
                <a:gdLst>
                  <a:gd name="connsiteX0" fmla="*/ 1280160 w 1280160"/>
                  <a:gd name="connsiteY0" fmla="*/ 0 h 2349306"/>
                  <a:gd name="connsiteX1" fmla="*/ 1280160 w 1280160"/>
                  <a:gd name="connsiteY1" fmla="*/ 2349306 h 2349306"/>
                  <a:gd name="connsiteX2" fmla="*/ 0 w 1280160"/>
                  <a:gd name="connsiteY2" fmla="*/ 1174653 h 2349306"/>
                  <a:gd name="connsiteX3" fmla="*/ 1280160 w 1280160"/>
                  <a:gd name="connsiteY3" fmla="*/ 0 h 23493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80160" h="2349306">
                    <a:moveTo>
                      <a:pt x="1280160" y="0"/>
                    </a:moveTo>
                    <a:lnTo>
                      <a:pt x="1280160" y="2349306"/>
                    </a:lnTo>
                    <a:cubicBezTo>
                      <a:pt x="573147" y="2349306"/>
                      <a:pt x="0" y="1823396"/>
                      <a:pt x="0" y="1174653"/>
                    </a:cubicBezTo>
                    <a:cubicBezTo>
                      <a:pt x="0" y="525910"/>
                      <a:pt x="573147" y="0"/>
                      <a:pt x="1280160" y="0"/>
                    </a:cubicBezTo>
                    <a:close/>
                  </a:path>
                </a:pathLst>
              </a:custGeom>
              <a:solidFill>
                <a:schemeClr val="accent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4" name="TextBox 13"/>
              <p:cNvSpPr txBox="1"/>
              <p:nvPr/>
            </p:nvSpPr>
            <p:spPr>
              <a:xfrm rot="16200000">
                <a:off x="11097937" y="3228943"/>
                <a:ext cx="1769413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000" b="1" dirty="0" smtClean="0">
                    <a:solidFill>
                      <a:schemeClr val="bg2"/>
                    </a:solidFill>
                    <a:latin typeface="MV Boli" panose="02000500030200090000" pitchFamily="2" charset="0"/>
                    <a:cs typeface="MV Boli" panose="02000500030200090000" pitchFamily="2" charset="0"/>
                  </a:rPr>
                  <a:t>PHYSICAL…</a:t>
                </a:r>
                <a:endParaRPr lang="en-GB" sz="2000" b="1" dirty="0">
                  <a:solidFill>
                    <a:schemeClr val="bg2"/>
                  </a:solidFill>
                  <a:latin typeface="MV Boli" panose="02000500030200090000" pitchFamily="2" charset="0"/>
                  <a:cs typeface="MV Boli" panose="02000500030200090000" pitchFamily="2" charset="0"/>
                </a:endParaRPr>
              </a:p>
            </p:txBody>
          </p:sp>
          <p:pic>
            <p:nvPicPr>
              <p:cNvPr id="15" name="Picture 14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6200000">
                <a:off x="11037721" y="3124155"/>
                <a:ext cx="609685" cy="609685"/>
              </a:xfrm>
              <a:prstGeom prst="rect">
                <a:avLst/>
              </a:prstGeom>
            </p:spPr>
          </p:pic>
        </p:grpSp>
      </p:grpSp>
      <p:grpSp>
        <p:nvGrpSpPr>
          <p:cNvPr id="25" name="Group 24"/>
          <p:cNvGrpSpPr/>
          <p:nvPr/>
        </p:nvGrpSpPr>
        <p:grpSpPr>
          <a:xfrm flipH="1">
            <a:off x="9890894" y="0"/>
            <a:ext cx="12244253" cy="6858000"/>
            <a:chOff x="0" y="0"/>
            <a:chExt cx="12244253" cy="6858000"/>
          </a:xfrm>
          <a:effectLst>
            <a:outerShdw blurRad="215900" dist="38100" sx="101000" sy="101000" algn="tr" rotWithShape="0">
              <a:prstClr val="black">
                <a:alpha val="35000"/>
              </a:prstClr>
            </a:outerShdw>
          </a:effectLst>
        </p:grpSpPr>
        <p:sp>
          <p:nvSpPr>
            <p:cNvPr id="26" name="Rectangle 25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>
              <a:outerShdw blurRad="215900" dist="50800" sx="101000" sy="101000" algn="tl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27" name="Group 26"/>
            <p:cNvGrpSpPr/>
            <p:nvPr/>
          </p:nvGrpSpPr>
          <p:grpSpPr>
            <a:xfrm>
              <a:off x="10964093" y="2254345"/>
              <a:ext cx="1280160" cy="2440897"/>
              <a:chOff x="10964093" y="2254345"/>
              <a:chExt cx="1280160" cy="2440897"/>
            </a:xfrm>
          </p:grpSpPr>
          <p:sp>
            <p:nvSpPr>
              <p:cNvPr id="28" name="Freeform 27"/>
              <p:cNvSpPr/>
              <p:nvPr/>
            </p:nvSpPr>
            <p:spPr>
              <a:xfrm>
                <a:off x="10964093" y="2254345"/>
                <a:ext cx="1280160" cy="2349306"/>
              </a:xfrm>
              <a:custGeom>
                <a:avLst/>
                <a:gdLst>
                  <a:gd name="connsiteX0" fmla="*/ 1280160 w 1280160"/>
                  <a:gd name="connsiteY0" fmla="*/ 0 h 2349306"/>
                  <a:gd name="connsiteX1" fmla="*/ 1280160 w 1280160"/>
                  <a:gd name="connsiteY1" fmla="*/ 2349306 h 2349306"/>
                  <a:gd name="connsiteX2" fmla="*/ 0 w 1280160"/>
                  <a:gd name="connsiteY2" fmla="*/ 1174653 h 2349306"/>
                  <a:gd name="connsiteX3" fmla="*/ 1280160 w 1280160"/>
                  <a:gd name="connsiteY3" fmla="*/ 0 h 23493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80160" h="2349306">
                    <a:moveTo>
                      <a:pt x="1280160" y="0"/>
                    </a:moveTo>
                    <a:lnTo>
                      <a:pt x="1280160" y="2349306"/>
                    </a:lnTo>
                    <a:cubicBezTo>
                      <a:pt x="573147" y="2349306"/>
                      <a:pt x="0" y="1823396"/>
                      <a:pt x="0" y="1174653"/>
                    </a:cubicBezTo>
                    <a:cubicBezTo>
                      <a:pt x="0" y="525910"/>
                      <a:pt x="573147" y="0"/>
                      <a:pt x="1280160" y="0"/>
                    </a:cubicBezTo>
                    <a:close/>
                  </a:path>
                </a:pathLst>
              </a:custGeom>
              <a:solidFill>
                <a:schemeClr val="accent6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9" name="TextBox 28"/>
              <p:cNvSpPr txBox="1"/>
              <p:nvPr/>
            </p:nvSpPr>
            <p:spPr>
              <a:xfrm rot="16200000">
                <a:off x="10907169" y="3388934"/>
                <a:ext cx="2150951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b="1" dirty="0" smtClean="0">
                    <a:solidFill>
                      <a:schemeClr val="bg2"/>
                    </a:solidFill>
                    <a:latin typeface="MV Boli" panose="02000500030200090000" pitchFamily="2" charset="0"/>
                    <a:cs typeface="MV Boli" panose="02000500030200090000" pitchFamily="2" charset="0"/>
                  </a:rPr>
                  <a:t>EQUITMENT</a:t>
                </a:r>
                <a:endParaRPr lang="en-GB" sz="2400" b="1" dirty="0">
                  <a:solidFill>
                    <a:schemeClr val="bg2"/>
                  </a:solidFill>
                  <a:latin typeface="MV Boli" panose="02000500030200090000" pitchFamily="2" charset="0"/>
                  <a:cs typeface="MV Boli" panose="02000500030200090000" pitchFamily="2" charset="0"/>
                </a:endParaRPr>
              </a:p>
            </p:txBody>
          </p:sp>
          <p:pic>
            <p:nvPicPr>
              <p:cNvPr id="30" name="Picture 29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6200000">
                <a:off x="11037721" y="3124155"/>
                <a:ext cx="609685" cy="609685"/>
              </a:xfrm>
              <a:prstGeom prst="rect">
                <a:avLst/>
              </a:prstGeom>
            </p:spPr>
          </p:pic>
        </p:grpSp>
      </p:grpSp>
      <p:grpSp>
        <p:nvGrpSpPr>
          <p:cNvPr id="31" name="Group 30"/>
          <p:cNvGrpSpPr/>
          <p:nvPr/>
        </p:nvGrpSpPr>
        <p:grpSpPr>
          <a:xfrm flipH="1">
            <a:off x="10444889" y="-56"/>
            <a:ext cx="12305809" cy="6858000"/>
            <a:chOff x="0" y="0"/>
            <a:chExt cx="12305809" cy="6858000"/>
          </a:xfrm>
          <a:effectLst>
            <a:outerShdw blurRad="215900" dist="38100" sx="101000" sy="101000" algn="tr" rotWithShape="0">
              <a:prstClr val="black">
                <a:alpha val="35000"/>
              </a:prstClr>
            </a:outerShdw>
          </a:effectLst>
        </p:grpSpPr>
        <p:sp>
          <p:nvSpPr>
            <p:cNvPr id="32" name="Rectangle 3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>
              <a:outerShdw blurRad="215900" dist="50800" sx="101000" sy="101000" algn="tl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33" name="Group 32"/>
            <p:cNvGrpSpPr/>
            <p:nvPr/>
          </p:nvGrpSpPr>
          <p:grpSpPr>
            <a:xfrm>
              <a:off x="10964093" y="2254345"/>
              <a:ext cx="1341716" cy="2349306"/>
              <a:chOff x="10964093" y="2254345"/>
              <a:chExt cx="1341716" cy="2349306"/>
            </a:xfrm>
          </p:grpSpPr>
          <p:sp>
            <p:nvSpPr>
              <p:cNvPr id="34" name="Freeform 33"/>
              <p:cNvSpPr/>
              <p:nvPr/>
            </p:nvSpPr>
            <p:spPr>
              <a:xfrm>
                <a:off x="10964093" y="2254345"/>
                <a:ext cx="1280160" cy="2349306"/>
              </a:xfrm>
              <a:custGeom>
                <a:avLst/>
                <a:gdLst>
                  <a:gd name="connsiteX0" fmla="*/ 1280160 w 1280160"/>
                  <a:gd name="connsiteY0" fmla="*/ 0 h 2349306"/>
                  <a:gd name="connsiteX1" fmla="*/ 1280160 w 1280160"/>
                  <a:gd name="connsiteY1" fmla="*/ 2349306 h 2349306"/>
                  <a:gd name="connsiteX2" fmla="*/ 0 w 1280160"/>
                  <a:gd name="connsiteY2" fmla="*/ 1174653 h 2349306"/>
                  <a:gd name="connsiteX3" fmla="*/ 1280160 w 1280160"/>
                  <a:gd name="connsiteY3" fmla="*/ 0 h 23493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80160" h="2349306">
                    <a:moveTo>
                      <a:pt x="1280160" y="0"/>
                    </a:moveTo>
                    <a:lnTo>
                      <a:pt x="1280160" y="2349306"/>
                    </a:lnTo>
                    <a:cubicBezTo>
                      <a:pt x="573147" y="2349306"/>
                      <a:pt x="0" y="1823396"/>
                      <a:pt x="0" y="1174653"/>
                    </a:cubicBezTo>
                    <a:cubicBezTo>
                      <a:pt x="0" y="525910"/>
                      <a:pt x="573147" y="0"/>
                      <a:pt x="1280160" y="0"/>
                    </a:cubicBezTo>
                    <a:close/>
                  </a:path>
                </a:pathLst>
              </a:custGeom>
              <a:solidFill>
                <a:schemeClr val="accent2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5" name="TextBox 34"/>
              <p:cNvSpPr txBox="1"/>
              <p:nvPr/>
            </p:nvSpPr>
            <p:spPr>
              <a:xfrm rot="16200000">
                <a:off x="11097937" y="3296628"/>
                <a:ext cx="1769413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b="1" dirty="0" smtClean="0">
                    <a:solidFill>
                      <a:schemeClr val="bg2"/>
                    </a:solidFill>
                    <a:latin typeface="MV Boli" panose="02000500030200090000" pitchFamily="2" charset="0"/>
                    <a:cs typeface="MV Boli" panose="02000500030200090000" pitchFamily="2" charset="0"/>
                  </a:rPr>
                  <a:t>FINANCIAL RESOURCES</a:t>
                </a:r>
                <a:endParaRPr lang="en-GB" b="1" dirty="0">
                  <a:solidFill>
                    <a:schemeClr val="bg2"/>
                  </a:solidFill>
                  <a:latin typeface="MV Boli" panose="02000500030200090000" pitchFamily="2" charset="0"/>
                  <a:cs typeface="MV Boli" panose="02000500030200090000" pitchFamily="2" charset="0"/>
                </a:endParaRPr>
              </a:p>
            </p:txBody>
          </p:sp>
          <p:pic>
            <p:nvPicPr>
              <p:cNvPr id="36" name="Picture 35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6200000">
                <a:off x="11037721" y="3124155"/>
                <a:ext cx="609685" cy="609685"/>
              </a:xfrm>
              <a:prstGeom prst="rect">
                <a:avLst/>
              </a:prstGeom>
            </p:spPr>
          </p:pic>
        </p:grpSp>
      </p:grpSp>
      <p:grpSp>
        <p:nvGrpSpPr>
          <p:cNvPr id="43" name="Group 42"/>
          <p:cNvGrpSpPr/>
          <p:nvPr/>
        </p:nvGrpSpPr>
        <p:grpSpPr>
          <a:xfrm flipH="1">
            <a:off x="11138976" y="-56"/>
            <a:ext cx="12249450" cy="6858000"/>
            <a:chOff x="0" y="0"/>
            <a:chExt cx="12249450" cy="6858000"/>
          </a:xfrm>
          <a:effectLst>
            <a:outerShdw blurRad="215900" dist="38100" sx="101000" sy="101000" algn="tr" rotWithShape="0">
              <a:prstClr val="black">
                <a:alpha val="35000"/>
              </a:prstClr>
            </a:outerShdw>
          </a:effectLst>
        </p:grpSpPr>
        <p:sp>
          <p:nvSpPr>
            <p:cNvPr id="44" name="Rectangle 4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>
              <a:outerShdw blurRad="215900" dist="50800" sx="101000" sy="101000" algn="tl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45" name="Group 44"/>
            <p:cNvGrpSpPr/>
            <p:nvPr/>
          </p:nvGrpSpPr>
          <p:grpSpPr>
            <a:xfrm>
              <a:off x="10964093" y="2007376"/>
              <a:ext cx="1285357" cy="2596275"/>
              <a:chOff x="10964093" y="2007376"/>
              <a:chExt cx="1285357" cy="2596275"/>
            </a:xfrm>
          </p:grpSpPr>
          <p:sp>
            <p:nvSpPr>
              <p:cNvPr id="46" name="Freeform 45"/>
              <p:cNvSpPr/>
              <p:nvPr/>
            </p:nvSpPr>
            <p:spPr>
              <a:xfrm>
                <a:off x="10964093" y="2254345"/>
                <a:ext cx="1280160" cy="2349306"/>
              </a:xfrm>
              <a:custGeom>
                <a:avLst/>
                <a:gdLst>
                  <a:gd name="connsiteX0" fmla="*/ 1280160 w 1280160"/>
                  <a:gd name="connsiteY0" fmla="*/ 0 h 2349306"/>
                  <a:gd name="connsiteX1" fmla="*/ 1280160 w 1280160"/>
                  <a:gd name="connsiteY1" fmla="*/ 2349306 h 2349306"/>
                  <a:gd name="connsiteX2" fmla="*/ 0 w 1280160"/>
                  <a:gd name="connsiteY2" fmla="*/ 1174653 h 2349306"/>
                  <a:gd name="connsiteX3" fmla="*/ 1280160 w 1280160"/>
                  <a:gd name="connsiteY3" fmla="*/ 0 h 23493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80160" h="2349306">
                    <a:moveTo>
                      <a:pt x="1280160" y="0"/>
                    </a:moveTo>
                    <a:lnTo>
                      <a:pt x="1280160" y="2349306"/>
                    </a:lnTo>
                    <a:cubicBezTo>
                      <a:pt x="573147" y="2349306"/>
                      <a:pt x="0" y="1823396"/>
                      <a:pt x="0" y="1174653"/>
                    </a:cubicBezTo>
                    <a:cubicBezTo>
                      <a:pt x="0" y="525910"/>
                      <a:pt x="573147" y="0"/>
                      <a:pt x="1280160" y="0"/>
                    </a:cubicBezTo>
                    <a:close/>
                  </a:path>
                </a:pathLst>
              </a:custGeom>
              <a:solidFill>
                <a:srgbClr val="00B0F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47" name="TextBox 46"/>
              <p:cNvSpPr txBox="1"/>
              <p:nvPr/>
            </p:nvSpPr>
            <p:spPr>
              <a:xfrm rot="16200000">
                <a:off x="10720837" y="3074324"/>
                <a:ext cx="2595561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400" b="1" dirty="0" smtClean="0">
                    <a:solidFill>
                      <a:schemeClr val="bg2"/>
                    </a:solidFill>
                    <a:latin typeface="MV Boli" panose="02000500030200090000" pitchFamily="2" charset="0"/>
                    <a:cs typeface="MV Boli" panose="02000500030200090000" pitchFamily="2" charset="0"/>
                  </a:rPr>
                  <a:t>COST OF </a:t>
                </a:r>
                <a:endParaRPr lang="en-GB" sz="2400" b="1" dirty="0">
                  <a:solidFill>
                    <a:schemeClr val="bg2"/>
                  </a:solidFill>
                  <a:latin typeface="MV Boli" panose="02000500030200090000" pitchFamily="2" charset="0"/>
                  <a:cs typeface="MV Boli" panose="02000500030200090000" pitchFamily="2" charset="0"/>
                </a:endParaRPr>
              </a:p>
            </p:txBody>
          </p:sp>
          <p:pic>
            <p:nvPicPr>
              <p:cNvPr id="48" name="Picture 47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6200000">
                <a:off x="11037721" y="3124155"/>
                <a:ext cx="609685" cy="609685"/>
              </a:xfrm>
              <a:prstGeom prst="rect">
                <a:avLst/>
              </a:prstGeom>
            </p:spPr>
          </p:pic>
        </p:grpSp>
      </p:grpSp>
      <p:grpSp>
        <p:nvGrpSpPr>
          <p:cNvPr id="56" name="Group 55"/>
          <p:cNvGrpSpPr/>
          <p:nvPr/>
        </p:nvGrpSpPr>
        <p:grpSpPr>
          <a:xfrm flipH="1">
            <a:off x="11792225" y="-84"/>
            <a:ext cx="12244253" cy="6858000"/>
            <a:chOff x="0" y="0"/>
            <a:chExt cx="12244253" cy="6858000"/>
          </a:xfrm>
          <a:effectLst>
            <a:outerShdw blurRad="215900" dist="38100" sx="101000" sy="101000" algn="tr" rotWithShape="0">
              <a:prstClr val="black">
                <a:alpha val="35000"/>
              </a:prstClr>
            </a:outerShdw>
          </a:effectLst>
        </p:grpSpPr>
        <p:sp>
          <p:nvSpPr>
            <p:cNvPr id="61" name="Rectangle 6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>
              <a:outerShdw blurRad="215900" dist="50800" sx="101000" sy="101000" algn="tl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62" name="Group 61"/>
            <p:cNvGrpSpPr/>
            <p:nvPr/>
          </p:nvGrpSpPr>
          <p:grpSpPr>
            <a:xfrm>
              <a:off x="10964093" y="2140018"/>
              <a:ext cx="1280160" cy="2595561"/>
              <a:chOff x="10964093" y="2140018"/>
              <a:chExt cx="1280160" cy="2595561"/>
            </a:xfrm>
          </p:grpSpPr>
          <p:sp>
            <p:nvSpPr>
              <p:cNvPr id="63" name="Freeform 62"/>
              <p:cNvSpPr/>
              <p:nvPr/>
            </p:nvSpPr>
            <p:spPr>
              <a:xfrm>
                <a:off x="10964093" y="2254345"/>
                <a:ext cx="1280160" cy="2349306"/>
              </a:xfrm>
              <a:custGeom>
                <a:avLst/>
                <a:gdLst>
                  <a:gd name="connsiteX0" fmla="*/ 1280160 w 1280160"/>
                  <a:gd name="connsiteY0" fmla="*/ 0 h 2349306"/>
                  <a:gd name="connsiteX1" fmla="*/ 1280160 w 1280160"/>
                  <a:gd name="connsiteY1" fmla="*/ 2349306 h 2349306"/>
                  <a:gd name="connsiteX2" fmla="*/ 0 w 1280160"/>
                  <a:gd name="connsiteY2" fmla="*/ 1174653 h 2349306"/>
                  <a:gd name="connsiteX3" fmla="*/ 1280160 w 1280160"/>
                  <a:gd name="connsiteY3" fmla="*/ 0 h 23493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80160" h="2349306">
                    <a:moveTo>
                      <a:pt x="1280160" y="0"/>
                    </a:moveTo>
                    <a:lnTo>
                      <a:pt x="1280160" y="2349306"/>
                    </a:lnTo>
                    <a:cubicBezTo>
                      <a:pt x="573147" y="2349306"/>
                      <a:pt x="0" y="1823396"/>
                      <a:pt x="0" y="1174653"/>
                    </a:cubicBezTo>
                    <a:cubicBezTo>
                      <a:pt x="0" y="525910"/>
                      <a:pt x="573147" y="0"/>
                      <a:pt x="1280160" y="0"/>
                    </a:cubicBezTo>
                    <a:close/>
                  </a:path>
                </a:pathLst>
              </a:custGeom>
              <a:solidFill>
                <a:srgbClr val="FFC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64" name="TextBox 63"/>
              <p:cNvSpPr txBox="1"/>
              <p:nvPr/>
            </p:nvSpPr>
            <p:spPr>
              <a:xfrm rot="16200000">
                <a:off x="10721061" y="3253133"/>
                <a:ext cx="2595561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b="1" dirty="0" smtClean="0">
                    <a:solidFill>
                      <a:schemeClr val="bg2"/>
                    </a:solidFill>
                    <a:latin typeface="MV Boli" panose="02000500030200090000" pitchFamily="2" charset="0"/>
                    <a:cs typeface="MV Boli" panose="02000500030200090000" pitchFamily="2" charset="0"/>
                  </a:rPr>
                  <a:t>MONTHLY COST</a:t>
                </a:r>
                <a:endParaRPr lang="en-GB" b="1" dirty="0">
                  <a:solidFill>
                    <a:schemeClr val="bg2"/>
                  </a:solidFill>
                  <a:latin typeface="MV Boli" panose="02000500030200090000" pitchFamily="2" charset="0"/>
                  <a:cs typeface="MV Boli" panose="02000500030200090000" pitchFamily="2" charset="0"/>
                </a:endParaRPr>
              </a:p>
            </p:txBody>
          </p:sp>
          <p:pic>
            <p:nvPicPr>
              <p:cNvPr id="65" name="Picture 64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6200000">
                <a:off x="11037721" y="3124155"/>
                <a:ext cx="609685" cy="609685"/>
              </a:xfrm>
              <a:prstGeom prst="rect">
                <a:avLst/>
              </a:prstGeom>
            </p:spPr>
          </p:pic>
        </p:grpSp>
      </p:grpSp>
      <p:grpSp>
        <p:nvGrpSpPr>
          <p:cNvPr id="67" name="Group 66"/>
          <p:cNvGrpSpPr/>
          <p:nvPr/>
        </p:nvGrpSpPr>
        <p:grpSpPr>
          <a:xfrm flipH="1">
            <a:off x="12424330" y="0"/>
            <a:ext cx="12244256" cy="6858000"/>
            <a:chOff x="0" y="0"/>
            <a:chExt cx="12244256" cy="6858000"/>
          </a:xfrm>
          <a:effectLst>
            <a:outerShdw blurRad="215900" dist="38100" sx="101000" sy="101000" algn="tr" rotWithShape="0">
              <a:prstClr val="black">
                <a:alpha val="35000"/>
              </a:prstClr>
            </a:outerShdw>
          </a:effectLst>
        </p:grpSpPr>
        <p:sp>
          <p:nvSpPr>
            <p:cNvPr id="68" name="Rectangle 67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>
              <a:outerShdw blurRad="215900" dist="50800" sx="101000" sy="101000" algn="tl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69" name="Group 68"/>
            <p:cNvGrpSpPr/>
            <p:nvPr/>
          </p:nvGrpSpPr>
          <p:grpSpPr>
            <a:xfrm>
              <a:off x="10964093" y="2254343"/>
              <a:ext cx="1280163" cy="2595561"/>
              <a:chOff x="10964093" y="2254343"/>
              <a:chExt cx="1280163" cy="2595561"/>
            </a:xfrm>
          </p:grpSpPr>
          <p:sp>
            <p:nvSpPr>
              <p:cNvPr id="70" name="Freeform 69"/>
              <p:cNvSpPr/>
              <p:nvPr/>
            </p:nvSpPr>
            <p:spPr>
              <a:xfrm>
                <a:off x="10964093" y="2254345"/>
                <a:ext cx="1280160" cy="2349306"/>
              </a:xfrm>
              <a:custGeom>
                <a:avLst/>
                <a:gdLst>
                  <a:gd name="connsiteX0" fmla="*/ 1280160 w 1280160"/>
                  <a:gd name="connsiteY0" fmla="*/ 0 h 2349306"/>
                  <a:gd name="connsiteX1" fmla="*/ 1280160 w 1280160"/>
                  <a:gd name="connsiteY1" fmla="*/ 2349306 h 2349306"/>
                  <a:gd name="connsiteX2" fmla="*/ 0 w 1280160"/>
                  <a:gd name="connsiteY2" fmla="*/ 1174653 h 2349306"/>
                  <a:gd name="connsiteX3" fmla="*/ 1280160 w 1280160"/>
                  <a:gd name="connsiteY3" fmla="*/ 0 h 23493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80160" h="2349306">
                    <a:moveTo>
                      <a:pt x="1280160" y="0"/>
                    </a:moveTo>
                    <a:lnTo>
                      <a:pt x="1280160" y="2349306"/>
                    </a:lnTo>
                    <a:cubicBezTo>
                      <a:pt x="573147" y="2349306"/>
                      <a:pt x="0" y="1823396"/>
                      <a:pt x="0" y="1174653"/>
                    </a:cubicBezTo>
                    <a:cubicBezTo>
                      <a:pt x="0" y="525910"/>
                      <a:pt x="573147" y="0"/>
                      <a:pt x="1280160" y="0"/>
                    </a:cubicBezTo>
                    <a:close/>
                  </a:path>
                </a:pathLst>
              </a:custGeom>
              <a:solidFill>
                <a:srgbClr val="00206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71" name="TextBox 70"/>
              <p:cNvSpPr txBox="1"/>
              <p:nvPr/>
            </p:nvSpPr>
            <p:spPr>
              <a:xfrm rot="16200000">
                <a:off x="10684865" y="3290514"/>
                <a:ext cx="259556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b="1" dirty="0" smtClean="0">
                    <a:solidFill>
                      <a:schemeClr val="bg2"/>
                    </a:solidFill>
                    <a:latin typeface="MV Boli" panose="02000500030200090000" pitchFamily="2" charset="0"/>
                    <a:cs typeface="MV Boli" panose="02000500030200090000" pitchFamily="2" charset="0"/>
                  </a:rPr>
                  <a:t>Basics</a:t>
                </a:r>
                <a:endParaRPr lang="en-GB" sz="2800" b="1" dirty="0">
                  <a:solidFill>
                    <a:schemeClr val="bg2"/>
                  </a:solidFill>
                  <a:latin typeface="MV Boli" panose="02000500030200090000" pitchFamily="2" charset="0"/>
                  <a:cs typeface="MV Boli" panose="02000500030200090000" pitchFamily="2" charset="0"/>
                </a:endParaRPr>
              </a:p>
            </p:txBody>
          </p:sp>
          <p:pic>
            <p:nvPicPr>
              <p:cNvPr id="72" name="Picture 71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6200000">
                <a:off x="11037721" y="3124155"/>
                <a:ext cx="609685" cy="609685"/>
              </a:xfrm>
              <a:prstGeom prst="rect">
                <a:avLst/>
              </a:prstGeom>
            </p:spPr>
          </p:pic>
        </p:grpSp>
      </p:grpSp>
      <p:grpSp>
        <p:nvGrpSpPr>
          <p:cNvPr id="73" name="Group 72"/>
          <p:cNvGrpSpPr/>
          <p:nvPr/>
        </p:nvGrpSpPr>
        <p:grpSpPr>
          <a:xfrm flipH="1">
            <a:off x="13020129" y="0"/>
            <a:ext cx="12244256" cy="6858000"/>
            <a:chOff x="0" y="0"/>
            <a:chExt cx="12244256" cy="6858000"/>
          </a:xfrm>
          <a:effectLst>
            <a:outerShdw blurRad="215900" dist="38100" sx="101000" sy="101000" algn="tr" rotWithShape="0">
              <a:prstClr val="black">
                <a:alpha val="35000"/>
              </a:prstClr>
            </a:outerShdw>
          </a:effectLst>
        </p:grpSpPr>
        <p:sp>
          <p:nvSpPr>
            <p:cNvPr id="74" name="Rectangle 7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>
              <a:outerShdw blurRad="215900" dist="50800" sx="101000" sy="101000" algn="tl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75" name="Group 74"/>
            <p:cNvGrpSpPr/>
            <p:nvPr/>
          </p:nvGrpSpPr>
          <p:grpSpPr>
            <a:xfrm>
              <a:off x="10964093" y="2254343"/>
              <a:ext cx="1280163" cy="2595561"/>
              <a:chOff x="10964093" y="2254343"/>
              <a:chExt cx="1280163" cy="2595561"/>
            </a:xfrm>
          </p:grpSpPr>
          <p:sp>
            <p:nvSpPr>
              <p:cNvPr id="76" name="Freeform 75"/>
              <p:cNvSpPr/>
              <p:nvPr/>
            </p:nvSpPr>
            <p:spPr>
              <a:xfrm>
                <a:off x="10964093" y="2254345"/>
                <a:ext cx="1280160" cy="2349306"/>
              </a:xfrm>
              <a:custGeom>
                <a:avLst/>
                <a:gdLst>
                  <a:gd name="connsiteX0" fmla="*/ 1280160 w 1280160"/>
                  <a:gd name="connsiteY0" fmla="*/ 0 h 2349306"/>
                  <a:gd name="connsiteX1" fmla="*/ 1280160 w 1280160"/>
                  <a:gd name="connsiteY1" fmla="*/ 2349306 h 2349306"/>
                  <a:gd name="connsiteX2" fmla="*/ 0 w 1280160"/>
                  <a:gd name="connsiteY2" fmla="*/ 1174653 h 2349306"/>
                  <a:gd name="connsiteX3" fmla="*/ 1280160 w 1280160"/>
                  <a:gd name="connsiteY3" fmla="*/ 0 h 23493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80160" h="2349306">
                    <a:moveTo>
                      <a:pt x="1280160" y="0"/>
                    </a:moveTo>
                    <a:lnTo>
                      <a:pt x="1280160" y="2349306"/>
                    </a:lnTo>
                    <a:cubicBezTo>
                      <a:pt x="573147" y="2349306"/>
                      <a:pt x="0" y="1823396"/>
                      <a:pt x="0" y="1174653"/>
                    </a:cubicBezTo>
                    <a:cubicBezTo>
                      <a:pt x="0" y="525910"/>
                      <a:pt x="573147" y="0"/>
                      <a:pt x="1280160" y="0"/>
                    </a:cubicBezTo>
                    <a:close/>
                  </a:path>
                </a:pathLst>
              </a:custGeom>
              <a:solidFill>
                <a:srgbClr val="92D05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77" name="TextBox 76"/>
              <p:cNvSpPr txBox="1"/>
              <p:nvPr/>
            </p:nvSpPr>
            <p:spPr>
              <a:xfrm rot="16200000">
                <a:off x="10684865" y="3290514"/>
                <a:ext cx="259556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b="1" dirty="0" smtClean="0">
                    <a:solidFill>
                      <a:schemeClr val="bg2"/>
                    </a:solidFill>
                    <a:latin typeface="MV Boli" panose="02000500030200090000" pitchFamily="2" charset="0"/>
                    <a:cs typeface="MV Boli" panose="02000500030200090000" pitchFamily="2" charset="0"/>
                  </a:rPr>
                  <a:t>Selection</a:t>
                </a:r>
                <a:r>
                  <a:rPr lang="en-GB" sz="2400" b="1" dirty="0" smtClean="0">
                    <a:solidFill>
                      <a:schemeClr val="bg2"/>
                    </a:solidFill>
                    <a:latin typeface="MV Boli" panose="02000500030200090000" pitchFamily="2" charset="0"/>
                    <a:cs typeface="MV Boli" panose="02000500030200090000" pitchFamily="2" charset="0"/>
                  </a:rPr>
                  <a:t> </a:t>
                </a:r>
                <a:endParaRPr lang="en-GB" sz="2400" b="1" dirty="0">
                  <a:solidFill>
                    <a:schemeClr val="bg2"/>
                  </a:solidFill>
                  <a:latin typeface="MV Boli" panose="02000500030200090000" pitchFamily="2" charset="0"/>
                  <a:cs typeface="MV Boli" panose="02000500030200090000" pitchFamily="2" charset="0"/>
                </a:endParaRPr>
              </a:p>
            </p:txBody>
          </p:sp>
          <p:pic>
            <p:nvPicPr>
              <p:cNvPr id="78" name="Picture 77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6200000">
                <a:off x="11037721" y="3124155"/>
                <a:ext cx="609685" cy="609685"/>
              </a:xfrm>
              <a:prstGeom prst="rect">
                <a:avLst/>
              </a:prstGeom>
            </p:spPr>
          </p:pic>
        </p:grpSp>
      </p:grpSp>
      <p:graphicFrame>
        <p:nvGraphicFramePr>
          <p:cNvPr id="66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64387861"/>
              </p:ext>
            </p:extLst>
          </p:nvPr>
        </p:nvGraphicFramePr>
        <p:xfrm>
          <a:off x="1208070" y="1047200"/>
          <a:ext cx="8303062" cy="1920240"/>
        </p:xfrm>
        <a:graphic>
          <a:graphicData uri="http://schemas.openxmlformats.org/drawingml/2006/table">
            <a:tbl>
              <a:tblPr firstRow="1" bandRow="1">
                <a:effectLst/>
                <a:tableStyleId>{46F890A9-2807-4EBB-B81D-B2AA78EC7F39}</a:tableStyleId>
              </a:tblPr>
              <a:tblGrid>
                <a:gridCol w="8303062">
                  <a:extLst>
                    <a:ext uri="{9D8B030D-6E8A-4147-A177-3AD203B41FA5}">
                      <a16:colId xmlns:a16="http://schemas.microsoft.com/office/drawing/2014/main" val="3641308925"/>
                    </a:ext>
                  </a:extLst>
                </a:gridCol>
              </a:tblGrid>
              <a:tr h="1895624">
                <a:tc>
                  <a:txBody>
                    <a:bodyPr/>
                    <a:lstStyle/>
                    <a:p>
                      <a:pPr marL="342900" lvl="0" indent="-342900">
                        <a:buFont typeface="Arial" panose="020B0604020202020204" pitchFamily="34" charset="0"/>
                        <a:buChar char="•"/>
                      </a:pPr>
                      <a:r>
                        <a:rPr lang="en-GB" sz="2400" dirty="0">
                          <a:solidFill>
                            <a:srgbClr val="FF0000"/>
                          </a:solidFill>
                        </a:rPr>
                        <a:t>Bricks based Company</a:t>
                      </a:r>
                    </a:p>
                    <a:p>
                      <a:pPr marL="342900" lvl="0" indent="-342900">
                        <a:buFont typeface="Arial" panose="020B0604020202020204" pitchFamily="34" charset="0"/>
                        <a:buChar char="•"/>
                      </a:pPr>
                      <a:r>
                        <a:rPr lang="en-GB" sz="2400" dirty="0">
                          <a:solidFill>
                            <a:schemeClr val="accent6">
                              <a:lumMod val="75000"/>
                            </a:schemeClr>
                          </a:solidFill>
                        </a:rPr>
                        <a:t>Bungalow</a:t>
                      </a:r>
                    </a:p>
                    <a:p>
                      <a:pPr marL="342900" lvl="0" indent="-342900">
                        <a:buFont typeface="Arial" panose="020B0604020202020204" pitchFamily="34" charset="0"/>
                        <a:buChar char="•"/>
                      </a:pPr>
                      <a:r>
                        <a:rPr lang="en-GB" sz="2400" b="1" kern="1200" dirty="0">
                          <a:solidFill>
                            <a:srgbClr val="00B0F0"/>
                          </a:solidFill>
                          <a:latin typeface="Calibri"/>
                        </a:rPr>
                        <a:t>Fenced outside play area</a:t>
                      </a:r>
                    </a:p>
                    <a:p>
                      <a:pPr marL="342900" lvl="0" indent="-342900">
                        <a:buFont typeface="Arial" panose="020B0604020202020204" pitchFamily="34" charset="0"/>
                        <a:buChar char="•"/>
                      </a:pPr>
                      <a:r>
                        <a:rPr lang="en-GB" sz="2400" b="1" kern="1200" dirty="0">
                          <a:solidFill>
                            <a:srgbClr val="92D050"/>
                          </a:solidFill>
                          <a:latin typeface="Calibri"/>
                        </a:rPr>
                        <a:t>Lounge and dining room</a:t>
                      </a:r>
                    </a:p>
                    <a:p>
                      <a:pPr marL="342900" lvl="0" indent="-342900">
                        <a:buFont typeface="Arial" panose="020B0604020202020204" pitchFamily="34" charset="0"/>
                        <a:buChar char="•"/>
                      </a:pPr>
                      <a:r>
                        <a:rPr lang="en-GB" sz="2400" b="1" kern="1200" dirty="0">
                          <a:solidFill>
                            <a:schemeClr val="accent2">
                              <a:lumMod val="75000"/>
                            </a:schemeClr>
                          </a:solidFill>
                          <a:latin typeface="Calibri"/>
                        </a:rPr>
                        <a:t>Sensory room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57760130"/>
                  </a:ext>
                </a:extLst>
              </a:tr>
            </a:tbl>
          </a:graphicData>
        </a:graphic>
      </p:graphicFrame>
      <p:grpSp>
        <p:nvGrpSpPr>
          <p:cNvPr id="79" name="Group 78"/>
          <p:cNvGrpSpPr/>
          <p:nvPr/>
        </p:nvGrpSpPr>
        <p:grpSpPr>
          <a:xfrm>
            <a:off x="1311906" y="-9610"/>
            <a:ext cx="7700614" cy="1056642"/>
            <a:chOff x="2807673" y="81748"/>
            <a:chExt cx="6043977" cy="1056642"/>
          </a:xfrm>
        </p:grpSpPr>
        <p:sp>
          <p:nvSpPr>
            <p:cNvPr id="80" name="TextBox 79"/>
            <p:cNvSpPr txBox="1"/>
            <p:nvPr/>
          </p:nvSpPr>
          <p:spPr>
            <a:xfrm>
              <a:off x="2807673" y="81748"/>
              <a:ext cx="6043977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4400" dirty="0" smtClean="0">
                  <a:solidFill>
                    <a:schemeClr val="bg1">
                      <a:lumMod val="50000"/>
                    </a:schemeClr>
                  </a:solidFill>
                  <a:latin typeface="Tw Cen MT" panose="020B0602020104020603" pitchFamily="34" charset="0"/>
                </a:rPr>
                <a:t>PHYSICAL RESURCES</a:t>
              </a:r>
            </a:p>
          </p:txBody>
        </p:sp>
        <p:grpSp>
          <p:nvGrpSpPr>
            <p:cNvPr id="81" name="Group 80"/>
            <p:cNvGrpSpPr/>
            <p:nvPr/>
          </p:nvGrpSpPr>
          <p:grpSpPr>
            <a:xfrm>
              <a:off x="5078428" y="846372"/>
              <a:ext cx="1526209" cy="292018"/>
              <a:chOff x="4801005" y="830897"/>
              <a:chExt cx="1526209" cy="292018"/>
            </a:xfrm>
          </p:grpSpPr>
          <p:sp>
            <p:nvSpPr>
              <p:cNvPr id="82" name="Oval 81"/>
              <p:cNvSpPr/>
              <p:nvPr/>
            </p:nvSpPr>
            <p:spPr>
              <a:xfrm>
                <a:off x="4801005" y="830897"/>
                <a:ext cx="265855" cy="281680"/>
              </a:xfrm>
              <a:prstGeom prst="ellipse">
                <a:avLst/>
              </a:prstGeom>
              <a:solidFill>
                <a:srgbClr val="9A8AF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83" name="Oval 82"/>
              <p:cNvSpPr/>
              <p:nvPr/>
            </p:nvSpPr>
            <p:spPr>
              <a:xfrm>
                <a:off x="5114515" y="839464"/>
                <a:ext cx="265855" cy="281680"/>
              </a:xfrm>
              <a:prstGeom prst="ellipse">
                <a:avLst/>
              </a:prstGeom>
              <a:solidFill>
                <a:srgbClr val="E8629B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84" name="Oval 83"/>
              <p:cNvSpPr/>
              <p:nvPr/>
            </p:nvSpPr>
            <p:spPr>
              <a:xfrm>
                <a:off x="5428025" y="841235"/>
                <a:ext cx="265855" cy="281680"/>
              </a:xfrm>
              <a:prstGeom prst="ellipse">
                <a:avLst/>
              </a:prstGeom>
              <a:solidFill>
                <a:srgbClr val="F2B87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85" name="Oval 84"/>
              <p:cNvSpPr/>
              <p:nvPr/>
            </p:nvSpPr>
            <p:spPr>
              <a:xfrm>
                <a:off x="6061359" y="839464"/>
                <a:ext cx="265855" cy="281680"/>
              </a:xfrm>
              <a:prstGeom prst="ellipse">
                <a:avLst/>
              </a:prstGeom>
              <a:solidFill>
                <a:srgbClr val="F4787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86" name="Oval 85"/>
              <p:cNvSpPr/>
              <p:nvPr/>
            </p:nvSpPr>
            <p:spPr>
              <a:xfrm>
                <a:off x="5741535" y="839464"/>
                <a:ext cx="265855" cy="281680"/>
              </a:xfrm>
              <a:prstGeom prst="ellipse">
                <a:avLst/>
              </a:prstGeom>
              <a:solidFill>
                <a:srgbClr val="93DDD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pic>
        <p:nvPicPr>
          <p:cNvPr id="87" name="Content Placeholder 4">
            <a:extLst>
              <a:ext uri="{FF2B5EF4-FFF2-40B4-BE49-F238E27FC236}">
                <a16:creationId xmlns:a16="http://schemas.microsoft.com/office/drawing/2014/main" id="{00000000-0000-0000-0000-00000000000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33664" y="3123987"/>
            <a:ext cx="6239134" cy="3659255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22572636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" name="Group 19"/>
          <p:cNvGrpSpPr/>
          <p:nvPr/>
        </p:nvGrpSpPr>
        <p:grpSpPr>
          <a:xfrm flipH="1">
            <a:off x="-52254" y="0"/>
            <a:ext cx="12244254" cy="6858000"/>
            <a:chOff x="0" y="0"/>
            <a:chExt cx="12244254" cy="6858000"/>
          </a:xfrm>
        </p:grpSpPr>
        <p:sp>
          <p:nvSpPr>
            <p:cNvPr id="4" name="Rectangle 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>
              <a:outerShdw blurRad="215900" dist="50800" sx="101000" sy="101000" algn="tl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19" name="Group 18"/>
            <p:cNvGrpSpPr/>
            <p:nvPr/>
          </p:nvGrpSpPr>
          <p:grpSpPr>
            <a:xfrm>
              <a:off x="11037721" y="2544291"/>
              <a:ext cx="1206533" cy="1769413"/>
              <a:chOff x="11037721" y="2544291"/>
              <a:chExt cx="1206533" cy="1769413"/>
            </a:xfrm>
          </p:grpSpPr>
          <p:sp>
            <p:nvSpPr>
              <p:cNvPr id="9" name="TextBox 8"/>
              <p:cNvSpPr txBox="1"/>
              <p:nvPr/>
            </p:nvSpPr>
            <p:spPr>
              <a:xfrm rot="16200000">
                <a:off x="11097937" y="3167388"/>
                <a:ext cx="176941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b="1" dirty="0" smtClean="0">
                    <a:solidFill>
                      <a:schemeClr val="bg2"/>
                    </a:solidFill>
                    <a:latin typeface="MV Boli" panose="02000500030200090000" pitchFamily="2" charset="0"/>
                    <a:cs typeface="MV Boli" panose="02000500030200090000" pitchFamily="2" charset="0"/>
                  </a:rPr>
                  <a:t>Made by</a:t>
                </a:r>
                <a:endParaRPr lang="en-GB" sz="2800" b="1" dirty="0">
                  <a:solidFill>
                    <a:schemeClr val="bg2"/>
                  </a:solidFill>
                  <a:latin typeface="MV Boli" panose="02000500030200090000" pitchFamily="2" charset="0"/>
                  <a:cs typeface="MV Boli" panose="02000500030200090000" pitchFamily="2" charset="0"/>
                </a:endParaRPr>
              </a:p>
            </p:txBody>
          </p:sp>
          <p:pic>
            <p:nvPicPr>
              <p:cNvPr id="18" name="Picture 17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6200000">
                <a:off x="11037721" y="3124155"/>
                <a:ext cx="609685" cy="609685"/>
              </a:xfrm>
              <a:prstGeom prst="rect">
                <a:avLst/>
              </a:prstGeom>
            </p:spPr>
          </p:pic>
        </p:grpSp>
      </p:grpSp>
      <p:grpSp>
        <p:nvGrpSpPr>
          <p:cNvPr id="10" name="Group 9"/>
          <p:cNvGrpSpPr/>
          <p:nvPr/>
        </p:nvGrpSpPr>
        <p:grpSpPr>
          <a:xfrm flipH="1">
            <a:off x="-26127" y="-168"/>
            <a:ext cx="12244253" cy="6858000"/>
            <a:chOff x="0" y="0"/>
            <a:chExt cx="12244253" cy="6858000"/>
          </a:xfrm>
          <a:effectLst>
            <a:outerShdw blurRad="215900" dist="38100" sx="101000" sy="101000" algn="tr" rotWithShape="0">
              <a:prstClr val="black">
                <a:alpha val="35000"/>
              </a:prstClr>
            </a:outerShdw>
          </a:effectLst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>
              <a:outerShdw blurRad="215900" dist="50800" sx="101000" sy="101000" algn="tl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12" name="Group 11"/>
            <p:cNvGrpSpPr/>
            <p:nvPr/>
          </p:nvGrpSpPr>
          <p:grpSpPr>
            <a:xfrm>
              <a:off x="10964093" y="2254345"/>
              <a:ext cx="1280160" cy="2349306"/>
              <a:chOff x="10964093" y="2254345"/>
              <a:chExt cx="1280160" cy="2349306"/>
            </a:xfrm>
          </p:grpSpPr>
          <p:sp>
            <p:nvSpPr>
              <p:cNvPr id="13" name="Freeform 12"/>
              <p:cNvSpPr/>
              <p:nvPr/>
            </p:nvSpPr>
            <p:spPr>
              <a:xfrm>
                <a:off x="10964093" y="2254345"/>
                <a:ext cx="1280160" cy="2349306"/>
              </a:xfrm>
              <a:custGeom>
                <a:avLst/>
                <a:gdLst>
                  <a:gd name="connsiteX0" fmla="*/ 1280160 w 1280160"/>
                  <a:gd name="connsiteY0" fmla="*/ 0 h 2349306"/>
                  <a:gd name="connsiteX1" fmla="*/ 1280160 w 1280160"/>
                  <a:gd name="connsiteY1" fmla="*/ 2349306 h 2349306"/>
                  <a:gd name="connsiteX2" fmla="*/ 0 w 1280160"/>
                  <a:gd name="connsiteY2" fmla="*/ 1174653 h 2349306"/>
                  <a:gd name="connsiteX3" fmla="*/ 1280160 w 1280160"/>
                  <a:gd name="connsiteY3" fmla="*/ 0 h 23493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80160" h="2349306">
                    <a:moveTo>
                      <a:pt x="1280160" y="0"/>
                    </a:moveTo>
                    <a:lnTo>
                      <a:pt x="1280160" y="2349306"/>
                    </a:lnTo>
                    <a:cubicBezTo>
                      <a:pt x="573147" y="2349306"/>
                      <a:pt x="0" y="1823396"/>
                      <a:pt x="0" y="1174653"/>
                    </a:cubicBezTo>
                    <a:cubicBezTo>
                      <a:pt x="0" y="525910"/>
                      <a:pt x="573147" y="0"/>
                      <a:pt x="1280160" y="0"/>
                    </a:cubicBezTo>
                    <a:close/>
                  </a:path>
                </a:pathLst>
              </a:custGeom>
              <a:solidFill>
                <a:schemeClr val="accent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4" name="TextBox 13"/>
              <p:cNvSpPr txBox="1"/>
              <p:nvPr/>
            </p:nvSpPr>
            <p:spPr>
              <a:xfrm rot="16200000">
                <a:off x="11097937" y="3228943"/>
                <a:ext cx="1769413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000" b="1" dirty="0" smtClean="0">
                    <a:solidFill>
                      <a:schemeClr val="bg2"/>
                    </a:solidFill>
                    <a:latin typeface="MV Boli" panose="02000500030200090000" pitchFamily="2" charset="0"/>
                    <a:cs typeface="MV Boli" panose="02000500030200090000" pitchFamily="2" charset="0"/>
                  </a:rPr>
                  <a:t>PHYSICAL…</a:t>
                </a:r>
                <a:endParaRPr lang="en-GB" sz="2000" b="1" dirty="0">
                  <a:solidFill>
                    <a:schemeClr val="bg2"/>
                  </a:solidFill>
                  <a:latin typeface="MV Boli" panose="02000500030200090000" pitchFamily="2" charset="0"/>
                  <a:cs typeface="MV Boli" panose="02000500030200090000" pitchFamily="2" charset="0"/>
                </a:endParaRPr>
              </a:p>
            </p:txBody>
          </p:sp>
          <p:pic>
            <p:nvPicPr>
              <p:cNvPr id="15" name="Picture 14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6200000">
                <a:off x="11037721" y="3124155"/>
                <a:ext cx="609685" cy="609685"/>
              </a:xfrm>
              <a:prstGeom prst="rect">
                <a:avLst/>
              </a:prstGeom>
            </p:spPr>
          </p:pic>
        </p:grpSp>
      </p:grpSp>
      <p:grpSp>
        <p:nvGrpSpPr>
          <p:cNvPr id="25" name="Group 24"/>
          <p:cNvGrpSpPr/>
          <p:nvPr/>
        </p:nvGrpSpPr>
        <p:grpSpPr>
          <a:xfrm flipH="1">
            <a:off x="390751" y="-9610"/>
            <a:ext cx="12244253" cy="6858000"/>
            <a:chOff x="0" y="0"/>
            <a:chExt cx="12244253" cy="6858000"/>
          </a:xfrm>
          <a:effectLst>
            <a:outerShdw blurRad="215900" dist="38100" sx="101000" sy="101000" algn="tr" rotWithShape="0">
              <a:prstClr val="black">
                <a:alpha val="35000"/>
              </a:prstClr>
            </a:outerShdw>
          </a:effectLst>
        </p:grpSpPr>
        <p:sp>
          <p:nvSpPr>
            <p:cNvPr id="26" name="Rectangle 25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>
              <a:outerShdw blurRad="215900" dist="50800" sx="101000" sy="101000" algn="tl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27" name="Group 26"/>
            <p:cNvGrpSpPr/>
            <p:nvPr/>
          </p:nvGrpSpPr>
          <p:grpSpPr>
            <a:xfrm>
              <a:off x="10964093" y="2254345"/>
              <a:ext cx="1280160" cy="2440896"/>
              <a:chOff x="10964093" y="2254345"/>
              <a:chExt cx="1280160" cy="2440896"/>
            </a:xfrm>
          </p:grpSpPr>
          <p:sp>
            <p:nvSpPr>
              <p:cNvPr id="28" name="Freeform 27"/>
              <p:cNvSpPr/>
              <p:nvPr/>
            </p:nvSpPr>
            <p:spPr>
              <a:xfrm>
                <a:off x="10964093" y="2254345"/>
                <a:ext cx="1280160" cy="2349306"/>
              </a:xfrm>
              <a:custGeom>
                <a:avLst/>
                <a:gdLst>
                  <a:gd name="connsiteX0" fmla="*/ 1280160 w 1280160"/>
                  <a:gd name="connsiteY0" fmla="*/ 0 h 2349306"/>
                  <a:gd name="connsiteX1" fmla="*/ 1280160 w 1280160"/>
                  <a:gd name="connsiteY1" fmla="*/ 2349306 h 2349306"/>
                  <a:gd name="connsiteX2" fmla="*/ 0 w 1280160"/>
                  <a:gd name="connsiteY2" fmla="*/ 1174653 h 2349306"/>
                  <a:gd name="connsiteX3" fmla="*/ 1280160 w 1280160"/>
                  <a:gd name="connsiteY3" fmla="*/ 0 h 23493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80160" h="2349306">
                    <a:moveTo>
                      <a:pt x="1280160" y="0"/>
                    </a:moveTo>
                    <a:lnTo>
                      <a:pt x="1280160" y="2349306"/>
                    </a:lnTo>
                    <a:cubicBezTo>
                      <a:pt x="573147" y="2349306"/>
                      <a:pt x="0" y="1823396"/>
                      <a:pt x="0" y="1174653"/>
                    </a:cubicBezTo>
                    <a:cubicBezTo>
                      <a:pt x="0" y="525910"/>
                      <a:pt x="573147" y="0"/>
                      <a:pt x="1280160" y="0"/>
                    </a:cubicBezTo>
                    <a:close/>
                  </a:path>
                </a:pathLst>
              </a:custGeom>
              <a:solidFill>
                <a:schemeClr val="accent6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9" name="TextBox 28"/>
              <p:cNvSpPr txBox="1"/>
              <p:nvPr/>
            </p:nvSpPr>
            <p:spPr>
              <a:xfrm rot="16200000">
                <a:off x="10907169" y="3419711"/>
                <a:ext cx="2150951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000" b="1" dirty="0" smtClean="0">
                    <a:solidFill>
                      <a:schemeClr val="bg2"/>
                    </a:solidFill>
                    <a:latin typeface="MV Boli" panose="02000500030200090000" pitchFamily="2" charset="0"/>
                    <a:cs typeface="MV Boli" panose="02000500030200090000" pitchFamily="2" charset="0"/>
                  </a:rPr>
                  <a:t>EQUITMENT</a:t>
                </a:r>
                <a:endParaRPr lang="en-GB" sz="2000" b="1" dirty="0">
                  <a:solidFill>
                    <a:schemeClr val="bg2"/>
                  </a:solidFill>
                  <a:latin typeface="MV Boli" panose="02000500030200090000" pitchFamily="2" charset="0"/>
                  <a:cs typeface="MV Boli" panose="02000500030200090000" pitchFamily="2" charset="0"/>
                </a:endParaRPr>
              </a:p>
            </p:txBody>
          </p:sp>
          <p:pic>
            <p:nvPicPr>
              <p:cNvPr id="30" name="Picture 29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6200000">
                <a:off x="11037721" y="3124155"/>
                <a:ext cx="609685" cy="609685"/>
              </a:xfrm>
              <a:prstGeom prst="rect">
                <a:avLst/>
              </a:prstGeom>
            </p:spPr>
          </p:pic>
        </p:grpSp>
      </p:grpSp>
      <p:grpSp>
        <p:nvGrpSpPr>
          <p:cNvPr id="31" name="Group 30"/>
          <p:cNvGrpSpPr/>
          <p:nvPr/>
        </p:nvGrpSpPr>
        <p:grpSpPr>
          <a:xfrm flipH="1">
            <a:off x="10444889" y="-56"/>
            <a:ext cx="12305809" cy="6858000"/>
            <a:chOff x="0" y="0"/>
            <a:chExt cx="12305809" cy="6858000"/>
          </a:xfrm>
          <a:effectLst>
            <a:outerShdw blurRad="215900" dist="38100" sx="101000" sy="101000" algn="tr" rotWithShape="0">
              <a:prstClr val="black">
                <a:alpha val="35000"/>
              </a:prstClr>
            </a:outerShdw>
          </a:effectLst>
        </p:grpSpPr>
        <p:sp>
          <p:nvSpPr>
            <p:cNvPr id="32" name="Rectangle 3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>
              <a:outerShdw blurRad="215900" dist="50800" sx="101000" sy="101000" algn="tl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33" name="Group 32"/>
            <p:cNvGrpSpPr/>
            <p:nvPr/>
          </p:nvGrpSpPr>
          <p:grpSpPr>
            <a:xfrm>
              <a:off x="10964093" y="2254345"/>
              <a:ext cx="1341716" cy="2349306"/>
              <a:chOff x="10964093" y="2254345"/>
              <a:chExt cx="1341716" cy="2349306"/>
            </a:xfrm>
          </p:grpSpPr>
          <p:sp>
            <p:nvSpPr>
              <p:cNvPr id="34" name="Freeform 33"/>
              <p:cNvSpPr/>
              <p:nvPr/>
            </p:nvSpPr>
            <p:spPr>
              <a:xfrm>
                <a:off x="10964093" y="2254345"/>
                <a:ext cx="1280160" cy="2349306"/>
              </a:xfrm>
              <a:custGeom>
                <a:avLst/>
                <a:gdLst>
                  <a:gd name="connsiteX0" fmla="*/ 1280160 w 1280160"/>
                  <a:gd name="connsiteY0" fmla="*/ 0 h 2349306"/>
                  <a:gd name="connsiteX1" fmla="*/ 1280160 w 1280160"/>
                  <a:gd name="connsiteY1" fmla="*/ 2349306 h 2349306"/>
                  <a:gd name="connsiteX2" fmla="*/ 0 w 1280160"/>
                  <a:gd name="connsiteY2" fmla="*/ 1174653 h 2349306"/>
                  <a:gd name="connsiteX3" fmla="*/ 1280160 w 1280160"/>
                  <a:gd name="connsiteY3" fmla="*/ 0 h 23493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80160" h="2349306">
                    <a:moveTo>
                      <a:pt x="1280160" y="0"/>
                    </a:moveTo>
                    <a:lnTo>
                      <a:pt x="1280160" y="2349306"/>
                    </a:lnTo>
                    <a:cubicBezTo>
                      <a:pt x="573147" y="2349306"/>
                      <a:pt x="0" y="1823396"/>
                      <a:pt x="0" y="1174653"/>
                    </a:cubicBezTo>
                    <a:cubicBezTo>
                      <a:pt x="0" y="525910"/>
                      <a:pt x="573147" y="0"/>
                      <a:pt x="1280160" y="0"/>
                    </a:cubicBezTo>
                    <a:close/>
                  </a:path>
                </a:pathLst>
              </a:custGeom>
              <a:solidFill>
                <a:schemeClr val="accent2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5" name="TextBox 34"/>
              <p:cNvSpPr txBox="1"/>
              <p:nvPr/>
            </p:nvSpPr>
            <p:spPr>
              <a:xfrm rot="16200000">
                <a:off x="11097937" y="3296628"/>
                <a:ext cx="1769413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b="1" dirty="0" smtClean="0">
                    <a:solidFill>
                      <a:schemeClr val="bg2"/>
                    </a:solidFill>
                    <a:latin typeface="MV Boli" panose="02000500030200090000" pitchFamily="2" charset="0"/>
                    <a:cs typeface="MV Boli" panose="02000500030200090000" pitchFamily="2" charset="0"/>
                  </a:rPr>
                  <a:t>FINANCIAL RESOURCES</a:t>
                </a:r>
                <a:endParaRPr lang="en-GB" b="1" dirty="0">
                  <a:solidFill>
                    <a:schemeClr val="bg2"/>
                  </a:solidFill>
                  <a:latin typeface="MV Boli" panose="02000500030200090000" pitchFamily="2" charset="0"/>
                  <a:cs typeface="MV Boli" panose="02000500030200090000" pitchFamily="2" charset="0"/>
                </a:endParaRPr>
              </a:p>
            </p:txBody>
          </p:sp>
          <p:pic>
            <p:nvPicPr>
              <p:cNvPr id="36" name="Picture 35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6200000">
                <a:off x="11037721" y="3124155"/>
                <a:ext cx="609685" cy="609685"/>
              </a:xfrm>
              <a:prstGeom prst="rect">
                <a:avLst/>
              </a:prstGeom>
            </p:spPr>
          </p:pic>
        </p:grpSp>
      </p:grpSp>
      <p:grpSp>
        <p:nvGrpSpPr>
          <p:cNvPr id="43" name="Group 42"/>
          <p:cNvGrpSpPr/>
          <p:nvPr/>
        </p:nvGrpSpPr>
        <p:grpSpPr>
          <a:xfrm flipH="1">
            <a:off x="11138976" y="-56"/>
            <a:ext cx="12249450" cy="6858000"/>
            <a:chOff x="0" y="0"/>
            <a:chExt cx="12249450" cy="6858000"/>
          </a:xfrm>
          <a:effectLst>
            <a:outerShdw blurRad="215900" dist="38100" sx="101000" sy="101000" algn="tr" rotWithShape="0">
              <a:prstClr val="black">
                <a:alpha val="35000"/>
              </a:prstClr>
            </a:outerShdw>
          </a:effectLst>
        </p:grpSpPr>
        <p:sp>
          <p:nvSpPr>
            <p:cNvPr id="44" name="Rectangle 4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>
              <a:outerShdw blurRad="215900" dist="50800" sx="101000" sy="101000" algn="tl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45" name="Group 44"/>
            <p:cNvGrpSpPr/>
            <p:nvPr/>
          </p:nvGrpSpPr>
          <p:grpSpPr>
            <a:xfrm>
              <a:off x="10964093" y="2007376"/>
              <a:ext cx="1285357" cy="2596275"/>
              <a:chOff x="10964093" y="2007376"/>
              <a:chExt cx="1285357" cy="2596275"/>
            </a:xfrm>
          </p:grpSpPr>
          <p:sp>
            <p:nvSpPr>
              <p:cNvPr id="46" name="Freeform 45"/>
              <p:cNvSpPr/>
              <p:nvPr/>
            </p:nvSpPr>
            <p:spPr>
              <a:xfrm>
                <a:off x="10964093" y="2254345"/>
                <a:ext cx="1280160" cy="2349306"/>
              </a:xfrm>
              <a:custGeom>
                <a:avLst/>
                <a:gdLst>
                  <a:gd name="connsiteX0" fmla="*/ 1280160 w 1280160"/>
                  <a:gd name="connsiteY0" fmla="*/ 0 h 2349306"/>
                  <a:gd name="connsiteX1" fmla="*/ 1280160 w 1280160"/>
                  <a:gd name="connsiteY1" fmla="*/ 2349306 h 2349306"/>
                  <a:gd name="connsiteX2" fmla="*/ 0 w 1280160"/>
                  <a:gd name="connsiteY2" fmla="*/ 1174653 h 2349306"/>
                  <a:gd name="connsiteX3" fmla="*/ 1280160 w 1280160"/>
                  <a:gd name="connsiteY3" fmla="*/ 0 h 23493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80160" h="2349306">
                    <a:moveTo>
                      <a:pt x="1280160" y="0"/>
                    </a:moveTo>
                    <a:lnTo>
                      <a:pt x="1280160" y="2349306"/>
                    </a:lnTo>
                    <a:cubicBezTo>
                      <a:pt x="573147" y="2349306"/>
                      <a:pt x="0" y="1823396"/>
                      <a:pt x="0" y="1174653"/>
                    </a:cubicBezTo>
                    <a:cubicBezTo>
                      <a:pt x="0" y="525910"/>
                      <a:pt x="573147" y="0"/>
                      <a:pt x="1280160" y="0"/>
                    </a:cubicBezTo>
                    <a:close/>
                  </a:path>
                </a:pathLst>
              </a:custGeom>
              <a:solidFill>
                <a:srgbClr val="00B0F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47" name="TextBox 46"/>
              <p:cNvSpPr txBox="1"/>
              <p:nvPr/>
            </p:nvSpPr>
            <p:spPr>
              <a:xfrm rot="16200000">
                <a:off x="10720837" y="3074324"/>
                <a:ext cx="2595561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400" b="1" dirty="0" smtClean="0">
                    <a:solidFill>
                      <a:schemeClr val="bg2"/>
                    </a:solidFill>
                    <a:latin typeface="MV Boli" panose="02000500030200090000" pitchFamily="2" charset="0"/>
                    <a:cs typeface="MV Boli" panose="02000500030200090000" pitchFamily="2" charset="0"/>
                  </a:rPr>
                  <a:t>COST OF </a:t>
                </a:r>
                <a:endParaRPr lang="en-GB" sz="2400" b="1" dirty="0">
                  <a:solidFill>
                    <a:schemeClr val="bg2"/>
                  </a:solidFill>
                  <a:latin typeface="MV Boli" panose="02000500030200090000" pitchFamily="2" charset="0"/>
                  <a:cs typeface="MV Boli" panose="02000500030200090000" pitchFamily="2" charset="0"/>
                </a:endParaRPr>
              </a:p>
            </p:txBody>
          </p:sp>
          <p:pic>
            <p:nvPicPr>
              <p:cNvPr id="48" name="Picture 47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6200000">
                <a:off x="11037721" y="3124155"/>
                <a:ext cx="609685" cy="609685"/>
              </a:xfrm>
              <a:prstGeom prst="rect">
                <a:avLst/>
              </a:prstGeom>
            </p:spPr>
          </p:pic>
        </p:grpSp>
      </p:grpSp>
      <p:grpSp>
        <p:nvGrpSpPr>
          <p:cNvPr id="56" name="Group 55"/>
          <p:cNvGrpSpPr/>
          <p:nvPr/>
        </p:nvGrpSpPr>
        <p:grpSpPr>
          <a:xfrm flipH="1">
            <a:off x="11792225" y="-84"/>
            <a:ext cx="12244253" cy="6858000"/>
            <a:chOff x="0" y="0"/>
            <a:chExt cx="12244253" cy="6858000"/>
          </a:xfrm>
          <a:effectLst>
            <a:outerShdw blurRad="215900" dist="38100" sx="101000" sy="101000" algn="tr" rotWithShape="0">
              <a:prstClr val="black">
                <a:alpha val="35000"/>
              </a:prstClr>
            </a:outerShdw>
          </a:effectLst>
        </p:grpSpPr>
        <p:sp>
          <p:nvSpPr>
            <p:cNvPr id="61" name="Rectangle 6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>
              <a:outerShdw blurRad="215900" dist="50800" sx="101000" sy="101000" algn="tl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62" name="Group 61"/>
            <p:cNvGrpSpPr/>
            <p:nvPr/>
          </p:nvGrpSpPr>
          <p:grpSpPr>
            <a:xfrm>
              <a:off x="10964093" y="2140018"/>
              <a:ext cx="1280160" cy="2595561"/>
              <a:chOff x="10964093" y="2140018"/>
              <a:chExt cx="1280160" cy="2595561"/>
            </a:xfrm>
          </p:grpSpPr>
          <p:sp>
            <p:nvSpPr>
              <p:cNvPr id="63" name="Freeform 62"/>
              <p:cNvSpPr/>
              <p:nvPr/>
            </p:nvSpPr>
            <p:spPr>
              <a:xfrm>
                <a:off x="10964093" y="2254345"/>
                <a:ext cx="1280160" cy="2349306"/>
              </a:xfrm>
              <a:custGeom>
                <a:avLst/>
                <a:gdLst>
                  <a:gd name="connsiteX0" fmla="*/ 1280160 w 1280160"/>
                  <a:gd name="connsiteY0" fmla="*/ 0 h 2349306"/>
                  <a:gd name="connsiteX1" fmla="*/ 1280160 w 1280160"/>
                  <a:gd name="connsiteY1" fmla="*/ 2349306 h 2349306"/>
                  <a:gd name="connsiteX2" fmla="*/ 0 w 1280160"/>
                  <a:gd name="connsiteY2" fmla="*/ 1174653 h 2349306"/>
                  <a:gd name="connsiteX3" fmla="*/ 1280160 w 1280160"/>
                  <a:gd name="connsiteY3" fmla="*/ 0 h 23493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80160" h="2349306">
                    <a:moveTo>
                      <a:pt x="1280160" y="0"/>
                    </a:moveTo>
                    <a:lnTo>
                      <a:pt x="1280160" y="2349306"/>
                    </a:lnTo>
                    <a:cubicBezTo>
                      <a:pt x="573147" y="2349306"/>
                      <a:pt x="0" y="1823396"/>
                      <a:pt x="0" y="1174653"/>
                    </a:cubicBezTo>
                    <a:cubicBezTo>
                      <a:pt x="0" y="525910"/>
                      <a:pt x="573147" y="0"/>
                      <a:pt x="1280160" y="0"/>
                    </a:cubicBezTo>
                    <a:close/>
                  </a:path>
                </a:pathLst>
              </a:custGeom>
              <a:solidFill>
                <a:srgbClr val="FFC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64" name="TextBox 63"/>
              <p:cNvSpPr txBox="1"/>
              <p:nvPr/>
            </p:nvSpPr>
            <p:spPr>
              <a:xfrm rot="16200000">
                <a:off x="10721061" y="3253133"/>
                <a:ext cx="2595561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b="1" dirty="0" smtClean="0">
                    <a:solidFill>
                      <a:schemeClr val="bg2"/>
                    </a:solidFill>
                    <a:latin typeface="MV Boli" panose="02000500030200090000" pitchFamily="2" charset="0"/>
                    <a:cs typeface="MV Boli" panose="02000500030200090000" pitchFamily="2" charset="0"/>
                  </a:rPr>
                  <a:t>MONTHLY COST</a:t>
                </a:r>
                <a:endParaRPr lang="en-GB" b="1" dirty="0">
                  <a:solidFill>
                    <a:schemeClr val="bg2"/>
                  </a:solidFill>
                  <a:latin typeface="MV Boli" panose="02000500030200090000" pitchFamily="2" charset="0"/>
                  <a:cs typeface="MV Boli" panose="02000500030200090000" pitchFamily="2" charset="0"/>
                </a:endParaRPr>
              </a:p>
            </p:txBody>
          </p:sp>
          <p:pic>
            <p:nvPicPr>
              <p:cNvPr id="65" name="Picture 64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6200000">
                <a:off x="11037721" y="3124155"/>
                <a:ext cx="609685" cy="609685"/>
              </a:xfrm>
              <a:prstGeom prst="rect">
                <a:avLst/>
              </a:prstGeom>
            </p:spPr>
          </p:pic>
        </p:grpSp>
      </p:grpSp>
      <p:grpSp>
        <p:nvGrpSpPr>
          <p:cNvPr id="67" name="Group 66"/>
          <p:cNvGrpSpPr/>
          <p:nvPr/>
        </p:nvGrpSpPr>
        <p:grpSpPr>
          <a:xfrm flipH="1">
            <a:off x="12424330" y="0"/>
            <a:ext cx="12244256" cy="6858000"/>
            <a:chOff x="0" y="0"/>
            <a:chExt cx="12244256" cy="6858000"/>
          </a:xfrm>
          <a:effectLst>
            <a:outerShdw blurRad="215900" dist="38100" sx="101000" sy="101000" algn="tr" rotWithShape="0">
              <a:prstClr val="black">
                <a:alpha val="35000"/>
              </a:prstClr>
            </a:outerShdw>
          </a:effectLst>
        </p:grpSpPr>
        <p:sp>
          <p:nvSpPr>
            <p:cNvPr id="68" name="Rectangle 67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>
              <a:outerShdw blurRad="215900" dist="50800" sx="101000" sy="101000" algn="tl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69" name="Group 68"/>
            <p:cNvGrpSpPr/>
            <p:nvPr/>
          </p:nvGrpSpPr>
          <p:grpSpPr>
            <a:xfrm>
              <a:off x="10964093" y="2254343"/>
              <a:ext cx="1280163" cy="2595561"/>
              <a:chOff x="10964093" y="2254343"/>
              <a:chExt cx="1280163" cy="2595561"/>
            </a:xfrm>
          </p:grpSpPr>
          <p:sp>
            <p:nvSpPr>
              <p:cNvPr id="70" name="Freeform 69"/>
              <p:cNvSpPr/>
              <p:nvPr/>
            </p:nvSpPr>
            <p:spPr>
              <a:xfrm>
                <a:off x="10964093" y="2254345"/>
                <a:ext cx="1280160" cy="2349306"/>
              </a:xfrm>
              <a:custGeom>
                <a:avLst/>
                <a:gdLst>
                  <a:gd name="connsiteX0" fmla="*/ 1280160 w 1280160"/>
                  <a:gd name="connsiteY0" fmla="*/ 0 h 2349306"/>
                  <a:gd name="connsiteX1" fmla="*/ 1280160 w 1280160"/>
                  <a:gd name="connsiteY1" fmla="*/ 2349306 h 2349306"/>
                  <a:gd name="connsiteX2" fmla="*/ 0 w 1280160"/>
                  <a:gd name="connsiteY2" fmla="*/ 1174653 h 2349306"/>
                  <a:gd name="connsiteX3" fmla="*/ 1280160 w 1280160"/>
                  <a:gd name="connsiteY3" fmla="*/ 0 h 23493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80160" h="2349306">
                    <a:moveTo>
                      <a:pt x="1280160" y="0"/>
                    </a:moveTo>
                    <a:lnTo>
                      <a:pt x="1280160" y="2349306"/>
                    </a:lnTo>
                    <a:cubicBezTo>
                      <a:pt x="573147" y="2349306"/>
                      <a:pt x="0" y="1823396"/>
                      <a:pt x="0" y="1174653"/>
                    </a:cubicBezTo>
                    <a:cubicBezTo>
                      <a:pt x="0" y="525910"/>
                      <a:pt x="573147" y="0"/>
                      <a:pt x="1280160" y="0"/>
                    </a:cubicBezTo>
                    <a:close/>
                  </a:path>
                </a:pathLst>
              </a:custGeom>
              <a:solidFill>
                <a:srgbClr val="00206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71" name="TextBox 70"/>
              <p:cNvSpPr txBox="1"/>
              <p:nvPr/>
            </p:nvSpPr>
            <p:spPr>
              <a:xfrm rot="16200000">
                <a:off x="10684865" y="3290514"/>
                <a:ext cx="259556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b="1" dirty="0" smtClean="0">
                    <a:solidFill>
                      <a:schemeClr val="bg2"/>
                    </a:solidFill>
                    <a:latin typeface="MV Boli" panose="02000500030200090000" pitchFamily="2" charset="0"/>
                    <a:cs typeface="MV Boli" panose="02000500030200090000" pitchFamily="2" charset="0"/>
                  </a:rPr>
                  <a:t>Basics</a:t>
                </a:r>
                <a:endParaRPr lang="en-GB" sz="2800" b="1" dirty="0">
                  <a:solidFill>
                    <a:schemeClr val="bg2"/>
                  </a:solidFill>
                  <a:latin typeface="MV Boli" panose="02000500030200090000" pitchFamily="2" charset="0"/>
                  <a:cs typeface="MV Boli" panose="02000500030200090000" pitchFamily="2" charset="0"/>
                </a:endParaRPr>
              </a:p>
            </p:txBody>
          </p:sp>
          <p:pic>
            <p:nvPicPr>
              <p:cNvPr id="72" name="Picture 71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6200000">
                <a:off x="11037721" y="3124155"/>
                <a:ext cx="609685" cy="609685"/>
              </a:xfrm>
              <a:prstGeom prst="rect">
                <a:avLst/>
              </a:prstGeom>
            </p:spPr>
          </p:pic>
        </p:grpSp>
      </p:grpSp>
      <p:grpSp>
        <p:nvGrpSpPr>
          <p:cNvPr id="73" name="Group 72"/>
          <p:cNvGrpSpPr/>
          <p:nvPr/>
        </p:nvGrpSpPr>
        <p:grpSpPr>
          <a:xfrm flipH="1">
            <a:off x="13020129" y="0"/>
            <a:ext cx="12244256" cy="6858000"/>
            <a:chOff x="0" y="0"/>
            <a:chExt cx="12244256" cy="6858000"/>
          </a:xfrm>
          <a:effectLst>
            <a:outerShdw blurRad="215900" dist="38100" sx="101000" sy="101000" algn="tr" rotWithShape="0">
              <a:prstClr val="black">
                <a:alpha val="35000"/>
              </a:prstClr>
            </a:outerShdw>
          </a:effectLst>
        </p:grpSpPr>
        <p:sp>
          <p:nvSpPr>
            <p:cNvPr id="74" name="Rectangle 7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>
              <a:outerShdw blurRad="215900" dist="50800" sx="101000" sy="101000" algn="tl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75" name="Group 74"/>
            <p:cNvGrpSpPr/>
            <p:nvPr/>
          </p:nvGrpSpPr>
          <p:grpSpPr>
            <a:xfrm>
              <a:off x="10964093" y="2254343"/>
              <a:ext cx="1280163" cy="2595561"/>
              <a:chOff x="10964093" y="2254343"/>
              <a:chExt cx="1280163" cy="2595561"/>
            </a:xfrm>
          </p:grpSpPr>
          <p:sp>
            <p:nvSpPr>
              <p:cNvPr id="76" name="Freeform 75"/>
              <p:cNvSpPr/>
              <p:nvPr/>
            </p:nvSpPr>
            <p:spPr>
              <a:xfrm>
                <a:off x="10964093" y="2254345"/>
                <a:ext cx="1280160" cy="2349306"/>
              </a:xfrm>
              <a:custGeom>
                <a:avLst/>
                <a:gdLst>
                  <a:gd name="connsiteX0" fmla="*/ 1280160 w 1280160"/>
                  <a:gd name="connsiteY0" fmla="*/ 0 h 2349306"/>
                  <a:gd name="connsiteX1" fmla="*/ 1280160 w 1280160"/>
                  <a:gd name="connsiteY1" fmla="*/ 2349306 h 2349306"/>
                  <a:gd name="connsiteX2" fmla="*/ 0 w 1280160"/>
                  <a:gd name="connsiteY2" fmla="*/ 1174653 h 2349306"/>
                  <a:gd name="connsiteX3" fmla="*/ 1280160 w 1280160"/>
                  <a:gd name="connsiteY3" fmla="*/ 0 h 23493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80160" h="2349306">
                    <a:moveTo>
                      <a:pt x="1280160" y="0"/>
                    </a:moveTo>
                    <a:lnTo>
                      <a:pt x="1280160" y="2349306"/>
                    </a:lnTo>
                    <a:cubicBezTo>
                      <a:pt x="573147" y="2349306"/>
                      <a:pt x="0" y="1823396"/>
                      <a:pt x="0" y="1174653"/>
                    </a:cubicBezTo>
                    <a:cubicBezTo>
                      <a:pt x="0" y="525910"/>
                      <a:pt x="573147" y="0"/>
                      <a:pt x="1280160" y="0"/>
                    </a:cubicBezTo>
                    <a:close/>
                  </a:path>
                </a:pathLst>
              </a:custGeom>
              <a:solidFill>
                <a:srgbClr val="92D05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77" name="TextBox 76"/>
              <p:cNvSpPr txBox="1"/>
              <p:nvPr/>
            </p:nvSpPr>
            <p:spPr>
              <a:xfrm rot="16200000">
                <a:off x="10684865" y="3290514"/>
                <a:ext cx="259556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b="1" dirty="0" smtClean="0">
                    <a:solidFill>
                      <a:schemeClr val="bg2"/>
                    </a:solidFill>
                    <a:latin typeface="MV Boli" panose="02000500030200090000" pitchFamily="2" charset="0"/>
                    <a:cs typeface="MV Boli" panose="02000500030200090000" pitchFamily="2" charset="0"/>
                  </a:rPr>
                  <a:t>Selection</a:t>
                </a:r>
                <a:r>
                  <a:rPr lang="en-GB" sz="2400" b="1" dirty="0" smtClean="0">
                    <a:solidFill>
                      <a:schemeClr val="bg2"/>
                    </a:solidFill>
                    <a:latin typeface="MV Boli" panose="02000500030200090000" pitchFamily="2" charset="0"/>
                    <a:cs typeface="MV Boli" panose="02000500030200090000" pitchFamily="2" charset="0"/>
                  </a:rPr>
                  <a:t> </a:t>
                </a:r>
                <a:endParaRPr lang="en-GB" sz="2400" b="1" dirty="0">
                  <a:solidFill>
                    <a:schemeClr val="bg2"/>
                  </a:solidFill>
                  <a:latin typeface="MV Boli" panose="02000500030200090000" pitchFamily="2" charset="0"/>
                  <a:cs typeface="MV Boli" panose="02000500030200090000" pitchFamily="2" charset="0"/>
                </a:endParaRPr>
              </a:p>
            </p:txBody>
          </p:sp>
          <p:pic>
            <p:nvPicPr>
              <p:cNvPr id="78" name="Picture 77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6200000">
                <a:off x="11037721" y="3124155"/>
                <a:ext cx="609685" cy="609685"/>
              </a:xfrm>
              <a:prstGeom prst="rect">
                <a:avLst/>
              </a:prstGeom>
            </p:spPr>
          </p:pic>
        </p:grpSp>
      </p:grpSp>
      <p:grpSp>
        <p:nvGrpSpPr>
          <p:cNvPr id="79" name="Group 78"/>
          <p:cNvGrpSpPr/>
          <p:nvPr/>
        </p:nvGrpSpPr>
        <p:grpSpPr>
          <a:xfrm>
            <a:off x="1311906" y="-9610"/>
            <a:ext cx="7700614" cy="1056642"/>
            <a:chOff x="2807673" y="81748"/>
            <a:chExt cx="6043977" cy="1056642"/>
          </a:xfrm>
        </p:grpSpPr>
        <p:sp>
          <p:nvSpPr>
            <p:cNvPr id="80" name="TextBox 79"/>
            <p:cNvSpPr txBox="1"/>
            <p:nvPr/>
          </p:nvSpPr>
          <p:spPr>
            <a:xfrm>
              <a:off x="2807673" y="81748"/>
              <a:ext cx="6043977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4400" dirty="0" smtClean="0">
                  <a:solidFill>
                    <a:schemeClr val="bg1">
                      <a:lumMod val="50000"/>
                    </a:schemeClr>
                  </a:solidFill>
                  <a:latin typeface="Tw Cen MT" panose="020B0602020104020603" pitchFamily="34" charset="0"/>
                </a:rPr>
                <a:t>EQUITMENT NEEDED</a:t>
              </a:r>
            </a:p>
          </p:txBody>
        </p:sp>
        <p:grpSp>
          <p:nvGrpSpPr>
            <p:cNvPr id="81" name="Group 80"/>
            <p:cNvGrpSpPr/>
            <p:nvPr/>
          </p:nvGrpSpPr>
          <p:grpSpPr>
            <a:xfrm>
              <a:off x="5078428" y="846372"/>
              <a:ext cx="1526209" cy="292018"/>
              <a:chOff x="4801005" y="830897"/>
              <a:chExt cx="1526209" cy="292018"/>
            </a:xfrm>
          </p:grpSpPr>
          <p:sp>
            <p:nvSpPr>
              <p:cNvPr id="82" name="Oval 81"/>
              <p:cNvSpPr/>
              <p:nvPr/>
            </p:nvSpPr>
            <p:spPr>
              <a:xfrm>
                <a:off x="4801005" y="830897"/>
                <a:ext cx="265855" cy="281680"/>
              </a:xfrm>
              <a:prstGeom prst="ellipse">
                <a:avLst/>
              </a:prstGeom>
              <a:solidFill>
                <a:srgbClr val="9A8AF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83" name="Oval 82"/>
              <p:cNvSpPr/>
              <p:nvPr/>
            </p:nvSpPr>
            <p:spPr>
              <a:xfrm>
                <a:off x="5114515" y="839464"/>
                <a:ext cx="265855" cy="281680"/>
              </a:xfrm>
              <a:prstGeom prst="ellipse">
                <a:avLst/>
              </a:prstGeom>
              <a:solidFill>
                <a:srgbClr val="E8629B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84" name="Oval 83"/>
              <p:cNvSpPr/>
              <p:nvPr/>
            </p:nvSpPr>
            <p:spPr>
              <a:xfrm>
                <a:off x="5428025" y="841235"/>
                <a:ext cx="265855" cy="281680"/>
              </a:xfrm>
              <a:prstGeom prst="ellipse">
                <a:avLst/>
              </a:prstGeom>
              <a:solidFill>
                <a:srgbClr val="F2B87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85" name="Oval 84"/>
              <p:cNvSpPr/>
              <p:nvPr/>
            </p:nvSpPr>
            <p:spPr>
              <a:xfrm>
                <a:off x="6061359" y="839464"/>
                <a:ext cx="265855" cy="281680"/>
              </a:xfrm>
              <a:prstGeom prst="ellipse">
                <a:avLst/>
              </a:prstGeom>
              <a:solidFill>
                <a:srgbClr val="F4787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86" name="Oval 85"/>
              <p:cNvSpPr/>
              <p:nvPr/>
            </p:nvSpPr>
            <p:spPr>
              <a:xfrm>
                <a:off x="5741535" y="839464"/>
                <a:ext cx="265855" cy="281680"/>
              </a:xfrm>
              <a:prstGeom prst="ellipse">
                <a:avLst/>
              </a:prstGeom>
              <a:solidFill>
                <a:srgbClr val="93DDD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pic>
        <p:nvPicPr>
          <p:cNvPr id="59" name="Picture Placeholder 5" descr="A close up of a cluttered room&#10;&#10;Description automatically generated">
            <a:extLst>
              <a:ext uri="{FF2B5EF4-FFF2-40B4-BE49-F238E27FC236}">
                <a16:creationId xmlns:a16="http://schemas.microsoft.com/office/drawing/2014/main" id="{00000000-0000-0000-0000-000000000000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4023" b="4023"/>
          <a:stretch>
            <a:fillRect/>
          </a:stretch>
        </p:blipFill>
        <p:spPr>
          <a:xfrm>
            <a:off x="1929371" y="1352110"/>
            <a:ext cx="5071803" cy="3497795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sp>
        <p:nvSpPr>
          <p:cNvPr id="60" name="Text Placeholder 2"/>
          <p:cNvSpPr txBox="1">
            <a:spLocks/>
          </p:cNvSpPr>
          <p:nvPr/>
        </p:nvSpPr>
        <p:spPr>
          <a:xfrm>
            <a:off x="7098339" y="1591598"/>
            <a:ext cx="2743200" cy="2000496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4000" b="1" dirty="0" smtClean="0">
                <a:solidFill>
                  <a:srgbClr val="93DDDD"/>
                </a:solidFill>
              </a:rPr>
              <a:t>-cribs</a:t>
            </a:r>
          </a:p>
          <a:p>
            <a:r>
              <a:rPr lang="en-US" sz="4000" b="1" dirty="0" smtClean="0">
                <a:solidFill>
                  <a:srgbClr val="E8629B"/>
                </a:solidFill>
              </a:rPr>
              <a:t>-changing table</a:t>
            </a:r>
          </a:p>
          <a:p>
            <a:r>
              <a:rPr lang="en-US" sz="4000" b="1" dirty="0" smtClean="0">
                <a:solidFill>
                  <a:srgbClr val="EBB93D"/>
                </a:solidFill>
              </a:rPr>
              <a:t>-clothes hamper</a:t>
            </a:r>
          </a:p>
          <a:p>
            <a:r>
              <a:rPr lang="en-US" sz="4000" b="1" dirty="0" smtClean="0">
                <a:solidFill>
                  <a:srgbClr val="9A8AFA"/>
                </a:solidFill>
              </a:rPr>
              <a:t>-dresser</a:t>
            </a:r>
          </a:p>
          <a:p>
            <a:r>
              <a:rPr lang="en-US" sz="4000" b="1" dirty="0" smtClean="0">
                <a:solidFill>
                  <a:srgbClr val="84E8A5"/>
                </a:solidFill>
              </a:rPr>
              <a:t>-high chair</a:t>
            </a:r>
            <a:endParaRPr lang="en-US" sz="4000" b="1" dirty="0">
              <a:solidFill>
                <a:srgbClr val="84E8A5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180745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6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6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6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00"/>
                            </p:stCondLst>
                            <p:childTnLst>
                              <p:par>
                                <p:cTn id="3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6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6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" name="Group 19"/>
          <p:cNvGrpSpPr/>
          <p:nvPr/>
        </p:nvGrpSpPr>
        <p:grpSpPr>
          <a:xfrm flipH="1">
            <a:off x="-52254" y="0"/>
            <a:ext cx="12244254" cy="6858000"/>
            <a:chOff x="0" y="0"/>
            <a:chExt cx="12244254" cy="6858000"/>
          </a:xfrm>
        </p:grpSpPr>
        <p:sp>
          <p:nvSpPr>
            <p:cNvPr id="4" name="Rectangle 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>
              <a:outerShdw blurRad="215900" dist="50800" sx="101000" sy="101000" algn="tl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19" name="Group 18"/>
            <p:cNvGrpSpPr/>
            <p:nvPr/>
          </p:nvGrpSpPr>
          <p:grpSpPr>
            <a:xfrm>
              <a:off x="11037721" y="2544291"/>
              <a:ext cx="1206533" cy="1769413"/>
              <a:chOff x="11037721" y="2544291"/>
              <a:chExt cx="1206533" cy="1769413"/>
            </a:xfrm>
          </p:grpSpPr>
          <p:sp>
            <p:nvSpPr>
              <p:cNvPr id="9" name="TextBox 8"/>
              <p:cNvSpPr txBox="1"/>
              <p:nvPr/>
            </p:nvSpPr>
            <p:spPr>
              <a:xfrm rot="16200000">
                <a:off x="11097937" y="3167388"/>
                <a:ext cx="176941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b="1" dirty="0" smtClean="0">
                    <a:solidFill>
                      <a:schemeClr val="bg2"/>
                    </a:solidFill>
                    <a:latin typeface="MV Boli" panose="02000500030200090000" pitchFamily="2" charset="0"/>
                    <a:cs typeface="MV Boli" panose="02000500030200090000" pitchFamily="2" charset="0"/>
                  </a:rPr>
                  <a:t>Made by</a:t>
                </a:r>
                <a:endParaRPr lang="en-GB" sz="2800" b="1" dirty="0">
                  <a:solidFill>
                    <a:schemeClr val="bg2"/>
                  </a:solidFill>
                  <a:latin typeface="MV Boli" panose="02000500030200090000" pitchFamily="2" charset="0"/>
                  <a:cs typeface="MV Boli" panose="02000500030200090000" pitchFamily="2" charset="0"/>
                </a:endParaRPr>
              </a:p>
            </p:txBody>
          </p:sp>
          <p:pic>
            <p:nvPicPr>
              <p:cNvPr id="18" name="Picture 17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6200000">
                <a:off x="11037721" y="3124155"/>
                <a:ext cx="609685" cy="609685"/>
              </a:xfrm>
              <a:prstGeom prst="rect">
                <a:avLst/>
              </a:prstGeom>
            </p:spPr>
          </p:pic>
        </p:grpSp>
      </p:grpSp>
      <p:grpSp>
        <p:nvGrpSpPr>
          <p:cNvPr id="10" name="Group 9"/>
          <p:cNvGrpSpPr/>
          <p:nvPr/>
        </p:nvGrpSpPr>
        <p:grpSpPr>
          <a:xfrm flipH="1">
            <a:off x="-26127" y="-168"/>
            <a:ext cx="12244253" cy="6858000"/>
            <a:chOff x="0" y="0"/>
            <a:chExt cx="12244253" cy="6858000"/>
          </a:xfrm>
          <a:effectLst>
            <a:outerShdw blurRad="215900" dist="38100" sx="101000" sy="101000" algn="tr" rotWithShape="0">
              <a:prstClr val="black">
                <a:alpha val="35000"/>
              </a:prstClr>
            </a:outerShdw>
          </a:effectLst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>
              <a:outerShdw blurRad="215900" dist="50800" sx="101000" sy="101000" algn="tl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12" name="Group 11"/>
            <p:cNvGrpSpPr/>
            <p:nvPr/>
          </p:nvGrpSpPr>
          <p:grpSpPr>
            <a:xfrm>
              <a:off x="10964093" y="2254345"/>
              <a:ext cx="1280160" cy="2349306"/>
              <a:chOff x="10964093" y="2254345"/>
              <a:chExt cx="1280160" cy="2349306"/>
            </a:xfrm>
          </p:grpSpPr>
          <p:sp>
            <p:nvSpPr>
              <p:cNvPr id="13" name="Freeform 12"/>
              <p:cNvSpPr/>
              <p:nvPr/>
            </p:nvSpPr>
            <p:spPr>
              <a:xfrm>
                <a:off x="10964093" y="2254345"/>
                <a:ext cx="1280160" cy="2349306"/>
              </a:xfrm>
              <a:custGeom>
                <a:avLst/>
                <a:gdLst>
                  <a:gd name="connsiteX0" fmla="*/ 1280160 w 1280160"/>
                  <a:gd name="connsiteY0" fmla="*/ 0 h 2349306"/>
                  <a:gd name="connsiteX1" fmla="*/ 1280160 w 1280160"/>
                  <a:gd name="connsiteY1" fmla="*/ 2349306 h 2349306"/>
                  <a:gd name="connsiteX2" fmla="*/ 0 w 1280160"/>
                  <a:gd name="connsiteY2" fmla="*/ 1174653 h 2349306"/>
                  <a:gd name="connsiteX3" fmla="*/ 1280160 w 1280160"/>
                  <a:gd name="connsiteY3" fmla="*/ 0 h 23493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80160" h="2349306">
                    <a:moveTo>
                      <a:pt x="1280160" y="0"/>
                    </a:moveTo>
                    <a:lnTo>
                      <a:pt x="1280160" y="2349306"/>
                    </a:lnTo>
                    <a:cubicBezTo>
                      <a:pt x="573147" y="2349306"/>
                      <a:pt x="0" y="1823396"/>
                      <a:pt x="0" y="1174653"/>
                    </a:cubicBezTo>
                    <a:cubicBezTo>
                      <a:pt x="0" y="525910"/>
                      <a:pt x="573147" y="0"/>
                      <a:pt x="1280160" y="0"/>
                    </a:cubicBezTo>
                    <a:close/>
                  </a:path>
                </a:pathLst>
              </a:custGeom>
              <a:solidFill>
                <a:schemeClr val="accent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4" name="TextBox 13"/>
              <p:cNvSpPr txBox="1"/>
              <p:nvPr/>
            </p:nvSpPr>
            <p:spPr>
              <a:xfrm rot="16200000">
                <a:off x="11097937" y="3228943"/>
                <a:ext cx="1769413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000" b="1" dirty="0" smtClean="0">
                    <a:solidFill>
                      <a:schemeClr val="bg2"/>
                    </a:solidFill>
                    <a:latin typeface="MV Boli" panose="02000500030200090000" pitchFamily="2" charset="0"/>
                    <a:cs typeface="MV Boli" panose="02000500030200090000" pitchFamily="2" charset="0"/>
                  </a:rPr>
                  <a:t>PHYSICAL…</a:t>
                </a:r>
                <a:endParaRPr lang="en-GB" sz="2000" b="1" dirty="0">
                  <a:solidFill>
                    <a:schemeClr val="bg2"/>
                  </a:solidFill>
                  <a:latin typeface="MV Boli" panose="02000500030200090000" pitchFamily="2" charset="0"/>
                  <a:cs typeface="MV Boli" panose="02000500030200090000" pitchFamily="2" charset="0"/>
                </a:endParaRPr>
              </a:p>
            </p:txBody>
          </p:sp>
          <p:pic>
            <p:nvPicPr>
              <p:cNvPr id="15" name="Picture 14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6200000">
                <a:off x="11037721" y="3124155"/>
                <a:ext cx="609685" cy="609685"/>
              </a:xfrm>
              <a:prstGeom prst="rect">
                <a:avLst/>
              </a:prstGeom>
            </p:spPr>
          </p:pic>
        </p:grpSp>
      </p:grpSp>
      <p:grpSp>
        <p:nvGrpSpPr>
          <p:cNvPr id="25" name="Group 24"/>
          <p:cNvGrpSpPr/>
          <p:nvPr/>
        </p:nvGrpSpPr>
        <p:grpSpPr>
          <a:xfrm flipH="1">
            <a:off x="390751" y="-9610"/>
            <a:ext cx="12244253" cy="6858000"/>
            <a:chOff x="0" y="0"/>
            <a:chExt cx="12244253" cy="6858000"/>
          </a:xfrm>
          <a:effectLst>
            <a:outerShdw blurRad="215900" dist="38100" sx="101000" sy="101000" algn="tr" rotWithShape="0">
              <a:prstClr val="black">
                <a:alpha val="35000"/>
              </a:prstClr>
            </a:outerShdw>
          </a:effectLst>
        </p:grpSpPr>
        <p:sp>
          <p:nvSpPr>
            <p:cNvPr id="26" name="Rectangle 25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>
              <a:outerShdw blurRad="215900" dist="50800" sx="101000" sy="101000" algn="tl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27" name="Group 26"/>
            <p:cNvGrpSpPr/>
            <p:nvPr/>
          </p:nvGrpSpPr>
          <p:grpSpPr>
            <a:xfrm>
              <a:off x="10964093" y="2254345"/>
              <a:ext cx="1280160" cy="2440896"/>
              <a:chOff x="10964093" y="2254345"/>
              <a:chExt cx="1280160" cy="2440896"/>
            </a:xfrm>
          </p:grpSpPr>
          <p:sp>
            <p:nvSpPr>
              <p:cNvPr id="28" name="Freeform 27"/>
              <p:cNvSpPr/>
              <p:nvPr/>
            </p:nvSpPr>
            <p:spPr>
              <a:xfrm>
                <a:off x="10964093" y="2254345"/>
                <a:ext cx="1280160" cy="2349306"/>
              </a:xfrm>
              <a:custGeom>
                <a:avLst/>
                <a:gdLst>
                  <a:gd name="connsiteX0" fmla="*/ 1280160 w 1280160"/>
                  <a:gd name="connsiteY0" fmla="*/ 0 h 2349306"/>
                  <a:gd name="connsiteX1" fmla="*/ 1280160 w 1280160"/>
                  <a:gd name="connsiteY1" fmla="*/ 2349306 h 2349306"/>
                  <a:gd name="connsiteX2" fmla="*/ 0 w 1280160"/>
                  <a:gd name="connsiteY2" fmla="*/ 1174653 h 2349306"/>
                  <a:gd name="connsiteX3" fmla="*/ 1280160 w 1280160"/>
                  <a:gd name="connsiteY3" fmla="*/ 0 h 23493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80160" h="2349306">
                    <a:moveTo>
                      <a:pt x="1280160" y="0"/>
                    </a:moveTo>
                    <a:lnTo>
                      <a:pt x="1280160" y="2349306"/>
                    </a:lnTo>
                    <a:cubicBezTo>
                      <a:pt x="573147" y="2349306"/>
                      <a:pt x="0" y="1823396"/>
                      <a:pt x="0" y="1174653"/>
                    </a:cubicBezTo>
                    <a:cubicBezTo>
                      <a:pt x="0" y="525910"/>
                      <a:pt x="573147" y="0"/>
                      <a:pt x="1280160" y="0"/>
                    </a:cubicBezTo>
                    <a:close/>
                  </a:path>
                </a:pathLst>
              </a:custGeom>
              <a:solidFill>
                <a:schemeClr val="accent6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9" name="TextBox 28"/>
              <p:cNvSpPr txBox="1"/>
              <p:nvPr/>
            </p:nvSpPr>
            <p:spPr>
              <a:xfrm rot="16200000">
                <a:off x="10907169" y="3419711"/>
                <a:ext cx="2150951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000" b="1" dirty="0" smtClean="0">
                    <a:solidFill>
                      <a:schemeClr val="bg2"/>
                    </a:solidFill>
                    <a:latin typeface="MV Boli" panose="02000500030200090000" pitchFamily="2" charset="0"/>
                    <a:cs typeface="MV Boli" panose="02000500030200090000" pitchFamily="2" charset="0"/>
                  </a:rPr>
                  <a:t>EQUITMENT</a:t>
                </a:r>
                <a:endParaRPr lang="en-GB" sz="2000" b="1" dirty="0">
                  <a:solidFill>
                    <a:schemeClr val="bg2"/>
                  </a:solidFill>
                  <a:latin typeface="MV Boli" panose="02000500030200090000" pitchFamily="2" charset="0"/>
                  <a:cs typeface="MV Boli" panose="02000500030200090000" pitchFamily="2" charset="0"/>
                </a:endParaRPr>
              </a:p>
            </p:txBody>
          </p:sp>
          <p:pic>
            <p:nvPicPr>
              <p:cNvPr id="30" name="Picture 29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6200000">
                <a:off x="11037721" y="3124155"/>
                <a:ext cx="609685" cy="609685"/>
              </a:xfrm>
              <a:prstGeom prst="rect">
                <a:avLst/>
              </a:prstGeom>
            </p:spPr>
          </p:pic>
        </p:grpSp>
      </p:grpSp>
      <p:grpSp>
        <p:nvGrpSpPr>
          <p:cNvPr id="31" name="Group 30"/>
          <p:cNvGrpSpPr/>
          <p:nvPr/>
        </p:nvGrpSpPr>
        <p:grpSpPr>
          <a:xfrm flipH="1">
            <a:off x="10444889" y="-56"/>
            <a:ext cx="12305809" cy="6858000"/>
            <a:chOff x="0" y="0"/>
            <a:chExt cx="12305809" cy="6858000"/>
          </a:xfrm>
          <a:effectLst>
            <a:outerShdw blurRad="215900" dist="38100" sx="101000" sy="101000" algn="tr" rotWithShape="0">
              <a:prstClr val="black">
                <a:alpha val="35000"/>
              </a:prstClr>
            </a:outerShdw>
          </a:effectLst>
        </p:grpSpPr>
        <p:sp>
          <p:nvSpPr>
            <p:cNvPr id="32" name="Rectangle 3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>
              <a:outerShdw blurRad="215900" dist="50800" sx="101000" sy="101000" algn="tl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33" name="Group 32"/>
            <p:cNvGrpSpPr/>
            <p:nvPr/>
          </p:nvGrpSpPr>
          <p:grpSpPr>
            <a:xfrm>
              <a:off x="10964093" y="2254345"/>
              <a:ext cx="1341716" cy="2349306"/>
              <a:chOff x="10964093" y="2254345"/>
              <a:chExt cx="1341716" cy="2349306"/>
            </a:xfrm>
          </p:grpSpPr>
          <p:sp>
            <p:nvSpPr>
              <p:cNvPr id="34" name="Freeform 33"/>
              <p:cNvSpPr/>
              <p:nvPr/>
            </p:nvSpPr>
            <p:spPr>
              <a:xfrm>
                <a:off x="10964093" y="2254345"/>
                <a:ext cx="1280160" cy="2349306"/>
              </a:xfrm>
              <a:custGeom>
                <a:avLst/>
                <a:gdLst>
                  <a:gd name="connsiteX0" fmla="*/ 1280160 w 1280160"/>
                  <a:gd name="connsiteY0" fmla="*/ 0 h 2349306"/>
                  <a:gd name="connsiteX1" fmla="*/ 1280160 w 1280160"/>
                  <a:gd name="connsiteY1" fmla="*/ 2349306 h 2349306"/>
                  <a:gd name="connsiteX2" fmla="*/ 0 w 1280160"/>
                  <a:gd name="connsiteY2" fmla="*/ 1174653 h 2349306"/>
                  <a:gd name="connsiteX3" fmla="*/ 1280160 w 1280160"/>
                  <a:gd name="connsiteY3" fmla="*/ 0 h 23493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80160" h="2349306">
                    <a:moveTo>
                      <a:pt x="1280160" y="0"/>
                    </a:moveTo>
                    <a:lnTo>
                      <a:pt x="1280160" y="2349306"/>
                    </a:lnTo>
                    <a:cubicBezTo>
                      <a:pt x="573147" y="2349306"/>
                      <a:pt x="0" y="1823396"/>
                      <a:pt x="0" y="1174653"/>
                    </a:cubicBezTo>
                    <a:cubicBezTo>
                      <a:pt x="0" y="525910"/>
                      <a:pt x="573147" y="0"/>
                      <a:pt x="1280160" y="0"/>
                    </a:cubicBezTo>
                    <a:close/>
                  </a:path>
                </a:pathLst>
              </a:custGeom>
              <a:solidFill>
                <a:schemeClr val="accent2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5" name="TextBox 34"/>
              <p:cNvSpPr txBox="1"/>
              <p:nvPr/>
            </p:nvSpPr>
            <p:spPr>
              <a:xfrm rot="16200000">
                <a:off x="11097937" y="3296628"/>
                <a:ext cx="1769413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b="1" dirty="0" smtClean="0">
                    <a:solidFill>
                      <a:schemeClr val="bg2"/>
                    </a:solidFill>
                    <a:latin typeface="MV Boli" panose="02000500030200090000" pitchFamily="2" charset="0"/>
                    <a:cs typeface="MV Boli" panose="02000500030200090000" pitchFamily="2" charset="0"/>
                  </a:rPr>
                  <a:t>FINANCIAL RESOURCES</a:t>
                </a:r>
                <a:endParaRPr lang="en-GB" b="1" dirty="0">
                  <a:solidFill>
                    <a:schemeClr val="bg2"/>
                  </a:solidFill>
                  <a:latin typeface="MV Boli" panose="02000500030200090000" pitchFamily="2" charset="0"/>
                  <a:cs typeface="MV Boli" panose="02000500030200090000" pitchFamily="2" charset="0"/>
                </a:endParaRPr>
              </a:p>
            </p:txBody>
          </p:sp>
          <p:pic>
            <p:nvPicPr>
              <p:cNvPr id="36" name="Picture 35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6200000">
                <a:off x="11037721" y="3124155"/>
                <a:ext cx="609685" cy="609685"/>
              </a:xfrm>
              <a:prstGeom prst="rect">
                <a:avLst/>
              </a:prstGeom>
            </p:spPr>
          </p:pic>
        </p:grpSp>
      </p:grpSp>
      <p:grpSp>
        <p:nvGrpSpPr>
          <p:cNvPr id="43" name="Group 42"/>
          <p:cNvGrpSpPr/>
          <p:nvPr/>
        </p:nvGrpSpPr>
        <p:grpSpPr>
          <a:xfrm flipH="1">
            <a:off x="11138976" y="-56"/>
            <a:ext cx="12249450" cy="6858000"/>
            <a:chOff x="0" y="0"/>
            <a:chExt cx="12249450" cy="6858000"/>
          </a:xfrm>
          <a:effectLst>
            <a:outerShdw blurRad="215900" dist="38100" sx="101000" sy="101000" algn="tr" rotWithShape="0">
              <a:prstClr val="black">
                <a:alpha val="35000"/>
              </a:prstClr>
            </a:outerShdw>
          </a:effectLst>
        </p:grpSpPr>
        <p:sp>
          <p:nvSpPr>
            <p:cNvPr id="44" name="Rectangle 4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>
              <a:outerShdw blurRad="215900" dist="50800" sx="101000" sy="101000" algn="tl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45" name="Group 44"/>
            <p:cNvGrpSpPr/>
            <p:nvPr/>
          </p:nvGrpSpPr>
          <p:grpSpPr>
            <a:xfrm>
              <a:off x="10964093" y="2007376"/>
              <a:ext cx="1285357" cy="2596275"/>
              <a:chOff x="10964093" y="2007376"/>
              <a:chExt cx="1285357" cy="2596275"/>
            </a:xfrm>
          </p:grpSpPr>
          <p:sp>
            <p:nvSpPr>
              <p:cNvPr id="46" name="Freeform 45"/>
              <p:cNvSpPr/>
              <p:nvPr/>
            </p:nvSpPr>
            <p:spPr>
              <a:xfrm>
                <a:off x="10964093" y="2254345"/>
                <a:ext cx="1280160" cy="2349306"/>
              </a:xfrm>
              <a:custGeom>
                <a:avLst/>
                <a:gdLst>
                  <a:gd name="connsiteX0" fmla="*/ 1280160 w 1280160"/>
                  <a:gd name="connsiteY0" fmla="*/ 0 h 2349306"/>
                  <a:gd name="connsiteX1" fmla="*/ 1280160 w 1280160"/>
                  <a:gd name="connsiteY1" fmla="*/ 2349306 h 2349306"/>
                  <a:gd name="connsiteX2" fmla="*/ 0 w 1280160"/>
                  <a:gd name="connsiteY2" fmla="*/ 1174653 h 2349306"/>
                  <a:gd name="connsiteX3" fmla="*/ 1280160 w 1280160"/>
                  <a:gd name="connsiteY3" fmla="*/ 0 h 23493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80160" h="2349306">
                    <a:moveTo>
                      <a:pt x="1280160" y="0"/>
                    </a:moveTo>
                    <a:lnTo>
                      <a:pt x="1280160" y="2349306"/>
                    </a:lnTo>
                    <a:cubicBezTo>
                      <a:pt x="573147" y="2349306"/>
                      <a:pt x="0" y="1823396"/>
                      <a:pt x="0" y="1174653"/>
                    </a:cubicBezTo>
                    <a:cubicBezTo>
                      <a:pt x="0" y="525910"/>
                      <a:pt x="573147" y="0"/>
                      <a:pt x="1280160" y="0"/>
                    </a:cubicBezTo>
                    <a:close/>
                  </a:path>
                </a:pathLst>
              </a:custGeom>
              <a:solidFill>
                <a:srgbClr val="00B0F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47" name="TextBox 46"/>
              <p:cNvSpPr txBox="1"/>
              <p:nvPr/>
            </p:nvSpPr>
            <p:spPr>
              <a:xfrm rot="16200000">
                <a:off x="10720837" y="3074324"/>
                <a:ext cx="2595561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400" b="1" dirty="0" smtClean="0">
                    <a:solidFill>
                      <a:schemeClr val="bg2"/>
                    </a:solidFill>
                    <a:latin typeface="MV Boli" panose="02000500030200090000" pitchFamily="2" charset="0"/>
                    <a:cs typeface="MV Boli" panose="02000500030200090000" pitchFamily="2" charset="0"/>
                  </a:rPr>
                  <a:t>COST OF </a:t>
                </a:r>
                <a:endParaRPr lang="en-GB" sz="2400" b="1" dirty="0">
                  <a:solidFill>
                    <a:schemeClr val="bg2"/>
                  </a:solidFill>
                  <a:latin typeface="MV Boli" panose="02000500030200090000" pitchFamily="2" charset="0"/>
                  <a:cs typeface="MV Boli" panose="02000500030200090000" pitchFamily="2" charset="0"/>
                </a:endParaRPr>
              </a:p>
            </p:txBody>
          </p:sp>
          <p:pic>
            <p:nvPicPr>
              <p:cNvPr id="48" name="Picture 47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6200000">
                <a:off x="11037721" y="3124155"/>
                <a:ext cx="609685" cy="609685"/>
              </a:xfrm>
              <a:prstGeom prst="rect">
                <a:avLst/>
              </a:prstGeom>
            </p:spPr>
          </p:pic>
        </p:grpSp>
      </p:grpSp>
      <p:grpSp>
        <p:nvGrpSpPr>
          <p:cNvPr id="56" name="Group 55"/>
          <p:cNvGrpSpPr/>
          <p:nvPr/>
        </p:nvGrpSpPr>
        <p:grpSpPr>
          <a:xfrm flipH="1">
            <a:off x="11792225" y="-84"/>
            <a:ext cx="12244253" cy="6858000"/>
            <a:chOff x="0" y="0"/>
            <a:chExt cx="12244253" cy="6858000"/>
          </a:xfrm>
          <a:effectLst>
            <a:outerShdw blurRad="215900" dist="38100" sx="101000" sy="101000" algn="tr" rotWithShape="0">
              <a:prstClr val="black">
                <a:alpha val="35000"/>
              </a:prstClr>
            </a:outerShdw>
          </a:effectLst>
        </p:grpSpPr>
        <p:sp>
          <p:nvSpPr>
            <p:cNvPr id="61" name="Rectangle 6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>
              <a:outerShdw blurRad="215900" dist="50800" sx="101000" sy="101000" algn="tl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62" name="Group 61"/>
            <p:cNvGrpSpPr/>
            <p:nvPr/>
          </p:nvGrpSpPr>
          <p:grpSpPr>
            <a:xfrm>
              <a:off x="10964093" y="2140018"/>
              <a:ext cx="1280160" cy="2595561"/>
              <a:chOff x="10964093" y="2140018"/>
              <a:chExt cx="1280160" cy="2595561"/>
            </a:xfrm>
          </p:grpSpPr>
          <p:sp>
            <p:nvSpPr>
              <p:cNvPr id="63" name="Freeform 62"/>
              <p:cNvSpPr/>
              <p:nvPr/>
            </p:nvSpPr>
            <p:spPr>
              <a:xfrm>
                <a:off x="10964093" y="2254345"/>
                <a:ext cx="1280160" cy="2349306"/>
              </a:xfrm>
              <a:custGeom>
                <a:avLst/>
                <a:gdLst>
                  <a:gd name="connsiteX0" fmla="*/ 1280160 w 1280160"/>
                  <a:gd name="connsiteY0" fmla="*/ 0 h 2349306"/>
                  <a:gd name="connsiteX1" fmla="*/ 1280160 w 1280160"/>
                  <a:gd name="connsiteY1" fmla="*/ 2349306 h 2349306"/>
                  <a:gd name="connsiteX2" fmla="*/ 0 w 1280160"/>
                  <a:gd name="connsiteY2" fmla="*/ 1174653 h 2349306"/>
                  <a:gd name="connsiteX3" fmla="*/ 1280160 w 1280160"/>
                  <a:gd name="connsiteY3" fmla="*/ 0 h 23493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80160" h="2349306">
                    <a:moveTo>
                      <a:pt x="1280160" y="0"/>
                    </a:moveTo>
                    <a:lnTo>
                      <a:pt x="1280160" y="2349306"/>
                    </a:lnTo>
                    <a:cubicBezTo>
                      <a:pt x="573147" y="2349306"/>
                      <a:pt x="0" y="1823396"/>
                      <a:pt x="0" y="1174653"/>
                    </a:cubicBezTo>
                    <a:cubicBezTo>
                      <a:pt x="0" y="525910"/>
                      <a:pt x="573147" y="0"/>
                      <a:pt x="1280160" y="0"/>
                    </a:cubicBezTo>
                    <a:close/>
                  </a:path>
                </a:pathLst>
              </a:custGeom>
              <a:solidFill>
                <a:srgbClr val="FFC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64" name="TextBox 63"/>
              <p:cNvSpPr txBox="1"/>
              <p:nvPr/>
            </p:nvSpPr>
            <p:spPr>
              <a:xfrm rot="16200000">
                <a:off x="10721061" y="3253133"/>
                <a:ext cx="2595561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b="1" dirty="0" smtClean="0">
                    <a:solidFill>
                      <a:schemeClr val="bg2"/>
                    </a:solidFill>
                    <a:latin typeface="MV Boli" panose="02000500030200090000" pitchFamily="2" charset="0"/>
                    <a:cs typeface="MV Boli" panose="02000500030200090000" pitchFamily="2" charset="0"/>
                  </a:rPr>
                  <a:t>MONTHLY COST</a:t>
                </a:r>
                <a:endParaRPr lang="en-GB" b="1" dirty="0">
                  <a:solidFill>
                    <a:schemeClr val="bg2"/>
                  </a:solidFill>
                  <a:latin typeface="MV Boli" panose="02000500030200090000" pitchFamily="2" charset="0"/>
                  <a:cs typeface="MV Boli" panose="02000500030200090000" pitchFamily="2" charset="0"/>
                </a:endParaRPr>
              </a:p>
            </p:txBody>
          </p:sp>
          <p:pic>
            <p:nvPicPr>
              <p:cNvPr id="65" name="Picture 64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6200000">
                <a:off x="11037721" y="3124155"/>
                <a:ext cx="609685" cy="609685"/>
              </a:xfrm>
              <a:prstGeom prst="rect">
                <a:avLst/>
              </a:prstGeom>
            </p:spPr>
          </p:pic>
        </p:grpSp>
      </p:grpSp>
      <p:grpSp>
        <p:nvGrpSpPr>
          <p:cNvPr id="67" name="Group 66"/>
          <p:cNvGrpSpPr/>
          <p:nvPr/>
        </p:nvGrpSpPr>
        <p:grpSpPr>
          <a:xfrm flipH="1">
            <a:off x="12424330" y="0"/>
            <a:ext cx="12244256" cy="6858000"/>
            <a:chOff x="0" y="0"/>
            <a:chExt cx="12244256" cy="6858000"/>
          </a:xfrm>
          <a:effectLst>
            <a:outerShdw blurRad="215900" dist="38100" sx="101000" sy="101000" algn="tr" rotWithShape="0">
              <a:prstClr val="black">
                <a:alpha val="35000"/>
              </a:prstClr>
            </a:outerShdw>
          </a:effectLst>
        </p:grpSpPr>
        <p:sp>
          <p:nvSpPr>
            <p:cNvPr id="68" name="Rectangle 67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>
              <a:outerShdw blurRad="215900" dist="50800" sx="101000" sy="101000" algn="tl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69" name="Group 68"/>
            <p:cNvGrpSpPr/>
            <p:nvPr/>
          </p:nvGrpSpPr>
          <p:grpSpPr>
            <a:xfrm>
              <a:off x="10964093" y="2254343"/>
              <a:ext cx="1280163" cy="2595561"/>
              <a:chOff x="10964093" y="2254343"/>
              <a:chExt cx="1280163" cy="2595561"/>
            </a:xfrm>
          </p:grpSpPr>
          <p:sp>
            <p:nvSpPr>
              <p:cNvPr id="70" name="Freeform 69"/>
              <p:cNvSpPr/>
              <p:nvPr/>
            </p:nvSpPr>
            <p:spPr>
              <a:xfrm>
                <a:off x="10964093" y="2254345"/>
                <a:ext cx="1280160" cy="2349306"/>
              </a:xfrm>
              <a:custGeom>
                <a:avLst/>
                <a:gdLst>
                  <a:gd name="connsiteX0" fmla="*/ 1280160 w 1280160"/>
                  <a:gd name="connsiteY0" fmla="*/ 0 h 2349306"/>
                  <a:gd name="connsiteX1" fmla="*/ 1280160 w 1280160"/>
                  <a:gd name="connsiteY1" fmla="*/ 2349306 h 2349306"/>
                  <a:gd name="connsiteX2" fmla="*/ 0 w 1280160"/>
                  <a:gd name="connsiteY2" fmla="*/ 1174653 h 2349306"/>
                  <a:gd name="connsiteX3" fmla="*/ 1280160 w 1280160"/>
                  <a:gd name="connsiteY3" fmla="*/ 0 h 23493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80160" h="2349306">
                    <a:moveTo>
                      <a:pt x="1280160" y="0"/>
                    </a:moveTo>
                    <a:lnTo>
                      <a:pt x="1280160" y="2349306"/>
                    </a:lnTo>
                    <a:cubicBezTo>
                      <a:pt x="573147" y="2349306"/>
                      <a:pt x="0" y="1823396"/>
                      <a:pt x="0" y="1174653"/>
                    </a:cubicBezTo>
                    <a:cubicBezTo>
                      <a:pt x="0" y="525910"/>
                      <a:pt x="573147" y="0"/>
                      <a:pt x="1280160" y="0"/>
                    </a:cubicBezTo>
                    <a:close/>
                  </a:path>
                </a:pathLst>
              </a:custGeom>
              <a:solidFill>
                <a:srgbClr val="00206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71" name="TextBox 70"/>
              <p:cNvSpPr txBox="1"/>
              <p:nvPr/>
            </p:nvSpPr>
            <p:spPr>
              <a:xfrm rot="16200000">
                <a:off x="10684865" y="3290514"/>
                <a:ext cx="259556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b="1" dirty="0" smtClean="0">
                    <a:solidFill>
                      <a:schemeClr val="bg2"/>
                    </a:solidFill>
                    <a:latin typeface="MV Boli" panose="02000500030200090000" pitchFamily="2" charset="0"/>
                    <a:cs typeface="MV Boli" panose="02000500030200090000" pitchFamily="2" charset="0"/>
                  </a:rPr>
                  <a:t>Basics</a:t>
                </a:r>
                <a:endParaRPr lang="en-GB" sz="2800" b="1" dirty="0">
                  <a:solidFill>
                    <a:schemeClr val="bg2"/>
                  </a:solidFill>
                  <a:latin typeface="MV Boli" panose="02000500030200090000" pitchFamily="2" charset="0"/>
                  <a:cs typeface="MV Boli" panose="02000500030200090000" pitchFamily="2" charset="0"/>
                </a:endParaRPr>
              </a:p>
            </p:txBody>
          </p:sp>
          <p:pic>
            <p:nvPicPr>
              <p:cNvPr id="72" name="Picture 71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6200000">
                <a:off x="11037721" y="3124155"/>
                <a:ext cx="609685" cy="609685"/>
              </a:xfrm>
              <a:prstGeom prst="rect">
                <a:avLst/>
              </a:prstGeom>
            </p:spPr>
          </p:pic>
        </p:grpSp>
      </p:grpSp>
      <p:grpSp>
        <p:nvGrpSpPr>
          <p:cNvPr id="73" name="Group 72"/>
          <p:cNvGrpSpPr/>
          <p:nvPr/>
        </p:nvGrpSpPr>
        <p:grpSpPr>
          <a:xfrm flipH="1">
            <a:off x="13020129" y="0"/>
            <a:ext cx="12244256" cy="6858000"/>
            <a:chOff x="0" y="0"/>
            <a:chExt cx="12244256" cy="6858000"/>
          </a:xfrm>
          <a:effectLst>
            <a:outerShdw blurRad="215900" dist="38100" sx="101000" sy="101000" algn="tr" rotWithShape="0">
              <a:prstClr val="black">
                <a:alpha val="35000"/>
              </a:prstClr>
            </a:outerShdw>
          </a:effectLst>
        </p:grpSpPr>
        <p:sp>
          <p:nvSpPr>
            <p:cNvPr id="74" name="Rectangle 7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>
              <a:outerShdw blurRad="215900" dist="50800" sx="101000" sy="101000" algn="tl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75" name="Group 74"/>
            <p:cNvGrpSpPr/>
            <p:nvPr/>
          </p:nvGrpSpPr>
          <p:grpSpPr>
            <a:xfrm>
              <a:off x="10964093" y="2254343"/>
              <a:ext cx="1280163" cy="2595561"/>
              <a:chOff x="10964093" y="2254343"/>
              <a:chExt cx="1280163" cy="2595561"/>
            </a:xfrm>
          </p:grpSpPr>
          <p:sp>
            <p:nvSpPr>
              <p:cNvPr id="76" name="Freeform 75"/>
              <p:cNvSpPr/>
              <p:nvPr/>
            </p:nvSpPr>
            <p:spPr>
              <a:xfrm>
                <a:off x="10964093" y="2254345"/>
                <a:ext cx="1280160" cy="2349306"/>
              </a:xfrm>
              <a:custGeom>
                <a:avLst/>
                <a:gdLst>
                  <a:gd name="connsiteX0" fmla="*/ 1280160 w 1280160"/>
                  <a:gd name="connsiteY0" fmla="*/ 0 h 2349306"/>
                  <a:gd name="connsiteX1" fmla="*/ 1280160 w 1280160"/>
                  <a:gd name="connsiteY1" fmla="*/ 2349306 h 2349306"/>
                  <a:gd name="connsiteX2" fmla="*/ 0 w 1280160"/>
                  <a:gd name="connsiteY2" fmla="*/ 1174653 h 2349306"/>
                  <a:gd name="connsiteX3" fmla="*/ 1280160 w 1280160"/>
                  <a:gd name="connsiteY3" fmla="*/ 0 h 23493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80160" h="2349306">
                    <a:moveTo>
                      <a:pt x="1280160" y="0"/>
                    </a:moveTo>
                    <a:lnTo>
                      <a:pt x="1280160" y="2349306"/>
                    </a:lnTo>
                    <a:cubicBezTo>
                      <a:pt x="573147" y="2349306"/>
                      <a:pt x="0" y="1823396"/>
                      <a:pt x="0" y="1174653"/>
                    </a:cubicBezTo>
                    <a:cubicBezTo>
                      <a:pt x="0" y="525910"/>
                      <a:pt x="573147" y="0"/>
                      <a:pt x="1280160" y="0"/>
                    </a:cubicBezTo>
                    <a:close/>
                  </a:path>
                </a:pathLst>
              </a:custGeom>
              <a:solidFill>
                <a:srgbClr val="92D05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77" name="TextBox 76"/>
              <p:cNvSpPr txBox="1"/>
              <p:nvPr/>
            </p:nvSpPr>
            <p:spPr>
              <a:xfrm rot="16200000">
                <a:off x="10684865" y="3290514"/>
                <a:ext cx="259556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b="1" dirty="0" smtClean="0">
                    <a:solidFill>
                      <a:schemeClr val="bg2"/>
                    </a:solidFill>
                    <a:latin typeface="MV Boli" panose="02000500030200090000" pitchFamily="2" charset="0"/>
                    <a:cs typeface="MV Boli" panose="02000500030200090000" pitchFamily="2" charset="0"/>
                  </a:rPr>
                  <a:t>Selection</a:t>
                </a:r>
                <a:r>
                  <a:rPr lang="en-GB" sz="2400" b="1" dirty="0" smtClean="0">
                    <a:solidFill>
                      <a:schemeClr val="bg2"/>
                    </a:solidFill>
                    <a:latin typeface="MV Boli" panose="02000500030200090000" pitchFamily="2" charset="0"/>
                    <a:cs typeface="MV Boli" panose="02000500030200090000" pitchFamily="2" charset="0"/>
                  </a:rPr>
                  <a:t> </a:t>
                </a:r>
                <a:endParaRPr lang="en-GB" sz="2400" b="1" dirty="0">
                  <a:solidFill>
                    <a:schemeClr val="bg2"/>
                  </a:solidFill>
                  <a:latin typeface="MV Boli" panose="02000500030200090000" pitchFamily="2" charset="0"/>
                  <a:cs typeface="MV Boli" panose="02000500030200090000" pitchFamily="2" charset="0"/>
                </a:endParaRPr>
              </a:p>
            </p:txBody>
          </p:sp>
          <p:pic>
            <p:nvPicPr>
              <p:cNvPr id="78" name="Picture 77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6200000">
                <a:off x="11037721" y="3124155"/>
                <a:ext cx="609685" cy="609685"/>
              </a:xfrm>
              <a:prstGeom prst="rect">
                <a:avLst/>
              </a:prstGeom>
            </p:spPr>
          </p:pic>
        </p:grpSp>
      </p:grpSp>
      <p:grpSp>
        <p:nvGrpSpPr>
          <p:cNvPr id="79" name="Group 78"/>
          <p:cNvGrpSpPr/>
          <p:nvPr/>
        </p:nvGrpSpPr>
        <p:grpSpPr>
          <a:xfrm>
            <a:off x="1311906" y="-9610"/>
            <a:ext cx="7700614" cy="1056642"/>
            <a:chOff x="2807673" y="81748"/>
            <a:chExt cx="6043977" cy="1056642"/>
          </a:xfrm>
        </p:grpSpPr>
        <p:sp>
          <p:nvSpPr>
            <p:cNvPr id="80" name="TextBox 79"/>
            <p:cNvSpPr txBox="1"/>
            <p:nvPr/>
          </p:nvSpPr>
          <p:spPr>
            <a:xfrm>
              <a:off x="2807673" y="81748"/>
              <a:ext cx="6043977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4400" dirty="0" smtClean="0">
                  <a:solidFill>
                    <a:schemeClr val="bg1">
                      <a:lumMod val="50000"/>
                    </a:schemeClr>
                  </a:solidFill>
                  <a:latin typeface="Tw Cen MT" panose="020B0602020104020603" pitchFamily="34" charset="0"/>
                </a:rPr>
                <a:t>EQUITMENT NEEDED</a:t>
              </a:r>
            </a:p>
          </p:txBody>
        </p:sp>
        <p:grpSp>
          <p:nvGrpSpPr>
            <p:cNvPr id="81" name="Group 80"/>
            <p:cNvGrpSpPr/>
            <p:nvPr/>
          </p:nvGrpSpPr>
          <p:grpSpPr>
            <a:xfrm>
              <a:off x="5078428" y="846372"/>
              <a:ext cx="1526209" cy="292018"/>
              <a:chOff x="4801005" y="830897"/>
              <a:chExt cx="1526209" cy="292018"/>
            </a:xfrm>
          </p:grpSpPr>
          <p:sp>
            <p:nvSpPr>
              <p:cNvPr id="82" name="Oval 81"/>
              <p:cNvSpPr/>
              <p:nvPr/>
            </p:nvSpPr>
            <p:spPr>
              <a:xfrm>
                <a:off x="4801005" y="830897"/>
                <a:ext cx="265855" cy="281680"/>
              </a:xfrm>
              <a:prstGeom prst="ellipse">
                <a:avLst/>
              </a:prstGeom>
              <a:solidFill>
                <a:srgbClr val="9A8AF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83" name="Oval 82"/>
              <p:cNvSpPr/>
              <p:nvPr/>
            </p:nvSpPr>
            <p:spPr>
              <a:xfrm>
                <a:off x="5114515" y="839464"/>
                <a:ext cx="265855" cy="281680"/>
              </a:xfrm>
              <a:prstGeom prst="ellipse">
                <a:avLst/>
              </a:prstGeom>
              <a:solidFill>
                <a:srgbClr val="E8629B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84" name="Oval 83"/>
              <p:cNvSpPr/>
              <p:nvPr/>
            </p:nvSpPr>
            <p:spPr>
              <a:xfrm>
                <a:off x="5428025" y="841235"/>
                <a:ext cx="265855" cy="281680"/>
              </a:xfrm>
              <a:prstGeom prst="ellipse">
                <a:avLst/>
              </a:prstGeom>
              <a:solidFill>
                <a:srgbClr val="F2B87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85" name="Oval 84"/>
              <p:cNvSpPr/>
              <p:nvPr/>
            </p:nvSpPr>
            <p:spPr>
              <a:xfrm>
                <a:off x="6061359" y="839464"/>
                <a:ext cx="265855" cy="281680"/>
              </a:xfrm>
              <a:prstGeom prst="ellipse">
                <a:avLst/>
              </a:prstGeom>
              <a:solidFill>
                <a:srgbClr val="F4787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86" name="Oval 85"/>
              <p:cNvSpPr/>
              <p:nvPr/>
            </p:nvSpPr>
            <p:spPr>
              <a:xfrm>
                <a:off x="5741535" y="839464"/>
                <a:ext cx="265855" cy="281680"/>
              </a:xfrm>
              <a:prstGeom prst="ellipse">
                <a:avLst/>
              </a:prstGeom>
              <a:solidFill>
                <a:srgbClr val="93DDD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sp>
        <p:nvSpPr>
          <p:cNvPr id="60" name="Text Placeholder 2"/>
          <p:cNvSpPr txBox="1">
            <a:spLocks/>
          </p:cNvSpPr>
          <p:nvPr/>
        </p:nvSpPr>
        <p:spPr>
          <a:xfrm>
            <a:off x="2260754" y="5547266"/>
            <a:ext cx="2743200" cy="2000496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4800" b="1" dirty="0" smtClean="0">
                <a:solidFill>
                  <a:srgbClr val="E8629B"/>
                </a:solidFill>
              </a:rPr>
              <a:t>ACTIVITY</a:t>
            </a:r>
            <a:endParaRPr lang="en-US" sz="4800" b="1" dirty="0">
              <a:solidFill>
                <a:srgbClr val="E8629B"/>
              </a:solidFill>
            </a:endParaRPr>
          </a:p>
        </p:txBody>
      </p:sp>
      <p:pic>
        <p:nvPicPr>
          <p:cNvPr id="66" name="Content Placeholder 7" descr="A close up of a toy&#10;&#10;Description automatically generated">
            <a:extLst>
              <a:ext uri="{FF2B5EF4-FFF2-40B4-BE49-F238E27FC236}">
                <a16:creationId xmlns:a16="http://schemas.microsoft.com/office/drawing/2014/main" id="{00000000-0000-0000-0000-00000000000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39754" y="1328769"/>
            <a:ext cx="4037844" cy="3336929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pic>
        <p:nvPicPr>
          <p:cNvPr id="87" name="Content Placeholder 9" descr="A picture containing building, drawing, window&#10;&#10;Description automatically generated">
            <a:extLst>
              <a:ext uri="{FF2B5EF4-FFF2-40B4-BE49-F238E27FC236}">
                <a16:creationId xmlns:a16="http://schemas.microsoft.com/office/drawing/2014/main" id="{00000000-0000-0000-0000-00000000000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528662" y="1412594"/>
            <a:ext cx="4687644" cy="332290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sp>
        <p:nvSpPr>
          <p:cNvPr id="88" name="Text Placeholder 2"/>
          <p:cNvSpPr txBox="1">
            <a:spLocks/>
          </p:cNvSpPr>
          <p:nvPr/>
        </p:nvSpPr>
        <p:spPr>
          <a:xfrm>
            <a:off x="6579088" y="5510099"/>
            <a:ext cx="3205965" cy="2000496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4800" b="1" dirty="0" smtClean="0">
                <a:solidFill>
                  <a:srgbClr val="9A8AFA"/>
                </a:solidFill>
              </a:rPr>
              <a:t>LEARNING</a:t>
            </a:r>
            <a:endParaRPr lang="en-US" sz="4800" b="1" dirty="0">
              <a:solidFill>
                <a:srgbClr val="9A8AFA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608369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" fill="hold"/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" fill="hold"/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" name="Group 19"/>
          <p:cNvGrpSpPr/>
          <p:nvPr/>
        </p:nvGrpSpPr>
        <p:grpSpPr>
          <a:xfrm flipH="1">
            <a:off x="-52254" y="0"/>
            <a:ext cx="12244254" cy="6858000"/>
            <a:chOff x="0" y="0"/>
            <a:chExt cx="12244254" cy="6858000"/>
          </a:xfrm>
        </p:grpSpPr>
        <p:sp>
          <p:nvSpPr>
            <p:cNvPr id="4" name="Rectangle 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>
              <a:outerShdw blurRad="215900" dist="50800" sx="101000" sy="101000" algn="tl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19" name="Group 18"/>
            <p:cNvGrpSpPr/>
            <p:nvPr/>
          </p:nvGrpSpPr>
          <p:grpSpPr>
            <a:xfrm>
              <a:off x="11037721" y="2544291"/>
              <a:ext cx="1206533" cy="1769413"/>
              <a:chOff x="11037721" y="2544291"/>
              <a:chExt cx="1206533" cy="1769413"/>
            </a:xfrm>
          </p:grpSpPr>
          <p:sp>
            <p:nvSpPr>
              <p:cNvPr id="9" name="TextBox 8"/>
              <p:cNvSpPr txBox="1"/>
              <p:nvPr/>
            </p:nvSpPr>
            <p:spPr>
              <a:xfrm rot="16200000">
                <a:off x="11097937" y="3167388"/>
                <a:ext cx="176941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b="1" dirty="0" smtClean="0">
                    <a:solidFill>
                      <a:schemeClr val="bg2"/>
                    </a:solidFill>
                    <a:latin typeface="MV Boli" panose="02000500030200090000" pitchFamily="2" charset="0"/>
                    <a:cs typeface="MV Boli" panose="02000500030200090000" pitchFamily="2" charset="0"/>
                  </a:rPr>
                  <a:t>Made by</a:t>
                </a:r>
                <a:endParaRPr lang="en-GB" sz="2800" b="1" dirty="0">
                  <a:solidFill>
                    <a:schemeClr val="bg2"/>
                  </a:solidFill>
                  <a:latin typeface="MV Boli" panose="02000500030200090000" pitchFamily="2" charset="0"/>
                  <a:cs typeface="MV Boli" panose="02000500030200090000" pitchFamily="2" charset="0"/>
                </a:endParaRPr>
              </a:p>
            </p:txBody>
          </p:sp>
          <p:pic>
            <p:nvPicPr>
              <p:cNvPr id="18" name="Picture 17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6200000">
                <a:off x="11037721" y="3124155"/>
                <a:ext cx="609685" cy="609685"/>
              </a:xfrm>
              <a:prstGeom prst="rect">
                <a:avLst/>
              </a:prstGeom>
            </p:spPr>
          </p:pic>
        </p:grpSp>
      </p:grpSp>
      <p:grpSp>
        <p:nvGrpSpPr>
          <p:cNvPr id="10" name="Group 9"/>
          <p:cNvGrpSpPr/>
          <p:nvPr/>
        </p:nvGrpSpPr>
        <p:grpSpPr>
          <a:xfrm flipH="1">
            <a:off x="-26127" y="-168"/>
            <a:ext cx="12244253" cy="6858000"/>
            <a:chOff x="0" y="0"/>
            <a:chExt cx="12244253" cy="6858000"/>
          </a:xfrm>
          <a:effectLst>
            <a:outerShdw blurRad="215900" dist="38100" sx="101000" sy="101000" algn="tr" rotWithShape="0">
              <a:prstClr val="black">
                <a:alpha val="35000"/>
              </a:prstClr>
            </a:outerShdw>
          </a:effectLst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>
              <a:outerShdw blurRad="215900" dist="50800" sx="101000" sy="101000" algn="tl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12" name="Group 11"/>
            <p:cNvGrpSpPr/>
            <p:nvPr/>
          </p:nvGrpSpPr>
          <p:grpSpPr>
            <a:xfrm>
              <a:off x="10964093" y="2254345"/>
              <a:ext cx="1280160" cy="2349306"/>
              <a:chOff x="10964093" y="2254345"/>
              <a:chExt cx="1280160" cy="2349306"/>
            </a:xfrm>
          </p:grpSpPr>
          <p:sp>
            <p:nvSpPr>
              <p:cNvPr id="13" name="Freeform 12"/>
              <p:cNvSpPr/>
              <p:nvPr/>
            </p:nvSpPr>
            <p:spPr>
              <a:xfrm>
                <a:off x="10964093" y="2254345"/>
                <a:ext cx="1280160" cy="2349306"/>
              </a:xfrm>
              <a:custGeom>
                <a:avLst/>
                <a:gdLst>
                  <a:gd name="connsiteX0" fmla="*/ 1280160 w 1280160"/>
                  <a:gd name="connsiteY0" fmla="*/ 0 h 2349306"/>
                  <a:gd name="connsiteX1" fmla="*/ 1280160 w 1280160"/>
                  <a:gd name="connsiteY1" fmla="*/ 2349306 h 2349306"/>
                  <a:gd name="connsiteX2" fmla="*/ 0 w 1280160"/>
                  <a:gd name="connsiteY2" fmla="*/ 1174653 h 2349306"/>
                  <a:gd name="connsiteX3" fmla="*/ 1280160 w 1280160"/>
                  <a:gd name="connsiteY3" fmla="*/ 0 h 23493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80160" h="2349306">
                    <a:moveTo>
                      <a:pt x="1280160" y="0"/>
                    </a:moveTo>
                    <a:lnTo>
                      <a:pt x="1280160" y="2349306"/>
                    </a:lnTo>
                    <a:cubicBezTo>
                      <a:pt x="573147" y="2349306"/>
                      <a:pt x="0" y="1823396"/>
                      <a:pt x="0" y="1174653"/>
                    </a:cubicBezTo>
                    <a:cubicBezTo>
                      <a:pt x="0" y="525910"/>
                      <a:pt x="573147" y="0"/>
                      <a:pt x="1280160" y="0"/>
                    </a:cubicBezTo>
                    <a:close/>
                  </a:path>
                </a:pathLst>
              </a:custGeom>
              <a:solidFill>
                <a:schemeClr val="accent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4" name="TextBox 13"/>
              <p:cNvSpPr txBox="1"/>
              <p:nvPr/>
            </p:nvSpPr>
            <p:spPr>
              <a:xfrm rot="16200000">
                <a:off x="11097937" y="3228943"/>
                <a:ext cx="1769413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000" b="1" dirty="0" smtClean="0">
                    <a:solidFill>
                      <a:schemeClr val="bg2"/>
                    </a:solidFill>
                    <a:latin typeface="MV Boli" panose="02000500030200090000" pitchFamily="2" charset="0"/>
                    <a:cs typeface="MV Boli" panose="02000500030200090000" pitchFamily="2" charset="0"/>
                  </a:rPr>
                  <a:t>PHYSICAL…</a:t>
                </a:r>
                <a:endParaRPr lang="en-GB" sz="2000" b="1" dirty="0">
                  <a:solidFill>
                    <a:schemeClr val="bg2"/>
                  </a:solidFill>
                  <a:latin typeface="MV Boli" panose="02000500030200090000" pitchFamily="2" charset="0"/>
                  <a:cs typeface="MV Boli" panose="02000500030200090000" pitchFamily="2" charset="0"/>
                </a:endParaRPr>
              </a:p>
            </p:txBody>
          </p:sp>
          <p:pic>
            <p:nvPicPr>
              <p:cNvPr id="15" name="Picture 14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6200000">
                <a:off x="11037721" y="3124155"/>
                <a:ext cx="609685" cy="609685"/>
              </a:xfrm>
              <a:prstGeom prst="rect">
                <a:avLst/>
              </a:prstGeom>
            </p:spPr>
          </p:pic>
        </p:grpSp>
      </p:grpSp>
      <p:grpSp>
        <p:nvGrpSpPr>
          <p:cNvPr id="25" name="Group 24"/>
          <p:cNvGrpSpPr/>
          <p:nvPr/>
        </p:nvGrpSpPr>
        <p:grpSpPr>
          <a:xfrm flipH="1">
            <a:off x="390751" y="-9610"/>
            <a:ext cx="12244253" cy="6858000"/>
            <a:chOff x="0" y="0"/>
            <a:chExt cx="12244253" cy="6858000"/>
          </a:xfrm>
          <a:effectLst>
            <a:outerShdw blurRad="215900" dist="38100" sx="101000" sy="101000" algn="tr" rotWithShape="0">
              <a:prstClr val="black">
                <a:alpha val="35000"/>
              </a:prstClr>
            </a:outerShdw>
          </a:effectLst>
        </p:grpSpPr>
        <p:sp>
          <p:nvSpPr>
            <p:cNvPr id="26" name="Rectangle 25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>
              <a:outerShdw blurRad="215900" dist="50800" sx="101000" sy="101000" algn="tl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27" name="Group 26"/>
            <p:cNvGrpSpPr/>
            <p:nvPr/>
          </p:nvGrpSpPr>
          <p:grpSpPr>
            <a:xfrm>
              <a:off x="10964093" y="2254345"/>
              <a:ext cx="1280160" cy="2440896"/>
              <a:chOff x="10964093" y="2254345"/>
              <a:chExt cx="1280160" cy="2440896"/>
            </a:xfrm>
          </p:grpSpPr>
          <p:sp>
            <p:nvSpPr>
              <p:cNvPr id="28" name="Freeform 27"/>
              <p:cNvSpPr/>
              <p:nvPr/>
            </p:nvSpPr>
            <p:spPr>
              <a:xfrm>
                <a:off x="10964093" y="2254345"/>
                <a:ext cx="1280160" cy="2349306"/>
              </a:xfrm>
              <a:custGeom>
                <a:avLst/>
                <a:gdLst>
                  <a:gd name="connsiteX0" fmla="*/ 1280160 w 1280160"/>
                  <a:gd name="connsiteY0" fmla="*/ 0 h 2349306"/>
                  <a:gd name="connsiteX1" fmla="*/ 1280160 w 1280160"/>
                  <a:gd name="connsiteY1" fmla="*/ 2349306 h 2349306"/>
                  <a:gd name="connsiteX2" fmla="*/ 0 w 1280160"/>
                  <a:gd name="connsiteY2" fmla="*/ 1174653 h 2349306"/>
                  <a:gd name="connsiteX3" fmla="*/ 1280160 w 1280160"/>
                  <a:gd name="connsiteY3" fmla="*/ 0 h 23493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80160" h="2349306">
                    <a:moveTo>
                      <a:pt x="1280160" y="0"/>
                    </a:moveTo>
                    <a:lnTo>
                      <a:pt x="1280160" y="2349306"/>
                    </a:lnTo>
                    <a:cubicBezTo>
                      <a:pt x="573147" y="2349306"/>
                      <a:pt x="0" y="1823396"/>
                      <a:pt x="0" y="1174653"/>
                    </a:cubicBezTo>
                    <a:cubicBezTo>
                      <a:pt x="0" y="525910"/>
                      <a:pt x="573147" y="0"/>
                      <a:pt x="1280160" y="0"/>
                    </a:cubicBezTo>
                    <a:close/>
                  </a:path>
                </a:pathLst>
              </a:custGeom>
              <a:solidFill>
                <a:schemeClr val="accent6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9" name="TextBox 28"/>
              <p:cNvSpPr txBox="1"/>
              <p:nvPr/>
            </p:nvSpPr>
            <p:spPr>
              <a:xfrm rot="16200000">
                <a:off x="10907169" y="3419711"/>
                <a:ext cx="2150951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000" b="1" dirty="0" smtClean="0">
                    <a:solidFill>
                      <a:schemeClr val="bg2"/>
                    </a:solidFill>
                    <a:latin typeface="MV Boli" panose="02000500030200090000" pitchFamily="2" charset="0"/>
                    <a:cs typeface="MV Boli" panose="02000500030200090000" pitchFamily="2" charset="0"/>
                  </a:rPr>
                  <a:t>EQUITMENT</a:t>
                </a:r>
                <a:endParaRPr lang="en-GB" sz="2000" b="1" dirty="0">
                  <a:solidFill>
                    <a:schemeClr val="bg2"/>
                  </a:solidFill>
                  <a:latin typeface="MV Boli" panose="02000500030200090000" pitchFamily="2" charset="0"/>
                  <a:cs typeface="MV Boli" panose="02000500030200090000" pitchFamily="2" charset="0"/>
                </a:endParaRPr>
              </a:p>
            </p:txBody>
          </p:sp>
          <p:pic>
            <p:nvPicPr>
              <p:cNvPr id="30" name="Picture 29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6200000">
                <a:off x="11037721" y="3124155"/>
                <a:ext cx="609685" cy="609685"/>
              </a:xfrm>
              <a:prstGeom prst="rect">
                <a:avLst/>
              </a:prstGeom>
            </p:spPr>
          </p:pic>
        </p:grpSp>
      </p:grpSp>
      <p:grpSp>
        <p:nvGrpSpPr>
          <p:cNvPr id="31" name="Group 30"/>
          <p:cNvGrpSpPr/>
          <p:nvPr/>
        </p:nvGrpSpPr>
        <p:grpSpPr>
          <a:xfrm flipH="1">
            <a:off x="10444889" y="-56"/>
            <a:ext cx="12305809" cy="6858000"/>
            <a:chOff x="0" y="0"/>
            <a:chExt cx="12305809" cy="6858000"/>
          </a:xfrm>
          <a:effectLst>
            <a:outerShdw blurRad="215900" dist="38100" sx="101000" sy="101000" algn="tr" rotWithShape="0">
              <a:prstClr val="black">
                <a:alpha val="35000"/>
              </a:prstClr>
            </a:outerShdw>
          </a:effectLst>
        </p:grpSpPr>
        <p:sp>
          <p:nvSpPr>
            <p:cNvPr id="32" name="Rectangle 3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>
              <a:outerShdw blurRad="215900" dist="50800" sx="101000" sy="101000" algn="tl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33" name="Group 32"/>
            <p:cNvGrpSpPr/>
            <p:nvPr/>
          </p:nvGrpSpPr>
          <p:grpSpPr>
            <a:xfrm>
              <a:off x="10964093" y="2254345"/>
              <a:ext cx="1341716" cy="2349306"/>
              <a:chOff x="10964093" y="2254345"/>
              <a:chExt cx="1341716" cy="2349306"/>
            </a:xfrm>
          </p:grpSpPr>
          <p:sp>
            <p:nvSpPr>
              <p:cNvPr id="34" name="Freeform 33"/>
              <p:cNvSpPr/>
              <p:nvPr/>
            </p:nvSpPr>
            <p:spPr>
              <a:xfrm>
                <a:off x="10964093" y="2254345"/>
                <a:ext cx="1280160" cy="2349306"/>
              </a:xfrm>
              <a:custGeom>
                <a:avLst/>
                <a:gdLst>
                  <a:gd name="connsiteX0" fmla="*/ 1280160 w 1280160"/>
                  <a:gd name="connsiteY0" fmla="*/ 0 h 2349306"/>
                  <a:gd name="connsiteX1" fmla="*/ 1280160 w 1280160"/>
                  <a:gd name="connsiteY1" fmla="*/ 2349306 h 2349306"/>
                  <a:gd name="connsiteX2" fmla="*/ 0 w 1280160"/>
                  <a:gd name="connsiteY2" fmla="*/ 1174653 h 2349306"/>
                  <a:gd name="connsiteX3" fmla="*/ 1280160 w 1280160"/>
                  <a:gd name="connsiteY3" fmla="*/ 0 h 23493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80160" h="2349306">
                    <a:moveTo>
                      <a:pt x="1280160" y="0"/>
                    </a:moveTo>
                    <a:lnTo>
                      <a:pt x="1280160" y="2349306"/>
                    </a:lnTo>
                    <a:cubicBezTo>
                      <a:pt x="573147" y="2349306"/>
                      <a:pt x="0" y="1823396"/>
                      <a:pt x="0" y="1174653"/>
                    </a:cubicBezTo>
                    <a:cubicBezTo>
                      <a:pt x="0" y="525910"/>
                      <a:pt x="573147" y="0"/>
                      <a:pt x="1280160" y="0"/>
                    </a:cubicBezTo>
                    <a:close/>
                  </a:path>
                </a:pathLst>
              </a:custGeom>
              <a:solidFill>
                <a:schemeClr val="accent2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5" name="TextBox 34"/>
              <p:cNvSpPr txBox="1"/>
              <p:nvPr/>
            </p:nvSpPr>
            <p:spPr>
              <a:xfrm rot="16200000">
                <a:off x="11097937" y="3296628"/>
                <a:ext cx="1769413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b="1" dirty="0" smtClean="0">
                    <a:solidFill>
                      <a:schemeClr val="bg2"/>
                    </a:solidFill>
                    <a:latin typeface="MV Boli" panose="02000500030200090000" pitchFamily="2" charset="0"/>
                    <a:cs typeface="MV Boli" panose="02000500030200090000" pitchFamily="2" charset="0"/>
                  </a:rPr>
                  <a:t>FINANCIAL RESOURCES</a:t>
                </a:r>
                <a:endParaRPr lang="en-GB" b="1" dirty="0">
                  <a:solidFill>
                    <a:schemeClr val="bg2"/>
                  </a:solidFill>
                  <a:latin typeface="MV Boli" panose="02000500030200090000" pitchFamily="2" charset="0"/>
                  <a:cs typeface="MV Boli" panose="02000500030200090000" pitchFamily="2" charset="0"/>
                </a:endParaRPr>
              </a:p>
            </p:txBody>
          </p:sp>
          <p:pic>
            <p:nvPicPr>
              <p:cNvPr id="36" name="Picture 35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6200000">
                <a:off x="11037721" y="3124155"/>
                <a:ext cx="609685" cy="609685"/>
              </a:xfrm>
              <a:prstGeom prst="rect">
                <a:avLst/>
              </a:prstGeom>
            </p:spPr>
          </p:pic>
        </p:grpSp>
      </p:grpSp>
      <p:grpSp>
        <p:nvGrpSpPr>
          <p:cNvPr id="43" name="Group 42"/>
          <p:cNvGrpSpPr/>
          <p:nvPr/>
        </p:nvGrpSpPr>
        <p:grpSpPr>
          <a:xfrm flipH="1">
            <a:off x="11138976" y="-56"/>
            <a:ext cx="12249450" cy="6858000"/>
            <a:chOff x="0" y="0"/>
            <a:chExt cx="12249450" cy="6858000"/>
          </a:xfrm>
          <a:effectLst>
            <a:outerShdw blurRad="215900" dist="38100" sx="101000" sy="101000" algn="tr" rotWithShape="0">
              <a:prstClr val="black">
                <a:alpha val="35000"/>
              </a:prstClr>
            </a:outerShdw>
          </a:effectLst>
        </p:grpSpPr>
        <p:sp>
          <p:nvSpPr>
            <p:cNvPr id="44" name="Rectangle 4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>
              <a:outerShdw blurRad="215900" dist="50800" sx="101000" sy="101000" algn="tl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45" name="Group 44"/>
            <p:cNvGrpSpPr/>
            <p:nvPr/>
          </p:nvGrpSpPr>
          <p:grpSpPr>
            <a:xfrm>
              <a:off x="10964093" y="2007376"/>
              <a:ext cx="1285357" cy="2596275"/>
              <a:chOff x="10964093" y="2007376"/>
              <a:chExt cx="1285357" cy="2596275"/>
            </a:xfrm>
          </p:grpSpPr>
          <p:sp>
            <p:nvSpPr>
              <p:cNvPr id="46" name="Freeform 45"/>
              <p:cNvSpPr/>
              <p:nvPr/>
            </p:nvSpPr>
            <p:spPr>
              <a:xfrm>
                <a:off x="10964093" y="2254345"/>
                <a:ext cx="1280160" cy="2349306"/>
              </a:xfrm>
              <a:custGeom>
                <a:avLst/>
                <a:gdLst>
                  <a:gd name="connsiteX0" fmla="*/ 1280160 w 1280160"/>
                  <a:gd name="connsiteY0" fmla="*/ 0 h 2349306"/>
                  <a:gd name="connsiteX1" fmla="*/ 1280160 w 1280160"/>
                  <a:gd name="connsiteY1" fmla="*/ 2349306 h 2349306"/>
                  <a:gd name="connsiteX2" fmla="*/ 0 w 1280160"/>
                  <a:gd name="connsiteY2" fmla="*/ 1174653 h 2349306"/>
                  <a:gd name="connsiteX3" fmla="*/ 1280160 w 1280160"/>
                  <a:gd name="connsiteY3" fmla="*/ 0 h 23493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80160" h="2349306">
                    <a:moveTo>
                      <a:pt x="1280160" y="0"/>
                    </a:moveTo>
                    <a:lnTo>
                      <a:pt x="1280160" y="2349306"/>
                    </a:lnTo>
                    <a:cubicBezTo>
                      <a:pt x="573147" y="2349306"/>
                      <a:pt x="0" y="1823396"/>
                      <a:pt x="0" y="1174653"/>
                    </a:cubicBezTo>
                    <a:cubicBezTo>
                      <a:pt x="0" y="525910"/>
                      <a:pt x="573147" y="0"/>
                      <a:pt x="1280160" y="0"/>
                    </a:cubicBezTo>
                    <a:close/>
                  </a:path>
                </a:pathLst>
              </a:custGeom>
              <a:solidFill>
                <a:srgbClr val="00B0F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47" name="TextBox 46"/>
              <p:cNvSpPr txBox="1"/>
              <p:nvPr/>
            </p:nvSpPr>
            <p:spPr>
              <a:xfrm rot="16200000">
                <a:off x="10720837" y="3074324"/>
                <a:ext cx="2595561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400" b="1" dirty="0" smtClean="0">
                    <a:solidFill>
                      <a:schemeClr val="bg2"/>
                    </a:solidFill>
                    <a:latin typeface="MV Boli" panose="02000500030200090000" pitchFamily="2" charset="0"/>
                    <a:cs typeface="MV Boli" panose="02000500030200090000" pitchFamily="2" charset="0"/>
                  </a:rPr>
                  <a:t>COST OF </a:t>
                </a:r>
                <a:endParaRPr lang="en-GB" sz="2400" b="1" dirty="0">
                  <a:solidFill>
                    <a:schemeClr val="bg2"/>
                  </a:solidFill>
                  <a:latin typeface="MV Boli" panose="02000500030200090000" pitchFamily="2" charset="0"/>
                  <a:cs typeface="MV Boli" panose="02000500030200090000" pitchFamily="2" charset="0"/>
                </a:endParaRPr>
              </a:p>
            </p:txBody>
          </p:sp>
          <p:pic>
            <p:nvPicPr>
              <p:cNvPr id="48" name="Picture 47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6200000">
                <a:off x="11037721" y="3124155"/>
                <a:ext cx="609685" cy="609685"/>
              </a:xfrm>
              <a:prstGeom prst="rect">
                <a:avLst/>
              </a:prstGeom>
            </p:spPr>
          </p:pic>
        </p:grpSp>
      </p:grpSp>
      <p:grpSp>
        <p:nvGrpSpPr>
          <p:cNvPr id="56" name="Group 55"/>
          <p:cNvGrpSpPr/>
          <p:nvPr/>
        </p:nvGrpSpPr>
        <p:grpSpPr>
          <a:xfrm flipH="1">
            <a:off x="11792225" y="-84"/>
            <a:ext cx="12244253" cy="6858000"/>
            <a:chOff x="0" y="0"/>
            <a:chExt cx="12244253" cy="6858000"/>
          </a:xfrm>
          <a:effectLst>
            <a:outerShdw blurRad="215900" dist="38100" sx="101000" sy="101000" algn="tr" rotWithShape="0">
              <a:prstClr val="black">
                <a:alpha val="35000"/>
              </a:prstClr>
            </a:outerShdw>
          </a:effectLst>
        </p:grpSpPr>
        <p:sp>
          <p:nvSpPr>
            <p:cNvPr id="61" name="Rectangle 6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>
              <a:outerShdw blurRad="215900" dist="50800" sx="101000" sy="101000" algn="tl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62" name="Group 61"/>
            <p:cNvGrpSpPr/>
            <p:nvPr/>
          </p:nvGrpSpPr>
          <p:grpSpPr>
            <a:xfrm>
              <a:off x="10964093" y="2140018"/>
              <a:ext cx="1280160" cy="2595561"/>
              <a:chOff x="10964093" y="2140018"/>
              <a:chExt cx="1280160" cy="2595561"/>
            </a:xfrm>
          </p:grpSpPr>
          <p:sp>
            <p:nvSpPr>
              <p:cNvPr id="63" name="Freeform 62"/>
              <p:cNvSpPr/>
              <p:nvPr/>
            </p:nvSpPr>
            <p:spPr>
              <a:xfrm>
                <a:off x="10964093" y="2254345"/>
                <a:ext cx="1280160" cy="2349306"/>
              </a:xfrm>
              <a:custGeom>
                <a:avLst/>
                <a:gdLst>
                  <a:gd name="connsiteX0" fmla="*/ 1280160 w 1280160"/>
                  <a:gd name="connsiteY0" fmla="*/ 0 h 2349306"/>
                  <a:gd name="connsiteX1" fmla="*/ 1280160 w 1280160"/>
                  <a:gd name="connsiteY1" fmla="*/ 2349306 h 2349306"/>
                  <a:gd name="connsiteX2" fmla="*/ 0 w 1280160"/>
                  <a:gd name="connsiteY2" fmla="*/ 1174653 h 2349306"/>
                  <a:gd name="connsiteX3" fmla="*/ 1280160 w 1280160"/>
                  <a:gd name="connsiteY3" fmla="*/ 0 h 23493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80160" h="2349306">
                    <a:moveTo>
                      <a:pt x="1280160" y="0"/>
                    </a:moveTo>
                    <a:lnTo>
                      <a:pt x="1280160" y="2349306"/>
                    </a:lnTo>
                    <a:cubicBezTo>
                      <a:pt x="573147" y="2349306"/>
                      <a:pt x="0" y="1823396"/>
                      <a:pt x="0" y="1174653"/>
                    </a:cubicBezTo>
                    <a:cubicBezTo>
                      <a:pt x="0" y="525910"/>
                      <a:pt x="573147" y="0"/>
                      <a:pt x="1280160" y="0"/>
                    </a:cubicBezTo>
                    <a:close/>
                  </a:path>
                </a:pathLst>
              </a:custGeom>
              <a:solidFill>
                <a:srgbClr val="FFC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64" name="TextBox 63"/>
              <p:cNvSpPr txBox="1"/>
              <p:nvPr/>
            </p:nvSpPr>
            <p:spPr>
              <a:xfrm rot="16200000">
                <a:off x="10721061" y="3253133"/>
                <a:ext cx="2595561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b="1" dirty="0" smtClean="0">
                    <a:solidFill>
                      <a:schemeClr val="bg2"/>
                    </a:solidFill>
                    <a:latin typeface="MV Boli" panose="02000500030200090000" pitchFamily="2" charset="0"/>
                    <a:cs typeface="MV Boli" panose="02000500030200090000" pitchFamily="2" charset="0"/>
                  </a:rPr>
                  <a:t>MONTHLY COST</a:t>
                </a:r>
                <a:endParaRPr lang="en-GB" b="1" dirty="0">
                  <a:solidFill>
                    <a:schemeClr val="bg2"/>
                  </a:solidFill>
                  <a:latin typeface="MV Boli" panose="02000500030200090000" pitchFamily="2" charset="0"/>
                  <a:cs typeface="MV Boli" panose="02000500030200090000" pitchFamily="2" charset="0"/>
                </a:endParaRPr>
              </a:p>
            </p:txBody>
          </p:sp>
          <p:pic>
            <p:nvPicPr>
              <p:cNvPr id="65" name="Picture 64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6200000">
                <a:off x="11037721" y="3124155"/>
                <a:ext cx="609685" cy="609685"/>
              </a:xfrm>
              <a:prstGeom prst="rect">
                <a:avLst/>
              </a:prstGeom>
            </p:spPr>
          </p:pic>
        </p:grpSp>
      </p:grpSp>
      <p:grpSp>
        <p:nvGrpSpPr>
          <p:cNvPr id="67" name="Group 66"/>
          <p:cNvGrpSpPr/>
          <p:nvPr/>
        </p:nvGrpSpPr>
        <p:grpSpPr>
          <a:xfrm flipH="1">
            <a:off x="12424330" y="0"/>
            <a:ext cx="12244256" cy="6858000"/>
            <a:chOff x="0" y="0"/>
            <a:chExt cx="12244256" cy="6858000"/>
          </a:xfrm>
          <a:effectLst>
            <a:outerShdw blurRad="215900" dist="38100" sx="101000" sy="101000" algn="tr" rotWithShape="0">
              <a:prstClr val="black">
                <a:alpha val="35000"/>
              </a:prstClr>
            </a:outerShdw>
          </a:effectLst>
        </p:grpSpPr>
        <p:sp>
          <p:nvSpPr>
            <p:cNvPr id="68" name="Rectangle 67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>
              <a:outerShdw blurRad="215900" dist="50800" sx="101000" sy="101000" algn="tl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69" name="Group 68"/>
            <p:cNvGrpSpPr/>
            <p:nvPr/>
          </p:nvGrpSpPr>
          <p:grpSpPr>
            <a:xfrm>
              <a:off x="10964093" y="2254343"/>
              <a:ext cx="1280163" cy="2595561"/>
              <a:chOff x="10964093" y="2254343"/>
              <a:chExt cx="1280163" cy="2595561"/>
            </a:xfrm>
          </p:grpSpPr>
          <p:sp>
            <p:nvSpPr>
              <p:cNvPr id="70" name="Freeform 69"/>
              <p:cNvSpPr/>
              <p:nvPr/>
            </p:nvSpPr>
            <p:spPr>
              <a:xfrm>
                <a:off x="10964093" y="2254345"/>
                <a:ext cx="1280160" cy="2349306"/>
              </a:xfrm>
              <a:custGeom>
                <a:avLst/>
                <a:gdLst>
                  <a:gd name="connsiteX0" fmla="*/ 1280160 w 1280160"/>
                  <a:gd name="connsiteY0" fmla="*/ 0 h 2349306"/>
                  <a:gd name="connsiteX1" fmla="*/ 1280160 w 1280160"/>
                  <a:gd name="connsiteY1" fmla="*/ 2349306 h 2349306"/>
                  <a:gd name="connsiteX2" fmla="*/ 0 w 1280160"/>
                  <a:gd name="connsiteY2" fmla="*/ 1174653 h 2349306"/>
                  <a:gd name="connsiteX3" fmla="*/ 1280160 w 1280160"/>
                  <a:gd name="connsiteY3" fmla="*/ 0 h 23493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80160" h="2349306">
                    <a:moveTo>
                      <a:pt x="1280160" y="0"/>
                    </a:moveTo>
                    <a:lnTo>
                      <a:pt x="1280160" y="2349306"/>
                    </a:lnTo>
                    <a:cubicBezTo>
                      <a:pt x="573147" y="2349306"/>
                      <a:pt x="0" y="1823396"/>
                      <a:pt x="0" y="1174653"/>
                    </a:cubicBezTo>
                    <a:cubicBezTo>
                      <a:pt x="0" y="525910"/>
                      <a:pt x="573147" y="0"/>
                      <a:pt x="1280160" y="0"/>
                    </a:cubicBezTo>
                    <a:close/>
                  </a:path>
                </a:pathLst>
              </a:custGeom>
              <a:solidFill>
                <a:srgbClr val="00206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71" name="TextBox 70"/>
              <p:cNvSpPr txBox="1"/>
              <p:nvPr/>
            </p:nvSpPr>
            <p:spPr>
              <a:xfrm rot="16200000">
                <a:off x="10684865" y="3290514"/>
                <a:ext cx="259556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b="1" dirty="0" smtClean="0">
                    <a:solidFill>
                      <a:schemeClr val="bg2"/>
                    </a:solidFill>
                    <a:latin typeface="MV Boli" panose="02000500030200090000" pitchFamily="2" charset="0"/>
                    <a:cs typeface="MV Boli" panose="02000500030200090000" pitchFamily="2" charset="0"/>
                  </a:rPr>
                  <a:t>Basics</a:t>
                </a:r>
                <a:endParaRPr lang="en-GB" sz="2800" b="1" dirty="0">
                  <a:solidFill>
                    <a:schemeClr val="bg2"/>
                  </a:solidFill>
                  <a:latin typeface="MV Boli" panose="02000500030200090000" pitchFamily="2" charset="0"/>
                  <a:cs typeface="MV Boli" panose="02000500030200090000" pitchFamily="2" charset="0"/>
                </a:endParaRPr>
              </a:p>
            </p:txBody>
          </p:sp>
          <p:pic>
            <p:nvPicPr>
              <p:cNvPr id="72" name="Picture 71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6200000">
                <a:off x="11037721" y="3124155"/>
                <a:ext cx="609685" cy="609685"/>
              </a:xfrm>
              <a:prstGeom prst="rect">
                <a:avLst/>
              </a:prstGeom>
            </p:spPr>
          </p:pic>
        </p:grpSp>
      </p:grpSp>
      <p:grpSp>
        <p:nvGrpSpPr>
          <p:cNvPr id="73" name="Group 72"/>
          <p:cNvGrpSpPr/>
          <p:nvPr/>
        </p:nvGrpSpPr>
        <p:grpSpPr>
          <a:xfrm flipH="1">
            <a:off x="13020129" y="0"/>
            <a:ext cx="12244256" cy="6858000"/>
            <a:chOff x="0" y="0"/>
            <a:chExt cx="12244256" cy="6858000"/>
          </a:xfrm>
          <a:effectLst>
            <a:outerShdw blurRad="215900" dist="38100" sx="101000" sy="101000" algn="tr" rotWithShape="0">
              <a:prstClr val="black">
                <a:alpha val="35000"/>
              </a:prstClr>
            </a:outerShdw>
          </a:effectLst>
        </p:grpSpPr>
        <p:sp>
          <p:nvSpPr>
            <p:cNvPr id="74" name="Rectangle 7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>
              <a:outerShdw blurRad="215900" dist="50800" sx="101000" sy="101000" algn="tl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75" name="Group 74"/>
            <p:cNvGrpSpPr/>
            <p:nvPr/>
          </p:nvGrpSpPr>
          <p:grpSpPr>
            <a:xfrm>
              <a:off x="10964093" y="2254343"/>
              <a:ext cx="1280163" cy="2595561"/>
              <a:chOff x="10964093" y="2254343"/>
              <a:chExt cx="1280163" cy="2595561"/>
            </a:xfrm>
          </p:grpSpPr>
          <p:sp>
            <p:nvSpPr>
              <p:cNvPr id="76" name="Freeform 75"/>
              <p:cNvSpPr/>
              <p:nvPr/>
            </p:nvSpPr>
            <p:spPr>
              <a:xfrm>
                <a:off x="10964093" y="2254345"/>
                <a:ext cx="1280160" cy="2349306"/>
              </a:xfrm>
              <a:custGeom>
                <a:avLst/>
                <a:gdLst>
                  <a:gd name="connsiteX0" fmla="*/ 1280160 w 1280160"/>
                  <a:gd name="connsiteY0" fmla="*/ 0 h 2349306"/>
                  <a:gd name="connsiteX1" fmla="*/ 1280160 w 1280160"/>
                  <a:gd name="connsiteY1" fmla="*/ 2349306 h 2349306"/>
                  <a:gd name="connsiteX2" fmla="*/ 0 w 1280160"/>
                  <a:gd name="connsiteY2" fmla="*/ 1174653 h 2349306"/>
                  <a:gd name="connsiteX3" fmla="*/ 1280160 w 1280160"/>
                  <a:gd name="connsiteY3" fmla="*/ 0 h 23493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80160" h="2349306">
                    <a:moveTo>
                      <a:pt x="1280160" y="0"/>
                    </a:moveTo>
                    <a:lnTo>
                      <a:pt x="1280160" y="2349306"/>
                    </a:lnTo>
                    <a:cubicBezTo>
                      <a:pt x="573147" y="2349306"/>
                      <a:pt x="0" y="1823396"/>
                      <a:pt x="0" y="1174653"/>
                    </a:cubicBezTo>
                    <a:cubicBezTo>
                      <a:pt x="0" y="525910"/>
                      <a:pt x="573147" y="0"/>
                      <a:pt x="1280160" y="0"/>
                    </a:cubicBezTo>
                    <a:close/>
                  </a:path>
                </a:pathLst>
              </a:custGeom>
              <a:solidFill>
                <a:srgbClr val="92D05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77" name="TextBox 76"/>
              <p:cNvSpPr txBox="1"/>
              <p:nvPr/>
            </p:nvSpPr>
            <p:spPr>
              <a:xfrm rot="16200000">
                <a:off x="10684865" y="3290514"/>
                <a:ext cx="259556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b="1" dirty="0" smtClean="0">
                    <a:solidFill>
                      <a:schemeClr val="bg2"/>
                    </a:solidFill>
                    <a:latin typeface="MV Boli" panose="02000500030200090000" pitchFamily="2" charset="0"/>
                    <a:cs typeface="MV Boli" panose="02000500030200090000" pitchFamily="2" charset="0"/>
                  </a:rPr>
                  <a:t>Selection</a:t>
                </a:r>
                <a:r>
                  <a:rPr lang="en-GB" sz="2400" b="1" dirty="0" smtClean="0">
                    <a:solidFill>
                      <a:schemeClr val="bg2"/>
                    </a:solidFill>
                    <a:latin typeface="MV Boli" panose="02000500030200090000" pitchFamily="2" charset="0"/>
                    <a:cs typeface="MV Boli" panose="02000500030200090000" pitchFamily="2" charset="0"/>
                  </a:rPr>
                  <a:t> </a:t>
                </a:r>
                <a:endParaRPr lang="en-GB" sz="2400" b="1" dirty="0">
                  <a:solidFill>
                    <a:schemeClr val="bg2"/>
                  </a:solidFill>
                  <a:latin typeface="MV Boli" panose="02000500030200090000" pitchFamily="2" charset="0"/>
                  <a:cs typeface="MV Boli" panose="02000500030200090000" pitchFamily="2" charset="0"/>
                </a:endParaRPr>
              </a:p>
            </p:txBody>
          </p:sp>
          <p:pic>
            <p:nvPicPr>
              <p:cNvPr id="78" name="Picture 77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6200000">
                <a:off x="11037721" y="3124155"/>
                <a:ext cx="609685" cy="609685"/>
              </a:xfrm>
              <a:prstGeom prst="rect">
                <a:avLst/>
              </a:prstGeom>
            </p:spPr>
          </p:pic>
        </p:grpSp>
      </p:grpSp>
      <p:grpSp>
        <p:nvGrpSpPr>
          <p:cNvPr id="79" name="Group 78"/>
          <p:cNvGrpSpPr/>
          <p:nvPr/>
        </p:nvGrpSpPr>
        <p:grpSpPr>
          <a:xfrm>
            <a:off x="1311906" y="-9610"/>
            <a:ext cx="7966631" cy="1056642"/>
            <a:chOff x="2807673" y="81748"/>
            <a:chExt cx="6252766" cy="1056642"/>
          </a:xfrm>
        </p:grpSpPr>
        <p:sp>
          <p:nvSpPr>
            <p:cNvPr id="80" name="TextBox 79"/>
            <p:cNvSpPr txBox="1"/>
            <p:nvPr/>
          </p:nvSpPr>
          <p:spPr>
            <a:xfrm>
              <a:off x="2807673" y="81748"/>
              <a:ext cx="6252766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4400" dirty="0" smtClean="0">
                  <a:solidFill>
                    <a:schemeClr val="bg1">
                      <a:lumMod val="50000"/>
                    </a:schemeClr>
                  </a:solidFill>
                  <a:latin typeface="Tw Cen MT" panose="020B0602020104020603" pitchFamily="34" charset="0"/>
                </a:rPr>
                <a:t>HEALTH AND SAFETY EQUITMENT</a:t>
              </a:r>
            </a:p>
          </p:txBody>
        </p:sp>
        <p:grpSp>
          <p:nvGrpSpPr>
            <p:cNvPr id="81" name="Group 80"/>
            <p:cNvGrpSpPr/>
            <p:nvPr/>
          </p:nvGrpSpPr>
          <p:grpSpPr>
            <a:xfrm>
              <a:off x="5078428" y="846372"/>
              <a:ext cx="1526209" cy="292018"/>
              <a:chOff x="4801005" y="830897"/>
              <a:chExt cx="1526209" cy="292018"/>
            </a:xfrm>
          </p:grpSpPr>
          <p:sp>
            <p:nvSpPr>
              <p:cNvPr id="82" name="Oval 81"/>
              <p:cNvSpPr/>
              <p:nvPr/>
            </p:nvSpPr>
            <p:spPr>
              <a:xfrm>
                <a:off x="4801005" y="830897"/>
                <a:ext cx="265855" cy="281680"/>
              </a:xfrm>
              <a:prstGeom prst="ellipse">
                <a:avLst/>
              </a:prstGeom>
              <a:solidFill>
                <a:srgbClr val="9A8AF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83" name="Oval 82"/>
              <p:cNvSpPr/>
              <p:nvPr/>
            </p:nvSpPr>
            <p:spPr>
              <a:xfrm>
                <a:off x="5114515" y="839464"/>
                <a:ext cx="265855" cy="281680"/>
              </a:xfrm>
              <a:prstGeom prst="ellipse">
                <a:avLst/>
              </a:prstGeom>
              <a:solidFill>
                <a:srgbClr val="E8629B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84" name="Oval 83"/>
              <p:cNvSpPr/>
              <p:nvPr/>
            </p:nvSpPr>
            <p:spPr>
              <a:xfrm>
                <a:off x="5428025" y="841235"/>
                <a:ext cx="265855" cy="281680"/>
              </a:xfrm>
              <a:prstGeom prst="ellipse">
                <a:avLst/>
              </a:prstGeom>
              <a:solidFill>
                <a:srgbClr val="F2B87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85" name="Oval 84"/>
              <p:cNvSpPr/>
              <p:nvPr/>
            </p:nvSpPr>
            <p:spPr>
              <a:xfrm>
                <a:off x="6061359" y="839464"/>
                <a:ext cx="265855" cy="281680"/>
              </a:xfrm>
              <a:prstGeom prst="ellipse">
                <a:avLst/>
              </a:prstGeom>
              <a:solidFill>
                <a:srgbClr val="F4787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86" name="Oval 85"/>
              <p:cNvSpPr/>
              <p:nvPr/>
            </p:nvSpPr>
            <p:spPr>
              <a:xfrm>
                <a:off x="5741535" y="839464"/>
                <a:ext cx="265855" cy="281680"/>
              </a:xfrm>
              <a:prstGeom prst="ellipse">
                <a:avLst/>
              </a:prstGeom>
              <a:solidFill>
                <a:srgbClr val="93DDD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pic>
        <p:nvPicPr>
          <p:cNvPr id="89" name="Content Placeholder 5" descr="A picture containing sitting, white, room&#10;&#10;Description automatically generated">
            <a:extLst>
              <a:ext uri="{FF2B5EF4-FFF2-40B4-BE49-F238E27FC236}">
                <a16:creationId xmlns:a16="http://schemas.microsoft.com/office/drawing/2014/main" id="{00000000-0000-0000-0000-00000000000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20662" y="2853086"/>
            <a:ext cx="4221991" cy="379979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90" name="Content Placeholder 7" descr="A picture containing indoor, table, sitting, wooden&#10;&#10;Description automatically generated">
            <a:extLst>
              <a:ext uri="{FF2B5EF4-FFF2-40B4-BE49-F238E27FC236}">
                <a16:creationId xmlns:a16="http://schemas.microsoft.com/office/drawing/2014/main" id="{00000000-0000-0000-0000-00000000000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11986" y="1105520"/>
            <a:ext cx="4254008" cy="382860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0970090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3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" name="Group 19"/>
          <p:cNvGrpSpPr/>
          <p:nvPr/>
        </p:nvGrpSpPr>
        <p:grpSpPr>
          <a:xfrm flipH="1">
            <a:off x="-52254" y="0"/>
            <a:ext cx="12244254" cy="6858000"/>
            <a:chOff x="0" y="0"/>
            <a:chExt cx="12244254" cy="6858000"/>
          </a:xfrm>
        </p:grpSpPr>
        <p:sp>
          <p:nvSpPr>
            <p:cNvPr id="4" name="Rectangle 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>
              <a:outerShdw blurRad="215900" dist="50800" sx="101000" sy="101000" algn="tl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19" name="Group 18"/>
            <p:cNvGrpSpPr/>
            <p:nvPr/>
          </p:nvGrpSpPr>
          <p:grpSpPr>
            <a:xfrm>
              <a:off x="11037721" y="2544291"/>
              <a:ext cx="1206533" cy="1769413"/>
              <a:chOff x="11037721" y="2544291"/>
              <a:chExt cx="1206533" cy="1769413"/>
            </a:xfrm>
          </p:grpSpPr>
          <p:sp>
            <p:nvSpPr>
              <p:cNvPr id="9" name="TextBox 8"/>
              <p:cNvSpPr txBox="1"/>
              <p:nvPr/>
            </p:nvSpPr>
            <p:spPr>
              <a:xfrm rot="16200000">
                <a:off x="11097937" y="3167388"/>
                <a:ext cx="176941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b="1" dirty="0" smtClean="0">
                    <a:solidFill>
                      <a:schemeClr val="bg2"/>
                    </a:solidFill>
                    <a:latin typeface="MV Boli" panose="02000500030200090000" pitchFamily="2" charset="0"/>
                    <a:cs typeface="MV Boli" panose="02000500030200090000" pitchFamily="2" charset="0"/>
                  </a:rPr>
                  <a:t>Made by</a:t>
                </a:r>
                <a:endParaRPr lang="en-GB" sz="2800" b="1" dirty="0">
                  <a:solidFill>
                    <a:schemeClr val="bg2"/>
                  </a:solidFill>
                  <a:latin typeface="MV Boli" panose="02000500030200090000" pitchFamily="2" charset="0"/>
                  <a:cs typeface="MV Boli" panose="02000500030200090000" pitchFamily="2" charset="0"/>
                </a:endParaRPr>
              </a:p>
            </p:txBody>
          </p:sp>
          <p:pic>
            <p:nvPicPr>
              <p:cNvPr id="18" name="Picture 17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6200000">
                <a:off x="11037721" y="3124155"/>
                <a:ext cx="609685" cy="609685"/>
              </a:xfrm>
              <a:prstGeom prst="rect">
                <a:avLst/>
              </a:prstGeom>
            </p:spPr>
          </p:pic>
        </p:grpSp>
      </p:grpSp>
      <p:grpSp>
        <p:nvGrpSpPr>
          <p:cNvPr id="10" name="Group 9"/>
          <p:cNvGrpSpPr/>
          <p:nvPr/>
        </p:nvGrpSpPr>
        <p:grpSpPr>
          <a:xfrm flipH="1">
            <a:off x="-26127" y="-168"/>
            <a:ext cx="12244253" cy="6858000"/>
            <a:chOff x="0" y="0"/>
            <a:chExt cx="12244253" cy="6858000"/>
          </a:xfrm>
          <a:effectLst>
            <a:outerShdw blurRad="215900" dist="38100" sx="101000" sy="101000" algn="tr" rotWithShape="0">
              <a:prstClr val="black">
                <a:alpha val="35000"/>
              </a:prstClr>
            </a:outerShdw>
          </a:effectLst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>
              <a:outerShdw blurRad="215900" dist="50800" sx="101000" sy="101000" algn="tl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12" name="Group 11"/>
            <p:cNvGrpSpPr/>
            <p:nvPr/>
          </p:nvGrpSpPr>
          <p:grpSpPr>
            <a:xfrm>
              <a:off x="10964093" y="2254345"/>
              <a:ext cx="1280160" cy="2349306"/>
              <a:chOff x="10964093" y="2254345"/>
              <a:chExt cx="1280160" cy="2349306"/>
            </a:xfrm>
          </p:grpSpPr>
          <p:sp>
            <p:nvSpPr>
              <p:cNvPr id="13" name="Freeform 12"/>
              <p:cNvSpPr/>
              <p:nvPr/>
            </p:nvSpPr>
            <p:spPr>
              <a:xfrm>
                <a:off x="10964093" y="2254345"/>
                <a:ext cx="1280160" cy="2349306"/>
              </a:xfrm>
              <a:custGeom>
                <a:avLst/>
                <a:gdLst>
                  <a:gd name="connsiteX0" fmla="*/ 1280160 w 1280160"/>
                  <a:gd name="connsiteY0" fmla="*/ 0 h 2349306"/>
                  <a:gd name="connsiteX1" fmla="*/ 1280160 w 1280160"/>
                  <a:gd name="connsiteY1" fmla="*/ 2349306 h 2349306"/>
                  <a:gd name="connsiteX2" fmla="*/ 0 w 1280160"/>
                  <a:gd name="connsiteY2" fmla="*/ 1174653 h 2349306"/>
                  <a:gd name="connsiteX3" fmla="*/ 1280160 w 1280160"/>
                  <a:gd name="connsiteY3" fmla="*/ 0 h 23493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80160" h="2349306">
                    <a:moveTo>
                      <a:pt x="1280160" y="0"/>
                    </a:moveTo>
                    <a:lnTo>
                      <a:pt x="1280160" y="2349306"/>
                    </a:lnTo>
                    <a:cubicBezTo>
                      <a:pt x="573147" y="2349306"/>
                      <a:pt x="0" y="1823396"/>
                      <a:pt x="0" y="1174653"/>
                    </a:cubicBezTo>
                    <a:cubicBezTo>
                      <a:pt x="0" y="525910"/>
                      <a:pt x="573147" y="0"/>
                      <a:pt x="1280160" y="0"/>
                    </a:cubicBezTo>
                    <a:close/>
                  </a:path>
                </a:pathLst>
              </a:custGeom>
              <a:solidFill>
                <a:schemeClr val="accent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4" name="TextBox 13"/>
              <p:cNvSpPr txBox="1"/>
              <p:nvPr/>
            </p:nvSpPr>
            <p:spPr>
              <a:xfrm rot="16200000">
                <a:off x="11097937" y="3228943"/>
                <a:ext cx="1769413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000" b="1" dirty="0" smtClean="0">
                    <a:solidFill>
                      <a:schemeClr val="bg2"/>
                    </a:solidFill>
                    <a:latin typeface="MV Boli" panose="02000500030200090000" pitchFamily="2" charset="0"/>
                    <a:cs typeface="MV Boli" panose="02000500030200090000" pitchFamily="2" charset="0"/>
                  </a:rPr>
                  <a:t>PHYSICAL…</a:t>
                </a:r>
                <a:endParaRPr lang="en-GB" sz="2000" b="1" dirty="0">
                  <a:solidFill>
                    <a:schemeClr val="bg2"/>
                  </a:solidFill>
                  <a:latin typeface="MV Boli" panose="02000500030200090000" pitchFamily="2" charset="0"/>
                  <a:cs typeface="MV Boli" panose="02000500030200090000" pitchFamily="2" charset="0"/>
                </a:endParaRPr>
              </a:p>
            </p:txBody>
          </p:sp>
          <p:pic>
            <p:nvPicPr>
              <p:cNvPr id="15" name="Picture 14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6200000">
                <a:off x="11037721" y="3124155"/>
                <a:ext cx="609685" cy="609685"/>
              </a:xfrm>
              <a:prstGeom prst="rect">
                <a:avLst/>
              </a:prstGeom>
            </p:spPr>
          </p:pic>
        </p:grpSp>
      </p:grpSp>
      <p:grpSp>
        <p:nvGrpSpPr>
          <p:cNvPr id="25" name="Group 24"/>
          <p:cNvGrpSpPr/>
          <p:nvPr/>
        </p:nvGrpSpPr>
        <p:grpSpPr>
          <a:xfrm flipH="1">
            <a:off x="390751" y="-9610"/>
            <a:ext cx="12244253" cy="6858000"/>
            <a:chOff x="0" y="0"/>
            <a:chExt cx="12244253" cy="6858000"/>
          </a:xfrm>
          <a:effectLst>
            <a:outerShdw blurRad="215900" dist="38100" sx="101000" sy="101000" algn="tr" rotWithShape="0">
              <a:prstClr val="black">
                <a:alpha val="35000"/>
              </a:prstClr>
            </a:outerShdw>
          </a:effectLst>
        </p:grpSpPr>
        <p:sp>
          <p:nvSpPr>
            <p:cNvPr id="26" name="Rectangle 25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>
              <a:outerShdw blurRad="215900" dist="50800" sx="101000" sy="101000" algn="tl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27" name="Group 26"/>
            <p:cNvGrpSpPr/>
            <p:nvPr/>
          </p:nvGrpSpPr>
          <p:grpSpPr>
            <a:xfrm>
              <a:off x="10964093" y="2254345"/>
              <a:ext cx="1280160" cy="2440896"/>
              <a:chOff x="10964093" y="2254345"/>
              <a:chExt cx="1280160" cy="2440896"/>
            </a:xfrm>
          </p:grpSpPr>
          <p:sp>
            <p:nvSpPr>
              <p:cNvPr id="28" name="Freeform 27"/>
              <p:cNvSpPr/>
              <p:nvPr/>
            </p:nvSpPr>
            <p:spPr>
              <a:xfrm>
                <a:off x="10964093" y="2254345"/>
                <a:ext cx="1280160" cy="2349306"/>
              </a:xfrm>
              <a:custGeom>
                <a:avLst/>
                <a:gdLst>
                  <a:gd name="connsiteX0" fmla="*/ 1280160 w 1280160"/>
                  <a:gd name="connsiteY0" fmla="*/ 0 h 2349306"/>
                  <a:gd name="connsiteX1" fmla="*/ 1280160 w 1280160"/>
                  <a:gd name="connsiteY1" fmla="*/ 2349306 h 2349306"/>
                  <a:gd name="connsiteX2" fmla="*/ 0 w 1280160"/>
                  <a:gd name="connsiteY2" fmla="*/ 1174653 h 2349306"/>
                  <a:gd name="connsiteX3" fmla="*/ 1280160 w 1280160"/>
                  <a:gd name="connsiteY3" fmla="*/ 0 h 23493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80160" h="2349306">
                    <a:moveTo>
                      <a:pt x="1280160" y="0"/>
                    </a:moveTo>
                    <a:lnTo>
                      <a:pt x="1280160" y="2349306"/>
                    </a:lnTo>
                    <a:cubicBezTo>
                      <a:pt x="573147" y="2349306"/>
                      <a:pt x="0" y="1823396"/>
                      <a:pt x="0" y="1174653"/>
                    </a:cubicBezTo>
                    <a:cubicBezTo>
                      <a:pt x="0" y="525910"/>
                      <a:pt x="573147" y="0"/>
                      <a:pt x="1280160" y="0"/>
                    </a:cubicBezTo>
                    <a:close/>
                  </a:path>
                </a:pathLst>
              </a:custGeom>
              <a:solidFill>
                <a:schemeClr val="accent6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9" name="TextBox 28"/>
              <p:cNvSpPr txBox="1"/>
              <p:nvPr/>
            </p:nvSpPr>
            <p:spPr>
              <a:xfrm rot="16200000">
                <a:off x="10907169" y="3419711"/>
                <a:ext cx="2150951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000" b="1" dirty="0" smtClean="0">
                    <a:solidFill>
                      <a:schemeClr val="bg2"/>
                    </a:solidFill>
                    <a:latin typeface="MV Boli" panose="02000500030200090000" pitchFamily="2" charset="0"/>
                    <a:cs typeface="MV Boli" panose="02000500030200090000" pitchFamily="2" charset="0"/>
                  </a:rPr>
                  <a:t>EQUITMENT</a:t>
                </a:r>
                <a:endParaRPr lang="en-GB" sz="2000" b="1" dirty="0">
                  <a:solidFill>
                    <a:schemeClr val="bg2"/>
                  </a:solidFill>
                  <a:latin typeface="MV Boli" panose="02000500030200090000" pitchFamily="2" charset="0"/>
                  <a:cs typeface="MV Boli" panose="02000500030200090000" pitchFamily="2" charset="0"/>
                </a:endParaRPr>
              </a:p>
            </p:txBody>
          </p:sp>
          <p:pic>
            <p:nvPicPr>
              <p:cNvPr id="30" name="Picture 29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6200000">
                <a:off x="11037721" y="3124155"/>
                <a:ext cx="609685" cy="609685"/>
              </a:xfrm>
              <a:prstGeom prst="rect">
                <a:avLst/>
              </a:prstGeom>
            </p:spPr>
          </p:pic>
        </p:grpSp>
      </p:grpSp>
      <p:grpSp>
        <p:nvGrpSpPr>
          <p:cNvPr id="31" name="Group 30"/>
          <p:cNvGrpSpPr/>
          <p:nvPr/>
        </p:nvGrpSpPr>
        <p:grpSpPr>
          <a:xfrm flipH="1">
            <a:off x="800163" y="-19136"/>
            <a:ext cx="12305809" cy="6858000"/>
            <a:chOff x="0" y="0"/>
            <a:chExt cx="12305809" cy="6858000"/>
          </a:xfrm>
          <a:effectLst>
            <a:outerShdw blurRad="215900" dist="38100" sx="101000" sy="101000" algn="tr" rotWithShape="0">
              <a:prstClr val="black">
                <a:alpha val="35000"/>
              </a:prstClr>
            </a:outerShdw>
          </a:effectLst>
        </p:grpSpPr>
        <p:sp>
          <p:nvSpPr>
            <p:cNvPr id="32" name="Rectangle 3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>
              <a:outerShdw blurRad="215900" dist="50800" sx="101000" sy="101000" algn="tl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33" name="Group 32"/>
            <p:cNvGrpSpPr/>
            <p:nvPr/>
          </p:nvGrpSpPr>
          <p:grpSpPr>
            <a:xfrm>
              <a:off x="10964093" y="2254345"/>
              <a:ext cx="1341716" cy="2349306"/>
              <a:chOff x="10964093" y="2254345"/>
              <a:chExt cx="1341716" cy="2349306"/>
            </a:xfrm>
          </p:grpSpPr>
          <p:sp>
            <p:nvSpPr>
              <p:cNvPr id="34" name="Freeform 33"/>
              <p:cNvSpPr/>
              <p:nvPr/>
            </p:nvSpPr>
            <p:spPr>
              <a:xfrm>
                <a:off x="10964093" y="2254345"/>
                <a:ext cx="1280160" cy="2349306"/>
              </a:xfrm>
              <a:custGeom>
                <a:avLst/>
                <a:gdLst>
                  <a:gd name="connsiteX0" fmla="*/ 1280160 w 1280160"/>
                  <a:gd name="connsiteY0" fmla="*/ 0 h 2349306"/>
                  <a:gd name="connsiteX1" fmla="*/ 1280160 w 1280160"/>
                  <a:gd name="connsiteY1" fmla="*/ 2349306 h 2349306"/>
                  <a:gd name="connsiteX2" fmla="*/ 0 w 1280160"/>
                  <a:gd name="connsiteY2" fmla="*/ 1174653 h 2349306"/>
                  <a:gd name="connsiteX3" fmla="*/ 1280160 w 1280160"/>
                  <a:gd name="connsiteY3" fmla="*/ 0 h 23493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80160" h="2349306">
                    <a:moveTo>
                      <a:pt x="1280160" y="0"/>
                    </a:moveTo>
                    <a:lnTo>
                      <a:pt x="1280160" y="2349306"/>
                    </a:lnTo>
                    <a:cubicBezTo>
                      <a:pt x="573147" y="2349306"/>
                      <a:pt x="0" y="1823396"/>
                      <a:pt x="0" y="1174653"/>
                    </a:cubicBezTo>
                    <a:cubicBezTo>
                      <a:pt x="0" y="525910"/>
                      <a:pt x="573147" y="0"/>
                      <a:pt x="1280160" y="0"/>
                    </a:cubicBezTo>
                    <a:close/>
                  </a:path>
                </a:pathLst>
              </a:custGeom>
              <a:solidFill>
                <a:schemeClr val="accent2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5" name="TextBox 34"/>
              <p:cNvSpPr txBox="1"/>
              <p:nvPr/>
            </p:nvSpPr>
            <p:spPr>
              <a:xfrm rot="16200000">
                <a:off x="11097937" y="3296628"/>
                <a:ext cx="1769413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b="1" dirty="0" smtClean="0">
                    <a:solidFill>
                      <a:schemeClr val="bg2"/>
                    </a:solidFill>
                    <a:latin typeface="MV Boli" panose="02000500030200090000" pitchFamily="2" charset="0"/>
                    <a:cs typeface="MV Boli" panose="02000500030200090000" pitchFamily="2" charset="0"/>
                  </a:rPr>
                  <a:t>FINANCIAL RESOURCES</a:t>
                </a:r>
                <a:endParaRPr lang="en-GB" b="1" dirty="0">
                  <a:solidFill>
                    <a:schemeClr val="bg2"/>
                  </a:solidFill>
                  <a:latin typeface="MV Boli" panose="02000500030200090000" pitchFamily="2" charset="0"/>
                  <a:cs typeface="MV Boli" panose="02000500030200090000" pitchFamily="2" charset="0"/>
                </a:endParaRPr>
              </a:p>
            </p:txBody>
          </p:sp>
          <p:pic>
            <p:nvPicPr>
              <p:cNvPr id="36" name="Picture 35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6200000">
                <a:off x="11037721" y="3124155"/>
                <a:ext cx="609685" cy="609685"/>
              </a:xfrm>
              <a:prstGeom prst="rect">
                <a:avLst/>
              </a:prstGeom>
            </p:spPr>
          </p:pic>
        </p:grpSp>
      </p:grpSp>
      <p:grpSp>
        <p:nvGrpSpPr>
          <p:cNvPr id="43" name="Group 42"/>
          <p:cNvGrpSpPr/>
          <p:nvPr/>
        </p:nvGrpSpPr>
        <p:grpSpPr>
          <a:xfrm flipH="1">
            <a:off x="11138976" y="-56"/>
            <a:ext cx="12249450" cy="6858000"/>
            <a:chOff x="0" y="0"/>
            <a:chExt cx="12249450" cy="6858000"/>
          </a:xfrm>
          <a:effectLst>
            <a:outerShdw blurRad="215900" dist="38100" sx="101000" sy="101000" algn="tr" rotWithShape="0">
              <a:prstClr val="black">
                <a:alpha val="35000"/>
              </a:prstClr>
            </a:outerShdw>
          </a:effectLst>
        </p:grpSpPr>
        <p:sp>
          <p:nvSpPr>
            <p:cNvPr id="44" name="Rectangle 4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>
              <a:outerShdw blurRad="215900" dist="50800" sx="101000" sy="101000" algn="tl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45" name="Group 44"/>
            <p:cNvGrpSpPr/>
            <p:nvPr/>
          </p:nvGrpSpPr>
          <p:grpSpPr>
            <a:xfrm>
              <a:off x="10964093" y="2007376"/>
              <a:ext cx="1285357" cy="2596275"/>
              <a:chOff x="10964093" y="2007376"/>
              <a:chExt cx="1285357" cy="2596275"/>
            </a:xfrm>
          </p:grpSpPr>
          <p:sp>
            <p:nvSpPr>
              <p:cNvPr id="46" name="Freeform 45"/>
              <p:cNvSpPr/>
              <p:nvPr/>
            </p:nvSpPr>
            <p:spPr>
              <a:xfrm>
                <a:off x="10964093" y="2254345"/>
                <a:ext cx="1280160" cy="2349306"/>
              </a:xfrm>
              <a:custGeom>
                <a:avLst/>
                <a:gdLst>
                  <a:gd name="connsiteX0" fmla="*/ 1280160 w 1280160"/>
                  <a:gd name="connsiteY0" fmla="*/ 0 h 2349306"/>
                  <a:gd name="connsiteX1" fmla="*/ 1280160 w 1280160"/>
                  <a:gd name="connsiteY1" fmla="*/ 2349306 h 2349306"/>
                  <a:gd name="connsiteX2" fmla="*/ 0 w 1280160"/>
                  <a:gd name="connsiteY2" fmla="*/ 1174653 h 2349306"/>
                  <a:gd name="connsiteX3" fmla="*/ 1280160 w 1280160"/>
                  <a:gd name="connsiteY3" fmla="*/ 0 h 23493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80160" h="2349306">
                    <a:moveTo>
                      <a:pt x="1280160" y="0"/>
                    </a:moveTo>
                    <a:lnTo>
                      <a:pt x="1280160" y="2349306"/>
                    </a:lnTo>
                    <a:cubicBezTo>
                      <a:pt x="573147" y="2349306"/>
                      <a:pt x="0" y="1823396"/>
                      <a:pt x="0" y="1174653"/>
                    </a:cubicBezTo>
                    <a:cubicBezTo>
                      <a:pt x="0" y="525910"/>
                      <a:pt x="573147" y="0"/>
                      <a:pt x="1280160" y="0"/>
                    </a:cubicBezTo>
                    <a:close/>
                  </a:path>
                </a:pathLst>
              </a:custGeom>
              <a:solidFill>
                <a:srgbClr val="00B0F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47" name="TextBox 46"/>
              <p:cNvSpPr txBox="1"/>
              <p:nvPr/>
            </p:nvSpPr>
            <p:spPr>
              <a:xfrm rot="16200000">
                <a:off x="10720837" y="3074324"/>
                <a:ext cx="2595561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400" b="1" dirty="0" smtClean="0">
                    <a:solidFill>
                      <a:schemeClr val="bg2"/>
                    </a:solidFill>
                    <a:latin typeface="MV Boli" panose="02000500030200090000" pitchFamily="2" charset="0"/>
                    <a:cs typeface="MV Boli" panose="02000500030200090000" pitchFamily="2" charset="0"/>
                  </a:rPr>
                  <a:t>COST OF </a:t>
                </a:r>
                <a:endParaRPr lang="en-GB" sz="2400" b="1" dirty="0">
                  <a:solidFill>
                    <a:schemeClr val="bg2"/>
                  </a:solidFill>
                  <a:latin typeface="MV Boli" panose="02000500030200090000" pitchFamily="2" charset="0"/>
                  <a:cs typeface="MV Boli" panose="02000500030200090000" pitchFamily="2" charset="0"/>
                </a:endParaRPr>
              </a:p>
            </p:txBody>
          </p:sp>
          <p:pic>
            <p:nvPicPr>
              <p:cNvPr id="48" name="Picture 47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6200000">
                <a:off x="11037721" y="3124155"/>
                <a:ext cx="609685" cy="609685"/>
              </a:xfrm>
              <a:prstGeom prst="rect">
                <a:avLst/>
              </a:prstGeom>
            </p:spPr>
          </p:pic>
        </p:grpSp>
      </p:grpSp>
      <p:grpSp>
        <p:nvGrpSpPr>
          <p:cNvPr id="56" name="Group 55"/>
          <p:cNvGrpSpPr/>
          <p:nvPr/>
        </p:nvGrpSpPr>
        <p:grpSpPr>
          <a:xfrm flipH="1">
            <a:off x="11792225" y="-84"/>
            <a:ext cx="12244253" cy="6858000"/>
            <a:chOff x="0" y="0"/>
            <a:chExt cx="12244253" cy="6858000"/>
          </a:xfrm>
          <a:effectLst>
            <a:outerShdw blurRad="215900" dist="38100" sx="101000" sy="101000" algn="tr" rotWithShape="0">
              <a:prstClr val="black">
                <a:alpha val="35000"/>
              </a:prstClr>
            </a:outerShdw>
          </a:effectLst>
        </p:grpSpPr>
        <p:sp>
          <p:nvSpPr>
            <p:cNvPr id="61" name="Rectangle 6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>
              <a:outerShdw blurRad="215900" dist="50800" sx="101000" sy="101000" algn="tl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62" name="Group 61"/>
            <p:cNvGrpSpPr/>
            <p:nvPr/>
          </p:nvGrpSpPr>
          <p:grpSpPr>
            <a:xfrm>
              <a:off x="10964093" y="2140018"/>
              <a:ext cx="1280160" cy="2595561"/>
              <a:chOff x="10964093" y="2140018"/>
              <a:chExt cx="1280160" cy="2595561"/>
            </a:xfrm>
          </p:grpSpPr>
          <p:sp>
            <p:nvSpPr>
              <p:cNvPr id="63" name="Freeform 62"/>
              <p:cNvSpPr/>
              <p:nvPr/>
            </p:nvSpPr>
            <p:spPr>
              <a:xfrm>
                <a:off x="10964093" y="2254345"/>
                <a:ext cx="1280160" cy="2349306"/>
              </a:xfrm>
              <a:custGeom>
                <a:avLst/>
                <a:gdLst>
                  <a:gd name="connsiteX0" fmla="*/ 1280160 w 1280160"/>
                  <a:gd name="connsiteY0" fmla="*/ 0 h 2349306"/>
                  <a:gd name="connsiteX1" fmla="*/ 1280160 w 1280160"/>
                  <a:gd name="connsiteY1" fmla="*/ 2349306 h 2349306"/>
                  <a:gd name="connsiteX2" fmla="*/ 0 w 1280160"/>
                  <a:gd name="connsiteY2" fmla="*/ 1174653 h 2349306"/>
                  <a:gd name="connsiteX3" fmla="*/ 1280160 w 1280160"/>
                  <a:gd name="connsiteY3" fmla="*/ 0 h 23493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80160" h="2349306">
                    <a:moveTo>
                      <a:pt x="1280160" y="0"/>
                    </a:moveTo>
                    <a:lnTo>
                      <a:pt x="1280160" y="2349306"/>
                    </a:lnTo>
                    <a:cubicBezTo>
                      <a:pt x="573147" y="2349306"/>
                      <a:pt x="0" y="1823396"/>
                      <a:pt x="0" y="1174653"/>
                    </a:cubicBezTo>
                    <a:cubicBezTo>
                      <a:pt x="0" y="525910"/>
                      <a:pt x="573147" y="0"/>
                      <a:pt x="1280160" y="0"/>
                    </a:cubicBezTo>
                    <a:close/>
                  </a:path>
                </a:pathLst>
              </a:custGeom>
              <a:solidFill>
                <a:srgbClr val="FFC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64" name="TextBox 63"/>
              <p:cNvSpPr txBox="1"/>
              <p:nvPr/>
            </p:nvSpPr>
            <p:spPr>
              <a:xfrm rot="16200000">
                <a:off x="10721061" y="3253133"/>
                <a:ext cx="2595561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b="1" dirty="0" smtClean="0">
                    <a:solidFill>
                      <a:schemeClr val="bg2"/>
                    </a:solidFill>
                    <a:latin typeface="MV Boli" panose="02000500030200090000" pitchFamily="2" charset="0"/>
                    <a:cs typeface="MV Boli" panose="02000500030200090000" pitchFamily="2" charset="0"/>
                  </a:rPr>
                  <a:t>MONTHLY COST</a:t>
                </a:r>
                <a:endParaRPr lang="en-GB" b="1" dirty="0">
                  <a:solidFill>
                    <a:schemeClr val="bg2"/>
                  </a:solidFill>
                  <a:latin typeface="MV Boli" panose="02000500030200090000" pitchFamily="2" charset="0"/>
                  <a:cs typeface="MV Boli" panose="02000500030200090000" pitchFamily="2" charset="0"/>
                </a:endParaRPr>
              </a:p>
            </p:txBody>
          </p:sp>
          <p:pic>
            <p:nvPicPr>
              <p:cNvPr id="65" name="Picture 64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6200000">
                <a:off x="11037721" y="3124155"/>
                <a:ext cx="609685" cy="609685"/>
              </a:xfrm>
              <a:prstGeom prst="rect">
                <a:avLst/>
              </a:prstGeom>
            </p:spPr>
          </p:pic>
        </p:grpSp>
      </p:grpSp>
      <p:grpSp>
        <p:nvGrpSpPr>
          <p:cNvPr id="67" name="Group 66"/>
          <p:cNvGrpSpPr/>
          <p:nvPr/>
        </p:nvGrpSpPr>
        <p:grpSpPr>
          <a:xfrm flipH="1">
            <a:off x="12424330" y="0"/>
            <a:ext cx="12244256" cy="6858000"/>
            <a:chOff x="0" y="0"/>
            <a:chExt cx="12244256" cy="6858000"/>
          </a:xfrm>
          <a:effectLst>
            <a:outerShdw blurRad="215900" dist="38100" sx="101000" sy="101000" algn="tr" rotWithShape="0">
              <a:prstClr val="black">
                <a:alpha val="35000"/>
              </a:prstClr>
            </a:outerShdw>
          </a:effectLst>
        </p:grpSpPr>
        <p:sp>
          <p:nvSpPr>
            <p:cNvPr id="68" name="Rectangle 67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>
              <a:outerShdw blurRad="215900" dist="50800" sx="101000" sy="101000" algn="tl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69" name="Group 68"/>
            <p:cNvGrpSpPr/>
            <p:nvPr/>
          </p:nvGrpSpPr>
          <p:grpSpPr>
            <a:xfrm>
              <a:off x="10964093" y="2254343"/>
              <a:ext cx="1280163" cy="2595561"/>
              <a:chOff x="10964093" y="2254343"/>
              <a:chExt cx="1280163" cy="2595561"/>
            </a:xfrm>
          </p:grpSpPr>
          <p:sp>
            <p:nvSpPr>
              <p:cNvPr id="70" name="Freeform 69"/>
              <p:cNvSpPr/>
              <p:nvPr/>
            </p:nvSpPr>
            <p:spPr>
              <a:xfrm>
                <a:off x="10964093" y="2254345"/>
                <a:ext cx="1280160" cy="2349306"/>
              </a:xfrm>
              <a:custGeom>
                <a:avLst/>
                <a:gdLst>
                  <a:gd name="connsiteX0" fmla="*/ 1280160 w 1280160"/>
                  <a:gd name="connsiteY0" fmla="*/ 0 h 2349306"/>
                  <a:gd name="connsiteX1" fmla="*/ 1280160 w 1280160"/>
                  <a:gd name="connsiteY1" fmla="*/ 2349306 h 2349306"/>
                  <a:gd name="connsiteX2" fmla="*/ 0 w 1280160"/>
                  <a:gd name="connsiteY2" fmla="*/ 1174653 h 2349306"/>
                  <a:gd name="connsiteX3" fmla="*/ 1280160 w 1280160"/>
                  <a:gd name="connsiteY3" fmla="*/ 0 h 23493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80160" h="2349306">
                    <a:moveTo>
                      <a:pt x="1280160" y="0"/>
                    </a:moveTo>
                    <a:lnTo>
                      <a:pt x="1280160" y="2349306"/>
                    </a:lnTo>
                    <a:cubicBezTo>
                      <a:pt x="573147" y="2349306"/>
                      <a:pt x="0" y="1823396"/>
                      <a:pt x="0" y="1174653"/>
                    </a:cubicBezTo>
                    <a:cubicBezTo>
                      <a:pt x="0" y="525910"/>
                      <a:pt x="573147" y="0"/>
                      <a:pt x="1280160" y="0"/>
                    </a:cubicBezTo>
                    <a:close/>
                  </a:path>
                </a:pathLst>
              </a:custGeom>
              <a:solidFill>
                <a:srgbClr val="00206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71" name="TextBox 70"/>
              <p:cNvSpPr txBox="1"/>
              <p:nvPr/>
            </p:nvSpPr>
            <p:spPr>
              <a:xfrm rot="16200000">
                <a:off x="10684865" y="3290514"/>
                <a:ext cx="259556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b="1" dirty="0" smtClean="0">
                    <a:solidFill>
                      <a:schemeClr val="bg2"/>
                    </a:solidFill>
                    <a:latin typeface="MV Boli" panose="02000500030200090000" pitchFamily="2" charset="0"/>
                    <a:cs typeface="MV Boli" panose="02000500030200090000" pitchFamily="2" charset="0"/>
                  </a:rPr>
                  <a:t>Basics</a:t>
                </a:r>
                <a:endParaRPr lang="en-GB" sz="2800" b="1" dirty="0">
                  <a:solidFill>
                    <a:schemeClr val="bg2"/>
                  </a:solidFill>
                  <a:latin typeface="MV Boli" panose="02000500030200090000" pitchFamily="2" charset="0"/>
                  <a:cs typeface="MV Boli" panose="02000500030200090000" pitchFamily="2" charset="0"/>
                </a:endParaRPr>
              </a:p>
            </p:txBody>
          </p:sp>
          <p:pic>
            <p:nvPicPr>
              <p:cNvPr id="72" name="Picture 71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6200000">
                <a:off x="11037721" y="3124155"/>
                <a:ext cx="609685" cy="609685"/>
              </a:xfrm>
              <a:prstGeom prst="rect">
                <a:avLst/>
              </a:prstGeom>
            </p:spPr>
          </p:pic>
        </p:grpSp>
      </p:grpSp>
      <p:grpSp>
        <p:nvGrpSpPr>
          <p:cNvPr id="73" name="Group 72"/>
          <p:cNvGrpSpPr/>
          <p:nvPr/>
        </p:nvGrpSpPr>
        <p:grpSpPr>
          <a:xfrm flipH="1">
            <a:off x="13020129" y="0"/>
            <a:ext cx="12244256" cy="6858000"/>
            <a:chOff x="0" y="0"/>
            <a:chExt cx="12244256" cy="6858000"/>
          </a:xfrm>
          <a:effectLst>
            <a:outerShdw blurRad="215900" dist="38100" sx="101000" sy="101000" algn="tr" rotWithShape="0">
              <a:prstClr val="black">
                <a:alpha val="35000"/>
              </a:prstClr>
            </a:outerShdw>
          </a:effectLst>
        </p:grpSpPr>
        <p:sp>
          <p:nvSpPr>
            <p:cNvPr id="74" name="Rectangle 7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>
              <a:outerShdw blurRad="215900" dist="50800" sx="101000" sy="101000" algn="tl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75" name="Group 74"/>
            <p:cNvGrpSpPr/>
            <p:nvPr/>
          </p:nvGrpSpPr>
          <p:grpSpPr>
            <a:xfrm>
              <a:off x="10964093" y="2254343"/>
              <a:ext cx="1280163" cy="2595561"/>
              <a:chOff x="10964093" y="2254343"/>
              <a:chExt cx="1280163" cy="2595561"/>
            </a:xfrm>
          </p:grpSpPr>
          <p:sp>
            <p:nvSpPr>
              <p:cNvPr id="76" name="Freeform 75"/>
              <p:cNvSpPr/>
              <p:nvPr/>
            </p:nvSpPr>
            <p:spPr>
              <a:xfrm>
                <a:off x="10964093" y="2254345"/>
                <a:ext cx="1280160" cy="2349306"/>
              </a:xfrm>
              <a:custGeom>
                <a:avLst/>
                <a:gdLst>
                  <a:gd name="connsiteX0" fmla="*/ 1280160 w 1280160"/>
                  <a:gd name="connsiteY0" fmla="*/ 0 h 2349306"/>
                  <a:gd name="connsiteX1" fmla="*/ 1280160 w 1280160"/>
                  <a:gd name="connsiteY1" fmla="*/ 2349306 h 2349306"/>
                  <a:gd name="connsiteX2" fmla="*/ 0 w 1280160"/>
                  <a:gd name="connsiteY2" fmla="*/ 1174653 h 2349306"/>
                  <a:gd name="connsiteX3" fmla="*/ 1280160 w 1280160"/>
                  <a:gd name="connsiteY3" fmla="*/ 0 h 23493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80160" h="2349306">
                    <a:moveTo>
                      <a:pt x="1280160" y="0"/>
                    </a:moveTo>
                    <a:lnTo>
                      <a:pt x="1280160" y="2349306"/>
                    </a:lnTo>
                    <a:cubicBezTo>
                      <a:pt x="573147" y="2349306"/>
                      <a:pt x="0" y="1823396"/>
                      <a:pt x="0" y="1174653"/>
                    </a:cubicBezTo>
                    <a:cubicBezTo>
                      <a:pt x="0" y="525910"/>
                      <a:pt x="573147" y="0"/>
                      <a:pt x="1280160" y="0"/>
                    </a:cubicBezTo>
                    <a:close/>
                  </a:path>
                </a:pathLst>
              </a:custGeom>
              <a:solidFill>
                <a:srgbClr val="92D05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77" name="TextBox 76"/>
              <p:cNvSpPr txBox="1"/>
              <p:nvPr/>
            </p:nvSpPr>
            <p:spPr>
              <a:xfrm rot="16200000">
                <a:off x="10684865" y="3290514"/>
                <a:ext cx="259556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b="1" dirty="0" smtClean="0">
                    <a:solidFill>
                      <a:schemeClr val="bg2"/>
                    </a:solidFill>
                    <a:latin typeface="MV Boli" panose="02000500030200090000" pitchFamily="2" charset="0"/>
                    <a:cs typeface="MV Boli" panose="02000500030200090000" pitchFamily="2" charset="0"/>
                  </a:rPr>
                  <a:t>Selection</a:t>
                </a:r>
                <a:r>
                  <a:rPr lang="en-GB" sz="2400" b="1" dirty="0" smtClean="0">
                    <a:solidFill>
                      <a:schemeClr val="bg2"/>
                    </a:solidFill>
                    <a:latin typeface="MV Boli" panose="02000500030200090000" pitchFamily="2" charset="0"/>
                    <a:cs typeface="MV Boli" panose="02000500030200090000" pitchFamily="2" charset="0"/>
                  </a:rPr>
                  <a:t> </a:t>
                </a:r>
                <a:endParaRPr lang="en-GB" sz="2400" b="1" dirty="0">
                  <a:solidFill>
                    <a:schemeClr val="bg2"/>
                  </a:solidFill>
                  <a:latin typeface="MV Boli" panose="02000500030200090000" pitchFamily="2" charset="0"/>
                  <a:cs typeface="MV Boli" panose="02000500030200090000" pitchFamily="2" charset="0"/>
                </a:endParaRPr>
              </a:p>
            </p:txBody>
          </p:sp>
          <p:pic>
            <p:nvPicPr>
              <p:cNvPr id="78" name="Picture 77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6200000">
                <a:off x="11037721" y="3124155"/>
                <a:ext cx="609685" cy="609685"/>
              </a:xfrm>
              <a:prstGeom prst="rect">
                <a:avLst/>
              </a:prstGeom>
            </p:spPr>
          </p:pic>
        </p:grpSp>
      </p:grpSp>
      <p:grpSp>
        <p:nvGrpSpPr>
          <p:cNvPr id="79" name="Group 78"/>
          <p:cNvGrpSpPr/>
          <p:nvPr/>
        </p:nvGrpSpPr>
        <p:grpSpPr>
          <a:xfrm>
            <a:off x="1311906" y="-9610"/>
            <a:ext cx="7966631" cy="1056642"/>
            <a:chOff x="2807673" y="81748"/>
            <a:chExt cx="6252766" cy="1056642"/>
          </a:xfrm>
        </p:grpSpPr>
        <p:sp>
          <p:nvSpPr>
            <p:cNvPr id="80" name="TextBox 79"/>
            <p:cNvSpPr txBox="1"/>
            <p:nvPr/>
          </p:nvSpPr>
          <p:spPr>
            <a:xfrm>
              <a:off x="2807673" y="81748"/>
              <a:ext cx="6252766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4400" dirty="0" smtClean="0">
                  <a:solidFill>
                    <a:schemeClr val="bg1">
                      <a:lumMod val="50000"/>
                    </a:schemeClr>
                  </a:solidFill>
                  <a:latin typeface="Tw Cen MT" panose="020B0602020104020603" pitchFamily="34" charset="0"/>
                </a:rPr>
                <a:t>FINANCIAL RESURCES</a:t>
              </a:r>
              <a:endParaRPr lang="en-GB" sz="4400" dirty="0" smtClean="0">
                <a:solidFill>
                  <a:schemeClr val="bg1">
                    <a:lumMod val="50000"/>
                  </a:schemeClr>
                </a:solidFill>
                <a:latin typeface="Tw Cen MT" panose="020B0602020104020603" pitchFamily="34" charset="0"/>
              </a:endParaRPr>
            </a:p>
          </p:txBody>
        </p:sp>
        <p:grpSp>
          <p:nvGrpSpPr>
            <p:cNvPr id="81" name="Group 80"/>
            <p:cNvGrpSpPr/>
            <p:nvPr/>
          </p:nvGrpSpPr>
          <p:grpSpPr>
            <a:xfrm>
              <a:off x="5078428" y="846372"/>
              <a:ext cx="1526209" cy="292018"/>
              <a:chOff x="4801005" y="830897"/>
              <a:chExt cx="1526209" cy="292018"/>
            </a:xfrm>
          </p:grpSpPr>
          <p:sp>
            <p:nvSpPr>
              <p:cNvPr id="82" name="Oval 81"/>
              <p:cNvSpPr/>
              <p:nvPr/>
            </p:nvSpPr>
            <p:spPr>
              <a:xfrm>
                <a:off x="4801005" y="830897"/>
                <a:ext cx="265855" cy="281680"/>
              </a:xfrm>
              <a:prstGeom prst="ellipse">
                <a:avLst/>
              </a:prstGeom>
              <a:solidFill>
                <a:srgbClr val="9A8AF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83" name="Oval 82"/>
              <p:cNvSpPr/>
              <p:nvPr/>
            </p:nvSpPr>
            <p:spPr>
              <a:xfrm>
                <a:off x="5114515" y="839464"/>
                <a:ext cx="265855" cy="281680"/>
              </a:xfrm>
              <a:prstGeom prst="ellipse">
                <a:avLst/>
              </a:prstGeom>
              <a:solidFill>
                <a:srgbClr val="E8629B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84" name="Oval 83"/>
              <p:cNvSpPr/>
              <p:nvPr/>
            </p:nvSpPr>
            <p:spPr>
              <a:xfrm>
                <a:off x="5428025" y="841235"/>
                <a:ext cx="265855" cy="281680"/>
              </a:xfrm>
              <a:prstGeom prst="ellipse">
                <a:avLst/>
              </a:prstGeom>
              <a:solidFill>
                <a:srgbClr val="F2B87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85" name="Oval 84"/>
              <p:cNvSpPr/>
              <p:nvPr/>
            </p:nvSpPr>
            <p:spPr>
              <a:xfrm>
                <a:off x="6061359" y="839464"/>
                <a:ext cx="265855" cy="281680"/>
              </a:xfrm>
              <a:prstGeom prst="ellipse">
                <a:avLst/>
              </a:prstGeom>
              <a:solidFill>
                <a:srgbClr val="F4787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86" name="Oval 85"/>
              <p:cNvSpPr/>
              <p:nvPr/>
            </p:nvSpPr>
            <p:spPr>
              <a:xfrm>
                <a:off x="5741535" y="839464"/>
                <a:ext cx="265855" cy="281680"/>
              </a:xfrm>
              <a:prstGeom prst="ellipse">
                <a:avLst/>
              </a:prstGeom>
              <a:solidFill>
                <a:srgbClr val="93DDD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graphicFrame>
        <p:nvGraphicFramePr>
          <p:cNvPr id="59" name="Content Placeholder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194643515"/>
              </p:ext>
            </p:extLst>
          </p:nvPr>
        </p:nvGraphicFramePr>
        <p:xfrm>
          <a:off x="6005655" y="3937773"/>
          <a:ext cx="4900992" cy="2635404"/>
        </p:xfrm>
        <a:graphic>
          <a:graphicData uri="http://schemas.openxmlformats.org/drawingml/2006/table">
            <a:tbl>
              <a:tblPr firstRow="1" bandRow="1">
                <a:effectLst/>
                <a:tableStyleId>{B301B821-A1FF-4177-AEE7-76D212191A09}</a:tableStyleId>
              </a:tblPr>
              <a:tblGrid>
                <a:gridCol w="1633664">
                  <a:extLst>
                    <a:ext uri="{9D8B030D-6E8A-4147-A177-3AD203B41FA5}">
                      <a16:colId xmlns:a16="http://schemas.microsoft.com/office/drawing/2014/main" val="2272516782"/>
                    </a:ext>
                  </a:extLst>
                </a:gridCol>
                <a:gridCol w="1633664">
                  <a:extLst>
                    <a:ext uri="{9D8B030D-6E8A-4147-A177-3AD203B41FA5}">
                      <a16:colId xmlns:a16="http://schemas.microsoft.com/office/drawing/2014/main" val="3513704944"/>
                    </a:ext>
                  </a:extLst>
                </a:gridCol>
                <a:gridCol w="1633664">
                  <a:extLst>
                    <a:ext uri="{9D8B030D-6E8A-4147-A177-3AD203B41FA5}">
                      <a16:colId xmlns:a16="http://schemas.microsoft.com/office/drawing/2014/main" val="2387916034"/>
                    </a:ext>
                  </a:extLst>
                </a:gridCol>
              </a:tblGrid>
              <a:tr h="658851">
                <a:tc>
                  <a:txBody>
                    <a:bodyPr/>
                    <a:lstStyle/>
                    <a:p>
                      <a:pPr lvl="0"/>
                      <a:r>
                        <a:rPr lang="en-US" dirty="0">
                          <a:solidFill>
                            <a:srgbClr val="FFC000"/>
                          </a:solidFill>
                        </a:rPr>
                        <a:t>Martin M</a:t>
                      </a:r>
                      <a:r>
                        <a:rPr lang="en-US" dirty="0">
                          <a:solidFill>
                            <a:srgbClr val="000000"/>
                          </a:solidFill>
                        </a:rPr>
                        <a:t>.</a:t>
                      </a:r>
                    </a:p>
                  </a:txBody>
                  <a:tcPr anchor="ctr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/>
                      <a:r>
                        <a:rPr lang="en-GB" b="0" dirty="0">
                          <a:solidFill>
                            <a:srgbClr val="000000"/>
                          </a:solidFill>
                        </a:rPr>
                        <a:t>£20.000</a:t>
                      </a:r>
                    </a:p>
                  </a:txBody>
                  <a:tcPr anchor="ctr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/>
                      <a:r>
                        <a:rPr lang="en-GB" b="0" dirty="0">
                          <a:solidFill>
                            <a:srgbClr val="000000"/>
                          </a:solidFill>
                        </a:rPr>
                        <a:t>£12.500</a:t>
                      </a:r>
                      <a:r>
                        <a:rPr lang="en-GB" b="0" dirty="0"/>
                        <a:t>2</a:t>
                      </a:r>
                    </a:p>
                  </a:txBody>
                  <a:tcPr anchor="ctr"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46755538"/>
                  </a:ext>
                </a:extLst>
              </a:tr>
              <a:tr h="658851">
                <a:tc>
                  <a:txBody>
                    <a:bodyPr/>
                    <a:lstStyle/>
                    <a:p>
                      <a:pPr lvl="0"/>
                      <a:r>
                        <a:rPr lang="en-GB" b="1" dirty="0" err="1">
                          <a:solidFill>
                            <a:srgbClr val="00B050"/>
                          </a:solidFill>
                        </a:rPr>
                        <a:t>Mihaela</a:t>
                      </a:r>
                      <a:r>
                        <a:rPr lang="en-GB" b="1" dirty="0">
                          <a:solidFill>
                            <a:srgbClr val="00B050"/>
                          </a:solidFill>
                        </a:rPr>
                        <a:t> T</a:t>
                      </a:r>
                      <a:r>
                        <a:rPr lang="en-GB" b="1" dirty="0">
                          <a:solidFill>
                            <a:srgbClr val="000000"/>
                          </a:solidFill>
                        </a:rPr>
                        <a:t>.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vl="0" algn="ctr"/>
                      <a:r>
                        <a:rPr lang="en-GB"/>
                        <a:t>£20.000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vl="0" algn="ctr"/>
                      <a:r>
                        <a:rPr lang="en-GB"/>
                        <a:t>£12.500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053699208"/>
                  </a:ext>
                </a:extLst>
              </a:tr>
              <a:tr h="658851">
                <a:tc>
                  <a:txBody>
                    <a:bodyPr/>
                    <a:lstStyle/>
                    <a:p>
                      <a:pPr lvl="0"/>
                      <a:r>
                        <a:rPr lang="en-GB" b="1" baseline="0" dirty="0">
                          <a:solidFill>
                            <a:srgbClr val="002060"/>
                          </a:solidFill>
                        </a:rPr>
                        <a:t>George B</a:t>
                      </a:r>
                      <a:r>
                        <a:rPr lang="en-GB" baseline="0" dirty="0"/>
                        <a:t>.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vl="0" algn="ctr"/>
                      <a:r>
                        <a:rPr lang="en-GB" dirty="0"/>
                        <a:t>£20.000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vl="0" algn="ctr"/>
                      <a:r>
                        <a:rPr lang="en-GB"/>
                        <a:t>£12.500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41154076"/>
                  </a:ext>
                </a:extLst>
              </a:tr>
              <a:tr h="658851">
                <a:tc>
                  <a:txBody>
                    <a:bodyPr/>
                    <a:lstStyle/>
                    <a:p>
                      <a:pPr lvl="0"/>
                      <a:r>
                        <a:rPr lang="en-GB" b="1" dirty="0">
                          <a:solidFill>
                            <a:srgbClr val="FF0000"/>
                          </a:solidFill>
                        </a:rPr>
                        <a:t>Natalia M.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vl="0" algn="ctr"/>
                      <a:r>
                        <a:rPr lang="en-GB"/>
                        <a:t>£20.000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vl="0" algn="ctr"/>
                      <a:r>
                        <a:rPr lang="en-GB" dirty="0"/>
                        <a:t>£12.500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632890944"/>
                  </a:ext>
                </a:extLst>
              </a:tr>
            </a:tbl>
          </a:graphicData>
        </a:graphic>
      </p:graphicFrame>
      <p:sp>
        <p:nvSpPr>
          <p:cNvPr id="60" name="Content Placeholder 2"/>
          <p:cNvSpPr txBox="1">
            <a:spLocks/>
          </p:cNvSpPr>
          <p:nvPr/>
        </p:nvSpPr>
        <p:spPr>
          <a:xfrm>
            <a:off x="2050842" y="1265219"/>
            <a:ext cx="4572000" cy="2901464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b="1" dirty="0" smtClean="0">
                <a:solidFill>
                  <a:srgbClr val="FF0000"/>
                </a:solidFill>
                <a:latin typeface="Adobe Gothic Std B" panose="020B0800000000000000" pitchFamily="34" charset="-128"/>
                <a:ea typeface="Adobe Gothic Std B" panose="020B0800000000000000" pitchFamily="34" charset="-128"/>
              </a:rPr>
              <a:t>Each partner provides £20.000 from personal savings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b="1" dirty="0" smtClean="0">
                <a:solidFill>
                  <a:srgbClr val="E8629B"/>
                </a:solidFill>
                <a:latin typeface="Adobe Gothic Std B" panose="020B0800000000000000" pitchFamily="34" charset="-128"/>
                <a:ea typeface="Adobe Gothic Std B" panose="020B0800000000000000" pitchFamily="34" charset="-128"/>
              </a:rPr>
              <a:t>Additional financial support from Business Wales of £50.000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b="1" dirty="0" smtClean="0">
                <a:solidFill>
                  <a:schemeClr val="accent6">
                    <a:lumMod val="75000"/>
                  </a:schemeClr>
                </a:solidFill>
                <a:latin typeface="Adobe Gothic Std B" panose="020B0800000000000000" pitchFamily="34" charset="-128"/>
                <a:ea typeface="Adobe Gothic Std B" panose="020B0800000000000000" pitchFamily="34" charset="-128"/>
              </a:rPr>
              <a:t>The loan will be payed back equally by the 4 partners</a:t>
            </a:r>
            <a:endParaRPr lang="en-US" b="1" dirty="0">
              <a:solidFill>
                <a:schemeClr val="accent6">
                  <a:lumMod val="75000"/>
                </a:schemeClr>
              </a:solidFill>
              <a:latin typeface="Adobe Gothic Std B" panose="020B0800000000000000" pitchFamily="34" charset="-128"/>
              <a:ea typeface="Adobe Gothic Std B" panose="020B0800000000000000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9747156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000"/>
                            </p:stCondLst>
                            <p:childTnLst>
                              <p:par>
                                <p:cTn id="16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" name="Group 19"/>
          <p:cNvGrpSpPr/>
          <p:nvPr/>
        </p:nvGrpSpPr>
        <p:grpSpPr>
          <a:xfrm flipH="1">
            <a:off x="-52254" y="0"/>
            <a:ext cx="12244254" cy="6858000"/>
            <a:chOff x="0" y="0"/>
            <a:chExt cx="12244254" cy="6858000"/>
          </a:xfrm>
        </p:grpSpPr>
        <p:sp>
          <p:nvSpPr>
            <p:cNvPr id="4" name="Rectangle 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>
              <a:outerShdw blurRad="215900" dist="50800" sx="101000" sy="101000" algn="tl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19" name="Group 18"/>
            <p:cNvGrpSpPr/>
            <p:nvPr/>
          </p:nvGrpSpPr>
          <p:grpSpPr>
            <a:xfrm>
              <a:off x="11037721" y="2544291"/>
              <a:ext cx="1206533" cy="1769413"/>
              <a:chOff x="11037721" y="2544291"/>
              <a:chExt cx="1206533" cy="1769413"/>
            </a:xfrm>
          </p:grpSpPr>
          <p:sp>
            <p:nvSpPr>
              <p:cNvPr id="9" name="TextBox 8"/>
              <p:cNvSpPr txBox="1"/>
              <p:nvPr/>
            </p:nvSpPr>
            <p:spPr>
              <a:xfrm rot="16200000">
                <a:off x="11097937" y="3167388"/>
                <a:ext cx="176941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b="1" dirty="0" smtClean="0">
                    <a:solidFill>
                      <a:schemeClr val="bg2"/>
                    </a:solidFill>
                    <a:latin typeface="MV Boli" panose="02000500030200090000" pitchFamily="2" charset="0"/>
                    <a:cs typeface="MV Boli" panose="02000500030200090000" pitchFamily="2" charset="0"/>
                  </a:rPr>
                  <a:t>Made by</a:t>
                </a:r>
                <a:endParaRPr lang="en-GB" sz="2800" b="1" dirty="0">
                  <a:solidFill>
                    <a:schemeClr val="bg2"/>
                  </a:solidFill>
                  <a:latin typeface="MV Boli" panose="02000500030200090000" pitchFamily="2" charset="0"/>
                  <a:cs typeface="MV Boli" panose="02000500030200090000" pitchFamily="2" charset="0"/>
                </a:endParaRPr>
              </a:p>
            </p:txBody>
          </p:sp>
          <p:pic>
            <p:nvPicPr>
              <p:cNvPr id="18" name="Picture 17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6200000">
                <a:off x="11037721" y="3124155"/>
                <a:ext cx="609685" cy="609685"/>
              </a:xfrm>
              <a:prstGeom prst="rect">
                <a:avLst/>
              </a:prstGeom>
            </p:spPr>
          </p:pic>
        </p:grpSp>
      </p:grpSp>
      <p:grpSp>
        <p:nvGrpSpPr>
          <p:cNvPr id="10" name="Group 9"/>
          <p:cNvGrpSpPr/>
          <p:nvPr/>
        </p:nvGrpSpPr>
        <p:grpSpPr>
          <a:xfrm flipH="1">
            <a:off x="-26127" y="-168"/>
            <a:ext cx="12244253" cy="6858000"/>
            <a:chOff x="0" y="0"/>
            <a:chExt cx="12244253" cy="6858000"/>
          </a:xfrm>
          <a:effectLst>
            <a:outerShdw blurRad="215900" dist="38100" sx="101000" sy="101000" algn="tr" rotWithShape="0">
              <a:prstClr val="black">
                <a:alpha val="35000"/>
              </a:prstClr>
            </a:outerShdw>
          </a:effectLst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>
              <a:outerShdw blurRad="215900" dist="50800" sx="101000" sy="101000" algn="tl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12" name="Group 11"/>
            <p:cNvGrpSpPr/>
            <p:nvPr/>
          </p:nvGrpSpPr>
          <p:grpSpPr>
            <a:xfrm>
              <a:off x="10964093" y="2254345"/>
              <a:ext cx="1280160" cy="2349306"/>
              <a:chOff x="10964093" y="2254345"/>
              <a:chExt cx="1280160" cy="2349306"/>
            </a:xfrm>
          </p:grpSpPr>
          <p:sp>
            <p:nvSpPr>
              <p:cNvPr id="13" name="Freeform 12"/>
              <p:cNvSpPr/>
              <p:nvPr/>
            </p:nvSpPr>
            <p:spPr>
              <a:xfrm>
                <a:off x="10964093" y="2254345"/>
                <a:ext cx="1280160" cy="2349306"/>
              </a:xfrm>
              <a:custGeom>
                <a:avLst/>
                <a:gdLst>
                  <a:gd name="connsiteX0" fmla="*/ 1280160 w 1280160"/>
                  <a:gd name="connsiteY0" fmla="*/ 0 h 2349306"/>
                  <a:gd name="connsiteX1" fmla="*/ 1280160 w 1280160"/>
                  <a:gd name="connsiteY1" fmla="*/ 2349306 h 2349306"/>
                  <a:gd name="connsiteX2" fmla="*/ 0 w 1280160"/>
                  <a:gd name="connsiteY2" fmla="*/ 1174653 h 2349306"/>
                  <a:gd name="connsiteX3" fmla="*/ 1280160 w 1280160"/>
                  <a:gd name="connsiteY3" fmla="*/ 0 h 23493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80160" h="2349306">
                    <a:moveTo>
                      <a:pt x="1280160" y="0"/>
                    </a:moveTo>
                    <a:lnTo>
                      <a:pt x="1280160" y="2349306"/>
                    </a:lnTo>
                    <a:cubicBezTo>
                      <a:pt x="573147" y="2349306"/>
                      <a:pt x="0" y="1823396"/>
                      <a:pt x="0" y="1174653"/>
                    </a:cubicBezTo>
                    <a:cubicBezTo>
                      <a:pt x="0" y="525910"/>
                      <a:pt x="573147" y="0"/>
                      <a:pt x="1280160" y="0"/>
                    </a:cubicBezTo>
                    <a:close/>
                  </a:path>
                </a:pathLst>
              </a:custGeom>
              <a:solidFill>
                <a:schemeClr val="accent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4" name="TextBox 13"/>
              <p:cNvSpPr txBox="1"/>
              <p:nvPr/>
            </p:nvSpPr>
            <p:spPr>
              <a:xfrm rot="16200000">
                <a:off x="11097937" y="3228943"/>
                <a:ext cx="1769413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000" b="1" dirty="0" smtClean="0">
                    <a:solidFill>
                      <a:schemeClr val="bg2"/>
                    </a:solidFill>
                    <a:latin typeface="MV Boli" panose="02000500030200090000" pitchFamily="2" charset="0"/>
                    <a:cs typeface="MV Boli" panose="02000500030200090000" pitchFamily="2" charset="0"/>
                  </a:rPr>
                  <a:t>PHYSICAL…</a:t>
                </a:r>
                <a:endParaRPr lang="en-GB" sz="2000" b="1" dirty="0">
                  <a:solidFill>
                    <a:schemeClr val="bg2"/>
                  </a:solidFill>
                  <a:latin typeface="MV Boli" panose="02000500030200090000" pitchFamily="2" charset="0"/>
                  <a:cs typeface="MV Boli" panose="02000500030200090000" pitchFamily="2" charset="0"/>
                </a:endParaRPr>
              </a:p>
            </p:txBody>
          </p:sp>
          <p:pic>
            <p:nvPicPr>
              <p:cNvPr id="15" name="Picture 14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6200000">
                <a:off x="11037721" y="3124155"/>
                <a:ext cx="609685" cy="609685"/>
              </a:xfrm>
              <a:prstGeom prst="rect">
                <a:avLst/>
              </a:prstGeom>
            </p:spPr>
          </p:pic>
        </p:grpSp>
      </p:grpSp>
      <p:grpSp>
        <p:nvGrpSpPr>
          <p:cNvPr id="25" name="Group 24"/>
          <p:cNvGrpSpPr/>
          <p:nvPr/>
        </p:nvGrpSpPr>
        <p:grpSpPr>
          <a:xfrm flipH="1">
            <a:off x="390751" y="-9610"/>
            <a:ext cx="12244253" cy="6858000"/>
            <a:chOff x="0" y="0"/>
            <a:chExt cx="12244253" cy="6858000"/>
          </a:xfrm>
          <a:effectLst>
            <a:outerShdw blurRad="215900" dist="38100" sx="101000" sy="101000" algn="tr" rotWithShape="0">
              <a:prstClr val="black">
                <a:alpha val="35000"/>
              </a:prstClr>
            </a:outerShdw>
          </a:effectLst>
        </p:grpSpPr>
        <p:sp>
          <p:nvSpPr>
            <p:cNvPr id="26" name="Rectangle 25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>
              <a:outerShdw blurRad="215900" dist="50800" sx="101000" sy="101000" algn="tl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27" name="Group 26"/>
            <p:cNvGrpSpPr/>
            <p:nvPr/>
          </p:nvGrpSpPr>
          <p:grpSpPr>
            <a:xfrm>
              <a:off x="10964093" y="2254345"/>
              <a:ext cx="1280160" cy="2440896"/>
              <a:chOff x="10964093" y="2254345"/>
              <a:chExt cx="1280160" cy="2440896"/>
            </a:xfrm>
          </p:grpSpPr>
          <p:sp>
            <p:nvSpPr>
              <p:cNvPr id="28" name="Freeform 27"/>
              <p:cNvSpPr/>
              <p:nvPr/>
            </p:nvSpPr>
            <p:spPr>
              <a:xfrm>
                <a:off x="10964093" y="2254345"/>
                <a:ext cx="1280160" cy="2349306"/>
              </a:xfrm>
              <a:custGeom>
                <a:avLst/>
                <a:gdLst>
                  <a:gd name="connsiteX0" fmla="*/ 1280160 w 1280160"/>
                  <a:gd name="connsiteY0" fmla="*/ 0 h 2349306"/>
                  <a:gd name="connsiteX1" fmla="*/ 1280160 w 1280160"/>
                  <a:gd name="connsiteY1" fmla="*/ 2349306 h 2349306"/>
                  <a:gd name="connsiteX2" fmla="*/ 0 w 1280160"/>
                  <a:gd name="connsiteY2" fmla="*/ 1174653 h 2349306"/>
                  <a:gd name="connsiteX3" fmla="*/ 1280160 w 1280160"/>
                  <a:gd name="connsiteY3" fmla="*/ 0 h 23493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80160" h="2349306">
                    <a:moveTo>
                      <a:pt x="1280160" y="0"/>
                    </a:moveTo>
                    <a:lnTo>
                      <a:pt x="1280160" y="2349306"/>
                    </a:lnTo>
                    <a:cubicBezTo>
                      <a:pt x="573147" y="2349306"/>
                      <a:pt x="0" y="1823396"/>
                      <a:pt x="0" y="1174653"/>
                    </a:cubicBezTo>
                    <a:cubicBezTo>
                      <a:pt x="0" y="525910"/>
                      <a:pt x="573147" y="0"/>
                      <a:pt x="1280160" y="0"/>
                    </a:cubicBezTo>
                    <a:close/>
                  </a:path>
                </a:pathLst>
              </a:custGeom>
              <a:solidFill>
                <a:schemeClr val="accent6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9" name="TextBox 28"/>
              <p:cNvSpPr txBox="1"/>
              <p:nvPr/>
            </p:nvSpPr>
            <p:spPr>
              <a:xfrm rot="16200000">
                <a:off x="10907169" y="3419711"/>
                <a:ext cx="2150951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000" b="1" dirty="0" smtClean="0">
                    <a:solidFill>
                      <a:schemeClr val="bg2"/>
                    </a:solidFill>
                    <a:latin typeface="MV Boli" panose="02000500030200090000" pitchFamily="2" charset="0"/>
                    <a:cs typeface="MV Boli" panose="02000500030200090000" pitchFamily="2" charset="0"/>
                  </a:rPr>
                  <a:t>EQUITMENT</a:t>
                </a:r>
                <a:endParaRPr lang="en-GB" sz="2000" b="1" dirty="0">
                  <a:solidFill>
                    <a:schemeClr val="bg2"/>
                  </a:solidFill>
                  <a:latin typeface="MV Boli" panose="02000500030200090000" pitchFamily="2" charset="0"/>
                  <a:cs typeface="MV Boli" panose="02000500030200090000" pitchFamily="2" charset="0"/>
                </a:endParaRPr>
              </a:p>
            </p:txBody>
          </p:sp>
          <p:pic>
            <p:nvPicPr>
              <p:cNvPr id="30" name="Picture 29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6200000">
                <a:off x="11037721" y="3124155"/>
                <a:ext cx="609685" cy="609685"/>
              </a:xfrm>
              <a:prstGeom prst="rect">
                <a:avLst/>
              </a:prstGeom>
            </p:spPr>
          </p:pic>
        </p:grpSp>
      </p:grpSp>
      <p:grpSp>
        <p:nvGrpSpPr>
          <p:cNvPr id="31" name="Group 30"/>
          <p:cNvGrpSpPr/>
          <p:nvPr/>
        </p:nvGrpSpPr>
        <p:grpSpPr>
          <a:xfrm flipH="1">
            <a:off x="800163" y="-19136"/>
            <a:ext cx="12305809" cy="6858000"/>
            <a:chOff x="0" y="0"/>
            <a:chExt cx="12305809" cy="6858000"/>
          </a:xfrm>
          <a:effectLst>
            <a:outerShdw blurRad="215900" dist="38100" sx="101000" sy="101000" algn="tr" rotWithShape="0">
              <a:prstClr val="black">
                <a:alpha val="35000"/>
              </a:prstClr>
            </a:outerShdw>
          </a:effectLst>
        </p:grpSpPr>
        <p:sp>
          <p:nvSpPr>
            <p:cNvPr id="32" name="Rectangle 3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>
              <a:outerShdw blurRad="215900" dist="50800" sx="101000" sy="101000" algn="tl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33" name="Group 32"/>
            <p:cNvGrpSpPr/>
            <p:nvPr/>
          </p:nvGrpSpPr>
          <p:grpSpPr>
            <a:xfrm>
              <a:off x="10964093" y="2254345"/>
              <a:ext cx="1341716" cy="2349306"/>
              <a:chOff x="10964093" y="2254345"/>
              <a:chExt cx="1341716" cy="2349306"/>
            </a:xfrm>
          </p:grpSpPr>
          <p:sp>
            <p:nvSpPr>
              <p:cNvPr id="34" name="Freeform 33"/>
              <p:cNvSpPr/>
              <p:nvPr/>
            </p:nvSpPr>
            <p:spPr>
              <a:xfrm>
                <a:off x="10964093" y="2254345"/>
                <a:ext cx="1280160" cy="2349306"/>
              </a:xfrm>
              <a:custGeom>
                <a:avLst/>
                <a:gdLst>
                  <a:gd name="connsiteX0" fmla="*/ 1280160 w 1280160"/>
                  <a:gd name="connsiteY0" fmla="*/ 0 h 2349306"/>
                  <a:gd name="connsiteX1" fmla="*/ 1280160 w 1280160"/>
                  <a:gd name="connsiteY1" fmla="*/ 2349306 h 2349306"/>
                  <a:gd name="connsiteX2" fmla="*/ 0 w 1280160"/>
                  <a:gd name="connsiteY2" fmla="*/ 1174653 h 2349306"/>
                  <a:gd name="connsiteX3" fmla="*/ 1280160 w 1280160"/>
                  <a:gd name="connsiteY3" fmla="*/ 0 h 23493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80160" h="2349306">
                    <a:moveTo>
                      <a:pt x="1280160" y="0"/>
                    </a:moveTo>
                    <a:lnTo>
                      <a:pt x="1280160" y="2349306"/>
                    </a:lnTo>
                    <a:cubicBezTo>
                      <a:pt x="573147" y="2349306"/>
                      <a:pt x="0" y="1823396"/>
                      <a:pt x="0" y="1174653"/>
                    </a:cubicBezTo>
                    <a:cubicBezTo>
                      <a:pt x="0" y="525910"/>
                      <a:pt x="573147" y="0"/>
                      <a:pt x="1280160" y="0"/>
                    </a:cubicBezTo>
                    <a:close/>
                  </a:path>
                </a:pathLst>
              </a:custGeom>
              <a:solidFill>
                <a:schemeClr val="accent2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5" name="TextBox 34"/>
              <p:cNvSpPr txBox="1"/>
              <p:nvPr/>
            </p:nvSpPr>
            <p:spPr>
              <a:xfrm rot="16200000">
                <a:off x="11097937" y="3296628"/>
                <a:ext cx="1769413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b="1" dirty="0" smtClean="0">
                    <a:solidFill>
                      <a:schemeClr val="bg2"/>
                    </a:solidFill>
                    <a:latin typeface="MV Boli" panose="02000500030200090000" pitchFamily="2" charset="0"/>
                    <a:cs typeface="MV Boli" panose="02000500030200090000" pitchFamily="2" charset="0"/>
                  </a:rPr>
                  <a:t>FINANCIAL RESOURCES</a:t>
                </a:r>
                <a:endParaRPr lang="en-GB" b="1" dirty="0">
                  <a:solidFill>
                    <a:schemeClr val="bg2"/>
                  </a:solidFill>
                  <a:latin typeface="MV Boli" panose="02000500030200090000" pitchFamily="2" charset="0"/>
                  <a:cs typeface="MV Boli" panose="02000500030200090000" pitchFamily="2" charset="0"/>
                </a:endParaRPr>
              </a:p>
            </p:txBody>
          </p:sp>
          <p:pic>
            <p:nvPicPr>
              <p:cNvPr id="36" name="Picture 35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6200000">
                <a:off x="11037721" y="3124155"/>
                <a:ext cx="609685" cy="609685"/>
              </a:xfrm>
              <a:prstGeom prst="rect">
                <a:avLst/>
              </a:prstGeom>
            </p:spPr>
          </p:pic>
        </p:grpSp>
      </p:grpSp>
      <p:grpSp>
        <p:nvGrpSpPr>
          <p:cNvPr id="43" name="Group 42"/>
          <p:cNvGrpSpPr/>
          <p:nvPr/>
        </p:nvGrpSpPr>
        <p:grpSpPr>
          <a:xfrm flipH="1">
            <a:off x="11138976" y="-56"/>
            <a:ext cx="12249450" cy="6858000"/>
            <a:chOff x="0" y="0"/>
            <a:chExt cx="12249450" cy="6858000"/>
          </a:xfrm>
          <a:effectLst>
            <a:outerShdw blurRad="215900" dist="38100" sx="101000" sy="101000" algn="tr" rotWithShape="0">
              <a:prstClr val="black">
                <a:alpha val="35000"/>
              </a:prstClr>
            </a:outerShdw>
          </a:effectLst>
        </p:grpSpPr>
        <p:sp>
          <p:nvSpPr>
            <p:cNvPr id="44" name="Rectangle 4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>
              <a:outerShdw blurRad="215900" dist="50800" sx="101000" sy="101000" algn="tl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45" name="Group 44"/>
            <p:cNvGrpSpPr/>
            <p:nvPr/>
          </p:nvGrpSpPr>
          <p:grpSpPr>
            <a:xfrm>
              <a:off x="10964093" y="2007376"/>
              <a:ext cx="1285357" cy="2596275"/>
              <a:chOff x="10964093" y="2007376"/>
              <a:chExt cx="1285357" cy="2596275"/>
            </a:xfrm>
          </p:grpSpPr>
          <p:sp>
            <p:nvSpPr>
              <p:cNvPr id="46" name="Freeform 45"/>
              <p:cNvSpPr/>
              <p:nvPr/>
            </p:nvSpPr>
            <p:spPr>
              <a:xfrm>
                <a:off x="10964093" y="2254345"/>
                <a:ext cx="1280160" cy="2349306"/>
              </a:xfrm>
              <a:custGeom>
                <a:avLst/>
                <a:gdLst>
                  <a:gd name="connsiteX0" fmla="*/ 1280160 w 1280160"/>
                  <a:gd name="connsiteY0" fmla="*/ 0 h 2349306"/>
                  <a:gd name="connsiteX1" fmla="*/ 1280160 w 1280160"/>
                  <a:gd name="connsiteY1" fmla="*/ 2349306 h 2349306"/>
                  <a:gd name="connsiteX2" fmla="*/ 0 w 1280160"/>
                  <a:gd name="connsiteY2" fmla="*/ 1174653 h 2349306"/>
                  <a:gd name="connsiteX3" fmla="*/ 1280160 w 1280160"/>
                  <a:gd name="connsiteY3" fmla="*/ 0 h 23493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80160" h="2349306">
                    <a:moveTo>
                      <a:pt x="1280160" y="0"/>
                    </a:moveTo>
                    <a:lnTo>
                      <a:pt x="1280160" y="2349306"/>
                    </a:lnTo>
                    <a:cubicBezTo>
                      <a:pt x="573147" y="2349306"/>
                      <a:pt x="0" y="1823396"/>
                      <a:pt x="0" y="1174653"/>
                    </a:cubicBezTo>
                    <a:cubicBezTo>
                      <a:pt x="0" y="525910"/>
                      <a:pt x="573147" y="0"/>
                      <a:pt x="1280160" y="0"/>
                    </a:cubicBezTo>
                    <a:close/>
                  </a:path>
                </a:pathLst>
              </a:custGeom>
              <a:solidFill>
                <a:srgbClr val="00B0F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47" name="TextBox 46"/>
              <p:cNvSpPr txBox="1"/>
              <p:nvPr/>
            </p:nvSpPr>
            <p:spPr>
              <a:xfrm rot="16200000">
                <a:off x="10720837" y="3074324"/>
                <a:ext cx="2595561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400" b="1" dirty="0" smtClean="0">
                    <a:solidFill>
                      <a:schemeClr val="bg2"/>
                    </a:solidFill>
                    <a:latin typeface="MV Boli" panose="02000500030200090000" pitchFamily="2" charset="0"/>
                    <a:cs typeface="MV Boli" panose="02000500030200090000" pitchFamily="2" charset="0"/>
                  </a:rPr>
                  <a:t>COST OF </a:t>
                </a:r>
                <a:endParaRPr lang="en-GB" sz="2400" b="1" dirty="0">
                  <a:solidFill>
                    <a:schemeClr val="bg2"/>
                  </a:solidFill>
                  <a:latin typeface="MV Boli" panose="02000500030200090000" pitchFamily="2" charset="0"/>
                  <a:cs typeface="MV Boli" panose="02000500030200090000" pitchFamily="2" charset="0"/>
                </a:endParaRPr>
              </a:p>
            </p:txBody>
          </p:sp>
          <p:pic>
            <p:nvPicPr>
              <p:cNvPr id="48" name="Picture 47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6200000">
                <a:off x="11037721" y="3124155"/>
                <a:ext cx="609685" cy="609685"/>
              </a:xfrm>
              <a:prstGeom prst="rect">
                <a:avLst/>
              </a:prstGeom>
            </p:spPr>
          </p:pic>
        </p:grpSp>
      </p:grpSp>
      <p:grpSp>
        <p:nvGrpSpPr>
          <p:cNvPr id="56" name="Group 55"/>
          <p:cNvGrpSpPr/>
          <p:nvPr/>
        </p:nvGrpSpPr>
        <p:grpSpPr>
          <a:xfrm flipH="1">
            <a:off x="11792225" y="-84"/>
            <a:ext cx="12244253" cy="6858000"/>
            <a:chOff x="0" y="0"/>
            <a:chExt cx="12244253" cy="6858000"/>
          </a:xfrm>
          <a:effectLst>
            <a:outerShdw blurRad="215900" dist="38100" sx="101000" sy="101000" algn="tr" rotWithShape="0">
              <a:prstClr val="black">
                <a:alpha val="35000"/>
              </a:prstClr>
            </a:outerShdw>
          </a:effectLst>
        </p:grpSpPr>
        <p:sp>
          <p:nvSpPr>
            <p:cNvPr id="61" name="Rectangle 6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>
              <a:outerShdw blurRad="215900" dist="50800" sx="101000" sy="101000" algn="tl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62" name="Group 61"/>
            <p:cNvGrpSpPr/>
            <p:nvPr/>
          </p:nvGrpSpPr>
          <p:grpSpPr>
            <a:xfrm>
              <a:off x="10964093" y="2140018"/>
              <a:ext cx="1280160" cy="2595561"/>
              <a:chOff x="10964093" y="2140018"/>
              <a:chExt cx="1280160" cy="2595561"/>
            </a:xfrm>
          </p:grpSpPr>
          <p:sp>
            <p:nvSpPr>
              <p:cNvPr id="63" name="Freeform 62"/>
              <p:cNvSpPr/>
              <p:nvPr/>
            </p:nvSpPr>
            <p:spPr>
              <a:xfrm>
                <a:off x="10964093" y="2254345"/>
                <a:ext cx="1280160" cy="2349306"/>
              </a:xfrm>
              <a:custGeom>
                <a:avLst/>
                <a:gdLst>
                  <a:gd name="connsiteX0" fmla="*/ 1280160 w 1280160"/>
                  <a:gd name="connsiteY0" fmla="*/ 0 h 2349306"/>
                  <a:gd name="connsiteX1" fmla="*/ 1280160 w 1280160"/>
                  <a:gd name="connsiteY1" fmla="*/ 2349306 h 2349306"/>
                  <a:gd name="connsiteX2" fmla="*/ 0 w 1280160"/>
                  <a:gd name="connsiteY2" fmla="*/ 1174653 h 2349306"/>
                  <a:gd name="connsiteX3" fmla="*/ 1280160 w 1280160"/>
                  <a:gd name="connsiteY3" fmla="*/ 0 h 23493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80160" h="2349306">
                    <a:moveTo>
                      <a:pt x="1280160" y="0"/>
                    </a:moveTo>
                    <a:lnTo>
                      <a:pt x="1280160" y="2349306"/>
                    </a:lnTo>
                    <a:cubicBezTo>
                      <a:pt x="573147" y="2349306"/>
                      <a:pt x="0" y="1823396"/>
                      <a:pt x="0" y="1174653"/>
                    </a:cubicBezTo>
                    <a:cubicBezTo>
                      <a:pt x="0" y="525910"/>
                      <a:pt x="573147" y="0"/>
                      <a:pt x="1280160" y="0"/>
                    </a:cubicBezTo>
                    <a:close/>
                  </a:path>
                </a:pathLst>
              </a:custGeom>
              <a:solidFill>
                <a:srgbClr val="FFC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64" name="TextBox 63"/>
              <p:cNvSpPr txBox="1"/>
              <p:nvPr/>
            </p:nvSpPr>
            <p:spPr>
              <a:xfrm rot="16200000">
                <a:off x="10721061" y="3253133"/>
                <a:ext cx="2595561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b="1" dirty="0" smtClean="0">
                    <a:solidFill>
                      <a:schemeClr val="bg2"/>
                    </a:solidFill>
                    <a:latin typeface="MV Boli" panose="02000500030200090000" pitchFamily="2" charset="0"/>
                    <a:cs typeface="MV Boli" panose="02000500030200090000" pitchFamily="2" charset="0"/>
                  </a:rPr>
                  <a:t>MONTHLY COST</a:t>
                </a:r>
                <a:endParaRPr lang="en-GB" b="1" dirty="0">
                  <a:solidFill>
                    <a:schemeClr val="bg2"/>
                  </a:solidFill>
                  <a:latin typeface="MV Boli" panose="02000500030200090000" pitchFamily="2" charset="0"/>
                  <a:cs typeface="MV Boli" panose="02000500030200090000" pitchFamily="2" charset="0"/>
                </a:endParaRPr>
              </a:p>
            </p:txBody>
          </p:sp>
          <p:pic>
            <p:nvPicPr>
              <p:cNvPr id="65" name="Picture 64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6200000">
                <a:off x="11037721" y="3124155"/>
                <a:ext cx="609685" cy="609685"/>
              </a:xfrm>
              <a:prstGeom prst="rect">
                <a:avLst/>
              </a:prstGeom>
            </p:spPr>
          </p:pic>
        </p:grpSp>
      </p:grpSp>
      <p:grpSp>
        <p:nvGrpSpPr>
          <p:cNvPr id="67" name="Group 66"/>
          <p:cNvGrpSpPr/>
          <p:nvPr/>
        </p:nvGrpSpPr>
        <p:grpSpPr>
          <a:xfrm flipH="1">
            <a:off x="12424330" y="0"/>
            <a:ext cx="12244256" cy="6858000"/>
            <a:chOff x="0" y="0"/>
            <a:chExt cx="12244256" cy="6858000"/>
          </a:xfrm>
          <a:effectLst>
            <a:outerShdw blurRad="215900" dist="38100" sx="101000" sy="101000" algn="tr" rotWithShape="0">
              <a:prstClr val="black">
                <a:alpha val="35000"/>
              </a:prstClr>
            </a:outerShdw>
          </a:effectLst>
        </p:grpSpPr>
        <p:sp>
          <p:nvSpPr>
            <p:cNvPr id="68" name="Rectangle 67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>
              <a:outerShdw blurRad="215900" dist="50800" sx="101000" sy="101000" algn="tl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69" name="Group 68"/>
            <p:cNvGrpSpPr/>
            <p:nvPr/>
          </p:nvGrpSpPr>
          <p:grpSpPr>
            <a:xfrm>
              <a:off x="10964093" y="2254343"/>
              <a:ext cx="1280163" cy="2595561"/>
              <a:chOff x="10964093" y="2254343"/>
              <a:chExt cx="1280163" cy="2595561"/>
            </a:xfrm>
          </p:grpSpPr>
          <p:sp>
            <p:nvSpPr>
              <p:cNvPr id="70" name="Freeform 69"/>
              <p:cNvSpPr/>
              <p:nvPr/>
            </p:nvSpPr>
            <p:spPr>
              <a:xfrm>
                <a:off x="10964093" y="2254345"/>
                <a:ext cx="1280160" cy="2349306"/>
              </a:xfrm>
              <a:custGeom>
                <a:avLst/>
                <a:gdLst>
                  <a:gd name="connsiteX0" fmla="*/ 1280160 w 1280160"/>
                  <a:gd name="connsiteY0" fmla="*/ 0 h 2349306"/>
                  <a:gd name="connsiteX1" fmla="*/ 1280160 w 1280160"/>
                  <a:gd name="connsiteY1" fmla="*/ 2349306 h 2349306"/>
                  <a:gd name="connsiteX2" fmla="*/ 0 w 1280160"/>
                  <a:gd name="connsiteY2" fmla="*/ 1174653 h 2349306"/>
                  <a:gd name="connsiteX3" fmla="*/ 1280160 w 1280160"/>
                  <a:gd name="connsiteY3" fmla="*/ 0 h 23493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80160" h="2349306">
                    <a:moveTo>
                      <a:pt x="1280160" y="0"/>
                    </a:moveTo>
                    <a:lnTo>
                      <a:pt x="1280160" y="2349306"/>
                    </a:lnTo>
                    <a:cubicBezTo>
                      <a:pt x="573147" y="2349306"/>
                      <a:pt x="0" y="1823396"/>
                      <a:pt x="0" y="1174653"/>
                    </a:cubicBezTo>
                    <a:cubicBezTo>
                      <a:pt x="0" y="525910"/>
                      <a:pt x="573147" y="0"/>
                      <a:pt x="1280160" y="0"/>
                    </a:cubicBezTo>
                    <a:close/>
                  </a:path>
                </a:pathLst>
              </a:custGeom>
              <a:solidFill>
                <a:srgbClr val="00206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71" name="TextBox 70"/>
              <p:cNvSpPr txBox="1"/>
              <p:nvPr/>
            </p:nvSpPr>
            <p:spPr>
              <a:xfrm rot="16200000">
                <a:off x="10684865" y="3290514"/>
                <a:ext cx="259556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b="1" dirty="0" smtClean="0">
                    <a:solidFill>
                      <a:schemeClr val="bg2"/>
                    </a:solidFill>
                    <a:latin typeface="MV Boli" panose="02000500030200090000" pitchFamily="2" charset="0"/>
                    <a:cs typeface="MV Boli" panose="02000500030200090000" pitchFamily="2" charset="0"/>
                  </a:rPr>
                  <a:t>Basics</a:t>
                </a:r>
                <a:endParaRPr lang="en-GB" sz="2800" b="1" dirty="0">
                  <a:solidFill>
                    <a:schemeClr val="bg2"/>
                  </a:solidFill>
                  <a:latin typeface="MV Boli" panose="02000500030200090000" pitchFamily="2" charset="0"/>
                  <a:cs typeface="MV Boli" panose="02000500030200090000" pitchFamily="2" charset="0"/>
                </a:endParaRPr>
              </a:p>
            </p:txBody>
          </p:sp>
          <p:pic>
            <p:nvPicPr>
              <p:cNvPr id="72" name="Picture 71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6200000">
                <a:off x="11037721" y="3124155"/>
                <a:ext cx="609685" cy="609685"/>
              </a:xfrm>
              <a:prstGeom prst="rect">
                <a:avLst/>
              </a:prstGeom>
            </p:spPr>
          </p:pic>
        </p:grpSp>
      </p:grpSp>
      <p:grpSp>
        <p:nvGrpSpPr>
          <p:cNvPr id="73" name="Group 72"/>
          <p:cNvGrpSpPr/>
          <p:nvPr/>
        </p:nvGrpSpPr>
        <p:grpSpPr>
          <a:xfrm flipH="1">
            <a:off x="13020129" y="0"/>
            <a:ext cx="12244256" cy="6858000"/>
            <a:chOff x="0" y="0"/>
            <a:chExt cx="12244256" cy="6858000"/>
          </a:xfrm>
          <a:effectLst>
            <a:outerShdw blurRad="215900" dist="38100" sx="101000" sy="101000" algn="tr" rotWithShape="0">
              <a:prstClr val="black">
                <a:alpha val="35000"/>
              </a:prstClr>
            </a:outerShdw>
          </a:effectLst>
        </p:grpSpPr>
        <p:sp>
          <p:nvSpPr>
            <p:cNvPr id="74" name="Rectangle 7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>
              <a:outerShdw blurRad="215900" dist="50800" sx="101000" sy="101000" algn="tl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75" name="Group 74"/>
            <p:cNvGrpSpPr/>
            <p:nvPr/>
          </p:nvGrpSpPr>
          <p:grpSpPr>
            <a:xfrm>
              <a:off x="10964093" y="2254343"/>
              <a:ext cx="1280163" cy="2595561"/>
              <a:chOff x="10964093" y="2254343"/>
              <a:chExt cx="1280163" cy="2595561"/>
            </a:xfrm>
          </p:grpSpPr>
          <p:sp>
            <p:nvSpPr>
              <p:cNvPr id="76" name="Freeform 75"/>
              <p:cNvSpPr/>
              <p:nvPr/>
            </p:nvSpPr>
            <p:spPr>
              <a:xfrm>
                <a:off x="10964093" y="2254345"/>
                <a:ext cx="1280160" cy="2349306"/>
              </a:xfrm>
              <a:custGeom>
                <a:avLst/>
                <a:gdLst>
                  <a:gd name="connsiteX0" fmla="*/ 1280160 w 1280160"/>
                  <a:gd name="connsiteY0" fmla="*/ 0 h 2349306"/>
                  <a:gd name="connsiteX1" fmla="*/ 1280160 w 1280160"/>
                  <a:gd name="connsiteY1" fmla="*/ 2349306 h 2349306"/>
                  <a:gd name="connsiteX2" fmla="*/ 0 w 1280160"/>
                  <a:gd name="connsiteY2" fmla="*/ 1174653 h 2349306"/>
                  <a:gd name="connsiteX3" fmla="*/ 1280160 w 1280160"/>
                  <a:gd name="connsiteY3" fmla="*/ 0 h 23493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80160" h="2349306">
                    <a:moveTo>
                      <a:pt x="1280160" y="0"/>
                    </a:moveTo>
                    <a:lnTo>
                      <a:pt x="1280160" y="2349306"/>
                    </a:lnTo>
                    <a:cubicBezTo>
                      <a:pt x="573147" y="2349306"/>
                      <a:pt x="0" y="1823396"/>
                      <a:pt x="0" y="1174653"/>
                    </a:cubicBezTo>
                    <a:cubicBezTo>
                      <a:pt x="0" y="525910"/>
                      <a:pt x="573147" y="0"/>
                      <a:pt x="1280160" y="0"/>
                    </a:cubicBezTo>
                    <a:close/>
                  </a:path>
                </a:pathLst>
              </a:custGeom>
              <a:solidFill>
                <a:srgbClr val="92D05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77" name="TextBox 76"/>
              <p:cNvSpPr txBox="1"/>
              <p:nvPr/>
            </p:nvSpPr>
            <p:spPr>
              <a:xfrm rot="16200000">
                <a:off x="10684865" y="3290514"/>
                <a:ext cx="259556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b="1" dirty="0" smtClean="0">
                    <a:solidFill>
                      <a:schemeClr val="bg2"/>
                    </a:solidFill>
                    <a:latin typeface="MV Boli" panose="02000500030200090000" pitchFamily="2" charset="0"/>
                    <a:cs typeface="MV Boli" panose="02000500030200090000" pitchFamily="2" charset="0"/>
                  </a:rPr>
                  <a:t>Selection</a:t>
                </a:r>
                <a:r>
                  <a:rPr lang="en-GB" sz="2400" b="1" dirty="0" smtClean="0">
                    <a:solidFill>
                      <a:schemeClr val="bg2"/>
                    </a:solidFill>
                    <a:latin typeface="MV Boli" panose="02000500030200090000" pitchFamily="2" charset="0"/>
                    <a:cs typeface="MV Boli" panose="02000500030200090000" pitchFamily="2" charset="0"/>
                  </a:rPr>
                  <a:t> </a:t>
                </a:r>
                <a:endParaRPr lang="en-GB" sz="2400" b="1" dirty="0">
                  <a:solidFill>
                    <a:schemeClr val="bg2"/>
                  </a:solidFill>
                  <a:latin typeface="MV Boli" panose="02000500030200090000" pitchFamily="2" charset="0"/>
                  <a:cs typeface="MV Boli" panose="02000500030200090000" pitchFamily="2" charset="0"/>
                </a:endParaRPr>
              </a:p>
            </p:txBody>
          </p:sp>
          <p:pic>
            <p:nvPicPr>
              <p:cNvPr id="78" name="Picture 77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6200000">
                <a:off x="11037721" y="3124155"/>
                <a:ext cx="609685" cy="609685"/>
              </a:xfrm>
              <a:prstGeom prst="rect">
                <a:avLst/>
              </a:prstGeom>
            </p:spPr>
          </p:pic>
        </p:grpSp>
      </p:grpSp>
      <p:grpSp>
        <p:nvGrpSpPr>
          <p:cNvPr id="79" name="Group 78"/>
          <p:cNvGrpSpPr/>
          <p:nvPr/>
        </p:nvGrpSpPr>
        <p:grpSpPr>
          <a:xfrm>
            <a:off x="1311906" y="-9610"/>
            <a:ext cx="7966631" cy="1056642"/>
            <a:chOff x="2807673" y="81748"/>
            <a:chExt cx="6252766" cy="1056642"/>
          </a:xfrm>
        </p:grpSpPr>
        <p:sp>
          <p:nvSpPr>
            <p:cNvPr id="80" name="TextBox 79"/>
            <p:cNvSpPr txBox="1"/>
            <p:nvPr/>
          </p:nvSpPr>
          <p:spPr>
            <a:xfrm>
              <a:off x="2807673" y="81748"/>
              <a:ext cx="6252766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4400" dirty="0" smtClean="0">
                  <a:solidFill>
                    <a:schemeClr val="bg1">
                      <a:lumMod val="50000"/>
                    </a:schemeClr>
                  </a:solidFill>
                  <a:latin typeface="Tw Cen MT" panose="020B0602020104020603" pitchFamily="34" charset="0"/>
                </a:rPr>
                <a:t>FINANCIAL RESURCES</a:t>
              </a:r>
              <a:endParaRPr lang="en-GB" sz="4400" dirty="0" smtClean="0">
                <a:solidFill>
                  <a:schemeClr val="bg1">
                    <a:lumMod val="50000"/>
                  </a:schemeClr>
                </a:solidFill>
                <a:latin typeface="Tw Cen MT" panose="020B0602020104020603" pitchFamily="34" charset="0"/>
              </a:endParaRPr>
            </a:p>
          </p:txBody>
        </p:sp>
        <p:grpSp>
          <p:nvGrpSpPr>
            <p:cNvPr id="81" name="Group 80"/>
            <p:cNvGrpSpPr/>
            <p:nvPr/>
          </p:nvGrpSpPr>
          <p:grpSpPr>
            <a:xfrm>
              <a:off x="5078428" y="846372"/>
              <a:ext cx="1526209" cy="292018"/>
              <a:chOff x="4801005" y="830897"/>
              <a:chExt cx="1526209" cy="292018"/>
            </a:xfrm>
          </p:grpSpPr>
          <p:sp>
            <p:nvSpPr>
              <p:cNvPr id="82" name="Oval 81"/>
              <p:cNvSpPr/>
              <p:nvPr/>
            </p:nvSpPr>
            <p:spPr>
              <a:xfrm>
                <a:off x="4801005" y="830897"/>
                <a:ext cx="265855" cy="281680"/>
              </a:xfrm>
              <a:prstGeom prst="ellipse">
                <a:avLst/>
              </a:prstGeom>
              <a:solidFill>
                <a:srgbClr val="9A8AF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83" name="Oval 82"/>
              <p:cNvSpPr/>
              <p:nvPr/>
            </p:nvSpPr>
            <p:spPr>
              <a:xfrm>
                <a:off x="5114515" y="839464"/>
                <a:ext cx="265855" cy="281680"/>
              </a:xfrm>
              <a:prstGeom prst="ellipse">
                <a:avLst/>
              </a:prstGeom>
              <a:solidFill>
                <a:srgbClr val="E8629B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84" name="Oval 83"/>
              <p:cNvSpPr/>
              <p:nvPr/>
            </p:nvSpPr>
            <p:spPr>
              <a:xfrm>
                <a:off x="5428025" y="841235"/>
                <a:ext cx="265855" cy="281680"/>
              </a:xfrm>
              <a:prstGeom prst="ellipse">
                <a:avLst/>
              </a:prstGeom>
              <a:solidFill>
                <a:srgbClr val="F2B87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85" name="Oval 84"/>
              <p:cNvSpPr/>
              <p:nvPr/>
            </p:nvSpPr>
            <p:spPr>
              <a:xfrm>
                <a:off x="6061359" y="839464"/>
                <a:ext cx="265855" cy="281680"/>
              </a:xfrm>
              <a:prstGeom prst="ellipse">
                <a:avLst/>
              </a:prstGeom>
              <a:solidFill>
                <a:srgbClr val="F4787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86" name="Oval 85"/>
              <p:cNvSpPr/>
              <p:nvPr/>
            </p:nvSpPr>
            <p:spPr>
              <a:xfrm>
                <a:off x="5741535" y="839464"/>
                <a:ext cx="265855" cy="281680"/>
              </a:xfrm>
              <a:prstGeom prst="ellipse">
                <a:avLst/>
              </a:prstGeom>
              <a:solidFill>
                <a:srgbClr val="93DDD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63260" y="1076656"/>
            <a:ext cx="8143343" cy="52760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74457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" name="Group 19"/>
          <p:cNvGrpSpPr/>
          <p:nvPr/>
        </p:nvGrpSpPr>
        <p:grpSpPr>
          <a:xfrm flipH="1">
            <a:off x="-52254" y="0"/>
            <a:ext cx="12244254" cy="6858000"/>
            <a:chOff x="0" y="0"/>
            <a:chExt cx="12244254" cy="6858000"/>
          </a:xfrm>
        </p:grpSpPr>
        <p:sp>
          <p:nvSpPr>
            <p:cNvPr id="4" name="Rectangle 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>
              <a:outerShdw blurRad="215900" dist="50800" sx="101000" sy="101000" algn="tl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19" name="Group 18"/>
            <p:cNvGrpSpPr/>
            <p:nvPr/>
          </p:nvGrpSpPr>
          <p:grpSpPr>
            <a:xfrm>
              <a:off x="11037721" y="2544291"/>
              <a:ext cx="1206533" cy="1769413"/>
              <a:chOff x="11037721" y="2544291"/>
              <a:chExt cx="1206533" cy="1769413"/>
            </a:xfrm>
          </p:grpSpPr>
          <p:sp>
            <p:nvSpPr>
              <p:cNvPr id="9" name="TextBox 8"/>
              <p:cNvSpPr txBox="1"/>
              <p:nvPr/>
            </p:nvSpPr>
            <p:spPr>
              <a:xfrm rot="16200000">
                <a:off x="11097937" y="3167388"/>
                <a:ext cx="176941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b="1" dirty="0" smtClean="0">
                    <a:solidFill>
                      <a:schemeClr val="bg2"/>
                    </a:solidFill>
                    <a:latin typeface="MV Boli" panose="02000500030200090000" pitchFamily="2" charset="0"/>
                    <a:cs typeface="MV Boli" panose="02000500030200090000" pitchFamily="2" charset="0"/>
                  </a:rPr>
                  <a:t>Made by</a:t>
                </a:r>
                <a:endParaRPr lang="en-GB" sz="2800" b="1" dirty="0">
                  <a:solidFill>
                    <a:schemeClr val="bg2"/>
                  </a:solidFill>
                  <a:latin typeface="MV Boli" panose="02000500030200090000" pitchFamily="2" charset="0"/>
                  <a:cs typeface="MV Boli" panose="02000500030200090000" pitchFamily="2" charset="0"/>
                </a:endParaRPr>
              </a:p>
            </p:txBody>
          </p:sp>
          <p:pic>
            <p:nvPicPr>
              <p:cNvPr id="18" name="Picture 17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6200000">
                <a:off x="11037721" y="3124155"/>
                <a:ext cx="609685" cy="609685"/>
              </a:xfrm>
              <a:prstGeom prst="rect">
                <a:avLst/>
              </a:prstGeom>
            </p:spPr>
          </p:pic>
        </p:grpSp>
      </p:grpSp>
      <p:grpSp>
        <p:nvGrpSpPr>
          <p:cNvPr id="10" name="Group 9"/>
          <p:cNvGrpSpPr/>
          <p:nvPr/>
        </p:nvGrpSpPr>
        <p:grpSpPr>
          <a:xfrm flipH="1">
            <a:off x="-26127" y="-168"/>
            <a:ext cx="12244253" cy="6858000"/>
            <a:chOff x="0" y="0"/>
            <a:chExt cx="12244253" cy="6858000"/>
          </a:xfrm>
          <a:effectLst>
            <a:outerShdw blurRad="215900" dist="38100" sx="101000" sy="101000" algn="tr" rotWithShape="0">
              <a:prstClr val="black">
                <a:alpha val="35000"/>
              </a:prstClr>
            </a:outerShdw>
          </a:effectLst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>
              <a:outerShdw blurRad="215900" dist="50800" sx="101000" sy="101000" algn="tl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12" name="Group 11"/>
            <p:cNvGrpSpPr/>
            <p:nvPr/>
          </p:nvGrpSpPr>
          <p:grpSpPr>
            <a:xfrm>
              <a:off x="10964093" y="2254345"/>
              <a:ext cx="1280160" cy="2349306"/>
              <a:chOff x="10964093" y="2254345"/>
              <a:chExt cx="1280160" cy="2349306"/>
            </a:xfrm>
          </p:grpSpPr>
          <p:sp>
            <p:nvSpPr>
              <p:cNvPr id="13" name="Freeform 12"/>
              <p:cNvSpPr/>
              <p:nvPr/>
            </p:nvSpPr>
            <p:spPr>
              <a:xfrm>
                <a:off x="10964093" y="2254345"/>
                <a:ext cx="1280160" cy="2349306"/>
              </a:xfrm>
              <a:custGeom>
                <a:avLst/>
                <a:gdLst>
                  <a:gd name="connsiteX0" fmla="*/ 1280160 w 1280160"/>
                  <a:gd name="connsiteY0" fmla="*/ 0 h 2349306"/>
                  <a:gd name="connsiteX1" fmla="*/ 1280160 w 1280160"/>
                  <a:gd name="connsiteY1" fmla="*/ 2349306 h 2349306"/>
                  <a:gd name="connsiteX2" fmla="*/ 0 w 1280160"/>
                  <a:gd name="connsiteY2" fmla="*/ 1174653 h 2349306"/>
                  <a:gd name="connsiteX3" fmla="*/ 1280160 w 1280160"/>
                  <a:gd name="connsiteY3" fmla="*/ 0 h 23493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80160" h="2349306">
                    <a:moveTo>
                      <a:pt x="1280160" y="0"/>
                    </a:moveTo>
                    <a:lnTo>
                      <a:pt x="1280160" y="2349306"/>
                    </a:lnTo>
                    <a:cubicBezTo>
                      <a:pt x="573147" y="2349306"/>
                      <a:pt x="0" y="1823396"/>
                      <a:pt x="0" y="1174653"/>
                    </a:cubicBezTo>
                    <a:cubicBezTo>
                      <a:pt x="0" y="525910"/>
                      <a:pt x="573147" y="0"/>
                      <a:pt x="1280160" y="0"/>
                    </a:cubicBezTo>
                    <a:close/>
                  </a:path>
                </a:pathLst>
              </a:custGeom>
              <a:solidFill>
                <a:schemeClr val="accent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4" name="TextBox 13"/>
              <p:cNvSpPr txBox="1"/>
              <p:nvPr/>
            </p:nvSpPr>
            <p:spPr>
              <a:xfrm rot="16200000">
                <a:off x="11097937" y="3228943"/>
                <a:ext cx="1769413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000" b="1" dirty="0" smtClean="0">
                    <a:solidFill>
                      <a:schemeClr val="bg2"/>
                    </a:solidFill>
                    <a:latin typeface="MV Boli" panose="02000500030200090000" pitchFamily="2" charset="0"/>
                    <a:cs typeface="MV Boli" panose="02000500030200090000" pitchFamily="2" charset="0"/>
                  </a:rPr>
                  <a:t>PHYSICAL…</a:t>
                </a:r>
                <a:endParaRPr lang="en-GB" sz="2000" b="1" dirty="0">
                  <a:solidFill>
                    <a:schemeClr val="bg2"/>
                  </a:solidFill>
                  <a:latin typeface="MV Boli" panose="02000500030200090000" pitchFamily="2" charset="0"/>
                  <a:cs typeface="MV Boli" panose="02000500030200090000" pitchFamily="2" charset="0"/>
                </a:endParaRPr>
              </a:p>
            </p:txBody>
          </p:sp>
          <p:pic>
            <p:nvPicPr>
              <p:cNvPr id="15" name="Picture 14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6200000">
                <a:off x="11037721" y="3124155"/>
                <a:ext cx="609685" cy="609685"/>
              </a:xfrm>
              <a:prstGeom prst="rect">
                <a:avLst/>
              </a:prstGeom>
            </p:spPr>
          </p:pic>
        </p:grpSp>
      </p:grpSp>
      <p:grpSp>
        <p:nvGrpSpPr>
          <p:cNvPr id="25" name="Group 24"/>
          <p:cNvGrpSpPr/>
          <p:nvPr/>
        </p:nvGrpSpPr>
        <p:grpSpPr>
          <a:xfrm flipH="1">
            <a:off x="390751" y="-9610"/>
            <a:ext cx="12244253" cy="6858000"/>
            <a:chOff x="0" y="0"/>
            <a:chExt cx="12244253" cy="6858000"/>
          </a:xfrm>
          <a:effectLst>
            <a:outerShdw blurRad="215900" dist="38100" sx="101000" sy="101000" algn="tr" rotWithShape="0">
              <a:prstClr val="black">
                <a:alpha val="35000"/>
              </a:prstClr>
            </a:outerShdw>
          </a:effectLst>
        </p:grpSpPr>
        <p:sp>
          <p:nvSpPr>
            <p:cNvPr id="26" name="Rectangle 25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>
              <a:outerShdw blurRad="215900" dist="50800" sx="101000" sy="101000" algn="tl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27" name="Group 26"/>
            <p:cNvGrpSpPr/>
            <p:nvPr/>
          </p:nvGrpSpPr>
          <p:grpSpPr>
            <a:xfrm>
              <a:off x="10964093" y="2254345"/>
              <a:ext cx="1280160" cy="2440896"/>
              <a:chOff x="10964093" y="2254345"/>
              <a:chExt cx="1280160" cy="2440896"/>
            </a:xfrm>
          </p:grpSpPr>
          <p:sp>
            <p:nvSpPr>
              <p:cNvPr id="28" name="Freeform 27"/>
              <p:cNvSpPr/>
              <p:nvPr/>
            </p:nvSpPr>
            <p:spPr>
              <a:xfrm>
                <a:off x="10964093" y="2254345"/>
                <a:ext cx="1280160" cy="2349306"/>
              </a:xfrm>
              <a:custGeom>
                <a:avLst/>
                <a:gdLst>
                  <a:gd name="connsiteX0" fmla="*/ 1280160 w 1280160"/>
                  <a:gd name="connsiteY0" fmla="*/ 0 h 2349306"/>
                  <a:gd name="connsiteX1" fmla="*/ 1280160 w 1280160"/>
                  <a:gd name="connsiteY1" fmla="*/ 2349306 h 2349306"/>
                  <a:gd name="connsiteX2" fmla="*/ 0 w 1280160"/>
                  <a:gd name="connsiteY2" fmla="*/ 1174653 h 2349306"/>
                  <a:gd name="connsiteX3" fmla="*/ 1280160 w 1280160"/>
                  <a:gd name="connsiteY3" fmla="*/ 0 h 23493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80160" h="2349306">
                    <a:moveTo>
                      <a:pt x="1280160" y="0"/>
                    </a:moveTo>
                    <a:lnTo>
                      <a:pt x="1280160" y="2349306"/>
                    </a:lnTo>
                    <a:cubicBezTo>
                      <a:pt x="573147" y="2349306"/>
                      <a:pt x="0" y="1823396"/>
                      <a:pt x="0" y="1174653"/>
                    </a:cubicBezTo>
                    <a:cubicBezTo>
                      <a:pt x="0" y="525910"/>
                      <a:pt x="573147" y="0"/>
                      <a:pt x="1280160" y="0"/>
                    </a:cubicBezTo>
                    <a:close/>
                  </a:path>
                </a:pathLst>
              </a:custGeom>
              <a:solidFill>
                <a:schemeClr val="accent6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9" name="TextBox 28"/>
              <p:cNvSpPr txBox="1"/>
              <p:nvPr/>
            </p:nvSpPr>
            <p:spPr>
              <a:xfrm rot="16200000">
                <a:off x="10907169" y="3419711"/>
                <a:ext cx="2150951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000" b="1" dirty="0" smtClean="0">
                    <a:solidFill>
                      <a:schemeClr val="bg2"/>
                    </a:solidFill>
                    <a:latin typeface="MV Boli" panose="02000500030200090000" pitchFamily="2" charset="0"/>
                    <a:cs typeface="MV Boli" panose="02000500030200090000" pitchFamily="2" charset="0"/>
                  </a:rPr>
                  <a:t>EQUITMENT</a:t>
                </a:r>
                <a:endParaRPr lang="en-GB" sz="2000" b="1" dirty="0">
                  <a:solidFill>
                    <a:schemeClr val="bg2"/>
                  </a:solidFill>
                  <a:latin typeface="MV Boli" panose="02000500030200090000" pitchFamily="2" charset="0"/>
                  <a:cs typeface="MV Boli" panose="02000500030200090000" pitchFamily="2" charset="0"/>
                </a:endParaRPr>
              </a:p>
            </p:txBody>
          </p:sp>
          <p:pic>
            <p:nvPicPr>
              <p:cNvPr id="30" name="Picture 29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6200000">
                <a:off x="11037721" y="3124155"/>
                <a:ext cx="609685" cy="609685"/>
              </a:xfrm>
              <a:prstGeom prst="rect">
                <a:avLst/>
              </a:prstGeom>
            </p:spPr>
          </p:pic>
        </p:grpSp>
      </p:grpSp>
      <p:grpSp>
        <p:nvGrpSpPr>
          <p:cNvPr id="31" name="Group 30"/>
          <p:cNvGrpSpPr/>
          <p:nvPr/>
        </p:nvGrpSpPr>
        <p:grpSpPr>
          <a:xfrm flipH="1">
            <a:off x="800163" y="-19136"/>
            <a:ext cx="12305809" cy="6858000"/>
            <a:chOff x="0" y="0"/>
            <a:chExt cx="12305809" cy="6858000"/>
          </a:xfrm>
          <a:effectLst>
            <a:outerShdw blurRad="215900" dist="38100" sx="101000" sy="101000" algn="tr" rotWithShape="0">
              <a:prstClr val="black">
                <a:alpha val="35000"/>
              </a:prstClr>
            </a:outerShdw>
          </a:effectLst>
        </p:grpSpPr>
        <p:sp>
          <p:nvSpPr>
            <p:cNvPr id="32" name="Rectangle 3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>
              <a:outerShdw blurRad="215900" dist="50800" sx="101000" sy="101000" algn="tl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33" name="Group 32"/>
            <p:cNvGrpSpPr/>
            <p:nvPr/>
          </p:nvGrpSpPr>
          <p:grpSpPr>
            <a:xfrm>
              <a:off x="10964093" y="2254345"/>
              <a:ext cx="1341716" cy="2349306"/>
              <a:chOff x="10964093" y="2254345"/>
              <a:chExt cx="1341716" cy="2349306"/>
            </a:xfrm>
          </p:grpSpPr>
          <p:sp>
            <p:nvSpPr>
              <p:cNvPr id="34" name="Freeform 33"/>
              <p:cNvSpPr/>
              <p:nvPr/>
            </p:nvSpPr>
            <p:spPr>
              <a:xfrm>
                <a:off x="10964093" y="2254345"/>
                <a:ext cx="1280160" cy="2349306"/>
              </a:xfrm>
              <a:custGeom>
                <a:avLst/>
                <a:gdLst>
                  <a:gd name="connsiteX0" fmla="*/ 1280160 w 1280160"/>
                  <a:gd name="connsiteY0" fmla="*/ 0 h 2349306"/>
                  <a:gd name="connsiteX1" fmla="*/ 1280160 w 1280160"/>
                  <a:gd name="connsiteY1" fmla="*/ 2349306 h 2349306"/>
                  <a:gd name="connsiteX2" fmla="*/ 0 w 1280160"/>
                  <a:gd name="connsiteY2" fmla="*/ 1174653 h 2349306"/>
                  <a:gd name="connsiteX3" fmla="*/ 1280160 w 1280160"/>
                  <a:gd name="connsiteY3" fmla="*/ 0 h 23493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80160" h="2349306">
                    <a:moveTo>
                      <a:pt x="1280160" y="0"/>
                    </a:moveTo>
                    <a:lnTo>
                      <a:pt x="1280160" y="2349306"/>
                    </a:lnTo>
                    <a:cubicBezTo>
                      <a:pt x="573147" y="2349306"/>
                      <a:pt x="0" y="1823396"/>
                      <a:pt x="0" y="1174653"/>
                    </a:cubicBezTo>
                    <a:cubicBezTo>
                      <a:pt x="0" y="525910"/>
                      <a:pt x="573147" y="0"/>
                      <a:pt x="1280160" y="0"/>
                    </a:cubicBezTo>
                    <a:close/>
                  </a:path>
                </a:pathLst>
              </a:custGeom>
              <a:solidFill>
                <a:schemeClr val="accent2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5" name="TextBox 34"/>
              <p:cNvSpPr txBox="1"/>
              <p:nvPr/>
            </p:nvSpPr>
            <p:spPr>
              <a:xfrm rot="16200000">
                <a:off x="11097937" y="3296628"/>
                <a:ext cx="1769413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b="1" dirty="0" smtClean="0">
                    <a:solidFill>
                      <a:schemeClr val="bg2"/>
                    </a:solidFill>
                    <a:latin typeface="MV Boli" panose="02000500030200090000" pitchFamily="2" charset="0"/>
                    <a:cs typeface="MV Boli" panose="02000500030200090000" pitchFamily="2" charset="0"/>
                  </a:rPr>
                  <a:t>FINANCIAL RESOURCES</a:t>
                </a:r>
                <a:endParaRPr lang="en-GB" b="1" dirty="0">
                  <a:solidFill>
                    <a:schemeClr val="bg2"/>
                  </a:solidFill>
                  <a:latin typeface="MV Boli" panose="02000500030200090000" pitchFamily="2" charset="0"/>
                  <a:cs typeface="MV Boli" panose="02000500030200090000" pitchFamily="2" charset="0"/>
                </a:endParaRPr>
              </a:p>
            </p:txBody>
          </p:sp>
          <p:pic>
            <p:nvPicPr>
              <p:cNvPr id="36" name="Picture 35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6200000">
                <a:off x="11037721" y="3124155"/>
                <a:ext cx="609685" cy="609685"/>
              </a:xfrm>
              <a:prstGeom prst="rect">
                <a:avLst/>
              </a:prstGeom>
            </p:spPr>
          </p:pic>
        </p:grpSp>
      </p:grpSp>
      <p:grpSp>
        <p:nvGrpSpPr>
          <p:cNvPr id="43" name="Group 42"/>
          <p:cNvGrpSpPr/>
          <p:nvPr/>
        </p:nvGrpSpPr>
        <p:grpSpPr>
          <a:xfrm flipH="1">
            <a:off x="11138976" y="-56"/>
            <a:ext cx="12249450" cy="6858000"/>
            <a:chOff x="0" y="0"/>
            <a:chExt cx="12249450" cy="6858000"/>
          </a:xfrm>
          <a:effectLst>
            <a:outerShdw blurRad="215900" dist="38100" sx="101000" sy="101000" algn="tr" rotWithShape="0">
              <a:prstClr val="black">
                <a:alpha val="35000"/>
              </a:prstClr>
            </a:outerShdw>
          </a:effectLst>
        </p:grpSpPr>
        <p:sp>
          <p:nvSpPr>
            <p:cNvPr id="44" name="Rectangle 4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>
              <a:outerShdw blurRad="215900" dist="50800" sx="101000" sy="101000" algn="tl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45" name="Group 44"/>
            <p:cNvGrpSpPr/>
            <p:nvPr/>
          </p:nvGrpSpPr>
          <p:grpSpPr>
            <a:xfrm>
              <a:off x="10964093" y="2007376"/>
              <a:ext cx="1285357" cy="2596275"/>
              <a:chOff x="10964093" y="2007376"/>
              <a:chExt cx="1285357" cy="2596275"/>
            </a:xfrm>
          </p:grpSpPr>
          <p:sp>
            <p:nvSpPr>
              <p:cNvPr id="46" name="Freeform 45"/>
              <p:cNvSpPr/>
              <p:nvPr/>
            </p:nvSpPr>
            <p:spPr>
              <a:xfrm>
                <a:off x="10964093" y="2254345"/>
                <a:ext cx="1280160" cy="2349306"/>
              </a:xfrm>
              <a:custGeom>
                <a:avLst/>
                <a:gdLst>
                  <a:gd name="connsiteX0" fmla="*/ 1280160 w 1280160"/>
                  <a:gd name="connsiteY0" fmla="*/ 0 h 2349306"/>
                  <a:gd name="connsiteX1" fmla="*/ 1280160 w 1280160"/>
                  <a:gd name="connsiteY1" fmla="*/ 2349306 h 2349306"/>
                  <a:gd name="connsiteX2" fmla="*/ 0 w 1280160"/>
                  <a:gd name="connsiteY2" fmla="*/ 1174653 h 2349306"/>
                  <a:gd name="connsiteX3" fmla="*/ 1280160 w 1280160"/>
                  <a:gd name="connsiteY3" fmla="*/ 0 h 23493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80160" h="2349306">
                    <a:moveTo>
                      <a:pt x="1280160" y="0"/>
                    </a:moveTo>
                    <a:lnTo>
                      <a:pt x="1280160" y="2349306"/>
                    </a:lnTo>
                    <a:cubicBezTo>
                      <a:pt x="573147" y="2349306"/>
                      <a:pt x="0" y="1823396"/>
                      <a:pt x="0" y="1174653"/>
                    </a:cubicBezTo>
                    <a:cubicBezTo>
                      <a:pt x="0" y="525910"/>
                      <a:pt x="573147" y="0"/>
                      <a:pt x="1280160" y="0"/>
                    </a:cubicBezTo>
                    <a:close/>
                  </a:path>
                </a:pathLst>
              </a:custGeom>
              <a:solidFill>
                <a:srgbClr val="00B0F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47" name="TextBox 46"/>
              <p:cNvSpPr txBox="1"/>
              <p:nvPr/>
            </p:nvSpPr>
            <p:spPr>
              <a:xfrm rot="16200000">
                <a:off x="10720837" y="3074324"/>
                <a:ext cx="2595561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400" b="1" dirty="0" smtClean="0">
                    <a:solidFill>
                      <a:schemeClr val="bg2"/>
                    </a:solidFill>
                    <a:latin typeface="MV Boli" panose="02000500030200090000" pitchFamily="2" charset="0"/>
                    <a:cs typeface="MV Boli" panose="02000500030200090000" pitchFamily="2" charset="0"/>
                  </a:rPr>
                  <a:t>COST OF </a:t>
                </a:r>
                <a:endParaRPr lang="en-GB" sz="2400" b="1" dirty="0">
                  <a:solidFill>
                    <a:schemeClr val="bg2"/>
                  </a:solidFill>
                  <a:latin typeface="MV Boli" panose="02000500030200090000" pitchFamily="2" charset="0"/>
                  <a:cs typeface="MV Boli" panose="02000500030200090000" pitchFamily="2" charset="0"/>
                </a:endParaRPr>
              </a:p>
            </p:txBody>
          </p:sp>
          <p:pic>
            <p:nvPicPr>
              <p:cNvPr id="48" name="Picture 47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6200000">
                <a:off x="11037721" y="3124155"/>
                <a:ext cx="609685" cy="609685"/>
              </a:xfrm>
              <a:prstGeom prst="rect">
                <a:avLst/>
              </a:prstGeom>
            </p:spPr>
          </p:pic>
        </p:grpSp>
      </p:grpSp>
      <p:grpSp>
        <p:nvGrpSpPr>
          <p:cNvPr id="56" name="Group 55"/>
          <p:cNvGrpSpPr/>
          <p:nvPr/>
        </p:nvGrpSpPr>
        <p:grpSpPr>
          <a:xfrm flipH="1">
            <a:off x="11792225" y="-84"/>
            <a:ext cx="12244253" cy="6858000"/>
            <a:chOff x="0" y="0"/>
            <a:chExt cx="12244253" cy="6858000"/>
          </a:xfrm>
          <a:effectLst>
            <a:outerShdw blurRad="215900" dist="38100" sx="101000" sy="101000" algn="tr" rotWithShape="0">
              <a:prstClr val="black">
                <a:alpha val="35000"/>
              </a:prstClr>
            </a:outerShdw>
          </a:effectLst>
        </p:grpSpPr>
        <p:sp>
          <p:nvSpPr>
            <p:cNvPr id="61" name="Rectangle 6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>
              <a:outerShdw blurRad="215900" dist="50800" sx="101000" sy="101000" algn="tl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62" name="Group 61"/>
            <p:cNvGrpSpPr/>
            <p:nvPr/>
          </p:nvGrpSpPr>
          <p:grpSpPr>
            <a:xfrm>
              <a:off x="10964093" y="2140018"/>
              <a:ext cx="1280160" cy="2595561"/>
              <a:chOff x="10964093" y="2140018"/>
              <a:chExt cx="1280160" cy="2595561"/>
            </a:xfrm>
          </p:grpSpPr>
          <p:sp>
            <p:nvSpPr>
              <p:cNvPr id="63" name="Freeform 62"/>
              <p:cNvSpPr/>
              <p:nvPr/>
            </p:nvSpPr>
            <p:spPr>
              <a:xfrm>
                <a:off x="10964093" y="2254345"/>
                <a:ext cx="1280160" cy="2349306"/>
              </a:xfrm>
              <a:custGeom>
                <a:avLst/>
                <a:gdLst>
                  <a:gd name="connsiteX0" fmla="*/ 1280160 w 1280160"/>
                  <a:gd name="connsiteY0" fmla="*/ 0 h 2349306"/>
                  <a:gd name="connsiteX1" fmla="*/ 1280160 w 1280160"/>
                  <a:gd name="connsiteY1" fmla="*/ 2349306 h 2349306"/>
                  <a:gd name="connsiteX2" fmla="*/ 0 w 1280160"/>
                  <a:gd name="connsiteY2" fmla="*/ 1174653 h 2349306"/>
                  <a:gd name="connsiteX3" fmla="*/ 1280160 w 1280160"/>
                  <a:gd name="connsiteY3" fmla="*/ 0 h 23493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80160" h="2349306">
                    <a:moveTo>
                      <a:pt x="1280160" y="0"/>
                    </a:moveTo>
                    <a:lnTo>
                      <a:pt x="1280160" y="2349306"/>
                    </a:lnTo>
                    <a:cubicBezTo>
                      <a:pt x="573147" y="2349306"/>
                      <a:pt x="0" y="1823396"/>
                      <a:pt x="0" y="1174653"/>
                    </a:cubicBezTo>
                    <a:cubicBezTo>
                      <a:pt x="0" y="525910"/>
                      <a:pt x="573147" y="0"/>
                      <a:pt x="1280160" y="0"/>
                    </a:cubicBezTo>
                    <a:close/>
                  </a:path>
                </a:pathLst>
              </a:custGeom>
              <a:solidFill>
                <a:srgbClr val="FFC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64" name="TextBox 63"/>
              <p:cNvSpPr txBox="1"/>
              <p:nvPr/>
            </p:nvSpPr>
            <p:spPr>
              <a:xfrm rot="16200000">
                <a:off x="10721061" y="3253133"/>
                <a:ext cx="2595561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b="1" dirty="0" smtClean="0">
                    <a:solidFill>
                      <a:schemeClr val="bg2"/>
                    </a:solidFill>
                    <a:latin typeface="MV Boli" panose="02000500030200090000" pitchFamily="2" charset="0"/>
                    <a:cs typeface="MV Boli" panose="02000500030200090000" pitchFamily="2" charset="0"/>
                  </a:rPr>
                  <a:t>MONTHLY COST</a:t>
                </a:r>
                <a:endParaRPr lang="en-GB" b="1" dirty="0">
                  <a:solidFill>
                    <a:schemeClr val="bg2"/>
                  </a:solidFill>
                  <a:latin typeface="MV Boli" panose="02000500030200090000" pitchFamily="2" charset="0"/>
                  <a:cs typeface="MV Boli" panose="02000500030200090000" pitchFamily="2" charset="0"/>
                </a:endParaRPr>
              </a:p>
            </p:txBody>
          </p:sp>
          <p:pic>
            <p:nvPicPr>
              <p:cNvPr id="65" name="Picture 64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6200000">
                <a:off x="11037721" y="3124155"/>
                <a:ext cx="609685" cy="609685"/>
              </a:xfrm>
              <a:prstGeom prst="rect">
                <a:avLst/>
              </a:prstGeom>
            </p:spPr>
          </p:pic>
        </p:grpSp>
      </p:grpSp>
      <p:grpSp>
        <p:nvGrpSpPr>
          <p:cNvPr id="67" name="Group 66"/>
          <p:cNvGrpSpPr/>
          <p:nvPr/>
        </p:nvGrpSpPr>
        <p:grpSpPr>
          <a:xfrm flipH="1">
            <a:off x="12424330" y="0"/>
            <a:ext cx="12244256" cy="6858000"/>
            <a:chOff x="0" y="0"/>
            <a:chExt cx="12244256" cy="6858000"/>
          </a:xfrm>
          <a:effectLst>
            <a:outerShdw blurRad="215900" dist="38100" sx="101000" sy="101000" algn="tr" rotWithShape="0">
              <a:prstClr val="black">
                <a:alpha val="35000"/>
              </a:prstClr>
            </a:outerShdw>
          </a:effectLst>
        </p:grpSpPr>
        <p:sp>
          <p:nvSpPr>
            <p:cNvPr id="68" name="Rectangle 67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>
              <a:outerShdw blurRad="215900" dist="50800" sx="101000" sy="101000" algn="tl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69" name="Group 68"/>
            <p:cNvGrpSpPr/>
            <p:nvPr/>
          </p:nvGrpSpPr>
          <p:grpSpPr>
            <a:xfrm>
              <a:off x="10964093" y="2254343"/>
              <a:ext cx="1280163" cy="2595561"/>
              <a:chOff x="10964093" y="2254343"/>
              <a:chExt cx="1280163" cy="2595561"/>
            </a:xfrm>
          </p:grpSpPr>
          <p:sp>
            <p:nvSpPr>
              <p:cNvPr id="70" name="Freeform 69"/>
              <p:cNvSpPr/>
              <p:nvPr/>
            </p:nvSpPr>
            <p:spPr>
              <a:xfrm>
                <a:off x="10964093" y="2254345"/>
                <a:ext cx="1280160" cy="2349306"/>
              </a:xfrm>
              <a:custGeom>
                <a:avLst/>
                <a:gdLst>
                  <a:gd name="connsiteX0" fmla="*/ 1280160 w 1280160"/>
                  <a:gd name="connsiteY0" fmla="*/ 0 h 2349306"/>
                  <a:gd name="connsiteX1" fmla="*/ 1280160 w 1280160"/>
                  <a:gd name="connsiteY1" fmla="*/ 2349306 h 2349306"/>
                  <a:gd name="connsiteX2" fmla="*/ 0 w 1280160"/>
                  <a:gd name="connsiteY2" fmla="*/ 1174653 h 2349306"/>
                  <a:gd name="connsiteX3" fmla="*/ 1280160 w 1280160"/>
                  <a:gd name="connsiteY3" fmla="*/ 0 h 23493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80160" h="2349306">
                    <a:moveTo>
                      <a:pt x="1280160" y="0"/>
                    </a:moveTo>
                    <a:lnTo>
                      <a:pt x="1280160" y="2349306"/>
                    </a:lnTo>
                    <a:cubicBezTo>
                      <a:pt x="573147" y="2349306"/>
                      <a:pt x="0" y="1823396"/>
                      <a:pt x="0" y="1174653"/>
                    </a:cubicBezTo>
                    <a:cubicBezTo>
                      <a:pt x="0" y="525910"/>
                      <a:pt x="573147" y="0"/>
                      <a:pt x="1280160" y="0"/>
                    </a:cubicBezTo>
                    <a:close/>
                  </a:path>
                </a:pathLst>
              </a:custGeom>
              <a:solidFill>
                <a:srgbClr val="00206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71" name="TextBox 70"/>
              <p:cNvSpPr txBox="1"/>
              <p:nvPr/>
            </p:nvSpPr>
            <p:spPr>
              <a:xfrm rot="16200000">
                <a:off x="10684865" y="3290514"/>
                <a:ext cx="259556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b="1" dirty="0" smtClean="0">
                    <a:solidFill>
                      <a:schemeClr val="bg2"/>
                    </a:solidFill>
                    <a:latin typeface="MV Boli" panose="02000500030200090000" pitchFamily="2" charset="0"/>
                    <a:cs typeface="MV Boli" panose="02000500030200090000" pitchFamily="2" charset="0"/>
                  </a:rPr>
                  <a:t>Basics</a:t>
                </a:r>
                <a:endParaRPr lang="en-GB" sz="2800" b="1" dirty="0">
                  <a:solidFill>
                    <a:schemeClr val="bg2"/>
                  </a:solidFill>
                  <a:latin typeface="MV Boli" panose="02000500030200090000" pitchFamily="2" charset="0"/>
                  <a:cs typeface="MV Boli" panose="02000500030200090000" pitchFamily="2" charset="0"/>
                </a:endParaRPr>
              </a:p>
            </p:txBody>
          </p:sp>
          <p:pic>
            <p:nvPicPr>
              <p:cNvPr id="72" name="Picture 71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6200000">
                <a:off x="11037721" y="3124155"/>
                <a:ext cx="609685" cy="609685"/>
              </a:xfrm>
              <a:prstGeom prst="rect">
                <a:avLst/>
              </a:prstGeom>
            </p:spPr>
          </p:pic>
        </p:grpSp>
      </p:grpSp>
      <p:grpSp>
        <p:nvGrpSpPr>
          <p:cNvPr id="73" name="Group 72"/>
          <p:cNvGrpSpPr/>
          <p:nvPr/>
        </p:nvGrpSpPr>
        <p:grpSpPr>
          <a:xfrm flipH="1">
            <a:off x="13020129" y="0"/>
            <a:ext cx="12244256" cy="6858000"/>
            <a:chOff x="0" y="0"/>
            <a:chExt cx="12244256" cy="6858000"/>
          </a:xfrm>
          <a:effectLst>
            <a:outerShdw blurRad="215900" dist="38100" sx="101000" sy="101000" algn="tr" rotWithShape="0">
              <a:prstClr val="black">
                <a:alpha val="35000"/>
              </a:prstClr>
            </a:outerShdw>
          </a:effectLst>
        </p:grpSpPr>
        <p:sp>
          <p:nvSpPr>
            <p:cNvPr id="74" name="Rectangle 7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>
              <a:outerShdw blurRad="215900" dist="50800" sx="101000" sy="101000" algn="tl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75" name="Group 74"/>
            <p:cNvGrpSpPr/>
            <p:nvPr/>
          </p:nvGrpSpPr>
          <p:grpSpPr>
            <a:xfrm>
              <a:off x="10964093" y="2254343"/>
              <a:ext cx="1280163" cy="2595561"/>
              <a:chOff x="10964093" y="2254343"/>
              <a:chExt cx="1280163" cy="2595561"/>
            </a:xfrm>
          </p:grpSpPr>
          <p:sp>
            <p:nvSpPr>
              <p:cNvPr id="76" name="Freeform 75"/>
              <p:cNvSpPr/>
              <p:nvPr/>
            </p:nvSpPr>
            <p:spPr>
              <a:xfrm>
                <a:off x="10964093" y="2254345"/>
                <a:ext cx="1280160" cy="2349306"/>
              </a:xfrm>
              <a:custGeom>
                <a:avLst/>
                <a:gdLst>
                  <a:gd name="connsiteX0" fmla="*/ 1280160 w 1280160"/>
                  <a:gd name="connsiteY0" fmla="*/ 0 h 2349306"/>
                  <a:gd name="connsiteX1" fmla="*/ 1280160 w 1280160"/>
                  <a:gd name="connsiteY1" fmla="*/ 2349306 h 2349306"/>
                  <a:gd name="connsiteX2" fmla="*/ 0 w 1280160"/>
                  <a:gd name="connsiteY2" fmla="*/ 1174653 h 2349306"/>
                  <a:gd name="connsiteX3" fmla="*/ 1280160 w 1280160"/>
                  <a:gd name="connsiteY3" fmla="*/ 0 h 23493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80160" h="2349306">
                    <a:moveTo>
                      <a:pt x="1280160" y="0"/>
                    </a:moveTo>
                    <a:lnTo>
                      <a:pt x="1280160" y="2349306"/>
                    </a:lnTo>
                    <a:cubicBezTo>
                      <a:pt x="573147" y="2349306"/>
                      <a:pt x="0" y="1823396"/>
                      <a:pt x="0" y="1174653"/>
                    </a:cubicBezTo>
                    <a:cubicBezTo>
                      <a:pt x="0" y="525910"/>
                      <a:pt x="573147" y="0"/>
                      <a:pt x="1280160" y="0"/>
                    </a:cubicBezTo>
                    <a:close/>
                  </a:path>
                </a:pathLst>
              </a:custGeom>
              <a:solidFill>
                <a:srgbClr val="92D05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77" name="TextBox 76"/>
              <p:cNvSpPr txBox="1"/>
              <p:nvPr/>
            </p:nvSpPr>
            <p:spPr>
              <a:xfrm rot="16200000">
                <a:off x="10684865" y="3290514"/>
                <a:ext cx="259556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b="1" dirty="0" smtClean="0">
                    <a:solidFill>
                      <a:schemeClr val="bg2"/>
                    </a:solidFill>
                    <a:latin typeface="MV Boli" panose="02000500030200090000" pitchFamily="2" charset="0"/>
                    <a:cs typeface="MV Boli" panose="02000500030200090000" pitchFamily="2" charset="0"/>
                  </a:rPr>
                  <a:t>Selection</a:t>
                </a:r>
                <a:r>
                  <a:rPr lang="en-GB" sz="2400" b="1" dirty="0" smtClean="0">
                    <a:solidFill>
                      <a:schemeClr val="bg2"/>
                    </a:solidFill>
                    <a:latin typeface="MV Boli" panose="02000500030200090000" pitchFamily="2" charset="0"/>
                    <a:cs typeface="MV Boli" panose="02000500030200090000" pitchFamily="2" charset="0"/>
                  </a:rPr>
                  <a:t> </a:t>
                </a:r>
                <a:endParaRPr lang="en-GB" sz="2400" b="1" dirty="0">
                  <a:solidFill>
                    <a:schemeClr val="bg2"/>
                  </a:solidFill>
                  <a:latin typeface="MV Boli" panose="02000500030200090000" pitchFamily="2" charset="0"/>
                  <a:cs typeface="MV Boli" panose="02000500030200090000" pitchFamily="2" charset="0"/>
                </a:endParaRPr>
              </a:p>
            </p:txBody>
          </p:sp>
          <p:pic>
            <p:nvPicPr>
              <p:cNvPr id="78" name="Picture 77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6200000">
                <a:off x="11037721" y="3124155"/>
                <a:ext cx="609685" cy="609685"/>
              </a:xfrm>
              <a:prstGeom prst="rect">
                <a:avLst/>
              </a:prstGeom>
            </p:spPr>
          </p:pic>
        </p:grpSp>
      </p:grpSp>
      <p:grpSp>
        <p:nvGrpSpPr>
          <p:cNvPr id="79" name="Group 78"/>
          <p:cNvGrpSpPr/>
          <p:nvPr/>
        </p:nvGrpSpPr>
        <p:grpSpPr>
          <a:xfrm>
            <a:off x="1311906" y="-9610"/>
            <a:ext cx="7966631" cy="1056642"/>
            <a:chOff x="2807673" y="81748"/>
            <a:chExt cx="6252766" cy="1056642"/>
          </a:xfrm>
        </p:grpSpPr>
        <p:sp>
          <p:nvSpPr>
            <p:cNvPr id="80" name="TextBox 79"/>
            <p:cNvSpPr txBox="1"/>
            <p:nvPr/>
          </p:nvSpPr>
          <p:spPr>
            <a:xfrm>
              <a:off x="2807673" y="81748"/>
              <a:ext cx="6252766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4400" dirty="0" smtClean="0">
                  <a:solidFill>
                    <a:schemeClr val="bg1">
                      <a:lumMod val="50000"/>
                    </a:schemeClr>
                  </a:solidFill>
                  <a:latin typeface="Tw Cen MT" panose="020B0602020104020603" pitchFamily="34" charset="0"/>
                </a:rPr>
                <a:t>FINANCIAL RESURCES</a:t>
              </a:r>
              <a:endParaRPr lang="en-GB" sz="4400" dirty="0" smtClean="0">
                <a:solidFill>
                  <a:schemeClr val="bg1">
                    <a:lumMod val="50000"/>
                  </a:schemeClr>
                </a:solidFill>
                <a:latin typeface="Tw Cen MT" panose="020B0602020104020603" pitchFamily="34" charset="0"/>
              </a:endParaRPr>
            </a:p>
          </p:txBody>
        </p:sp>
        <p:grpSp>
          <p:nvGrpSpPr>
            <p:cNvPr id="81" name="Group 80"/>
            <p:cNvGrpSpPr/>
            <p:nvPr/>
          </p:nvGrpSpPr>
          <p:grpSpPr>
            <a:xfrm>
              <a:off x="5078428" y="846372"/>
              <a:ext cx="1526209" cy="292018"/>
              <a:chOff x="4801005" y="830897"/>
              <a:chExt cx="1526209" cy="292018"/>
            </a:xfrm>
          </p:grpSpPr>
          <p:sp>
            <p:nvSpPr>
              <p:cNvPr id="82" name="Oval 81"/>
              <p:cNvSpPr/>
              <p:nvPr/>
            </p:nvSpPr>
            <p:spPr>
              <a:xfrm>
                <a:off x="4801005" y="830897"/>
                <a:ext cx="265855" cy="281680"/>
              </a:xfrm>
              <a:prstGeom prst="ellipse">
                <a:avLst/>
              </a:prstGeom>
              <a:solidFill>
                <a:srgbClr val="9A8AF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83" name="Oval 82"/>
              <p:cNvSpPr/>
              <p:nvPr/>
            </p:nvSpPr>
            <p:spPr>
              <a:xfrm>
                <a:off x="5114515" y="839464"/>
                <a:ext cx="265855" cy="281680"/>
              </a:xfrm>
              <a:prstGeom prst="ellipse">
                <a:avLst/>
              </a:prstGeom>
              <a:solidFill>
                <a:srgbClr val="E8629B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84" name="Oval 83"/>
              <p:cNvSpPr/>
              <p:nvPr/>
            </p:nvSpPr>
            <p:spPr>
              <a:xfrm>
                <a:off x="5428025" y="841235"/>
                <a:ext cx="265855" cy="281680"/>
              </a:xfrm>
              <a:prstGeom prst="ellipse">
                <a:avLst/>
              </a:prstGeom>
              <a:solidFill>
                <a:srgbClr val="F2B87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85" name="Oval 84"/>
              <p:cNvSpPr/>
              <p:nvPr/>
            </p:nvSpPr>
            <p:spPr>
              <a:xfrm>
                <a:off x="6061359" y="839464"/>
                <a:ext cx="265855" cy="281680"/>
              </a:xfrm>
              <a:prstGeom prst="ellipse">
                <a:avLst/>
              </a:prstGeom>
              <a:solidFill>
                <a:srgbClr val="F4787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86" name="Oval 85"/>
              <p:cNvSpPr/>
              <p:nvPr/>
            </p:nvSpPr>
            <p:spPr>
              <a:xfrm>
                <a:off x="5741535" y="839464"/>
                <a:ext cx="265855" cy="281680"/>
              </a:xfrm>
              <a:prstGeom prst="ellipse">
                <a:avLst/>
              </a:prstGeom>
              <a:solidFill>
                <a:srgbClr val="93DDD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7746" y="1427059"/>
            <a:ext cx="8611802" cy="28864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45932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" name="Group 19"/>
          <p:cNvGrpSpPr/>
          <p:nvPr/>
        </p:nvGrpSpPr>
        <p:grpSpPr>
          <a:xfrm flipH="1">
            <a:off x="-52254" y="0"/>
            <a:ext cx="12244254" cy="6858000"/>
            <a:chOff x="0" y="0"/>
            <a:chExt cx="12244254" cy="6858000"/>
          </a:xfrm>
        </p:grpSpPr>
        <p:sp>
          <p:nvSpPr>
            <p:cNvPr id="4" name="Rectangle 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>
              <a:outerShdw blurRad="215900" dist="50800" sx="101000" sy="101000" algn="tl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19" name="Group 18"/>
            <p:cNvGrpSpPr/>
            <p:nvPr/>
          </p:nvGrpSpPr>
          <p:grpSpPr>
            <a:xfrm>
              <a:off x="11037721" y="2544291"/>
              <a:ext cx="1206533" cy="1769413"/>
              <a:chOff x="11037721" y="2544291"/>
              <a:chExt cx="1206533" cy="1769413"/>
            </a:xfrm>
          </p:grpSpPr>
          <p:sp>
            <p:nvSpPr>
              <p:cNvPr id="9" name="TextBox 8"/>
              <p:cNvSpPr txBox="1"/>
              <p:nvPr/>
            </p:nvSpPr>
            <p:spPr>
              <a:xfrm rot="16200000">
                <a:off x="11097937" y="3167388"/>
                <a:ext cx="176941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b="1" dirty="0" smtClean="0">
                    <a:solidFill>
                      <a:schemeClr val="bg2"/>
                    </a:solidFill>
                    <a:latin typeface="MV Boli" panose="02000500030200090000" pitchFamily="2" charset="0"/>
                    <a:cs typeface="MV Boli" panose="02000500030200090000" pitchFamily="2" charset="0"/>
                  </a:rPr>
                  <a:t>Made by</a:t>
                </a:r>
                <a:endParaRPr lang="en-GB" sz="2800" b="1" dirty="0">
                  <a:solidFill>
                    <a:schemeClr val="bg2"/>
                  </a:solidFill>
                  <a:latin typeface="MV Boli" panose="02000500030200090000" pitchFamily="2" charset="0"/>
                  <a:cs typeface="MV Boli" panose="02000500030200090000" pitchFamily="2" charset="0"/>
                </a:endParaRPr>
              </a:p>
            </p:txBody>
          </p:sp>
          <p:pic>
            <p:nvPicPr>
              <p:cNvPr id="18" name="Picture 17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6200000">
                <a:off x="11037721" y="3124155"/>
                <a:ext cx="609685" cy="609685"/>
              </a:xfrm>
              <a:prstGeom prst="rect">
                <a:avLst/>
              </a:prstGeom>
            </p:spPr>
          </p:pic>
        </p:grpSp>
      </p:grpSp>
      <p:grpSp>
        <p:nvGrpSpPr>
          <p:cNvPr id="10" name="Group 9"/>
          <p:cNvGrpSpPr/>
          <p:nvPr/>
        </p:nvGrpSpPr>
        <p:grpSpPr>
          <a:xfrm flipH="1">
            <a:off x="-26127" y="-168"/>
            <a:ext cx="12244253" cy="6858000"/>
            <a:chOff x="0" y="0"/>
            <a:chExt cx="12244253" cy="6858000"/>
          </a:xfrm>
          <a:effectLst>
            <a:outerShdw blurRad="215900" dist="38100" sx="101000" sy="101000" algn="tr" rotWithShape="0">
              <a:prstClr val="black">
                <a:alpha val="35000"/>
              </a:prstClr>
            </a:outerShdw>
          </a:effectLst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>
              <a:outerShdw blurRad="215900" dist="50800" sx="101000" sy="101000" algn="tl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12" name="Group 11"/>
            <p:cNvGrpSpPr/>
            <p:nvPr/>
          </p:nvGrpSpPr>
          <p:grpSpPr>
            <a:xfrm>
              <a:off x="10964093" y="2254345"/>
              <a:ext cx="1280160" cy="2349306"/>
              <a:chOff x="10964093" y="2254345"/>
              <a:chExt cx="1280160" cy="2349306"/>
            </a:xfrm>
          </p:grpSpPr>
          <p:sp>
            <p:nvSpPr>
              <p:cNvPr id="13" name="Freeform 12"/>
              <p:cNvSpPr/>
              <p:nvPr/>
            </p:nvSpPr>
            <p:spPr>
              <a:xfrm>
                <a:off x="10964093" y="2254345"/>
                <a:ext cx="1280160" cy="2349306"/>
              </a:xfrm>
              <a:custGeom>
                <a:avLst/>
                <a:gdLst>
                  <a:gd name="connsiteX0" fmla="*/ 1280160 w 1280160"/>
                  <a:gd name="connsiteY0" fmla="*/ 0 h 2349306"/>
                  <a:gd name="connsiteX1" fmla="*/ 1280160 w 1280160"/>
                  <a:gd name="connsiteY1" fmla="*/ 2349306 h 2349306"/>
                  <a:gd name="connsiteX2" fmla="*/ 0 w 1280160"/>
                  <a:gd name="connsiteY2" fmla="*/ 1174653 h 2349306"/>
                  <a:gd name="connsiteX3" fmla="*/ 1280160 w 1280160"/>
                  <a:gd name="connsiteY3" fmla="*/ 0 h 23493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80160" h="2349306">
                    <a:moveTo>
                      <a:pt x="1280160" y="0"/>
                    </a:moveTo>
                    <a:lnTo>
                      <a:pt x="1280160" y="2349306"/>
                    </a:lnTo>
                    <a:cubicBezTo>
                      <a:pt x="573147" y="2349306"/>
                      <a:pt x="0" y="1823396"/>
                      <a:pt x="0" y="1174653"/>
                    </a:cubicBezTo>
                    <a:cubicBezTo>
                      <a:pt x="0" y="525910"/>
                      <a:pt x="573147" y="0"/>
                      <a:pt x="1280160" y="0"/>
                    </a:cubicBezTo>
                    <a:close/>
                  </a:path>
                </a:pathLst>
              </a:custGeom>
              <a:solidFill>
                <a:schemeClr val="accent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4" name="TextBox 13"/>
              <p:cNvSpPr txBox="1"/>
              <p:nvPr/>
            </p:nvSpPr>
            <p:spPr>
              <a:xfrm rot="16200000">
                <a:off x="11097937" y="3228943"/>
                <a:ext cx="1769413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000" b="1" dirty="0" smtClean="0">
                    <a:solidFill>
                      <a:schemeClr val="bg2"/>
                    </a:solidFill>
                    <a:latin typeface="MV Boli" panose="02000500030200090000" pitchFamily="2" charset="0"/>
                    <a:cs typeface="MV Boli" panose="02000500030200090000" pitchFamily="2" charset="0"/>
                  </a:rPr>
                  <a:t>PHYSICAL…</a:t>
                </a:r>
                <a:endParaRPr lang="en-GB" sz="2000" b="1" dirty="0">
                  <a:solidFill>
                    <a:schemeClr val="bg2"/>
                  </a:solidFill>
                  <a:latin typeface="MV Boli" panose="02000500030200090000" pitchFamily="2" charset="0"/>
                  <a:cs typeface="MV Boli" panose="02000500030200090000" pitchFamily="2" charset="0"/>
                </a:endParaRPr>
              </a:p>
            </p:txBody>
          </p:sp>
          <p:pic>
            <p:nvPicPr>
              <p:cNvPr id="15" name="Picture 14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6200000">
                <a:off x="11037721" y="3124155"/>
                <a:ext cx="609685" cy="609685"/>
              </a:xfrm>
              <a:prstGeom prst="rect">
                <a:avLst/>
              </a:prstGeom>
            </p:spPr>
          </p:pic>
        </p:grpSp>
      </p:grpSp>
      <p:grpSp>
        <p:nvGrpSpPr>
          <p:cNvPr id="25" name="Group 24"/>
          <p:cNvGrpSpPr/>
          <p:nvPr/>
        </p:nvGrpSpPr>
        <p:grpSpPr>
          <a:xfrm flipH="1">
            <a:off x="390751" y="-9610"/>
            <a:ext cx="12244253" cy="6858000"/>
            <a:chOff x="0" y="0"/>
            <a:chExt cx="12244253" cy="6858000"/>
          </a:xfrm>
          <a:effectLst>
            <a:outerShdw blurRad="215900" dist="38100" sx="101000" sy="101000" algn="tr" rotWithShape="0">
              <a:prstClr val="black">
                <a:alpha val="35000"/>
              </a:prstClr>
            </a:outerShdw>
          </a:effectLst>
        </p:grpSpPr>
        <p:sp>
          <p:nvSpPr>
            <p:cNvPr id="26" name="Rectangle 25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>
              <a:outerShdw blurRad="215900" dist="50800" sx="101000" sy="101000" algn="tl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27" name="Group 26"/>
            <p:cNvGrpSpPr/>
            <p:nvPr/>
          </p:nvGrpSpPr>
          <p:grpSpPr>
            <a:xfrm>
              <a:off x="10964093" y="2254345"/>
              <a:ext cx="1280160" cy="2440896"/>
              <a:chOff x="10964093" y="2254345"/>
              <a:chExt cx="1280160" cy="2440896"/>
            </a:xfrm>
          </p:grpSpPr>
          <p:sp>
            <p:nvSpPr>
              <p:cNvPr id="28" name="Freeform 27"/>
              <p:cNvSpPr/>
              <p:nvPr/>
            </p:nvSpPr>
            <p:spPr>
              <a:xfrm>
                <a:off x="10964093" y="2254345"/>
                <a:ext cx="1280160" cy="2349306"/>
              </a:xfrm>
              <a:custGeom>
                <a:avLst/>
                <a:gdLst>
                  <a:gd name="connsiteX0" fmla="*/ 1280160 w 1280160"/>
                  <a:gd name="connsiteY0" fmla="*/ 0 h 2349306"/>
                  <a:gd name="connsiteX1" fmla="*/ 1280160 w 1280160"/>
                  <a:gd name="connsiteY1" fmla="*/ 2349306 h 2349306"/>
                  <a:gd name="connsiteX2" fmla="*/ 0 w 1280160"/>
                  <a:gd name="connsiteY2" fmla="*/ 1174653 h 2349306"/>
                  <a:gd name="connsiteX3" fmla="*/ 1280160 w 1280160"/>
                  <a:gd name="connsiteY3" fmla="*/ 0 h 23493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80160" h="2349306">
                    <a:moveTo>
                      <a:pt x="1280160" y="0"/>
                    </a:moveTo>
                    <a:lnTo>
                      <a:pt x="1280160" y="2349306"/>
                    </a:lnTo>
                    <a:cubicBezTo>
                      <a:pt x="573147" y="2349306"/>
                      <a:pt x="0" y="1823396"/>
                      <a:pt x="0" y="1174653"/>
                    </a:cubicBezTo>
                    <a:cubicBezTo>
                      <a:pt x="0" y="525910"/>
                      <a:pt x="573147" y="0"/>
                      <a:pt x="1280160" y="0"/>
                    </a:cubicBezTo>
                    <a:close/>
                  </a:path>
                </a:pathLst>
              </a:custGeom>
              <a:solidFill>
                <a:schemeClr val="accent6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9" name="TextBox 28"/>
              <p:cNvSpPr txBox="1"/>
              <p:nvPr/>
            </p:nvSpPr>
            <p:spPr>
              <a:xfrm rot="16200000">
                <a:off x="10907169" y="3419711"/>
                <a:ext cx="2150951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000" b="1" dirty="0" smtClean="0">
                    <a:solidFill>
                      <a:schemeClr val="bg2"/>
                    </a:solidFill>
                    <a:latin typeface="MV Boli" panose="02000500030200090000" pitchFamily="2" charset="0"/>
                    <a:cs typeface="MV Boli" panose="02000500030200090000" pitchFamily="2" charset="0"/>
                  </a:rPr>
                  <a:t>EQUITMENT</a:t>
                </a:r>
                <a:endParaRPr lang="en-GB" sz="2000" b="1" dirty="0">
                  <a:solidFill>
                    <a:schemeClr val="bg2"/>
                  </a:solidFill>
                  <a:latin typeface="MV Boli" panose="02000500030200090000" pitchFamily="2" charset="0"/>
                  <a:cs typeface="MV Boli" panose="02000500030200090000" pitchFamily="2" charset="0"/>
                </a:endParaRPr>
              </a:p>
            </p:txBody>
          </p:sp>
          <p:pic>
            <p:nvPicPr>
              <p:cNvPr id="30" name="Picture 29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6200000">
                <a:off x="11037721" y="3124155"/>
                <a:ext cx="609685" cy="609685"/>
              </a:xfrm>
              <a:prstGeom prst="rect">
                <a:avLst/>
              </a:prstGeom>
            </p:spPr>
          </p:pic>
        </p:grpSp>
      </p:grpSp>
      <p:grpSp>
        <p:nvGrpSpPr>
          <p:cNvPr id="31" name="Group 30"/>
          <p:cNvGrpSpPr/>
          <p:nvPr/>
        </p:nvGrpSpPr>
        <p:grpSpPr>
          <a:xfrm flipH="1">
            <a:off x="800163" y="-19136"/>
            <a:ext cx="12305809" cy="6858000"/>
            <a:chOff x="0" y="0"/>
            <a:chExt cx="12305809" cy="6858000"/>
          </a:xfrm>
          <a:effectLst>
            <a:outerShdw blurRad="215900" dist="38100" sx="101000" sy="101000" algn="tr" rotWithShape="0">
              <a:prstClr val="black">
                <a:alpha val="35000"/>
              </a:prstClr>
            </a:outerShdw>
          </a:effectLst>
        </p:grpSpPr>
        <p:sp>
          <p:nvSpPr>
            <p:cNvPr id="32" name="Rectangle 3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>
              <a:outerShdw blurRad="215900" dist="50800" sx="101000" sy="101000" algn="tl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33" name="Group 32"/>
            <p:cNvGrpSpPr/>
            <p:nvPr/>
          </p:nvGrpSpPr>
          <p:grpSpPr>
            <a:xfrm>
              <a:off x="10964093" y="2254345"/>
              <a:ext cx="1341716" cy="2349306"/>
              <a:chOff x="10964093" y="2254345"/>
              <a:chExt cx="1341716" cy="2349306"/>
            </a:xfrm>
          </p:grpSpPr>
          <p:sp>
            <p:nvSpPr>
              <p:cNvPr id="34" name="Freeform 33"/>
              <p:cNvSpPr/>
              <p:nvPr/>
            </p:nvSpPr>
            <p:spPr>
              <a:xfrm>
                <a:off x="10964093" y="2254345"/>
                <a:ext cx="1280160" cy="2349306"/>
              </a:xfrm>
              <a:custGeom>
                <a:avLst/>
                <a:gdLst>
                  <a:gd name="connsiteX0" fmla="*/ 1280160 w 1280160"/>
                  <a:gd name="connsiteY0" fmla="*/ 0 h 2349306"/>
                  <a:gd name="connsiteX1" fmla="*/ 1280160 w 1280160"/>
                  <a:gd name="connsiteY1" fmla="*/ 2349306 h 2349306"/>
                  <a:gd name="connsiteX2" fmla="*/ 0 w 1280160"/>
                  <a:gd name="connsiteY2" fmla="*/ 1174653 h 2349306"/>
                  <a:gd name="connsiteX3" fmla="*/ 1280160 w 1280160"/>
                  <a:gd name="connsiteY3" fmla="*/ 0 h 23493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80160" h="2349306">
                    <a:moveTo>
                      <a:pt x="1280160" y="0"/>
                    </a:moveTo>
                    <a:lnTo>
                      <a:pt x="1280160" y="2349306"/>
                    </a:lnTo>
                    <a:cubicBezTo>
                      <a:pt x="573147" y="2349306"/>
                      <a:pt x="0" y="1823396"/>
                      <a:pt x="0" y="1174653"/>
                    </a:cubicBezTo>
                    <a:cubicBezTo>
                      <a:pt x="0" y="525910"/>
                      <a:pt x="573147" y="0"/>
                      <a:pt x="1280160" y="0"/>
                    </a:cubicBezTo>
                    <a:close/>
                  </a:path>
                </a:pathLst>
              </a:custGeom>
              <a:solidFill>
                <a:schemeClr val="accent2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5" name="TextBox 34"/>
              <p:cNvSpPr txBox="1"/>
              <p:nvPr/>
            </p:nvSpPr>
            <p:spPr>
              <a:xfrm rot="16200000">
                <a:off x="11097937" y="3296628"/>
                <a:ext cx="1769413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b="1" dirty="0" smtClean="0">
                    <a:solidFill>
                      <a:schemeClr val="bg2"/>
                    </a:solidFill>
                    <a:latin typeface="MV Boli" panose="02000500030200090000" pitchFamily="2" charset="0"/>
                    <a:cs typeface="MV Boli" panose="02000500030200090000" pitchFamily="2" charset="0"/>
                  </a:rPr>
                  <a:t>FINANCIAL RESOURCES</a:t>
                </a:r>
                <a:endParaRPr lang="en-GB" b="1" dirty="0">
                  <a:solidFill>
                    <a:schemeClr val="bg2"/>
                  </a:solidFill>
                  <a:latin typeface="MV Boli" panose="02000500030200090000" pitchFamily="2" charset="0"/>
                  <a:cs typeface="MV Boli" panose="02000500030200090000" pitchFamily="2" charset="0"/>
                </a:endParaRPr>
              </a:p>
            </p:txBody>
          </p:sp>
          <p:pic>
            <p:nvPicPr>
              <p:cNvPr id="36" name="Picture 35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6200000">
                <a:off x="11037721" y="3124155"/>
                <a:ext cx="609685" cy="609685"/>
              </a:xfrm>
              <a:prstGeom prst="rect">
                <a:avLst/>
              </a:prstGeom>
            </p:spPr>
          </p:pic>
        </p:grpSp>
      </p:grpSp>
      <p:grpSp>
        <p:nvGrpSpPr>
          <p:cNvPr id="43" name="Group 42"/>
          <p:cNvGrpSpPr/>
          <p:nvPr/>
        </p:nvGrpSpPr>
        <p:grpSpPr>
          <a:xfrm flipH="1">
            <a:off x="1353786" y="-19136"/>
            <a:ext cx="12249450" cy="6858000"/>
            <a:chOff x="0" y="0"/>
            <a:chExt cx="12249450" cy="6858000"/>
          </a:xfrm>
          <a:effectLst>
            <a:outerShdw blurRad="215900" dist="38100" sx="101000" sy="101000" algn="tr" rotWithShape="0">
              <a:prstClr val="black">
                <a:alpha val="35000"/>
              </a:prstClr>
            </a:outerShdw>
          </a:effectLst>
        </p:grpSpPr>
        <p:sp>
          <p:nvSpPr>
            <p:cNvPr id="44" name="Rectangle 4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>
              <a:outerShdw blurRad="215900" dist="50800" sx="101000" sy="101000" algn="tl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45" name="Group 44"/>
            <p:cNvGrpSpPr/>
            <p:nvPr/>
          </p:nvGrpSpPr>
          <p:grpSpPr>
            <a:xfrm>
              <a:off x="10964093" y="2007376"/>
              <a:ext cx="1285357" cy="2596275"/>
              <a:chOff x="10964093" y="2007376"/>
              <a:chExt cx="1285357" cy="2596275"/>
            </a:xfrm>
          </p:grpSpPr>
          <p:sp>
            <p:nvSpPr>
              <p:cNvPr id="46" name="Freeform 45"/>
              <p:cNvSpPr/>
              <p:nvPr/>
            </p:nvSpPr>
            <p:spPr>
              <a:xfrm>
                <a:off x="10964093" y="2254345"/>
                <a:ext cx="1280160" cy="2349306"/>
              </a:xfrm>
              <a:custGeom>
                <a:avLst/>
                <a:gdLst>
                  <a:gd name="connsiteX0" fmla="*/ 1280160 w 1280160"/>
                  <a:gd name="connsiteY0" fmla="*/ 0 h 2349306"/>
                  <a:gd name="connsiteX1" fmla="*/ 1280160 w 1280160"/>
                  <a:gd name="connsiteY1" fmla="*/ 2349306 h 2349306"/>
                  <a:gd name="connsiteX2" fmla="*/ 0 w 1280160"/>
                  <a:gd name="connsiteY2" fmla="*/ 1174653 h 2349306"/>
                  <a:gd name="connsiteX3" fmla="*/ 1280160 w 1280160"/>
                  <a:gd name="connsiteY3" fmla="*/ 0 h 23493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80160" h="2349306">
                    <a:moveTo>
                      <a:pt x="1280160" y="0"/>
                    </a:moveTo>
                    <a:lnTo>
                      <a:pt x="1280160" y="2349306"/>
                    </a:lnTo>
                    <a:cubicBezTo>
                      <a:pt x="573147" y="2349306"/>
                      <a:pt x="0" y="1823396"/>
                      <a:pt x="0" y="1174653"/>
                    </a:cubicBezTo>
                    <a:cubicBezTo>
                      <a:pt x="0" y="525910"/>
                      <a:pt x="573147" y="0"/>
                      <a:pt x="1280160" y="0"/>
                    </a:cubicBezTo>
                    <a:close/>
                  </a:path>
                </a:pathLst>
              </a:custGeom>
              <a:solidFill>
                <a:srgbClr val="00B0F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47" name="TextBox 46"/>
              <p:cNvSpPr txBox="1"/>
              <p:nvPr/>
            </p:nvSpPr>
            <p:spPr>
              <a:xfrm rot="16200000">
                <a:off x="10720837" y="3074324"/>
                <a:ext cx="2595561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400" b="1" dirty="0" smtClean="0">
                    <a:solidFill>
                      <a:schemeClr val="bg2"/>
                    </a:solidFill>
                    <a:latin typeface="MV Boli" panose="02000500030200090000" pitchFamily="2" charset="0"/>
                    <a:cs typeface="MV Boli" panose="02000500030200090000" pitchFamily="2" charset="0"/>
                  </a:rPr>
                  <a:t>COST OF </a:t>
                </a:r>
                <a:endParaRPr lang="en-GB" sz="2400" b="1" dirty="0">
                  <a:solidFill>
                    <a:schemeClr val="bg2"/>
                  </a:solidFill>
                  <a:latin typeface="MV Boli" panose="02000500030200090000" pitchFamily="2" charset="0"/>
                  <a:cs typeface="MV Boli" panose="02000500030200090000" pitchFamily="2" charset="0"/>
                </a:endParaRPr>
              </a:p>
            </p:txBody>
          </p:sp>
          <p:pic>
            <p:nvPicPr>
              <p:cNvPr id="48" name="Picture 47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6200000">
                <a:off x="11037721" y="3124155"/>
                <a:ext cx="609685" cy="609685"/>
              </a:xfrm>
              <a:prstGeom prst="rect">
                <a:avLst/>
              </a:prstGeom>
            </p:spPr>
          </p:pic>
        </p:grpSp>
      </p:grpSp>
      <p:grpSp>
        <p:nvGrpSpPr>
          <p:cNvPr id="56" name="Group 55"/>
          <p:cNvGrpSpPr/>
          <p:nvPr/>
        </p:nvGrpSpPr>
        <p:grpSpPr>
          <a:xfrm flipH="1">
            <a:off x="11792225" y="-84"/>
            <a:ext cx="12244253" cy="6858000"/>
            <a:chOff x="0" y="0"/>
            <a:chExt cx="12244253" cy="6858000"/>
          </a:xfrm>
          <a:effectLst>
            <a:outerShdw blurRad="215900" dist="38100" sx="101000" sy="101000" algn="tr" rotWithShape="0">
              <a:prstClr val="black">
                <a:alpha val="35000"/>
              </a:prstClr>
            </a:outerShdw>
          </a:effectLst>
        </p:grpSpPr>
        <p:sp>
          <p:nvSpPr>
            <p:cNvPr id="61" name="Rectangle 6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>
              <a:outerShdw blurRad="215900" dist="50800" sx="101000" sy="101000" algn="tl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62" name="Group 61"/>
            <p:cNvGrpSpPr/>
            <p:nvPr/>
          </p:nvGrpSpPr>
          <p:grpSpPr>
            <a:xfrm>
              <a:off x="10964093" y="2140018"/>
              <a:ext cx="1280160" cy="2595561"/>
              <a:chOff x="10964093" y="2140018"/>
              <a:chExt cx="1280160" cy="2595561"/>
            </a:xfrm>
          </p:grpSpPr>
          <p:sp>
            <p:nvSpPr>
              <p:cNvPr id="63" name="Freeform 62"/>
              <p:cNvSpPr/>
              <p:nvPr/>
            </p:nvSpPr>
            <p:spPr>
              <a:xfrm>
                <a:off x="10964093" y="2254345"/>
                <a:ext cx="1280160" cy="2349306"/>
              </a:xfrm>
              <a:custGeom>
                <a:avLst/>
                <a:gdLst>
                  <a:gd name="connsiteX0" fmla="*/ 1280160 w 1280160"/>
                  <a:gd name="connsiteY0" fmla="*/ 0 h 2349306"/>
                  <a:gd name="connsiteX1" fmla="*/ 1280160 w 1280160"/>
                  <a:gd name="connsiteY1" fmla="*/ 2349306 h 2349306"/>
                  <a:gd name="connsiteX2" fmla="*/ 0 w 1280160"/>
                  <a:gd name="connsiteY2" fmla="*/ 1174653 h 2349306"/>
                  <a:gd name="connsiteX3" fmla="*/ 1280160 w 1280160"/>
                  <a:gd name="connsiteY3" fmla="*/ 0 h 23493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80160" h="2349306">
                    <a:moveTo>
                      <a:pt x="1280160" y="0"/>
                    </a:moveTo>
                    <a:lnTo>
                      <a:pt x="1280160" y="2349306"/>
                    </a:lnTo>
                    <a:cubicBezTo>
                      <a:pt x="573147" y="2349306"/>
                      <a:pt x="0" y="1823396"/>
                      <a:pt x="0" y="1174653"/>
                    </a:cubicBezTo>
                    <a:cubicBezTo>
                      <a:pt x="0" y="525910"/>
                      <a:pt x="573147" y="0"/>
                      <a:pt x="1280160" y="0"/>
                    </a:cubicBezTo>
                    <a:close/>
                  </a:path>
                </a:pathLst>
              </a:custGeom>
              <a:solidFill>
                <a:srgbClr val="FFC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64" name="TextBox 63"/>
              <p:cNvSpPr txBox="1"/>
              <p:nvPr/>
            </p:nvSpPr>
            <p:spPr>
              <a:xfrm rot="16200000">
                <a:off x="10721061" y="3253133"/>
                <a:ext cx="2595561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b="1" dirty="0" smtClean="0">
                    <a:solidFill>
                      <a:schemeClr val="bg2"/>
                    </a:solidFill>
                    <a:latin typeface="MV Boli" panose="02000500030200090000" pitchFamily="2" charset="0"/>
                    <a:cs typeface="MV Boli" panose="02000500030200090000" pitchFamily="2" charset="0"/>
                  </a:rPr>
                  <a:t>MONTHLY COST</a:t>
                </a:r>
                <a:endParaRPr lang="en-GB" b="1" dirty="0">
                  <a:solidFill>
                    <a:schemeClr val="bg2"/>
                  </a:solidFill>
                  <a:latin typeface="MV Boli" panose="02000500030200090000" pitchFamily="2" charset="0"/>
                  <a:cs typeface="MV Boli" panose="02000500030200090000" pitchFamily="2" charset="0"/>
                </a:endParaRPr>
              </a:p>
            </p:txBody>
          </p:sp>
          <p:pic>
            <p:nvPicPr>
              <p:cNvPr id="65" name="Picture 64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6200000">
                <a:off x="11037721" y="3124155"/>
                <a:ext cx="609685" cy="609685"/>
              </a:xfrm>
              <a:prstGeom prst="rect">
                <a:avLst/>
              </a:prstGeom>
            </p:spPr>
          </p:pic>
        </p:grpSp>
      </p:grpSp>
      <p:grpSp>
        <p:nvGrpSpPr>
          <p:cNvPr id="67" name="Group 66"/>
          <p:cNvGrpSpPr/>
          <p:nvPr/>
        </p:nvGrpSpPr>
        <p:grpSpPr>
          <a:xfrm flipH="1">
            <a:off x="12424330" y="0"/>
            <a:ext cx="12244256" cy="6858000"/>
            <a:chOff x="0" y="0"/>
            <a:chExt cx="12244256" cy="6858000"/>
          </a:xfrm>
          <a:effectLst>
            <a:outerShdw blurRad="215900" dist="38100" sx="101000" sy="101000" algn="tr" rotWithShape="0">
              <a:prstClr val="black">
                <a:alpha val="35000"/>
              </a:prstClr>
            </a:outerShdw>
          </a:effectLst>
        </p:grpSpPr>
        <p:sp>
          <p:nvSpPr>
            <p:cNvPr id="68" name="Rectangle 67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>
              <a:outerShdw blurRad="215900" dist="50800" sx="101000" sy="101000" algn="tl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69" name="Group 68"/>
            <p:cNvGrpSpPr/>
            <p:nvPr/>
          </p:nvGrpSpPr>
          <p:grpSpPr>
            <a:xfrm>
              <a:off x="10964093" y="2254343"/>
              <a:ext cx="1280163" cy="2595561"/>
              <a:chOff x="10964093" y="2254343"/>
              <a:chExt cx="1280163" cy="2595561"/>
            </a:xfrm>
          </p:grpSpPr>
          <p:sp>
            <p:nvSpPr>
              <p:cNvPr id="70" name="Freeform 69"/>
              <p:cNvSpPr/>
              <p:nvPr/>
            </p:nvSpPr>
            <p:spPr>
              <a:xfrm>
                <a:off x="10964093" y="2254345"/>
                <a:ext cx="1280160" cy="2349306"/>
              </a:xfrm>
              <a:custGeom>
                <a:avLst/>
                <a:gdLst>
                  <a:gd name="connsiteX0" fmla="*/ 1280160 w 1280160"/>
                  <a:gd name="connsiteY0" fmla="*/ 0 h 2349306"/>
                  <a:gd name="connsiteX1" fmla="*/ 1280160 w 1280160"/>
                  <a:gd name="connsiteY1" fmla="*/ 2349306 h 2349306"/>
                  <a:gd name="connsiteX2" fmla="*/ 0 w 1280160"/>
                  <a:gd name="connsiteY2" fmla="*/ 1174653 h 2349306"/>
                  <a:gd name="connsiteX3" fmla="*/ 1280160 w 1280160"/>
                  <a:gd name="connsiteY3" fmla="*/ 0 h 23493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80160" h="2349306">
                    <a:moveTo>
                      <a:pt x="1280160" y="0"/>
                    </a:moveTo>
                    <a:lnTo>
                      <a:pt x="1280160" y="2349306"/>
                    </a:lnTo>
                    <a:cubicBezTo>
                      <a:pt x="573147" y="2349306"/>
                      <a:pt x="0" y="1823396"/>
                      <a:pt x="0" y="1174653"/>
                    </a:cubicBezTo>
                    <a:cubicBezTo>
                      <a:pt x="0" y="525910"/>
                      <a:pt x="573147" y="0"/>
                      <a:pt x="1280160" y="0"/>
                    </a:cubicBezTo>
                    <a:close/>
                  </a:path>
                </a:pathLst>
              </a:custGeom>
              <a:solidFill>
                <a:srgbClr val="00206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71" name="TextBox 70"/>
              <p:cNvSpPr txBox="1"/>
              <p:nvPr/>
            </p:nvSpPr>
            <p:spPr>
              <a:xfrm rot="16200000">
                <a:off x="10684865" y="3290514"/>
                <a:ext cx="259556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b="1" dirty="0" smtClean="0">
                    <a:solidFill>
                      <a:schemeClr val="bg2"/>
                    </a:solidFill>
                    <a:latin typeface="MV Boli" panose="02000500030200090000" pitchFamily="2" charset="0"/>
                    <a:cs typeface="MV Boli" panose="02000500030200090000" pitchFamily="2" charset="0"/>
                  </a:rPr>
                  <a:t>Basics</a:t>
                </a:r>
                <a:endParaRPr lang="en-GB" sz="2800" b="1" dirty="0">
                  <a:solidFill>
                    <a:schemeClr val="bg2"/>
                  </a:solidFill>
                  <a:latin typeface="MV Boli" panose="02000500030200090000" pitchFamily="2" charset="0"/>
                  <a:cs typeface="MV Boli" panose="02000500030200090000" pitchFamily="2" charset="0"/>
                </a:endParaRPr>
              </a:p>
            </p:txBody>
          </p:sp>
          <p:pic>
            <p:nvPicPr>
              <p:cNvPr id="72" name="Picture 71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6200000">
                <a:off x="11037721" y="3124155"/>
                <a:ext cx="609685" cy="609685"/>
              </a:xfrm>
              <a:prstGeom prst="rect">
                <a:avLst/>
              </a:prstGeom>
            </p:spPr>
          </p:pic>
        </p:grpSp>
      </p:grpSp>
      <p:grpSp>
        <p:nvGrpSpPr>
          <p:cNvPr id="73" name="Group 72"/>
          <p:cNvGrpSpPr/>
          <p:nvPr/>
        </p:nvGrpSpPr>
        <p:grpSpPr>
          <a:xfrm flipH="1">
            <a:off x="13020129" y="0"/>
            <a:ext cx="12244256" cy="6858000"/>
            <a:chOff x="0" y="0"/>
            <a:chExt cx="12244256" cy="6858000"/>
          </a:xfrm>
          <a:effectLst>
            <a:outerShdw blurRad="215900" dist="38100" sx="101000" sy="101000" algn="tr" rotWithShape="0">
              <a:prstClr val="black">
                <a:alpha val="35000"/>
              </a:prstClr>
            </a:outerShdw>
          </a:effectLst>
        </p:grpSpPr>
        <p:sp>
          <p:nvSpPr>
            <p:cNvPr id="74" name="Rectangle 7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>
              <a:outerShdw blurRad="215900" dist="50800" sx="101000" sy="101000" algn="tl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75" name="Group 74"/>
            <p:cNvGrpSpPr/>
            <p:nvPr/>
          </p:nvGrpSpPr>
          <p:grpSpPr>
            <a:xfrm>
              <a:off x="10964093" y="2254343"/>
              <a:ext cx="1280163" cy="2595561"/>
              <a:chOff x="10964093" y="2254343"/>
              <a:chExt cx="1280163" cy="2595561"/>
            </a:xfrm>
          </p:grpSpPr>
          <p:sp>
            <p:nvSpPr>
              <p:cNvPr id="76" name="Freeform 75"/>
              <p:cNvSpPr/>
              <p:nvPr/>
            </p:nvSpPr>
            <p:spPr>
              <a:xfrm>
                <a:off x="10964093" y="2254345"/>
                <a:ext cx="1280160" cy="2349306"/>
              </a:xfrm>
              <a:custGeom>
                <a:avLst/>
                <a:gdLst>
                  <a:gd name="connsiteX0" fmla="*/ 1280160 w 1280160"/>
                  <a:gd name="connsiteY0" fmla="*/ 0 h 2349306"/>
                  <a:gd name="connsiteX1" fmla="*/ 1280160 w 1280160"/>
                  <a:gd name="connsiteY1" fmla="*/ 2349306 h 2349306"/>
                  <a:gd name="connsiteX2" fmla="*/ 0 w 1280160"/>
                  <a:gd name="connsiteY2" fmla="*/ 1174653 h 2349306"/>
                  <a:gd name="connsiteX3" fmla="*/ 1280160 w 1280160"/>
                  <a:gd name="connsiteY3" fmla="*/ 0 h 23493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80160" h="2349306">
                    <a:moveTo>
                      <a:pt x="1280160" y="0"/>
                    </a:moveTo>
                    <a:lnTo>
                      <a:pt x="1280160" y="2349306"/>
                    </a:lnTo>
                    <a:cubicBezTo>
                      <a:pt x="573147" y="2349306"/>
                      <a:pt x="0" y="1823396"/>
                      <a:pt x="0" y="1174653"/>
                    </a:cubicBezTo>
                    <a:cubicBezTo>
                      <a:pt x="0" y="525910"/>
                      <a:pt x="573147" y="0"/>
                      <a:pt x="1280160" y="0"/>
                    </a:cubicBezTo>
                    <a:close/>
                  </a:path>
                </a:pathLst>
              </a:custGeom>
              <a:solidFill>
                <a:srgbClr val="92D05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77" name="TextBox 76"/>
              <p:cNvSpPr txBox="1"/>
              <p:nvPr/>
            </p:nvSpPr>
            <p:spPr>
              <a:xfrm rot="16200000">
                <a:off x="10684865" y="3290514"/>
                <a:ext cx="259556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b="1" dirty="0" smtClean="0">
                    <a:solidFill>
                      <a:schemeClr val="bg2"/>
                    </a:solidFill>
                    <a:latin typeface="MV Boli" panose="02000500030200090000" pitchFamily="2" charset="0"/>
                    <a:cs typeface="MV Boli" panose="02000500030200090000" pitchFamily="2" charset="0"/>
                  </a:rPr>
                  <a:t>Selection</a:t>
                </a:r>
                <a:r>
                  <a:rPr lang="en-GB" sz="2400" b="1" dirty="0" smtClean="0">
                    <a:solidFill>
                      <a:schemeClr val="bg2"/>
                    </a:solidFill>
                    <a:latin typeface="MV Boli" panose="02000500030200090000" pitchFamily="2" charset="0"/>
                    <a:cs typeface="MV Boli" panose="02000500030200090000" pitchFamily="2" charset="0"/>
                  </a:rPr>
                  <a:t> </a:t>
                </a:r>
                <a:endParaRPr lang="en-GB" sz="2400" b="1" dirty="0">
                  <a:solidFill>
                    <a:schemeClr val="bg2"/>
                  </a:solidFill>
                  <a:latin typeface="MV Boli" panose="02000500030200090000" pitchFamily="2" charset="0"/>
                  <a:cs typeface="MV Boli" panose="02000500030200090000" pitchFamily="2" charset="0"/>
                </a:endParaRPr>
              </a:p>
            </p:txBody>
          </p:sp>
          <p:pic>
            <p:nvPicPr>
              <p:cNvPr id="78" name="Picture 77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6200000">
                <a:off x="11037721" y="3124155"/>
                <a:ext cx="609685" cy="609685"/>
              </a:xfrm>
              <a:prstGeom prst="rect">
                <a:avLst/>
              </a:prstGeom>
            </p:spPr>
          </p:pic>
        </p:grpSp>
      </p:grpSp>
      <p:grpSp>
        <p:nvGrpSpPr>
          <p:cNvPr id="79" name="Group 78"/>
          <p:cNvGrpSpPr/>
          <p:nvPr/>
        </p:nvGrpSpPr>
        <p:grpSpPr>
          <a:xfrm>
            <a:off x="1689026" y="0"/>
            <a:ext cx="7966631" cy="1047032"/>
            <a:chOff x="3103663" y="91358"/>
            <a:chExt cx="6252766" cy="1047032"/>
          </a:xfrm>
        </p:grpSpPr>
        <p:sp>
          <p:nvSpPr>
            <p:cNvPr id="80" name="TextBox 79"/>
            <p:cNvSpPr txBox="1"/>
            <p:nvPr/>
          </p:nvSpPr>
          <p:spPr>
            <a:xfrm>
              <a:off x="3103663" y="91358"/>
              <a:ext cx="6252766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4400" dirty="0" smtClean="0">
                  <a:solidFill>
                    <a:schemeClr val="bg1">
                      <a:lumMod val="50000"/>
                    </a:schemeClr>
                  </a:solidFill>
                  <a:latin typeface="Tw Cen MT" panose="020B0602020104020603" pitchFamily="34" charset="0"/>
                </a:rPr>
                <a:t>COST OF STARTING A BUSINESS</a:t>
              </a:r>
            </a:p>
          </p:txBody>
        </p:sp>
        <p:grpSp>
          <p:nvGrpSpPr>
            <p:cNvPr id="81" name="Group 80"/>
            <p:cNvGrpSpPr/>
            <p:nvPr/>
          </p:nvGrpSpPr>
          <p:grpSpPr>
            <a:xfrm>
              <a:off x="5078428" y="846372"/>
              <a:ext cx="1526209" cy="292018"/>
              <a:chOff x="4801005" y="830897"/>
              <a:chExt cx="1526209" cy="292018"/>
            </a:xfrm>
          </p:grpSpPr>
          <p:sp>
            <p:nvSpPr>
              <p:cNvPr id="82" name="Oval 81"/>
              <p:cNvSpPr/>
              <p:nvPr/>
            </p:nvSpPr>
            <p:spPr>
              <a:xfrm>
                <a:off x="4801005" y="830897"/>
                <a:ext cx="265855" cy="281680"/>
              </a:xfrm>
              <a:prstGeom prst="ellipse">
                <a:avLst/>
              </a:prstGeom>
              <a:solidFill>
                <a:srgbClr val="9A8AF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83" name="Oval 82"/>
              <p:cNvSpPr/>
              <p:nvPr/>
            </p:nvSpPr>
            <p:spPr>
              <a:xfrm>
                <a:off x="5114515" y="839464"/>
                <a:ext cx="265855" cy="281680"/>
              </a:xfrm>
              <a:prstGeom prst="ellipse">
                <a:avLst/>
              </a:prstGeom>
              <a:solidFill>
                <a:srgbClr val="E8629B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84" name="Oval 83"/>
              <p:cNvSpPr/>
              <p:nvPr/>
            </p:nvSpPr>
            <p:spPr>
              <a:xfrm>
                <a:off x="5428025" y="841235"/>
                <a:ext cx="265855" cy="281680"/>
              </a:xfrm>
              <a:prstGeom prst="ellipse">
                <a:avLst/>
              </a:prstGeom>
              <a:solidFill>
                <a:srgbClr val="F2B87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85" name="Oval 84"/>
              <p:cNvSpPr/>
              <p:nvPr/>
            </p:nvSpPr>
            <p:spPr>
              <a:xfrm>
                <a:off x="6061359" y="839464"/>
                <a:ext cx="265855" cy="281680"/>
              </a:xfrm>
              <a:prstGeom prst="ellipse">
                <a:avLst/>
              </a:prstGeom>
              <a:solidFill>
                <a:srgbClr val="F4787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86" name="Oval 85"/>
              <p:cNvSpPr/>
              <p:nvPr/>
            </p:nvSpPr>
            <p:spPr>
              <a:xfrm>
                <a:off x="5741535" y="839464"/>
                <a:ext cx="265855" cy="281680"/>
              </a:xfrm>
              <a:prstGeom prst="ellipse">
                <a:avLst/>
              </a:prstGeom>
              <a:solidFill>
                <a:srgbClr val="93DDD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sp>
        <p:nvSpPr>
          <p:cNvPr id="66" name="Content Placeholder 2"/>
          <p:cNvSpPr txBox="1">
            <a:spLocks/>
          </p:cNvSpPr>
          <p:nvPr/>
        </p:nvSpPr>
        <p:spPr>
          <a:xfrm>
            <a:off x="2258111" y="1101012"/>
            <a:ext cx="45720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200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4000" b="1" dirty="0" smtClean="0">
                <a:solidFill>
                  <a:srgbClr val="FFC000"/>
                </a:solidFill>
              </a:rPr>
              <a:t>Business licences and permits</a:t>
            </a:r>
          </a:p>
          <a:p>
            <a:endParaRPr lang="en-GB" sz="4000" b="1" dirty="0" smtClean="0">
              <a:solidFill>
                <a:srgbClr val="000000"/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4000" b="1" dirty="0" smtClean="0">
                <a:solidFill>
                  <a:srgbClr val="9A8AFA"/>
                </a:solidFill>
              </a:rPr>
              <a:t>Business registration fees</a:t>
            </a:r>
          </a:p>
          <a:p>
            <a:endParaRPr lang="en-GB" sz="4000" b="1" dirty="0" smtClean="0">
              <a:solidFill>
                <a:srgbClr val="000000"/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4000" b="1" dirty="0" smtClean="0">
                <a:solidFill>
                  <a:srgbClr val="E8629B"/>
                </a:solidFill>
              </a:rPr>
              <a:t>Starting inventory (food and drinks)</a:t>
            </a:r>
            <a:endParaRPr lang="en-GB" sz="4000" b="1" dirty="0">
              <a:solidFill>
                <a:srgbClr val="E8629B"/>
              </a:solidFill>
            </a:endParaRPr>
          </a:p>
        </p:txBody>
      </p:sp>
      <p:sp>
        <p:nvSpPr>
          <p:cNvPr id="87" name="Content Placeholder 3"/>
          <p:cNvSpPr txBox="1">
            <a:spLocks/>
          </p:cNvSpPr>
          <p:nvPr/>
        </p:nvSpPr>
        <p:spPr>
          <a:xfrm>
            <a:off x="7207162" y="2656564"/>
            <a:ext cx="4572000" cy="18288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4000" b="1" dirty="0" smtClean="0">
                <a:solidFill>
                  <a:srgbClr val="FF0000"/>
                </a:solidFill>
              </a:rPr>
              <a:t>Rent &amp; Bond</a:t>
            </a:r>
          </a:p>
          <a:p>
            <a:pPr marL="0" indent="0">
              <a:buNone/>
            </a:pPr>
            <a:endParaRPr lang="en-GB" sz="4000" b="1" dirty="0" smtClean="0">
              <a:solidFill>
                <a:srgbClr val="000000"/>
              </a:solidFill>
            </a:endParaRPr>
          </a:p>
          <a:p>
            <a:r>
              <a:rPr lang="en-GB" sz="4000" b="1" dirty="0" smtClean="0">
                <a:solidFill>
                  <a:srgbClr val="7030A0"/>
                </a:solidFill>
              </a:rPr>
              <a:t>Payments on equipment</a:t>
            </a:r>
          </a:p>
          <a:p>
            <a:pPr marL="0" indent="0">
              <a:buNone/>
            </a:pPr>
            <a:endParaRPr lang="en-GB" sz="4000" b="1" dirty="0" smtClean="0">
              <a:solidFill>
                <a:srgbClr val="000000"/>
              </a:solidFill>
            </a:endParaRPr>
          </a:p>
          <a:p>
            <a:r>
              <a:rPr lang="en-GB" sz="4000" b="1" dirty="0" smtClean="0">
                <a:solidFill>
                  <a:srgbClr val="F47878"/>
                </a:solidFill>
              </a:rPr>
              <a:t>Utility fees</a:t>
            </a:r>
          </a:p>
          <a:p>
            <a:endParaRPr lang="en-GB" dirty="0"/>
          </a:p>
        </p:txBody>
      </p:sp>
      <p:pic>
        <p:nvPicPr>
          <p:cNvPr id="4098" name="Picture 2" descr="Znalezione obrazy dla zapytania: MONEY FLY 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83607" y="4883958"/>
            <a:ext cx="5133975" cy="190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8" name="Picture 2" descr="Znalezione obrazy dla zapytania: MONEY FLY 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2246" y="691987"/>
            <a:ext cx="5133975" cy="190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047223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000"/>
                            </p:stCondLst>
                            <p:childTnLst>
                              <p:par>
                                <p:cTn id="39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000"/>
                            </p:stCondLst>
                            <p:childTnLst>
                              <p:par>
                                <p:cTn id="56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000"/>
                            </p:stCondLst>
                            <p:childTnLst>
                              <p:par>
                                <p:cTn id="73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10000"/>
                            </p:stCondLst>
                            <p:childTnLst>
                              <p:par>
                                <p:cTn id="90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9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9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0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0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0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" name="Group 19"/>
          <p:cNvGrpSpPr/>
          <p:nvPr/>
        </p:nvGrpSpPr>
        <p:grpSpPr>
          <a:xfrm flipH="1">
            <a:off x="-52254" y="0"/>
            <a:ext cx="12244254" cy="6858000"/>
            <a:chOff x="0" y="0"/>
            <a:chExt cx="12244254" cy="6858000"/>
          </a:xfrm>
        </p:grpSpPr>
        <p:sp>
          <p:nvSpPr>
            <p:cNvPr id="4" name="Rectangle 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>
              <a:outerShdw blurRad="215900" dist="50800" sx="101000" sy="101000" algn="tl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19" name="Group 18"/>
            <p:cNvGrpSpPr/>
            <p:nvPr/>
          </p:nvGrpSpPr>
          <p:grpSpPr>
            <a:xfrm>
              <a:off x="11037721" y="2544291"/>
              <a:ext cx="1206533" cy="1769413"/>
              <a:chOff x="11037721" y="2544291"/>
              <a:chExt cx="1206533" cy="1769413"/>
            </a:xfrm>
          </p:grpSpPr>
          <p:sp>
            <p:nvSpPr>
              <p:cNvPr id="9" name="TextBox 8"/>
              <p:cNvSpPr txBox="1"/>
              <p:nvPr/>
            </p:nvSpPr>
            <p:spPr>
              <a:xfrm rot="16200000">
                <a:off x="11097937" y="3167388"/>
                <a:ext cx="176941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b="1" dirty="0" smtClean="0">
                    <a:solidFill>
                      <a:schemeClr val="bg2"/>
                    </a:solidFill>
                    <a:latin typeface="MV Boli" panose="02000500030200090000" pitchFamily="2" charset="0"/>
                    <a:cs typeface="MV Boli" panose="02000500030200090000" pitchFamily="2" charset="0"/>
                  </a:rPr>
                  <a:t>Made by</a:t>
                </a:r>
                <a:endParaRPr lang="en-GB" sz="2800" b="1" dirty="0">
                  <a:solidFill>
                    <a:schemeClr val="bg2"/>
                  </a:solidFill>
                  <a:latin typeface="MV Boli" panose="02000500030200090000" pitchFamily="2" charset="0"/>
                  <a:cs typeface="MV Boli" panose="02000500030200090000" pitchFamily="2" charset="0"/>
                </a:endParaRPr>
              </a:p>
            </p:txBody>
          </p:sp>
          <p:pic>
            <p:nvPicPr>
              <p:cNvPr id="18" name="Picture 17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6200000">
                <a:off x="11037721" y="3124155"/>
                <a:ext cx="609685" cy="609685"/>
              </a:xfrm>
              <a:prstGeom prst="rect">
                <a:avLst/>
              </a:prstGeom>
            </p:spPr>
          </p:pic>
        </p:grpSp>
      </p:grpSp>
      <p:grpSp>
        <p:nvGrpSpPr>
          <p:cNvPr id="10" name="Group 9"/>
          <p:cNvGrpSpPr/>
          <p:nvPr/>
        </p:nvGrpSpPr>
        <p:grpSpPr>
          <a:xfrm flipH="1">
            <a:off x="-26127" y="-168"/>
            <a:ext cx="12244253" cy="6858000"/>
            <a:chOff x="0" y="0"/>
            <a:chExt cx="12244253" cy="6858000"/>
          </a:xfrm>
          <a:effectLst>
            <a:outerShdw blurRad="215900" dist="38100" sx="101000" sy="101000" algn="tr" rotWithShape="0">
              <a:prstClr val="black">
                <a:alpha val="35000"/>
              </a:prstClr>
            </a:outerShdw>
          </a:effectLst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>
              <a:outerShdw blurRad="215900" dist="50800" sx="101000" sy="101000" algn="tl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12" name="Group 11"/>
            <p:cNvGrpSpPr/>
            <p:nvPr/>
          </p:nvGrpSpPr>
          <p:grpSpPr>
            <a:xfrm>
              <a:off x="10964093" y="2254345"/>
              <a:ext cx="1280160" cy="2349306"/>
              <a:chOff x="10964093" y="2254345"/>
              <a:chExt cx="1280160" cy="2349306"/>
            </a:xfrm>
          </p:grpSpPr>
          <p:sp>
            <p:nvSpPr>
              <p:cNvPr id="13" name="Freeform 12"/>
              <p:cNvSpPr/>
              <p:nvPr/>
            </p:nvSpPr>
            <p:spPr>
              <a:xfrm>
                <a:off x="10964093" y="2254345"/>
                <a:ext cx="1280160" cy="2349306"/>
              </a:xfrm>
              <a:custGeom>
                <a:avLst/>
                <a:gdLst>
                  <a:gd name="connsiteX0" fmla="*/ 1280160 w 1280160"/>
                  <a:gd name="connsiteY0" fmla="*/ 0 h 2349306"/>
                  <a:gd name="connsiteX1" fmla="*/ 1280160 w 1280160"/>
                  <a:gd name="connsiteY1" fmla="*/ 2349306 h 2349306"/>
                  <a:gd name="connsiteX2" fmla="*/ 0 w 1280160"/>
                  <a:gd name="connsiteY2" fmla="*/ 1174653 h 2349306"/>
                  <a:gd name="connsiteX3" fmla="*/ 1280160 w 1280160"/>
                  <a:gd name="connsiteY3" fmla="*/ 0 h 23493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80160" h="2349306">
                    <a:moveTo>
                      <a:pt x="1280160" y="0"/>
                    </a:moveTo>
                    <a:lnTo>
                      <a:pt x="1280160" y="2349306"/>
                    </a:lnTo>
                    <a:cubicBezTo>
                      <a:pt x="573147" y="2349306"/>
                      <a:pt x="0" y="1823396"/>
                      <a:pt x="0" y="1174653"/>
                    </a:cubicBezTo>
                    <a:cubicBezTo>
                      <a:pt x="0" y="525910"/>
                      <a:pt x="573147" y="0"/>
                      <a:pt x="1280160" y="0"/>
                    </a:cubicBezTo>
                    <a:close/>
                  </a:path>
                </a:pathLst>
              </a:custGeom>
              <a:solidFill>
                <a:schemeClr val="accent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4" name="TextBox 13"/>
              <p:cNvSpPr txBox="1"/>
              <p:nvPr/>
            </p:nvSpPr>
            <p:spPr>
              <a:xfrm rot="16200000">
                <a:off x="11097937" y="3228943"/>
                <a:ext cx="1769413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000" b="1" dirty="0" smtClean="0">
                    <a:solidFill>
                      <a:schemeClr val="bg2"/>
                    </a:solidFill>
                    <a:latin typeface="MV Boli" panose="02000500030200090000" pitchFamily="2" charset="0"/>
                    <a:cs typeface="MV Boli" panose="02000500030200090000" pitchFamily="2" charset="0"/>
                  </a:rPr>
                  <a:t>PHYSICAL…</a:t>
                </a:r>
                <a:endParaRPr lang="en-GB" sz="2000" b="1" dirty="0">
                  <a:solidFill>
                    <a:schemeClr val="bg2"/>
                  </a:solidFill>
                  <a:latin typeface="MV Boli" panose="02000500030200090000" pitchFamily="2" charset="0"/>
                  <a:cs typeface="MV Boli" panose="02000500030200090000" pitchFamily="2" charset="0"/>
                </a:endParaRPr>
              </a:p>
            </p:txBody>
          </p:sp>
          <p:pic>
            <p:nvPicPr>
              <p:cNvPr id="15" name="Picture 14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6200000">
                <a:off x="11037721" y="3124155"/>
                <a:ext cx="609685" cy="609685"/>
              </a:xfrm>
              <a:prstGeom prst="rect">
                <a:avLst/>
              </a:prstGeom>
            </p:spPr>
          </p:pic>
        </p:grpSp>
      </p:grpSp>
      <p:grpSp>
        <p:nvGrpSpPr>
          <p:cNvPr id="25" name="Group 24"/>
          <p:cNvGrpSpPr/>
          <p:nvPr/>
        </p:nvGrpSpPr>
        <p:grpSpPr>
          <a:xfrm flipH="1">
            <a:off x="390751" y="-9610"/>
            <a:ext cx="12244253" cy="6858000"/>
            <a:chOff x="0" y="0"/>
            <a:chExt cx="12244253" cy="6858000"/>
          </a:xfrm>
          <a:effectLst>
            <a:outerShdw blurRad="215900" dist="38100" sx="101000" sy="101000" algn="tr" rotWithShape="0">
              <a:prstClr val="black">
                <a:alpha val="35000"/>
              </a:prstClr>
            </a:outerShdw>
          </a:effectLst>
        </p:grpSpPr>
        <p:sp>
          <p:nvSpPr>
            <p:cNvPr id="26" name="Rectangle 25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>
              <a:outerShdw blurRad="215900" dist="50800" sx="101000" sy="101000" algn="tl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27" name="Group 26"/>
            <p:cNvGrpSpPr/>
            <p:nvPr/>
          </p:nvGrpSpPr>
          <p:grpSpPr>
            <a:xfrm>
              <a:off x="10964093" y="2254345"/>
              <a:ext cx="1280160" cy="2440896"/>
              <a:chOff x="10964093" y="2254345"/>
              <a:chExt cx="1280160" cy="2440896"/>
            </a:xfrm>
          </p:grpSpPr>
          <p:sp>
            <p:nvSpPr>
              <p:cNvPr id="28" name="Freeform 27"/>
              <p:cNvSpPr/>
              <p:nvPr/>
            </p:nvSpPr>
            <p:spPr>
              <a:xfrm>
                <a:off x="10964093" y="2254345"/>
                <a:ext cx="1280160" cy="2349306"/>
              </a:xfrm>
              <a:custGeom>
                <a:avLst/>
                <a:gdLst>
                  <a:gd name="connsiteX0" fmla="*/ 1280160 w 1280160"/>
                  <a:gd name="connsiteY0" fmla="*/ 0 h 2349306"/>
                  <a:gd name="connsiteX1" fmla="*/ 1280160 w 1280160"/>
                  <a:gd name="connsiteY1" fmla="*/ 2349306 h 2349306"/>
                  <a:gd name="connsiteX2" fmla="*/ 0 w 1280160"/>
                  <a:gd name="connsiteY2" fmla="*/ 1174653 h 2349306"/>
                  <a:gd name="connsiteX3" fmla="*/ 1280160 w 1280160"/>
                  <a:gd name="connsiteY3" fmla="*/ 0 h 23493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80160" h="2349306">
                    <a:moveTo>
                      <a:pt x="1280160" y="0"/>
                    </a:moveTo>
                    <a:lnTo>
                      <a:pt x="1280160" y="2349306"/>
                    </a:lnTo>
                    <a:cubicBezTo>
                      <a:pt x="573147" y="2349306"/>
                      <a:pt x="0" y="1823396"/>
                      <a:pt x="0" y="1174653"/>
                    </a:cubicBezTo>
                    <a:cubicBezTo>
                      <a:pt x="0" y="525910"/>
                      <a:pt x="573147" y="0"/>
                      <a:pt x="1280160" y="0"/>
                    </a:cubicBezTo>
                    <a:close/>
                  </a:path>
                </a:pathLst>
              </a:custGeom>
              <a:solidFill>
                <a:schemeClr val="accent6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9" name="TextBox 28"/>
              <p:cNvSpPr txBox="1"/>
              <p:nvPr/>
            </p:nvSpPr>
            <p:spPr>
              <a:xfrm rot="16200000">
                <a:off x="10907169" y="3419711"/>
                <a:ext cx="2150951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000" b="1" dirty="0" smtClean="0">
                    <a:solidFill>
                      <a:schemeClr val="bg2"/>
                    </a:solidFill>
                    <a:latin typeface="MV Boli" panose="02000500030200090000" pitchFamily="2" charset="0"/>
                    <a:cs typeface="MV Boli" panose="02000500030200090000" pitchFamily="2" charset="0"/>
                  </a:rPr>
                  <a:t>EQUITMENT</a:t>
                </a:r>
                <a:endParaRPr lang="en-GB" sz="2000" b="1" dirty="0">
                  <a:solidFill>
                    <a:schemeClr val="bg2"/>
                  </a:solidFill>
                  <a:latin typeface="MV Boli" panose="02000500030200090000" pitchFamily="2" charset="0"/>
                  <a:cs typeface="MV Boli" panose="02000500030200090000" pitchFamily="2" charset="0"/>
                </a:endParaRPr>
              </a:p>
            </p:txBody>
          </p:sp>
          <p:pic>
            <p:nvPicPr>
              <p:cNvPr id="30" name="Picture 29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6200000">
                <a:off x="11037721" y="3124155"/>
                <a:ext cx="609685" cy="609685"/>
              </a:xfrm>
              <a:prstGeom prst="rect">
                <a:avLst/>
              </a:prstGeom>
            </p:spPr>
          </p:pic>
        </p:grpSp>
      </p:grpSp>
      <p:grpSp>
        <p:nvGrpSpPr>
          <p:cNvPr id="31" name="Group 30"/>
          <p:cNvGrpSpPr/>
          <p:nvPr/>
        </p:nvGrpSpPr>
        <p:grpSpPr>
          <a:xfrm flipH="1">
            <a:off x="800163" y="-19136"/>
            <a:ext cx="12305809" cy="6858000"/>
            <a:chOff x="0" y="0"/>
            <a:chExt cx="12305809" cy="6858000"/>
          </a:xfrm>
          <a:effectLst>
            <a:outerShdw blurRad="215900" dist="38100" sx="101000" sy="101000" algn="tr" rotWithShape="0">
              <a:prstClr val="black">
                <a:alpha val="35000"/>
              </a:prstClr>
            </a:outerShdw>
          </a:effectLst>
        </p:grpSpPr>
        <p:sp>
          <p:nvSpPr>
            <p:cNvPr id="32" name="Rectangle 3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>
              <a:outerShdw blurRad="215900" dist="50800" sx="101000" sy="101000" algn="tl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33" name="Group 32"/>
            <p:cNvGrpSpPr/>
            <p:nvPr/>
          </p:nvGrpSpPr>
          <p:grpSpPr>
            <a:xfrm>
              <a:off x="10964093" y="2254345"/>
              <a:ext cx="1341716" cy="2349306"/>
              <a:chOff x="10964093" y="2254345"/>
              <a:chExt cx="1341716" cy="2349306"/>
            </a:xfrm>
          </p:grpSpPr>
          <p:sp>
            <p:nvSpPr>
              <p:cNvPr id="34" name="Freeform 33"/>
              <p:cNvSpPr/>
              <p:nvPr/>
            </p:nvSpPr>
            <p:spPr>
              <a:xfrm>
                <a:off x="10964093" y="2254345"/>
                <a:ext cx="1280160" cy="2349306"/>
              </a:xfrm>
              <a:custGeom>
                <a:avLst/>
                <a:gdLst>
                  <a:gd name="connsiteX0" fmla="*/ 1280160 w 1280160"/>
                  <a:gd name="connsiteY0" fmla="*/ 0 h 2349306"/>
                  <a:gd name="connsiteX1" fmla="*/ 1280160 w 1280160"/>
                  <a:gd name="connsiteY1" fmla="*/ 2349306 h 2349306"/>
                  <a:gd name="connsiteX2" fmla="*/ 0 w 1280160"/>
                  <a:gd name="connsiteY2" fmla="*/ 1174653 h 2349306"/>
                  <a:gd name="connsiteX3" fmla="*/ 1280160 w 1280160"/>
                  <a:gd name="connsiteY3" fmla="*/ 0 h 23493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80160" h="2349306">
                    <a:moveTo>
                      <a:pt x="1280160" y="0"/>
                    </a:moveTo>
                    <a:lnTo>
                      <a:pt x="1280160" y="2349306"/>
                    </a:lnTo>
                    <a:cubicBezTo>
                      <a:pt x="573147" y="2349306"/>
                      <a:pt x="0" y="1823396"/>
                      <a:pt x="0" y="1174653"/>
                    </a:cubicBezTo>
                    <a:cubicBezTo>
                      <a:pt x="0" y="525910"/>
                      <a:pt x="573147" y="0"/>
                      <a:pt x="1280160" y="0"/>
                    </a:cubicBezTo>
                    <a:close/>
                  </a:path>
                </a:pathLst>
              </a:custGeom>
              <a:solidFill>
                <a:schemeClr val="accent2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5" name="TextBox 34"/>
              <p:cNvSpPr txBox="1"/>
              <p:nvPr/>
            </p:nvSpPr>
            <p:spPr>
              <a:xfrm rot="16200000">
                <a:off x="11097937" y="3296628"/>
                <a:ext cx="1769413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b="1" dirty="0" smtClean="0">
                    <a:solidFill>
                      <a:schemeClr val="bg2"/>
                    </a:solidFill>
                    <a:latin typeface="MV Boli" panose="02000500030200090000" pitchFamily="2" charset="0"/>
                    <a:cs typeface="MV Boli" panose="02000500030200090000" pitchFamily="2" charset="0"/>
                  </a:rPr>
                  <a:t>FINANCIAL RESOURCES</a:t>
                </a:r>
                <a:endParaRPr lang="en-GB" b="1" dirty="0">
                  <a:solidFill>
                    <a:schemeClr val="bg2"/>
                  </a:solidFill>
                  <a:latin typeface="MV Boli" panose="02000500030200090000" pitchFamily="2" charset="0"/>
                  <a:cs typeface="MV Boli" panose="02000500030200090000" pitchFamily="2" charset="0"/>
                </a:endParaRPr>
              </a:p>
            </p:txBody>
          </p:sp>
          <p:pic>
            <p:nvPicPr>
              <p:cNvPr id="36" name="Picture 35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6200000">
                <a:off x="11037721" y="3124155"/>
                <a:ext cx="609685" cy="609685"/>
              </a:xfrm>
              <a:prstGeom prst="rect">
                <a:avLst/>
              </a:prstGeom>
            </p:spPr>
          </p:pic>
        </p:grpSp>
      </p:grpSp>
      <p:grpSp>
        <p:nvGrpSpPr>
          <p:cNvPr id="43" name="Group 42"/>
          <p:cNvGrpSpPr/>
          <p:nvPr/>
        </p:nvGrpSpPr>
        <p:grpSpPr>
          <a:xfrm flipH="1">
            <a:off x="1412742" y="-19136"/>
            <a:ext cx="12249450" cy="6858000"/>
            <a:chOff x="0" y="0"/>
            <a:chExt cx="12249450" cy="6858000"/>
          </a:xfrm>
          <a:effectLst>
            <a:outerShdw blurRad="215900" dist="38100" sx="101000" sy="101000" algn="tr" rotWithShape="0">
              <a:prstClr val="black">
                <a:alpha val="35000"/>
              </a:prstClr>
            </a:outerShdw>
          </a:effectLst>
        </p:grpSpPr>
        <p:sp>
          <p:nvSpPr>
            <p:cNvPr id="44" name="Rectangle 4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>
              <a:outerShdw blurRad="215900" dist="50800" sx="101000" sy="101000" algn="tl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45" name="Group 44"/>
            <p:cNvGrpSpPr/>
            <p:nvPr/>
          </p:nvGrpSpPr>
          <p:grpSpPr>
            <a:xfrm>
              <a:off x="10964093" y="2007376"/>
              <a:ext cx="1285357" cy="2596275"/>
              <a:chOff x="10964093" y="2007376"/>
              <a:chExt cx="1285357" cy="2596275"/>
            </a:xfrm>
          </p:grpSpPr>
          <p:sp>
            <p:nvSpPr>
              <p:cNvPr id="46" name="Freeform 45"/>
              <p:cNvSpPr/>
              <p:nvPr/>
            </p:nvSpPr>
            <p:spPr>
              <a:xfrm>
                <a:off x="10964093" y="2254345"/>
                <a:ext cx="1280160" cy="2349306"/>
              </a:xfrm>
              <a:custGeom>
                <a:avLst/>
                <a:gdLst>
                  <a:gd name="connsiteX0" fmla="*/ 1280160 w 1280160"/>
                  <a:gd name="connsiteY0" fmla="*/ 0 h 2349306"/>
                  <a:gd name="connsiteX1" fmla="*/ 1280160 w 1280160"/>
                  <a:gd name="connsiteY1" fmla="*/ 2349306 h 2349306"/>
                  <a:gd name="connsiteX2" fmla="*/ 0 w 1280160"/>
                  <a:gd name="connsiteY2" fmla="*/ 1174653 h 2349306"/>
                  <a:gd name="connsiteX3" fmla="*/ 1280160 w 1280160"/>
                  <a:gd name="connsiteY3" fmla="*/ 0 h 23493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80160" h="2349306">
                    <a:moveTo>
                      <a:pt x="1280160" y="0"/>
                    </a:moveTo>
                    <a:lnTo>
                      <a:pt x="1280160" y="2349306"/>
                    </a:lnTo>
                    <a:cubicBezTo>
                      <a:pt x="573147" y="2349306"/>
                      <a:pt x="0" y="1823396"/>
                      <a:pt x="0" y="1174653"/>
                    </a:cubicBezTo>
                    <a:cubicBezTo>
                      <a:pt x="0" y="525910"/>
                      <a:pt x="573147" y="0"/>
                      <a:pt x="1280160" y="0"/>
                    </a:cubicBezTo>
                    <a:close/>
                  </a:path>
                </a:pathLst>
              </a:custGeom>
              <a:solidFill>
                <a:srgbClr val="00B0F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47" name="TextBox 46"/>
              <p:cNvSpPr txBox="1"/>
              <p:nvPr/>
            </p:nvSpPr>
            <p:spPr>
              <a:xfrm rot="16200000">
                <a:off x="10720837" y="3074324"/>
                <a:ext cx="2595561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400" b="1" dirty="0" smtClean="0">
                    <a:solidFill>
                      <a:schemeClr val="bg2"/>
                    </a:solidFill>
                    <a:latin typeface="MV Boli" panose="02000500030200090000" pitchFamily="2" charset="0"/>
                    <a:cs typeface="MV Boli" panose="02000500030200090000" pitchFamily="2" charset="0"/>
                  </a:rPr>
                  <a:t>COST OF </a:t>
                </a:r>
                <a:endParaRPr lang="en-GB" sz="2400" b="1" dirty="0">
                  <a:solidFill>
                    <a:schemeClr val="bg2"/>
                  </a:solidFill>
                  <a:latin typeface="MV Boli" panose="02000500030200090000" pitchFamily="2" charset="0"/>
                  <a:cs typeface="MV Boli" panose="02000500030200090000" pitchFamily="2" charset="0"/>
                </a:endParaRPr>
              </a:p>
            </p:txBody>
          </p:sp>
          <p:pic>
            <p:nvPicPr>
              <p:cNvPr id="48" name="Picture 47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6200000">
                <a:off x="11037721" y="3124155"/>
                <a:ext cx="609685" cy="609685"/>
              </a:xfrm>
              <a:prstGeom prst="rect">
                <a:avLst/>
              </a:prstGeom>
            </p:spPr>
          </p:pic>
        </p:grpSp>
      </p:grpSp>
      <p:grpSp>
        <p:nvGrpSpPr>
          <p:cNvPr id="56" name="Group 55"/>
          <p:cNvGrpSpPr/>
          <p:nvPr/>
        </p:nvGrpSpPr>
        <p:grpSpPr>
          <a:xfrm flipH="1">
            <a:off x="1822310" y="-38272"/>
            <a:ext cx="12244253" cy="6858000"/>
            <a:chOff x="0" y="0"/>
            <a:chExt cx="12244253" cy="6858000"/>
          </a:xfrm>
          <a:effectLst>
            <a:outerShdw blurRad="215900" dist="38100" sx="101000" sy="101000" algn="tr" rotWithShape="0">
              <a:prstClr val="black">
                <a:alpha val="35000"/>
              </a:prstClr>
            </a:outerShdw>
          </a:effectLst>
        </p:grpSpPr>
        <p:sp>
          <p:nvSpPr>
            <p:cNvPr id="61" name="Rectangle 6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>
              <a:outerShdw blurRad="215900" dist="50800" sx="101000" sy="101000" algn="tl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62" name="Group 61"/>
            <p:cNvGrpSpPr/>
            <p:nvPr/>
          </p:nvGrpSpPr>
          <p:grpSpPr>
            <a:xfrm>
              <a:off x="10964093" y="2140018"/>
              <a:ext cx="1280160" cy="2595561"/>
              <a:chOff x="10964093" y="2140018"/>
              <a:chExt cx="1280160" cy="2595561"/>
            </a:xfrm>
          </p:grpSpPr>
          <p:sp>
            <p:nvSpPr>
              <p:cNvPr id="63" name="Freeform 62"/>
              <p:cNvSpPr/>
              <p:nvPr/>
            </p:nvSpPr>
            <p:spPr>
              <a:xfrm>
                <a:off x="10964093" y="2254345"/>
                <a:ext cx="1280160" cy="2349306"/>
              </a:xfrm>
              <a:custGeom>
                <a:avLst/>
                <a:gdLst>
                  <a:gd name="connsiteX0" fmla="*/ 1280160 w 1280160"/>
                  <a:gd name="connsiteY0" fmla="*/ 0 h 2349306"/>
                  <a:gd name="connsiteX1" fmla="*/ 1280160 w 1280160"/>
                  <a:gd name="connsiteY1" fmla="*/ 2349306 h 2349306"/>
                  <a:gd name="connsiteX2" fmla="*/ 0 w 1280160"/>
                  <a:gd name="connsiteY2" fmla="*/ 1174653 h 2349306"/>
                  <a:gd name="connsiteX3" fmla="*/ 1280160 w 1280160"/>
                  <a:gd name="connsiteY3" fmla="*/ 0 h 23493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80160" h="2349306">
                    <a:moveTo>
                      <a:pt x="1280160" y="0"/>
                    </a:moveTo>
                    <a:lnTo>
                      <a:pt x="1280160" y="2349306"/>
                    </a:lnTo>
                    <a:cubicBezTo>
                      <a:pt x="573147" y="2349306"/>
                      <a:pt x="0" y="1823396"/>
                      <a:pt x="0" y="1174653"/>
                    </a:cubicBezTo>
                    <a:cubicBezTo>
                      <a:pt x="0" y="525910"/>
                      <a:pt x="573147" y="0"/>
                      <a:pt x="1280160" y="0"/>
                    </a:cubicBezTo>
                    <a:close/>
                  </a:path>
                </a:pathLst>
              </a:custGeom>
              <a:solidFill>
                <a:srgbClr val="FFC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64" name="TextBox 63"/>
              <p:cNvSpPr txBox="1"/>
              <p:nvPr/>
            </p:nvSpPr>
            <p:spPr>
              <a:xfrm rot="16200000">
                <a:off x="10721061" y="3253133"/>
                <a:ext cx="2595561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b="1" dirty="0" smtClean="0">
                    <a:solidFill>
                      <a:schemeClr val="bg2"/>
                    </a:solidFill>
                    <a:latin typeface="MV Boli" panose="02000500030200090000" pitchFamily="2" charset="0"/>
                    <a:cs typeface="MV Boli" panose="02000500030200090000" pitchFamily="2" charset="0"/>
                  </a:rPr>
                  <a:t>MONTHLY COST</a:t>
                </a:r>
                <a:endParaRPr lang="en-GB" b="1" dirty="0">
                  <a:solidFill>
                    <a:schemeClr val="bg2"/>
                  </a:solidFill>
                  <a:latin typeface="MV Boli" panose="02000500030200090000" pitchFamily="2" charset="0"/>
                  <a:cs typeface="MV Boli" panose="02000500030200090000" pitchFamily="2" charset="0"/>
                </a:endParaRPr>
              </a:p>
            </p:txBody>
          </p:sp>
          <p:pic>
            <p:nvPicPr>
              <p:cNvPr id="65" name="Picture 64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6200000">
                <a:off x="11037721" y="3124155"/>
                <a:ext cx="609685" cy="609685"/>
              </a:xfrm>
              <a:prstGeom prst="rect">
                <a:avLst/>
              </a:prstGeom>
            </p:spPr>
          </p:pic>
        </p:grpSp>
      </p:grpSp>
      <p:grpSp>
        <p:nvGrpSpPr>
          <p:cNvPr id="67" name="Group 66"/>
          <p:cNvGrpSpPr/>
          <p:nvPr/>
        </p:nvGrpSpPr>
        <p:grpSpPr>
          <a:xfrm flipH="1">
            <a:off x="12424330" y="0"/>
            <a:ext cx="12244256" cy="6858000"/>
            <a:chOff x="0" y="0"/>
            <a:chExt cx="12244256" cy="6858000"/>
          </a:xfrm>
          <a:effectLst>
            <a:outerShdw blurRad="215900" dist="38100" sx="101000" sy="101000" algn="tr" rotWithShape="0">
              <a:prstClr val="black">
                <a:alpha val="35000"/>
              </a:prstClr>
            </a:outerShdw>
          </a:effectLst>
        </p:grpSpPr>
        <p:sp>
          <p:nvSpPr>
            <p:cNvPr id="68" name="Rectangle 67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>
              <a:outerShdw blurRad="215900" dist="50800" sx="101000" sy="101000" algn="tl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69" name="Group 68"/>
            <p:cNvGrpSpPr/>
            <p:nvPr/>
          </p:nvGrpSpPr>
          <p:grpSpPr>
            <a:xfrm>
              <a:off x="10964093" y="2254343"/>
              <a:ext cx="1280163" cy="2595561"/>
              <a:chOff x="10964093" y="2254343"/>
              <a:chExt cx="1280163" cy="2595561"/>
            </a:xfrm>
          </p:grpSpPr>
          <p:sp>
            <p:nvSpPr>
              <p:cNvPr id="70" name="Freeform 69"/>
              <p:cNvSpPr/>
              <p:nvPr/>
            </p:nvSpPr>
            <p:spPr>
              <a:xfrm>
                <a:off x="10964093" y="2254345"/>
                <a:ext cx="1280160" cy="2349306"/>
              </a:xfrm>
              <a:custGeom>
                <a:avLst/>
                <a:gdLst>
                  <a:gd name="connsiteX0" fmla="*/ 1280160 w 1280160"/>
                  <a:gd name="connsiteY0" fmla="*/ 0 h 2349306"/>
                  <a:gd name="connsiteX1" fmla="*/ 1280160 w 1280160"/>
                  <a:gd name="connsiteY1" fmla="*/ 2349306 h 2349306"/>
                  <a:gd name="connsiteX2" fmla="*/ 0 w 1280160"/>
                  <a:gd name="connsiteY2" fmla="*/ 1174653 h 2349306"/>
                  <a:gd name="connsiteX3" fmla="*/ 1280160 w 1280160"/>
                  <a:gd name="connsiteY3" fmla="*/ 0 h 23493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80160" h="2349306">
                    <a:moveTo>
                      <a:pt x="1280160" y="0"/>
                    </a:moveTo>
                    <a:lnTo>
                      <a:pt x="1280160" y="2349306"/>
                    </a:lnTo>
                    <a:cubicBezTo>
                      <a:pt x="573147" y="2349306"/>
                      <a:pt x="0" y="1823396"/>
                      <a:pt x="0" y="1174653"/>
                    </a:cubicBezTo>
                    <a:cubicBezTo>
                      <a:pt x="0" y="525910"/>
                      <a:pt x="573147" y="0"/>
                      <a:pt x="1280160" y="0"/>
                    </a:cubicBezTo>
                    <a:close/>
                  </a:path>
                </a:pathLst>
              </a:custGeom>
              <a:solidFill>
                <a:srgbClr val="00206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71" name="TextBox 70"/>
              <p:cNvSpPr txBox="1"/>
              <p:nvPr/>
            </p:nvSpPr>
            <p:spPr>
              <a:xfrm rot="16200000">
                <a:off x="10684865" y="3290514"/>
                <a:ext cx="259556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b="1" dirty="0" smtClean="0">
                    <a:solidFill>
                      <a:schemeClr val="bg2"/>
                    </a:solidFill>
                    <a:latin typeface="MV Boli" panose="02000500030200090000" pitchFamily="2" charset="0"/>
                    <a:cs typeface="MV Boli" panose="02000500030200090000" pitchFamily="2" charset="0"/>
                  </a:rPr>
                  <a:t>Basics</a:t>
                </a:r>
                <a:endParaRPr lang="en-GB" sz="2800" b="1" dirty="0">
                  <a:solidFill>
                    <a:schemeClr val="bg2"/>
                  </a:solidFill>
                  <a:latin typeface="MV Boli" panose="02000500030200090000" pitchFamily="2" charset="0"/>
                  <a:cs typeface="MV Boli" panose="02000500030200090000" pitchFamily="2" charset="0"/>
                </a:endParaRPr>
              </a:p>
            </p:txBody>
          </p:sp>
          <p:pic>
            <p:nvPicPr>
              <p:cNvPr id="72" name="Picture 71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6200000">
                <a:off x="11037721" y="3124155"/>
                <a:ext cx="609685" cy="609685"/>
              </a:xfrm>
              <a:prstGeom prst="rect">
                <a:avLst/>
              </a:prstGeom>
            </p:spPr>
          </p:pic>
        </p:grpSp>
      </p:grpSp>
      <p:grpSp>
        <p:nvGrpSpPr>
          <p:cNvPr id="73" name="Group 72"/>
          <p:cNvGrpSpPr/>
          <p:nvPr/>
        </p:nvGrpSpPr>
        <p:grpSpPr>
          <a:xfrm flipH="1">
            <a:off x="13020129" y="0"/>
            <a:ext cx="12244256" cy="6858000"/>
            <a:chOff x="0" y="0"/>
            <a:chExt cx="12244256" cy="6858000"/>
          </a:xfrm>
          <a:effectLst>
            <a:outerShdw blurRad="215900" dist="38100" sx="101000" sy="101000" algn="tr" rotWithShape="0">
              <a:prstClr val="black">
                <a:alpha val="35000"/>
              </a:prstClr>
            </a:outerShdw>
          </a:effectLst>
        </p:grpSpPr>
        <p:sp>
          <p:nvSpPr>
            <p:cNvPr id="74" name="Rectangle 7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>
              <a:outerShdw blurRad="215900" dist="50800" sx="101000" sy="101000" algn="tl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75" name="Group 74"/>
            <p:cNvGrpSpPr/>
            <p:nvPr/>
          </p:nvGrpSpPr>
          <p:grpSpPr>
            <a:xfrm>
              <a:off x="10964093" y="2254343"/>
              <a:ext cx="1280163" cy="2595561"/>
              <a:chOff x="10964093" y="2254343"/>
              <a:chExt cx="1280163" cy="2595561"/>
            </a:xfrm>
          </p:grpSpPr>
          <p:sp>
            <p:nvSpPr>
              <p:cNvPr id="76" name="Freeform 75"/>
              <p:cNvSpPr/>
              <p:nvPr/>
            </p:nvSpPr>
            <p:spPr>
              <a:xfrm>
                <a:off x="10964093" y="2254345"/>
                <a:ext cx="1280160" cy="2349306"/>
              </a:xfrm>
              <a:custGeom>
                <a:avLst/>
                <a:gdLst>
                  <a:gd name="connsiteX0" fmla="*/ 1280160 w 1280160"/>
                  <a:gd name="connsiteY0" fmla="*/ 0 h 2349306"/>
                  <a:gd name="connsiteX1" fmla="*/ 1280160 w 1280160"/>
                  <a:gd name="connsiteY1" fmla="*/ 2349306 h 2349306"/>
                  <a:gd name="connsiteX2" fmla="*/ 0 w 1280160"/>
                  <a:gd name="connsiteY2" fmla="*/ 1174653 h 2349306"/>
                  <a:gd name="connsiteX3" fmla="*/ 1280160 w 1280160"/>
                  <a:gd name="connsiteY3" fmla="*/ 0 h 23493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80160" h="2349306">
                    <a:moveTo>
                      <a:pt x="1280160" y="0"/>
                    </a:moveTo>
                    <a:lnTo>
                      <a:pt x="1280160" y="2349306"/>
                    </a:lnTo>
                    <a:cubicBezTo>
                      <a:pt x="573147" y="2349306"/>
                      <a:pt x="0" y="1823396"/>
                      <a:pt x="0" y="1174653"/>
                    </a:cubicBezTo>
                    <a:cubicBezTo>
                      <a:pt x="0" y="525910"/>
                      <a:pt x="573147" y="0"/>
                      <a:pt x="1280160" y="0"/>
                    </a:cubicBezTo>
                    <a:close/>
                  </a:path>
                </a:pathLst>
              </a:custGeom>
              <a:solidFill>
                <a:srgbClr val="92D05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77" name="TextBox 76"/>
              <p:cNvSpPr txBox="1"/>
              <p:nvPr/>
            </p:nvSpPr>
            <p:spPr>
              <a:xfrm rot="16200000">
                <a:off x="10684865" y="3290514"/>
                <a:ext cx="259556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b="1" dirty="0" smtClean="0">
                    <a:solidFill>
                      <a:schemeClr val="bg2"/>
                    </a:solidFill>
                    <a:latin typeface="MV Boli" panose="02000500030200090000" pitchFamily="2" charset="0"/>
                    <a:cs typeface="MV Boli" panose="02000500030200090000" pitchFamily="2" charset="0"/>
                  </a:rPr>
                  <a:t>Selection</a:t>
                </a:r>
                <a:r>
                  <a:rPr lang="en-GB" sz="2400" b="1" dirty="0" smtClean="0">
                    <a:solidFill>
                      <a:schemeClr val="bg2"/>
                    </a:solidFill>
                    <a:latin typeface="MV Boli" panose="02000500030200090000" pitchFamily="2" charset="0"/>
                    <a:cs typeface="MV Boli" panose="02000500030200090000" pitchFamily="2" charset="0"/>
                  </a:rPr>
                  <a:t> </a:t>
                </a:r>
                <a:endParaRPr lang="en-GB" sz="2400" b="1" dirty="0">
                  <a:solidFill>
                    <a:schemeClr val="bg2"/>
                  </a:solidFill>
                  <a:latin typeface="MV Boli" panose="02000500030200090000" pitchFamily="2" charset="0"/>
                  <a:cs typeface="MV Boli" panose="02000500030200090000" pitchFamily="2" charset="0"/>
                </a:endParaRPr>
              </a:p>
            </p:txBody>
          </p:sp>
          <p:pic>
            <p:nvPicPr>
              <p:cNvPr id="78" name="Picture 77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6200000">
                <a:off x="11037721" y="3124155"/>
                <a:ext cx="609685" cy="609685"/>
              </a:xfrm>
              <a:prstGeom prst="rect">
                <a:avLst/>
              </a:prstGeom>
            </p:spPr>
          </p:pic>
        </p:grpSp>
      </p:grpSp>
      <p:grpSp>
        <p:nvGrpSpPr>
          <p:cNvPr id="79" name="Group 78"/>
          <p:cNvGrpSpPr/>
          <p:nvPr/>
        </p:nvGrpSpPr>
        <p:grpSpPr>
          <a:xfrm>
            <a:off x="1311906" y="-9610"/>
            <a:ext cx="10568881" cy="1056642"/>
            <a:chOff x="2807673" y="81748"/>
            <a:chExt cx="8295193" cy="1056642"/>
          </a:xfrm>
        </p:grpSpPr>
        <p:sp>
          <p:nvSpPr>
            <p:cNvPr id="80" name="TextBox 79"/>
            <p:cNvSpPr txBox="1"/>
            <p:nvPr/>
          </p:nvSpPr>
          <p:spPr>
            <a:xfrm>
              <a:off x="2807673" y="81748"/>
              <a:ext cx="829519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 smtClean="0">
                  <a:solidFill>
                    <a:schemeClr val="bg1">
                      <a:lumMod val="50000"/>
                    </a:schemeClr>
                  </a:solidFill>
                  <a:latin typeface="Tw Cen MT" panose="020B0602020104020603" pitchFamily="34" charset="0"/>
                </a:rPr>
                <a:t>ALLOCATION OF MONEY ON MONTHLY BASIS</a:t>
              </a:r>
            </a:p>
          </p:txBody>
        </p:sp>
        <p:grpSp>
          <p:nvGrpSpPr>
            <p:cNvPr id="81" name="Group 80"/>
            <p:cNvGrpSpPr/>
            <p:nvPr/>
          </p:nvGrpSpPr>
          <p:grpSpPr>
            <a:xfrm>
              <a:off x="5078428" y="846372"/>
              <a:ext cx="1526209" cy="292018"/>
              <a:chOff x="4801005" y="830897"/>
              <a:chExt cx="1526209" cy="292018"/>
            </a:xfrm>
          </p:grpSpPr>
          <p:sp>
            <p:nvSpPr>
              <p:cNvPr id="82" name="Oval 81"/>
              <p:cNvSpPr/>
              <p:nvPr/>
            </p:nvSpPr>
            <p:spPr>
              <a:xfrm>
                <a:off x="4801005" y="830897"/>
                <a:ext cx="265855" cy="281680"/>
              </a:xfrm>
              <a:prstGeom prst="ellipse">
                <a:avLst/>
              </a:prstGeom>
              <a:solidFill>
                <a:srgbClr val="9A8AF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83" name="Oval 82"/>
              <p:cNvSpPr/>
              <p:nvPr/>
            </p:nvSpPr>
            <p:spPr>
              <a:xfrm>
                <a:off x="5114515" y="839464"/>
                <a:ext cx="265855" cy="281680"/>
              </a:xfrm>
              <a:prstGeom prst="ellipse">
                <a:avLst/>
              </a:prstGeom>
              <a:solidFill>
                <a:srgbClr val="E8629B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84" name="Oval 83"/>
              <p:cNvSpPr/>
              <p:nvPr/>
            </p:nvSpPr>
            <p:spPr>
              <a:xfrm>
                <a:off x="5428025" y="841235"/>
                <a:ext cx="265855" cy="281680"/>
              </a:xfrm>
              <a:prstGeom prst="ellipse">
                <a:avLst/>
              </a:prstGeom>
              <a:solidFill>
                <a:srgbClr val="F2B87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85" name="Oval 84"/>
              <p:cNvSpPr/>
              <p:nvPr/>
            </p:nvSpPr>
            <p:spPr>
              <a:xfrm>
                <a:off x="6061359" y="839464"/>
                <a:ext cx="265855" cy="281680"/>
              </a:xfrm>
              <a:prstGeom prst="ellipse">
                <a:avLst/>
              </a:prstGeom>
              <a:solidFill>
                <a:srgbClr val="F4787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86" name="Oval 85"/>
              <p:cNvSpPr/>
              <p:nvPr/>
            </p:nvSpPr>
            <p:spPr>
              <a:xfrm>
                <a:off x="5741535" y="839464"/>
                <a:ext cx="265855" cy="281680"/>
              </a:xfrm>
              <a:prstGeom prst="ellipse">
                <a:avLst/>
              </a:prstGeom>
              <a:solidFill>
                <a:srgbClr val="93DDD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sp>
        <p:nvSpPr>
          <p:cNvPr id="66" name="Content Placeholder 2"/>
          <p:cNvSpPr txBox="1">
            <a:spLocks/>
          </p:cNvSpPr>
          <p:nvPr/>
        </p:nvSpPr>
        <p:spPr>
          <a:xfrm>
            <a:off x="2311788" y="1066587"/>
            <a:ext cx="45720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4000" b="1" dirty="0" smtClean="0">
                <a:solidFill>
                  <a:srgbClr val="FFC000"/>
                </a:solidFill>
              </a:rPr>
              <a:t>RENT</a:t>
            </a:r>
          </a:p>
          <a:p>
            <a:endParaRPr lang="en-GB" sz="4000" b="1" dirty="0" smtClean="0">
              <a:solidFill>
                <a:srgbClr val="000000"/>
              </a:solidFill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4000" b="1" dirty="0" smtClean="0">
                <a:solidFill>
                  <a:srgbClr val="F47878"/>
                </a:solidFill>
              </a:rPr>
              <a:t>UTILITIES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GB" sz="4000" b="1" dirty="0">
              <a:solidFill>
                <a:srgbClr val="000000"/>
              </a:solidFill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4000" b="1" dirty="0" smtClean="0">
                <a:solidFill>
                  <a:srgbClr val="C00000"/>
                </a:solidFill>
              </a:rPr>
              <a:t>SALARIES</a:t>
            </a:r>
          </a:p>
        </p:txBody>
      </p:sp>
      <p:sp>
        <p:nvSpPr>
          <p:cNvPr id="87" name="Content Placeholder 2"/>
          <p:cNvSpPr txBox="1">
            <a:spLocks/>
          </p:cNvSpPr>
          <p:nvPr/>
        </p:nvSpPr>
        <p:spPr>
          <a:xfrm>
            <a:off x="7065182" y="1399177"/>
            <a:ext cx="45720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100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4000" b="1" dirty="0" smtClean="0">
                <a:solidFill>
                  <a:srgbClr val="00B0F0"/>
                </a:solidFill>
              </a:rPr>
              <a:t>SUPPLIES</a:t>
            </a:r>
          </a:p>
          <a:p>
            <a:endParaRPr lang="en-GB" sz="4000" b="1" dirty="0" smtClean="0">
              <a:solidFill>
                <a:srgbClr val="000000"/>
              </a:solidFill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4000" b="1" dirty="0" smtClean="0">
                <a:solidFill>
                  <a:srgbClr val="002060"/>
                </a:solidFill>
              </a:rPr>
              <a:t>INSURANCE</a:t>
            </a:r>
          </a:p>
          <a:p>
            <a:endParaRPr lang="en-GB" sz="4000" b="1" dirty="0" smtClean="0">
              <a:solidFill>
                <a:srgbClr val="000000"/>
              </a:solidFill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4000" b="1" dirty="0" smtClean="0">
                <a:solidFill>
                  <a:srgbClr val="0070C0"/>
                </a:solidFill>
              </a:rPr>
              <a:t>TAXES</a:t>
            </a:r>
          </a:p>
          <a:p>
            <a:endParaRPr lang="en-GB" sz="4000" b="1" dirty="0" smtClean="0">
              <a:solidFill>
                <a:srgbClr val="000000"/>
              </a:solidFill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4000" b="1" dirty="0" smtClean="0">
                <a:solidFill>
                  <a:srgbClr val="00B050"/>
                </a:solidFill>
              </a:rPr>
              <a:t>LOAN</a:t>
            </a:r>
          </a:p>
        </p:txBody>
      </p:sp>
      <p:pic>
        <p:nvPicPr>
          <p:cNvPr id="11266" name="Picture 2" descr="Znalezione obrazy dla zapytania: MONEY  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6766" y="4417841"/>
            <a:ext cx="3225233" cy="23544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044059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000"/>
                            </p:stCondLst>
                            <p:childTnLst>
                              <p:par>
                                <p:cTn id="39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000"/>
                            </p:stCondLst>
                            <p:childTnLst>
                              <p:par>
                                <p:cTn id="56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000"/>
                            </p:stCondLst>
                            <p:childTnLst>
                              <p:par>
                                <p:cTn id="73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10000"/>
                            </p:stCondLst>
                            <p:childTnLst>
                              <p:par>
                                <p:cTn id="90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9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9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0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0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0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7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1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1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1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2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2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" name="Group 19"/>
          <p:cNvGrpSpPr/>
          <p:nvPr/>
        </p:nvGrpSpPr>
        <p:grpSpPr>
          <a:xfrm flipH="1">
            <a:off x="-52254" y="0"/>
            <a:ext cx="12244254" cy="6858000"/>
            <a:chOff x="0" y="0"/>
            <a:chExt cx="12244254" cy="6858000"/>
          </a:xfrm>
        </p:grpSpPr>
        <p:sp>
          <p:nvSpPr>
            <p:cNvPr id="4" name="Rectangle 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>
              <a:outerShdw blurRad="215900" dist="50800" sx="101000" sy="101000" algn="tl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19" name="Group 18"/>
            <p:cNvGrpSpPr/>
            <p:nvPr/>
          </p:nvGrpSpPr>
          <p:grpSpPr>
            <a:xfrm>
              <a:off x="11037721" y="2544291"/>
              <a:ext cx="1206533" cy="1769413"/>
              <a:chOff x="11037721" y="2544291"/>
              <a:chExt cx="1206533" cy="1769413"/>
            </a:xfrm>
          </p:grpSpPr>
          <p:sp>
            <p:nvSpPr>
              <p:cNvPr id="9" name="TextBox 8"/>
              <p:cNvSpPr txBox="1"/>
              <p:nvPr/>
            </p:nvSpPr>
            <p:spPr>
              <a:xfrm rot="16200000">
                <a:off x="11097937" y="3167388"/>
                <a:ext cx="176941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b="1" dirty="0" smtClean="0">
                    <a:solidFill>
                      <a:schemeClr val="bg2"/>
                    </a:solidFill>
                    <a:latin typeface="MV Boli" panose="02000500030200090000" pitchFamily="2" charset="0"/>
                    <a:cs typeface="MV Boli" panose="02000500030200090000" pitchFamily="2" charset="0"/>
                  </a:rPr>
                  <a:t>Made by</a:t>
                </a:r>
                <a:endParaRPr lang="en-GB" sz="2800" b="1" dirty="0">
                  <a:solidFill>
                    <a:schemeClr val="bg2"/>
                  </a:solidFill>
                  <a:latin typeface="MV Boli" panose="02000500030200090000" pitchFamily="2" charset="0"/>
                  <a:cs typeface="MV Boli" panose="02000500030200090000" pitchFamily="2" charset="0"/>
                </a:endParaRPr>
              </a:p>
            </p:txBody>
          </p:sp>
          <p:pic>
            <p:nvPicPr>
              <p:cNvPr id="18" name="Picture 17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6200000">
                <a:off x="11037721" y="3124155"/>
                <a:ext cx="609685" cy="609685"/>
              </a:xfrm>
              <a:prstGeom prst="rect">
                <a:avLst/>
              </a:prstGeom>
            </p:spPr>
          </p:pic>
        </p:grpSp>
      </p:grpSp>
      <p:grpSp>
        <p:nvGrpSpPr>
          <p:cNvPr id="10" name="Group 9"/>
          <p:cNvGrpSpPr/>
          <p:nvPr/>
        </p:nvGrpSpPr>
        <p:grpSpPr>
          <a:xfrm flipH="1">
            <a:off x="9328226" y="0"/>
            <a:ext cx="12244253" cy="6858000"/>
            <a:chOff x="0" y="0"/>
            <a:chExt cx="12244253" cy="6858000"/>
          </a:xfrm>
          <a:effectLst>
            <a:outerShdw blurRad="215900" dist="38100" sx="101000" sy="101000" algn="tr" rotWithShape="0">
              <a:prstClr val="black">
                <a:alpha val="35000"/>
              </a:prstClr>
            </a:outerShdw>
          </a:effectLst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>
              <a:outerShdw blurRad="215900" dist="50800" sx="101000" sy="101000" algn="tl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12" name="Group 11"/>
            <p:cNvGrpSpPr/>
            <p:nvPr/>
          </p:nvGrpSpPr>
          <p:grpSpPr>
            <a:xfrm>
              <a:off x="10964093" y="2254345"/>
              <a:ext cx="1280160" cy="2349306"/>
              <a:chOff x="10964093" y="2254345"/>
              <a:chExt cx="1280160" cy="2349306"/>
            </a:xfrm>
          </p:grpSpPr>
          <p:sp>
            <p:nvSpPr>
              <p:cNvPr id="13" name="Freeform 12"/>
              <p:cNvSpPr/>
              <p:nvPr/>
            </p:nvSpPr>
            <p:spPr>
              <a:xfrm>
                <a:off x="10964093" y="2254345"/>
                <a:ext cx="1280160" cy="2349306"/>
              </a:xfrm>
              <a:custGeom>
                <a:avLst/>
                <a:gdLst>
                  <a:gd name="connsiteX0" fmla="*/ 1280160 w 1280160"/>
                  <a:gd name="connsiteY0" fmla="*/ 0 h 2349306"/>
                  <a:gd name="connsiteX1" fmla="*/ 1280160 w 1280160"/>
                  <a:gd name="connsiteY1" fmla="*/ 2349306 h 2349306"/>
                  <a:gd name="connsiteX2" fmla="*/ 0 w 1280160"/>
                  <a:gd name="connsiteY2" fmla="*/ 1174653 h 2349306"/>
                  <a:gd name="connsiteX3" fmla="*/ 1280160 w 1280160"/>
                  <a:gd name="connsiteY3" fmla="*/ 0 h 23493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80160" h="2349306">
                    <a:moveTo>
                      <a:pt x="1280160" y="0"/>
                    </a:moveTo>
                    <a:lnTo>
                      <a:pt x="1280160" y="2349306"/>
                    </a:lnTo>
                    <a:cubicBezTo>
                      <a:pt x="573147" y="2349306"/>
                      <a:pt x="0" y="1823396"/>
                      <a:pt x="0" y="1174653"/>
                    </a:cubicBezTo>
                    <a:cubicBezTo>
                      <a:pt x="0" y="525910"/>
                      <a:pt x="573147" y="0"/>
                      <a:pt x="1280160" y="0"/>
                    </a:cubicBezTo>
                    <a:close/>
                  </a:path>
                </a:pathLst>
              </a:custGeom>
              <a:solidFill>
                <a:srgbClr val="84E8A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4" name="TextBox 13"/>
              <p:cNvSpPr txBox="1"/>
              <p:nvPr/>
            </p:nvSpPr>
            <p:spPr>
              <a:xfrm rot="16200000">
                <a:off x="11097937" y="3228943"/>
                <a:ext cx="1769413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000" b="1" dirty="0" smtClean="0">
                    <a:solidFill>
                      <a:schemeClr val="bg2"/>
                    </a:solidFill>
                    <a:latin typeface="MV Boli" panose="02000500030200090000" pitchFamily="2" charset="0"/>
                    <a:cs typeface="MV Boli" panose="02000500030200090000" pitchFamily="2" charset="0"/>
                  </a:rPr>
                  <a:t>STRUCTURE</a:t>
                </a:r>
                <a:endParaRPr lang="en-GB" sz="2000" b="1" dirty="0">
                  <a:solidFill>
                    <a:schemeClr val="bg2"/>
                  </a:solidFill>
                  <a:latin typeface="MV Boli" panose="02000500030200090000" pitchFamily="2" charset="0"/>
                  <a:cs typeface="MV Boli" panose="02000500030200090000" pitchFamily="2" charset="0"/>
                </a:endParaRPr>
              </a:p>
            </p:txBody>
          </p:sp>
          <p:pic>
            <p:nvPicPr>
              <p:cNvPr id="15" name="Picture 14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6200000">
                <a:off x="11037721" y="3124155"/>
                <a:ext cx="609685" cy="609685"/>
              </a:xfrm>
              <a:prstGeom prst="rect">
                <a:avLst/>
              </a:prstGeom>
            </p:spPr>
          </p:pic>
        </p:grpSp>
      </p:grpSp>
      <p:grpSp>
        <p:nvGrpSpPr>
          <p:cNvPr id="25" name="Group 24"/>
          <p:cNvGrpSpPr/>
          <p:nvPr/>
        </p:nvGrpSpPr>
        <p:grpSpPr>
          <a:xfrm flipH="1">
            <a:off x="9858393" y="-28"/>
            <a:ext cx="12244253" cy="6858000"/>
            <a:chOff x="0" y="0"/>
            <a:chExt cx="12244253" cy="6858000"/>
          </a:xfrm>
          <a:effectLst>
            <a:outerShdw blurRad="215900" dist="38100" sx="101000" sy="101000" algn="tr" rotWithShape="0">
              <a:prstClr val="black">
                <a:alpha val="35000"/>
              </a:prstClr>
            </a:outerShdw>
          </a:effectLst>
        </p:grpSpPr>
        <p:sp>
          <p:nvSpPr>
            <p:cNvPr id="26" name="Rectangle 25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>
              <a:outerShdw blurRad="215900" dist="50800" sx="101000" sy="101000" algn="tl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27" name="Group 26"/>
            <p:cNvGrpSpPr/>
            <p:nvPr/>
          </p:nvGrpSpPr>
          <p:grpSpPr>
            <a:xfrm>
              <a:off x="10964093" y="2254345"/>
              <a:ext cx="1280160" cy="2440897"/>
              <a:chOff x="10964093" y="2254345"/>
              <a:chExt cx="1280160" cy="2440897"/>
            </a:xfrm>
          </p:grpSpPr>
          <p:sp>
            <p:nvSpPr>
              <p:cNvPr id="28" name="Freeform 27"/>
              <p:cNvSpPr/>
              <p:nvPr/>
            </p:nvSpPr>
            <p:spPr>
              <a:xfrm>
                <a:off x="10964093" y="2254345"/>
                <a:ext cx="1280160" cy="2349306"/>
              </a:xfrm>
              <a:custGeom>
                <a:avLst/>
                <a:gdLst>
                  <a:gd name="connsiteX0" fmla="*/ 1280160 w 1280160"/>
                  <a:gd name="connsiteY0" fmla="*/ 0 h 2349306"/>
                  <a:gd name="connsiteX1" fmla="*/ 1280160 w 1280160"/>
                  <a:gd name="connsiteY1" fmla="*/ 2349306 h 2349306"/>
                  <a:gd name="connsiteX2" fmla="*/ 0 w 1280160"/>
                  <a:gd name="connsiteY2" fmla="*/ 1174653 h 2349306"/>
                  <a:gd name="connsiteX3" fmla="*/ 1280160 w 1280160"/>
                  <a:gd name="connsiteY3" fmla="*/ 0 h 23493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80160" h="2349306">
                    <a:moveTo>
                      <a:pt x="1280160" y="0"/>
                    </a:moveTo>
                    <a:lnTo>
                      <a:pt x="1280160" y="2349306"/>
                    </a:lnTo>
                    <a:cubicBezTo>
                      <a:pt x="573147" y="2349306"/>
                      <a:pt x="0" y="1823396"/>
                      <a:pt x="0" y="1174653"/>
                    </a:cubicBezTo>
                    <a:cubicBezTo>
                      <a:pt x="0" y="525910"/>
                      <a:pt x="573147" y="0"/>
                      <a:pt x="1280160" y="0"/>
                    </a:cubicBezTo>
                    <a:close/>
                  </a:path>
                </a:pathLst>
              </a:custGeom>
              <a:solidFill>
                <a:srgbClr val="9A8AF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9" name="TextBox 28"/>
              <p:cNvSpPr txBox="1"/>
              <p:nvPr/>
            </p:nvSpPr>
            <p:spPr>
              <a:xfrm rot="16200000">
                <a:off x="10907169" y="3388934"/>
                <a:ext cx="2150951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b="1" dirty="0" smtClean="0">
                    <a:solidFill>
                      <a:schemeClr val="bg2"/>
                    </a:solidFill>
                    <a:latin typeface="MV Boli" panose="02000500030200090000" pitchFamily="2" charset="0"/>
                    <a:cs typeface="MV Boli" panose="02000500030200090000" pitchFamily="2" charset="0"/>
                  </a:rPr>
                  <a:t>RECRUTING</a:t>
                </a:r>
                <a:endParaRPr lang="en-GB" sz="2400" b="1" dirty="0">
                  <a:solidFill>
                    <a:schemeClr val="bg2"/>
                  </a:solidFill>
                  <a:latin typeface="MV Boli" panose="02000500030200090000" pitchFamily="2" charset="0"/>
                  <a:cs typeface="MV Boli" panose="02000500030200090000" pitchFamily="2" charset="0"/>
                </a:endParaRPr>
              </a:p>
            </p:txBody>
          </p:sp>
          <p:pic>
            <p:nvPicPr>
              <p:cNvPr id="30" name="Picture 29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6200000">
                <a:off x="11037721" y="3124155"/>
                <a:ext cx="609685" cy="609685"/>
              </a:xfrm>
              <a:prstGeom prst="rect">
                <a:avLst/>
              </a:prstGeom>
            </p:spPr>
          </p:pic>
        </p:grpSp>
      </p:grpSp>
      <p:grpSp>
        <p:nvGrpSpPr>
          <p:cNvPr id="31" name="Group 30"/>
          <p:cNvGrpSpPr/>
          <p:nvPr/>
        </p:nvGrpSpPr>
        <p:grpSpPr>
          <a:xfrm flipH="1">
            <a:off x="10506445" y="-56"/>
            <a:ext cx="12244253" cy="6858000"/>
            <a:chOff x="0" y="0"/>
            <a:chExt cx="12244253" cy="6858000"/>
          </a:xfrm>
          <a:effectLst>
            <a:outerShdw blurRad="215900" dist="38100" sx="101000" sy="101000" algn="tr" rotWithShape="0">
              <a:prstClr val="black">
                <a:alpha val="35000"/>
              </a:prstClr>
            </a:outerShdw>
          </a:effectLst>
        </p:grpSpPr>
        <p:sp>
          <p:nvSpPr>
            <p:cNvPr id="32" name="Rectangle 3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>
              <a:outerShdw blurRad="215900" dist="50800" sx="101000" sy="101000" algn="tl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33" name="Group 32"/>
            <p:cNvGrpSpPr/>
            <p:nvPr/>
          </p:nvGrpSpPr>
          <p:grpSpPr>
            <a:xfrm>
              <a:off x="10964093" y="2254345"/>
              <a:ext cx="1280160" cy="2349306"/>
              <a:chOff x="10964093" y="2254345"/>
              <a:chExt cx="1280160" cy="2349306"/>
            </a:xfrm>
          </p:grpSpPr>
          <p:sp>
            <p:nvSpPr>
              <p:cNvPr id="34" name="Freeform 33"/>
              <p:cNvSpPr/>
              <p:nvPr/>
            </p:nvSpPr>
            <p:spPr>
              <a:xfrm>
                <a:off x="10964093" y="2254345"/>
                <a:ext cx="1280160" cy="2349306"/>
              </a:xfrm>
              <a:custGeom>
                <a:avLst/>
                <a:gdLst>
                  <a:gd name="connsiteX0" fmla="*/ 1280160 w 1280160"/>
                  <a:gd name="connsiteY0" fmla="*/ 0 h 2349306"/>
                  <a:gd name="connsiteX1" fmla="*/ 1280160 w 1280160"/>
                  <a:gd name="connsiteY1" fmla="*/ 2349306 h 2349306"/>
                  <a:gd name="connsiteX2" fmla="*/ 0 w 1280160"/>
                  <a:gd name="connsiteY2" fmla="*/ 1174653 h 2349306"/>
                  <a:gd name="connsiteX3" fmla="*/ 1280160 w 1280160"/>
                  <a:gd name="connsiteY3" fmla="*/ 0 h 23493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80160" h="2349306">
                    <a:moveTo>
                      <a:pt x="1280160" y="0"/>
                    </a:moveTo>
                    <a:lnTo>
                      <a:pt x="1280160" y="2349306"/>
                    </a:lnTo>
                    <a:cubicBezTo>
                      <a:pt x="573147" y="2349306"/>
                      <a:pt x="0" y="1823396"/>
                      <a:pt x="0" y="1174653"/>
                    </a:cubicBezTo>
                    <a:cubicBezTo>
                      <a:pt x="0" y="525910"/>
                      <a:pt x="573147" y="0"/>
                      <a:pt x="1280160" y="0"/>
                    </a:cubicBezTo>
                    <a:close/>
                  </a:path>
                </a:pathLst>
              </a:custGeom>
              <a:solidFill>
                <a:srgbClr val="F2B87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5" name="TextBox 34"/>
              <p:cNvSpPr txBox="1"/>
              <p:nvPr/>
            </p:nvSpPr>
            <p:spPr>
              <a:xfrm rot="16200000">
                <a:off x="11097937" y="3259721"/>
                <a:ext cx="1769413" cy="3385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1600" b="1" dirty="0" smtClean="0">
                    <a:solidFill>
                      <a:schemeClr val="bg2"/>
                    </a:solidFill>
                    <a:latin typeface="MV Boli" panose="02000500030200090000" pitchFamily="2" charset="0"/>
                    <a:cs typeface="MV Boli" panose="02000500030200090000" pitchFamily="2" charset="0"/>
                  </a:rPr>
                  <a:t>DAILY ROUTINE</a:t>
                </a:r>
                <a:endParaRPr lang="en-GB" sz="1600" b="1" dirty="0">
                  <a:solidFill>
                    <a:schemeClr val="bg2"/>
                  </a:solidFill>
                  <a:latin typeface="MV Boli" panose="02000500030200090000" pitchFamily="2" charset="0"/>
                  <a:cs typeface="MV Boli" panose="02000500030200090000" pitchFamily="2" charset="0"/>
                </a:endParaRPr>
              </a:p>
            </p:txBody>
          </p:sp>
          <p:pic>
            <p:nvPicPr>
              <p:cNvPr id="36" name="Picture 35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6200000">
                <a:off x="11037721" y="3124155"/>
                <a:ext cx="609685" cy="609685"/>
              </a:xfrm>
              <a:prstGeom prst="rect">
                <a:avLst/>
              </a:prstGeom>
            </p:spPr>
          </p:pic>
        </p:grpSp>
      </p:grpSp>
      <p:grpSp>
        <p:nvGrpSpPr>
          <p:cNvPr id="43" name="Group 42"/>
          <p:cNvGrpSpPr/>
          <p:nvPr/>
        </p:nvGrpSpPr>
        <p:grpSpPr>
          <a:xfrm flipH="1">
            <a:off x="11144173" y="-56"/>
            <a:ext cx="12244253" cy="6858000"/>
            <a:chOff x="0" y="0"/>
            <a:chExt cx="12244253" cy="6858000"/>
          </a:xfrm>
          <a:effectLst>
            <a:outerShdw blurRad="215900" dist="38100" sx="101000" sy="101000" algn="tr" rotWithShape="0">
              <a:prstClr val="black">
                <a:alpha val="35000"/>
              </a:prstClr>
            </a:outerShdw>
          </a:effectLst>
        </p:grpSpPr>
        <p:sp>
          <p:nvSpPr>
            <p:cNvPr id="44" name="Rectangle 4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>
              <a:outerShdw blurRad="215900" dist="50800" sx="101000" sy="101000" algn="tl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45" name="Group 44"/>
            <p:cNvGrpSpPr/>
            <p:nvPr/>
          </p:nvGrpSpPr>
          <p:grpSpPr>
            <a:xfrm>
              <a:off x="10964093" y="2254343"/>
              <a:ext cx="1280160" cy="2595561"/>
              <a:chOff x="10964093" y="2254343"/>
              <a:chExt cx="1280160" cy="2595561"/>
            </a:xfrm>
          </p:grpSpPr>
          <p:sp>
            <p:nvSpPr>
              <p:cNvPr id="46" name="Freeform 45"/>
              <p:cNvSpPr/>
              <p:nvPr/>
            </p:nvSpPr>
            <p:spPr>
              <a:xfrm>
                <a:off x="10964093" y="2254345"/>
                <a:ext cx="1280160" cy="2349306"/>
              </a:xfrm>
              <a:custGeom>
                <a:avLst/>
                <a:gdLst>
                  <a:gd name="connsiteX0" fmla="*/ 1280160 w 1280160"/>
                  <a:gd name="connsiteY0" fmla="*/ 0 h 2349306"/>
                  <a:gd name="connsiteX1" fmla="*/ 1280160 w 1280160"/>
                  <a:gd name="connsiteY1" fmla="*/ 2349306 h 2349306"/>
                  <a:gd name="connsiteX2" fmla="*/ 0 w 1280160"/>
                  <a:gd name="connsiteY2" fmla="*/ 1174653 h 2349306"/>
                  <a:gd name="connsiteX3" fmla="*/ 1280160 w 1280160"/>
                  <a:gd name="connsiteY3" fmla="*/ 0 h 23493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80160" h="2349306">
                    <a:moveTo>
                      <a:pt x="1280160" y="0"/>
                    </a:moveTo>
                    <a:lnTo>
                      <a:pt x="1280160" y="2349306"/>
                    </a:lnTo>
                    <a:cubicBezTo>
                      <a:pt x="573147" y="2349306"/>
                      <a:pt x="0" y="1823396"/>
                      <a:pt x="0" y="1174653"/>
                    </a:cubicBezTo>
                    <a:cubicBezTo>
                      <a:pt x="0" y="525910"/>
                      <a:pt x="573147" y="0"/>
                      <a:pt x="1280160" y="0"/>
                    </a:cubicBezTo>
                    <a:close/>
                  </a:path>
                </a:pathLst>
              </a:custGeom>
              <a:solidFill>
                <a:srgbClr val="F4787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47" name="TextBox 46"/>
              <p:cNvSpPr txBox="1"/>
              <p:nvPr/>
            </p:nvSpPr>
            <p:spPr>
              <a:xfrm rot="16200000">
                <a:off x="10684865" y="3321291"/>
                <a:ext cx="2595561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b="1" dirty="0" smtClean="0">
                    <a:solidFill>
                      <a:schemeClr val="bg2"/>
                    </a:solidFill>
                    <a:latin typeface="MV Boli" panose="02000500030200090000" pitchFamily="2" charset="0"/>
                    <a:cs typeface="MV Boli" panose="02000500030200090000" pitchFamily="2" charset="0"/>
                  </a:rPr>
                  <a:t>DUTIES AND…</a:t>
                </a:r>
                <a:endParaRPr lang="en-GB" sz="2400" b="1" dirty="0">
                  <a:solidFill>
                    <a:schemeClr val="bg2"/>
                  </a:solidFill>
                  <a:latin typeface="MV Boli" panose="02000500030200090000" pitchFamily="2" charset="0"/>
                  <a:cs typeface="MV Boli" panose="02000500030200090000" pitchFamily="2" charset="0"/>
                </a:endParaRPr>
              </a:p>
            </p:txBody>
          </p:sp>
          <p:pic>
            <p:nvPicPr>
              <p:cNvPr id="48" name="Picture 47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6200000">
                <a:off x="11037721" y="3124155"/>
                <a:ext cx="609685" cy="609685"/>
              </a:xfrm>
              <a:prstGeom prst="rect">
                <a:avLst/>
              </a:prstGeom>
            </p:spPr>
          </p:pic>
        </p:grpSp>
      </p:grpSp>
      <p:grpSp>
        <p:nvGrpSpPr>
          <p:cNvPr id="49" name="Group 48"/>
          <p:cNvGrpSpPr/>
          <p:nvPr/>
        </p:nvGrpSpPr>
        <p:grpSpPr>
          <a:xfrm flipH="1">
            <a:off x="11674339" y="0"/>
            <a:ext cx="12244255" cy="6858000"/>
            <a:chOff x="0" y="0"/>
            <a:chExt cx="12244255" cy="6858000"/>
          </a:xfrm>
          <a:effectLst>
            <a:outerShdw blurRad="215900" dist="38100" sx="101000" sy="101000" algn="tr" rotWithShape="0">
              <a:prstClr val="black">
                <a:alpha val="35000"/>
              </a:prstClr>
            </a:outerShdw>
          </a:effectLst>
        </p:grpSpPr>
        <p:sp>
          <p:nvSpPr>
            <p:cNvPr id="50" name="Rectangle 49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>
              <a:outerShdw blurRad="215900" dist="50800" sx="101000" sy="101000" algn="tl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51" name="Group 50"/>
            <p:cNvGrpSpPr/>
            <p:nvPr/>
          </p:nvGrpSpPr>
          <p:grpSpPr>
            <a:xfrm>
              <a:off x="10964093" y="2254345"/>
              <a:ext cx="1280162" cy="2349306"/>
              <a:chOff x="10964093" y="2254345"/>
              <a:chExt cx="1280162" cy="2349306"/>
            </a:xfrm>
          </p:grpSpPr>
          <p:sp>
            <p:nvSpPr>
              <p:cNvPr id="52" name="Freeform 51"/>
              <p:cNvSpPr/>
              <p:nvPr/>
            </p:nvSpPr>
            <p:spPr>
              <a:xfrm>
                <a:off x="10964093" y="2254345"/>
                <a:ext cx="1280160" cy="2349306"/>
              </a:xfrm>
              <a:custGeom>
                <a:avLst/>
                <a:gdLst>
                  <a:gd name="connsiteX0" fmla="*/ 1280160 w 1280160"/>
                  <a:gd name="connsiteY0" fmla="*/ 0 h 2349306"/>
                  <a:gd name="connsiteX1" fmla="*/ 1280160 w 1280160"/>
                  <a:gd name="connsiteY1" fmla="*/ 2349306 h 2349306"/>
                  <a:gd name="connsiteX2" fmla="*/ 0 w 1280160"/>
                  <a:gd name="connsiteY2" fmla="*/ 1174653 h 2349306"/>
                  <a:gd name="connsiteX3" fmla="*/ 1280160 w 1280160"/>
                  <a:gd name="connsiteY3" fmla="*/ 0 h 23493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80160" h="2349306">
                    <a:moveTo>
                      <a:pt x="1280160" y="0"/>
                    </a:moveTo>
                    <a:lnTo>
                      <a:pt x="1280160" y="2349306"/>
                    </a:lnTo>
                    <a:cubicBezTo>
                      <a:pt x="573147" y="2349306"/>
                      <a:pt x="0" y="1823396"/>
                      <a:pt x="0" y="1174653"/>
                    </a:cubicBezTo>
                    <a:cubicBezTo>
                      <a:pt x="0" y="525910"/>
                      <a:pt x="573147" y="0"/>
                      <a:pt x="1280160" y="0"/>
                    </a:cubicBezTo>
                    <a:close/>
                  </a:path>
                </a:pathLst>
              </a:custGeom>
              <a:solidFill>
                <a:schemeClr val="tx2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53" name="TextBox 52"/>
              <p:cNvSpPr txBox="1"/>
              <p:nvPr/>
            </p:nvSpPr>
            <p:spPr>
              <a:xfrm rot="16200000">
                <a:off x="10952993" y="3312332"/>
                <a:ext cx="205930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b="1" dirty="0" smtClean="0">
                    <a:solidFill>
                      <a:schemeClr val="bg2"/>
                    </a:solidFill>
                    <a:latin typeface="MV Boli" panose="02000500030200090000" pitchFamily="2" charset="0"/>
                    <a:cs typeface="MV Boli" panose="02000500030200090000" pitchFamily="2" charset="0"/>
                  </a:rPr>
                  <a:t>TRAINING</a:t>
                </a:r>
                <a:endParaRPr lang="en-GB" sz="2800" b="1" dirty="0">
                  <a:solidFill>
                    <a:schemeClr val="bg2"/>
                  </a:solidFill>
                  <a:latin typeface="MV Boli" panose="02000500030200090000" pitchFamily="2" charset="0"/>
                  <a:cs typeface="MV Boli" panose="02000500030200090000" pitchFamily="2" charset="0"/>
                </a:endParaRPr>
              </a:p>
            </p:txBody>
          </p:sp>
          <p:pic>
            <p:nvPicPr>
              <p:cNvPr id="54" name="Picture 53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6200000">
                <a:off x="11037721" y="3124155"/>
                <a:ext cx="609685" cy="609685"/>
              </a:xfrm>
              <a:prstGeom prst="rect">
                <a:avLst/>
              </a:prstGeom>
            </p:spPr>
          </p:pic>
        </p:grpSp>
      </p:grpSp>
      <p:grpSp>
        <p:nvGrpSpPr>
          <p:cNvPr id="55" name="Group 54"/>
          <p:cNvGrpSpPr/>
          <p:nvPr/>
        </p:nvGrpSpPr>
        <p:grpSpPr>
          <a:xfrm>
            <a:off x="903698" y="360815"/>
            <a:ext cx="8046720" cy="5813223"/>
            <a:chOff x="2309316" y="432099"/>
            <a:chExt cx="8046720" cy="5813223"/>
          </a:xfrm>
        </p:grpSpPr>
        <p:sp>
          <p:nvSpPr>
            <p:cNvPr id="60" name="Oval 59"/>
            <p:cNvSpPr/>
            <p:nvPr/>
          </p:nvSpPr>
          <p:spPr>
            <a:xfrm>
              <a:off x="4662286" y="432099"/>
              <a:ext cx="3339339" cy="3213127"/>
            </a:xfrm>
            <a:prstGeom prst="ellipse">
              <a:avLst/>
            </a:prstGeom>
            <a:solidFill>
              <a:srgbClr val="FFC000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7" name="TextBox 56"/>
            <p:cNvSpPr txBox="1"/>
            <p:nvPr/>
          </p:nvSpPr>
          <p:spPr>
            <a:xfrm>
              <a:off x="2785448" y="4304834"/>
              <a:ext cx="7093016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dobe Gothic Std B" panose="020B0800000000000000" pitchFamily="34" charset="-128"/>
                  <a:ea typeface="Adobe Gothic Std B" panose="020B0800000000000000" pitchFamily="34" charset="-128"/>
                </a:rPr>
                <a:t>Part made by </a:t>
              </a:r>
              <a:r>
                <a:rPr lang="en-GB" sz="24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dobe Gothic Std B" panose="020B0800000000000000" pitchFamily="34" charset="-128"/>
                  <a:ea typeface="Adobe Gothic Std B" panose="020B0800000000000000" pitchFamily="34" charset="-128"/>
                </a:rPr>
                <a:t>GEORGE BARZECU</a:t>
              </a:r>
              <a:endParaRPr lang="en-GB" sz="2400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be Gothic Std B" panose="020B0800000000000000" pitchFamily="34" charset="-128"/>
                <a:ea typeface="Adobe Gothic Std B" panose="020B0800000000000000" pitchFamily="34" charset="-128"/>
              </a:endParaRPr>
            </a:p>
          </p:txBody>
        </p:sp>
        <p:sp>
          <p:nvSpPr>
            <p:cNvPr id="58" name="TextBox 57"/>
            <p:cNvSpPr txBox="1"/>
            <p:nvPr/>
          </p:nvSpPr>
          <p:spPr>
            <a:xfrm>
              <a:off x="2309316" y="4921135"/>
              <a:ext cx="8046720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endParaRPr lang="en-GB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endParaRPr>
            </a:p>
          </p:txBody>
        </p:sp>
        <p:sp>
          <p:nvSpPr>
            <p:cNvPr id="59" name="TextBox 58"/>
            <p:cNvSpPr txBox="1"/>
            <p:nvPr/>
          </p:nvSpPr>
          <p:spPr>
            <a:xfrm>
              <a:off x="3076297" y="5537436"/>
              <a:ext cx="6603771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4000" dirty="0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MV Boli" panose="02000500030200090000" pitchFamily="2" charset="0"/>
                  <a:cs typeface="MV Boli" panose="02000500030200090000" pitchFamily="2" charset="0"/>
                </a:rPr>
                <a:t>HUMAN RESOURCES</a:t>
              </a:r>
              <a:endParaRPr lang="en-GB" sz="40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V Boli" panose="02000500030200090000" pitchFamily="2" charset="0"/>
                <a:cs typeface="MV Boli" panose="02000500030200090000" pitchFamily="2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2043019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" name="Group 19"/>
          <p:cNvGrpSpPr/>
          <p:nvPr/>
        </p:nvGrpSpPr>
        <p:grpSpPr>
          <a:xfrm flipH="1">
            <a:off x="-52254" y="0"/>
            <a:ext cx="12244254" cy="6858000"/>
            <a:chOff x="0" y="0"/>
            <a:chExt cx="12244254" cy="6858000"/>
          </a:xfrm>
        </p:grpSpPr>
        <p:sp>
          <p:nvSpPr>
            <p:cNvPr id="4" name="Rectangle 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>
              <a:outerShdw blurRad="215900" dist="50800" sx="101000" sy="101000" algn="tl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19" name="Group 18"/>
            <p:cNvGrpSpPr/>
            <p:nvPr/>
          </p:nvGrpSpPr>
          <p:grpSpPr>
            <a:xfrm>
              <a:off x="11037721" y="2544291"/>
              <a:ext cx="1206533" cy="1769413"/>
              <a:chOff x="11037721" y="2544291"/>
              <a:chExt cx="1206533" cy="1769413"/>
            </a:xfrm>
          </p:grpSpPr>
          <p:sp>
            <p:nvSpPr>
              <p:cNvPr id="9" name="TextBox 8"/>
              <p:cNvSpPr txBox="1"/>
              <p:nvPr/>
            </p:nvSpPr>
            <p:spPr>
              <a:xfrm rot="16200000">
                <a:off x="11097937" y="3167388"/>
                <a:ext cx="176941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b="1" dirty="0" smtClean="0">
                    <a:solidFill>
                      <a:schemeClr val="bg2"/>
                    </a:solidFill>
                    <a:latin typeface="MV Boli" panose="02000500030200090000" pitchFamily="2" charset="0"/>
                    <a:cs typeface="MV Boli" panose="02000500030200090000" pitchFamily="2" charset="0"/>
                  </a:rPr>
                  <a:t>Made by</a:t>
                </a:r>
                <a:endParaRPr lang="en-GB" sz="2800" b="1" dirty="0">
                  <a:solidFill>
                    <a:schemeClr val="bg2"/>
                  </a:solidFill>
                  <a:latin typeface="MV Boli" panose="02000500030200090000" pitchFamily="2" charset="0"/>
                  <a:cs typeface="MV Boli" panose="02000500030200090000" pitchFamily="2" charset="0"/>
                </a:endParaRPr>
              </a:p>
            </p:txBody>
          </p:sp>
          <p:pic>
            <p:nvPicPr>
              <p:cNvPr id="18" name="Picture 17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6200000">
                <a:off x="11037721" y="3124155"/>
                <a:ext cx="609685" cy="609685"/>
              </a:xfrm>
              <a:prstGeom prst="rect">
                <a:avLst/>
              </a:prstGeom>
            </p:spPr>
          </p:pic>
        </p:grpSp>
      </p:grpSp>
      <p:grpSp>
        <p:nvGrpSpPr>
          <p:cNvPr id="10" name="Group 9"/>
          <p:cNvGrpSpPr/>
          <p:nvPr/>
        </p:nvGrpSpPr>
        <p:grpSpPr>
          <a:xfrm flipH="1">
            <a:off x="-14525" y="-112"/>
            <a:ext cx="12244253" cy="6858000"/>
            <a:chOff x="0" y="0"/>
            <a:chExt cx="12244253" cy="6858000"/>
          </a:xfrm>
          <a:effectLst>
            <a:outerShdw blurRad="215900" dist="38100" sx="101000" sy="101000" algn="tr" rotWithShape="0">
              <a:prstClr val="black">
                <a:alpha val="35000"/>
              </a:prstClr>
            </a:outerShdw>
          </a:effectLst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>
              <a:outerShdw blurRad="215900" dist="50800" sx="101000" sy="101000" algn="tl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12" name="Group 11"/>
            <p:cNvGrpSpPr/>
            <p:nvPr/>
          </p:nvGrpSpPr>
          <p:grpSpPr>
            <a:xfrm>
              <a:off x="10964093" y="2254345"/>
              <a:ext cx="1280160" cy="2349306"/>
              <a:chOff x="10964093" y="2254345"/>
              <a:chExt cx="1280160" cy="2349306"/>
            </a:xfrm>
          </p:grpSpPr>
          <p:sp>
            <p:nvSpPr>
              <p:cNvPr id="13" name="Freeform 12"/>
              <p:cNvSpPr/>
              <p:nvPr/>
            </p:nvSpPr>
            <p:spPr>
              <a:xfrm>
                <a:off x="10964093" y="2254345"/>
                <a:ext cx="1280160" cy="2349306"/>
              </a:xfrm>
              <a:custGeom>
                <a:avLst/>
                <a:gdLst>
                  <a:gd name="connsiteX0" fmla="*/ 1280160 w 1280160"/>
                  <a:gd name="connsiteY0" fmla="*/ 0 h 2349306"/>
                  <a:gd name="connsiteX1" fmla="*/ 1280160 w 1280160"/>
                  <a:gd name="connsiteY1" fmla="*/ 2349306 h 2349306"/>
                  <a:gd name="connsiteX2" fmla="*/ 0 w 1280160"/>
                  <a:gd name="connsiteY2" fmla="*/ 1174653 h 2349306"/>
                  <a:gd name="connsiteX3" fmla="*/ 1280160 w 1280160"/>
                  <a:gd name="connsiteY3" fmla="*/ 0 h 23493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80160" h="2349306">
                    <a:moveTo>
                      <a:pt x="1280160" y="0"/>
                    </a:moveTo>
                    <a:lnTo>
                      <a:pt x="1280160" y="2349306"/>
                    </a:lnTo>
                    <a:cubicBezTo>
                      <a:pt x="573147" y="2349306"/>
                      <a:pt x="0" y="1823396"/>
                      <a:pt x="0" y="1174653"/>
                    </a:cubicBezTo>
                    <a:cubicBezTo>
                      <a:pt x="0" y="525910"/>
                      <a:pt x="573147" y="0"/>
                      <a:pt x="1280160" y="0"/>
                    </a:cubicBezTo>
                    <a:close/>
                  </a:path>
                </a:pathLst>
              </a:custGeom>
              <a:solidFill>
                <a:srgbClr val="84E8A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4" name="TextBox 13"/>
              <p:cNvSpPr txBox="1"/>
              <p:nvPr/>
            </p:nvSpPr>
            <p:spPr>
              <a:xfrm rot="16200000">
                <a:off x="11097937" y="3228943"/>
                <a:ext cx="1769413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000" b="1" dirty="0" smtClean="0">
                    <a:solidFill>
                      <a:schemeClr val="bg2"/>
                    </a:solidFill>
                    <a:latin typeface="MV Boli" panose="02000500030200090000" pitchFamily="2" charset="0"/>
                    <a:cs typeface="MV Boli" panose="02000500030200090000" pitchFamily="2" charset="0"/>
                  </a:rPr>
                  <a:t>STRUCTURE</a:t>
                </a:r>
                <a:endParaRPr lang="en-GB" sz="2000" b="1" dirty="0">
                  <a:solidFill>
                    <a:schemeClr val="bg2"/>
                  </a:solidFill>
                  <a:latin typeface="MV Boli" panose="02000500030200090000" pitchFamily="2" charset="0"/>
                  <a:cs typeface="MV Boli" panose="02000500030200090000" pitchFamily="2" charset="0"/>
                </a:endParaRPr>
              </a:p>
            </p:txBody>
          </p:sp>
          <p:pic>
            <p:nvPicPr>
              <p:cNvPr id="15" name="Picture 14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6200000">
                <a:off x="11037721" y="3124155"/>
                <a:ext cx="609685" cy="609685"/>
              </a:xfrm>
              <a:prstGeom prst="rect">
                <a:avLst/>
              </a:prstGeom>
            </p:spPr>
          </p:pic>
        </p:grpSp>
      </p:grpSp>
      <p:grpSp>
        <p:nvGrpSpPr>
          <p:cNvPr id="25" name="Group 24"/>
          <p:cNvGrpSpPr/>
          <p:nvPr/>
        </p:nvGrpSpPr>
        <p:grpSpPr>
          <a:xfrm flipH="1">
            <a:off x="9858393" y="-28"/>
            <a:ext cx="12244253" cy="6858000"/>
            <a:chOff x="0" y="0"/>
            <a:chExt cx="12244253" cy="6858000"/>
          </a:xfrm>
          <a:effectLst>
            <a:outerShdw blurRad="215900" dist="38100" sx="101000" sy="101000" algn="tr" rotWithShape="0">
              <a:prstClr val="black">
                <a:alpha val="35000"/>
              </a:prstClr>
            </a:outerShdw>
          </a:effectLst>
        </p:grpSpPr>
        <p:sp>
          <p:nvSpPr>
            <p:cNvPr id="26" name="Rectangle 25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>
              <a:outerShdw blurRad="215900" dist="50800" sx="101000" sy="101000" algn="tl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27" name="Group 26"/>
            <p:cNvGrpSpPr/>
            <p:nvPr/>
          </p:nvGrpSpPr>
          <p:grpSpPr>
            <a:xfrm>
              <a:off x="10964093" y="2254345"/>
              <a:ext cx="1280160" cy="2440897"/>
              <a:chOff x="10964093" y="2254345"/>
              <a:chExt cx="1280160" cy="2440897"/>
            </a:xfrm>
          </p:grpSpPr>
          <p:sp>
            <p:nvSpPr>
              <p:cNvPr id="28" name="Freeform 27"/>
              <p:cNvSpPr/>
              <p:nvPr/>
            </p:nvSpPr>
            <p:spPr>
              <a:xfrm>
                <a:off x="10964093" y="2254345"/>
                <a:ext cx="1280160" cy="2349306"/>
              </a:xfrm>
              <a:custGeom>
                <a:avLst/>
                <a:gdLst>
                  <a:gd name="connsiteX0" fmla="*/ 1280160 w 1280160"/>
                  <a:gd name="connsiteY0" fmla="*/ 0 h 2349306"/>
                  <a:gd name="connsiteX1" fmla="*/ 1280160 w 1280160"/>
                  <a:gd name="connsiteY1" fmla="*/ 2349306 h 2349306"/>
                  <a:gd name="connsiteX2" fmla="*/ 0 w 1280160"/>
                  <a:gd name="connsiteY2" fmla="*/ 1174653 h 2349306"/>
                  <a:gd name="connsiteX3" fmla="*/ 1280160 w 1280160"/>
                  <a:gd name="connsiteY3" fmla="*/ 0 h 23493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80160" h="2349306">
                    <a:moveTo>
                      <a:pt x="1280160" y="0"/>
                    </a:moveTo>
                    <a:lnTo>
                      <a:pt x="1280160" y="2349306"/>
                    </a:lnTo>
                    <a:cubicBezTo>
                      <a:pt x="573147" y="2349306"/>
                      <a:pt x="0" y="1823396"/>
                      <a:pt x="0" y="1174653"/>
                    </a:cubicBezTo>
                    <a:cubicBezTo>
                      <a:pt x="0" y="525910"/>
                      <a:pt x="573147" y="0"/>
                      <a:pt x="1280160" y="0"/>
                    </a:cubicBezTo>
                    <a:close/>
                  </a:path>
                </a:pathLst>
              </a:custGeom>
              <a:solidFill>
                <a:srgbClr val="9A8AF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9" name="TextBox 28"/>
              <p:cNvSpPr txBox="1"/>
              <p:nvPr/>
            </p:nvSpPr>
            <p:spPr>
              <a:xfrm rot="16200000">
                <a:off x="10907169" y="3388934"/>
                <a:ext cx="2150951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b="1" dirty="0" smtClean="0">
                    <a:solidFill>
                      <a:schemeClr val="bg2"/>
                    </a:solidFill>
                    <a:latin typeface="MV Boli" panose="02000500030200090000" pitchFamily="2" charset="0"/>
                    <a:cs typeface="MV Boli" panose="02000500030200090000" pitchFamily="2" charset="0"/>
                  </a:rPr>
                  <a:t>RECRUTING</a:t>
                </a:r>
                <a:endParaRPr lang="en-GB" sz="2400" b="1" dirty="0">
                  <a:solidFill>
                    <a:schemeClr val="bg2"/>
                  </a:solidFill>
                  <a:latin typeface="MV Boli" panose="02000500030200090000" pitchFamily="2" charset="0"/>
                  <a:cs typeface="MV Boli" panose="02000500030200090000" pitchFamily="2" charset="0"/>
                </a:endParaRPr>
              </a:p>
            </p:txBody>
          </p:sp>
          <p:pic>
            <p:nvPicPr>
              <p:cNvPr id="30" name="Picture 29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6200000">
                <a:off x="11037721" y="3124155"/>
                <a:ext cx="609685" cy="609685"/>
              </a:xfrm>
              <a:prstGeom prst="rect">
                <a:avLst/>
              </a:prstGeom>
            </p:spPr>
          </p:pic>
        </p:grpSp>
      </p:grpSp>
      <p:grpSp>
        <p:nvGrpSpPr>
          <p:cNvPr id="31" name="Group 30"/>
          <p:cNvGrpSpPr/>
          <p:nvPr/>
        </p:nvGrpSpPr>
        <p:grpSpPr>
          <a:xfrm flipH="1">
            <a:off x="10506445" y="-56"/>
            <a:ext cx="12244253" cy="6858000"/>
            <a:chOff x="0" y="0"/>
            <a:chExt cx="12244253" cy="6858000"/>
          </a:xfrm>
          <a:effectLst>
            <a:outerShdw blurRad="215900" dist="38100" sx="101000" sy="101000" algn="tr" rotWithShape="0">
              <a:prstClr val="black">
                <a:alpha val="35000"/>
              </a:prstClr>
            </a:outerShdw>
          </a:effectLst>
        </p:grpSpPr>
        <p:sp>
          <p:nvSpPr>
            <p:cNvPr id="32" name="Rectangle 3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>
              <a:outerShdw blurRad="215900" dist="50800" sx="101000" sy="101000" algn="tl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33" name="Group 32"/>
            <p:cNvGrpSpPr/>
            <p:nvPr/>
          </p:nvGrpSpPr>
          <p:grpSpPr>
            <a:xfrm>
              <a:off x="10964093" y="2254345"/>
              <a:ext cx="1280160" cy="2349306"/>
              <a:chOff x="10964093" y="2254345"/>
              <a:chExt cx="1280160" cy="2349306"/>
            </a:xfrm>
          </p:grpSpPr>
          <p:sp>
            <p:nvSpPr>
              <p:cNvPr id="34" name="Freeform 33"/>
              <p:cNvSpPr/>
              <p:nvPr/>
            </p:nvSpPr>
            <p:spPr>
              <a:xfrm>
                <a:off x="10964093" y="2254345"/>
                <a:ext cx="1280160" cy="2349306"/>
              </a:xfrm>
              <a:custGeom>
                <a:avLst/>
                <a:gdLst>
                  <a:gd name="connsiteX0" fmla="*/ 1280160 w 1280160"/>
                  <a:gd name="connsiteY0" fmla="*/ 0 h 2349306"/>
                  <a:gd name="connsiteX1" fmla="*/ 1280160 w 1280160"/>
                  <a:gd name="connsiteY1" fmla="*/ 2349306 h 2349306"/>
                  <a:gd name="connsiteX2" fmla="*/ 0 w 1280160"/>
                  <a:gd name="connsiteY2" fmla="*/ 1174653 h 2349306"/>
                  <a:gd name="connsiteX3" fmla="*/ 1280160 w 1280160"/>
                  <a:gd name="connsiteY3" fmla="*/ 0 h 23493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80160" h="2349306">
                    <a:moveTo>
                      <a:pt x="1280160" y="0"/>
                    </a:moveTo>
                    <a:lnTo>
                      <a:pt x="1280160" y="2349306"/>
                    </a:lnTo>
                    <a:cubicBezTo>
                      <a:pt x="573147" y="2349306"/>
                      <a:pt x="0" y="1823396"/>
                      <a:pt x="0" y="1174653"/>
                    </a:cubicBezTo>
                    <a:cubicBezTo>
                      <a:pt x="0" y="525910"/>
                      <a:pt x="573147" y="0"/>
                      <a:pt x="1280160" y="0"/>
                    </a:cubicBezTo>
                    <a:close/>
                  </a:path>
                </a:pathLst>
              </a:custGeom>
              <a:solidFill>
                <a:srgbClr val="F2B87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5" name="TextBox 34"/>
              <p:cNvSpPr txBox="1"/>
              <p:nvPr/>
            </p:nvSpPr>
            <p:spPr>
              <a:xfrm rot="16200000">
                <a:off x="11097937" y="3259721"/>
                <a:ext cx="1769413" cy="3385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1600" b="1" dirty="0" smtClean="0">
                    <a:solidFill>
                      <a:schemeClr val="bg2"/>
                    </a:solidFill>
                    <a:latin typeface="MV Boli" panose="02000500030200090000" pitchFamily="2" charset="0"/>
                    <a:cs typeface="MV Boli" panose="02000500030200090000" pitchFamily="2" charset="0"/>
                  </a:rPr>
                  <a:t>DAILY ROUTINE</a:t>
                </a:r>
                <a:endParaRPr lang="en-GB" sz="1600" b="1" dirty="0">
                  <a:solidFill>
                    <a:schemeClr val="bg2"/>
                  </a:solidFill>
                  <a:latin typeface="MV Boli" panose="02000500030200090000" pitchFamily="2" charset="0"/>
                  <a:cs typeface="MV Boli" panose="02000500030200090000" pitchFamily="2" charset="0"/>
                </a:endParaRPr>
              </a:p>
            </p:txBody>
          </p:sp>
          <p:pic>
            <p:nvPicPr>
              <p:cNvPr id="36" name="Picture 35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6200000">
                <a:off x="11037721" y="3124155"/>
                <a:ext cx="609685" cy="609685"/>
              </a:xfrm>
              <a:prstGeom prst="rect">
                <a:avLst/>
              </a:prstGeom>
            </p:spPr>
          </p:pic>
        </p:grpSp>
      </p:grpSp>
      <p:grpSp>
        <p:nvGrpSpPr>
          <p:cNvPr id="43" name="Group 42"/>
          <p:cNvGrpSpPr/>
          <p:nvPr/>
        </p:nvGrpSpPr>
        <p:grpSpPr>
          <a:xfrm flipH="1">
            <a:off x="11144173" y="-56"/>
            <a:ext cx="12244253" cy="6858000"/>
            <a:chOff x="0" y="0"/>
            <a:chExt cx="12244253" cy="6858000"/>
          </a:xfrm>
          <a:effectLst>
            <a:outerShdw blurRad="215900" dist="38100" sx="101000" sy="101000" algn="tr" rotWithShape="0">
              <a:prstClr val="black">
                <a:alpha val="35000"/>
              </a:prstClr>
            </a:outerShdw>
          </a:effectLst>
        </p:grpSpPr>
        <p:sp>
          <p:nvSpPr>
            <p:cNvPr id="44" name="Rectangle 4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>
              <a:outerShdw blurRad="215900" dist="50800" sx="101000" sy="101000" algn="tl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45" name="Group 44"/>
            <p:cNvGrpSpPr/>
            <p:nvPr/>
          </p:nvGrpSpPr>
          <p:grpSpPr>
            <a:xfrm>
              <a:off x="10964093" y="2254343"/>
              <a:ext cx="1280160" cy="2595561"/>
              <a:chOff x="10964093" y="2254343"/>
              <a:chExt cx="1280160" cy="2595561"/>
            </a:xfrm>
          </p:grpSpPr>
          <p:sp>
            <p:nvSpPr>
              <p:cNvPr id="46" name="Freeform 45"/>
              <p:cNvSpPr/>
              <p:nvPr/>
            </p:nvSpPr>
            <p:spPr>
              <a:xfrm>
                <a:off x="10964093" y="2254345"/>
                <a:ext cx="1280160" cy="2349306"/>
              </a:xfrm>
              <a:custGeom>
                <a:avLst/>
                <a:gdLst>
                  <a:gd name="connsiteX0" fmla="*/ 1280160 w 1280160"/>
                  <a:gd name="connsiteY0" fmla="*/ 0 h 2349306"/>
                  <a:gd name="connsiteX1" fmla="*/ 1280160 w 1280160"/>
                  <a:gd name="connsiteY1" fmla="*/ 2349306 h 2349306"/>
                  <a:gd name="connsiteX2" fmla="*/ 0 w 1280160"/>
                  <a:gd name="connsiteY2" fmla="*/ 1174653 h 2349306"/>
                  <a:gd name="connsiteX3" fmla="*/ 1280160 w 1280160"/>
                  <a:gd name="connsiteY3" fmla="*/ 0 h 23493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80160" h="2349306">
                    <a:moveTo>
                      <a:pt x="1280160" y="0"/>
                    </a:moveTo>
                    <a:lnTo>
                      <a:pt x="1280160" y="2349306"/>
                    </a:lnTo>
                    <a:cubicBezTo>
                      <a:pt x="573147" y="2349306"/>
                      <a:pt x="0" y="1823396"/>
                      <a:pt x="0" y="1174653"/>
                    </a:cubicBezTo>
                    <a:cubicBezTo>
                      <a:pt x="0" y="525910"/>
                      <a:pt x="573147" y="0"/>
                      <a:pt x="1280160" y="0"/>
                    </a:cubicBezTo>
                    <a:close/>
                  </a:path>
                </a:pathLst>
              </a:custGeom>
              <a:solidFill>
                <a:srgbClr val="F4787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47" name="TextBox 46"/>
              <p:cNvSpPr txBox="1"/>
              <p:nvPr/>
            </p:nvSpPr>
            <p:spPr>
              <a:xfrm rot="16200000">
                <a:off x="10684865" y="3321291"/>
                <a:ext cx="2595561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b="1" dirty="0" smtClean="0">
                    <a:solidFill>
                      <a:schemeClr val="bg2"/>
                    </a:solidFill>
                    <a:latin typeface="MV Boli" panose="02000500030200090000" pitchFamily="2" charset="0"/>
                    <a:cs typeface="MV Boli" panose="02000500030200090000" pitchFamily="2" charset="0"/>
                  </a:rPr>
                  <a:t>DUTIES AND…</a:t>
                </a:r>
                <a:endParaRPr lang="en-GB" sz="2400" b="1" dirty="0">
                  <a:solidFill>
                    <a:schemeClr val="bg2"/>
                  </a:solidFill>
                  <a:latin typeface="MV Boli" panose="02000500030200090000" pitchFamily="2" charset="0"/>
                  <a:cs typeface="MV Boli" panose="02000500030200090000" pitchFamily="2" charset="0"/>
                </a:endParaRPr>
              </a:p>
            </p:txBody>
          </p:sp>
          <p:pic>
            <p:nvPicPr>
              <p:cNvPr id="48" name="Picture 47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6200000">
                <a:off x="11037721" y="3124155"/>
                <a:ext cx="609685" cy="609685"/>
              </a:xfrm>
              <a:prstGeom prst="rect">
                <a:avLst/>
              </a:prstGeom>
            </p:spPr>
          </p:pic>
        </p:grpSp>
      </p:grpSp>
      <p:grpSp>
        <p:nvGrpSpPr>
          <p:cNvPr id="49" name="Group 48"/>
          <p:cNvGrpSpPr/>
          <p:nvPr/>
        </p:nvGrpSpPr>
        <p:grpSpPr>
          <a:xfrm flipH="1">
            <a:off x="11674339" y="0"/>
            <a:ext cx="12244255" cy="6858000"/>
            <a:chOff x="0" y="0"/>
            <a:chExt cx="12244255" cy="6858000"/>
          </a:xfrm>
          <a:effectLst>
            <a:outerShdw blurRad="215900" dist="38100" sx="101000" sy="101000" algn="tr" rotWithShape="0">
              <a:prstClr val="black">
                <a:alpha val="35000"/>
              </a:prstClr>
            </a:outerShdw>
          </a:effectLst>
        </p:grpSpPr>
        <p:sp>
          <p:nvSpPr>
            <p:cNvPr id="50" name="Rectangle 49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>
              <a:outerShdw blurRad="215900" dist="50800" sx="101000" sy="101000" algn="tl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51" name="Group 50"/>
            <p:cNvGrpSpPr/>
            <p:nvPr/>
          </p:nvGrpSpPr>
          <p:grpSpPr>
            <a:xfrm>
              <a:off x="10964093" y="2254345"/>
              <a:ext cx="1280162" cy="2349306"/>
              <a:chOff x="10964093" y="2254345"/>
              <a:chExt cx="1280162" cy="2349306"/>
            </a:xfrm>
          </p:grpSpPr>
          <p:sp>
            <p:nvSpPr>
              <p:cNvPr id="52" name="Freeform 51"/>
              <p:cNvSpPr/>
              <p:nvPr/>
            </p:nvSpPr>
            <p:spPr>
              <a:xfrm>
                <a:off x="10964093" y="2254345"/>
                <a:ext cx="1280160" cy="2349306"/>
              </a:xfrm>
              <a:custGeom>
                <a:avLst/>
                <a:gdLst>
                  <a:gd name="connsiteX0" fmla="*/ 1280160 w 1280160"/>
                  <a:gd name="connsiteY0" fmla="*/ 0 h 2349306"/>
                  <a:gd name="connsiteX1" fmla="*/ 1280160 w 1280160"/>
                  <a:gd name="connsiteY1" fmla="*/ 2349306 h 2349306"/>
                  <a:gd name="connsiteX2" fmla="*/ 0 w 1280160"/>
                  <a:gd name="connsiteY2" fmla="*/ 1174653 h 2349306"/>
                  <a:gd name="connsiteX3" fmla="*/ 1280160 w 1280160"/>
                  <a:gd name="connsiteY3" fmla="*/ 0 h 23493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80160" h="2349306">
                    <a:moveTo>
                      <a:pt x="1280160" y="0"/>
                    </a:moveTo>
                    <a:lnTo>
                      <a:pt x="1280160" y="2349306"/>
                    </a:lnTo>
                    <a:cubicBezTo>
                      <a:pt x="573147" y="2349306"/>
                      <a:pt x="0" y="1823396"/>
                      <a:pt x="0" y="1174653"/>
                    </a:cubicBezTo>
                    <a:cubicBezTo>
                      <a:pt x="0" y="525910"/>
                      <a:pt x="573147" y="0"/>
                      <a:pt x="1280160" y="0"/>
                    </a:cubicBezTo>
                    <a:close/>
                  </a:path>
                </a:pathLst>
              </a:custGeom>
              <a:solidFill>
                <a:schemeClr val="tx2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53" name="TextBox 52"/>
              <p:cNvSpPr txBox="1"/>
              <p:nvPr/>
            </p:nvSpPr>
            <p:spPr>
              <a:xfrm rot="16200000">
                <a:off x="10952993" y="3312332"/>
                <a:ext cx="205930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b="1" dirty="0" smtClean="0">
                    <a:solidFill>
                      <a:schemeClr val="bg2"/>
                    </a:solidFill>
                    <a:latin typeface="MV Boli" panose="02000500030200090000" pitchFamily="2" charset="0"/>
                    <a:cs typeface="MV Boli" panose="02000500030200090000" pitchFamily="2" charset="0"/>
                  </a:rPr>
                  <a:t>TRAINING</a:t>
                </a:r>
                <a:endParaRPr lang="en-GB" sz="2800" b="1" dirty="0">
                  <a:solidFill>
                    <a:schemeClr val="bg2"/>
                  </a:solidFill>
                  <a:latin typeface="MV Boli" panose="02000500030200090000" pitchFamily="2" charset="0"/>
                  <a:cs typeface="MV Boli" panose="02000500030200090000" pitchFamily="2" charset="0"/>
                </a:endParaRPr>
              </a:p>
            </p:txBody>
          </p:sp>
          <p:pic>
            <p:nvPicPr>
              <p:cNvPr id="54" name="Picture 53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6200000">
                <a:off x="11037721" y="3124155"/>
                <a:ext cx="609685" cy="609685"/>
              </a:xfrm>
              <a:prstGeom prst="rect">
                <a:avLst/>
              </a:prstGeom>
            </p:spPr>
          </p:pic>
        </p:grpSp>
      </p:grpSp>
      <p:graphicFrame>
        <p:nvGraphicFramePr>
          <p:cNvPr id="42" name="Table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900605553"/>
              </p:ext>
            </p:extLst>
          </p:nvPr>
        </p:nvGraphicFramePr>
        <p:xfrm>
          <a:off x="631785" y="1483328"/>
          <a:ext cx="1772948" cy="775283"/>
        </p:xfrm>
        <a:graphic>
          <a:graphicData uri="http://schemas.openxmlformats.org/drawingml/2006/table">
            <a:tbl>
              <a:tblPr firstRow="1" bandRow="1">
                <a:effectLst/>
                <a:tableStyleId>{5C22544A-7EE6-4342-B048-85BDC9FD1C3A}</a:tableStyleId>
              </a:tblPr>
              <a:tblGrid>
                <a:gridCol w="1772948">
                  <a:extLst>
                    <a:ext uri="{9D8B030D-6E8A-4147-A177-3AD203B41FA5}">
                      <a16:colId xmlns:a16="http://schemas.microsoft.com/office/drawing/2014/main" val="1469388088"/>
                    </a:ext>
                  </a:extLst>
                </a:gridCol>
              </a:tblGrid>
              <a:tr h="775283">
                <a:tc>
                  <a:txBody>
                    <a:bodyPr/>
                    <a:lstStyle/>
                    <a:p>
                      <a:pPr lvl="0"/>
                      <a:r>
                        <a:rPr lang="en-GB" sz="2000" dirty="0">
                          <a:solidFill>
                            <a:srgbClr val="000000"/>
                          </a:solidFill>
                        </a:rPr>
                        <a:t>George B</a:t>
                      </a:r>
                    </a:p>
                    <a:p>
                      <a:pPr lvl="0"/>
                      <a:r>
                        <a:rPr lang="en-GB" dirty="0"/>
                        <a:t>-HR Manager</a:t>
                      </a:r>
                    </a:p>
                  </a:txBody>
                  <a:tcPr>
                    <a:solidFill>
                      <a:srgbClr val="EBB93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94367039"/>
                  </a:ext>
                </a:extLst>
              </a:tr>
            </a:tbl>
          </a:graphicData>
        </a:graphic>
      </p:graphicFrame>
      <p:sp>
        <p:nvSpPr>
          <p:cNvPr id="56" name="Arrow: Left-Right 5"/>
          <p:cNvSpPr/>
          <p:nvPr/>
        </p:nvSpPr>
        <p:spPr>
          <a:xfrm>
            <a:off x="2419008" y="1780507"/>
            <a:ext cx="590839" cy="45720"/>
          </a:xfrm>
          <a:custGeom>
            <a:avLst/>
            <a:gdLst>
              <a:gd name="f0" fmla="val 10800000"/>
              <a:gd name="f1" fmla="val 5400000"/>
              <a:gd name="f2" fmla="val 180"/>
              <a:gd name="f3" fmla="val w"/>
              <a:gd name="f4" fmla="val h"/>
              <a:gd name="f5" fmla="val ss"/>
              <a:gd name="f6" fmla="val 0"/>
              <a:gd name="f7" fmla="val 50000"/>
              <a:gd name="f8" fmla="+- 0 0 -360"/>
              <a:gd name="f9" fmla="+- 0 0 -180"/>
              <a:gd name="f10" fmla="abs f3"/>
              <a:gd name="f11" fmla="abs f4"/>
              <a:gd name="f12" fmla="abs f5"/>
              <a:gd name="f13" fmla="*/ f8 f0 1"/>
              <a:gd name="f14" fmla="*/ f9 f0 1"/>
              <a:gd name="f15" fmla="?: f10 f3 1"/>
              <a:gd name="f16" fmla="?: f11 f4 1"/>
              <a:gd name="f17" fmla="?: f12 f5 1"/>
              <a:gd name="f18" fmla="*/ f13 1 f2"/>
              <a:gd name="f19" fmla="*/ f14 1 f2"/>
              <a:gd name="f20" fmla="*/ f15 1 21600"/>
              <a:gd name="f21" fmla="*/ f16 1 21600"/>
              <a:gd name="f22" fmla="*/ 21600 f15 1"/>
              <a:gd name="f23" fmla="*/ 21600 f16 1"/>
              <a:gd name="f24" fmla="+- f18 0 f1"/>
              <a:gd name="f25" fmla="+- f19 0 f1"/>
              <a:gd name="f26" fmla="min f21 f20"/>
              <a:gd name="f27" fmla="*/ f22 1 f17"/>
              <a:gd name="f28" fmla="*/ f23 1 f17"/>
              <a:gd name="f29" fmla="val f27"/>
              <a:gd name="f30" fmla="val f28"/>
              <a:gd name="f31" fmla="*/ f6 f26 1"/>
              <a:gd name="f32" fmla="+- f30 0 f6"/>
              <a:gd name="f33" fmla="+- f29 0 f6"/>
              <a:gd name="f34" fmla="*/ f29 f26 1"/>
              <a:gd name="f35" fmla="*/ f30 f26 1"/>
              <a:gd name="f36" fmla="*/ f32 1 2"/>
              <a:gd name="f37" fmla="*/ f33 1 2"/>
              <a:gd name="f38" fmla="min f33 f32"/>
              <a:gd name="f39" fmla="*/ f32 f7 1"/>
              <a:gd name="f40" fmla="+- f6 f36 0"/>
              <a:gd name="f41" fmla="+- f6 f37 0"/>
              <a:gd name="f42" fmla="*/ f38 f7 1"/>
              <a:gd name="f43" fmla="*/ f39 1 200000"/>
              <a:gd name="f44" fmla="*/ f42 1 100000"/>
              <a:gd name="f45" fmla="+- f40 0 f43"/>
              <a:gd name="f46" fmla="+- f40 f43 0"/>
              <a:gd name="f47" fmla="*/ f40 f26 1"/>
              <a:gd name="f48" fmla="*/ f41 f26 1"/>
              <a:gd name="f49" fmla="+- f29 0 f44"/>
              <a:gd name="f50" fmla="*/ f45 f44 1"/>
              <a:gd name="f51" fmla="*/ f45 f26 1"/>
              <a:gd name="f52" fmla="*/ f46 f26 1"/>
              <a:gd name="f53" fmla="*/ f44 f26 1"/>
              <a:gd name="f54" fmla="*/ f50 1 f36"/>
              <a:gd name="f55" fmla="*/ f49 f26 1"/>
              <a:gd name="f56" fmla="+- f44 0 f54"/>
              <a:gd name="f57" fmla="+- f49 f54 0"/>
              <a:gd name="f58" fmla="*/ f56 f26 1"/>
              <a:gd name="f59" fmla="*/ f57 f26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4">
                <a:pos x="f55" y="f31"/>
              </a:cxn>
              <a:cxn ang="f24">
                <a:pos x="f48" y="f51"/>
              </a:cxn>
              <a:cxn ang="f24">
                <a:pos x="f53" y="f31"/>
              </a:cxn>
              <a:cxn ang="f25">
                <a:pos x="f53" y="f35"/>
              </a:cxn>
              <a:cxn ang="f25">
                <a:pos x="f48" y="f52"/>
              </a:cxn>
              <a:cxn ang="f25">
                <a:pos x="f55" y="f35"/>
              </a:cxn>
            </a:cxnLst>
            <a:rect l="f58" t="f51" r="f59" b="f52"/>
            <a:pathLst>
              <a:path>
                <a:moveTo>
                  <a:pt x="f31" y="f47"/>
                </a:moveTo>
                <a:lnTo>
                  <a:pt x="f53" y="f31"/>
                </a:lnTo>
                <a:lnTo>
                  <a:pt x="f53" y="f51"/>
                </a:lnTo>
                <a:lnTo>
                  <a:pt x="f55" y="f51"/>
                </a:lnTo>
                <a:lnTo>
                  <a:pt x="f55" y="f31"/>
                </a:lnTo>
                <a:lnTo>
                  <a:pt x="f34" y="f47"/>
                </a:lnTo>
                <a:lnTo>
                  <a:pt x="f55" y="f35"/>
                </a:lnTo>
                <a:lnTo>
                  <a:pt x="f55" y="f52"/>
                </a:lnTo>
                <a:lnTo>
                  <a:pt x="f53" y="f52"/>
                </a:lnTo>
                <a:lnTo>
                  <a:pt x="f53" y="f35"/>
                </a:lnTo>
                <a:close/>
              </a:path>
            </a:pathLst>
          </a:custGeom>
          <a:solidFill>
            <a:srgbClr val="4472C4"/>
          </a:solidFill>
          <a:ln w="12701" cap="flat">
            <a:solidFill>
              <a:srgbClr val="2F528F"/>
            </a:solidFill>
            <a:prstDash val="solid"/>
            <a:miter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800" b="0" i="0" u="none" strike="noStrike" kern="1200" cap="none" spc="0" baseline="0">
              <a:solidFill>
                <a:srgbClr val="FFFFFF"/>
              </a:solidFill>
              <a:uFillTx/>
              <a:latin typeface="Calibri"/>
            </a:endParaRPr>
          </a:p>
        </p:txBody>
      </p:sp>
      <p:graphicFrame>
        <p:nvGraphicFramePr>
          <p:cNvPr id="61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28556595"/>
              </p:ext>
            </p:extLst>
          </p:nvPr>
        </p:nvGraphicFramePr>
        <p:xfrm>
          <a:off x="3039739" y="1483328"/>
          <a:ext cx="1772948" cy="775283"/>
        </p:xfrm>
        <a:graphic>
          <a:graphicData uri="http://schemas.openxmlformats.org/drawingml/2006/table">
            <a:tbl>
              <a:tblPr firstRow="1" bandRow="1">
                <a:effectLst/>
                <a:tableStyleId>{5C22544A-7EE6-4342-B048-85BDC9FD1C3A}</a:tableStyleId>
              </a:tblPr>
              <a:tblGrid>
                <a:gridCol w="1772948">
                  <a:extLst>
                    <a:ext uri="{9D8B030D-6E8A-4147-A177-3AD203B41FA5}">
                      <a16:colId xmlns:a16="http://schemas.microsoft.com/office/drawing/2014/main" val="1262901400"/>
                    </a:ext>
                  </a:extLst>
                </a:gridCol>
              </a:tblGrid>
              <a:tr h="775283">
                <a:tc>
                  <a:txBody>
                    <a:bodyPr/>
                    <a:lstStyle/>
                    <a:p>
                      <a:pPr lvl="0"/>
                      <a:r>
                        <a:rPr lang="en-GB" sz="2000" dirty="0" err="1">
                          <a:solidFill>
                            <a:srgbClr val="000000"/>
                          </a:solidFill>
                        </a:rPr>
                        <a:t>Mihaela</a:t>
                      </a:r>
                      <a:r>
                        <a:rPr lang="en-GB" sz="2000" dirty="0">
                          <a:solidFill>
                            <a:srgbClr val="000000"/>
                          </a:solidFill>
                        </a:rPr>
                        <a:t> T</a:t>
                      </a:r>
                    </a:p>
                    <a:p>
                      <a:pPr lvl="0"/>
                      <a:r>
                        <a:rPr lang="en-GB" dirty="0"/>
                        <a:t>Manager</a:t>
                      </a:r>
                    </a:p>
                  </a:txBody>
                  <a:tcPr>
                    <a:solidFill>
                      <a:srgbClr val="9A8A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90858639"/>
                  </a:ext>
                </a:extLst>
              </a:tr>
            </a:tbl>
          </a:graphicData>
        </a:graphic>
      </p:graphicFrame>
      <p:sp>
        <p:nvSpPr>
          <p:cNvPr id="62" name="Arrow: Left-Right 8"/>
          <p:cNvSpPr/>
          <p:nvPr/>
        </p:nvSpPr>
        <p:spPr>
          <a:xfrm>
            <a:off x="4842570" y="1757647"/>
            <a:ext cx="529675" cy="45720"/>
          </a:xfrm>
          <a:custGeom>
            <a:avLst/>
            <a:gdLst>
              <a:gd name="f0" fmla="val 10800000"/>
              <a:gd name="f1" fmla="val 5400000"/>
              <a:gd name="f2" fmla="val 180"/>
              <a:gd name="f3" fmla="val w"/>
              <a:gd name="f4" fmla="val h"/>
              <a:gd name="f5" fmla="val ss"/>
              <a:gd name="f6" fmla="val 0"/>
              <a:gd name="f7" fmla="val 50000"/>
              <a:gd name="f8" fmla="+- 0 0 -360"/>
              <a:gd name="f9" fmla="+- 0 0 -180"/>
              <a:gd name="f10" fmla="abs f3"/>
              <a:gd name="f11" fmla="abs f4"/>
              <a:gd name="f12" fmla="abs f5"/>
              <a:gd name="f13" fmla="*/ f8 f0 1"/>
              <a:gd name="f14" fmla="*/ f9 f0 1"/>
              <a:gd name="f15" fmla="?: f10 f3 1"/>
              <a:gd name="f16" fmla="?: f11 f4 1"/>
              <a:gd name="f17" fmla="?: f12 f5 1"/>
              <a:gd name="f18" fmla="*/ f13 1 f2"/>
              <a:gd name="f19" fmla="*/ f14 1 f2"/>
              <a:gd name="f20" fmla="*/ f15 1 21600"/>
              <a:gd name="f21" fmla="*/ f16 1 21600"/>
              <a:gd name="f22" fmla="*/ 21600 f15 1"/>
              <a:gd name="f23" fmla="*/ 21600 f16 1"/>
              <a:gd name="f24" fmla="+- f18 0 f1"/>
              <a:gd name="f25" fmla="+- f19 0 f1"/>
              <a:gd name="f26" fmla="min f21 f20"/>
              <a:gd name="f27" fmla="*/ f22 1 f17"/>
              <a:gd name="f28" fmla="*/ f23 1 f17"/>
              <a:gd name="f29" fmla="val f27"/>
              <a:gd name="f30" fmla="val f28"/>
              <a:gd name="f31" fmla="*/ f6 f26 1"/>
              <a:gd name="f32" fmla="+- f30 0 f6"/>
              <a:gd name="f33" fmla="+- f29 0 f6"/>
              <a:gd name="f34" fmla="*/ f29 f26 1"/>
              <a:gd name="f35" fmla="*/ f30 f26 1"/>
              <a:gd name="f36" fmla="*/ f32 1 2"/>
              <a:gd name="f37" fmla="*/ f33 1 2"/>
              <a:gd name="f38" fmla="min f33 f32"/>
              <a:gd name="f39" fmla="*/ f32 f7 1"/>
              <a:gd name="f40" fmla="+- f6 f36 0"/>
              <a:gd name="f41" fmla="+- f6 f37 0"/>
              <a:gd name="f42" fmla="*/ f38 f7 1"/>
              <a:gd name="f43" fmla="*/ f39 1 200000"/>
              <a:gd name="f44" fmla="*/ f42 1 100000"/>
              <a:gd name="f45" fmla="+- f40 0 f43"/>
              <a:gd name="f46" fmla="+- f40 f43 0"/>
              <a:gd name="f47" fmla="*/ f40 f26 1"/>
              <a:gd name="f48" fmla="*/ f41 f26 1"/>
              <a:gd name="f49" fmla="+- f29 0 f44"/>
              <a:gd name="f50" fmla="*/ f45 f44 1"/>
              <a:gd name="f51" fmla="*/ f45 f26 1"/>
              <a:gd name="f52" fmla="*/ f46 f26 1"/>
              <a:gd name="f53" fmla="*/ f44 f26 1"/>
              <a:gd name="f54" fmla="*/ f50 1 f36"/>
              <a:gd name="f55" fmla="*/ f49 f26 1"/>
              <a:gd name="f56" fmla="+- f44 0 f54"/>
              <a:gd name="f57" fmla="+- f49 f54 0"/>
              <a:gd name="f58" fmla="*/ f56 f26 1"/>
              <a:gd name="f59" fmla="*/ f57 f26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4">
                <a:pos x="f55" y="f31"/>
              </a:cxn>
              <a:cxn ang="f24">
                <a:pos x="f48" y="f51"/>
              </a:cxn>
              <a:cxn ang="f24">
                <a:pos x="f53" y="f31"/>
              </a:cxn>
              <a:cxn ang="f25">
                <a:pos x="f53" y="f35"/>
              </a:cxn>
              <a:cxn ang="f25">
                <a:pos x="f48" y="f52"/>
              </a:cxn>
              <a:cxn ang="f25">
                <a:pos x="f55" y="f35"/>
              </a:cxn>
            </a:cxnLst>
            <a:rect l="f58" t="f51" r="f59" b="f52"/>
            <a:pathLst>
              <a:path>
                <a:moveTo>
                  <a:pt x="f31" y="f47"/>
                </a:moveTo>
                <a:lnTo>
                  <a:pt x="f53" y="f31"/>
                </a:lnTo>
                <a:lnTo>
                  <a:pt x="f53" y="f51"/>
                </a:lnTo>
                <a:lnTo>
                  <a:pt x="f55" y="f51"/>
                </a:lnTo>
                <a:lnTo>
                  <a:pt x="f55" y="f31"/>
                </a:lnTo>
                <a:lnTo>
                  <a:pt x="f34" y="f47"/>
                </a:lnTo>
                <a:lnTo>
                  <a:pt x="f55" y="f35"/>
                </a:lnTo>
                <a:lnTo>
                  <a:pt x="f55" y="f52"/>
                </a:lnTo>
                <a:lnTo>
                  <a:pt x="f53" y="f52"/>
                </a:lnTo>
                <a:lnTo>
                  <a:pt x="f53" y="f35"/>
                </a:lnTo>
                <a:close/>
              </a:path>
            </a:pathLst>
          </a:custGeom>
          <a:solidFill>
            <a:srgbClr val="4472C4"/>
          </a:solidFill>
          <a:ln w="12701" cap="flat">
            <a:solidFill>
              <a:srgbClr val="2F528F"/>
            </a:solidFill>
            <a:prstDash val="solid"/>
            <a:miter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800" b="0" i="0" u="none" strike="noStrike" kern="1200" cap="none" spc="0" baseline="0">
              <a:solidFill>
                <a:srgbClr val="FFFFFF"/>
              </a:solidFill>
              <a:uFillTx/>
              <a:latin typeface="Calibri"/>
            </a:endParaRPr>
          </a:p>
        </p:txBody>
      </p:sp>
      <p:graphicFrame>
        <p:nvGraphicFramePr>
          <p:cNvPr id="63" name="Table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27276192"/>
              </p:ext>
            </p:extLst>
          </p:nvPr>
        </p:nvGraphicFramePr>
        <p:xfrm>
          <a:off x="5414664" y="1483328"/>
          <a:ext cx="1772948" cy="1219200"/>
        </p:xfrm>
        <a:graphic>
          <a:graphicData uri="http://schemas.openxmlformats.org/drawingml/2006/table">
            <a:tbl>
              <a:tblPr firstRow="1" bandRow="1">
                <a:effectLst/>
                <a:tableStyleId>{5C22544A-7EE6-4342-B048-85BDC9FD1C3A}</a:tableStyleId>
              </a:tblPr>
              <a:tblGrid>
                <a:gridCol w="1772948">
                  <a:extLst>
                    <a:ext uri="{9D8B030D-6E8A-4147-A177-3AD203B41FA5}">
                      <a16:colId xmlns:a16="http://schemas.microsoft.com/office/drawing/2014/main" val="3615894917"/>
                    </a:ext>
                  </a:extLst>
                </a:gridCol>
              </a:tblGrid>
              <a:tr h="644569">
                <a:tc>
                  <a:txBody>
                    <a:bodyPr/>
                    <a:lstStyle/>
                    <a:p>
                      <a:pPr lvl="0"/>
                      <a:r>
                        <a:rPr lang="en-GB" sz="2000" dirty="0">
                          <a:solidFill>
                            <a:srgbClr val="000000"/>
                          </a:solidFill>
                        </a:rPr>
                        <a:t>Martin M</a:t>
                      </a:r>
                    </a:p>
                    <a:p>
                      <a:pPr lvl="0"/>
                      <a:r>
                        <a:rPr lang="en-GB" dirty="0"/>
                        <a:t>Finance accounting manager</a:t>
                      </a:r>
                    </a:p>
                  </a:txBody>
                  <a:tcPr>
                    <a:solidFill>
                      <a:srgbClr val="E99B8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7040117"/>
                  </a:ext>
                </a:extLst>
              </a:tr>
            </a:tbl>
          </a:graphicData>
        </a:graphic>
      </p:graphicFrame>
      <p:sp>
        <p:nvSpPr>
          <p:cNvPr id="64" name="Arrow: Left-Right 11"/>
          <p:cNvSpPr/>
          <p:nvPr/>
        </p:nvSpPr>
        <p:spPr>
          <a:xfrm>
            <a:off x="7187604" y="1780507"/>
            <a:ext cx="601976" cy="45720"/>
          </a:xfrm>
          <a:custGeom>
            <a:avLst/>
            <a:gdLst>
              <a:gd name="f0" fmla="val 10800000"/>
              <a:gd name="f1" fmla="val 5400000"/>
              <a:gd name="f2" fmla="val 180"/>
              <a:gd name="f3" fmla="val w"/>
              <a:gd name="f4" fmla="val h"/>
              <a:gd name="f5" fmla="val ss"/>
              <a:gd name="f6" fmla="val 0"/>
              <a:gd name="f7" fmla="val 50000"/>
              <a:gd name="f8" fmla="+- 0 0 -360"/>
              <a:gd name="f9" fmla="+- 0 0 -180"/>
              <a:gd name="f10" fmla="abs f3"/>
              <a:gd name="f11" fmla="abs f4"/>
              <a:gd name="f12" fmla="abs f5"/>
              <a:gd name="f13" fmla="*/ f8 f0 1"/>
              <a:gd name="f14" fmla="*/ f9 f0 1"/>
              <a:gd name="f15" fmla="?: f10 f3 1"/>
              <a:gd name="f16" fmla="?: f11 f4 1"/>
              <a:gd name="f17" fmla="?: f12 f5 1"/>
              <a:gd name="f18" fmla="*/ f13 1 f2"/>
              <a:gd name="f19" fmla="*/ f14 1 f2"/>
              <a:gd name="f20" fmla="*/ f15 1 21600"/>
              <a:gd name="f21" fmla="*/ f16 1 21600"/>
              <a:gd name="f22" fmla="*/ 21600 f15 1"/>
              <a:gd name="f23" fmla="*/ 21600 f16 1"/>
              <a:gd name="f24" fmla="+- f18 0 f1"/>
              <a:gd name="f25" fmla="+- f19 0 f1"/>
              <a:gd name="f26" fmla="min f21 f20"/>
              <a:gd name="f27" fmla="*/ f22 1 f17"/>
              <a:gd name="f28" fmla="*/ f23 1 f17"/>
              <a:gd name="f29" fmla="val f27"/>
              <a:gd name="f30" fmla="val f28"/>
              <a:gd name="f31" fmla="*/ f6 f26 1"/>
              <a:gd name="f32" fmla="+- f30 0 f6"/>
              <a:gd name="f33" fmla="+- f29 0 f6"/>
              <a:gd name="f34" fmla="*/ f29 f26 1"/>
              <a:gd name="f35" fmla="*/ f30 f26 1"/>
              <a:gd name="f36" fmla="*/ f32 1 2"/>
              <a:gd name="f37" fmla="*/ f33 1 2"/>
              <a:gd name="f38" fmla="min f33 f32"/>
              <a:gd name="f39" fmla="*/ f32 f7 1"/>
              <a:gd name="f40" fmla="+- f6 f36 0"/>
              <a:gd name="f41" fmla="+- f6 f37 0"/>
              <a:gd name="f42" fmla="*/ f38 f7 1"/>
              <a:gd name="f43" fmla="*/ f39 1 200000"/>
              <a:gd name="f44" fmla="*/ f42 1 100000"/>
              <a:gd name="f45" fmla="+- f40 0 f43"/>
              <a:gd name="f46" fmla="+- f40 f43 0"/>
              <a:gd name="f47" fmla="*/ f40 f26 1"/>
              <a:gd name="f48" fmla="*/ f41 f26 1"/>
              <a:gd name="f49" fmla="+- f29 0 f44"/>
              <a:gd name="f50" fmla="*/ f45 f44 1"/>
              <a:gd name="f51" fmla="*/ f45 f26 1"/>
              <a:gd name="f52" fmla="*/ f46 f26 1"/>
              <a:gd name="f53" fmla="*/ f44 f26 1"/>
              <a:gd name="f54" fmla="*/ f50 1 f36"/>
              <a:gd name="f55" fmla="*/ f49 f26 1"/>
              <a:gd name="f56" fmla="+- f44 0 f54"/>
              <a:gd name="f57" fmla="+- f49 f54 0"/>
              <a:gd name="f58" fmla="*/ f56 f26 1"/>
              <a:gd name="f59" fmla="*/ f57 f26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4">
                <a:pos x="f55" y="f31"/>
              </a:cxn>
              <a:cxn ang="f24">
                <a:pos x="f48" y="f51"/>
              </a:cxn>
              <a:cxn ang="f24">
                <a:pos x="f53" y="f31"/>
              </a:cxn>
              <a:cxn ang="f25">
                <a:pos x="f53" y="f35"/>
              </a:cxn>
              <a:cxn ang="f25">
                <a:pos x="f48" y="f52"/>
              </a:cxn>
              <a:cxn ang="f25">
                <a:pos x="f55" y="f35"/>
              </a:cxn>
            </a:cxnLst>
            <a:rect l="f58" t="f51" r="f59" b="f52"/>
            <a:pathLst>
              <a:path>
                <a:moveTo>
                  <a:pt x="f31" y="f47"/>
                </a:moveTo>
                <a:lnTo>
                  <a:pt x="f53" y="f31"/>
                </a:lnTo>
                <a:lnTo>
                  <a:pt x="f53" y="f51"/>
                </a:lnTo>
                <a:lnTo>
                  <a:pt x="f55" y="f51"/>
                </a:lnTo>
                <a:lnTo>
                  <a:pt x="f55" y="f31"/>
                </a:lnTo>
                <a:lnTo>
                  <a:pt x="f34" y="f47"/>
                </a:lnTo>
                <a:lnTo>
                  <a:pt x="f55" y="f35"/>
                </a:lnTo>
                <a:lnTo>
                  <a:pt x="f55" y="f52"/>
                </a:lnTo>
                <a:lnTo>
                  <a:pt x="f53" y="f52"/>
                </a:lnTo>
                <a:lnTo>
                  <a:pt x="f53" y="f35"/>
                </a:lnTo>
                <a:close/>
              </a:path>
            </a:pathLst>
          </a:custGeom>
          <a:solidFill>
            <a:srgbClr val="4472C4"/>
          </a:solidFill>
          <a:ln w="12701" cap="flat">
            <a:solidFill>
              <a:srgbClr val="2F528F"/>
            </a:solidFill>
            <a:prstDash val="solid"/>
            <a:miter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800" b="0" i="0" u="none" strike="noStrike" kern="1200" cap="none" spc="0" baseline="0">
              <a:solidFill>
                <a:srgbClr val="FFFFFF"/>
              </a:solidFill>
              <a:uFillTx/>
              <a:latin typeface="Calibri"/>
            </a:endParaRPr>
          </a:p>
        </p:txBody>
      </p:sp>
      <p:graphicFrame>
        <p:nvGraphicFramePr>
          <p:cNvPr id="65" name="Table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37104818"/>
              </p:ext>
            </p:extLst>
          </p:nvPr>
        </p:nvGraphicFramePr>
        <p:xfrm>
          <a:off x="7789581" y="1478838"/>
          <a:ext cx="1772527" cy="775283"/>
        </p:xfrm>
        <a:graphic>
          <a:graphicData uri="http://schemas.openxmlformats.org/drawingml/2006/table">
            <a:tbl>
              <a:tblPr firstRow="1" bandRow="1">
                <a:effectLst/>
                <a:tableStyleId>{5C22544A-7EE6-4342-B048-85BDC9FD1C3A}</a:tableStyleId>
              </a:tblPr>
              <a:tblGrid>
                <a:gridCol w="1772527">
                  <a:extLst>
                    <a:ext uri="{9D8B030D-6E8A-4147-A177-3AD203B41FA5}">
                      <a16:colId xmlns:a16="http://schemas.microsoft.com/office/drawing/2014/main" val="3627111106"/>
                    </a:ext>
                  </a:extLst>
                </a:gridCol>
              </a:tblGrid>
              <a:tr h="775283">
                <a:tc>
                  <a:txBody>
                    <a:bodyPr/>
                    <a:lstStyle/>
                    <a:p>
                      <a:pPr lvl="0"/>
                      <a:r>
                        <a:rPr lang="en-GB" sz="2000" dirty="0">
                          <a:solidFill>
                            <a:srgbClr val="000000"/>
                          </a:solidFill>
                        </a:rPr>
                        <a:t>Natalia</a:t>
                      </a:r>
                    </a:p>
                    <a:p>
                      <a:pPr lvl="0"/>
                      <a:r>
                        <a:rPr lang="en-GB" dirty="0"/>
                        <a:t>Marketing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80403334"/>
                  </a:ext>
                </a:extLst>
              </a:tr>
            </a:tbl>
          </a:graphicData>
        </a:graphic>
      </p:graphicFrame>
      <p:grpSp>
        <p:nvGrpSpPr>
          <p:cNvPr id="67" name="Group 66"/>
          <p:cNvGrpSpPr/>
          <p:nvPr/>
        </p:nvGrpSpPr>
        <p:grpSpPr>
          <a:xfrm>
            <a:off x="13773" y="102168"/>
            <a:ext cx="10568881" cy="1056642"/>
            <a:chOff x="2807673" y="81748"/>
            <a:chExt cx="8295193" cy="1056642"/>
          </a:xfrm>
        </p:grpSpPr>
        <p:sp>
          <p:nvSpPr>
            <p:cNvPr id="68" name="TextBox 67"/>
            <p:cNvSpPr txBox="1"/>
            <p:nvPr/>
          </p:nvSpPr>
          <p:spPr>
            <a:xfrm>
              <a:off x="2807673" y="81748"/>
              <a:ext cx="829519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 smtClean="0">
                  <a:solidFill>
                    <a:schemeClr val="bg1">
                      <a:lumMod val="50000"/>
                    </a:schemeClr>
                  </a:solidFill>
                  <a:latin typeface="Tw Cen MT" panose="020B0602020104020603" pitchFamily="34" charset="0"/>
                </a:rPr>
                <a:t>ORGANISATIONAL STRUCTURE</a:t>
              </a:r>
            </a:p>
          </p:txBody>
        </p:sp>
        <p:grpSp>
          <p:nvGrpSpPr>
            <p:cNvPr id="69" name="Group 68"/>
            <p:cNvGrpSpPr/>
            <p:nvPr/>
          </p:nvGrpSpPr>
          <p:grpSpPr>
            <a:xfrm>
              <a:off x="5078428" y="846372"/>
              <a:ext cx="1526209" cy="292018"/>
              <a:chOff x="4801005" y="830897"/>
              <a:chExt cx="1526209" cy="292018"/>
            </a:xfrm>
          </p:grpSpPr>
          <p:sp>
            <p:nvSpPr>
              <p:cNvPr id="70" name="Oval 69"/>
              <p:cNvSpPr/>
              <p:nvPr/>
            </p:nvSpPr>
            <p:spPr>
              <a:xfrm>
                <a:off x="4801005" y="830897"/>
                <a:ext cx="265855" cy="281680"/>
              </a:xfrm>
              <a:prstGeom prst="ellipse">
                <a:avLst/>
              </a:prstGeom>
              <a:solidFill>
                <a:srgbClr val="9A8AF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71" name="Oval 70"/>
              <p:cNvSpPr/>
              <p:nvPr/>
            </p:nvSpPr>
            <p:spPr>
              <a:xfrm>
                <a:off x="5114515" y="839464"/>
                <a:ext cx="265855" cy="281680"/>
              </a:xfrm>
              <a:prstGeom prst="ellipse">
                <a:avLst/>
              </a:prstGeom>
              <a:solidFill>
                <a:srgbClr val="E8629B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72" name="Oval 71"/>
              <p:cNvSpPr/>
              <p:nvPr/>
            </p:nvSpPr>
            <p:spPr>
              <a:xfrm>
                <a:off x="5428025" y="841235"/>
                <a:ext cx="265855" cy="281680"/>
              </a:xfrm>
              <a:prstGeom prst="ellipse">
                <a:avLst/>
              </a:prstGeom>
              <a:solidFill>
                <a:srgbClr val="F2B87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73" name="Oval 72"/>
              <p:cNvSpPr/>
              <p:nvPr/>
            </p:nvSpPr>
            <p:spPr>
              <a:xfrm>
                <a:off x="6061359" y="839464"/>
                <a:ext cx="265855" cy="281680"/>
              </a:xfrm>
              <a:prstGeom prst="ellipse">
                <a:avLst/>
              </a:prstGeom>
              <a:solidFill>
                <a:srgbClr val="F4787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74" name="Oval 73"/>
              <p:cNvSpPr/>
              <p:nvPr/>
            </p:nvSpPr>
            <p:spPr>
              <a:xfrm>
                <a:off x="5741535" y="839464"/>
                <a:ext cx="265855" cy="281680"/>
              </a:xfrm>
              <a:prstGeom prst="ellipse">
                <a:avLst/>
              </a:prstGeom>
              <a:solidFill>
                <a:srgbClr val="93DDD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pic>
        <p:nvPicPr>
          <p:cNvPr id="75" name="Picture 7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8627" y="3190746"/>
            <a:ext cx="4863777" cy="293981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11690717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" name="Group 19"/>
          <p:cNvGrpSpPr/>
          <p:nvPr/>
        </p:nvGrpSpPr>
        <p:grpSpPr>
          <a:xfrm flipH="1">
            <a:off x="-52254" y="0"/>
            <a:ext cx="12244254" cy="6858000"/>
            <a:chOff x="0" y="0"/>
            <a:chExt cx="12244254" cy="6858000"/>
          </a:xfrm>
        </p:grpSpPr>
        <p:sp>
          <p:nvSpPr>
            <p:cNvPr id="4" name="Rectangle 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>
              <a:outerShdw blurRad="215900" dist="50800" sx="101000" sy="101000" algn="tl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19" name="Group 18"/>
            <p:cNvGrpSpPr/>
            <p:nvPr/>
          </p:nvGrpSpPr>
          <p:grpSpPr>
            <a:xfrm>
              <a:off x="11037721" y="2544291"/>
              <a:ext cx="1206533" cy="1769413"/>
              <a:chOff x="11037721" y="2544291"/>
              <a:chExt cx="1206533" cy="1769413"/>
            </a:xfrm>
          </p:grpSpPr>
          <p:sp>
            <p:nvSpPr>
              <p:cNvPr id="9" name="TextBox 8"/>
              <p:cNvSpPr txBox="1"/>
              <p:nvPr/>
            </p:nvSpPr>
            <p:spPr>
              <a:xfrm rot="16200000">
                <a:off x="11097937" y="3167388"/>
                <a:ext cx="176941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b="1" dirty="0" smtClean="0">
                    <a:solidFill>
                      <a:schemeClr val="bg2"/>
                    </a:solidFill>
                    <a:latin typeface="MV Boli" panose="02000500030200090000" pitchFamily="2" charset="0"/>
                    <a:cs typeface="MV Boli" panose="02000500030200090000" pitchFamily="2" charset="0"/>
                  </a:rPr>
                  <a:t>Made by</a:t>
                </a:r>
                <a:endParaRPr lang="en-GB" sz="2800" b="1" dirty="0">
                  <a:solidFill>
                    <a:schemeClr val="bg2"/>
                  </a:solidFill>
                  <a:latin typeface="MV Boli" panose="02000500030200090000" pitchFamily="2" charset="0"/>
                  <a:cs typeface="MV Boli" panose="02000500030200090000" pitchFamily="2" charset="0"/>
                </a:endParaRPr>
              </a:p>
            </p:txBody>
          </p:sp>
          <p:pic>
            <p:nvPicPr>
              <p:cNvPr id="18" name="Picture 17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6200000">
                <a:off x="11037721" y="3124155"/>
                <a:ext cx="609685" cy="609685"/>
              </a:xfrm>
              <a:prstGeom prst="rect">
                <a:avLst/>
              </a:prstGeom>
            </p:spPr>
          </p:pic>
        </p:grpSp>
      </p:grpSp>
      <p:grpSp>
        <p:nvGrpSpPr>
          <p:cNvPr id="10" name="Group 9"/>
          <p:cNvGrpSpPr/>
          <p:nvPr/>
        </p:nvGrpSpPr>
        <p:grpSpPr>
          <a:xfrm flipH="1">
            <a:off x="-14525" y="-112"/>
            <a:ext cx="12244253" cy="6858000"/>
            <a:chOff x="0" y="0"/>
            <a:chExt cx="12244253" cy="6858000"/>
          </a:xfrm>
          <a:effectLst>
            <a:outerShdw blurRad="215900" dist="38100" sx="101000" sy="101000" algn="tr" rotWithShape="0">
              <a:prstClr val="black">
                <a:alpha val="35000"/>
              </a:prstClr>
            </a:outerShdw>
          </a:effectLst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>
              <a:outerShdw blurRad="215900" dist="50800" sx="101000" sy="101000" algn="tl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12" name="Group 11"/>
            <p:cNvGrpSpPr/>
            <p:nvPr/>
          </p:nvGrpSpPr>
          <p:grpSpPr>
            <a:xfrm>
              <a:off x="10964093" y="2254345"/>
              <a:ext cx="1280160" cy="2349306"/>
              <a:chOff x="10964093" y="2254345"/>
              <a:chExt cx="1280160" cy="2349306"/>
            </a:xfrm>
          </p:grpSpPr>
          <p:sp>
            <p:nvSpPr>
              <p:cNvPr id="13" name="Freeform 12"/>
              <p:cNvSpPr/>
              <p:nvPr/>
            </p:nvSpPr>
            <p:spPr>
              <a:xfrm>
                <a:off x="10964093" y="2254345"/>
                <a:ext cx="1280160" cy="2349306"/>
              </a:xfrm>
              <a:custGeom>
                <a:avLst/>
                <a:gdLst>
                  <a:gd name="connsiteX0" fmla="*/ 1280160 w 1280160"/>
                  <a:gd name="connsiteY0" fmla="*/ 0 h 2349306"/>
                  <a:gd name="connsiteX1" fmla="*/ 1280160 w 1280160"/>
                  <a:gd name="connsiteY1" fmla="*/ 2349306 h 2349306"/>
                  <a:gd name="connsiteX2" fmla="*/ 0 w 1280160"/>
                  <a:gd name="connsiteY2" fmla="*/ 1174653 h 2349306"/>
                  <a:gd name="connsiteX3" fmla="*/ 1280160 w 1280160"/>
                  <a:gd name="connsiteY3" fmla="*/ 0 h 23493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80160" h="2349306">
                    <a:moveTo>
                      <a:pt x="1280160" y="0"/>
                    </a:moveTo>
                    <a:lnTo>
                      <a:pt x="1280160" y="2349306"/>
                    </a:lnTo>
                    <a:cubicBezTo>
                      <a:pt x="573147" y="2349306"/>
                      <a:pt x="0" y="1823396"/>
                      <a:pt x="0" y="1174653"/>
                    </a:cubicBezTo>
                    <a:cubicBezTo>
                      <a:pt x="0" y="525910"/>
                      <a:pt x="573147" y="0"/>
                      <a:pt x="1280160" y="0"/>
                    </a:cubicBezTo>
                    <a:close/>
                  </a:path>
                </a:pathLst>
              </a:custGeom>
              <a:solidFill>
                <a:srgbClr val="84E8A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4" name="TextBox 13"/>
              <p:cNvSpPr txBox="1"/>
              <p:nvPr/>
            </p:nvSpPr>
            <p:spPr>
              <a:xfrm rot="16200000">
                <a:off x="11097937" y="3228943"/>
                <a:ext cx="1769413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000" b="1" dirty="0" smtClean="0">
                    <a:solidFill>
                      <a:schemeClr val="bg2"/>
                    </a:solidFill>
                    <a:latin typeface="MV Boli" panose="02000500030200090000" pitchFamily="2" charset="0"/>
                    <a:cs typeface="MV Boli" panose="02000500030200090000" pitchFamily="2" charset="0"/>
                  </a:rPr>
                  <a:t>STRUCTURE</a:t>
                </a:r>
                <a:endParaRPr lang="en-GB" sz="2000" b="1" dirty="0">
                  <a:solidFill>
                    <a:schemeClr val="bg2"/>
                  </a:solidFill>
                  <a:latin typeface="MV Boli" panose="02000500030200090000" pitchFamily="2" charset="0"/>
                  <a:cs typeface="MV Boli" panose="02000500030200090000" pitchFamily="2" charset="0"/>
                </a:endParaRPr>
              </a:p>
            </p:txBody>
          </p:sp>
          <p:pic>
            <p:nvPicPr>
              <p:cNvPr id="15" name="Picture 14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6200000">
                <a:off x="11037721" y="3124155"/>
                <a:ext cx="609685" cy="609685"/>
              </a:xfrm>
              <a:prstGeom prst="rect">
                <a:avLst/>
              </a:prstGeom>
            </p:spPr>
          </p:pic>
        </p:grpSp>
      </p:grpSp>
      <p:grpSp>
        <p:nvGrpSpPr>
          <p:cNvPr id="25" name="Group 24"/>
          <p:cNvGrpSpPr/>
          <p:nvPr/>
        </p:nvGrpSpPr>
        <p:grpSpPr>
          <a:xfrm flipH="1">
            <a:off x="515643" y="0"/>
            <a:ext cx="12244253" cy="6858000"/>
            <a:chOff x="0" y="0"/>
            <a:chExt cx="12244253" cy="6858000"/>
          </a:xfrm>
          <a:effectLst>
            <a:outerShdw blurRad="215900" dist="38100" sx="101000" sy="101000" algn="tr" rotWithShape="0">
              <a:prstClr val="black">
                <a:alpha val="35000"/>
              </a:prstClr>
            </a:outerShdw>
          </a:effectLst>
        </p:grpSpPr>
        <p:sp>
          <p:nvSpPr>
            <p:cNvPr id="26" name="Rectangle 25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>
              <a:outerShdw blurRad="215900" dist="50800" sx="101000" sy="101000" algn="tl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27" name="Group 26"/>
            <p:cNvGrpSpPr/>
            <p:nvPr/>
          </p:nvGrpSpPr>
          <p:grpSpPr>
            <a:xfrm>
              <a:off x="10964093" y="2254345"/>
              <a:ext cx="1280160" cy="2440897"/>
              <a:chOff x="10964093" y="2254345"/>
              <a:chExt cx="1280160" cy="2440897"/>
            </a:xfrm>
          </p:grpSpPr>
          <p:sp>
            <p:nvSpPr>
              <p:cNvPr id="28" name="Freeform 27"/>
              <p:cNvSpPr/>
              <p:nvPr/>
            </p:nvSpPr>
            <p:spPr>
              <a:xfrm>
                <a:off x="10964093" y="2254345"/>
                <a:ext cx="1280160" cy="2349306"/>
              </a:xfrm>
              <a:custGeom>
                <a:avLst/>
                <a:gdLst>
                  <a:gd name="connsiteX0" fmla="*/ 1280160 w 1280160"/>
                  <a:gd name="connsiteY0" fmla="*/ 0 h 2349306"/>
                  <a:gd name="connsiteX1" fmla="*/ 1280160 w 1280160"/>
                  <a:gd name="connsiteY1" fmla="*/ 2349306 h 2349306"/>
                  <a:gd name="connsiteX2" fmla="*/ 0 w 1280160"/>
                  <a:gd name="connsiteY2" fmla="*/ 1174653 h 2349306"/>
                  <a:gd name="connsiteX3" fmla="*/ 1280160 w 1280160"/>
                  <a:gd name="connsiteY3" fmla="*/ 0 h 23493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80160" h="2349306">
                    <a:moveTo>
                      <a:pt x="1280160" y="0"/>
                    </a:moveTo>
                    <a:lnTo>
                      <a:pt x="1280160" y="2349306"/>
                    </a:lnTo>
                    <a:cubicBezTo>
                      <a:pt x="573147" y="2349306"/>
                      <a:pt x="0" y="1823396"/>
                      <a:pt x="0" y="1174653"/>
                    </a:cubicBezTo>
                    <a:cubicBezTo>
                      <a:pt x="0" y="525910"/>
                      <a:pt x="573147" y="0"/>
                      <a:pt x="1280160" y="0"/>
                    </a:cubicBezTo>
                    <a:close/>
                  </a:path>
                </a:pathLst>
              </a:custGeom>
              <a:solidFill>
                <a:srgbClr val="9A8AF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9" name="TextBox 28"/>
              <p:cNvSpPr txBox="1"/>
              <p:nvPr/>
            </p:nvSpPr>
            <p:spPr>
              <a:xfrm rot="16200000">
                <a:off x="10907169" y="3388934"/>
                <a:ext cx="2150951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b="1" dirty="0" smtClean="0">
                    <a:solidFill>
                      <a:schemeClr val="bg2"/>
                    </a:solidFill>
                    <a:latin typeface="MV Boli" panose="02000500030200090000" pitchFamily="2" charset="0"/>
                    <a:cs typeface="MV Boli" panose="02000500030200090000" pitchFamily="2" charset="0"/>
                  </a:rPr>
                  <a:t>RECRUTING</a:t>
                </a:r>
                <a:endParaRPr lang="en-GB" sz="2400" b="1" dirty="0">
                  <a:solidFill>
                    <a:schemeClr val="bg2"/>
                  </a:solidFill>
                  <a:latin typeface="MV Boli" panose="02000500030200090000" pitchFamily="2" charset="0"/>
                  <a:cs typeface="MV Boli" panose="02000500030200090000" pitchFamily="2" charset="0"/>
                </a:endParaRPr>
              </a:p>
            </p:txBody>
          </p:sp>
          <p:pic>
            <p:nvPicPr>
              <p:cNvPr id="30" name="Picture 29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6200000">
                <a:off x="11037721" y="3124155"/>
                <a:ext cx="609685" cy="609685"/>
              </a:xfrm>
              <a:prstGeom prst="rect">
                <a:avLst/>
              </a:prstGeom>
            </p:spPr>
          </p:pic>
        </p:grpSp>
      </p:grpSp>
      <p:grpSp>
        <p:nvGrpSpPr>
          <p:cNvPr id="31" name="Group 30"/>
          <p:cNvGrpSpPr/>
          <p:nvPr/>
        </p:nvGrpSpPr>
        <p:grpSpPr>
          <a:xfrm flipH="1">
            <a:off x="10506445" y="-56"/>
            <a:ext cx="12244253" cy="6858000"/>
            <a:chOff x="0" y="0"/>
            <a:chExt cx="12244253" cy="6858000"/>
          </a:xfrm>
          <a:effectLst>
            <a:outerShdw blurRad="215900" dist="38100" sx="101000" sy="101000" algn="tr" rotWithShape="0">
              <a:prstClr val="black">
                <a:alpha val="35000"/>
              </a:prstClr>
            </a:outerShdw>
          </a:effectLst>
        </p:grpSpPr>
        <p:sp>
          <p:nvSpPr>
            <p:cNvPr id="32" name="Rectangle 3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>
              <a:outerShdw blurRad="215900" dist="50800" sx="101000" sy="101000" algn="tl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33" name="Group 32"/>
            <p:cNvGrpSpPr/>
            <p:nvPr/>
          </p:nvGrpSpPr>
          <p:grpSpPr>
            <a:xfrm>
              <a:off x="10964093" y="2254345"/>
              <a:ext cx="1280160" cy="2349306"/>
              <a:chOff x="10964093" y="2254345"/>
              <a:chExt cx="1280160" cy="2349306"/>
            </a:xfrm>
          </p:grpSpPr>
          <p:sp>
            <p:nvSpPr>
              <p:cNvPr id="34" name="Freeform 33"/>
              <p:cNvSpPr/>
              <p:nvPr/>
            </p:nvSpPr>
            <p:spPr>
              <a:xfrm>
                <a:off x="10964093" y="2254345"/>
                <a:ext cx="1280160" cy="2349306"/>
              </a:xfrm>
              <a:custGeom>
                <a:avLst/>
                <a:gdLst>
                  <a:gd name="connsiteX0" fmla="*/ 1280160 w 1280160"/>
                  <a:gd name="connsiteY0" fmla="*/ 0 h 2349306"/>
                  <a:gd name="connsiteX1" fmla="*/ 1280160 w 1280160"/>
                  <a:gd name="connsiteY1" fmla="*/ 2349306 h 2349306"/>
                  <a:gd name="connsiteX2" fmla="*/ 0 w 1280160"/>
                  <a:gd name="connsiteY2" fmla="*/ 1174653 h 2349306"/>
                  <a:gd name="connsiteX3" fmla="*/ 1280160 w 1280160"/>
                  <a:gd name="connsiteY3" fmla="*/ 0 h 23493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80160" h="2349306">
                    <a:moveTo>
                      <a:pt x="1280160" y="0"/>
                    </a:moveTo>
                    <a:lnTo>
                      <a:pt x="1280160" y="2349306"/>
                    </a:lnTo>
                    <a:cubicBezTo>
                      <a:pt x="573147" y="2349306"/>
                      <a:pt x="0" y="1823396"/>
                      <a:pt x="0" y="1174653"/>
                    </a:cubicBezTo>
                    <a:cubicBezTo>
                      <a:pt x="0" y="525910"/>
                      <a:pt x="573147" y="0"/>
                      <a:pt x="1280160" y="0"/>
                    </a:cubicBezTo>
                    <a:close/>
                  </a:path>
                </a:pathLst>
              </a:custGeom>
              <a:solidFill>
                <a:srgbClr val="F2B87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5" name="TextBox 34"/>
              <p:cNvSpPr txBox="1"/>
              <p:nvPr/>
            </p:nvSpPr>
            <p:spPr>
              <a:xfrm rot="16200000">
                <a:off x="11097937" y="3259721"/>
                <a:ext cx="1769413" cy="3385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1600" b="1" dirty="0" smtClean="0">
                    <a:solidFill>
                      <a:schemeClr val="bg2"/>
                    </a:solidFill>
                    <a:latin typeface="MV Boli" panose="02000500030200090000" pitchFamily="2" charset="0"/>
                    <a:cs typeface="MV Boli" panose="02000500030200090000" pitchFamily="2" charset="0"/>
                  </a:rPr>
                  <a:t>DAILY ROUTINE</a:t>
                </a:r>
                <a:endParaRPr lang="en-GB" sz="1600" b="1" dirty="0">
                  <a:solidFill>
                    <a:schemeClr val="bg2"/>
                  </a:solidFill>
                  <a:latin typeface="MV Boli" panose="02000500030200090000" pitchFamily="2" charset="0"/>
                  <a:cs typeface="MV Boli" panose="02000500030200090000" pitchFamily="2" charset="0"/>
                </a:endParaRPr>
              </a:p>
            </p:txBody>
          </p:sp>
          <p:pic>
            <p:nvPicPr>
              <p:cNvPr id="36" name="Picture 35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6200000">
                <a:off x="11037721" y="3124155"/>
                <a:ext cx="609685" cy="609685"/>
              </a:xfrm>
              <a:prstGeom prst="rect">
                <a:avLst/>
              </a:prstGeom>
            </p:spPr>
          </p:pic>
        </p:grpSp>
      </p:grpSp>
      <p:grpSp>
        <p:nvGrpSpPr>
          <p:cNvPr id="43" name="Group 42"/>
          <p:cNvGrpSpPr/>
          <p:nvPr/>
        </p:nvGrpSpPr>
        <p:grpSpPr>
          <a:xfrm flipH="1">
            <a:off x="11144173" y="-56"/>
            <a:ext cx="12244253" cy="6858000"/>
            <a:chOff x="0" y="0"/>
            <a:chExt cx="12244253" cy="6858000"/>
          </a:xfrm>
          <a:effectLst>
            <a:outerShdw blurRad="215900" dist="38100" sx="101000" sy="101000" algn="tr" rotWithShape="0">
              <a:prstClr val="black">
                <a:alpha val="35000"/>
              </a:prstClr>
            </a:outerShdw>
          </a:effectLst>
        </p:grpSpPr>
        <p:sp>
          <p:nvSpPr>
            <p:cNvPr id="44" name="Rectangle 4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>
              <a:outerShdw blurRad="215900" dist="50800" sx="101000" sy="101000" algn="tl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45" name="Group 44"/>
            <p:cNvGrpSpPr/>
            <p:nvPr/>
          </p:nvGrpSpPr>
          <p:grpSpPr>
            <a:xfrm>
              <a:off x="10964093" y="2254343"/>
              <a:ext cx="1280160" cy="2595561"/>
              <a:chOff x="10964093" y="2254343"/>
              <a:chExt cx="1280160" cy="2595561"/>
            </a:xfrm>
          </p:grpSpPr>
          <p:sp>
            <p:nvSpPr>
              <p:cNvPr id="46" name="Freeform 45"/>
              <p:cNvSpPr/>
              <p:nvPr/>
            </p:nvSpPr>
            <p:spPr>
              <a:xfrm>
                <a:off x="10964093" y="2254345"/>
                <a:ext cx="1280160" cy="2349306"/>
              </a:xfrm>
              <a:custGeom>
                <a:avLst/>
                <a:gdLst>
                  <a:gd name="connsiteX0" fmla="*/ 1280160 w 1280160"/>
                  <a:gd name="connsiteY0" fmla="*/ 0 h 2349306"/>
                  <a:gd name="connsiteX1" fmla="*/ 1280160 w 1280160"/>
                  <a:gd name="connsiteY1" fmla="*/ 2349306 h 2349306"/>
                  <a:gd name="connsiteX2" fmla="*/ 0 w 1280160"/>
                  <a:gd name="connsiteY2" fmla="*/ 1174653 h 2349306"/>
                  <a:gd name="connsiteX3" fmla="*/ 1280160 w 1280160"/>
                  <a:gd name="connsiteY3" fmla="*/ 0 h 23493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80160" h="2349306">
                    <a:moveTo>
                      <a:pt x="1280160" y="0"/>
                    </a:moveTo>
                    <a:lnTo>
                      <a:pt x="1280160" y="2349306"/>
                    </a:lnTo>
                    <a:cubicBezTo>
                      <a:pt x="573147" y="2349306"/>
                      <a:pt x="0" y="1823396"/>
                      <a:pt x="0" y="1174653"/>
                    </a:cubicBezTo>
                    <a:cubicBezTo>
                      <a:pt x="0" y="525910"/>
                      <a:pt x="573147" y="0"/>
                      <a:pt x="1280160" y="0"/>
                    </a:cubicBezTo>
                    <a:close/>
                  </a:path>
                </a:pathLst>
              </a:custGeom>
              <a:solidFill>
                <a:srgbClr val="F4787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47" name="TextBox 46"/>
              <p:cNvSpPr txBox="1"/>
              <p:nvPr/>
            </p:nvSpPr>
            <p:spPr>
              <a:xfrm rot="16200000">
                <a:off x="10684865" y="3321291"/>
                <a:ext cx="2595561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b="1" dirty="0" smtClean="0">
                    <a:solidFill>
                      <a:schemeClr val="bg2"/>
                    </a:solidFill>
                    <a:latin typeface="MV Boli" panose="02000500030200090000" pitchFamily="2" charset="0"/>
                    <a:cs typeface="MV Boli" panose="02000500030200090000" pitchFamily="2" charset="0"/>
                  </a:rPr>
                  <a:t>DUTIES AND…</a:t>
                </a:r>
                <a:endParaRPr lang="en-GB" sz="2400" b="1" dirty="0">
                  <a:solidFill>
                    <a:schemeClr val="bg2"/>
                  </a:solidFill>
                  <a:latin typeface="MV Boli" panose="02000500030200090000" pitchFamily="2" charset="0"/>
                  <a:cs typeface="MV Boli" panose="02000500030200090000" pitchFamily="2" charset="0"/>
                </a:endParaRPr>
              </a:p>
            </p:txBody>
          </p:sp>
          <p:pic>
            <p:nvPicPr>
              <p:cNvPr id="48" name="Picture 47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6200000">
                <a:off x="11037721" y="3124155"/>
                <a:ext cx="609685" cy="609685"/>
              </a:xfrm>
              <a:prstGeom prst="rect">
                <a:avLst/>
              </a:prstGeom>
            </p:spPr>
          </p:pic>
        </p:grpSp>
      </p:grpSp>
      <p:grpSp>
        <p:nvGrpSpPr>
          <p:cNvPr id="49" name="Group 48"/>
          <p:cNvGrpSpPr/>
          <p:nvPr/>
        </p:nvGrpSpPr>
        <p:grpSpPr>
          <a:xfrm flipH="1">
            <a:off x="11674339" y="0"/>
            <a:ext cx="12244255" cy="6858000"/>
            <a:chOff x="0" y="0"/>
            <a:chExt cx="12244255" cy="6858000"/>
          </a:xfrm>
          <a:effectLst>
            <a:outerShdw blurRad="215900" dist="38100" sx="101000" sy="101000" algn="tr" rotWithShape="0">
              <a:prstClr val="black">
                <a:alpha val="35000"/>
              </a:prstClr>
            </a:outerShdw>
          </a:effectLst>
        </p:grpSpPr>
        <p:sp>
          <p:nvSpPr>
            <p:cNvPr id="50" name="Rectangle 49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>
              <a:outerShdw blurRad="215900" dist="50800" sx="101000" sy="101000" algn="tl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51" name="Group 50"/>
            <p:cNvGrpSpPr/>
            <p:nvPr/>
          </p:nvGrpSpPr>
          <p:grpSpPr>
            <a:xfrm>
              <a:off x="10964093" y="2254345"/>
              <a:ext cx="1280162" cy="2349306"/>
              <a:chOff x="10964093" y="2254345"/>
              <a:chExt cx="1280162" cy="2349306"/>
            </a:xfrm>
          </p:grpSpPr>
          <p:sp>
            <p:nvSpPr>
              <p:cNvPr id="52" name="Freeform 51"/>
              <p:cNvSpPr/>
              <p:nvPr/>
            </p:nvSpPr>
            <p:spPr>
              <a:xfrm>
                <a:off x="10964093" y="2254345"/>
                <a:ext cx="1280160" cy="2349306"/>
              </a:xfrm>
              <a:custGeom>
                <a:avLst/>
                <a:gdLst>
                  <a:gd name="connsiteX0" fmla="*/ 1280160 w 1280160"/>
                  <a:gd name="connsiteY0" fmla="*/ 0 h 2349306"/>
                  <a:gd name="connsiteX1" fmla="*/ 1280160 w 1280160"/>
                  <a:gd name="connsiteY1" fmla="*/ 2349306 h 2349306"/>
                  <a:gd name="connsiteX2" fmla="*/ 0 w 1280160"/>
                  <a:gd name="connsiteY2" fmla="*/ 1174653 h 2349306"/>
                  <a:gd name="connsiteX3" fmla="*/ 1280160 w 1280160"/>
                  <a:gd name="connsiteY3" fmla="*/ 0 h 23493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80160" h="2349306">
                    <a:moveTo>
                      <a:pt x="1280160" y="0"/>
                    </a:moveTo>
                    <a:lnTo>
                      <a:pt x="1280160" y="2349306"/>
                    </a:lnTo>
                    <a:cubicBezTo>
                      <a:pt x="573147" y="2349306"/>
                      <a:pt x="0" y="1823396"/>
                      <a:pt x="0" y="1174653"/>
                    </a:cubicBezTo>
                    <a:cubicBezTo>
                      <a:pt x="0" y="525910"/>
                      <a:pt x="573147" y="0"/>
                      <a:pt x="1280160" y="0"/>
                    </a:cubicBezTo>
                    <a:close/>
                  </a:path>
                </a:pathLst>
              </a:custGeom>
              <a:solidFill>
                <a:schemeClr val="tx2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53" name="TextBox 52"/>
              <p:cNvSpPr txBox="1"/>
              <p:nvPr/>
            </p:nvSpPr>
            <p:spPr>
              <a:xfrm rot="16200000">
                <a:off x="10952993" y="3312332"/>
                <a:ext cx="205930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b="1" dirty="0" smtClean="0">
                    <a:solidFill>
                      <a:schemeClr val="bg2"/>
                    </a:solidFill>
                    <a:latin typeface="MV Boli" panose="02000500030200090000" pitchFamily="2" charset="0"/>
                    <a:cs typeface="MV Boli" panose="02000500030200090000" pitchFamily="2" charset="0"/>
                  </a:rPr>
                  <a:t>TRAINING</a:t>
                </a:r>
                <a:endParaRPr lang="en-GB" sz="2800" b="1" dirty="0">
                  <a:solidFill>
                    <a:schemeClr val="bg2"/>
                  </a:solidFill>
                  <a:latin typeface="MV Boli" panose="02000500030200090000" pitchFamily="2" charset="0"/>
                  <a:cs typeface="MV Boli" panose="02000500030200090000" pitchFamily="2" charset="0"/>
                </a:endParaRPr>
              </a:p>
            </p:txBody>
          </p:sp>
          <p:pic>
            <p:nvPicPr>
              <p:cNvPr id="54" name="Picture 53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6200000">
                <a:off x="11037721" y="3124155"/>
                <a:ext cx="609685" cy="609685"/>
              </a:xfrm>
              <a:prstGeom prst="rect">
                <a:avLst/>
              </a:prstGeom>
            </p:spPr>
          </p:pic>
        </p:grpSp>
      </p:grpSp>
      <p:grpSp>
        <p:nvGrpSpPr>
          <p:cNvPr id="67" name="Group 66"/>
          <p:cNvGrpSpPr/>
          <p:nvPr/>
        </p:nvGrpSpPr>
        <p:grpSpPr>
          <a:xfrm>
            <a:off x="13773" y="102168"/>
            <a:ext cx="10568881" cy="1056642"/>
            <a:chOff x="2807673" y="81748"/>
            <a:chExt cx="8295193" cy="1056642"/>
          </a:xfrm>
        </p:grpSpPr>
        <p:sp>
          <p:nvSpPr>
            <p:cNvPr id="68" name="TextBox 67"/>
            <p:cNvSpPr txBox="1"/>
            <p:nvPr/>
          </p:nvSpPr>
          <p:spPr>
            <a:xfrm>
              <a:off x="2807673" y="81748"/>
              <a:ext cx="829519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 smtClean="0">
                  <a:solidFill>
                    <a:schemeClr val="bg1">
                      <a:lumMod val="50000"/>
                    </a:schemeClr>
                  </a:solidFill>
                  <a:latin typeface="Tw Cen MT" panose="020B0602020104020603" pitchFamily="34" charset="0"/>
                </a:rPr>
                <a:t>ORGANISATIONAL STRUCTURE</a:t>
              </a:r>
            </a:p>
          </p:txBody>
        </p:sp>
        <p:grpSp>
          <p:nvGrpSpPr>
            <p:cNvPr id="69" name="Group 68"/>
            <p:cNvGrpSpPr/>
            <p:nvPr/>
          </p:nvGrpSpPr>
          <p:grpSpPr>
            <a:xfrm>
              <a:off x="5078428" y="846372"/>
              <a:ext cx="1526209" cy="292018"/>
              <a:chOff x="4801005" y="830897"/>
              <a:chExt cx="1526209" cy="292018"/>
            </a:xfrm>
          </p:grpSpPr>
          <p:sp>
            <p:nvSpPr>
              <p:cNvPr id="70" name="Oval 69"/>
              <p:cNvSpPr/>
              <p:nvPr/>
            </p:nvSpPr>
            <p:spPr>
              <a:xfrm>
                <a:off x="4801005" y="830897"/>
                <a:ext cx="265855" cy="281680"/>
              </a:xfrm>
              <a:prstGeom prst="ellipse">
                <a:avLst/>
              </a:prstGeom>
              <a:solidFill>
                <a:srgbClr val="9A8AF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71" name="Oval 70"/>
              <p:cNvSpPr/>
              <p:nvPr/>
            </p:nvSpPr>
            <p:spPr>
              <a:xfrm>
                <a:off x="5114515" y="839464"/>
                <a:ext cx="265855" cy="281680"/>
              </a:xfrm>
              <a:prstGeom prst="ellipse">
                <a:avLst/>
              </a:prstGeom>
              <a:solidFill>
                <a:srgbClr val="E8629B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72" name="Oval 71"/>
              <p:cNvSpPr/>
              <p:nvPr/>
            </p:nvSpPr>
            <p:spPr>
              <a:xfrm>
                <a:off x="5428025" y="841235"/>
                <a:ext cx="265855" cy="281680"/>
              </a:xfrm>
              <a:prstGeom prst="ellipse">
                <a:avLst/>
              </a:prstGeom>
              <a:solidFill>
                <a:srgbClr val="F2B87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73" name="Oval 72"/>
              <p:cNvSpPr/>
              <p:nvPr/>
            </p:nvSpPr>
            <p:spPr>
              <a:xfrm>
                <a:off x="6061359" y="839464"/>
                <a:ext cx="265855" cy="281680"/>
              </a:xfrm>
              <a:prstGeom prst="ellipse">
                <a:avLst/>
              </a:prstGeom>
              <a:solidFill>
                <a:srgbClr val="F4787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74" name="Oval 73"/>
              <p:cNvSpPr/>
              <p:nvPr/>
            </p:nvSpPr>
            <p:spPr>
              <a:xfrm>
                <a:off x="5741535" y="839464"/>
                <a:ext cx="265855" cy="281680"/>
              </a:xfrm>
              <a:prstGeom prst="ellipse">
                <a:avLst/>
              </a:prstGeom>
              <a:solidFill>
                <a:srgbClr val="93DDD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sp>
        <p:nvSpPr>
          <p:cNvPr id="55" name="Text Placeholder 2"/>
          <p:cNvSpPr txBox="1">
            <a:spLocks/>
          </p:cNvSpPr>
          <p:nvPr/>
        </p:nvSpPr>
        <p:spPr>
          <a:xfrm>
            <a:off x="1211391" y="1397313"/>
            <a:ext cx="4572000" cy="4783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800" b="1" dirty="0" smtClean="0">
                <a:solidFill>
                  <a:srgbClr val="00B050"/>
                </a:solidFill>
              </a:rPr>
              <a:t>What we recruit ?</a:t>
            </a:r>
            <a:endParaRPr lang="en-GB" sz="2800" b="1" dirty="0">
              <a:solidFill>
                <a:srgbClr val="00B050"/>
              </a:solidFill>
            </a:endParaRPr>
          </a:p>
        </p:txBody>
      </p:sp>
      <p:sp>
        <p:nvSpPr>
          <p:cNvPr id="57" name="Content Placeholder 3"/>
          <p:cNvSpPr txBox="1">
            <a:spLocks/>
          </p:cNvSpPr>
          <p:nvPr/>
        </p:nvSpPr>
        <p:spPr>
          <a:xfrm>
            <a:off x="1833435" y="2038902"/>
            <a:ext cx="4572000" cy="3337560"/>
          </a:xfrm>
          <a:prstGeom prst="rect">
            <a:avLst/>
          </a:prstGeom>
        </p:spPr>
        <p:txBody>
          <a:bodyPr anchor="t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 smtClean="0">
                <a:solidFill>
                  <a:schemeClr val="accent1">
                    <a:lumMod val="75000"/>
                  </a:schemeClr>
                </a:solidFill>
              </a:rPr>
              <a:t>-</a:t>
            </a:r>
            <a:r>
              <a:rPr lang="en-GB" b="1" dirty="0" smtClean="0">
                <a:solidFill>
                  <a:schemeClr val="accent1">
                    <a:lumMod val="75000"/>
                  </a:schemeClr>
                </a:solidFill>
              </a:rPr>
              <a:t>2 full time Childcare Assistants</a:t>
            </a:r>
            <a:endParaRPr lang="en-GB" b="1" dirty="0" smtClean="0">
              <a:solidFill>
                <a:srgbClr val="000000"/>
              </a:solidFill>
            </a:endParaRPr>
          </a:p>
          <a:p>
            <a:endParaRPr lang="en-GB" b="1" dirty="0" smtClean="0">
              <a:solidFill>
                <a:srgbClr val="000000"/>
              </a:solidFill>
            </a:endParaRPr>
          </a:p>
          <a:p>
            <a:r>
              <a:rPr lang="en-GB" b="1" dirty="0" smtClean="0">
                <a:solidFill>
                  <a:schemeClr val="accent1">
                    <a:lumMod val="75000"/>
                  </a:schemeClr>
                </a:solidFill>
              </a:rPr>
              <a:t>-2 Nursery Practitioner Apprentices</a:t>
            </a:r>
          </a:p>
          <a:p>
            <a:endParaRPr lang="en-GB" b="1" dirty="0" smtClean="0">
              <a:solidFill>
                <a:srgbClr val="000000"/>
              </a:solidFill>
            </a:endParaRPr>
          </a:p>
          <a:p>
            <a:endParaRPr lang="en-GB" dirty="0" smtClean="0"/>
          </a:p>
          <a:p>
            <a:endParaRPr lang="en-GB" dirty="0"/>
          </a:p>
        </p:txBody>
      </p:sp>
      <p:sp>
        <p:nvSpPr>
          <p:cNvPr id="58" name="Text Placeholder 4"/>
          <p:cNvSpPr txBox="1">
            <a:spLocks/>
          </p:cNvSpPr>
          <p:nvPr/>
        </p:nvSpPr>
        <p:spPr>
          <a:xfrm>
            <a:off x="6790740" y="1328308"/>
            <a:ext cx="4572000" cy="478304"/>
          </a:xfrm>
          <a:prstGeom prst="rect">
            <a:avLst/>
          </a:prstGeom>
        </p:spPr>
        <p:txBody>
          <a:bodyPr anchor="ctr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" indent="0">
              <a:buFont typeface="Arial" panose="020B0604020202020204" pitchFamily="34" charset="0"/>
              <a:buNone/>
            </a:pPr>
            <a:r>
              <a:rPr lang="en-GB" b="1" dirty="0" smtClean="0">
                <a:solidFill>
                  <a:srgbClr val="FF0000"/>
                </a:solidFill>
              </a:rPr>
              <a:t>Job Description</a:t>
            </a:r>
            <a:endParaRPr lang="en-GB" b="1" dirty="0">
              <a:solidFill>
                <a:srgbClr val="FF0000"/>
              </a:solidFill>
            </a:endParaRPr>
          </a:p>
        </p:txBody>
      </p:sp>
      <p:sp>
        <p:nvSpPr>
          <p:cNvPr id="59" name="Content Placeholder 5"/>
          <p:cNvSpPr txBox="1">
            <a:spLocks/>
          </p:cNvSpPr>
          <p:nvPr/>
        </p:nvSpPr>
        <p:spPr>
          <a:xfrm>
            <a:off x="6039904" y="1875617"/>
            <a:ext cx="4572000" cy="4443051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80000"/>
              </a:lnSpc>
            </a:pPr>
            <a:r>
              <a:rPr lang="en-GB" sz="1900" b="1" dirty="0" smtClean="0">
                <a:solidFill>
                  <a:schemeClr val="accent5">
                    <a:lumMod val="50000"/>
                  </a:schemeClr>
                </a:solidFill>
              </a:rPr>
              <a:t>To implement daily routine</a:t>
            </a:r>
          </a:p>
          <a:p>
            <a:pPr>
              <a:lnSpc>
                <a:spcPct val="80000"/>
              </a:lnSpc>
            </a:pPr>
            <a:r>
              <a:rPr lang="en-GB" sz="1900" b="1" dirty="0" smtClean="0">
                <a:solidFill>
                  <a:schemeClr val="accent5">
                    <a:lumMod val="50000"/>
                  </a:schemeClr>
                </a:solidFill>
              </a:rPr>
              <a:t>To contribute to a high standard of care for children</a:t>
            </a:r>
          </a:p>
          <a:p>
            <a:pPr>
              <a:lnSpc>
                <a:spcPct val="80000"/>
              </a:lnSpc>
            </a:pPr>
            <a:r>
              <a:rPr lang="en-GB" sz="1900" b="1" dirty="0" smtClean="0">
                <a:solidFill>
                  <a:schemeClr val="accent5">
                    <a:lumMod val="50000"/>
                  </a:schemeClr>
                </a:solidFill>
              </a:rPr>
              <a:t>To ensure child is collected by someone known to the nursery</a:t>
            </a:r>
          </a:p>
          <a:p>
            <a:pPr>
              <a:lnSpc>
                <a:spcPct val="80000"/>
              </a:lnSpc>
            </a:pPr>
            <a:r>
              <a:rPr lang="en-GB" sz="1900" b="1" dirty="0" smtClean="0">
                <a:solidFill>
                  <a:schemeClr val="accent5">
                    <a:lumMod val="50000"/>
                  </a:schemeClr>
                </a:solidFill>
              </a:rPr>
              <a:t>Read, teach and entertain children</a:t>
            </a:r>
          </a:p>
          <a:p>
            <a:pPr>
              <a:lnSpc>
                <a:spcPct val="80000"/>
              </a:lnSpc>
            </a:pPr>
            <a:r>
              <a:rPr lang="en-GB" sz="1900" b="1" dirty="0" smtClean="0">
                <a:solidFill>
                  <a:schemeClr val="accent5">
                    <a:lumMod val="50000"/>
                  </a:schemeClr>
                </a:solidFill>
              </a:rPr>
              <a:t>Record incidents</a:t>
            </a:r>
          </a:p>
          <a:p>
            <a:pPr>
              <a:lnSpc>
                <a:spcPct val="80000"/>
              </a:lnSpc>
            </a:pPr>
            <a:r>
              <a:rPr lang="en-GB" sz="1900" b="1" dirty="0" smtClean="0">
                <a:solidFill>
                  <a:schemeClr val="accent5">
                    <a:lumMod val="50000"/>
                  </a:schemeClr>
                </a:solidFill>
              </a:rPr>
              <a:t>Keep individual records</a:t>
            </a:r>
          </a:p>
          <a:p>
            <a:pPr>
              <a:lnSpc>
                <a:spcPct val="80000"/>
              </a:lnSpc>
            </a:pPr>
            <a:r>
              <a:rPr lang="en-GB" sz="1900" b="1" dirty="0" smtClean="0">
                <a:solidFill>
                  <a:schemeClr val="accent5">
                    <a:lumMod val="50000"/>
                  </a:schemeClr>
                </a:solidFill>
              </a:rPr>
              <a:t>Be prepared to help with domestic jobs</a:t>
            </a:r>
          </a:p>
          <a:p>
            <a:pPr>
              <a:lnSpc>
                <a:spcPct val="80000"/>
              </a:lnSpc>
            </a:pPr>
            <a:r>
              <a:rPr lang="en-GB" sz="1900" b="1" dirty="0" smtClean="0">
                <a:solidFill>
                  <a:schemeClr val="accent5">
                    <a:lumMod val="50000"/>
                  </a:schemeClr>
                </a:solidFill>
              </a:rPr>
              <a:t>Attend out of working hours activities </a:t>
            </a:r>
          </a:p>
          <a:p>
            <a:pPr marL="45720" indent="0">
              <a:lnSpc>
                <a:spcPct val="80000"/>
              </a:lnSpc>
              <a:buFont typeface="Arial" panose="020B0604020202020204" pitchFamily="34" charset="0"/>
              <a:buNone/>
            </a:pPr>
            <a:endParaRPr lang="en-GB" sz="1900" dirty="0" smtClean="0"/>
          </a:p>
          <a:p>
            <a:pPr>
              <a:lnSpc>
                <a:spcPct val="80000"/>
              </a:lnSpc>
            </a:pPr>
            <a:endParaRPr lang="en-GB" sz="1900" dirty="0"/>
          </a:p>
        </p:txBody>
      </p:sp>
      <p:pic>
        <p:nvPicPr>
          <p:cNvPr id="12290" name="Picture 2" descr="Znalezione obrazy dla zapytania: TEAM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16775" y="4321147"/>
            <a:ext cx="4221930" cy="244257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922347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2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48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9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0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51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2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3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" grpId="0"/>
      <p:bldP spid="57" grpId="0"/>
      <p:bldP spid="58" grpId="0"/>
      <p:bldP spid="59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" name="Group 19"/>
          <p:cNvGrpSpPr/>
          <p:nvPr/>
        </p:nvGrpSpPr>
        <p:grpSpPr>
          <a:xfrm flipH="1">
            <a:off x="-52254" y="0"/>
            <a:ext cx="12244254" cy="6858000"/>
            <a:chOff x="0" y="0"/>
            <a:chExt cx="12244254" cy="6858000"/>
          </a:xfrm>
        </p:grpSpPr>
        <p:sp>
          <p:nvSpPr>
            <p:cNvPr id="4" name="Rectangle 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>
              <a:outerShdw blurRad="215900" dist="50800" sx="101000" sy="101000" algn="tl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19" name="Group 18"/>
            <p:cNvGrpSpPr/>
            <p:nvPr/>
          </p:nvGrpSpPr>
          <p:grpSpPr>
            <a:xfrm>
              <a:off x="11037721" y="2544291"/>
              <a:ext cx="1206533" cy="1769413"/>
              <a:chOff x="11037721" y="2544291"/>
              <a:chExt cx="1206533" cy="1769413"/>
            </a:xfrm>
          </p:grpSpPr>
          <p:sp>
            <p:nvSpPr>
              <p:cNvPr id="9" name="TextBox 8"/>
              <p:cNvSpPr txBox="1"/>
              <p:nvPr/>
            </p:nvSpPr>
            <p:spPr>
              <a:xfrm rot="16200000">
                <a:off x="11097937" y="3167388"/>
                <a:ext cx="176941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b="1" dirty="0" smtClean="0">
                    <a:solidFill>
                      <a:schemeClr val="bg2"/>
                    </a:solidFill>
                    <a:latin typeface="MV Boli" panose="02000500030200090000" pitchFamily="2" charset="0"/>
                    <a:cs typeface="MV Boli" panose="02000500030200090000" pitchFamily="2" charset="0"/>
                  </a:rPr>
                  <a:t>Made by</a:t>
                </a:r>
                <a:endParaRPr lang="en-GB" sz="2800" b="1" dirty="0">
                  <a:solidFill>
                    <a:schemeClr val="bg2"/>
                  </a:solidFill>
                  <a:latin typeface="MV Boli" panose="02000500030200090000" pitchFamily="2" charset="0"/>
                  <a:cs typeface="MV Boli" panose="02000500030200090000" pitchFamily="2" charset="0"/>
                </a:endParaRPr>
              </a:p>
            </p:txBody>
          </p:sp>
          <p:pic>
            <p:nvPicPr>
              <p:cNvPr id="18" name="Picture 17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6200000">
                <a:off x="11037721" y="3124155"/>
                <a:ext cx="609685" cy="609685"/>
              </a:xfrm>
              <a:prstGeom prst="rect">
                <a:avLst/>
              </a:prstGeom>
            </p:spPr>
          </p:pic>
        </p:grpSp>
      </p:grpSp>
      <p:grpSp>
        <p:nvGrpSpPr>
          <p:cNvPr id="10" name="Group 9"/>
          <p:cNvGrpSpPr/>
          <p:nvPr/>
        </p:nvGrpSpPr>
        <p:grpSpPr>
          <a:xfrm flipH="1">
            <a:off x="-14525" y="-112"/>
            <a:ext cx="12244253" cy="6858000"/>
            <a:chOff x="0" y="0"/>
            <a:chExt cx="12244253" cy="6858000"/>
          </a:xfrm>
          <a:effectLst>
            <a:outerShdw blurRad="215900" dist="38100" sx="101000" sy="101000" algn="tr" rotWithShape="0">
              <a:prstClr val="black">
                <a:alpha val="35000"/>
              </a:prstClr>
            </a:outerShdw>
          </a:effectLst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>
              <a:outerShdw blurRad="215900" dist="50800" sx="101000" sy="101000" algn="tl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12" name="Group 11"/>
            <p:cNvGrpSpPr/>
            <p:nvPr/>
          </p:nvGrpSpPr>
          <p:grpSpPr>
            <a:xfrm>
              <a:off x="10964093" y="2254345"/>
              <a:ext cx="1280160" cy="2349306"/>
              <a:chOff x="10964093" y="2254345"/>
              <a:chExt cx="1280160" cy="2349306"/>
            </a:xfrm>
          </p:grpSpPr>
          <p:sp>
            <p:nvSpPr>
              <p:cNvPr id="13" name="Freeform 12"/>
              <p:cNvSpPr/>
              <p:nvPr/>
            </p:nvSpPr>
            <p:spPr>
              <a:xfrm>
                <a:off x="10964093" y="2254345"/>
                <a:ext cx="1280160" cy="2349306"/>
              </a:xfrm>
              <a:custGeom>
                <a:avLst/>
                <a:gdLst>
                  <a:gd name="connsiteX0" fmla="*/ 1280160 w 1280160"/>
                  <a:gd name="connsiteY0" fmla="*/ 0 h 2349306"/>
                  <a:gd name="connsiteX1" fmla="*/ 1280160 w 1280160"/>
                  <a:gd name="connsiteY1" fmla="*/ 2349306 h 2349306"/>
                  <a:gd name="connsiteX2" fmla="*/ 0 w 1280160"/>
                  <a:gd name="connsiteY2" fmla="*/ 1174653 h 2349306"/>
                  <a:gd name="connsiteX3" fmla="*/ 1280160 w 1280160"/>
                  <a:gd name="connsiteY3" fmla="*/ 0 h 23493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80160" h="2349306">
                    <a:moveTo>
                      <a:pt x="1280160" y="0"/>
                    </a:moveTo>
                    <a:lnTo>
                      <a:pt x="1280160" y="2349306"/>
                    </a:lnTo>
                    <a:cubicBezTo>
                      <a:pt x="573147" y="2349306"/>
                      <a:pt x="0" y="1823396"/>
                      <a:pt x="0" y="1174653"/>
                    </a:cubicBezTo>
                    <a:cubicBezTo>
                      <a:pt x="0" y="525910"/>
                      <a:pt x="573147" y="0"/>
                      <a:pt x="1280160" y="0"/>
                    </a:cubicBezTo>
                    <a:close/>
                  </a:path>
                </a:pathLst>
              </a:custGeom>
              <a:solidFill>
                <a:srgbClr val="84E8A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4" name="TextBox 13"/>
              <p:cNvSpPr txBox="1"/>
              <p:nvPr/>
            </p:nvSpPr>
            <p:spPr>
              <a:xfrm rot="16200000">
                <a:off x="11097937" y="3228943"/>
                <a:ext cx="1769413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000" b="1" dirty="0" smtClean="0">
                    <a:solidFill>
                      <a:schemeClr val="bg2"/>
                    </a:solidFill>
                    <a:latin typeface="MV Boli" panose="02000500030200090000" pitchFamily="2" charset="0"/>
                    <a:cs typeface="MV Boli" panose="02000500030200090000" pitchFamily="2" charset="0"/>
                  </a:rPr>
                  <a:t>STRUCTURE</a:t>
                </a:r>
                <a:endParaRPr lang="en-GB" sz="2000" b="1" dirty="0">
                  <a:solidFill>
                    <a:schemeClr val="bg2"/>
                  </a:solidFill>
                  <a:latin typeface="MV Boli" panose="02000500030200090000" pitchFamily="2" charset="0"/>
                  <a:cs typeface="MV Boli" panose="02000500030200090000" pitchFamily="2" charset="0"/>
                </a:endParaRPr>
              </a:p>
            </p:txBody>
          </p:sp>
          <p:pic>
            <p:nvPicPr>
              <p:cNvPr id="15" name="Picture 14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6200000">
                <a:off x="11037721" y="3124155"/>
                <a:ext cx="609685" cy="609685"/>
              </a:xfrm>
              <a:prstGeom prst="rect">
                <a:avLst/>
              </a:prstGeom>
            </p:spPr>
          </p:pic>
        </p:grpSp>
      </p:grpSp>
      <p:grpSp>
        <p:nvGrpSpPr>
          <p:cNvPr id="25" name="Group 24"/>
          <p:cNvGrpSpPr/>
          <p:nvPr/>
        </p:nvGrpSpPr>
        <p:grpSpPr>
          <a:xfrm flipH="1">
            <a:off x="515643" y="0"/>
            <a:ext cx="12244253" cy="6858000"/>
            <a:chOff x="0" y="0"/>
            <a:chExt cx="12244253" cy="6858000"/>
          </a:xfrm>
          <a:effectLst>
            <a:outerShdw blurRad="215900" dist="38100" sx="101000" sy="101000" algn="tr" rotWithShape="0">
              <a:prstClr val="black">
                <a:alpha val="35000"/>
              </a:prstClr>
            </a:outerShdw>
          </a:effectLst>
        </p:grpSpPr>
        <p:sp>
          <p:nvSpPr>
            <p:cNvPr id="26" name="Rectangle 25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>
              <a:outerShdw blurRad="215900" dist="50800" sx="101000" sy="101000" algn="tl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27" name="Group 26"/>
            <p:cNvGrpSpPr/>
            <p:nvPr/>
          </p:nvGrpSpPr>
          <p:grpSpPr>
            <a:xfrm>
              <a:off x="10964093" y="2254345"/>
              <a:ext cx="1280160" cy="2440897"/>
              <a:chOff x="10964093" y="2254345"/>
              <a:chExt cx="1280160" cy="2440897"/>
            </a:xfrm>
          </p:grpSpPr>
          <p:sp>
            <p:nvSpPr>
              <p:cNvPr id="28" name="Freeform 27"/>
              <p:cNvSpPr/>
              <p:nvPr/>
            </p:nvSpPr>
            <p:spPr>
              <a:xfrm>
                <a:off x="10964093" y="2254345"/>
                <a:ext cx="1280160" cy="2349306"/>
              </a:xfrm>
              <a:custGeom>
                <a:avLst/>
                <a:gdLst>
                  <a:gd name="connsiteX0" fmla="*/ 1280160 w 1280160"/>
                  <a:gd name="connsiteY0" fmla="*/ 0 h 2349306"/>
                  <a:gd name="connsiteX1" fmla="*/ 1280160 w 1280160"/>
                  <a:gd name="connsiteY1" fmla="*/ 2349306 h 2349306"/>
                  <a:gd name="connsiteX2" fmla="*/ 0 w 1280160"/>
                  <a:gd name="connsiteY2" fmla="*/ 1174653 h 2349306"/>
                  <a:gd name="connsiteX3" fmla="*/ 1280160 w 1280160"/>
                  <a:gd name="connsiteY3" fmla="*/ 0 h 23493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80160" h="2349306">
                    <a:moveTo>
                      <a:pt x="1280160" y="0"/>
                    </a:moveTo>
                    <a:lnTo>
                      <a:pt x="1280160" y="2349306"/>
                    </a:lnTo>
                    <a:cubicBezTo>
                      <a:pt x="573147" y="2349306"/>
                      <a:pt x="0" y="1823396"/>
                      <a:pt x="0" y="1174653"/>
                    </a:cubicBezTo>
                    <a:cubicBezTo>
                      <a:pt x="0" y="525910"/>
                      <a:pt x="573147" y="0"/>
                      <a:pt x="1280160" y="0"/>
                    </a:cubicBezTo>
                    <a:close/>
                  </a:path>
                </a:pathLst>
              </a:custGeom>
              <a:solidFill>
                <a:srgbClr val="9A8AF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9" name="TextBox 28"/>
              <p:cNvSpPr txBox="1"/>
              <p:nvPr/>
            </p:nvSpPr>
            <p:spPr>
              <a:xfrm rot="16200000">
                <a:off x="10907169" y="3388934"/>
                <a:ext cx="2150951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b="1" dirty="0" smtClean="0">
                    <a:solidFill>
                      <a:schemeClr val="bg2"/>
                    </a:solidFill>
                    <a:latin typeface="MV Boli" panose="02000500030200090000" pitchFamily="2" charset="0"/>
                    <a:cs typeface="MV Boli" panose="02000500030200090000" pitchFamily="2" charset="0"/>
                  </a:rPr>
                  <a:t>RECRUTING</a:t>
                </a:r>
                <a:endParaRPr lang="en-GB" sz="2400" b="1" dirty="0">
                  <a:solidFill>
                    <a:schemeClr val="bg2"/>
                  </a:solidFill>
                  <a:latin typeface="MV Boli" panose="02000500030200090000" pitchFamily="2" charset="0"/>
                  <a:cs typeface="MV Boli" panose="02000500030200090000" pitchFamily="2" charset="0"/>
                </a:endParaRPr>
              </a:p>
            </p:txBody>
          </p:sp>
          <p:pic>
            <p:nvPicPr>
              <p:cNvPr id="30" name="Picture 29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6200000">
                <a:off x="11037721" y="3124155"/>
                <a:ext cx="609685" cy="609685"/>
              </a:xfrm>
              <a:prstGeom prst="rect">
                <a:avLst/>
              </a:prstGeom>
            </p:spPr>
          </p:pic>
        </p:grpSp>
      </p:grpSp>
      <p:grpSp>
        <p:nvGrpSpPr>
          <p:cNvPr id="31" name="Group 30"/>
          <p:cNvGrpSpPr/>
          <p:nvPr/>
        </p:nvGrpSpPr>
        <p:grpSpPr>
          <a:xfrm flipH="1">
            <a:off x="930140" y="0"/>
            <a:ext cx="12244253" cy="6858000"/>
            <a:chOff x="0" y="0"/>
            <a:chExt cx="12244253" cy="6858000"/>
          </a:xfrm>
          <a:effectLst>
            <a:outerShdw blurRad="215900" dist="38100" sx="101000" sy="101000" algn="tr" rotWithShape="0">
              <a:prstClr val="black">
                <a:alpha val="35000"/>
              </a:prstClr>
            </a:outerShdw>
          </a:effectLst>
        </p:grpSpPr>
        <p:sp>
          <p:nvSpPr>
            <p:cNvPr id="32" name="Rectangle 3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>
              <a:outerShdw blurRad="215900" dist="50800" sx="101000" sy="101000" algn="tl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33" name="Group 32"/>
            <p:cNvGrpSpPr/>
            <p:nvPr/>
          </p:nvGrpSpPr>
          <p:grpSpPr>
            <a:xfrm>
              <a:off x="10964093" y="2254345"/>
              <a:ext cx="1280160" cy="2349306"/>
              <a:chOff x="10964093" y="2254345"/>
              <a:chExt cx="1280160" cy="2349306"/>
            </a:xfrm>
          </p:grpSpPr>
          <p:sp>
            <p:nvSpPr>
              <p:cNvPr id="34" name="Freeform 33"/>
              <p:cNvSpPr/>
              <p:nvPr/>
            </p:nvSpPr>
            <p:spPr>
              <a:xfrm>
                <a:off x="10964093" y="2254345"/>
                <a:ext cx="1280160" cy="2349306"/>
              </a:xfrm>
              <a:custGeom>
                <a:avLst/>
                <a:gdLst>
                  <a:gd name="connsiteX0" fmla="*/ 1280160 w 1280160"/>
                  <a:gd name="connsiteY0" fmla="*/ 0 h 2349306"/>
                  <a:gd name="connsiteX1" fmla="*/ 1280160 w 1280160"/>
                  <a:gd name="connsiteY1" fmla="*/ 2349306 h 2349306"/>
                  <a:gd name="connsiteX2" fmla="*/ 0 w 1280160"/>
                  <a:gd name="connsiteY2" fmla="*/ 1174653 h 2349306"/>
                  <a:gd name="connsiteX3" fmla="*/ 1280160 w 1280160"/>
                  <a:gd name="connsiteY3" fmla="*/ 0 h 23493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80160" h="2349306">
                    <a:moveTo>
                      <a:pt x="1280160" y="0"/>
                    </a:moveTo>
                    <a:lnTo>
                      <a:pt x="1280160" y="2349306"/>
                    </a:lnTo>
                    <a:cubicBezTo>
                      <a:pt x="573147" y="2349306"/>
                      <a:pt x="0" y="1823396"/>
                      <a:pt x="0" y="1174653"/>
                    </a:cubicBezTo>
                    <a:cubicBezTo>
                      <a:pt x="0" y="525910"/>
                      <a:pt x="573147" y="0"/>
                      <a:pt x="1280160" y="0"/>
                    </a:cubicBezTo>
                    <a:close/>
                  </a:path>
                </a:pathLst>
              </a:custGeom>
              <a:solidFill>
                <a:srgbClr val="F2B87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5" name="TextBox 34"/>
              <p:cNvSpPr txBox="1"/>
              <p:nvPr/>
            </p:nvSpPr>
            <p:spPr>
              <a:xfrm rot="16200000">
                <a:off x="11097937" y="3259721"/>
                <a:ext cx="1769413" cy="3385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1600" b="1" dirty="0" smtClean="0">
                    <a:solidFill>
                      <a:schemeClr val="bg2"/>
                    </a:solidFill>
                    <a:latin typeface="MV Boli" panose="02000500030200090000" pitchFamily="2" charset="0"/>
                    <a:cs typeface="MV Boli" panose="02000500030200090000" pitchFamily="2" charset="0"/>
                  </a:rPr>
                  <a:t>DAILY ROUTINE</a:t>
                </a:r>
                <a:endParaRPr lang="en-GB" sz="1600" b="1" dirty="0">
                  <a:solidFill>
                    <a:schemeClr val="bg2"/>
                  </a:solidFill>
                  <a:latin typeface="MV Boli" panose="02000500030200090000" pitchFamily="2" charset="0"/>
                  <a:cs typeface="MV Boli" panose="02000500030200090000" pitchFamily="2" charset="0"/>
                </a:endParaRPr>
              </a:p>
            </p:txBody>
          </p:sp>
          <p:pic>
            <p:nvPicPr>
              <p:cNvPr id="36" name="Picture 35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6200000">
                <a:off x="11037721" y="3124155"/>
                <a:ext cx="609685" cy="609685"/>
              </a:xfrm>
              <a:prstGeom prst="rect">
                <a:avLst/>
              </a:prstGeom>
            </p:spPr>
          </p:pic>
        </p:grpSp>
      </p:grpSp>
      <p:grpSp>
        <p:nvGrpSpPr>
          <p:cNvPr id="43" name="Group 42"/>
          <p:cNvGrpSpPr/>
          <p:nvPr/>
        </p:nvGrpSpPr>
        <p:grpSpPr>
          <a:xfrm flipH="1">
            <a:off x="11144173" y="-56"/>
            <a:ext cx="12244253" cy="6858000"/>
            <a:chOff x="0" y="0"/>
            <a:chExt cx="12244253" cy="6858000"/>
          </a:xfrm>
          <a:effectLst>
            <a:outerShdw blurRad="215900" dist="38100" sx="101000" sy="101000" algn="tr" rotWithShape="0">
              <a:prstClr val="black">
                <a:alpha val="35000"/>
              </a:prstClr>
            </a:outerShdw>
          </a:effectLst>
        </p:grpSpPr>
        <p:sp>
          <p:nvSpPr>
            <p:cNvPr id="44" name="Rectangle 4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>
              <a:outerShdw blurRad="215900" dist="50800" sx="101000" sy="101000" algn="tl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45" name="Group 44"/>
            <p:cNvGrpSpPr/>
            <p:nvPr/>
          </p:nvGrpSpPr>
          <p:grpSpPr>
            <a:xfrm>
              <a:off x="10964093" y="2254343"/>
              <a:ext cx="1280160" cy="2595561"/>
              <a:chOff x="10964093" y="2254343"/>
              <a:chExt cx="1280160" cy="2595561"/>
            </a:xfrm>
          </p:grpSpPr>
          <p:sp>
            <p:nvSpPr>
              <p:cNvPr id="46" name="Freeform 45"/>
              <p:cNvSpPr/>
              <p:nvPr/>
            </p:nvSpPr>
            <p:spPr>
              <a:xfrm>
                <a:off x="10964093" y="2254345"/>
                <a:ext cx="1280160" cy="2349306"/>
              </a:xfrm>
              <a:custGeom>
                <a:avLst/>
                <a:gdLst>
                  <a:gd name="connsiteX0" fmla="*/ 1280160 w 1280160"/>
                  <a:gd name="connsiteY0" fmla="*/ 0 h 2349306"/>
                  <a:gd name="connsiteX1" fmla="*/ 1280160 w 1280160"/>
                  <a:gd name="connsiteY1" fmla="*/ 2349306 h 2349306"/>
                  <a:gd name="connsiteX2" fmla="*/ 0 w 1280160"/>
                  <a:gd name="connsiteY2" fmla="*/ 1174653 h 2349306"/>
                  <a:gd name="connsiteX3" fmla="*/ 1280160 w 1280160"/>
                  <a:gd name="connsiteY3" fmla="*/ 0 h 23493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80160" h="2349306">
                    <a:moveTo>
                      <a:pt x="1280160" y="0"/>
                    </a:moveTo>
                    <a:lnTo>
                      <a:pt x="1280160" y="2349306"/>
                    </a:lnTo>
                    <a:cubicBezTo>
                      <a:pt x="573147" y="2349306"/>
                      <a:pt x="0" y="1823396"/>
                      <a:pt x="0" y="1174653"/>
                    </a:cubicBezTo>
                    <a:cubicBezTo>
                      <a:pt x="0" y="525910"/>
                      <a:pt x="573147" y="0"/>
                      <a:pt x="1280160" y="0"/>
                    </a:cubicBezTo>
                    <a:close/>
                  </a:path>
                </a:pathLst>
              </a:custGeom>
              <a:solidFill>
                <a:srgbClr val="F4787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47" name="TextBox 46"/>
              <p:cNvSpPr txBox="1"/>
              <p:nvPr/>
            </p:nvSpPr>
            <p:spPr>
              <a:xfrm rot="16200000">
                <a:off x="10684865" y="3321291"/>
                <a:ext cx="2595561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b="1" dirty="0" smtClean="0">
                    <a:solidFill>
                      <a:schemeClr val="bg2"/>
                    </a:solidFill>
                    <a:latin typeface="MV Boli" panose="02000500030200090000" pitchFamily="2" charset="0"/>
                    <a:cs typeface="MV Boli" panose="02000500030200090000" pitchFamily="2" charset="0"/>
                  </a:rPr>
                  <a:t>DUTIES AND…</a:t>
                </a:r>
                <a:endParaRPr lang="en-GB" sz="2400" b="1" dirty="0">
                  <a:solidFill>
                    <a:schemeClr val="bg2"/>
                  </a:solidFill>
                  <a:latin typeface="MV Boli" panose="02000500030200090000" pitchFamily="2" charset="0"/>
                  <a:cs typeface="MV Boli" panose="02000500030200090000" pitchFamily="2" charset="0"/>
                </a:endParaRPr>
              </a:p>
            </p:txBody>
          </p:sp>
          <p:pic>
            <p:nvPicPr>
              <p:cNvPr id="48" name="Picture 47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6200000">
                <a:off x="11037721" y="3124155"/>
                <a:ext cx="609685" cy="609685"/>
              </a:xfrm>
              <a:prstGeom prst="rect">
                <a:avLst/>
              </a:prstGeom>
            </p:spPr>
          </p:pic>
        </p:grpSp>
      </p:grpSp>
      <p:grpSp>
        <p:nvGrpSpPr>
          <p:cNvPr id="49" name="Group 48"/>
          <p:cNvGrpSpPr/>
          <p:nvPr/>
        </p:nvGrpSpPr>
        <p:grpSpPr>
          <a:xfrm flipH="1">
            <a:off x="11674339" y="0"/>
            <a:ext cx="12244255" cy="6858000"/>
            <a:chOff x="0" y="0"/>
            <a:chExt cx="12244255" cy="6858000"/>
          </a:xfrm>
          <a:effectLst>
            <a:outerShdw blurRad="215900" dist="38100" sx="101000" sy="101000" algn="tr" rotWithShape="0">
              <a:prstClr val="black">
                <a:alpha val="35000"/>
              </a:prstClr>
            </a:outerShdw>
          </a:effectLst>
        </p:grpSpPr>
        <p:sp>
          <p:nvSpPr>
            <p:cNvPr id="50" name="Rectangle 49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>
              <a:outerShdw blurRad="215900" dist="50800" sx="101000" sy="101000" algn="tl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51" name="Group 50"/>
            <p:cNvGrpSpPr/>
            <p:nvPr/>
          </p:nvGrpSpPr>
          <p:grpSpPr>
            <a:xfrm>
              <a:off x="10964093" y="2254345"/>
              <a:ext cx="1280162" cy="2349306"/>
              <a:chOff x="10964093" y="2254345"/>
              <a:chExt cx="1280162" cy="2349306"/>
            </a:xfrm>
          </p:grpSpPr>
          <p:sp>
            <p:nvSpPr>
              <p:cNvPr id="52" name="Freeform 51"/>
              <p:cNvSpPr/>
              <p:nvPr/>
            </p:nvSpPr>
            <p:spPr>
              <a:xfrm>
                <a:off x="10964093" y="2254345"/>
                <a:ext cx="1280160" cy="2349306"/>
              </a:xfrm>
              <a:custGeom>
                <a:avLst/>
                <a:gdLst>
                  <a:gd name="connsiteX0" fmla="*/ 1280160 w 1280160"/>
                  <a:gd name="connsiteY0" fmla="*/ 0 h 2349306"/>
                  <a:gd name="connsiteX1" fmla="*/ 1280160 w 1280160"/>
                  <a:gd name="connsiteY1" fmla="*/ 2349306 h 2349306"/>
                  <a:gd name="connsiteX2" fmla="*/ 0 w 1280160"/>
                  <a:gd name="connsiteY2" fmla="*/ 1174653 h 2349306"/>
                  <a:gd name="connsiteX3" fmla="*/ 1280160 w 1280160"/>
                  <a:gd name="connsiteY3" fmla="*/ 0 h 23493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80160" h="2349306">
                    <a:moveTo>
                      <a:pt x="1280160" y="0"/>
                    </a:moveTo>
                    <a:lnTo>
                      <a:pt x="1280160" y="2349306"/>
                    </a:lnTo>
                    <a:cubicBezTo>
                      <a:pt x="573147" y="2349306"/>
                      <a:pt x="0" y="1823396"/>
                      <a:pt x="0" y="1174653"/>
                    </a:cubicBezTo>
                    <a:cubicBezTo>
                      <a:pt x="0" y="525910"/>
                      <a:pt x="573147" y="0"/>
                      <a:pt x="1280160" y="0"/>
                    </a:cubicBezTo>
                    <a:close/>
                  </a:path>
                </a:pathLst>
              </a:custGeom>
              <a:solidFill>
                <a:schemeClr val="tx2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53" name="TextBox 52"/>
              <p:cNvSpPr txBox="1"/>
              <p:nvPr/>
            </p:nvSpPr>
            <p:spPr>
              <a:xfrm rot="16200000">
                <a:off x="10952993" y="3312332"/>
                <a:ext cx="205930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b="1" dirty="0" smtClean="0">
                    <a:solidFill>
                      <a:schemeClr val="bg2"/>
                    </a:solidFill>
                    <a:latin typeface="MV Boli" panose="02000500030200090000" pitchFamily="2" charset="0"/>
                    <a:cs typeface="MV Boli" panose="02000500030200090000" pitchFamily="2" charset="0"/>
                  </a:rPr>
                  <a:t>TRAINING</a:t>
                </a:r>
                <a:endParaRPr lang="en-GB" sz="2800" b="1" dirty="0">
                  <a:solidFill>
                    <a:schemeClr val="bg2"/>
                  </a:solidFill>
                  <a:latin typeface="MV Boli" panose="02000500030200090000" pitchFamily="2" charset="0"/>
                  <a:cs typeface="MV Boli" panose="02000500030200090000" pitchFamily="2" charset="0"/>
                </a:endParaRPr>
              </a:p>
            </p:txBody>
          </p:sp>
          <p:pic>
            <p:nvPicPr>
              <p:cNvPr id="54" name="Picture 53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6200000">
                <a:off x="11037721" y="3124155"/>
                <a:ext cx="609685" cy="609685"/>
              </a:xfrm>
              <a:prstGeom prst="rect">
                <a:avLst/>
              </a:prstGeom>
            </p:spPr>
          </p:pic>
        </p:grpSp>
      </p:grpSp>
      <p:grpSp>
        <p:nvGrpSpPr>
          <p:cNvPr id="67" name="Group 66"/>
          <p:cNvGrpSpPr/>
          <p:nvPr/>
        </p:nvGrpSpPr>
        <p:grpSpPr>
          <a:xfrm>
            <a:off x="647705" y="69224"/>
            <a:ext cx="10568881" cy="979806"/>
            <a:chOff x="1871361" y="158584"/>
            <a:chExt cx="8295193" cy="979806"/>
          </a:xfrm>
        </p:grpSpPr>
        <p:sp>
          <p:nvSpPr>
            <p:cNvPr id="68" name="TextBox 67"/>
            <p:cNvSpPr txBox="1"/>
            <p:nvPr/>
          </p:nvSpPr>
          <p:spPr>
            <a:xfrm>
              <a:off x="1871361" y="158584"/>
              <a:ext cx="829519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 smtClean="0">
                  <a:solidFill>
                    <a:schemeClr val="bg1">
                      <a:lumMod val="50000"/>
                    </a:schemeClr>
                  </a:solidFill>
                  <a:latin typeface="Tw Cen MT" panose="020B0602020104020603" pitchFamily="34" charset="0"/>
                </a:rPr>
                <a:t>DAILY ROUTINE </a:t>
              </a:r>
            </a:p>
          </p:txBody>
        </p:sp>
        <p:grpSp>
          <p:nvGrpSpPr>
            <p:cNvPr id="69" name="Group 68"/>
            <p:cNvGrpSpPr/>
            <p:nvPr/>
          </p:nvGrpSpPr>
          <p:grpSpPr>
            <a:xfrm>
              <a:off x="5078428" y="846372"/>
              <a:ext cx="1526209" cy="292018"/>
              <a:chOff x="4801005" y="830897"/>
              <a:chExt cx="1526209" cy="292018"/>
            </a:xfrm>
          </p:grpSpPr>
          <p:sp>
            <p:nvSpPr>
              <p:cNvPr id="70" name="Oval 69"/>
              <p:cNvSpPr/>
              <p:nvPr/>
            </p:nvSpPr>
            <p:spPr>
              <a:xfrm>
                <a:off x="4801005" y="830897"/>
                <a:ext cx="265855" cy="281680"/>
              </a:xfrm>
              <a:prstGeom prst="ellipse">
                <a:avLst/>
              </a:prstGeom>
              <a:solidFill>
                <a:srgbClr val="9A8AF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71" name="Oval 70"/>
              <p:cNvSpPr/>
              <p:nvPr/>
            </p:nvSpPr>
            <p:spPr>
              <a:xfrm>
                <a:off x="5114515" y="839464"/>
                <a:ext cx="265855" cy="281680"/>
              </a:xfrm>
              <a:prstGeom prst="ellipse">
                <a:avLst/>
              </a:prstGeom>
              <a:solidFill>
                <a:srgbClr val="E8629B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72" name="Oval 71"/>
              <p:cNvSpPr/>
              <p:nvPr/>
            </p:nvSpPr>
            <p:spPr>
              <a:xfrm>
                <a:off x="5428025" y="841235"/>
                <a:ext cx="265855" cy="281680"/>
              </a:xfrm>
              <a:prstGeom prst="ellipse">
                <a:avLst/>
              </a:prstGeom>
              <a:solidFill>
                <a:srgbClr val="F2B87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73" name="Oval 72"/>
              <p:cNvSpPr/>
              <p:nvPr/>
            </p:nvSpPr>
            <p:spPr>
              <a:xfrm>
                <a:off x="6061359" y="839464"/>
                <a:ext cx="265855" cy="281680"/>
              </a:xfrm>
              <a:prstGeom prst="ellipse">
                <a:avLst/>
              </a:prstGeom>
              <a:solidFill>
                <a:srgbClr val="F4787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74" name="Oval 73"/>
              <p:cNvSpPr/>
              <p:nvPr/>
            </p:nvSpPr>
            <p:spPr>
              <a:xfrm>
                <a:off x="5741535" y="839464"/>
                <a:ext cx="265855" cy="281680"/>
              </a:xfrm>
              <a:prstGeom prst="ellipse">
                <a:avLst/>
              </a:prstGeom>
              <a:solidFill>
                <a:srgbClr val="93DDD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grpSp>
        <p:nvGrpSpPr>
          <p:cNvPr id="56" name="Content Placeholder 14" descr="Step Up Process diagram showing 5 steps ascending" title="SmartArt"/>
          <p:cNvGrpSpPr/>
          <p:nvPr/>
        </p:nvGrpSpPr>
        <p:grpSpPr>
          <a:xfrm>
            <a:off x="2013906" y="2823682"/>
            <a:ext cx="8599930" cy="2907087"/>
            <a:chOff x="2208679" y="1942761"/>
            <a:chExt cx="9371639" cy="3429677"/>
          </a:xfrm>
        </p:grpSpPr>
        <p:sp>
          <p:nvSpPr>
            <p:cNvPr id="60" name="Freeform: Shape 3"/>
            <p:cNvSpPr/>
            <p:nvPr/>
          </p:nvSpPr>
          <p:spPr>
            <a:xfrm rot="5400013">
              <a:off x="2553476" y="3488477"/>
              <a:ext cx="1038575" cy="172817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ss"/>
                <a:gd name="f6" fmla="val 0"/>
                <a:gd name="f7" fmla="val 16120"/>
                <a:gd name="f8" fmla="val 16110"/>
                <a:gd name="f9" fmla="+- 0 0 -90"/>
                <a:gd name="f10" fmla="+- 0 0 -360"/>
                <a:gd name="f11" fmla="abs f3"/>
                <a:gd name="f12" fmla="abs f4"/>
                <a:gd name="f13" fmla="abs f5"/>
                <a:gd name="f14" fmla="*/ f9 f0 1"/>
                <a:gd name="f15" fmla="*/ f10 f0 1"/>
                <a:gd name="f16" fmla="?: f11 f3 1"/>
                <a:gd name="f17" fmla="?: f12 f4 1"/>
                <a:gd name="f18" fmla="?: f13 f5 1"/>
                <a:gd name="f19" fmla="*/ f14 1 f2"/>
                <a:gd name="f20" fmla="*/ f15 1 f2"/>
                <a:gd name="f21" fmla="*/ f16 1 21600"/>
                <a:gd name="f22" fmla="*/ f17 1 21600"/>
                <a:gd name="f23" fmla="*/ 21600 f16 1"/>
                <a:gd name="f24" fmla="*/ 21600 f17 1"/>
                <a:gd name="f25" fmla="+- f19 0 f1"/>
                <a:gd name="f26" fmla="+- f20 0 f1"/>
                <a:gd name="f27" fmla="min f22 f21"/>
                <a:gd name="f28" fmla="*/ f23 1 f18"/>
                <a:gd name="f29" fmla="*/ f24 1 f18"/>
                <a:gd name="f30" fmla="val f28"/>
                <a:gd name="f31" fmla="val f29"/>
                <a:gd name="f32" fmla="*/ f6 f27 1"/>
                <a:gd name="f33" fmla="+- f31 0 f6"/>
                <a:gd name="f34" fmla="+- f30 0 f6"/>
                <a:gd name="f35" fmla="*/ f31 f27 1"/>
                <a:gd name="f36" fmla="*/ f30 f27 1"/>
                <a:gd name="f37" fmla="min f34 f33"/>
                <a:gd name="f38" fmla="+- f34 0 f33"/>
                <a:gd name="f39" fmla="*/ f37 f8 1"/>
                <a:gd name="f40" fmla="*/ f37 f7 1"/>
                <a:gd name="f41" fmla="*/ f39 1 100000"/>
                <a:gd name="f42" fmla="*/ f40 1 100000"/>
                <a:gd name="f43" fmla="+- f31 0 f42"/>
                <a:gd name="f44" fmla="*/ f41 1 2"/>
                <a:gd name="f45" fmla="?: f38 f30 f41"/>
                <a:gd name="f46" fmla="*/ f41 f27 1"/>
                <a:gd name="f47" fmla="+- f43 f31 0"/>
                <a:gd name="f48" fmla="?: f38 f43 f6"/>
                <a:gd name="f49" fmla="*/ f45 f27 1"/>
                <a:gd name="f50" fmla="*/ f43 f27 1"/>
                <a:gd name="f51" fmla="*/ f44 f27 1"/>
                <a:gd name="f52" fmla="*/ f47 1 2"/>
                <a:gd name="f53" fmla="*/ f48 f27 1"/>
                <a:gd name="f54" fmla="*/ f52 f2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5">
                  <a:pos x="f36" y="f54"/>
                </a:cxn>
                <a:cxn ang="f26">
                  <a:pos x="f51" y="f32"/>
                </a:cxn>
              </a:cxnLst>
              <a:rect l="f32" t="f53" r="f49" b="f35"/>
              <a:pathLst>
                <a:path>
                  <a:moveTo>
                    <a:pt x="f32" y="f32"/>
                  </a:moveTo>
                  <a:lnTo>
                    <a:pt x="f46" y="f32"/>
                  </a:lnTo>
                  <a:lnTo>
                    <a:pt x="f46" y="f50"/>
                  </a:lnTo>
                  <a:lnTo>
                    <a:pt x="f36" y="f50"/>
                  </a:lnTo>
                  <a:lnTo>
                    <a:pt x="f36" y="f35"/>
                  </a:lnTo>
                  <a:lnTo>
                    <a:pt x="f32" y="f35"/>
                  </a:lnTo>
                  <a:close/>
                </a:path>
              </a:pathLst>
            </a:custGeom>
            <a:solidFill>
              <a:srgbClr val="DF5327"/>
            </a:solidFill>
            <a:ln w="12701" cap="flat">
              <a:solidFill>
                <a:srgbClr val="DF5327"/>
              </a:solidFill>
              <a:prstDash val="solid"/>
              <a:miter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endParaRPr>
            </a:p>
          </p:txBody>
        </p:sp>
        <p:sp>
          <p:nvSpPr>
            <p:cNvPr id="61" name="Freeform: Shape 4"/>
            <p:cNvSpPr/>
            <p:nvPr/>
          </p:nvSpPr>
          <p:spPr>
            <a:xfrm>
              <a:off x="2380146" y="4004834"/>
              <a:ext cx="1560204" cy="136760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560201"/>
                <a:gd name="f7" fmla="val 1367608"/>
                <a:gd name="f8" fmla="+- 0 0 -90"/>
                <a:gd name="f9" fmla="*/ f3 1 1560201"/>
                <a:gd name="f10" fmla="*/ f4 1 1367608"/>
                <a:gd name="f11" fmla="+- f7 0 f5"/>
                <a:gd name="f12" fmla="+- f6 0 f5"/>
                <a:gd name="f13" fmla="*/ f8 f0 1"/>
                <a:gd name="f14" fmla="*/ f12 1 1560201"/>
                <a:gd name="f15" fmla="*/ f11 1 1367608"/>
                <a:gd name="f16" fmla="*/ 0 f12 1"/>
                <a:gd name="f17" fmla="*/ 0 f11 1"/>
                <a:gd name="f18" fmla="*/ 1560201 f12 1"/>
                <a:gd name="f19" fmla="*/ 1367608 f11 1"/>
                <a:gd name="f20" fmla="*/ f13 1 f2"/>
                <a:gd name="f21" fmla="*/ f16 1 1560201"/>
                <a:gd name="f22" fmla="*/ f17 1 1367608"/>
                <a:gd name="f23" fmla="*/ f18 1 1560201"/>
                <a:gd name="f24" fmla="*/ f19 1 1367608"/>
                <a:gd name="f25" fmla="*/ f5 1 f14"/>
                <a:gd name="f26" fmla="*/ f6 1 f14"/>
                <a:gd name="f27" fmla="*/ f5 1 f15"/>
                <a:gd name="f28" fmla="*/ f7 1 f15"/>
                <a:gd name="f29" fmla="+- f20 0 f1"/>
                <a:gd name="f30" fmla="*/ f21 1 f14"/>
                <a:gd name="f31" fmla="*/ f22 1 f15"/>
                <a:gd name="f32" fmla="*/ f23 1 f14"/>
                <a:gd name="f33" fmla="*/ f24 1 f15"/>
                <a:gd name="f34" fmla="*/ f25 f9 1"/>
                <a:gd name="f35" fmla="*/ f26 f9 1"/>
                <a:gd name="f36" fmla="*/ f28 f10 1"/>
                <a:gd name="f37" fmla="*/ f27 f10 1"/>
                <a:gd name="f38" fmla="*/ f30 f9 1"/>
                <a:gd name="f39" fmla="*/ f31 f10 1"/>
                <a:gd name="f40" fmla="*/ f32 f9 1"/>
                <a:gd name="f41" fmla="*/ f33 f1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9">
                  <a:pos x="f38" y="f39"/>
                </a:cxn>
                <a:cxn ang="f29">
                  <a:pos x="f40" y="f39"/>
                </a:cxn>
                <a:cxn ang="f29">
                  <a:pos x="f40" y="f41"/>
                </a:cxn>
                <a:cxn ang="f29">
                  <a:pos x="f38" y="f41"/>
                </a:cxn>
                <a:cxn ang="f29">
                  <a:pos x="f38" y="f39"/>
                </a:cxn>
              </a:cxnLst>
              <a:rect l="f34" t="f37" r="f35" b="f36"/>
              <a:pathLst>
                <a:path w="1560201" h="1367608">
                  <a:moveTo>
                    <a:pt x="f5" y="f5"/>
                  </a:moveTo>
                  <a:lnTo>
                    <a:pt x="f6" y="f5"/>
                  </a:lnTo>
                  <a:lnTo>
                    <a:pt x="f6" y="f7"/>
                  </a:lnTo>
                  <a:lnTo>
                    <a:pt x="f5" y="f7"/>
                  </a:lnTo>
                  <a:lnTo>
                    <a:pt x="f5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129543" tIns="129543" rIns="129543" bIns="129543" anchor="t" anchorCtr="0" compatLnSpc="1">
              <a:noAutofit/>
            </a:bodyPr>
            <a:lstStyle/>
            <a:p>
              <a:pPr marL="0" marR="0" lvl="0" indent="0" algn="l" defTabSz="1511302" rtl="0" fontAlgn="auto" hangingPunct="1">
                <a:lnSpc>
                  <a:spcPct val="90000"/>
                </a:lnSpc>
                <a:spcBef>
                  <a:spcPts val="0"/>
                </a:spcBef>
                <a:spcAft>
                  <a:spcPts val="140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en-US" sz="3400" b="0" i="0" u="none" strike="noStrike" kern="1200" cap="none" spc="0" baseline="0" dirty="0" err="1">
                  <a:solidFill>
                    <a:srgbClr val="595959"/>
                  </a:solidFill>
                  <a:uFillTx/>
                  <a:latin typeface="Euphemia"/>
                </a:rPr>
                <a:t>Bfast</a:t>
              </a:r>
              <a:r>
                <a:rPr lang="en-US" sz="3400" b="0" i="0" u="none" strike="noStrike" kern="1200" cap="none" spc="0" baseline="0" dirty="0">
                  <a:solidFill>
                    <a:srgbClr val="595959"/>
                  </a:solidFill>
                  <a:uFillTx/>
                  <a:latin typeface="Euphemia"/>
                </a:rPr>
                <a:t>/</a:t>
              </a:r>
            </a:p>
            <a:p>
              <a:pPr marL="0" marR="0" lvl="0" indent="0" algn="l" defTabSz="1511302" rtl="0" fontAlgn="auto" hangingPunct="1">
                <a:lnSpc>
                  <a:spcPct val="90000"/>
                </a:lnSpc>
                <a:spcBef>
                  <a:spcPts val="0"/>
                </a:spcBef>
                <a:spcAft>
                  <a:spcPts val="140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en-US" sz="3400" b="0" i="0" u="none" strike="noStrike" kern="0" cap="none" spc="0" baseline="0" dirty="0">
                  <a:solidFill>
                    <a:srgbClr val="595959"/>
                  </a:solidFill>
                  <a:uFillTx/>
                  <a:latin typeface="Euphemia"/>
                </a:rPr>
                <a:t>Play</a:t>
              </a:r>
              <a:endParaRPr lang="en-US" sz="3400" b="0" i="0" u="none" strike="noStrike" kern="1200" cap="none" spc="0" baseline="0" dirty="0">
                <a:solidFill>
                  <a:srgbClr val="595959"/>
                </a:solidFill>
                <a:uFillTx/>
                <a:latin typeface="Euphemia"/>
              </a:endParaRPr>
            </a:p>
          </p:txBody>
        </p:sp>
        <p:sp>
          <p:nvSpPr>
            <p:cNvPr id="62" name="Freeform: Shape 5"/>
            <p:cNvSpPr/>
            <p:nvPr/>
          </p:nvSpPr>
          <p:spPr>
            <a:xfrm>
              <a:off x="3645968" y="3361252"/>
              <a:ext cx="294372" cy="29437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ss"/>
                <a:gd name="f6" fmla="val 0"/>
                <a:gd name="f7" fmla="val 100000"/>
                <a:gd name="f8" fmla="+- 0 0 -360"/>
                <a:gd name="f9" fmla="+- 0 0 -270"/>
                <a:gd name="f10" fmla="+- 0 0 -180"/>
                <a:gd name="f11" fmla="+- 0 0 -90"/>
                <a:gd name="f12" fmla="abs f3"/>
                <a:gd name="f13" fmla="abs f4"/>
                <a:gd name="f14" fmla="abs f5"/>
                <a:gd name="f15" fmla="*/ f8 f0 1"/>
                <a:gd name="f16" fmla="*/ f9 f0 1"/>
                <a:gd name="f17" fmla="*/ f10 f0 1"/>
                <a:gd name="f18" fmla="*/ f11 f0 1"/>
                <a:gd name="f19" fmla="?: f12 f3 1"/>
                <a:gd name="f20" fmla="?: f13 f4 1"/>
                <a:gd name="f21" fmla="?: f14 f5 1"/>
                <a:gd name="f22" fmla="*/ f15 1 f2"/>
                <a:gd name="f23" fmla="*/ f16 1 f2"/>
                <a:gd name="f24" fmla="*/ f17 1 f2"/>
                <a:gd name="f25" fmla="*/ f18 1 f2"/>
                <a:gd name="f26" fmla="*/ f19 1 21600"/>
                <a:gd name="f27" fmla="*/ f20 1 21600"/>
                <a:gd name="f28" fmla="*/ 21600 f19 1"/>
                <a:gd name="f29" fmla="*/ 21600 f20 1"/>
                <a:gd name="f30" fmla="+- f22 0 f1"/>
                <a:gd name="f31" fmla="+- f23 0 f1"/>
                <a:gd name="f32" fmla="+- f24 0 f1"/>
                <a:gd name="f33" fmla="+- f25 0 f1"/>
                <a:gd name="f34" fmla="min f27 f26"/>
                <a:gd name="f35" fmla="*/ f28 1 f21"/>
                <a:gd name="f36" fmla="*/ f29 1 f21"/>
                <a:gd name="f37" fmla="val f35"/>
                <a:gd name="f38" fmla="val f36"/>
                <a:gd name="f39" fmla="*/ f6 f34 1"/>
                <a:gd name="f40" fmla="+- f38 0 f6"/>
                <a:gd name="f41" fmla="+- f37 0 f6"/>
                <a:gd name="f42" fmla="*/ f38 f34 1"/>
                <a:gd name="f43" fmla="*/ f37 f34 1"/>
                <a:gd name="f44" fmla="*/ f40 1 2"/>
                <a:gd name="f45" fmla="*/ f41 1 2"/>
                <a:gd name="f46" fmla="*/ f41 f7 1"/>
                <a:gd name="f47" fmla="+- f6 f44 0"/>
                <a:gd name="f48" fmla="*/ f46 1 200000"/>
                <a:gd name="f49" fmla="*/ f46 1 100000"/>
                <a:gd name="f50" fmla="+- f48 f45 0"/>
                <a:gd name="f51" fmla="*/ f48 f34 1"/>
                <a:gd name="f52" fmla="*/ f47 f34 1"/>
                <a:gd name="f53" fmla="*/ f49 f34 1"/>
                <a:gd name="f54" fmla="*/ f50 f3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0">
                  <a:pos x="f53" y="f39"/>
                </a:cxn>
                <a:cxn ang="f31">
                  <a:pos x="f51" y="f52"/>
                </a:cxn>
                <a:cxn ang="f32">
                  <a:pos x="f39" y="f42"/>
                </a:cxn>
                <a:cxn ang="f32">
                  <a:pos x="f53" y="f42"/>
                </a:cxn>
                <a:cxn ang="f32">
                  <a:pos x="f43" y="f42"/>
                </a:cxn>
                <a:cxn ang="f33">
                  <a:pos x="f54" y="f52"/>
                </a:cxn>
              </a:cxnLst>
              <a:rect l="f51" t="f52" r="f54" b="f42"/>
              <a:pathLst>
                <a:path>
                  <a:moveTo>
                    <a:pt x="f39" y="f42"/>
                  </a:moveTo>
                  <a:lnTo>
                    <a:pt x="f53" y="f39"/>
                  </a:lnTo>
                  <a:lnTo>
                    <a:pt x="f43" y="f42"/>
                  </a:lnTo>
                  <a:close/>
                </a:path>
              </a:pathLst>
            </a:custGeom>
            <a:solidFill>
              <a:srgbClr val="FE9E00"/>
            </a:solidFill>
            <a:ln w="12701" cap="flat">
              <a:solidFill>
                <a:srgbClr val="FE9E00"/>
              </a:solidFill>
              <a:prstDash val="solid"/>
              <a:miter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endParaRPr>
            </a:p>
          </p:txBody>
        </p:sp>
        <p:sp>
          <p:nvSpPr>
            <p:cNvPr id="63" name="Freeform: Shape 6"/>
            <p:cNvSpPr/>
            <p:nvPr/>
          </p:nvSpPr>
          <p:spPr>
            <a:xfrm rot="5400013">
              <a:off x="4463465" y="3015851"/>
              <a:ext cx="1038575" cy="172817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ss"/>
                <a:gd name="f6" fmla="val 0"/>
                <a:gd name="f7" fmla="val 16120"/>
                <a:gd name="f8" fmla="val 16110"/>
                <a:gd name="f9" fmla="+- 0 0 -90"/>
                <a:gd name="f10" fmla="+- 0 0 -360"/>
                <a:gd name="f11" fmla="abs f3"/>
                <a:gd name="f12" fmla="abs f4"/>
                <a:gd name="f13" fmla="abs f5"/>
                <a:gd name="f14" fmla="*/ f9 f0 1"/>
                <a:gd name="f15" fmla="*/ f10 f0 1"/>
                <a:gd name="f16" fmla="?: f11 f3 1"/>
                <a:gd name="f17" fmla="?: f12 f4 1"/>
                <a:gd name="f18" fmla="?: f13 f5 1"/>
                <a:gd name="f19" fmla="*/ f14 1 f2"/>
                <a:gd name="f20" fmla="*/ f15 1 f2"/>
                <a:gd name="f21" fmla="*/ f16 1 21600"/>
                <a:gd name="f22" fmla="*/ f17 1 21600"/>
                <a:gd name="f23" fmla="*/ 21600 f16 1"/>
                <a:gd name="f24" fmla="*/ 21600 f17 1"/>
                <a:gd name="f25" fmla="+- f19 0 f1"/>
                <a:gd name="f26" fmla="+- f20 0 f1"/>
                <a:gd name="f27" fmla="min f22 f21"/>
                <a:gd name="f28" fmla="*/ f23 1 f18"/>
                <a:gd name="f29" fmla="*/ f24 1 f18"/>
                <a:gd name="f30" fmla="val f28"/>
                <a:gd name="f31" fmla="val f29"/>
                <a:gd name="f32" fmla="*/ f6 f27 1"/>
                <a:gd name="f33" fmla="+- f31 0 f6"/>
                <a:gd name="f34" fmla="+- f30 0 f6"/>
                <a:gd name="f35" fmla="*/ f31 f27 1"/>
                <a:gd name="f36" fmla="*/ f30 f27 1"/>
                <a:gd name="f37" fmla="min f34 f33"/>
                <a:gd name="f38" fmla="+- f34 0 f33"/>
                <a:gd name="f39" fmla="*/ f37 f8 1"/>
                <a:gd name="f40" fmla="*/ f37 f7 1"/>
                <a:gd name="f41" fmla="*/ f39 1 100000"/>
                <a:gd name="f42" fmla="*/ f40 1 100000"/>
                <a:gd name="f43" fmla="+- f31 0 f42"/>
                <a:gd name="f44" fmla="*/ f41 1 2"/>
                <a:gd name="f45" fmla="?: f38 f30 f41"/>
                <a:gd name="f46" fmla="*/ f41 f27 1"/>
                <a:gd name="f47" fmla="+- f43 f31 0"/>
                <a:gd name="f48" fmla="?: f38 f43 f6"/>
                <a:gd name="f49" fmla="*/ f45 f27 1"/>
                <a:gd name="f50" fmla="*/ f43 f27 1"/>
                <a:gd name="f51" fmla="*/ f44 f27 1"/>
                <a:gd name="f52" fmla="*/ f47 1 2"/>
                <a:gd name="f53" fmla="*/ f48 f27 1"/>
                <a:gd name="f54" fmla="*/ f52 f2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5">
                  <a:pos x="f36" y="f54"/>
                </a:cxn>
                <a:cxn ang="f26">
                  <a:pos x="f51" y="f32"/>
                </a:cxn>
              </a:cxnLst>
              <a:rect l="f32" t="f53" r="f49" b="f35"/>
              <a:pathLst>
                <a:path>
                  <a:moveTo>
                    <a:pt x="f32" y="f32"/>
                  </a:moveTo>
                  <a:lnTo>
                    <a:pt x="f46" y="f32"/>
                  </a:lnTo>
                  <a:lnTo>
                    <a:pt x="f46" y="f50"/>
                  </a:lnTo>
                  <a:lnTo>
                    <a:pt x="f36" y="f50"/>
                  </a:lnTo>
                  <a:lnTo>
                    <a:pt x="f36" y="f35"/>
                  </a:lnTo>
                  <a:lnTo>
                    <a:pt x="f32" y="f35"/>
                  </a:lnTo>
                  <a:close/>
                </a:path>
              </a:pathLst>
            </a:custGeom>
            <a:solidFill>
              <a:srgbClr val="418AB3"/>
            </a:solidFill>
            <a:ln w="12701" cap="flat">
              <a:solidFill>
                <a:srgbClr val="418AB3"/>
              </a:solidFill>
              <a:prstDash val="solid"/>
              <a:miter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endParaRPr>
            </a:p>
          </p:txBody>
        </p:sp>
        <p:sp>
          <p:nvSpPr>
            <p:cNvPr id="64" name="Freeform: Shape 7"/>
            <p:cNvSpPr/>
            <p:nvPr/>
          </p:nvSpPr>
          <p:spPr>
            <a:xfrm>
              <a:off x="4290136" y="3532199"/>
              <a:ext cx="1728165" cy="133965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560201"/>
                <a:gd name="f7" fmla="val 1367608"/>
                <a:gd name="f8" fmla="+- 0 0 -90"/>
                <a:gd name="f9" fmla="*/ f3 1 1560201"/>
                <a:gd name="f10" fmla="*/ f4 1 1367608"/>
                <a:gd name="f11" fmla="+- f7 0 f5"/>
                <a:gd name="f12" fmla="+- f6 0 f5"/>
                <a:gd name="f13" fmla="*/ f8 f0 1"/>
                <a:gd name="f14" fmla="*/ f12 1 1560201"/>
                <a:gd name="f15" fmla="*/ f11 1 1367608"/>
                <a:gd name="f16" fmla="*/ 0 f12 1"/>
                <a:gd name="f17" fmla="*/ 0 f11 1"/>
                <a:gd name="f18" fmla="*/ 1560201 f12 1"/>
                <a:gd name="f19" fmla="*/ 1367608 f11 1"/>
                <a:gd name="f20" fmla="*/ f13 1 f2"/>
                <a:gd name="f21" fmla="*/ f16 1 1560201"/>
                <a:gd name="f22" fmla="*/ f17 1 1367608"/>
                <a:gd name="f23" fmla="*/ f18 1 1560201"/>
                <a:gd name="f24" fmla="*/ f19 1 1367608"/>
                <a:gd name="f25" fmla="*/ f5 1 f14"/>
                <a:gd name="f26" fmla="*/ f6 1 f14"/>
                <a:gd name="f27" fmla="*/ f5 1 f15"/>
                <a:gd name="f28" fmla="*/ f7 1 f15"/>
                <a:gd name="f29" fmla="+- f20 0 f1"/>
                <a:gd name="f30" fmla="*/ f21 1 f14"/>
                <a:gd name="f31" fmla="*/ f22 1 f15"/>
                <a:gd name="f32" fmla="*/ f23 1 f14"/>
                <a:gd name="f33" fmla="*/ f24 1 f15"/>
                <a:gd name="f34" fmla="*/ f25 f9 1"/>
                <a:gd name="f35" fmla="*/ f26 f9 1"/>
                <a:gd name="f36" fmla="*/ f28 f10 1"/>
                <a:gd name="f37" fmla="*/ f27 f10 1"/>
                <a:gd name="f38" fmla="*/ f30 f9 1"/>
                <a:gd name="f39" fmla="*/ f31 f10 1"/>
                <a:gd name="f40" fmla="*/ f32 f9 1"/>
                <a:gd name="f41" fmla="*/ f33 f1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9">
                  <a:pos x="f38" y="f39"/>
                </a:cxn>
                <a:cxn ang="f29">
                  <a:pos x="f40" y="f39"/>
                </a:cxn>
                <a:cxn ang="f29">
                  <a:pos x="f40" y="f41"/>
                </a:cxn>
                <a:cxn ang="f29">
                  <a:pos x="f38" y="f41"/>
                </a:cxn>
                <a:cxn ang="f29">
                  <a:pos x="f38" y="f39"/>
                </a:cxn>
              </a:cxnLst>
              <a:rect l="f34" t="f37" r="f35" b="f36"/>
              <a:pathLst>
                <a:path w="1560201" h="1367608">
                  <a:moveTo>
                    <a:pt x="f5" y="f5"/>
                  </a:moveTo>
                  <a:lnTo>
                    <a:pt x="f6" y="f5"/>
                  </a:lnTo>
                  <a:lnTo>
                    <a:pt x="f6" y="f7"/>
                  </a:lnTo>
                  <a:lnTo>
                    <a:pt x="f5" y="f7"/>
                  </a:lnTo>
                  <a:lnTo>
                    <a:pt x="f5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129543" tIns="129543" rIns="129543" bIns="129543" anchor="t" anchorCtr="0" compatLnSpc="1">
              <a:noAutofit/>
            </a:bodyPr>
            <a:lstStyle/>
            <a:p>
              <a:pPr marL="0" marR="0" lvl="0" indent="0" algn="l" defTabSz="1511302" rtl="0" fontAlgn="auto" hangingPunct="1">
                <a:lnSpc>
                  <a:spcPct val="90000"/>
                </a:lnSpc>
                <a:spcBef>
                  <a:spcPts val="0"/>
                </a:spcBef>
                <a:spcAft>
                  <a:spcPts val="140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en-US" sz="3400" b="0" i="0" u="none" strike="noStrike" kern="0" cap="none" spc="0" baseline="0" dirty="0">
                  <a:solidFill>
                    <a:srgbClr val="595959"/>
                  </a:solidFill>
                  <a:uFillTx/>
                  <a:latin typeface="Euphemia"/>
                </a:rPr>
                <a:t>Lunch/Play</a:t>
              </a:r>
              <a:endParaRPr lang="en-US" sz="3400" b="0" i="0" u="none" strike="noStrike" kern="1200" cap="none" spc="0" baseline="0" dirty="0">
                <a:solidFill>
                  <a:srgbClr val="595959"/>
                </a:solidFill>
                <a:uFillTx/>
                <a:latin typeface="Euphemia"/>
              </a:endParaRPr>
            </a:p>
          </p:txBody>
        </p:sp>
        <p:sp>
          <p:nvSpPr>
            <p:cNvPr id="65" name="Freeform: Shape 8"/>
            <p:cNvSpPr/>
            <p:nvPr/>
          </p:nvSpPr>
          <p:spPr>
            <a:xfrm>
              <a:off x="5555958" y="2888617"/>
              <a:ext cx="294372" cy="29437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ss"/>
                <a:gd name="f6" fmla="val 0"/>
                <a:gd name="f7" fmla="val 100000"/>
                <a:gd name="f8" fmla="+- 0 0 -360"/>
                <a:gd name="f9" fmla="+- 0 0 -270"/>
                <a:gd name="f10" fmla="+- 0 0 -180"/>
                <a:gd name="f11" fmla="+- 0 0 -90"/>
                <a:gd name="f12" fmla="abs f3"/>
                <a:gd name="f13" fmla="abs f4"/>
                <a:gd name="f14" fmla="abs f5"/>
                <a:gd name="f15" fmla="*/ f8 f0 1"/>
                <a:gd name="f16" fmla="*/ f9 f0 1"/>
                <a:gd name="f17" fmla="*/ f10 f0 1"/>
                <a:gd name="f18" fmla="*/ f11 f0 1"/>
                <a:gd name="f19" fmla="?: f12 f3 1"/>
                <a:gd name="f20" fmla="?: f13 f4 1"/>
                <a:gd name="f21" fmla="?: f14 f5 1"/>
                <a:gd name="f22" fmla="*/ f15 1 f2"/>
                <a:gd name="f23" fmla="*/ f16 1 f2"/>
                <a:gd name="f24" fmla="*/ f17 1 f2"/>
                <a:gd name="f25" fmla="*/ f18 1 f2"/>
                <a:gd name="f26" fmla="*/ f19 1 21600"/>
                <a:gd name="f27" fmla="*/ f20 1 21600"/>
                <a:gd name="f28" fmla="*/ 21600 f19 1"/>
                <a:gd name="f29" fmla="*/ 21600 f20 1"/>
                <a:gd name="f30" fmla="+- f22 0 f1"/>
                <a:gd name="f31" fmla="+- f23 0 f1"/>
                <a:gd name="f32" fmla="+- f24 0 f1"/>
                <a:gd name="f33" fmla="+- f25 0 f1"/>
                <a:gd name="f34" fmla="min f27 f26"/>
                <a:gd name="f35" fmla="*/ f28 1 f21"/>
                <a:gd name="f36" fmla="*/ f29 1 f21"/>
                <a:gd name="f37" fmla="val f35"/>
                <a:gd name="f38" fmla="val f36"/>
                <a:gd name="f39" fmla="*/ f6 f34 1"/>
                <a:gd name="f40" fmla="+- f38 0 f6"/>
                <a:gd name="f41" fmla="+- f37 0 f6"/>
                <a:gd name="f42" fmla="*/ f38 f34 1"/>
                <a:gd name="f43" fmla="*/ f37 f34 1"/>
                <a:gd name="f44" fmla="*/ f40 1 2"/>
                <a:gd name="f45" fmla="*/ f41 1 2"/>
                <a:gd name="f46" fmla="*/ f41 f7 1"/>
                <a:gd name="f47" fmla="+- f6 f44 0"/>
                <a:gd name="f48" fmla="*/ f46 1 200000"/>
                <a:gd name="f49" fmla="*/ f46 1 100000"/>
                <a:gd name="f50" fmla="+- f48 f45 0"/>
                <a:gd name="f51" fmla="*/ f48 f34 1"/>
                <a:gd name="f52" fmla="*/ f47 f34 1"/>
                <a:gd name="f53" fmla="*/ f49 f34 1"/>
                <a:gd name="f54" fmla="*/ f50 f3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0">
                  <a:pos x="f53" y="f39"/>
                </a:cxn>
                <a:cxn ang="f31">
                  <a:pos x="f51" y="f52"/>
                </a:cxn>
                <a:cxn ang="f32">
                  <a:pos x="f39" y="f42"/>
                </a:cxn>
                <a:cxn ang="f32">
                  <a:pos x="f53" y="f42"/>
                </a:cxn>
                <a:cxn ang="f32">
                  <a:pos x="f43" y="f42"/>
                </a:cxn>
                <a:cxn ang="f33">
                  <a:pos x="f54" y="f52"/>
                </a:cxn>
              </a:cxnLst>
              <a:rect l="f51" t="f52" r="f54" b="f42"/>
              <a:pathLst>
                <a:path>
                  <a:moveTo>
                    <a:pt x="f39" y="f42"/>
                  </a:moveTo>
                  <a:lnTo>
                    <a:pt x="f53" y="f39"/>
                  </a:lnTo>
                  <a:lnTo>
                    <a:pt x="f43" y="f42"/>
                  </a:lnTo>
                  <a:close/>
                </a:path>
              </a:pathLst>
            </a:custGeom>
            <a:solidFill>
              <a:srgbClr val="D9D66D"/>
            </a:solidFill>
            <a:ln w="12701" cap="flat">
              <a:solidFill>
                <a:srgbClr val="D9D66D"/>
              </a:solidFill>
              <a:prstDash val="solid"/>
              <a:miter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endParaRPr>
            </a:p>
          </p:txBody>
        </p:sp>
        <p:sp>
          <p:nvSpPr>
            <p:cNvPr id="66" name="Freeform: Shape 9"/>
            <p:cNvSpPr/>
            <p:nvPr/>
          </p:nvSpPr>
          <p:spPr>
            <a:xfrm rot="5400013">
              <a:off x="6373464" y="2543225"/>
              <a:ext cx="1038575" cy="172817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ss"/>
                <a:gd name="f6" fmla="val 0"/>
                <a:gd name="f7" fmla="val 16120"/>
                <a:gd name="f8" fmla="val 16110"/>
                <a:gd name="f9" fmla="+- 0 0 -90"/>
                <a:gd name="f10" fmla="+- 0 0 -360"/>
                <a:gd name="f11" fmla="abs f3"/>
                <a:gd name="f12" fmla="abs f4"/>
                <a:gd name="f13" fmla="abs f5"/>
                <a:gd name="f14" fmla="*/ f9 f0 1"/>
                <a:gd name="f15" fmla="*/ f10 f0 1"/>
                <a:gd name="f16" fmla="?: f11 f3 1"/>
                <a:gd name="f17" fmla="?: f12 f4 1"/>
                <a:gd name="f18" fmla="?: f13 f5 1"/>
                <a:gd name="f19" fmla="*/ f14 1 f2"/>
                <a:gd name="f20" fmla="*/ f15 1 f2"/>
                <a:gd name="f21" fmla="*/ f16 1 21600"/>
                <a:gd name="f22" fmla="*/ f17 1 21600"/>
                <a:gd name="f23" fmla="*/ 21600 f16 1"/>
                <a:gd name="f24" fmla="*/ 21600 f17 1"/>
                <a:gd name="f25" fmla="+- f19 0 f1"/>
                <a:gd name="f26" fmla="+- f20 0 f1"/>
                <a:gd name="f27" fmla="min f22 f21"/>
                <a:gd name="f28" fmla="*/ f23 1 f18"/>
                <a:gd name="f29" fmla="*/ f24 1 f18"/>
                <a:gd name="f30" fmla="val f28"/>
                <a:gd name="f31" fmla="val f29"/>
                <a:gd name="f32" fmla="*/ f6 f27 1"/>
                <a:gd name="f33" fmla="+- f31 0 f6"/>
                <a:gd name="f34" fmla="+- f30 0 f6"/>
                <a:gd name="f35" fmla="*/ f31 f27 1"/>
                <a:gd name="f36" fmla="*/ f30 f27 1"/>
                <a:gd name="f37" fmla="min f34 f33"/>
                <a:gd name="f38" fmla="+- f34 0 f33"/>
                <a:gd name="f39" fmla="*/ f37 f8 1"/>
                <a:gd name="f40" fmla="*/ f37 f7 1"/>
                <a:gd name="f41" fmla="*/ f39 1 100000"/>
                <a:gd name="f42" fmla="*/ f40 1 100000"/>
                <a:gd name="f43" fmla="+- f31 0 f42"/>
                <a:gd name="f44" fmla="*/ f41 1 2"/>
                <a:gd name="f45" fmla="?: f38 f30 f41"/>
                <a:gd name="f46" fmla="*/ f41 f27 1"/>
                <a:gd name="f47" fmla="+- f43 f31 0"/>
                <a:gd name="f48" fmla="?: f38 f43 f6"/>
                <a:gd name="f49" fmla="*/ f45 f27 1"/>
                <a:gd name="f50" fmla="*/ f43 f27 1"/>
                <a:gd name="f51" fmla="*/ f44 f27 1"/>
                <a:gd name="f52" fmla="*/ f47 1 2"/>
                <a:gd name="f53" fmla="*/ f48 f27 1"/>
                <a:gd name="f54" fmla="*/ f52 f2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5">
                  <a:pos x="f36" y="f54"/>
                </a:cxn>
                <a:cxn ang="f26">
                  <a:pos x="f51" y="f32"/>
                </a:cxn>
              </a:cxnLst>
              <a:rect l="f32" t="f53" r="f49" b="f35"/>
              <a:pathLst>
                <a:path>
                  <a:moveTo>
                    <a:pt x="f32" y="f32"/>
                  </a:moveTo>
                  <a:lnTo>
                    <a:pt x="f46" y="f32"/>
                  </a:lnTo>
                  <a:lnTo>
                    <a:pt x="f46" y="f50"/>
                  </a:lnTo>
                  <a:lnTo>
                    <a:pt x="f36" y="f50"/>
                  </a:lnTo>
                  <a:lnTo>
                    <a:pt x="f36" y="f35"/>
                  </a:lnTo>
                  <a:lnTo>
                    <a:pt x="f32" y="f35"/>
                  </a:lnTo>
                  <a:close/>
                </a:path>
              </a:pathLst>
            </a:custGeom>
            <a:solidFill>
              <a:srgbClr val="838383"/>
            </a:solidFill>
            <a:ln w="12701" cap="flat">
              <a:solidFill>
                <a:srgbClr val="838383"/>
              </a:solidFill>
              <a:prstDash val="solid"/>
              <a:miter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endParaRPr>
            </a:p>
          </p:txBody>
        </p:sp>
        <p:sp>
          <p:nvSpPr>
            <p:cNvPr id="75" name="Freeform: Shape 10"/>
            <p:cNvSpPr/>
            <p:nvPr/>
          </p:nvSpPr>
          <p:spPr>
            <a:xfrm>
              <a:off x="6200125" y="3059573"/>
              <a:ext cx="1560204" cy="136760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560201"/>
                <a:gd name="f7" fmla="val 1367608"/>
                <a:gd name="f8" fmla="+- 0 0 -90"/>
                <a:gd name="f9" fmla="*/ f3 1 1560201"/>
                <a:gd name="f10" fmla="*/ f4 1 1367608"/>
                <a:gd name="f11" fmla="+- f7 0 f5"/>
                <a:gd name="f12" fmla="+- f6 0 f5"/>
                <a:gd name="f13" fmla="*/ f8 f0 1"/>
                <a:gd name="f14" fmla="*/ f12 1 1560201"/>
                <a:gd name="f15" fmla="*/ f11 1 1367608"/>
                <a:gd name="f16" fmla="*/ 0 f12 1"/>
                <a:gd name="f17" fmla="*/ 0 f11 1"/>
                <a:gd name="f18" fmla="*/ 1560201 f12 1"/>
                <a:gd name="f19" fmla="*/ 1367608 f11 1"/>
                <a:gd name="f20" fmla="*/ f13 1 f2"/>
                <a:gd name="f21" fmla="*/ f16 1 1560201"/>
                <a:gd name="f22" fmla="*/ f17 1 1367608"/>
                <a:gd name="f23" fmla="*/ f18 1 1560201"/>
                <a:gd name="f24" fmla="*/ f19 1 1367608"/>
                <a:gd name="f25" fmla="*/ f5 1 f14"/>
                <a:gd name="f26" fmla="*/ f6 1 f14"/>
                <a:gd name="f27" fmla="*/ f5 1 f15"/>
                <a:gd name="f28" fmla="*/ f7 1 f15"/>
                <a:gd name="f29" fmla="+- f20 0 f1"/>
                <a:gd name="f30" fmla="*/ f21 1 f14"/>
                <a:gd name="f31" fmla="*/ f22 1 f15"/>
                <a:gd name="f32" fmla="*/ f23 1 f14"/>
                <a:gd name="f33" fmla="*/ f24 1 f15"/>
                <a:gd name="f34" fmla="*/ f25 f9 1"/>
                <a:gd name="f35" fmla="*/ f26 f9 1"/>
                <a:gd name="f36" fmla="*/ f28 f10 1"/>
                <a:gd name="f37" fmla="*/ f27 f10 1"/>
                <a:gd name="f38" fmla="*/ f30 f9 1"/>
                <a:gd name="f39" fmla="*/ f31 f10 1"/>
                <a:gd name="f40" fmla="*/ f32 f9 1"/>
                <a:gd name="f41" fmla="*/ f33 f1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9">
                  <a:pos x="f38" y="f39"/>
                </a:cxn>
                <a:cxn ang="f29">
                  <a:pos x="f40" y="f39"/>
                </a:cxn>
                <a:cxn ang="f29">
                  <a:pos x="f40" y="f41"/>
                </a:cxn>
                <a:cxn ang="f29">
                  <a:pos x="f38" y="f41"/>
                </a:cxn>
                <a:cxn ang="f29">
                  <a:pos x="f38" y="f39"/>
                </a:cxn>
              </a:cxnLst>
              <a:rect l="f34" t="f37" r="f35" b="f36"/>
              <a:pathLst>
                <a:path w="1560201" h="1367608">
                  <a:moveTo>
                    <a:pt x="f5" y="f5"/>
                  </a:moveTo>
                  <a:lnTo>
                    <a:pt x="f6" y="f5"/>
                  </a:lnTo>
                  <a:lnTo>
                    <a:pt x="f6" y="f7"/>
                  </a:lnTo>
                  <a:lnTo>
                    <a:pt x="f5" y="f7"/>
                  </a:lnTo>
                  <a:lnTo>
                    <a:pt x="f5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129543" tIns="129543" rIns="129543" bIns="129543" anchor="t" anchorCtr="0" compatLnSpc="1">
              <a:noAutofit/>
            </a:bodyPr>
            <a:lstStyle/>
            <a:p>
              <a:pPr marL="0" marR="0" lvl="0" indent="0" algn="l" defTabSz="1511302" rtl="0" fontAlgn="auto" hangingPunct="1">
                <a:lnSpc>
                  <a:spcPct val="90000"/>
                </a:lnSpc>
                <a:spcBef>
                  <a:spcPts val="0"/>
                </a:spcBef>
                <a:spcAft>
                  <a:spcPts val="140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en-US" sz="3400" b="0" i="0" u="none" strike="noStrike" kern="0" cap="none" spc="0" baseline="0">
                  <a:solidFill>
                    <a:srgbClr val="595959"/>
                  </a:solidFill>
                  <a:uFillTx/>
                  <a:latin typeface="Euphemia"/>
                </a:rPr>
                <a:t>Nap Time</a:t>
              </a:r>
              <a:endParaRPr lang="en-US" sz="3400" b="0" i="0" u="none" strike="noStrike" kern="1200" cap="none" spc="0" baseline="0">
                <a:solidFill>
                  <a:srgbClr val="595959"/>
                </a:solidFill>
                <a:uFillTx/>
                <a:latin typeface="Euphemia"/>
              </a:endParaRPr>
            </a:p>
          </p:txBody>
        </p:sp>
        <p:sp>
          <p:nvSpPr>
            <p:cNvPr id="76" name="Freeform: Shape 11"/>
            <p:cNvSpPr/>
            <p:nvPr/>
          </p:nvSpPr>
          <p:spPr>
            <a:xfrm>
              <a:off x="7465947" y="2415991"/>
              <a:ext cx="294372" cy="29437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ss"/>
                <a:gd name="f6" fmla="val 0"/>
                <a:gd name="f7" fmla="val 100000"/>
                <a:gd name="f8" fmla="+- 0 0 -360"/>
                <a:gd name="f9" fmla="+- 0 0 -270"/>
                <a:gd name="f10" fmla="+- 0 0 -180"/>
                <a:gd name="f11" fmla="+- 0 0 -90"/>
                <a:gd name="f12" fmla="abs f3"/>
                <a:gd name="f13" fmla="abs f4"/>
                <a:gd name="f14" fmla="abs f5"/>
                <a:gd name="f15" fmla="*/ f8 f0 1"/>
                <a:gd name="f16" fmla="*/ f9 f0 1"/>
                <a:gd name="f17" fmla="*/ f10 f0 1"/>
                <a:gd name="f18" fmla="*/ f11 f0 1"/>
                <a:gd name="f19" fmla="?: f12 f3 1"/>
                <a:gd name="f20" fmla="?: f13 f4 1"/>
                <a:gd name="f21" fmla="?: f14 f5 1"/>
                <a:gd name="f22" fmla="*/ f15 1 f2"/>
                <a:gd name="f23" fmla="*/ f16 1 f2"/>
                <a:gd name="f24" fmla="*/ f17 1 f2"/>
                <a:gd name="f25" fmla="*/ f18 1 f2"/>
                <a:gd name="f26" fmla="*/ f19 1 21600"/>
                <a:gd name="f27" fmla="*/ f20 1 21600"/>
                <a:gd name="f28" fmla="*/ 21600 f19 1"/>
                <a:gd name="f29" fmla="*/ 21600 f20 1"/>
                <a:gd name="f30" fmla="+- f22 0 f1"/>
                <a:gd name="f31" fmla="+- f23 0 f1"/>
                <a:gd name="f32" fmla="+- f24 0 f1"/>
                <a:gd name="f33" fmla="+- f25 0 f1"/>
                <a:gd name="f34" fmla="min f27 f26"/>
                <a:gd name="f35" fmla="*/ f28 1 f21"/>
                <a:gd name="f36" fmla="*/ f29 1 f21"/>
                <a:gd name="f37" fmla="val f35"/>
                <a:gd name="f38" fmla="val f36"/>
                <a:gd name="f39" fmla="*/ f6 f34 1"/>
                <a:gd name="f40" fmla="+- f38 0 f6"/>
                <a:gd name="f41" fmla="+- f37 0 f6"/>
                <a:gd name="f42" fmla="*/ f38 f34 1"/>
                <a:gd name="f43" fmla="*/ f37 f34 1"/>
                <a:gd name="f44" fmla="*/ f40 1 2"/>
                <a:gd name="f45" fmla="*/ f41 1 2"/>
                <a:gd name="f46" fmla="*/ f41 f7 1"/>
                <a:gd name="f47" fmla="+- f6 f44 0"/>
                <a:gd name="f48" fmla="*/ f46 1 200000"/>
                <a:gd name="f49" fmla="*/ f46 1 100000"/>
                <a:gd name="f50" fmla="+- f48 f45 0"/>
                <a:gd name="f51" fmla="*/ f48 f34 1"/>
                <a:gd name="f52" fmla="*/ f47 f34 1"/>
                <a:gd name="f53" fmla="*/ f49 f34 1"/>
                <a:gd name="f54" fmla="*/ f50 f3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0">
                  <a:pos x="f53" y="f39"/>
                </a:cxn>
                <a:cxn ang="f31">
                  <a:pos x="f51" y="f52"/>
                </a:cxn>
                <a:cxn ang="f32">
                  <a:pos x="f39" y="f42"/>
                </a:cxn>
                <a:cxn ang="f32">
                  <a:pos x="f53" y="f42"/>
                </a:cxn>
                <a:cxn ang="f32">
                  <a:pos x="f43" y="f42"/>
                </a:cxn>
                <a:cxn ang="f33">
                  <a:pos x="f54" y="f52"/>
                </a:cxn>
              </a:cxnLst>
              <a:rect l="f51" t="f52" r="f54" b="f42"/>
              <a:pathLst>
                <a:path>
                  <a:moveTo>
                    <a:pt x="f39" y="f42"/>
                  </a:moveTo>
                  <a:lnTo>
                    <a:pt x="f53" y="f39"/>
                  </a:lnTo>
                  <a:lnTo>
                    <a:pt x="f43" y="f42"/>
                  </a:lnTo>
                  <a:close/>
                </a:path>
              </a:pathLst>
            </a:custGeom>
            <a:solidFill>
              <a:srgbClr val="DF5327"/>
            </a:solidFill>
            <a:ln w="12701" cap="flat">
              <a:solidFill>
                <a:srgbClr val="DF5327"/>
              </a:solidFill>
              <a:prstDash val="solid"/>
              <a:miter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endParaRPr>
            </a:p>
          </p:txBody>
        </p:sp>
        <p:sp>
          <p:nvSpPr>
            <p:cNvPr id="77" name="Freeform: Shape 12"/>
            <p:cNvSpPr/>
            <p:nvPr/>
          </p:nvSpPr>
          <p:spPr>
            <a:xfrm rot="5400013">
              <a:off x="8283453" y="2070590"/>
              <a:ext cx="1038575" cy="172817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ss"/>
                <a:gd name="f6" fmla="val 0"/>
                <a:gd name="f7" fmla="val 16120"/>
                <a:gd name="f8" fmla="val 16110"/>
                <a:gd name="f9" fmla="+- 0 0 -90"/>
                <a:gd name="f10" fmla="+- 0 0 -360"/>
                <a:gd name="f11" fmla="abs f3"/>
                <a:gd name="f12" fmla="abs f4"/>
                <a:gd name="f13" fmla="abs f5"/>
                <a:gd name="f14" fmla="*/ f9 f0 1"/>
                <a:gd name="f15" fmla="*/ f10 f0 1"/>
                <a:gd name="f16" fmla="?: f11 f3 1"/>
                <a:gd name="f17" fmla="?: f12 f4 1"/>
                <a:gd name="f18" fmla="?: f13 f5 1"/>
                <a:gd name="f19" fmla="*/ f14 1 f2"/>
                <a:gd name="f20" fmla="*/ f15 1 f2"/>
                <a:gd name="f21" fmla="*/ f16 1 21600"/>
                <a:gd name="f22" fmla="*/ f17 1 21600"/>
                <a:gd name="f23" fmla="*/ 21600 f16 1"/>
                <a:gd name="f24" fmla="*/ 21600 f17 1"/>
                <a:gd name="f25" fmla="+- f19 0 f1"/>
                <a:gd name="f26" fmla="+- f20 0 f1"/>
                <a:gd name="f27" fmla="min f22 f21"/>
                <a:gd name="f28" fmla="*/ f23 1 f18"/>
                <a:gd name="f29" fmla="*/ f24 1 f18"/>
                <a:gd name="f30" fmla="val f28"/>
                <a:gd name="f31" fmla="val f29"/>
                <a:gd name="f32" fmla="*/ f6 f27 1"/>
                <a:gd name="f33" fmla="+- f31 0 f6"/>
                <a:gd name="f34" fmla="+- f30 0 f6"/>
                <a:gd name="f35" fmla="*/ f31 f27 1"/>
                <a:gd name="f36" fmla="*/ f30 f27 1"/>
                <a:gd name="f37" fmla="min f34 f33"/>
                <a:gd name="f38" fmla="+- f34 0 f33"/>
                <a:gd name="f39" fmla="*/ f37 f8 1"/>
                <a:gd name="f40" fmla="*/ f37 f7 1"/>
                <a:gd name="f41" fmla="*/ f39 1 100000"/>
                <a:gd name="f42" fmla="*/ f40 1 100000"/>
                <a:gd name="f43" fmla="+- f31 0 f42"/>
                <a:gd name="f44" fmla="*/ f41 1 2"/>
                <a:gd name="f45" fmla="?: f38 f30 f41"/>
                <a:gd name="f46" fmla="*/ f41 f27 1"/>
                <a:gd name="f47" fmla="+- f43 f31 0"/>
                <a:gd name="f48" fmla="?: f38 f43 f6"/>
                <a:gd name="f49" fmla="*/ f45 f27 1"/>
                <a:gd name="f50" fmla="*/ f43 f27 1"/>
                <a:gd name="f51" fmla="*/ f44 f27 1"/>
                <a:gd name="f52" fmla="*/ f47 1 2"/>
                <a:gd name="f53" fmla="*/ f48 f27 1"/>
                <a:gd name="f54" fmla="*/ f52 f2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5">
                  <a:pos x="f36" y="f54"/>
                </a:cxn>
                <a:cxn ang="f26">
                  <a:pos x="f51" y="f32"/>
                </a:cxn>
              </a:cxnLst>
              <a:rect l="f32" t="f53" r="f49" b="f35"/>
              <a:pathLst>
                <a:path>
                  <a:moveTo>
                    <a:pt x="f32" y="f32"/>
                  </a:moveTo>
                  <a:lnTo>
                    <a:pt x="f46" y="f32"/>
                  </a:lnTo>
                  <a:lnTo>
                    <a:pt x="f46" y="f50"/>
                  </a:lnTo>
                  <a:lnTo>
                    <a:pt x="f36" y="f50"/>
                  </a:lnTo>
                  <a:lnTo>
                    <a:pt x="f36" y="f35"/>
                  </a:lnTo>
                  <a:lnTo>
                    <a:pt x="f32" y="f35"/>
                  </a:lnTo>
                  <a:close/>
                </a:path>
              </a:pathLst>
            </a:custGeom>
            <a:solidFill>
              <a:srgbClr val="FE9E00"/>
            </a:solidFill>
            <a:ln w="12701" cap="flat">
              <a:solidFill>
                <a:srgbClr val="FE9E00"/>
              </a:solidFill>
              <a:prstDash val="solid"/>
              <a:miter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endParaRPr>
            </a:p>
          </p:txBody>
        </p:sp>
        <p:sp>
          <p:nvSpPr>
            <p:cNvPr id="78" name="Freeform: Shape 13"/>
            <p:cNvSpPr/>
            <p:nvPr/>
          </p:nvSpPr>
          <p:spPr>
            <a:xfrm>
              <a:off x="8110115" y="2586947"/>
              <a:ext cx="1560204" cy="136760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560201"/>
                <a:gd name="f7" fmla="val 1367608"/>
                <a:gd name="f8" fmla="+- 0 0 -90"/>
                <a:gd name="f9" fmla="*/ f3 1 1560201"/>
                <a:gd name="f10" fmla="*/ f4 1 1367608"/>
                <a:gd name="f11" fmla="+- f7 0 f5"/>
                <a:gd name="f12" fmla="+- f6 0 f5"/>
                <a:gd name="f13" fmla="*/ f8 f0 1"/>
                <a:gd name="f14" fmla="*/ f12 1 1560201"/>
                <a:gd name="f15" fmla="*/ f11 1 1367608"/>
                <a:gd name="f16" fmla="*/ 0 f12 1"/>
                <a:gd name="f17" fmla="*/ 0 f11 1"/>
                <a:gd name="f18" fmla="*/ 1560201 f12 1"/>
                <a:gd name="f19" fmla="*/ 1367608 f11 1"/>
                <a:gd name="f20" fmla="*/ f13 1 f2"/>
                <a:gd name="f21" fmla="*/ f16 1 1560201"/>
                <a:gd name="f22" fmla="*/ f17 1 1367608"/>
                <a:gd name="f23" fmla="*/ f18 1 1560201"/>
                <a:gd name="f24" fmla="*/ f19 1 1367608"/>
                <a:gd name="f25" fmla="*/ f5 1 f14"/>
                <a:gd name="f26" fmla="*/ f6 1 f14"/>
                <a:gd name="f27" fmla="*/ f5 1 f15"/>
                <a:gd name="f28" fmla="*/ f7 1 f15"/>
                <a:gd name="f29" fmla="+- f20 0 f1"/>
                <a:gd name="f30" fmla="*/ f21 1 f14"/>
                <a:gd name="f31" fmla="*/ f22 1 f15"/>
                <a:gd name="f32" fmla="*/ f23 1 f14"/>
                <a:gd name="f33" fmla="*/ f24 1 f15"/>
                <a:gd name="f34" fmla="*/ f25 f9 1"/>
                <a:gd name="f35" fmla="*/ f26 f9 1"/>
                <a:gd name="f36" fmla="*/ f28 f10 1"/>
                <a:gd name="f37" fmla="*/ f27 f10 1"/>
                <a:gd name="f38" fmla="*/ f30 f9 1"/>
                <a:gd name="f39" fmla="*/ f31 f10 1"/>
                <a:gd name="f40" fmla="*/ f32 f9 1"/>
                <a:gd name="f41" fmla="*/ f33 f1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9">
                  <a:pos x="f38" y="f39"/>
                </a:cxn>
                <a:cxn ang="f29">
                  <a:pos x="f40" y="f39"/>
                </a:cxn>
                <a:cxn ang="f29">
                  <a:pos x="f40" y="f41"/>
                </a:cxn>
                <a:cxn ang="f29">
                  <a:pos x="f38" y="f41"/>
                </a:cxn>
                <a:cxn ang="f29">
                  <a:pos x="f38" y="f39"/>
                </a:cxn>
              </a:cxnLst>
              <a:rect l="f34" t="f37" r="f35" b="f36"/>
              <a:pathLst>
                <a:path w="1560201" h="1367608">
                  <a:moveTo>
                    <a:pt x="f5" y="f5"/>
                  </a:moveTo>
                  <a:lnTo>
                    <a:pt x="f6" y="f5"/>
                  </a:lnTo>
                  <a:lnTo>
                    <a:pt x="f6" y="f7"/>
                  </a:lnTo>
                  <a:lnTo>
                    <a:pt x="f5" y="f7"/>
                  </a:lnTo>
                  <a:lnTo>
                    <a:pt x="f5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129543" tIns="129543" rIns="129543" bIns="129543" anchor="t" anchorCtr="0" compatLnSpc="1">
              <a:noAutofit/>
            </a:bodyPr>
            <a:lstStyle/>
            <a:p>
              <a:pPr marL="0" marR="0" lvl="0" indent="0" algn="l" defTabSz="1511302" rtl="0" fontAlgn="auto" hangingPunct="1">
                <a:lnSpc>
                  <a:spcPct val="90000"/>
                </a:lnSpc>
                <a:spcBef>
                  <a:spcPts val="0"/>
                </a:spcBef>
                <a:spcAft>
                  <a:spcPts val="140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en-US" sz="3400" b="0" i="0" u="none" strike="noStrike" kern="0" cap="none" spc="0" baseline="0" dirty="0">
                  <a:solidFill>
                    <a:srgbClr val="595959"/>
                  </a:solidFill>
                  <a:uFillTx/>
                  <a:latin typeface="Euphemia"/>
                </a:rPr>
                <a:t>Play Time</a:t>
              </a:r>
              <a:endParaRPr lang="en-US" sz="3400" b="0" i="0" u="none" strike="noStrike" kern="1200" cap="none" spc="0" baseline="0" dirty="0">
                <a:solidFill>
                  <a:srgbClr val="595959"/>
                </a:solidFill>
                <a:uFillTx/>
                <a:latin typeface="Euphemia"/>
              </a:endParaRPr>
            </a:p>
          </p:txBody>
        </p:sp>
        <p:sp>
          <p:nvSpPr>
            <p:cNvPr id="79" name="Freeform: Shape 14"/>
            <p:cNvSpPr/>
            <p:nvPr/>
          </p:nvSpPr>
          <p:spPr>
            <a:xfrm>
              <a:off x="9375946" y="1943365"/>
              <a:ext cx="294372" cy="29437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ss"/>
                <a:gd name="f6" fmla="val 0"/>
                <a:gd name="f7" fmla="val 100000"/>
                <a:gd name="f8" fmla="+- 0 0 -360"/>
                <a:gd name="f9" fmla="+- 0 0 -270"/>
                <a:gd name="f10" fmla="+- 0 0 -180"/>
                <a:gd name="f11" fmla="+- 0 0 -90"/>
                <a:gd name="f12" fmla="abs f3"/>
                <a:gd name="f13" fmla="abs f4"/>
                <a:gd name="f14" fmla="abs f5"/>
                <a:gd name="f15" fmla="*/ f8 f0 1"/>
                <a:gd name="f16" fmla="*/ f9 f0 1"/>
                <a:gd name="f17" fmla="*/ f10 f0 1"/>
                <a:gd name="f18" fmla="*/ f11 f0 1"/>
                <a:gd name="f19" fmla="?: f12 f3 1"/>
                <a:gd name="f20" fmla="?: f13 f4 1"/>
                <a:gd name="f21" fmla="?: f14 f5 1"/>
                <a:gd name="f22" fmla="*/ f15 1 f2"/>
                <a:gd name="f23" fmla="*/ f16 1 f2"/>
                <a:gd name="f24" fmla="*/ f17 1 f2"/>
                <a:gd name="f25" fmla="*/ f18 1 f2"/>
                <a:gd name="f26" fmla="*/ f19 1 21600"/>
                <a:gd name="f27" fmla="*/ f20 1 21600"/>
                <a:gd name="f28" fmla="*/ 21600 f19 1"/>
                <a:gd name="f29" fmla="*/ 21600 f20 1"/>
                <a:gd name="f30" fmla="+- f22 0 f1"/>
                <a:gd name="f31" fmla="+- f23 0 f1"/>
                <a:gd name="f32" fmla="+- f24 0 f1"/>
                <a:gd name="f33" fmla="+- f25 0 f1"/>
                <a:gd name="f34" fmla="min f27 f26"/>
                <a:gd name="f35" fmla="*/ f28 1 f21"/>
                <a:gd name="f36" fmla="*/ f29 1 f21"/>
                <a:gd name="f37" fmla="val f35"/>
                <a:gd name="f38" fmla="val f36"/>
                <a:gd name="f39" fmla="*/ f6 f34 1"/>
                <a:gd name="f40" fmla="+- f38 0 f6"/>
                <a:gd name="f41" fmla="+- f37 0 f6"/>
                <a:gd name="f42" fmla="*/ f38 f34 1"/>
                <a:gd name="f43" fmla="*/ f37 f34 1"/>
                <a:gd name="f44" fmla="*/ f40 1 2"/>
                <a:gd name="f45" fmla="*/ f41 1 2"/>
                <a:gd name="f46" fmla="*/ f41 f7 1"/>
                <a:gd name="f47" fmla="+- f6 f44 0"/>
                <a:gd name="f48" fmla="*/ f46 1 200000"/>
                <a:gd name="f49" fmla="*/ f46 1 100000"/>
                <a:gd name="f50" fmla="+- f48 f45 0"/>
                <a:gd name="f51" fmla="*/ f48 f34 1"/>
                <a:gd name="f52" fmla="*/ f47 f34 1"/>
                <a:gd name="f53" fmla="*/ f49 f34 1"/>
                <a:gd name="f54" fmla="*/ f50 f3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0">
                  <a:pos x="f53" y="f39"/>
                </a:cxn>
                <a:cxn ang="f31">
                  <a:pos x="f51" y="f52"/>
                </a:cxn>
                <a:cxn ang="f32">
                  <a:pos x="f39" y="f42"/>
                </a:cxn>
                <a:cxn ang="f32">
                  <a:pos x="f53" y="f42"/>
                </a:cxn>
                <a:cxn ang="f32">
                  <a:pos x="f43" y="f42"/>
                </a:cxn>
                <a:cxn ang="f33">
                  <a:pos x="f54" y="f52"/>
                </a:cxn>
              </a:cxnLst>
              <a:rect l="f51" t="f52" r="f54" b="f42"/>
              <a:pathLst>
                <a:path>
                  <a:moveTo>
                    <a:pt x="f39" y="f42"/>
                  </a:moveTo>
                  <a:lnTo>
                    <a:pt x="f53" y="f39"/>
                  </a:lnTo>
                  <a:lnTo>
                    <a:pt x="f43" y="f42"/>
                  </a:lnTo>
                  <a:close/>
                </a:path>
              </a:pathLst>
            </a:custGeom>
            <a:solidFill>
              <a:srgbClr val="418AB3"/>
            </a:solidFill>
            <a:ln w="12701" cap="flat">
              <a:solidFill>
                <a:srgbClr val="418AB3"/>
              </a:solidFill>
              <a:prstDash val="solid"/>
              <a:miter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endParaRPr>
            </a:p>
          </p:txBody>
        </p:sp>
        <p:sp>
          <p:nvSpPr>
            <p:cNvPr id="80" name="Freeform: Shape 15"/>
            <p:cNvSpPr/>
            <p:nvPr/>
          </p:nvSpPr>
          <p:spPr>
            <a:xfrm rot="5400013">
              <a:off x="10193443" y="1597964"/>
              <a:ext cx="1038575" cy="172817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ss"/>
                <a:gd name="f6" fmla="val 0"/>
                <a:gd name="f7" fmla="val 16120"/>
                <a:gd name="f8" fmla="val 16110"/>
                <a:gd name="f9" fmla="+- 0 0 -90"/>
                <a:gd name="f10" fmla="+- 0 0 -360"/>
                <a:gd name="f11" fmla="abs f3"/>
                <a:gd name="f12" fmla="abs f4"/>
                <a:gd name="f13" fmla="abs f5"/>
                <a:gd name="f14" fmla="*/ f9 f0 1"/>
                <a:gd name="f15" fmla="*/ f10 f0 1"/>
                <a:gd name="f16" fmla="?: f11 f3 1"/>
                <a:gd name="f17" fmla="?: f12 f4 1"/>
                <a:gd name="f18" fmla="?: f13 f5 1"/>
                <a:gd name="f19" fmla="*/ f14 1 f2"/>
                <a:gd name="f20" fmla="*/ f15 1 f2"/>
                <a:gd name="f21" fmla="*/ f16 1 21600"/>
                <a:gd name="f22" fmla="*/ f17 1 21600"/>
                <a:gd name="f23" fmla="*/ 21600 f16 1"/>
                <a:gd name="f24" fmla="*/ 21600 f17 1"/>
                <a:gd name="f25" fmla="+- f19 0 f1"/>
                <a:gd name="f26" fmla="+- f20 0 f1"/>
                <a:gd name="f27" fmla="min f22 f21"/>
                <a:gd name="f28" fmla="*/ f23 1 f18"/>
                <a:gd name="f29" fmla="*/ f24 1 f18"/>
                <a:gd name="f30" fmla="val f28"/>
                <a:gd name="f31" fmla="val f29"/>
                <a:gd name="f32" fmla="*/ f6 f27 1"/>
                <a:gd name="f33" fmla="+- f31 0 f6"/>
                <a:gd name="f34" fmla="+- f30 0 f6"/>
                <a:gd name="f35" fmla="*/ f31 f27 1"/>
                <a:gd name="f36" fmla="*/ f30 f27 1"/>
                <a:gd name="f37" fmla="min f34 f33"/>
                <a:gd name="f38" fmla="+- f34 0 f33"/>
                <a:gd name="f39" fmla="*/ f37 f8 1"/>
                <a:gd name="f40" fmla="*/ f37 f7 1"/>
                <a:gd name="f41" fmla="*/ f39 1 100000"/>
                <a:gd name="f42" fmla="*/ f40 1 100000"/>
                <a:gd name="f43" fmla="+- f31 0 f42"/>
                <a:gd name="f44" fmla="*/ f41 1 2"/>
                <a:gd name="f45" fmla="?: f38 f30 f41"/>
                <a:gd name="f46" fmla="*/ f41 f27 1"/>
                <a:gd name="f47" fmla="+- f43 f31 0"/>
                <a:gd name="f48" fmla="?: f38 f43 f6"/>
                <a:gd name="f49" fmla="*/ f45 f27 1"/>
                <a:gd name="f50" fmla="*/ f43 f27 1"/>
                <a:gd name="f51" fmla="*/ f44 f27 1"/>
                <a:gd name="f52" fmla="*/ f47 1 2"/>
                <a:gd name="f53" fmla="*/ f48 f27 1"/>
                <a:gd name="f54" fmla="*/ f52 f2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5">
                  <a:pos x="f36" y="f54"/>
                </a:cxn>
                <a:cxn ang="f26">
                  <a:pos x="f51" y="f32"/>
                </a:cxn>
              </a:cxnLst>
              <a:rect l="f32" t="f53" r="f49" b="f35"/>
              <a:pathLst>
                <a:path>
                  <a:moveTo>
                    <a:pt x="f32" y="f32"/>
                  </a:moveTo>
                  <a:lnTo>
                    <a:pt x="f46" y="f32"/>
                  </a:lnTo>
                  <a:lnTo>
                    <a:pt x="f46" y="f50"/>
                  </a:lnTo>
                  <a:lnTo>
                    <a:pt x="f36" y="f50"/>
                  </a:lnTo>
                  <a:lnTo>
                    <a:pt x="f36" y="f35"/>
                  </a:lnTo>
                  <a:lnTo>
                    <a:pt x="f32" y="f35"/>
                  </a:lnTo>
                  <a:close/>
                </a:path>
              </a:pathLst>
            </a:custGeom>
            <a:solidFill>
              <a:srgbClr val="D9D66D"/>
            </a:solidFill>
            <a:ln w="12701" cap="flat">
              <a:solidFill>
                <a:srgbClr val="D9D66D"/>
              </a:solidFill>
              <a:prstDash val="solid"/>
              <a:miter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endParaRPr>
            </a:p>
          </p:txBody>
        </p:sp>
        <p:sp>
          <p:nvSpPr>
            <p:cNvPr id="81" name="Freeform: Shape 16"/>
            <p:cNvSpPr/>
            <p:nvPr/>
          </p:nvSpPr>
          <p:spPr>
            <a:xfrm>
              <a:off x="10020114" y="2114312"/>
              <a:ext cx="1560204" cy="136760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560201"/>
                <a:gd name="f7" fmla="val 1367608"/>
                <a:gd name="f8" fmla="+- 0 0 -90"/>
                <a:gd name="f9" fmla="*/ f3 1 1560201"/>
                <a:gd name="f10" fmla="*/ f4 1 1367608"/>
                <a:gd name="f11" fmla="+- f7 0 f5"/>
                <a:gd name="f12" fmla="+- f6 0 f5"/>
                <a:gd name="f13" fmla="*/ f8 f0 1"/>
                <a:gd name="f14" fmla="*/ f12 1 1560201"/>
                <a:gd name="f15" fmla="*/ f11 1 1367608"/>
                <a:gd name="f16" fmla="*/ 0 f12 1"/>
                <a:gd name="f17" fmla="*/ 0 f11 1"/>
                <a:gd name="f18" fmla="*/ 1560201 f12 1"/>
                <a:gd name="f19" fmla="*/ 1367608 f11 1"/>
                <a:gd name="f20" fmla="*/ f13 1 f2"/>
                <a:gd name="f21" fmla="*/ f16 1 1560201"/>
                <a:gd name="f22" fmla="*/ f17 1 1367608"/>
                <a:gd name="f23" fmla="*/ f18 1 1560201"/>
                <a:gd name="f24" fmla="*/ f19 1 1367608"/>
                <a:gd name="f25" fmla="*/ f5 1 f14"/>
                <a:gd name="f26" fmla="*/ f6 1 f14"/>
                <a:gd name="f27" fmla="*/ f5 1 f15"/>
                <a:gd name="f28" fmla="*/ f7 1 f15"/>
                <a:gd name="f29" fmla="+- f20 0 f1"/>
                <a:gd name="f30" fmla="*/ f21 1 f14"/>
                <a:gd name="f31" fmla="*/ f22 1 f15"/>
                <a:gd name="f32" fmla="*/ f23 1 f14"/>
                <a:gd name="f33" fmla="*/ f24 1 f15"/>
                <a:gd name="f34" fmla="*/ f25 f9 1"/>
                <a:gd name="f35" fmla="*/ f26 f9 1"/>
                <a:gd name="f36" fmla="*/ f28 f10 1"/>
                <a:gd name="f37" fmla="*/ f27 f10 1"/>
                <a:gd name="f38" fmla="*/ f30 f9 1"/>
                <a:gd name="f39" fmla="*/ f31 f10 1"/>
                <a:gd name="f40" fmla="*/ f32 f9 1"/>
                <a:gd name="f41" fmla="*/ f33 f1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9">
                  <a:pos x="f38" y="f39"/>
                </a:cxn>
                <a:cxn ang="f29">
                  <a:pos x="f40" y="f39"/>
                </a:cxn>
                <a:cxn ang="f29">
                  <a:pos x="f40" y="f41"/>
                </a:cxn>
                <a:cxn ang="f29">
                  <a:pos x="f38" y="f41"/>
                </a:cxn>
                <a:cxn ang="f29">
                  <a:pos x="f38" y="f39"/>
                </a:cxn>
              </a:cxnLst>
              <a:rect l="f34" t="f37" r="f35" b="f36"/>
              <a:pathLst>
                <a:path w="1560201" h="1367608">
                  <a:moveTo>
                    <a:pt x="f5" y="f5"/>
                  </a:moveTo>
                  <a:lnTo>
                    <a:pt x="f6" y="f5"/>
                  </a:lnTo>
                  <a:lnTo>
                    <a:pt x="f6" y="f7"/>
                  </a:lnTo>
                  <a:lnTo>
                    <a:pt x="f5" y="f7"/>
                  </a:lnTo>
                  <a:lnTo>
                    <a:pt x="f5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129543" tIns="129543" rIns="129543" bIns="129543" anchor="t" anchorCtr="0" compatLnSpc="1">
              <a:noAutofit/>
            </a:bodyPr>
            <a:lstStyle/>
            <a:p>
              <a:pPr marL="0" marR="0" lvl="0" indent="0" algn="l" defTabSz="1511302" rtl="0" fontAlgn="auto" hangingPunct="1">
                <a:lnSpc>
                  <a:spcPct val="90000"/>
                </a:lnSpc>
                <a:spcBef>
                  <a:spcPts val="0"/>
                </a:spcBef>
                <a:spcAft>
                  <a:spcPts val="140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en-US" sz="3400" b="0" i="0" u="none" strike="noStrike" kern="0" cap="none" spc="0" baseline="0">
                  <a:solidFill>
                    <a:srgbClr val="595959"/>
                  </a:solidFill>
                  <a:uFillTx/>
                  <a:latin typeface="Euphemia"/>
                </a:rPr>
                <a:t>Dinner/Play</a:t>
              </a:r>
              <a:endParaRPr lang="en-US" sz="3400" b="0" i="0" u="none" strike="noStrike" kern="1200" cap="none" spc="0" baseline="0">
                <a:solidFill>
                  <a:srgbClr val="595959"/>
                </a:solidFill>
                <a:uFillTx/>
                <a:latin typeface="Euphemia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1491349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" name="Group 19"/>
          <p:cNvGrpSpPr/>
          <p:nvPr/>
        </p:nvGrpSpPr>
        <p:grpSpPr>
          <a:xfrm flipH="1">
            <a:off x="-52254" y="0"/>
            <a:ext cx="12244254" cy="6858000"/>
            <a:chOff x="0" y="0"/>
            <a:chExt cx="12244254" cy="6858000"/>
          </a:xfrm>
        </p:grpSpPr>
        <p:sp>
          <p:nvSpPr>
            <p:cNvPr id="4" name="Rectangle 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>
              <a:outerShdw blurRad="215900" dist="50800" sx="101000" sy="101000" algn="tl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19" name="Group 18"/>
            <p:cNvGrpSpPr/>
            <p:nvPr/>
          </p:nvGrpSpPr>
          <p:grpSpPr>
            <a:xfrm>
              <a:off x="11037721" y="2544291"/>
              <a:ext cx="1206533" cy="1769413"/>
              <a:chOff x="11037721" y="2544291"/>
              <a:chExt cx="1206533" cy="1769413"/>
            </a:xfrm>
          </p:grpSpPr>
          <p:sp>
            <p:nvSpPr>
              <p:cNvPr id="9" name="TextBox 8"/>
              <p:cNvSpPr txBox="1"/>
              <p:nvPr/>
            </p:nvSpPr>
            <p:spPr>
              <a:xfrm rot="16200000">
                <a:off x="11097937" y="3167388"/>
                <a:ext cx="176941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b="1" dirty="0" smtClean="0">
                    <a:solidFill>
                      <a:schemeClr val="bg2"/>
                    </a:solidFill>
                    <a:latin typeface="MV Boli" panose="02000500030200090000" pitchFamily="2" charset="0"/>
                    <a:cs typeface="MV Boli" panose="02000500030200090000" pitchFamily="2" charset="0"/>
                  </a:rPr>
                  <a:t>Made by</a:t>
                </a:r>
                <a:endParaRPr lang="en-GB" sz="2800" b="1" dirty="0">
                  <a:solidFill>
                    <a:schemeClr val="bg2"/>
                  </a:solidFill>
                  <a:latin typeface="MV Boli" panose="02000500030200090000" pitchFamily="2" charset="0"/>
                  <a:cs typeface="MV Boli" panose="02000500030200090000" pitchFamily="2" charset="0"/>
                </a:endParaRPr>
              </a:p>
            </p:txBody>
          </p:sp>
          <p:pic>
            <p:nvPicPr>
              <p:cNvPr id="18" name="Picture 17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6200000">
                <a:off x="11037721" y="3124155"/>
                <a:ext cx="609685" cy="609685"/>
              </a:xfrm>
              <a:prstGeom prst="rect">
                <a:avLst/>
              </a:prstGeom>
            </p:spPr>
          </p:pic>
        </p:grpSp>
      </p:grpSp>
      <p:grpSp>
        <p:nvGrpSpPr>
          <p:cNvPr id="10" name="Group 9"/>
          <p:cNvGrpSpPr/>
          <p:nvPr/>
        </p:nvGrpSpPr>
        <p:grpSpPr>
          <a:xfrm flipH="1">
            <a:off x="-14525" y="-112"/>
            <a:ext cx="12244253" cy="6858000"/>
            <a:chOff x="0" y="0"/>
            <a:chExt cx="12244253" cy="6858000"/>
          </a:xfrm>
          <a:effectLst>
            <a:outerShdw blurRad="215900" dist="38100" sx="101000" sy="101000" algn="tr" rotWithShape="0">
              <a:prstClr val="black">
                <a:alpha val="35000"/>
              </a:prstClr>
            </a:outerShdw>
          </a:effectLst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>
              <a:outerShdw blurRad="215900" dist="50800" sx="101000" sy="101000" algn="tl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12" name="Group 11"/>
            <p:cNvGrpSpPr/>
            <p:nvPr/>
          </p:nvGrpSpPr>
          <p:grpSpPr>
            <a:xfrm>
              <a:off x="10964093" y="2254345"/>
              <a:ext cx="1280160" cy="2349306"/>
              <a:chOff x="10964093" y="2254345"/>
              <a:chExt cx="1280160" cy="2349306"/>
            </a:xfrm>
          </p:grpSpPr>
          <p:sp>
            <p:nvSpPr>
              <p:cNvPr id="13" name="Freeform 12"/>
              <p:cNvSpPr/>
              <p:nvPr/>
            </p:nvSpPr>
            <p:spPr>
              <a:xfrm>
                <a:off x="10964093" y="2254345"/>
                <a:ext cx="1280160" cy="2349306"/>
              </a:xfrm>
              <a:custGeom>
                <a:avLst/>
                <a:gdLst>
                  <a:gd name="connsiteX0" fmla="*/ 1280160 w 1280160"/>
                  <a:gd name="connsiteY0" fmla="*/ 0 h 2349306"/>
                  <a:gd name="connsiteX1" fmla="*/ 1280160 w 1280160"/>
                  <a:gd name="connsiteY1" fmla="*/ 2349306 h 2349306"/>
                  <a:gd name="connsiteX2" fmla="*/ 0 w 1280160"/>
                  <a:gd name="connsiteY2" fmla="*/ 1174653 h 2349306"/>
                  <a:gd name="connsiteX3" fmla="*/ 1280160 w 1280160"/>
                  <a:gd name="connsiteY3" fmla="*/ 0 h 23493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80160" h="2349306">
                    <a:moveTo>
                      <a:pt x="1280160" y="0"/>
                    </a:moveTo>
                    <a:lnTo>
                      <a:pt x="1280160" y="2349306"/>
                    </a:lnTo>
                    <a:cubicBezTo>
                      <a:pt x="573147" y="2349306"/>
                      <a:pt x="0" y="1823396"/>
                      <a:pt x="0" y="1174653"/>
                    </a:cubicBezTo>
                    <a:cubicBezTo>
                      <a:pt x="0" y="525910"/>
                      <a:pt x="573147" y="0"/>
                      <a:pt x="1280160" y="0"/>
                    </a:cubicBezTo>
                    <a:close/>
                  </a:path>
                </a:pathLst>
              </a:custGeom>
              <a:solidFill>
                <a:srgbClr val="84E8A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4" name="TextBox 13"/>
              <p:cNvSpPr txBox="1"/>
              <p:nvPr/>
            </p:nvSpPr>
            <p:spPr>
              <a:xfrm rot="16200000">
                <a:off x="11097937" y="3228943"/>
                <a:ext cx="1769413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000" b="1" dirty="0" smtClean="0">
                    <a:solidFill>
                      <a:schemeClr val="bg2"/>
                    </a:solidFill>
                    <a:latin typeface="MV Boli" panose="02000500030200090000" pitchFamily="2" charset="0"/>
                    <a:cs typeface="MV Boli" panose="02000500030200090000" pitchFamily="2" charset="0"/>
                  </a:rPr>
                  <a:t>STRUCTURE</a:t>
                </a:r>
                <a:endParaRPr lang="en-GB" sz="2000" b="1" dirty="0">
                  <a:solidFill>
                    <a:schemeClr val="bg2"/>
                  </a:solidFill>
                  <a:latin typeface="MV Boli" panose="02000500030200090000" pitchFamily="2" charset="0"/>
                  <a:cs typeface="MV Boli" panose="02000500030200090000" pitchFamily="2" charset="0"/>
                </a:endParaRPr>
              </a:p>
            </p:txBody>
          </p:sp>
          <p:pic>
            <p:nvPicPr>
              <p:cNvPr id="15" name="Picture 14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6200000">
                <a:off x="11037721" y="3124155"/>
                <a:ext cx="609685" cy="609685"/>
              </a:xfrm>
              <a:prstGeom prst="rect">
                <a:avLst/>
              </a:prstGeom>
            </p:spPr>
          </p:pic>
        </p:grpSp>
      </p:grpSp>
      <p:grpSp>
        <p:nvGrpSpPr>
          <p:cNvPr id="25" name="Group 24"/>
          <p:cNvGrpSpPr/>
          <p:nvPr/>
        </p:nvGrpSpPr>
        <p:grpSpPr>
          <a:xfrm flipH="1">
            <a:off x="515643" y="0"/>
            <a:ext cx="12244253" cy="6858000"/>
            <a:chOff x="0" y="0"/>
            <a:chExt cx="12244253" cy="6858000"/>
          </a:xfrm>
          <a:effectLst>
            <a:outerShdw blurRad="215900" dist="38100" sx="101000" sy="101000" algn="tr" rotWithShape="0">
              <a:prstClr val="black">
                <a:alpha val="35000"/>
              </a:prstClr>
            </a:outerShdw>
          </a:effectLst>
        </p:grpSpPr>
        <p:sp>
          <p:nvSpPr>
            <p:cNvPr id="26" name="Rectangle 25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>
              <a:outerShdw blurRad="215900" dist="50800" sx="101000" sy="101000" algn="tl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27" name="Group 26"/>
            <p:cNvGrpSpPr/>
            <p:nvPr/>
          </p:nvGrpSpPr>
          <p:grpSpPr>
            <a:xfrm>
              <a:off x="10964093" y="2254345"/>
              <a:ext cx="1280160" cy="2440897"/>
              <a:chOff x="10964093" y="2254345"/>
              <a:chExt cx="1280160" cy="2440897"/>
            </a:xfrm>
          </p:grpSpPr>
          <p:sp>
            <p:nvSpPr>
              <p:cNvPr id="28" name="Freeform 27"/>
              <p:cNvSpPr/>
              <p:nvPr/>
            </p:nvSpPr>
            <p:spPr>
              <a:xfrm>
                <a:off x="10964093" y="2254345"/>
                <a:ext cx="1280160" cy="2349306"/>
              </a:xfrm>
              <a:custGeom>
                <a:avLst/>
                <a:gdLst>
                  <a:gd name="connsiteX0" fmla="*/ 1280160 w 1280160"/>
                  <a:gd name="connsiteY0" fmla="*/ 0 h 2349306"/>
                  <a:gd name="connsiteX1" fmla="*/ 1280160 w 1280160"/>
                  <a:gd name="connsiteY1" fmla="*/ 2349306 h 2349306"/>
                  <a:gd name="connsiteX2" fmla="*/ 0 w 1280160"/>
                  <a:gd name="connsiteY2" fmla="*/ 1174653 h 2349306"/>
                  <a:gd name="connsiteX3" fmla="*/ 1280160 w 1280160"/>
                  <a:gd name="connsiteY3" fmla="*/ 0 h 23493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80160" h="2349306">
                    <a:moveTo>
                      <a:pt x="1280160" y="0"/>
                    </a:moveTo>
                    <a:lnTo>
                      <a:pt x="1280160" y="2349306"/>
                    </a:lnTo>
                    <a:cubicBezTo>
                      <a:pt x="573147" y="2349306"/>
                      <a:pt x="0" y="1823396"/>
                      <a:pt x="0" y="1174653"/>
                    </a:cubicBezTo>
                    <a:cubicBezTo>
                      <a:pt x="0" y="525910"/>
                      <a:pt x="573147" y="0"/>
                      <a:pt x="1280160" y="0"/>
                    </a:cubicBezTo>
                    <a:close/>
                  </a:path>
                </a:pathLst>
              </a:custGeom>
              <a:solidFill>
                <a:srgbClr val="9A8AF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9" name="TextBox 28"/>
              <p:cNvSpPr txBox="1"/>
              <p:nvPr/>
            </p:nvSpPr>
            <p:spPr>
              <a:xfrm rot="16200000">
                <a:off x="10907169" y="3388934"/>
                <a:ext cx="2150951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b="1" dirty="0" smtClean="0">
                    <a:solidFill>
                      <a:schemeClr val="bg2"/>
                    </a:solidFill>
                    <a:latin typeface="MV Boli" panose="02000500030200090000" pitchFamily="2" charset="0"/>
                    <a:cs typeface="MV Boli" panose="02000500030200090000" pitchFamily="2" charset="0"/>
                  </a:rPr>
                  <a:t>RECRUTING</a:t>
                </a:r>
                <a:endParaRPr lang="en-GB" sz="2400" b="1" dirty="0">
                  <a:solidFill>
                    <a:schemeClr val="bg2"/>
                  </a:solidFill>
                  <a:latin typeface="MV Boli" panose="02000500030200090000" pitchFamily="2" charset="0"/>
                  <a:cs typeface="MV Boli" panose="02000500030200090000" pitchFamily="2" charset="0"/>
                </a:endParaRPr>
              </a:p>
            </p:txBody>
          </p:sp>
          <p:pic>
            <p:nvPicPr>
              <p:cNvPr id="30" name="Picture 29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6200000">
                <a:off x="11037721" y="3124155"/>
                <a:ext cx="609685" cy="609685"/>
              </a:xfrm>
              <a:prstGeom prst="rect">
                <a:avLst/>
              </a:prstGeom>
            </p:spPr>
          </p:pic>
        </p:grpSp>
      </p:grpSp>
      <p:grpSp>
        <p:nvGrpSpPr>
          <p:cNvPr id="31" name="Group 30"/>
          <p:cNvGrpSpPr/>
          <p:nvPr/>
        </p:nvGrpSpPr>
        <p:grpSpPr>
          <a:xfrm flipH="1">
            <a:off x="930140" y="0"/>
            <a:ext cx="12244253" cy="6858000"/>
            <a:chOff x="0" y="0"/>
            <a:chExt cx="12244253" cy="6858000"/>
          </a:xfrm>
          <a:effectLst>
            <a:outerShdw blurRad="215900" dist="38100" sx="101000" sy="101000" algn="tr" rotWithShape="0">
              <a:prstClr val="black">
                <a:alpha val="35000"/>
              </a:prstClr>
            </a:outerShdw>
          </a:effectLst>
        </p:grpSpPr>
        <p:sp>
          <p:nvSpPr>
            <p:cNvPr id="32" name="Rectangle 3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>
              <a:outerShdw blurRad="215900" dist="50800" sx="101000" sy="101000" algn="tl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33" name="Group 32"/>
            <p:cNvGrpSpPr/>
            <p:nvPr/>
          </p:nvGrpSpPr>
          <p:grpSpPr>
            <a:xfrm>
              <a:off x="10964093" y="2254345"/>
              <a:ext cx="1280160" cy="2349306"/>
              <a:chOff x="10964093" y="2254345"/>
              <a:chExt cx="1280160" cy="2349306"/>
            </a:xfrm>
          </p:grpSpPr>
          <p:sp>
            <p:nvSpPr>
              <p:cNvPr id="34" name="Freeform 33"/>
              <p:cNvSpPr/>
              <p:nvPr/>
            </p:nvSpPr>
            <p:spPr>
              <a:xfrm>
                <a:off x="10964093" y="2254345"/>
                <a:ext cx="1280160" cy="2349306"/>
              </a:xfrm>
              <a:custGeom>
                <a:avLst/>
                <a:gdLst>
                  <a:gd name="connsiteX0" fmla="*/ 1280160 w 1280160"/>
                  <a:gd name="connsiteY0" fmla="*/ 0 h 2349306"/>
                  <a:gd name="connsiteX1" fmla="*/ 1280160 w 1280160"/>
                  <a:gd name="connsiteY1" fmla="*/ 2349306 h 2349306"/>
                  <a:gd name="connsiteX2" fmla="*/ 0 w 1280160"/>
                  <a:gd name="connsiteY2" fmla="*/ 1174653 h 2349306"/>
                  <a:gd name="connsiteX3" fmla="*/ 1280160 w 1280160"/>
                  <a:gd name="connsiteY3" fmla="*/ 0 h 23493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80160" h="2349306">
                    <a:moveTo>
                      <a:pt x="1280160" y="0"/>
                    </a:moveTo>
                    <a:lnTo>
                      <a:pt x="1280160" y="2349306"/>
                    </a:lnTo>
                    <a:cubicBezTo>
                      <a:pt x="573147" y="2349306"/>
                      <a:pt x="0" y="1823396"/>
                      <a:pt x="0" y="1174653"/>
                    </a:cubicBezTo>
                    <a:cubicBezTo>
                      <a:pt x="0" y="525910"/>
                      <a:pt x="573147" y="0"/>
                      <a:pt x="1280160" y="0"/>
                    </a:cubicBezTo>
                    <a:close/>
                  </a:path>
                </a:pathLst>
              </a:custGeom>
              <a:solidFill>
                <a:srgbClr val="F2B87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5" name="TextBox 34"/>
              <p:cNvSpPr txBox="1"/>
              <p:nvPr/>
            </p:nvSpPr>
            <p:spPr>
              <a:xfrm rot="16200000">
                <a:off x="11097937" y="3259721"/>
                <a:ext cx="1769413" cy="3385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1600" b="1" dirty="0" smtClean="0">
                    <a:solidFill>
                      <a:schemeClr val="bg2"/>
                    </a:solidFill>
                    <a:latin typeface="MV Boli" panose="02000500030200090000" pitchFamily="2" charset="0"/>
                    <a:cs typeface="MV Boli" panose="02000500030200090000" pitchFamily="2" charset="0"/>
                  </a:rPr>
                  <a:t>DAILY ROUTINE</a:t>
                </a:r>
                <a:endParaRPr lang="en-GB" sz="1600" b="1" dirty="0">
                  <a:solidFill>
                    <a:schemeClr val="bg2"/>
                  </a:solidFill>
                  <a:latin typeface="MV Boli" panose="02000500030200090000" pitchFamily="2" charset="0"/>
                  <a:cs typeface="MV Boli" panose="02000500030200090000" pitchFamily="2" charset="0"/>
                </a:endParaRPr>
              </a:p>
            </p:txBody>
          </p:sp>
          <p:pic>
            <p:nvPicPr>
              <p:cNvPr id="36" name="Picture 35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6200000">
                <a:off x="11037721" y="3124155"/>
                <a:ext cx="609685" cy="609685"/>
              </a:xfrm>
              <a:prstGeom prst="rect">
                <a:avLst/>
              </a:prstGeom>
            </p:spPr>
          </p:pic>
        </p:grpSp>
      </p:grpSp>
      <p:grpSp>
        <p:nvGrpSpPr>
          <p:cNvPr id="43" name="Group 42"/>
          <p:cNvGrpSpPr/>
          <p:nvPr/>
        </p:nvGrpSpPr>
        <p:grpSpPr>
          <a:xfrm flipH="1">
            <a:off x="1413280" y="-224"/>
            <a:ext cx="12244253" cy="6858000"/>
            <a:chOff x="0" y="0"/>
            <a:chExt cx="12244253" cy="6858000"/>
          </a:xfrm>
          <a:effectLst>
            <a:outerShdw blurRad="215900" dist="38100" sx="101000" sy="101000" algn="tr" rotWithShape="0">
              <a:prstClr val="black">
                <a:alpha val="35000"/>
              </a:prstClr>
            </a:outerShdw>
          </a:effectLst>
        </p:grpSpPr>
        <p:sp>
          <p:nvSpPr>
            <p:cNvPr id="44" name="Rectangle 4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>
              <a:outerShdw blurRad="215900" dist="50800" sx="101000" sy="101000" algn="tl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45" name="Group 44"/>
            <p:cNvGrpSpPr/>
            <p:nvPr/>
          </p:nvGrpSpPr>
          <p:grpSpPr>
            <a:xfrm>
              <a:off x="10964093" y="2254343"/>
              <a:ext cx="1280160" cy="2595561"/>
              <a:chOff x="10964093" y="2254343"/>
              <a:chExt cx="1280160" cy="2595561"/>
            </a:xfrm>
          </p:grpSpPr>
          <p:sp>
            <p:nvSpPr>
              <p:cNvPr id="46" name="Freeform 45"/>
              <p:cNvSpPr/>
              <p:nvPr/>
            </p:nvSpPr>
            <p:spPr>
              <a:xfrm>
                <a:off x="10964093" y="2254345"/>
                <a:ext cx="1280160" cy="2349306"/>
              </a:xfrm>
              <a:custGeom>
                <a:avLst/>
                <a:gdLst>
                  <a:gd name="connsiteX0" fmla="*/ 1280160 w 1280160"/>
                  <a:gd name="connsiteY0" fmla="*/ 0 h 2349306"/>
                  <a:gd name="connsiteX1" fmla="*/ 1280160 w 1280160"/>
                  <a:gd name="connsiteY1" fmla="*/ 2349306 h 2349306"/>
                  <a:gd name="connsiteX2" fmla="*/ 0 w 1280160"/>
                  <a:gd name="connsiteY2" fmla="*/ 1174653 h 2349306"/>
                  <a:gd name="connsiteX3" fmla="*/ 1280160 w 1280160"/>
                  <a:gd name="connsiteY3" fmla="*/ 0 h 23493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80160" h="2349306">
                    <a:moveTo>
                      <a:pt x="1280160" y="0"/>
                    </a:moveTo>
                    <a:lnTo>
                      <a:pt x="1280160" y="2349306"/>
                    </a:lnTo>
                    <a:cubicBezTo>
                      <a:pt x="573147" y="2349306"/>
                      <a:pt x="0" y="1823396"/>
                      <a:pt x="0" y="1174653"/>
                    </a:cubicBezTo>
                    <a:cubicBezTo>
                      <a:pt x="0" y="525910"/>
                      <a:pt x="573147" y="0"/>
                      <a:pt x="1280160" y="0"/>
                    </a:cubicBezTo>
                    <a:close/>
                  </a:path>
                </a:pathLst>
              </a:custGeom>
              <a:solidFill>
                <a:srgbClr val="F4787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47" name="TextBox 46"/>
              <p:cNvSpPr txBox="1"/>
              <p:nvPr/>
            </p:nvSpPr>
            <p:spPr>
              <a:xfrm rot="16200000">
                <a:off x="10684865" y="3321291"/>
                <a:ext cx="2595561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b="1" dirty="0" smtClean="0">
                    <a:solidFill>
                      <a:schemeClr val="bg2"/>
                    </a:solidFill>
                    <a:latin typeface="MV Boli" panose="02000500030200090000" pitchFamily="2" charset="0"/>
                    <a:cs typeface="MV Boli" panose="02000500030200090000" pitchFamily="2" charset="0"/>
                  </a:rPr>
                  <a:t>DUTIES AND…</a:t>
                </a:r>
                <a:endParaRPr lang="en-GB" sz="2400" b="1" dirty="0">
                  <a:solidFill>
                    <a:schemeClr val="bg2"/>
                  </a:solidFill>
                  <a:latin typeface="MV Boli" panose="02000500030200090000" pitchFamily="2" charset="0"/>
                  <a:cs typeface="MV Boli" panose="02000500030200090000" pitchFamily="2" charset="0"/>
                </a:endParaRPr>
              </a:p>
            </p:txBody>
          </p:sp>
          <p:pic>
            <p:nvPicPr>
              <p:cNvPr id="48" name="Picture 47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6200000">
                <a:off x="11037721" y="3124155"/>
                <a:ext cx="609685" cy="609685"/>
              </a:xfrm>
              <a:prstGeom prst="rect">
                <a:avLst/>
              </a:prstGeom>
            </p:spPr>
          </p:pic>
        </p:grpSp>
      </p:grpSp>
      <p:grpSp>
        <p:nvGrpSpPr>
          <p:cNvPr id="49" name="Group 48"/>
          <p:cNvGrpSpPr/>
          <p:nvPr/>
        </p:nvGrpSpPr>
        <p:grpSpPr>
          <a:xfrm flipH="1">
            <a:off x="11674339" y="0"/>
            <a:ext cx="12244255" cy="6858000"/>
            <a:chOff x="0" y="0"/>
            <a:chExt cx="12244255" cy="6858000"/>
          </a:xfrm>
          <a:effectLst>
            <a:outerShdw blurRad="215900" dist="38100" sx="101000" sy="101000" algn="tr" rotWithShape="0">
              <a:prstClr val="black">
                <a:alpha val="35000"/>
              </a:prstClr>
            </a:outerShdw>
          </a:effectLst>
        </p:grpSpPr>
        <p:sp>
          <p:nvSpPr>
            <p:cNvPr id="50" name="Rectangle 49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>
              <a:outerShdw blurRad="215900" dist="50800" sx="101000" sy="101000" algn="tl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51" name="Group 50"/>
            <p:cNvGrpSpPr/>
            <p:nvPr/>
          </p:nvGrpSpPr>
          <p:grpSpPr>
            <a:xfrm>
              <a:off x="10964093" y="2254345"/>
              <a:ext cx="1280162" cy="2349306"/>
              <a:chOff x="10964093" y="2254345"/>
              <a:chExt cx="1280162" cy="2349306"/>
            </a:xfrm>
          </p:grpSpPr>
          <p:sp>
            <p:nvSpPr>
              <p:cNvPr id="52" name="Freeform 51"/>
              <p:cNvSpPr/>
              <p:nvPr/>
            </p:nvSpPr>
            <p:spPr>
              <a:xfrm>
                <a:off x="10964093" y="2254345"/>
                <a:ext cx="1280160" cy="2349306"/>
              </a:xfrm>
              <a:custGeom>
                <a:avLst/>
                <a:gdLst>
                  <a:gd name="connsiteX0" fmla="*/ 1280160 w 1280160"/>
                  <a:gd name="connsiteY0" fmla="*/ 0 h 2349306"/>
                  <a:gd name="connsiteX1" fmla="*/ 1280160 w 1280160"/>
                  <a:gd name="connsiteY1" fmla="*/ 2349306 h 2349306"/>
                  <a:gd name="connsiteX2" fmla="*/ 0 w 1280160"/>
                  <a:gd name="connsiteY2" fmla="*/ 1174653 h 2349306"/>
                  <a:gd name="connsiteX3" fmla="*/ 1280160 w 1280160"/>
                  <a:gd name="connsiteY3" fmla="*/ 0 h 23493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80160" h="2349306">
                    <a:moveTo>
                      <a:pt x="1280160" y="0"/>
                    </a:moveTo>
                    <a:lnTo>
                      <a:pt x="1280160" y="2349306"/>
                    </a:lnTo>
                    <a:cubicBezTo>
                      <a:pt x="573147" y="2349306"/>
                      <a:pt x="0" y="1823396"/>
                      <a:pt x="0" y="1174653"/>
                    </a:cubicBezTo>
                    <a:cubicBezTo>
                      <a:pt x="0" y="525910"/>
                      <a:pt x="573147" y="0"/>
                      <a:pt x="1280160" y="0"/>
                    </a:cubicBezTo>
                    <a:close/>
                  </a:path>
                </a:pathLst>
              </a:custGeom>
              <a:solidFill>
                <a:schemeClr val="tx2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53" name="TextBox 52"/>
              <p:cNvSpPr txBox="1"/>
              <p:nvPr/>
            </p:nvSpPr>
            <p:spPr>
              <a:xfrm rot="16200000">
                <a:off x="10952993" y="3312332"/>
                <a:ext cx="205930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b="1" dirty="0" smtClean="0">
                    <a:solidFill>
                      <a:schemeClr val="bg2"/>
                    </a:solidFill>
                    <a:latin typeface="MV Boli" panose="02000500030200090000" pitchFamily="2" charset="0"/>
                    <a:cs typeface="MV Boli" panose="02000500030200090000" pitchFamily="2" charset="0"/>
                  </a:rPr>
                  <a:t>TRAINING</a:t>
                </a:r>
                <a:endParaRPr lang="en-GB" sz="2800" b="1" dirty="0">
                  <a:solidFill>
                    <a:schemeClr val="bg2"/>
                  </a:solidFill>
                  <a:latin typeface="MV Boli" panose="02000500030200090000" pitchFamily="2" charset="0"/>
                  <a:cs typeface="MV Boli" panose="02000500030200090000" pitchFamily="2" charset="0"/>
                </a:endParaRPr>
              </a:p>
            </p:txBody>
          </p:sp>
          <p:pic>
            <p:nvPicPr>
              <p:cNvPr id="54" name="Picture 53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6200000">
                <a:off x="11037721" y="3124155"/>
                <a:ext cx="609685" cy="609685"/>
              </a:xfrm>
              <a:prstGeom prst="rect">
                <a:avLst/>
              </a:prstGeom>
            </p:spPr>
          </p:pic>
        </p:grpSp>
      </p:grpSp>
      <p:grpSp>
        <p:nvGrpSpPr>
          <p:cNvPr id="67" name="Group 66"/>
          <p:cNvGrpSpPr/>
          <p:nvPr/>
        </p:nvGrpSpPr>
        <p:grpSpPr>
          <a:xfrm>
            <a:off x="647705" y="69224"/>
            <a:ext cx="10568881" cy="979806"/>
            <a:chOff x="1871361" y="158584"/>
            <a:chExt cx="8295193" cy="979806"/>
          </a:xfrm>
        </p:grpSpPr>
        <p:sp>
          <p:nvSpPr>
            <p:cNvPr id="68" name="TextBox 67"/>
            <p:cNvSpPr txBox="1"/>
            <p:nvPr/>
          </p:nvSpPr>
          <p:spPr>
            <a:xfrm>
              <a:off x="1871361" y="158584"/>
              <a:ext cx="829519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 smtClean="0">
                  <a:solidFill>
                    <a:schemeClr val="bg1">
                      <a:lumMod val="50000"/>
                    </a:schemeClr>
                  </a:solidFill>
                  <a:latin typeface="Tw Cen MT" panose="020B0602020104020603" pitchFamily="34" charset="0"/>
                </a:rPr>
                <a:t>DUTIES AND REQUITMENTS OF EMOLOYESS </a:t>
              </a:r>
            </a:p>
          </p:txBody>
        </p:sp>
        <p:grpSp>
          <p:nvGrpSpPr>
            <p:cNvPr id="69" name="Group 68"/>
            <p:cNvGrpSpPr/>
            <p:nvPr/>
          </p:nvGrpSpPr>
          <p:grpSpPr>
            <a:xfrm>
              <a:off x="5078428" y="846372"/>
              <a:ext cx="1526209" cy="292018"/>
              <a:chOff x="4801005" y="830897"/>
              <a:chExt cx="1526209" cy="292018"/>
            </a:xfrm>
          </p:grpSpPr>
          <p:sp>
            <p:nvSpPr>
              <p:cNvPr id="70" name="Oval 69"/>
              <p:cNvSpPr/>
              <p:nvPr/>
            </p:nvSpPr>
            <p:spPr>
              <a:xfrm>
                <a:off x="4801005" y="830897"/>
                <a:ext cx="265855" cy="281680"/>
              </a:xfrm>
              <a:prstGeom prst="ellipse">
                <a:avLst/>
              </a:prstGeom>
              <a:solidFill>
                <a:srgbClr val="9A8AF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71" name="Oval 70"/>
              <p:cNvSpPr/>
              <p:nvPr/>
            </p:nvSpPr>
            <p:spPr>
              <a:xfrm>
                <a:off x="5114515" y="839464"/>
                <a:ext cx="265855" cy="281680"/>
              </a:xfrm>
              <a:prstGeom prst="ellipse">
                <a:avLst/>
              </a:prstGeom>
              <a:solidFill>
                <a:srgbClr val="E8629B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72" name="Oval 71"/>
              <p:cNvSpPr/>
              <p:nvPr/>
            </p:nvSpPr>
            <p:spPr>
              <a:xfrm>
                <a:off x="5428025" y="841235"/>
                <a:ext cx="265855" cy="281680"/>
              </a:xfrm>
              <a:prstGeom prst="ellipse">
                <a:avLst/>
              </a:prstGeom>
              <a:solidFill>
                <a:srgbClr val="F2B87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73" name="Oval 72"/>
              <p:cNvSpPr/>
              <p:nvPr/>
            </p:nvSpPr>
            <p:spPr>
              <a:xfrm>
                <a:off x="6061359" y="839464"/>
                <a:ext cx="265855" cy="281680"/>
              </a:xfrm>
              <a:prstGeom prst="ellipse">
                <a:avLst/>
              </a:prstGeom>
              <a:solidFill>
                <a:srgbClr val="F4787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74" name="Oval 73"/>
              <p:cNvSpPr/>
              <p:nvPr/>
            </p:nvSpPr>
            <p:spPr>
              <a:xfrm>
                <a:off x="5741535" y="839464"/>
                <a:ext cx="265855" cy="281680"/>
              </a:xfrm>
              <a:prstGeom prst="ellipse">
                <a:avLst/>
              </a:prstGeom>
              <a:solidFill>
                <a:srgbClr val="93DDD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sp>
        <p:nvSpPr>
          <p:cNvPr id="82" name="Content Placeholder 2"/>
          <p:cNvSpPr txBox="1">
            <a:spLocks/>
          </p:cNvSpPr>
          <p:nvPr/>
        </p:nvSpPr>
        <p:spPr>
          <a:xfrm>
            <a:off x="1905176" y="1562528"/>
            <a:ext cx="93726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b="1" dirty="0" smtClean="0">
                <a:solidFill>
                  <a:srgbClr val="C00000"/>
                </a:solidFill>
              </a:rPr>
              <a:t>To help, maintain, supervise and organise a child friendly environment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b="1" dirty="0" smtClean="0">
                <a:solidFill>
                  <a:schemeClr val="accent1">
                    <a:lumMod val="75000"/>
                  </a:schemeClr>
                </a:solidFill>
              </a:rPr>
              <a:t>Keep records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b="1" dirty="0" smtClean="0">
                <a:solidFill>
                  <a:schemeClr val="accent6">
                    <a:lumMod val="75000"/>
                  </a:schemeClr>
                </a:solidFill>
              </a:rPr>
              <a:t>Adhere to the Policies and Procedures of the Company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b="1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Contribute to good standards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b="1" dirty="0" smtClean="0">
                <a:solidFill>
                  <a:srgbClr val="00B050"/>
                </a:solidFill>
              </a:rPr>
              <a:t>Ensure High Standards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b="1" dirty="0" smtClean="0">
                <a:solidFill>
                  <a:srgbClr val="7030A0"/>
                </a:solidFill>
              </a:rPr>
              <a:t>Have legal right to work in UK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b="1" dirty="0" smtClean="0">
                <a:solidFill>
                  <a:srgbClr val="F47878"/>
                </a:solidFill>
              </a:rPr>
              <a:t>Minimum lev 2 Childcare Qualification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b="1" dirty="0" smtClean="0">
                <a:solidFill>
                  <a:srgbClr val="00B0F0"/>
                </a:solidFill>
              </a:rPr>
              <a:t>DBS</a:t>
            </a:r>
            <a:endParaRPr lang="en-GB" b="1" dirty="0">
              <a:solidFill>
                <a:srgbClr val="00B0F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938353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2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" name="Group 19"/>
          <p:cNvGrpSpPr/>
          <p:nvPr/>
        </p:nvGrpSpPr>
        <p:grpSpPr>
          <a:xfrm flipH="1">
            <a:off x="-52254" y="0"/>
            <a:ext cx="12244254" cy="6858000"/>
            <a:chOff x="0" y="0"/>
            <a:chExt cx="12244254" cy="6858000"/>
          </a:xfrm>
        </p:grpSpPr>
        <p:sp>
          <p:nvSpPr>
            <p:cNvPr id="4" name="Rectangle 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>
              <a:outerShdw blurRad="215900" dist="50800" sx="101000" sy="101000" algn="tl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19" name="Group 18"/>
            <p:cNvGrpSpPr/>
            <p:nvPr/>
          </p:nvGrpSpPr>
          <p:grpSpPr>
            <a:xfrm>
              <a:off x="11037721" y="2544291"/>
              <a:ext cx="1206533" cy="1769413"/>
              <a:chOff x="11037721" y="2544291"/>
              <a:chExt cx="1206533" cy="1769413"/>
            </a:xfrm>
          </p:grpSpPr>
          <p:sp>
            <p:nvSpPr>
              <p:cNvPr id="9" name="TextBox 8"/>
              <p:cNvSpPr txBox="1"/>
              <p:nvPr/>
            </p:nvSpPr>
            <p:spPr>
              <a:xfrm rot="16200000">
                <a:off x="11097937" y="3167388"/>
                <a:ext cx="176941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b="1" dirty="0" smtClean="0">
                    <a:solidFill>
                      <a:schemeClr val="bg2"/>
                    </a:solidFill>
                    <a:latin typeface="MV Boli" panose="02000500030200090000" pitchFamily="2" charset="0"/>
                    <a:cs typeface="MV Boli" panose="02000500030200090000" pitchFamily="2" charset="0"/>
                  </a:rPr>
                  <a:t>Made by</a:t>
                </a:r>
                <a:endParaRPr lang="en-GB" sz="2800" b="1" dirty="0">
                  <a:solidFill>
                    <a:schemeClr val="bg2"/>
                  </a:solidFill>
                  <a:latin typeface="MV Boli" panose="02000500030200090000" pitchFamily="2" charset="0"/>
                  <a:cs typeface="MV Boli" panose="02000500030200090000" pitchFamily="2" charset="0"/>
                </a:endParaRPr>
              </a:p>
            </p:txBody>
          </p:sp>
          <p:pic>
            <p:nvPicPr>
              <p:cNvPr id="18" name="Picture 17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6200000">
                <a:off x="11037721" y="3124155"/>
                <a:ext cx="609685" cy="609685"/>
              </a:xfrm>
              <a:prstGeom prst="rect">
                <a:avLst/>
              </a:prstGeom>
            </p:spPr>
          </p:pic>
        </p:grpSp>
      </p:grpSp>
      <p:grpSp>
        <p:nvGrpSpPr>
          <p:cNvPr id="10" name="Group 9"/>
          <p:cNvGrpSpPr/>
          <p:nvPr/>
        </p:nvGrpSpPr>
        <p:grpSpPr>
          <a:xfrm flipH="1">
            <a:off x="-14525" y="-112"/>
            <a:ext cx="12244253" cy="6858000"/>
            <a:chOff x="0" y="0"/>
            <a:chExt cx="12244253" cy="6858000"/>
          </a:xfrm>
          <a:effectLst>
            <a:outerShdw blurRad="215900" dist="38100" sx="101000" sy="101000" algn="tr" rotWithShape="0">
              <a:prstClr val="black">
                <a:alpha val="35000"/>
              </a:prstClr>
            </a:outerShdw>
          </a:effectLst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>
              <a:outerShdw blurRad="215900" dist="50800" sx="101000" sy="101000" algn="tl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12" name="Group 11"/>
            <p:cNvGrpSpPr/>
            <p:nvPr/>
          </p:nvGrpSpPr>
          <p:grpSpPr>
            <a:xfrm>
              <a:off x="10964093" y="2254345"/>
              <a:ext cx="1280160" cy="2349306"/>
              <a:chOff x="10964093" y="2254345"/>
              <a:chExt cx="1280160" cy="2349306"/>
            </a:xfrm>
          </p:grpSpPr>
          <p:sp>
            <p:nvSpPr>
              <p:cNvPr id="13" name="Freeform 12"/>
              <p:cNvSpPr/>
              <p:nvPr/>
            </p:nvSpPr>
            <p:spPr>
              <a:xfrm>
                <a:off x="10964093" y="2254345"/>
                <a:ext cx="1280160" cy="2349306"/>
              </a:xfrm>
              <a:custGeom>
                <a:avLst/>
                <a:gdLst>
                  <a:gd name="connsiteX0" fmla="*/ 1280160 w 1280160"/>
                  <a:gd name="connsiteY0" fmla="*/ 0 h 2349306"/>
                  <a:gd name="connsiteX1" fmla="*/ 1280160 w 1280160"/>
                  <a:gd name="connsiteY1" fmla="*/ 2349306 h 2349306"/>
                  <a:gd name="connsiteX2" fmla="*/ 0 w 1280160"/>
                  <a:gd name="connsiteY2" fmla="*/ 1174653 h 2349306"/>
                  <a:gd name="connsiteX3" fmla="*/ 1280160 w 1280160"/>
                  <a:gd name="connsiteY3" fmla="*/ 0 h 23493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80160" h="2349306">
                    <a:moveTo>
                      <a:pt x="1280160" y="0"/>
                    </a:moveTo>
                    <a:lnTo>
                      <a:pt x="1280160" y="2349306"/>
                    </a:lnTo>
                    <a:cubicBezTo>
                      <a:pt x="573147" y="2349306"/>
                      <a:pt x="0" y="1823396"/>
                      <a:pt x="0" y="1174653"/>
                    </a:cubicBezTo>
                    <a:cubicBezTo>
                      <a:pt x="0" y="525910"/>
                      <a:pt x="573147" y="0"/>
                      <a:pt x="1280160" y="0"/>
                    </a:cubicBezTo>
                    <a:close/>
                  </a:path>
                </a:pathLst>
              </a:custGeom>
              <a:solidFill>
                <a:srgbClr val="84E8A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4" name="TextBox 13"/>
              <p:cNvSpPr txBox="1"/>
              <p:nvPr/>
            </p:nvSpPr>
            <p:spPr>
              <a:xfrm rot="16200000">
                <a:off x="11097937" y="3228943"/>
                <a:ext cx="1769413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000" b="1" dirty="0" smtClean="0">
                    <a:solidFill>
                      <a:schemeClr val="bg2"/>
                    </a:solidFill>
                    <a:latin typeface="MV Boli" panose="02000500030200090000" pitchFamily="2" charset="0"/>
                    <a:cs typeface="MV Boli" panose="02000500030200090000" pitchFamily="2" charset="0"/>
                  </a:rPr>
                  <a:t>STRUCTURE</a:t>
                </a:r>
                <a:endParaRPr lang="en-GB" sz="2000" b="1" dirty="0">
                  <a:solidFill>
                    <a:schemeClr val="bg2"/>
                  </a:solidFill>
                  <a:latin typeface="MV Boli" panose="02000500030200090000" pitchFamily="2" charset="0"/>
                  <a:cs typeface="MV Boli" panose="02000500030200090000" pitchFamily="2" charset="0"/>
                </a:endParaRPr>
              </a:p>
            </p:txBody>
          </p:sp>
          <p:pic>
            <p:nvPicPr>
              <p:cNvPr id="15" name="Picture 14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6200000">
                <a:off x="11037721" y="3124155"/>
                <a:ext cx="609685" cy="609685"/>
              </a:xfrm>
              <a:prstGeom prst="rect">
                <a:avLst/>
              </a:prstGeom>
            </p:spPr>
          </p:pic>
        </p:grpSp>
      </p:grpSp>
      <p:grpSp>
        <p:nvGrpSpPr>
          <p:cNvPr id="25" name="Group 24"/>
          <p:cNvGrpSpPr/>
          <p:nvPr/>
        </p:nvGrpSpPr>
        <p:grpSpPr>
          <a:xfrm flipH="1">
            <a:off x="515643" y="0"/>
            <a:ext cx="12244253" cy="6858000"/>
            <a:chOff x="0" y="0"/>
            <a:chExt cx="12244253" cy="6858000"/>
          </a:xfrm>
          <a:effectLst>
            <a:outerShdw blurRad="215900" dist="38100" sx="101000" sy="101000" algn="tr" rotWithShape="0">
              <a:prstClr val="black">
                <a:alpha val="35000"/>
              </a:prstClr>
            </a:outerShdw>
          </a:effectLst>
        </p:grpSpPr>
        <p:sp>
          <p:nvSpPr>
            <p:cNvPr id="26" name="Rectangle 25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>
              <a:outerShdw blurRad="215900" dist="50800" sx="101000" sy="101000" algn="tl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27" name="Group 26"/>
            <p:cNvGrpSpPr/>
            <p:nvPr/>
          </p:nvGrpSpPr>
          <p:grpSpPr>
            <a:xfrm>
              <a:off x="10964093" y="2254345"/>
              <a:ext cx="1280160" cy="2440897"/>
              <a:chOff x="10964093" y="2254345"/>
              <a:chExt cx="1280160" cy="2440897"/>
            </a:xfrm>
          </p:grpSpPr>
          <p:sp>
            <p:nvSpPr>
              <p:cNvPr id="28" name="Freeform 27"/>
              <p:cNvSpPr/>
              <p:nvPr/>
            </p:nvSpPr>
            <p:spPr>
              <a:xfrm>
                <a:off x="10964093" y="2254345"/>
                <a:ext cx="1280160" cy="2349306"/>
              </a:xfrm>
              <a:custGeom>
                <a:avLst/>
                <a:gdLst>
                  <a:gd name="connsiteX0" fmla="*/ 1280160 w 1280160"/>
                  <a:gd name="connsiteY0" fmla="*/ 0 h 2349306"/>
                  <a:gd name="connsiteX1" fmla="*/ 1280160 w 1280160"/>
                  <a:gd name="connsiteY1" fmla="*/ 2349306 h 2349306"/>
                  <a:gd name="connsiteX2" fmla="*/ 0 w 1280160"/>
                  <a:gd name="connsiteY2" fmla="*/ 1174653 h 2349306"/>
                  <a:gd name="connsiteX3" fmla="*/ 1280160 w 1280160"/>
                  <a:gd name="connsiteY3" fmla="*/ 0 h 23493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80160" h="2349306">
                    <a:moveTo>
                      <a:pt x="1280160" y="0"/>
                    </a:moveTo>
                    <a:lnTo>
                      <a:pt x="1280160" y="2349306"/>
                    </a:lnTo>
                    <a:cubicBezTo>
                      <a:pt x="573147" y="2349306"/>
                      <a:pt x="0" y="1823396"/>
                      <a:pt x="0" y="1174653"/>
                    </a:cubicBezTo>
                    <a:cubicBezTo>
                      <a:pt x="0" y="525910"/>
                      <a:pt x="573147" y="0"/>
                      <a:pt x="1280160" y="0"/>
                    </a:cubicBezTo>
                    <a:close/>
                  </a:path>
                </a:pathLst>
              </a:custGeom>
              <a:solidFill>
                <a:srgbClr val="9A8AF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9" name="TextBox 28"/>
              <p:cNvSpPr txBox="1"/>
              <p:nvPr/>
            </p:nvSpPr>
            <p:spPr>
              <a:xfrm rot="16200000">
                <a:off x="10907169" y="3388934"/>
                <a:ext cx="2150951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b="1" dirty="0" smtClean="0">
                    <a:solidFill>
                      <a:schemeClr val="bg2"/>
                    </a:solidFill>
                    <a:latin typeface="MV Boli" panose="02000500030200090000" pitchFamily="2" charset="0"/>
                    <a:cs typeface="MV Boli" panose="02000500030200090000" pitchFamily="2" charset="0"/>
                  </a:rPr>
                  <a:t>RECRUTING</a:t>
                </a:r>
                <a:endParaRPr lang="en-GB" sz="2400" b="1" dirty="0">
                  <a:solidFill>
                    <a:schemeClr val="bg2"/>
                  </a:solidFill>
                  <a:latin typeface="MV Boli" panose="02000500030200090000" pitchFamily="2" charset="0"/>
                  <a:cs typeface="MV Boli" panose="02000500030200090000" pitchFamily="2" charset="0"/>
                </a:endParaRPr>
              </a:p>
            </p:txBody>
          </p:sp>
          <p:pic>
            <p:nvPicPr>
              <p:cNvPr id="30" name="Picture 29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6200000">
                <a:off x="11037721" y="3124155"/>
                <a:ext cx="609685" cy="609685"/>
              </a:xfrm>
              <a:prstGeom prst="rect">
                <a:avLst/>
              </a:prstGeom>
            </p:spPr>
          </p:pic>
        </p:grpSp>
      </p:grpSp>
      <p:grpSp>
        <p:nvGrpSpPr>
          <p:cNvPr id="31" name="Group 30"/>
          <p:cNvGrpSpPr/>
          <p:nvPr/>
        </p:nvGrpSpPr>
        <p:grpSpPr>
          <a:xfrm flipH="1">
            <a:off x="930140" y="0"/>
            <a:ext cx="12244253" cy="6858000"/>
            <a:chOff x="0" y="0"/>
            <a:chExt cx="12244253" cy="6858000"/>
          </a:xfrm>
          <a:effectLst>
            <a:outerShdw blurRad="215900" dist="38100" sx="101000" sy="101000" algn="tr" rotWithShape="0">
              <a:prstClr val="black">
                <a:alpha val="35000"/>
              </a:prstClr>
            </a:outerShdw>
          </a:effectLst>
        </p:grpSpPr>
        <p:sp>
          <p:nvSpPr>
            <p:cNvPr id="32" name="Rectangle 3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>
              <a:outerShdw blurRad="215900" dist="50800" sx="101000" sy="101000" algn="tl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33" name="Group 32"/>
            <p:cNvGrpSpPr/>
            <p:nvPr/>
          </p:nvGrpSpPr>
          <p:grpSpPr>
            <a:xfrm>
              <a:off x="10964093" y="2254345"/>
              <a:ext cx="1280160" cy="2349306"/>
              <a:chOff x="10964093" y="2254345"/>
              <a:chExt cx="1280160" cy="2349306"/>
            </a:xfrm>
          </p:grpSpPr>
          <p:sp>
            <p:nvSpPr>
              <p:cNvPr id="34" name="Freeform 33"/>
              <p:cNvSpPr/>
              <p:nvPr/>
            </p:nvSpPr>
            <p:spPr>
              <a:xfrm>
                <a:off x="10964093" y="2254345"/>
                <a:ext cx="1280160" cy="2349306"/>
              </a:xfrm>
              <a:custGeom>
                <a:avLst/>
                <a:gdLst>
                  <a:gd name="connsiteX0" fmla="*/ 1280160 w 1280160"/>
                  <a:gd name="connsiteY0" fmla="*/ 0 h 2349306"/>
                  <a:gd name="connsiteX1" fmla="*/ 1280160 w 1280160"/>
                  <a:gd name="connsiteY1" fmla="*/ 2349306 h 2349306"/>
                  <a:gd name="connsiteX2" fmla="*/ 0 w 1280160"/>
                  <a:gd name="connsiteY2" fmla="*/ 1174653 h 2349306"/>
                  <a:gd name="connsiteX3" fmla="*/ 1280160 w 1280160"/>
                  <a:gd name="connsiteY3" fmla="*/ 0 h 23493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80160" h="2349306">
                    <a:moveTo>
                      <a:pt x="1280160" y="0"/>
                    </a:moveTo>
                    <a:lnTo>
                      <a:pt x="1280160" y="2349306"/>
                    </a:lnTo>
                    <a:cubicBezTo>
                      <a:pt x="573147" y="2349306"/>
                      <a:pt x="0" y="1823396"/>
                      <a:pt x="0" y="1174653"/>
                    </a:cubicBezTo>
                    <a:cubicBezTo>
                      <a:pt x="0" y="525910"/>
                      <a:pt x="573147" y="0"/>
                      <a:pt x="1280160" y="0"/>
                    </a:cubicBezTo>
                    <a:close/>
                  </a:path>
                </a:pathLst>
              </a:custGeom>
              <a:solidFill>
                <a:srgbClr val="F2B87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5" name="TextBox 34"/>
              <p:cNvSpPr txBox="1"/>
              <p:nvPr/>
            </p:nvSpPr>
            <p:spPr>
              <a:xfrm rot="16200000">
                <a:off x="11097937" y="3259721"/>
                <a:ext cx="1769413" cy="3385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1600" b="1" dirty="0" smtClean="0">
                    <a:solidFill>
                      <a:schemeClr val="bg2"/>
                    </a:solidFill>
                    <a:latin typeface="MV Boli" panose="02000500030200090000" pitchFamily="2" charset="0"/>
                    <a:cs typeface="MV Boli" panose="02000500030200090000" pitchFamily="2" charset="0"/>
                  </a:rPr>
                  <a:t>DAILY ROUTINE</a:t>
                </a:r>
                <a:endParaRPr lang="en-GB" sz="1600" b="1" dirty="0">
                  <a:solidFill>
                    <a:schemeClr val="bg2"/>
                  </a:solidFill>
                  <a:latin typeface="MV Boli" panose="02000500030200090000" pitchFamily="2" charset="0"/>
                  <a:cs typeface="MV Boli" panose="02000500030200090000" pitchFamily="2" charset="0"/>
                </a:endParaRPr>
              </a:p>
            </p:txBody>
          </p:sp>
          <p:pic>
            <p:nvPicPr>
              <p:cNvPr id="36" name="Picture 35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6200000">
                <a:off x="11037721" y="3124155"/>
                <a:ext cx="609685" cy="609685"/>
              </a:xfrm>
              <a:prstGeom prst="rect">
                <a:avLst/>
              </a:prstGeom>
            </p:spPr>
          </p:pic>
        </p:grpSp>
      </p:grpSp>
      <p:grpSp>
        <p:nvGrpSpPr>
          <p:cNvPr id="43" name="Group 42"/>
          <p:cNvGrpSpPr/>
          <p:nvPr/>
        </p:nvGrpSpPr>
        <p:grpSpPr>
          <a:xfrm flipH="1">
            <a:off x="1413280" y="-224"/>
            <a:ext cx="12244253" cy="6858000"/>
            <a:chOff x="0" y="0"/>
            <a:chExt cx="12244253" cy="6858000"/>
          </a:xfrm>
          <a:effectLst>
            <a:outerShdw blurRad="215900" dist="38100" sx="101000" sy="101000" algn="tr" rotWithShape="0">
              <a:prstClr val="black">
                <a:alpha val="35000"/>
              </a:prstClr>
            </a:outerShdw>
          </a:effectLst>
        </p:grpSpPr>
        <p:sp>
          <p:nvSpPr>
            <p:cNvPr id="44" name="Rectangle 4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>
              <a:outerShdw blurRad="215900" dist="50800" sx="101000" sy="101000" algn="tl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45" name="Group 44"/>
            <p:cNvGrpSpPr/>
            <p:nvPr/>
          </p:nvGrpSpPr>
          <p:grpSpPr>
            <a:xfrm>
              <a:off x="10964093" y="2254343"/>
              <a:ext cx="1280160" cy="2595561"/>
              <a:chOff x="10964093" y="2254343"/>
              <a:chExt cx="1280160" cy="2595561"/>
            </a:xfrm>
          </p:grpSpPr>
          <p:sp>
            <p:nvSpPr>
              <p:cNvPr id="46" name="Freeform 45"/>
              <p:cNvSpPr/>
              <p:nvPr/>
            </p:nvSpPr>
            <p:spPr>
              <a:xfrm>
                <a:off x="10964093" y="2254345"/>
                <a:ext cx="1280160" cy="2349306"/>
              </a:xfrm>
              <a:custGeom>
                <a:avLst/>
                <a:gdLst>
                  <a:gd name="connsiteX0" fmla="*/ 1280160 w 1280160"/>
                  <a:gd name="connsiteY0" fmla="*/ 0 h 2349306"/>
                  <a:gd name="connsiteX1" fmla="*/ 1280160 w 1280160"/>
                  <a:gd name="connsiteY1" fmla="*/ 2349306 h 2349306"/>
                  <a:gd name="connsiteX2" fmla="*/ 0 w 1280160"/>
                  <a:gd name="connsiteY2" fmla="*/ 1174653 h 2349306"/>
                  <a:gd name="connsiteX3" fmla="*/ 1280160 w 1280160"/>
                  <a:gd name="connsiteY3" fmla="*/ 0 h 23493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80160" h="2349306">
                    <a:moveTo>
                      <a:pt x="1280160" y="0"/>
                    </a:moveTo>
                    <a:lnTo>
                      <a:pt x="1280160" y="2349306"/>
                    </a:lnTo>
                    <a:cubicBezTo>
                      <a:pt x="573147" y="2349306"/>
                      <a:pt x="0" y="1823396"/>
                      <a:pt x="0" y="1174653"/>
                    </a:cubicBezTo>
                    <a:cubicBezTo>
                      <a:pt x="0" y="525910"/>
                      <a:pt x="573147" y="0"/>
                      <a:pt x="1280160" y="0"/>
                    </a:cubicBezTo>
                    <a:close/>
                  </a:path>
                </a:pathLst>
              </a:custGeom>
              <a:solidFill>
                <a:srgbClr val="F4787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47" name="TextBox 46"/>
              <p:cNvSpPr txBox="1"/>
              <p:nvPr/>
            </p:nvSpPr>
            <p:spPr>
              <a:xfrm rot="16200000">
                <a:off x="10684865" y="3321291"/>
                <a:ext cx="2595561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b="1" dirty="0" smtClean="0">
                    <a:solidFill>
                      <a:schemeClr val="bg2"/>
                    </a:solidFill>
                    <a:latin typeface="MV Boli" panose="02000500030200090000" pitchFamily="2" charset="0"/>
                    <a:cs typeface="MV Boli" panose="02000500030200090000" pitchFamily="2" charset="0"/>
                  </a:rPr>
                  <a:t>DUTIES AND…</a:t>
                </a:r>
                <a:endParaRPr lang="en-GB" sz="2400" b="1" dirty="0">
                  <a:solidFill>
                    <a:schemeClr val="bg2"/>
                  </a:solidFill>
                  <a:latin typeface="MV Boli" panose="02000500030200090000" pitchFamily="2" charset="0"/>
                  <a:cs typeface="MV Boli" panose="02000500030200090000" pitchFamily="2" charset="0"/>
                </a:endParaRPr>
              </a:p>
            </p:txBody>
          </p:sp>
          <p:pic>
            <p:nvPicPr>
              <p:cNvPr id="48" name="Picture 47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6200000">
                <a:off x="11037721" y="3124155"/>
                <a:ext cx="609685" cy="609685"/>
              </a:xfrm>
              <a:prstGeom prst="rect">
                <a:avLst/>
              </a:prstGeom>
            </p:spPr>
          </p:pic>
        </p:grpSp>
      </p:grpSp>
      <p:grpSp>
        <p:nvGrpSpPr>
          <p:cNvPr id="49" name="Group 48"/>
          <p:cNvGrpSpPr/>
          <p:nvPr/>
        </p:nvGrpSpPr>
        <p:grpSpPr>
          <a:xfrm flipH="1">
            <a:off x="1898772" y="-448"/>
            <a:ext cx="12244255" cy="6858000"/>
            <a:chOff x="0" y="0"/>
            <a:chExt cx="12244255" cy="6858000"/>
          </a:xfrm>
          <a:effectLst>
            <a:outerShdw blurRad="215900" dist="38100" sx="101000" sy="101000" algn="tr" rotWithShape="0">
              <a:prstClr val="black">
                <a:alpha val="35000"/>
              </a:prstClr>
            </a:outerShdw>
          </a:effectLst>
        </p:grpSpPr>
        <p:sp>
          <p:nvSpPr>
            <p:cNvPr id="50" name="Rectangle 49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>
              <a:outerShdw blurRad="215900" dist="50800" sx="101000" sy="101000" algn="tl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51" name="Group 50"/>
            <p:cNvGrpSpPr/>
            <p:nvPr/>
          </p:nvGrpSpPr>
          <p:grpSpPr>
            <a:xfrm>
              <a:off x="10964093" y="2254345"/>
              <a:ext cx="1280162" cy="2349306"/>
              <a:chOff x="10964093" y="2254345"/>
              <a:chExt cx="1280162" cy="2349306"/>
            </a:xfrm>
          </p:grpSpPr>
          <p:sp>
            <p:nvSpPr>
              <p:cNvPr id="52" name="Freeform 51"/>
              <p:cNvSpPr/>
              <p:nvPr/>
            </p:nvSpPr>
            <p:spPr>
              <a:xfrm>
                <a:off x="10964093" y="2254345"/>
                <a:ext cx="1280160" cy="2349306"/>
              </a:xfrm>
              <a:custGeom>
                <a:avLst/>
                <a:gdLst>
                  <a:gd name="connsiteX0" fmla="*/ 1280160 w 1280160"/>
                  <a:gd name="connsiteY0" fmla="*/ 0 h 2349306"/>
                  <a:gd name="connsiteX1" fmla="*/ 1280160 w 1280160"/>
                  <a:gd name="connsiteY1" fmla="*/ 2349306 h 2349306"/>
                  <a:gd name="connsiteX2" fmla="*/ 0 w 1280160"/>
                  <a:gd name="connsiteY2" fmla="*/ 1174653 h 2349306"/>
                  <a:gd name="connsiteX3" fmla="*/ 1280160 w 1280160"/>
                  <a:gd name="connsiteY3" fmla="*/ 0 h 23493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80160" h="2349306">
                    <a:moveTo>
                      <a:pt x="1280160" y="0"/>
                    </a:moveTo>
                    <a:lnTo>
                      <a:pt x="1280160" y="2349306"/>
                    </a:lnTo>
                    <a:cubicBezTo>
                      <a:pt x="573147" y="2349306"/>
                      <a:pt x="0" y="1823396"/>
                      <a:pt x="0" y="1174653"/>
                    </a:cubicBezTo>
                    <a:cubicBezTo>
                      <a:pt x="0" y="525910"/>
                      <a:pt x="573147" y="0"/>
                      <a:pt x="1280160" y="0"/>
                    </a:cubicBezTo>
                    <a:close/>
                  </a:path>
                </a:pathLst>
              </a:custGeom>
              <a:solidFill>
                <a:schemeClr val="tx2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53" name="TextBox 52"/>
              <p:cNvSpPr txBox="1"/>
              <p:nvPr/>
            </p:nvSpPr>
            <p:spPr>
              <a:xfrm rot="16200000">
                <a:off x="10952993" y="3312332"/>
                <a:ext cx="205930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b="1" dirty="0" smtClean="0">
                    <a:solidFill>
                      <a:schemeClr val="bg2"/>
                    </a:solidFill>
                    <a:latin typeface="MV Boli" panose="02000500030200090000" pitchFamily="2" charset="0"/>
                    <a:cs typeface="MV Boli" panose="02000500030200090000" pitchFamily="2" charset="0"/>
                  </a:rPr>
                  <a:t>TRAINING</a:t>
                </a:r>
                <a:endParaRPr lang="en-GB" sz="2800" b="1" dirty="0">
                  <a:solidFill>
                    <a:schemeClr val="bg2"/>
                  </a:solidFill>
                  <a:latin typeface="MV Boli" panose="02000500030200090000" pitchFamily="2" charset="0"/>
                  <a:cs typeface="MV Boli" panose="02000500030200090000" pitchFamily="2" charset="0"/>
                </a:endParaRPr>
              </a:p>
            </p:txBody>
          </p:sp>
          <p:pic>
            <p:nvPicPr>
              <p:cNvPr id="54" name="Picture 53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6200000">
                <a:off x="11037721" y="3124155"/>
                <a:ext cx="609685" cy="609685"/>
              </a:xfrm>
              <a:prstGeom prst="rect">
                <a:avLst/>
              </a:prstGeom>
            </p:spPr>
          </p:pic>
        </p:grpSp>
      </p:grpSp>
      <p:grpSp>
        <p:nvGrpSpPr>
          <p:cNvPr id="67" name="Group 66"/>
          <p:cNvGrpSpPr/>
          <p:nvPr/>
        </p:nvGrpSpPr>
        <p:grpSpPr>
          <a:xfrm>
            <a:off x="1148175" y="199966"/>
            <a:ext cx="10568881" cy="979806"/>
            <a:chOff x="1871361" y="158584"/>
            <a:chExt cx="8295193" cy="979806"/>
          </a:xfrm>
        </p:grpSpPr>
        <p:sp>
          <p:nvSpPr>
            <p:cNvPr id="68" name="TextBox 67"/>
            <p:cNvSpPr txBox="1"/>
            <p:nvPr/>
          </p:nvSpPr>
          <p:spPr>
            <a:xfrm>
              <a:off x="1871361" y="158584"/>
              <a:ext cx="829519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 smtClean="0">
                  <a:solidFill>
                    <a:schemeClr val="bg1">
                      <a:lumMod val="50000"/>
                    </a:schemeClr>
                  </a:solidFill>
                  <a:latin typeface="Tw Cen MT" panose="020B0602020104020603" pitchFamily="34" charset="0"/>
                </a:rPr>
                <a:t>TRAINING REQUIRED AND INDUCTION</a:t>
              </a:r>
            </a:p>
          </p:txBody>
        </p:sp>
        <p:grpSp>
          <p:nvGrpSpPr>
            <p:cNvPr id="69" name="Group 68"/>
            <p:cNvGrpSpPr/>
            <p:nvPr/>
          </p:nvGrpSpPr>
          <p:grpSpPr>
            <a:xfrm>
              <a:off x="5078428" y="846372"/>
              <a:ext cx="1526209" cy="292018"/>
              <a:chOff x="4801005" y="830897"/>
              <a:chExt cx="1526209" cy="292018"/>
            </a:xfrm>
          </p:grpSpPr>
          <p:sp>
            <p:nvSpPr>
              <p:cNvPr id="70" name="Oval 69"/>
              <p:cNvSpPr/>
              <p:nvPr/>
            </p:nvSpPr>
            <p:spPr>
              <a:xfrm>
                <a:off x="4801005" y="830897"/>
                <a:ext cx="265855" cy="281680"/>
              </a:xfrm>
              <a:prstGeom prst="ellipse">
                <a:avLst/>
              </a:prstGeom>
              <a:solidFill>
                <a:srgbClr val="9A8AF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71" name="Oval 70"/>
              <p:cNvSpPr/>
              <p:nvPr/>
            </p:nvSpPr>
            <p:spPr>
              <a:xfrm>
                <a:off x="5114515" y="839464"/>
                <a:ext cx="265855" cy="281680"/>
              </a:xfrm>
              <a:prstGeom prst="ellipse">
                <a:avLst/>
              </a:prstGeom>
              <a:solidFill>
                <a:srgbClr val="E8629B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72" name="Oval 71"/>
              <p:cNvSpPr/>
              <p:nvPr/>
            </p:nvSpPr>
            <p:spPr>
              <a:xfrm>
                <a:off x="5428025" y="841235"/>
                <a:ext cx="265855" cy="281680"/>
              </a:xfrm>
              <a:prstGeom prst="ellipse">
                <a:avLst/>
              </a:prstGeom>
              <a:solidFill>
                <a:srgbClr val="F2B87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73" name="Oval 72"/>
              <p:cNvSpPr/>
              <p:nvPr/>
            </p:nvSpPr>
            <p:spPr>
              <a:xfrm>
                <a:off x="6061359" y="839464"/>
                <a:ext cx="265855" cy="281680"/>
              </a:xfrm>
              <a:prstGeom prst="ellipse">
                <a:avLst/>
              </a:prstGeom>
              <a:solidFill>
                <a:srgbClr val="F4787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74" name="Oval 73"/>
              <p:cNvSpPr/>
              <p:nvPr/>
            </p:nvSpPr>
            <p:spPr>
              <a:xfrm>
                <a:off x="5741535" y="839464"/>
                <a:ext cx="265855" cy="281680"/>
              </a:xfrm>
              <a:prstGeom prst="ellipse">
                <a:avLst/>
              </a:prstGeom>
              <a:solidFill>
                <a:srgbClr val="93DDD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sp>
        <p:nvSpPr>
          <p:cNvPr id="55" name="Text Placeholder 2"/>
          <p:cNvSpPr txBox="1">
            <a:spLocks/>
          </p:cNvSpPr>
          <p:nvPr/>
        </p:nvSpPr>
        <p:spPr>
          <a:xfrm>
            <a:off x="3354038" y="1593007"/>
            <a:ext cx="7385680" cy="4054757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100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3200" dirty="0" smtClean="0">
                <a:solidFill>
                  <a:srgbClr val="C00000"/>
                </a:solidFill>
              </a:rPr>
              <a:t>-</a:t>
            </a:r>
            <a:r>
              <a:rPr lang="en-GB" sz="3200" b="1" dirty="0" smtClean="0">
                <a:solidFill>
                  <a:srgbClr val="C00000"/>
                </a:solidFill>
              </a:rPr>
              <a:t>Know the Facilities</a:t>
            </a:r>
          </a:p>
          <a:p>
            <a:r>
              <a:rPr lang="en-GB" sz="3200" b="1" dirty="0" smtClean="0">
                <a:solidFill>
                  <a:schemeClr val="accent6">
                    <a:lumMod val="75000"/>
                  </a:schemeClr>
                </a:solidFill>
              </a:rPr>
              <a:t>-Have knowledge of the specific needs of the children</a:t>
            </a:r>
          </a:p>
          <a:p>
            <a:r>
              <a:rPr lang="en-GB" sz="3200" b="1" dirty="0" smtClean="0">
                <a:solidFill>
                  <a:schemeClr val="accent4">
                    <a:lumMod val="75000"/>
                  </a:schemeClr>
                </a:solidFill>
              </a:rPr>
              <a:t>-Have knowledge of the routines and transitions</a:t>
            </a:r>
          </a:p>
          <a:p>
            <a:r>
              <a:rPr lang="en-GB" sz="3200" b="1" dirty="0" smtClean="0">
                <a:solidFill>
                  <a:srgbClr val="00B0F0"/>
                </a:solidFill>
              </a:rPr>
              <a:t>-Policies regarding communication with parents</a:t>
            </a:r>
          </a:p>
          <a:p>
            <a:r>
              <a:rPr lang="en-GB" sz="3200" b="1" dirty="0" smtClean="0">
                <a:solidFill>
                  <a:srgbClr val="7030A0"/>
                </a:solidFill>
              </a:rPr>
              <a:t>-Meal patterns and food handling policies</a:t>
            </a:r>
          </a:p>
          <a:p>
            <a:r>
              <a:rPr lang="en-GB" sz="3200" b="1" dirty="0" smtClean="0">
                <a:solidFill>
                  <a:srgbClr val="FF0000"/>
                </a:solidFill>
              </a:rPr>
              <a:t>-Health and Safety procedures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963567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" name="Group 19"/>
          <p:cNvGrpSpPr/>
          <p:nvPr/>
        </p:nvGrpSpPr>
        <p:grpSpPr>
          <a:xfrm>
            <a:off x="-25524" y="-8871"/>
            <a:ext cx="12244254" cy="6858000"/>
            <a:chOff x="0" y="0"/>
            <a:chExt cx="12244254" cy="6858000"/>
          </a:xfrm>
        </p:grpSpPr>
        <p:sp>
          <p:nvSpPr>
            <p:cNvPr id="4" name="Rectangle 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>
              <a:outerShdw blurRad="215900" dist="50800" sx="101000" sy="101000" algn="tl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19" name="Group 18"/>
            <p:cNvGrpSpPr/>
            <p:nvPr/>
          </p:nvGrpSpPr>
          <p:grpSpPr>
            <a:xfrm>
              <a:off x="10964093" y="2254345"/>
              <a:ext cx="1280161" cy="2349306"/>
              <a:chOff x="10964093" y="2254345"/>
              <a:chExt cx="1280161" cy="2349306"/>
            </a:xfrm>
          </p:grpSpPr>
          <p:sp>
            <p:nvSpPr>
              <p:cNvPr id="8" name="Freeform 7"/>
              <p:cNvSpPr/>
              <p:nvPr/>
            </p:nvSpPr>
            <p:spPr>
              <a:xfrm>
                <a:off x="10964093" y="2254345"/>
                <a:ext cx="1280160" cy="2349306"/>
              </a:xfrm>
              <a:custGeom>
                <a:avLst/>
                <a:gdLst>
                  <a:gd name="connsiteX0" fmla="*/ 1280160 w 1280160"/>
                  <a:gd name="connsiteY0" fmla="*/ 0 h 2349306"/>
                  <a:gd name="connsiteX1" fmla="*/ 1280160 w 1280160"/>
                  <a:gd name="connsiteY1" fmla="*/ 2349306 h 2349306"/>
                  <a:gd name="connsiteX2" fmla="*/ 0 w 1280160"/>
                  <a:gd name="connsiteY2" fmla="*/ 1174653 h 2349306"/>
                  <a:gd name="connsiteX3" fmla="*/ 1280160 w 1280160"/>
                  <a:gd name="connsiteY3" fmla="*/ 0 h 23493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80160" h="2349306">
                    <a:moveTo>
                      <a:pt x="1280160" y="0"/>
                    </a:moveTo>
                    <a:lnTo>
                      <a:pt x="1280160" y="2349306"/>
                    </a:lnTo>
                    <a:cubicBezTo>
                      <a:pt x="573147" y="2349306"/>
                      <a:pt x="0" y="1823396"/>
                      <a:pt x="0" y="1174653"/>
                    </a:cubicBezTo>
                    <a:cubicBezTo>
                      <a:pt x="0" y="525910"/>
                      <a:pt x="573147" y="0"/>
                      <a:pt x="1280160" y="0"/>
                    </a:cubicBezTo>
                    <a:close/>
                  </a:path>
                </a:pathLst>
              </a:custGeom>
              <a:solidFill>
                <a:srgbClr val="F4787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9" name="TextBox 8"/>
              <p:cNvSpPr txBox="1"/>
              <p:nvPr/>
            </p:nvSpPr>
            <p:spPr>
              <a:xfrm rot="16200000">
                <a:off x="11097937" y="3167388"/>
                <a:ext cx="176941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b="1" dirty="0" smtClean="0">
                    <a:solidFill>
                      <a:schemeClr val="bg2"/>
                    </a:solidFill>
                    <a:latin typeface="MV Boli" panose="02000500030200090000" pitchFamily="2" charset="0"/>
                    <a:cs typeface="MV Boli" panose="02000500030200090000" pitchFamily="2" charset="0"/>
                  </a:rPr>
                  <a:t>Made by</a:t>
                </a:r>
                <a:endParaRPr lang="en-GB" sz="2800" b="1" dirty="0">
                  <a:solidFill>
                    <a:schemeClr val="bg2"/>
                  </a:solidFill>
                  <a:latin typeface="MV Boli" panose="02000500030200090000" pitchFamily="2" charset="0"/>
                  <a:cs typeface="MV Boli" panose="02000500030200090000" pitchFamily="2" charset="0"/>
                </a:endParaRPr>
              </a:p>
            </p:txBody>
          </p:sp>
          <p:pic>
            <p:nvPicPr>
              <p:cNvPr id="18" name="Picture 17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6200000">
                <a:off x="11037721" y="3124155"/>
                <a:ext cx="609685" cy="609685"/>
              </a:xfrm>
              <a:prstGeom prst="rect">
                <a:avLst/>
              </a:prstGeom>
            </p:spPr>
          </p:pic>
        </p:grpSp>
      </p:grpSp>
      <p:grpSp>
        <p:nvGrpSpPr>
          <p:cNvPr id="24" name="Group 23"/>
          <p:cNvGrpSpPr/>
          <p:nvPr/>
        </p:nvGrpSpPr>
        <p:grpSpPr>
          <a:xfrm>
            <a:off x="-10752631" y="-8868"/>
            <a:ext cx="12244254" cy="6858000"/>
            <a:chOff x="0" y="0"/>
            <a:chExt cx="12244254" cy="6858000"/>
          </a:xfrm>
        </p:grpSpPr>
        <p:sp>
          <p:nvSpPr>
            <p:cNvPr id="25" name="Rectangle 24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>
              <a:outerShdw blurRad="215900" dist="50800" sx="101000" sy="101000" algn="tl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26" name="Group 25"/>
            <p:cNvGrpSpPr/>
            <p:nvPr/>
          </p:nvGrpSpPr>
          <p:grpSpPr>
            <a:xfrm>
              <a:off x="10964093" y="2254345"/>
              <a:ext cx="1280161" cy="2349306"/>
              <a:chOff x="10964093" y="2254345"/>
              <a:chExt cx="1280161" cy="2349306"/>
            </a:xfrm>
          </p:grpSpPr>
          <p:sp>
            <p:nvSpPr>
              <p:cNvPr id="27" name="Freeform 26"/>
              <p:cNvSpPr/>
              <p:nvPr/>
            </p:nvSpPr>
            <p:spPr>
              <a:xfrm>
                <a:off x="10964093" y="2254345"/>
                <a:ext cx="1280160" cy="2349306"/>
              </a:xfrm>
              <a:custGeom>
                <a:avLst/>
                <a:gdLst>
                  <a:gd name="connsiteX0" fmla="*/ 1280160 w 1280160"/>
                  <a:gd name="connsiteY0" fmla="*/ 0 h 2349306"/>
                  <a:gd name="connsiteX1" fmla="*/ 1280160 w 1280160"/>
                  <a:gd name="connsiteY1" fmla="*/ 2349306 h 2349306"/>
                  <a:gd name="connsiteX2" fmla="*/ 0 w 1280160"/>
                  <a:gd name="connsiteY2" fmla="*/ 1174653 h 2349306"/>
                  <a:gd name="connsiteX3" fmla="*/ 1280160 w 1280160"/>
                  <a:gd name="connsiteY3" fmla="*/ 0 h 23493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80160" h="2349306">
                    <a:moveTo>
                      <a:pt x="1280160" y="0"/>
                    </a:moveTo>
                    <a:lnTo>
                      <a:pt x="1280160" y="2349306"/>
                    </a:lnTo>
                    <a:cubicBezTo>
                      <a:pt x="573147" y="2349306"/>
                      <a:pt x="0" y="1823396"/>
                      <a:pt x="0" y="1174653"/>
                    </a:cubicBezTo>
                    <a:cubicBezTo>
                      <a:pt x="0" y="525910"/>
                      <a:pt x="573147" y="0"/>
                      <a:pt x="1280160" y="0"/>
                    </a:cubicBezTo>
                    <a:close/>
                  </a:path>
                </a:pathLst>
              </a:custGeom>
              <a:solidFill>
                <a:srgbClr val="EBB93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8" name="TextBox 27"/>
              <p:cNvSpPr txBox="1"/>
              <p:nvPr/>
            </p:nvSpPr>
            <p:spPr>
              <a:xfrm rot="16200000">
                <a:off x="11014510" y="3250815"/>
                <a:ext cx="1936268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b="1" dirty="0" smtClean="0">
                    <a:solidFill>
                      <a:schemeClr val="bg2"/>
                    </a:solidFill>
                    <a:latin typeface="MV Boli" panose="02000500030200090000" pitchFamily="2" charset="0"/>
                    <a:cs typeface="MV Boli" panose="02000500030200090000" pitchFamily="2" charset="0"/>
                  </a:rPr>
                  <a:t>About</a:t>
                </a:r>
                <a:endParaRPr lang="en-GB" sz="2800" b="1" dirty="0">
                  <a:solidFill>
                    <a:schemeClr val="bg2"/>
                  </a:solidFill>
                  <a:latin typeface="MV Boli" panose="02000500030200090000" pitchFamily="2" charset="0"/>
                  <a:cs typeface="MV Boli" panose="02000500030200090000" pitchFamily="2" charset="0"/>
                </a:endParaRPr>
              </a:p>
            </p:txBody>
          </p:sp>
          <p:pic>
            <p:nvPicPr>
              <p:cNvPr id="29" name="Picture 28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6200000">
                <a:off x="11037721" y="3124155"/>
                <a:ext cx="609685" cy="609685"/>
              </a:xfrm>
              <a:prstGeom prst="rect">
                <a:avLst/>
              </a:prstGeom>
            </p:spPr>
          </p:pic>
        </p:grpSp>
      </p:grpSp>
      <p:grpSp>
        <p:nvGrpSpPr>
          <p:cNvPr id="30" name="Group 29"/>
          <p:cNvGrpSpPr/>
          <p:nvPr/>
        </p:nvGrpSpPr>
        <p:grpSpPr>
          <a:xfrm>
            <a:off x="-11380399" y="-8868"/>
            <a:ext cx="12244254" cy="6858000"/>
            <a:chOff x="0" y="0"/>
            <a:chExt cx="12244254" cy="6858000"/>
          </a:xfrm>
        </p:grpSpPr>
        <p:sp>
          <p:nvSpPr>
            <p:cNvPr id="31" name="Rectangle 3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>
              <a:outerShdw blurRad="215900" dist="50800" sx="101000" sy="101000" algn="tl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32" name="Group 31"/>
            <p:cNvGrpSpPr/>
            <p:nvPr/>
          </p:nvGrpSpPr>
          <p:grpSpPr>
            <a:xfrm>
              <a:off x="10964093" y="2254345"/>
              <a:ext cx="1280161" cy="2349306"/>
              <a:chOff x="10964093" y="2254345"/>
              <a:chExt cx="1280161" cy="2349306"/>
            </a:xfrm>
          </p:grpSpPr>
          <p:sp>
            <p:nvSpPr>
              <p:cNvPr id="33" name="Freeform 32"/>
              <p:cNvSpPr/>
              <p:nvPr/>
            </p:nvSpPr>
            <p:spPr>
              <a:xfrm>
                <a:off x="10964093" y="2254345"/>
                <a:ext cx="1280160" cy="2349306"/>
              </a:xfrm>
              <a:custGeom>
                <a:avLst/>
                <a:gdLst>
                  <a:gd name="connsiteX0" fmla="*/ 1280160 w 1280160"/>
                  <a:gd name="connsiteY0" fmla="*/ 0 h 2349306"/>
                  <a:gd name="connsiteX1" fmla="*/ 1280160 w 1280160"/>
                  <a:gd name="connsiteY1" fmla="*/ 2349306 h 2349306"/>
                  <a:gd name="connsiteX2" fmla="*/ 0 w 1280160"/>
                  <a:gd name="connsiteY2" fmla="*/ 1174653 h 2349306"/>
                  <a:gd name="connsiteX3" fmla="*/ 1280160 w 1280160"/>
                  <a:gd name="connsiteY3" fmla="*/ 0 h 23493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80160" h="2349306">
                    <a:moveTo>
                      <a:pt x="1280160" y="0"/>
                    </a:moveTo>
                    <a:lnTo>
                      <a:pt x="1280160" y="2349306"/>
                    </a:lnTo>
                    <a:cubicBezTo>
                      <a:pt x="573147" y="2349306"/>
                      <a:pt x="0" y="1823396"/>
                      <a:pt x="0" y="1174653"/>
                    </a:cubicBezTo>
                    <a:cubicBezTo>
                      <a:pt x="0" y="525910"/>
                      <a:pt x="573147" y="0"/>
                      <a:pt x="1280160" y="0"/>
                    </a:cubicBezTo>
                    <a:close/>
                  </a:path>
                </a:pathLst>
              </a:custGeom>
              <a:solidFill>
                <a:schemeClr val="bg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4" name="TextBox 33"/>
              <p:cNvSpPr txBox="1"/>
              <p:nvPr/>
            </p:nvSpPr>
            <p:spPr>
              <a:xfrm rot="16200000">
                <a:off x="11097937" y="3167388"/>
                <a:ext cx="176941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b="1" dirty="0" smtClean="0">
                    <a:solidFill>
                      <a:schemeClr val="bg2"/>
                    </a:solidFill>
                    <a:latin typeface="MV Boli" panose="02000500030200090000" pitchFamily="2" charset="0"/>
                    <a:cs typeface="MV Boli" panose="02000500030200090000" pitchFamily="2" charset="0"/>
                  </a:rPr>
                  <a:t>LOGO</a:t>
                </a:r>
                <a:endParaRPr lang="en-GB" sz="2800" b="1" dirty="0">
                  <a:solidFill>
                    <a:schemeClr val="bg2"/>
                  </a:solidFill>
                  <a:latin typeface="MV Boli" panose="02000500030200090000" pitchFamily="2" charset="0"/>
                  <a:cs typeface="MV Boli" panose="02000500030200090000" pitchFamily="2" charset="0"/>
                </a:endParaRPr>
              </a:p>
            </p:txBody>
          </p:sp>
          <p:pic>
            <p:nvPicPr>
              <p:cNvPr id="35" name="Picture 34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6200000">
                <a:off x="11037721" y="3124155"/>
                <a:ext cx="609685" cy="609685"/>
              </a:xfrm>
              <a:prstGeom prst="rect">
                <a:avLst/>
              </a:prstGeom>
            </p:spPr>
          </p:pic>
        </p:grpSp>
      </p:grpSp>
      <p:grpSp>
        <p:nvGrpSpPr>
          <p:cNvPr id="36" name="Group 35"/>
          <p:cNvGrpSpPr/>
          <p:nvPr/>
        </p:nvGrpSpPr>
        <p:grpSpPr>
          <a:xfrm>
            <a:off x="-12008167" y="-8871"/>
            <a:ext cx="12244253" cy="6858000"/>
            <a:chOff x="0" y="0"/>
            <a:chExt cx="12244253" cy="6858000"/>
          </a:xfrm>
        </p:grpSpPr>
        <p:sp>
          <p:nvSpPr>
            <p:cNvPr id="37" name="Rectangle 3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>
              <a:outerShdw blurRad="215900" dist="50800" sx="101000" sy="101000" algn="tl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38" name="Group 37"/>
            <p:cNvGrpSpPr/>
            <p:nvPr/>
          </p:nvGrpSpPr>
          <p:grpSpPr>
            <a:xfrm>
              <a:off x="10964093" y="2254345"/>
              <a:ext cx="1280160" cy="2349306"/>
              <a:chOff x="10964093" y="2254345"/>
              <a:chExt cx="1280160" cy="2349306"/>
            </a:xfrm>
          </p:grpSpPr>
          <p:sp>
            <p:nvSpPr>
              <p:cNvPr id="39" name="Freeform 38"/>
              <p:cNvSpPr/>
              <p:nvPr/>
            </p:nvSpPr>
            <p:spPr>
              <a:xfrm>
                <a:off x="10964093" y="2254345"/>
                <a:ext cx="1280160" cy="2349306"/>
              </a:xfrm>
              <a:custGeom>
                <a:avLst/>
                <a:gdLst>
                  <a:gd name="connsiteX0" fmla="*/ 1280160 w 1280160"/>
                  <a:gd name="connsiteY0" fmla="*/ 0 h 2349306"/>
                  <a:gd name="connsiteX1" fmla="*/ 1280160 w 1280160"/>
                  <a:gd name="connsiteY1" fmla="*/ 2349306 h 2349306"/>
                  <a:gd name="connsiteX2" fmla="*/ 0 w 1280160"/>
                  <a:gd name="connsiteY2" fmla="*/ 1174653 h 2349306"/>
                  <a:gd name="connsiteX3" fmla="*/ 1280160 w 1280160"/>
                  <a:gd name="connsiteY3" fmla="*/ 0 h 23493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80160" h="2349306">
                    <a:moveTo>
                      <a:pt x="1280160" y="0"/>
                    </a:moveTo>
                    <a:lnTo>
                      <a:pt x="1280160" y="2349306"/>
                    </a:lnTo>
                    <a:cubicBezTo>
                      <a:pt x="573147" y="2349306"/>
                      <a:pt x="0" y="1823396"/>
                      <a:pt x="0" y="1174653"/>
                    </a:cubicBezTo>
                    <a:cubicBezTo>
                      <a:pt x="0" y="525910"/>
                      <a:pt x="573147" y="0"/>
                      <a:pt x="1280160" y="0"/>
                    </a:cubicBezTo>
                    <a:close/>
                  </a:path>
                </a:pathLst>
              </a:custGeom>
              <a:solidFill>
                <a:srgbClr val="F7A3F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40" name="TextBox 39"/>
              <p:cNvSpPr txBox="1"/>
              <p:nvPr/>
            </p:nvSpPr>
            <p:spPr>
              <a:xfrm rot="16200000">
                <a:off x="11097937" y="3198166"/>
                <a:ext cx="1769413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b="1" dirty="0" smtClean="0">
                    <a:solidFill>
                      <a:schemeClr val="bg2"/>
                    </a:solidFill>
                    <a:latin typeface="MV Boli" panose="02000500030200090000" pitchFamily="2" charset="0"/>
                    <a:cs typeface="MV Boli" panose="02000500030200090000" pitchFamily="2" charset="0"/>
                  </a:rPr>
                  <a:t>FACEBOOK</a:t>
                </a:r>
                <a:endParaRPr lang="en-GB" sz="2400" b="1" dirty="0">
                  <a:solidFill>
                    <a:schemeClr val="bg2"/>
                  </a:solidFill>
                  <a:latin typeface="MV Boli" panose="02000500030200090000" pitchFamily="2" charset="0"/>
                  <a:cs typeface="MV Boli" panose="02000500030200090000" pitchFamily="2" charset="0"/>
                </a:endParaRPr>
              </a:p>
            </p:txBody>
          </p:sp>
          <p:pic>
            <p:nvPicPr>
              <p:cNvPr id="41" name="Picture 40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6200000">
                <a:off x="11037721" y="3124155"/>
                <a:ext cx="609685" cy="609685"/>
              </a:xfrm>
              <a:prstGeom prst="rect">
                <a:avLst/>
              </a:prstGeom>
            </p:spPr>
          </p:pic>
        </p:grpSp>
      </p:grpSp>
      <p:grpSp>
        <p:nvGrpSpPr>
          <p:cNvPr id="42" name="Group 41"/>
          <p:cNvGrpSpPr/>
          <p:nvPr/>
        </p:nvGrpSpPr>
        <p:grpSpPr>
          <a:xfrm>
            <a:off x="-12635935" y="-8868"/>
            <a:ext cx="12244254" cy="6858000"/>
            <a:chOff x="0" y="0"/>
            <a:chExt cx="12244254" cy="6858000"/>
          </a:xfrm>
        </p:grpSpPr>
        <p:sp>
          <p:nvSpPr>
            <p:cNvPr id="43" name="Rectangle 42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>
              <a:outerShdw blurRad="215900" dist="50800" sx="101000" sy="101000" algn="tl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44" name="Group 43"/>
            <p:cNvGrpSpPr/>
            <p:nvPr/>
          </p:nvGrpSpPr>
          <p:grpSpPr>
            <a:xfrm>
              <a:off x="10964093" y="2254345"/>
              <a:ext cx="1280161" cy="2349306"/>
              <a:chOff x="10964093" y="2254345"/>
              <a:chExt cx="1280161" cy="2349306"/>
            </a:xfrm>
          </p:grpSpPr>
          <p:sp>
            <p:nvSpPr>
              <p:cNvPr id="45" name="Freeform 44"/>
              <p:cNvSpPr/>
              <p:nvPr/>
            </p:nvSpPr>
            <p:spPr>
              <a:xfrm>
                <a:off x="10964093" y="2254345"/>
                <a:ext cx="1280160" cy="2349306"/>
              </a:xfrm>
              <a:custGeom>
                <a:avLst/>
                <a:gdLst>
                  <a:gd name="connsiteX0" fmla="*/ 1280160 w 1280160"/>
                  <a:gd name="connsiteY0" fmla="*/ 0 h 2349306"/>
                  <a:gd name="connsiteX1" fmla="*/ 1280160 w 1280160"/>
                  <a:gd name="connsiteY1" fmla="*/ 2349306 h 2349306"/>
                  <a:gd name="connsiteX2" fmla="*/ 0 w 1280160"/>
                  <a:gd name="connsiteY2" fmla="*/ 1174653 h 2349306"/>
                  <a:gd name="connsiteX3" fmla="*/ 1280160 w 1280160"/>
                  <a:gd name="connsiteY3" fmla="*/ 0 h 23493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80160" h="2349306">
                    <a:moveTo>
                      <a:pt x="1280160" y="0"/>
                    </a:moveTo>
                    <a:lnTo>
                      <a:pt x="1280160" y="2349306"/>
                    </a:lnTo>
                    <a:cubicBezTo>
                      <a:pt x="573147" y="2349306"/>
                      <a:pt x="0" y="1823396"/>
                      <a:pt x="0" y="1174653"/>
                    </a:cubicBezTo>
                    <a:cubicBezTo>
                      <a:pt x="0" y="525910"/>
                      <a:pt x="573147" y="0"/>
                      <a:pt x="1280160" y="0"/>
                    </a:cubicBezTo>
                    <a:close/>
                  </a:path>
                </a:pathLst>
              </a:custGeom>
              <a:solidFill>
                <a:srgbClr val="84E8A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46" name="TextBox 45"/>
              <p:cNvSpPr txBox="1"/>
              <p:nvPr/>
            </p:nvSpPr>
            <p:spPr>
              <a:xfrm rot="16200000">
                <a:off x="11097937" y="3167388"/>
                <a:ext cx="176941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endParaRPr lang="en-GB" sz="2800" b="1" dirty="0">
                  <a:solidFill>
                    <a:schemeClr val="bg2"/>
                  </a:solidFill>
                  <a:latin typeface="MV Boli" panose="02000500030200090000" pitchFamily="2" charset="0"/>
                  <a:cs typeface="MV Boli" panose="02000500030200090000" pitchFamily="2" charset="0"/>
                </a:endParaRPr>
              </a:p>
            </p:txBody>
          </p:sp>
          <p:pic>
            <p:nvPicPr>
              <p:cNvPr id="47" name="Picture 46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6200000">
                <a:off x="11037721" y="3124155"/>
                <a:ext cx="609685" cy="609685"/>
              </a:xfrm>
              <a:prstGeom prst="rect">
                <a:avLst/>
              </a:prstGeom>
            </p:spPr>
          </p:pic>
        </p:grpSp>
      </p:grpSp>
      <p:grpSp>
        <p:nvGrpSpPr>
          <p:cNvPr id="48" name="Group 47"/>
          <p:cNvGrpSpPr/>
          <p:nvPr/>
        </p:nvGrpSpPr>
        <p:grpSpPr>
          <a:xfrm>
            <a:off x="-13239039" y="-8868"/>
            <a:ext cx="12244254" cy="6858000"/>
            <a:chOff x="0" y="0"/>
            <a:chExt cx="12244254" cy="6858000"/>
          </a:xfrm>
        </p:grpSpPr>
        <p:sp>
          <p:nvSpPr>
            <p:cNvPr id="49" name="Rectangle 48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>
              <a:outerShdw blurRad="215900" dist="50800" sx="101000" sy="101000" algn="tl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50" name="Group 49"/>
            <p:cNvGrpSpPr/>
            <p:nvPr/>
          </p:nvGrpSpPr>
          <p:grpSpPr>
            <a:xfrm>
              <a:off x="10964093" y="2116182"/>
              <a:ext cx="1280161" cy="2487469"/>
              <a:chOff x="10964093" y="2116182"/>
              <a:chExt cx="1280161" cy="2487469"/>
            </a:xfrm>
          </p:grpSpPr>
          <p:sp>
            <p:nvSpPr>
              <p:cNvPr id="51" name="Freeform 50"/>
              <p:cNvSpPr/>
              <p:nvPr/>
            </p:nvSpPr>
            <p:spPr>
              <a:xfrm>
                <a:off x="10964093" y="2254345"/>
                <a:ext cx="1280160" cy="2349306"/>
              </a:xfrm>
              <a:custGeom>
                <a:avLst/>
                <a:gdLst>
                  <a:gd name="connsiteX0" fmla="*/ 1280160 w 1280160"/>
                  <a:gd name="connsiteY0" fmla="*/ 0 h 2349306"/>
                  <a:gd name="connsiteX1" fmla="*/ 1280160 w 1280160"/>
                  <a:gd name="connsiteY1" fmla="*/ 2349306 h 2349306"/>
                  <a:gd name="connsiteX2" fmla="*/ 0 w 1280160"/>
                  <a:gd name="connsiteY2" fmla="*/ 1174653 h 2349306"/>
                  <a:gd name="connsiteX3" fmla="*/ 1280160 w 1280160"/>
                  <a:gd name="connsiteY3" fmla="*/ 0 h 23493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80160" h="2349306">
                    <a:moveTo>
                      <a:pt x="1280160" y="0"/>
                    </a:moveTo>
                    <a:lnTo>
                      <a:pt x="1280160" y="2349306"/>
                    </a:lnTo>
                    <a:cubicBezTo>
                      <a:pt x="573147" y="2349306"/>
                      <a:pt x="0" y="1823396"/>
                      <a:pt x="0" y="1174653"/>
                    </a:cubicBezTo>
                    <a:cubicBezTo>
                      <a:pt x="0" y="525910"/>
                      <a:pt x="573147" y="0"/>
                      <a:pt x="1280160" y="0"/>
                    </a:cubicBezTo>
                    <a:close/>
                  </a:path>
                </a:pathLst>
              </a:custGeom>
              <a:solidFill>
                <a:srgbClr val="9A8AF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52" name="TextBox 51"/>
              <p:cNvSpPr txBox="1"/>
              <p:nvPr/>
            </p:nvSpPr>
            <p:spPr>
              <a:xfrm rot="16200000">
                <a:off x="10812037" y="3025179"/>
                <a:ext cx="2341214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endParaRPr lang="en-GB" sz="2800" b="1" dirty="0">
                  <a:solidFill>
                    <a:schemeClr val="bg2"/>
                  </a:solidFill>
                  <a:latin typeface="MV Boli" panose="02000500030200090000" pitchFamily="2" charset="0"/>
                  <a:cs typeface="MV Boli" panose="02000500030200090000" pitchFamily="2" charset="0"/>
                </a:endParaRPr>
              </a:p>
            </p:txBody>
          </p:sp>
          <p:pic>
            <p:nvPicPr>
              <p:cNvPr id="53" name="Picture 52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6200000">
                <a:off x="11037721" y="3124155"/>
                <a:ext cx="609685" cy="609685"/>
              </a:xfrm>
              <a:prstGeom prst="rect">
                <a:avLst/>
              </a:prstGeom>
            </p:spPr>
          </p:pic>
        </p:grpSp>
      </p:grpSp>
      <p:grpSp>
        <p:nvGrpSpPr>
          <p:cNvPr id="54" name="Group 53"/>
          <p:cNvGrpSpPr/>
          <p:nvPr/>
        </p:nvGrpSpPr>
        <p:grpSpPr>
          <a:xfrm>
            <a:off x="-13882572" y="-4434"/>
            <a:ext cx="12244254" cy="6858000"/>
            <a:chOff x="0" y="0"/>
            <a:chExt cx="12244254" cy="6858000"/>
          </a:xfrm>
        </p:grpSpPr>
        <p:sp>
          <p:nvSpPr>
            <p:cNvPr id="55" name="Rectangle 54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>
              <a:outerShdw blurRad="215900" dist="50800" sx="101000" sy="101000" algn="tl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56" name="Group 55"/>
            <p:cNvGrpSpPr/>
            <p:nvPr/>
          </p:nvGrpSpPr>
          <p:grpSpPr>
            <a:xfrm>
              <a:off x="10964093" y="2095410"/>
              <a:ext cx="1280161" cy="2521026"/>
              <a:chOff x="10964093" y="2095410"/>
              <a:chExt cx="1280161" cy="2521026"/>
            </a:xfrm>
          </p:grpSpPr>
          <p:sp>
            <p:nvSpPr>
              <p:cNvPr id="57" name="Freeform 56"/>
              <p:cNvSpPr/>
              <p:nvPr/>
            </p:nvSpPr>
            <p:spPr>
              <a:xfrm>
                <a:off x="10964093" y="2254345"/>
                <a:ext cx="1280160" cy="2349306"/>
              </a:xfrm>
              <a:custGeom>
                <a:avLst/>
                <a:gdLst>
                  <a:gd name="connsiteX0" fmla="*/ 1280160 w 1280160"/>
                  <a:gd name="connsiteY0" fmla="*/ 0 h 2349306"/>
                  <a:gd name="connsiteX1" fmla="*/ 1280160 w 1280160"/>
                  <a:gd name="connsiteY1" fmla="*/ 2349306 h 2349306"/>
                  <a:gd name="connsiteX2" fmla="*/ 0 w 1280160"/>
                  <a:gd name="connsiteY2" fmla="*/ 1174653 h 2349306"/>
                  <a:gd name="connsiteX3" fmla="*/ 1280160 w 1280160"/>
                  <a:gd name="connsiteY3" fmla="*/ 0 h 23493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80160" h="2349306">
                    <a:moveTo>
                      <a:pt x="1280160" y="0"/>
                    </a:moveTo>
                    <a:lnTo>
                      <a:pt x="1280160" y="2349306"/>
                    </a:lnTo>
                    <a:cubicBezTo>
                      <a:pt x="573147" y="2349306"/>
                      <a:pt x="0" y="1823396"/>
                      <a:pt x="0" y="1174653"/>
                    </a:cubicBezTo>
                    <a:cubicBezTo>
                      <a:pt x="0" y="525910"/>
                      <a:pt x="573147" y="0"/>
                      <a:pt x="1280160" y="0"/>
                    </a:cubicBezTo>
                    <a:close/>
                  </a:path>
                </a:pathLst>
              </a:custGeom>
              <a:solidFill>
                <a:srgbClr val="F2B87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58" name="TextBox 57"/>
              <p:cNvSpPr txBox="1"/>
              <p:nvPr/>
            </p:nvSpPr>
            <p:spPr>
              <a:xfrm rot="16200000">
                <a:off x="10722131" y="3094313"/>
                <a:ext cx="2521026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endParaRPr lang="en-GB" sz="2800" b="1" dirty="0">
                  <a:solidFill>
                    <a:schemeClr val="bg2"/>
                  </a:solidFill>
                  <a:latin typeface="MV Boli" panose="02000500030200090000" pitchFamily="2" charset="0"/>
                  <a:cs typeface="MV Boli" panose="02000500030200090000" pitchFamily="2" charset="0"/>
                </a:endParaRPr>
              </a:p>
            </p:txBody>
          </p:sp>
          <p:pic>
            <p:nvPicPr>
              <p:cNvPr id="59" name="Picture 58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6200000">
                <a:off x="11037721" y="3124155"/>
                <a:ext cx="609685" cy="609685"/>
              </a:xfrm>
              <a:prstGeom prst="rect">
                <a:avLst/>
              </a:prstGeom>
            </p:spPr>
          </p:pic>
        </p:grpSp>
      </p:grpSp>
      <p:grpSp>
        <p:nvGrpSpPr>
          <p:cNvPr id="60" name="Group 59"/>
          <p:cNvGrpSpPr/>
          <p:nvPr/>
        </p:nvGrpSpPr>
        <p:grpSpPr>
          <a:xfrm>
            <a:off x="-14519201" y="-4434"/>
            <a:ext cx="12244254" cy="6858000"/>
            <a:chOff x="0" y="0"/>
            <a:chExt cx="12244254" cy="6858000"/>
          </a:xfrm>
        </p:grpSpPr>
        <p:sp>
          <p:nvSpPr>
            <p:cNvPr id="61" name="Rectangle 6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>
              <a:outerShdw blurRad="215900" dist="50800" sx="101000" sy="101000" algn="tl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62" name="Group 61"/>
            <p:cNvGrpSpPr/>
            <p:nvPr/>
          </p:nvGrpSpPr>
          <p:grpSpPr>
            <a:xfrm>
              <a:off x="10964093" y="2254345"/>
              <a:ext cx="1280161" cy="2349306"/>
              <a:chOff x="10964093" y="2254345"/>
              <a:chExt cx="1280161" cy="2349306"/>
            </a:xfrm>
          </p:grpSpPr>
          <p:sp>
            <p:nvSpPr>
              <p:cNvPr id="63" name="Freeform 62"/>
              <p:cNvSpPr/>
              <p:nvPr/>
            </p:nvSpPr>
            <p:spPr>
              <a:xfrm>
                <a:off x="10964093" y="2254345"/>
                <a:ext cx="1280160" cy="2349306"/>
              </a:xfrm>
              <a:custGeom>
                <a:avLst/>
                <a:gdLst>
                  <a:gd name="connsiteX0" fmla="*/ 1280160 w 1280160"/>
                  <a:gd name="connsiteY0" fmla="*/ 0 h 2349306"/>
                  <a:gd name="connsiteX1" fmla="*/ 1280160 w 1280160"/>
                  <a:gd name="connsiteY1" fmla="*/ 2349306 h 2349306"/>
                  <a:gd name="connsiteX2" fmla="*/ 0 w 1280160"/>
                  <a:gd name="connsiteY2" fmla="*/ 1174653 h 2349306"/>
                  <a:gd name="connsiteX3" fmla="*/ 1280160 w 1280160"/>
                  <a:gd name="connsiteY3" fmla="*/ 0 h 23493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80160" h="2349306">
                    <a:moveTo>
                      <a:pt x="1280160" y="0"/>
                    </a:moveTo>
                    <a:lnTo>
                      <a:pt x="1280160" y="2349306"/>
                    </a:lnTo>
                    <a:cubicBezTo>
                      <a:pt x="573147" y="2349306"/>
                      <a:pt x="0" y="1823396"/>
                      <a:pt x="0" y="1174653"/>
                    </a:cubicBezTo>
                    <a:cubicBezTo>
                      <a:pt x="0" y="525910"/>
                      <a:pt x="573147" y="0"/>
                      <a:pt x="1280160" y="0"/>
                    </a:cubicBezTo>
                    <a:close/>
                  </a:path>
                </a:pathLst>
              </a:custGeom>
              <a:solidFill>
                <a:srgbClr val="E8629B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64" name="TextBox 63"/>
              <p:cNvSpPr txBox="1"/>
              <p:nvPr/>
            </p:nvSpPr>
            <p:spPr>
              <a:xfrm rot="16200000">
                <a:off x="11097937" y="3167388"/>
                <a:ext cx="176941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endParaRPr lang="en-GB" sz="2800" b="1" dirty="0">
                  <a:solidFill>
                    <a:schemeClr val="bg2"/>
                  </a:solidFill>
                  <a:latin typeface="MV Boli" panose="02000500030200090000" pitchFamily="2" charset="0"/>
                  <a:cs typeface="MV Boli" panose="02000500030200090000" pitchFamily="2" charset="0"/>
                </a:endParaRPr>
              </a:p>
            </p:txBody>
          </p:sp>
          <p:pic>
            <p:nvPicPr>
              <p:cNvPr id="65" name="Picture 64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6200000">
                <a:off x="11037721" y="3124155"/>
                <a:ext cx="609685" cy="609685"/>
              </a:xfrm>
              <a:prstGeom prst="rect">
                <a:avLst/>
              </a:prstGeom>
            </p:spPr>
          </p:pic>
        </p:grpSp>
      </p:grpSp>
      <p:grpSp>
        <p:nvGrpSpPr>
          <p:cNvPr id="66" name="Group 65"/>
          <p:cNvGrpSpPr/>
          <p:nvPr/>
        </p:nvGrpSpPr>
        <p:grpSpPr>
          <a:xfrm>
            <a:off x="-15109988" y="0"/>
            <a:ext cx="12244254" cy="6858000"/>
            <a:chOff x="0" y="0"/>
            <a:chExt cx="12244254" cy="6858000"/>
          </a:xfrm>
        </p:grpSpPr>
        <p:sp>
          <p:nvSpPr>
            <p:cNvPr id="67" name="Rectangle 6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>
              <a:outerShdw blurRad="215900" dist="50800" sx="101000" sy="101000" algn="tl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68" name="Group 67"/>
            <p:cNvGrpSpPr/>
            <p:nvPr/>
          </p:nvGrpSpPr>
          <p:grpSpPr>
            <a:xfrm>
              <a:off x="10964093" y="2254345"/>
              <a:ext cx="1280161" cy="2349306"/>
              <a:chOff x="10964093" y="2254345"/>
              <a:chExt cx="1280161" cy="2349306"/>
            </a:xfrm>
          </p:grpSpPr>
          <p:sp>
            <p:nvSpPr>
              <p:cNvPr id="69" name="Freeform 68"/>
              <p:cNvSpPr/>
              <p:nvPr/>
            </p:nvSpPr>
            <p:spPr>
              <a:xfrm>
                <a:off x="10964093" y="2254345"/>
                <a:ext cx="1280160" cy="2349306"/>
              </a:xfrm>
              <a:custGeom>
                <a:avLst/>
                <a:gdLst>
                  <a:gd name="connsiteX0" fmla="*/ 1280160 w 1280160"/>
                  <a:gd name="connsiteY0" fmla="*/ 0 h 2349306"/>
                  <a:gd name="connsiteX1" fmla="*/ 1280160 w 1280160"/>
                  <a:gd name="connsiteY1" fmla="*/ 2349306 h 2349306"/>
                  <a:gd name="connsiteX2" fmla="*/ 0 w 1280160"/>
                  <a:gd name="connsiteY2" fmla="*/ 1174653 h 2349306"/>
                  <a:gd name="connsiteX3" fmla="*/ 1280160 w 1280160"/>
                  <a:gd name="connsiteY3" fmla="*/ 0 h 23493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80160" h="2349306">
                    <a:moveTo>
                      <a:pt x="1280160" y="0"/>
                    </a:moveTo>
                    <a:lnTo>
                      <a:pt x="1280160" y="2349306"/>
                    </a:lnTo>
                    <a:cubicBezTo>
                      <a:pt x="573147" y="2349306"/>
                      <a:pt x="0" y="1823396"/>
                      <a:pt x="0" y="1174653"/>
                    </a:cubicBezTo>
                    <a:cubicBezTo>
                      <a:pt x="0" y="525910"/>
                      <a:pt x="573147" y="0"/>
                      <a:pt x="1280160" y="0"/>
                    </a:cubicBezTo>
                    <a:close/>
                  </a:path>
                </a:pathLst>
              </a:custGeom>
              <a:solidFill>
                <a:srgbClr val="D4B0B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70" name="TextBox 69"/>
              <p:cNvSpPr txBox="1"/>
              <p:nvPr/>
            </p:nvSpPr>
            <p:spPr>
              <a:xfrm rot="16200000">
                <a:off x="11097937" y="3167388"/>
                <a:ext cx="176941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endParaRPr lang="en-GB" sz="2800" b="1" dirty="0">
                  <a:solidFill>
                    <a:schemeClr val="bg2"/>
                  </a:solidFill>
                  <a:latin typeface="MV Boli" panose="02000500030200090000" pitchFamily="2" charset="0"/>
                  <a:cs typeface="MV Boli" panose="02000500030200090000" pitchFamily="2" charset="0"/>
                </a:endParaRPr>
              </a:p>
            </p:txBody>
          </p:sp>
          <p:pic>
            <p:nvPicPr>
              <p:cNvPr id="71" name="Picture 70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6200000">
                <a:off x="11037721" y="3124155"/>
                <a:ext cx="609685" cy="609685"/>
              </a:xfrm>
              <a:prstGeom prst="rect">
                <a:avLst/>
              </a:prstGeom>
            </p:spPr>
          </p:pic>
        </p:grpSp>
      </p:grpSp>
      <p:grpSp>
        <p:nvGrpSpPr>
          <p:cNvPr id="10" name="Group 9"/>
          <p:cNvGrpSpPr/>
          <p:nvPr/>
        </p:nvGrpSpPr>
        <p:grpSpPr>
          <a:xfrm>
            <a:off x="2309316" y="206999"/>
            <a:ext cx="8046720" cy="5699769"/>
            <a:chOff x="2309316" y="206999"/>
            <a:chExt cx="8046720" cy="5699769"/>
          </a:xfrm>
        </p:grpSpPr>
        <p:grpSp>
          <p:nvGrpSpPr>
            <p:cNvPr id="3" name="Group 2"/>
            <p:cNvGrpSpPr/>
            <p:nvPr/>
          </p:nvGrpSpPr>
          <p:grpSpPr>
            <a:xfrm>
              <a:off x="4528933" y="206999"/>
              <a:ext cx="3339339" cy="3213127"/>
              <a:chOff x="2721901" y="2428990"/>
              <a:chExt cx="3391592" cy="3208713"/>
            </a:xfrm>
            <a:effectLst>
              <a:outerShdw blurRad="152400" dist="317500" dir="5400000" sx="90000" sy="-19000" rotWithShape="0">
                <a:prstClr val="black">
                  <a:alpha val="15000"/>
                </a:prstClr>
              </a:outerShdw>
            </a:effectLst>
          </p:grpSpPr>
          <p:sp>
            <p:nvSpPr>
              <p:cNvPr id="2" name="Oval 1"/>
              <p:cNvSpPr/>
              <p:nvPr/>
            </p:nvSpPr>
            <p:spPr>
              <a:xfrm>
                <a:off x="2721901" y="2428990"/>
                <a:ext cx="3391592" cy="3208713"/>
              </a:xfrm>
              <a:prstGeom prst="ellipse">
                <a:avLst/>
              </a:prstGeom>
              <a:solidFill>
                <a:srgbClr val="E8629B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pic>
            <p:nvPicPr>
              <p:cNvPr id="72" name="Picture 2" descr="Image may contain: 1 person, smiling, close-up"/>
              <p:cNvPicPr>
                <a:picLocks noChangeAspect="1" noChangeArrowheads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046554" y="2646506"/>
                <a:ext cx="2773680" cy="2773680"/>
              </a:xfrm>
              <a:prstGeom prst="ellipse">
                <a:avLst/>
              </a:prstGeom>
              <a:ln w="190500" cap="rnd">
                <a:solidFill>
                  <a:srgbClr val="C8C6BD"/>
                </a:solidFill>
                <a:prstDash val="solid"/>
              </a:ln>
              <a:effectLst>
                <a:outerShdw blurRad="127000" algn="bl" rotWithShape="0">
                  <a:srgbClr val="000000"/>
                </a:outerShdw>
              </a:effectLst>
              <a:scene3d>
                <a:camera prst="perspectiveFront" fov="5400000"/>
                <a:lightRig rig="threePt" dir="t">
                  <a:rot lat="0" lon="0" rev="19200000"/>
                </a:lightRig>
              </a:scene3d>
              <a:sp3d extrusionH="25400">
                <a:bevelT w="304800" h="152400" prst="hardEdge"/>
                <a:extrusionClr>
                  <a:srgbClr val="000000"/>
                </a:extrusion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sp>
          <p:nvSpPr>
            <p:cNvPr id="5" name="TextBox 4"/>
            <p:cNvSpPr txBox="1"/>
            <p:nvPr/>
          </p:nvSpPr>
          <p:spPr>
            <a:xfrm>
              <a:off x="2785448" y="4304834"/>
              <a:ext cx="7093016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dobe Gothic Std B" panose="020B0800000000000000" pitchFamily="34" charset="-128"/>
                  <a:ea typeface="Adobe Gothic Std B" panose="020B0800000000000000" pitchFamily="34" charset="-128"/>
                </a:rPr>
                <a:t>Designed by Natalia </a:t>
              </a:r>
              <a:r>
                <a:rPr lang="en-GB" sz="2400" dirty="0" err="1" smtClean="0">
                  <a:solidFill>
                    <a:schemeClr val="tx1">
                      <a:lumMod val="75000"/>
                      <a:lumOff val="2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dobe Gothic Std B" panose="020B0800000000000000" pitchFamily="34" charset="-128"/>
                  <a:ea typeface="Adobe Gothic Std B" panose="020B0800000000000000" pitchFamily="34" charset="-128"/>
                </a:rPr>
                <a:t>Weronika</a:t>
              </a:r>
              <a:r>
                <a:rPr lang="en-GB" sz="24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dobe Gothic Std B" panose="020B0800000000000000" pitchFamily="34" charset="-128"/>
                  <a:ea typeface="Adobe Gothic Std B" panose="020B0800000000000000" pitchFamily="34" charset="-128"/>
                </a:rPr>
                <a:t> </a:t>
              </a:r>
              <a:r>
                <a:rPr lang="en-GB" sz="2400" dirty="0" err="1" smtClean="0">
                  <a:solidFill>
                    <a:schemeClr val="tx1">
                      <a:lumMod val="75000"/>
                      <a:lumOff val="2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dobe Gothic Std B" panose="020B0800000000000000" pitchFamily="34" charset="-128"/>
                  <a:ea typeface="Adobe Gothic Std B" panose="020B0800000000000000" pitchFamily="34" charset="-128"/>
                </a:rPr>
                <a:t>Michalak</a:t>
              </a:r>
              <a:endParaRPr lang="en-GB" sz="2400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be Gothic Std B" panose="020B0800000000000000" pitchFamily="34" charset="-128"/>
                <a:ea typeface="Adobe Gothic Std B" panose="020B0800000000000000" pitchFamily="34" charset="-128"/>
              </a:endParaRPr>
            </a:p>
          </p:txBody>
        </p:sp>
        <p:sp>
          <p:nvSpPr>
            <p:cNvPr id="6" name="TextBox 5"/>
            <p:cNvSpPr txBox="1"/>
            <p:nvPr/>
          </p:nvSpPr>
          <p:spPr>
            <a:xfrm>
              <a:off x="2309316" y="4921135"/>
              <a:ext cx="8046720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Comic Sans MS" panose="030F0702030302020204" pitchFamily="66" charset="0"/>
                </a:rPr>
                <a:t>MARKETING ACTIVITIES VOL 1 </a:t>
              </a:r>
              <a:endParaRPr lang="en-GB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endParaRPr>
            </a:p>
          </p:txBody>
        </p:sp>
        <p:sp>
          <p:nvSpPr>
            <p:cNvPr id="7" name="TextBox 6"/>
            <p:cNvSpPr txBox="1"/>
            <p:nvPr/>
          </p:nvSpPr>
          <p:spPr>
            <a:xfrm>
              <a:off x="3076297" y="5537436"/>
              <a:ext cx="660377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endParaRPr lang="en-GB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V Boli" panose="02000500030200090000" pitchFamily="2" charset="0"/>
                <a:cs typeface="MV Boli" panose="02000500030200090000" pitchFamily="2" charset="0"/>
              </a:endParaRPr>
            </a:p>
          </p:txBody>
        </p:sp>
      </p:grpSp>
      <p:grpSp>
        <p:nvGrpSpPr>
          <p:cNvPr id="80" name="Group 79"/>
          <p:cNvGrpSpPr/>
          <p:nvPr/>
        </p:nvGrpSpPr>
        <p:grpSpPr>
          <a:xfrm>
            <a:off x="-15778169" y="0"/>
            <a:ext cx="12244254" cy="6858000"/>
            <a:chOff x="0" y="0"/>
            <a:chExt cx="12244254" cy="6858000"/>
          </a:xfrm>
        </p:grpSpPr>
        <p:sp>
          <p:nvSpPr>
            <p:cNvPr id="81" name="Rectangle 8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>
              <a:outerShdw blurRad="215900" dist="50800" sx="101000" sy="101000" algn="tl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82" name="Group 81"/>
            <p:cNvGrpSpPr/>
            <p:nvPr/>
          </p:nvGrpSpPr>
          <p:grpSpPr>
            <a:xfrm>
              <a:off x="10964093" y="2254345"/>
              <a:ext cx="1280161" cy="2349306"/>
              <a:chOff x="10964093" y="2254345"/>
              <a:chExt cx="1280161" cy="2349306"/>
            </a:xfrm>
          </p:grpSpPr>
          <p:sp>
            <p:nvSpPr>
              <p:cNvPr id="83" name="Freeform 82"/>
              <p:cNvSpPr/>
              <p:nvPr/>
            </p:nvSpPr>
            <p:spPr>
              <a:xfrm>
                <a:off x="10964093" y="2254345"/>
                <a:ext cx="1280160" cy="2349306"/>
              </a:xfrm>
              <a:custGeom>
                <a:avLst/>
                <a:gdLst>
                  <a:gd name="connsiteX0" fmla="*/ 1280160 w 1280160"/>
                  <a:gd name="connsiteY0" fmla="*/ 0 h 2349306"/>
                  <a:gd name="connsiteX1" fmla="*/ 1280160 w 1280160"/>
                  <a:gd name="connsiteY1" fmla="*/ 2349306 h 2349306"/>
                  <a:gd name="connsiteX2" fmla="*/ 0 w 1280160"/>
                  <a:gd name="connsiteY2" fmla="*/ 1174653 h 2349306"/>
                  <a:gd name="connsiteX3" fmla="*/ 1280160 w 1280160"/>
                  <a:gd name="connsiteY3" fmla="*/ 0 h 23493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80160" h="2349306">
                    <a:moveTo>
                      <a:pt x="1280160" y="0"/>
                    </a:moveTo>
                    <a:lnTo>
                      <a:pt x="1280160" y="2349306"/>
                    </a:lnTo>
                    <a:cubicBezTo>
                      <a:pt x="573147" y="2349306"/>
                      <a:pt x="0" y="1823396"/>
                      <a:pt x="0" y="1174653"/>
                    </a:cubicBezTo>
                    <a:cubicBezTo>
                      <a:pt x="0" y="525910"/>
                      <a:pt x="573147" y="0"/>
                      <a:pt x="1280160" y="0"/>
                    </a:cubicBezTo>
                    <a:close/>
                  </a:path>
                </a:pathLst>
              </a:custGeom>
              <a:solidFill>
                <a:srgbClr val="93DDD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84" name="TextBox 83"/>
              <p:cNvSpPr txBox="1"/>
              <p:nvPr/>
            </p:nvSpPr>
            <p:spPr>
              <a:xfrm rot="16200000">
                <a:off x="11097937" y="3167388"/>
                <a:ext cx="176941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endParaRPr lang="en-GB" sz="2800" b="1" dirty="0">
                  <a:solidFill>
                    <a:schemeClr val="bg2"/>
                  </a:solidFill>
                  <a:latin typeface="MV Boli" panose="02000500030200090000" pitchFamily="2" charset="0"/>
                  <a:cs typeface="MV Boli" panose="02000500030200090000" pitchFamily="2" charset="0"/>
                </a:endParaRPr>
              </a:p>
            </p:txBody>
          </p:sp>
          <p:pic>
            <p:nvPicPr>
              <p:cNvPr id="85" name="Picture 84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6200000">
                <a:off x="11037721" y="3124155"/>
                <a:ext cx="609685" cy="609685"/>
              </a:xfrm>
              <a:prstGeom prst="rect">
                <a:avLst/>
              </a:prstGeom>
            </p:spPr>
          </p:pic>
        </p:grpSp>
      </p:grpSp>
    </p:spTree>
    <p:extLst>
      <p:ext uri="{BB962C8B-B14F-4D97-AF65-F5344CB8AC3E}">
        <p14:creationId xmlns:p14="http://schemas.microsoft.com/office/powerpoint/2010/main" val="33170158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" name="Group 19"/>
          <p:cNvGrpSpPr/>
          <p:nvPr/>
        </p:nvGrpSpPr>
        <p:grpSpPr>
          <a:xfrm>
            <a:off x="-25524" y="-8871"/>
            <a:ext cx="12244254" cy="6858000"/>
            <a:chOff x="0" y="0"/>
            <a:chExt cx="12244254" cy="6858000"/>
          </a:xfrm>
        </p:grpSpPr>
        <p:sp>
          <p:nvSpPr>
            <p:cNvPr id="4" name="Rectangle 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>
              <a:outerShdw blurRad="215900" dist="50800" sx="101000" sy="101000" algn="tl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19" name="Group 18"/>
            <p:cNvGrpSpPr/>
            <p:nvPr/>
          </p:nvGrpSpPr>
          <p:grpSpPr>
            <a:xfrm>
              <a:off x="10964093" y="2254345"/>
              <a:ext cx="1280161" cy="2349306"/>
              <a:chOff x="10964093" y="2254345"/>
              <a:chExt cx="1280161" cy="2349306"/>
            </a:xfrm>
          </p:grpSpPr>
          <p:sp>
            <p:nvSpPr>
              <p:cNvPr id="8" name="Freeform 7"/>
              <p:cNvSpPr/>
              <p:nvPr/>
            </p:nvSpPr>
            <p:spPr>
              <a:xfrm>
                <a:off x="10964093" y="2254345"/>
                <a:ext cx="1280160" cy="2349306"/>
              </a:xfrm>
              <a:custGeom>
                <a:avLst/>
                <a:gdLst>
                  <a:gd name="connsiteX0" fmla="*/ 1280160 w 1280160"/>
                  <a:gd name="connsiteY0" fmla="*/ 0 h 2349306"/>
                  <a:gd name="connsiteX1" fmla="*/ 1280160 w 1280160"/>
                  <a:gd name="connsiteY1" fmla="*/ 2349306 h 2349306"/>
                  <a:gd name="connsiteX2" fmla="*/ 0 w 1280160"/>
                  <a:gd name="connsiteY2" fmla="*/ 1174653 h 2349306"/>
                  <a:gd name="connsiteX3" fmla="*/ 1280160 w 1280160"/>
                  <a:gd name="connsiteY3" fmla="*/ 0 h 23493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80160" h="2349306">
                    <a:moveTo>
                      <a:pt x="1280160" y="0"/>
                    </a:moveTo>
                    <a:lnTo>
                      <a:pt x="1280160" y="2349306"/>
                    </a:lnTo>
                    <a:cubicBezTo>
                      <a:pt x="573147" y="2349306"/>
                      <a:pt x="0" y="1823396"/>
                      <a:pt x="0" y="1174653"/>
                    </a:cubicBezTo>
                    <a:cubicBezTo>
                      <a:pt x="0" y="525910"/>
                      <a:pt x="573147" y="0"/>
                      <a:pt x="1280160" y="0"/>
                    </a:cubicBezTo>
                    <a:close/>
                  </a:path>
                </a:pathLst>
              </a:custGeom>
              <a:solidFill>
                <a:srgbClr val="F4787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9" name="TextBox 8"/>
              <p:cNvSpPr txBox="1"/>
              <p:nvPr/>
            </p:nvSpPr>
            <p:spPr>
              <a:xfrm rot="16200000">
                <a:off x="11097937" y="3167388"/>
                <a:ext cx="176941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b="1" dirty="0" smtClean="0">
                    <a:solidFill>
                      <a:schemeClr val="bg2"/>
                    </a:solidFill>
                    <a:latin typeface="MV Boli" panose="02000500030200090000" pitchFamily="2" charset="0"/>
                    <a:cs typeface="MV Boli" panose="02000500030200090000" pitchFamily="2" charset="0"/>
                  </a:rPr>
                  <a:t>Made by</a:t>
                </a:r>
                <a:endParaRPr lang="en-GB" sz="2800" b="1" dirty="0">
                  <a:solidFill>
                    <a:schemeClr val="bg2"/>
                  </a:solidFill>
                  <a:latin typeface="MV Boli" panose="02000500030200090000" pitchFamily="2" charset="0"/>
                  <a:cs typeface="MV Boli" panose="02000500030200090000" pitchFamily="2" charset="0"/>
                </a:endParaRPr>
              </a:p>
            </p:txBody>
          </p:sp>
          <p:pic>
            <p:nvPicPr>
              <p:cNvPr id="18" name="Picture 17"/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6200000">
                <a:off x="11037721" y="3124155"/>
                <a:ext cx="609685" cy="609685"/>
              </a:xfrm>
              <a:prstGeom prst="rect">
                <a:avLst/>
              </a:prstGeom>
            </p:spPr>
          </p:pic>
        </p:grpSp>
      </p:grpSp>
      <p:grpSp>
        <p:nvGrpSpPr>
          <p:cNvPr id="24" name="Group 23"/>
          <p:cNvGrpSpPr/>
          <p:nvPr/>
        </p:nvGrpSpPr>
        <p:grpSpPr>
          <a:xfrm>
            <a:off x="-641452" y="-13305"/>
            <a:ext cx="12244254" cy="6858000"/>
            <a:chOff x="0" y="0"/>
            <a:chExt cx="12244254" cy="6858000"/>
          </a:xfrm>
        </p:grpSpPr>
        <p:sp>
          <p:nvSpPr>
            <p:cNvPr id="25" name="Rectangle 24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>
              <a:outerShdw blurRad="215900" dist="50800" sx="101000" sy="101000" algn="tl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26" name="Group 25"/>
            <p:cNvGrpSpPr/>
            <p:nvPr/>
          </p:nvGrpSpPr>
          <p:grpSpPr>
            <a:xfrm>
              <a:off x="10964093" y="2254345"/>
              <a:ext cx="1280161" cy="2349306"/>
              <a:chOff x="10964093" y="2254345"/>
              <a:chExt cx="1280161" cy="2349306"/>
            </a:xfrm>
          </p:grpSpPr>
          <p:sp>
            <p:nvSpPr>
              <p:cNvPr id="27" name="Freeform 26"/>
              <p:cNvSpPr/>
              <p:nvPr/>
            </p:nvSpPr>
            <p:spPr>
              <a:xfrm>
                <a:off x="10964093" y="2254345"/>
                <a:ext cx="1280160" cy="2349306"/>
              </a:xfrm>
              <a:custGeom>
                <a:avLst/>
                <a:gdLst>
                  <a:gd name="connsiteX0" fmla="*/ 1280160 w 1280160"/>
                  <a:gd name="connsiteY0" fmla="*/ 0 h 2349306"/>
                  <a:gd name="connsiteX1" fmla="*/ 1280160 w 1280160"/>
                  <a:gd name="connsiteY1" fmla="*/ 2349306 h 2349306"/>
                  <a:gd name="connsiteX2" fmla="*/ 0 w 1280160"/>
                  <a:gd name="connsiteY2" fmla="*/ 1174653 h 2349306"/>
                  <a:gd name="connsiteX3" fmla="*/ 1280160 w 1280160"/>
                  <a:gd name="connsiteY3" fmla="*/ 0 h 23493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80160" h="2349306">
                    <a:moveTo>
                      <a:pt x="1280160" y="0"/>
                    </a:moveTo>
                    <a:lnTo>
                      <a:pt x="1280160" y="2349306"/>
                    </a:lnTo>
                    <a:cubicBezTo>
                      <a:pt x="573147" y="2349306"/>
                      <a:pt x="0" y="1823396"/>
                      <a:pt x="0" y="1174653"/>
                    </a:cubicBezTo>
                    <a:cubicBezTo>
                      <a:pt x="0" y="525910"/>
                      <a:pt x="573147" y="0"/>
                      <a:pt x="1280160" y="0"/>
                    </a:cubicBezTo>
                    <a:close/>
                  </a:path>
                </a:pathLst>
              </a:custGeom>
              <a:solidFill>
                <a:srgbClr val="EBB93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8" name="TextBox 27"/>
              <p:cNvSpPr txBox="1"/>
              <p:nvPr/>
            </p:nvSpPr>
            <p:spPr>
              <a:xfrm rot="16200000">
                <a:off x="11014510" y="3250815"/>
                <a:ext cx="1936268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b="1" dirty="0" smtClean="0">
                    <a:solidFill>
                      <a:schemeClr val="bg2"/>
                    </a:solidFill>
                    <a:latin typeface="MV Boli" panose="02000500030200090000" pitchFamily="2" charset="0"/>
                    <a:cs typeface="MV Boli" panose="02000500030200090000" pitchFamily="2" charset="0"/>
                  </a:rPr>
                  <a:t>About</a:t>
                </a:r>
                <a:endParaRPr lang="en-GB" sz="2800" b="1" dirty="0">
                  <a:solidFill>
                    <a:schemeClr val="bg2"/>
                  </a:solidFill>
                  <a:latin typeface="MV Boli" panose="02000500030200090000" pitchFamily="2" charset="0"/>
                  <a:cs typeface="MV Boli" panose="02000500030200090000" pitchFamily="2" charset="0"/>
                </a:endParaRPr>
              </a:p>
            </p:txBody>
          </p:sp>
          <p:pic>
            <p:nvPicPr>
              <p:cNvPr id="29" name="Picture 28"/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6200000">
                <a:off x="11037721" y="3124155"/>
                <a:ext cx="609685" cy="609685"/>
              </a:xfrm>
              <a:prstGeom prst="rect">
                <a:avLst/>
              </a:prstGeom>
            </p:spPr>
          </p:pic>
        </p:grpSp>
      </p:grpSp>
      <p:grpSp>
        <p:nvGrpSpPr>
          <p:cNvPr id="30" name="Group 29"/>
          <p:cNvGrpSpPr/>
          <p:nvPr/>
        </p:nvGrpSpPr>
        <p:grpSpPr>
          <a:xfrm>
            <a:off x="-11380399" y="-8868"/>
            <a:ext cx="12244254" cy="6858000"/>
            <a:chOff x="0" y="0"/>
            <a:chExt cx="12244254" cy="6858000"/>
          </a:xfrm>
        </p:grpSpPr>
        <p:sp>
          <p:nvSpPr>
            <p:cNvPr id="31" name="Rectangle 3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>
              <a:outerShdw blurRad="215900" dist="50800" sx="101000" sy="101000" algn="tl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32" name="Group 31"/>
            <p:cNvGrpSpPr/>
            <p:nvPr/>
          </p:nvGrpSpPr>
          <p:grpSpPr>
            <a:xfrm>
              <a:off x="10964093" y="2254345"/>
              <a:ext cx="1280161" cy="2349306"/>
              <a:chOff x="10964093" y="2254345"/>
              <a:chExt cx="1280161" cy="2349306"/>
            </a:xfrm>
          </p:grpSpPr>
          <p:sp>
            <p:nvSpPr>
              <p:cNvPr id="33" name="Freeform 32"/>
              <p:cNvSpPr/>
              <p:nvPr/>
            </p:nvSpPr>
            <p:spPr>
              <a:xfrm>
                <a:off x="10964093" y="2254345"/>
                <a:ext cx="1280160" cy="2349306"/>
              </a:xfrm>
              <a:custGeom>
                <a:avLst/>
                <a:gdLst>
                  <a:gd name="connsiteX0" fmla="*/ 1280160 w 1280160"/>
                  <a:gd name="connsiteY0" fmla="*/ 0 h 2349306"/>
                  <a:gd name="connsiteX1" fmla="*/ 1280160 w 1280160"/>
                  <a:gd name="connsiteY1" fmla="*/ 2349306 h 2349306"/>
                  <a:gd name="connsiteX2" fmla="*/ 0 w 1280160"/>
                  <a:gd name="connsiteY2" fmla="*/ 1174653 h 2349306"/>
                  <a:gd name="connsiteX3" fmla="*/ 1280160 w 1280160"/>
                  <a:gd name="connsiteY3" fmla="*/ 0 h 23493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80160" h="2349306">
                    <a:moveTo>
                      <a:pt x="1280160" y="0"/>
                    </a:moveTo>
                    <a:lnTo>
                      <a:pt x="1280160" y="2349306"/>
                    </a:lnTo>
                    <a:cubicBezTo>
                      <a:pt x="573147" y="2349306"/>
                      <a:pt x="0" y="1823396"/>
                      <a:pt x="0" y="1174653"/>
                    </a:cubicBezTo>
                    <a:cubicBezTo>
                      <a:pt x="0" y="525910"/>
                      <a:pt x="573147" y="0"/>
                      <a:pt x="1280160" y="0"/>
                    </a:cubicBezTo>
                    <a:close/>
                  </a:path>
                </a:pathLst>
              </a:custGeom>
              <a:solidFill>
                <a:schemeClr val="bg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4" name="TextBox 33"/>
              <p:cNvSpPr txBox="1"/>
              <p:nvPr/>
            </p:nvSpPr>
            <p:spPr>
              <a:xfrm rot="16200000">
                <a:off x="11097937" y="3167388"/>
                <a:ext cx="176941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b="1" dirty="0" smtClean="0">
                    <a:solidFill>
                      <a:schemeClr val="bg2"/>
                    </a:solidFill>
                    <a:latin typeface="MV Boli" panose="02000500030200090000" pitchFamily="2" charset="0"/>
                    <a:cs typeface="MV Boli" panose="02000500030200090000" pitchFamily="2" charset="0"/>
                  </a:rPr>
                  <a:t>LOGO</a:t>
                </a:r>
                <a:endParaRPr lang="en-GB" sz="2800" b="1" dirty="0">
                  <a:solidFill>
                    <a:schemeClr val="bg2"/>
                  </a:solidFill>
                  <a:latin typeface="MV Boli" panose="02000500030200090000" pitchFamily="2" charset="0"/>
                  <a:cs typeface="MV Boli" panose="02000500030200090000" pitchFamily="2" charset="0"/>
                </a:endParaRPr>
              </a:p>
            </p:txBody>
          </p:sp>
          <p:pic>
            <p:nvPicPr>
              <p:cNvPr id="35" name="Picture 34"/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6200000">
                <a:off x="11037721" y="3124155"/>
                <a:ext cx="609685" cy="609685"/>
              </a:xfrm>
              <a:prstGeom prst="rect">
                <a:avLst/>
              </a:prstGeom>
            </p:spPr>
          </p:pic>
        </p:grpSp>
      </p:grpSp>
      <p:grpSp>
        <p:nvGrpSpPr>
          <p:cNvPr id="36" name="Group 35"/>
          <p:cNvGrpSpPr/>
          <p:nvPr/>
        </p:nvGrpSpPr>
        <p:grpSpPr>
          <a:xfrm>
            <a:off x="-12008167" y="-8871"/>
            <a:ext cx="12244253" cy="6858000"/>
            <a:chOff x="0" y="0"/>
            <a:chExt cx="12244253" cy="6858000"/>
          </a:xfrm>
        </p:grpSpPr>
        <p:sp>
          <p:nvSpPr>
            <p:cNvPr id="37" name="Rectangle 3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>
              <a:outerShdw blurRad="215900" dist="50800" sx="101000" sy="101000" algn="tl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38" name="Group 37"/>
            <p:cNvGrpSpPr/>
            <p:nvPr/>
          </p:nvGrpSpPr>
          <p:grpSpPr>
            <a:xfrm>
              <a:off x="10964093" y="2254345"/>
              <a:ext cx="1280160" cy="2349306"/>
              <a:chOff x="10964093" y="2254345"/>
              <a:chExt cx="1280160" cy="2349306"/>
            </a:xfrm>
          </p:grpSpPr>
          <p:sp>
            <p:nvSpPr>
              <p:cNvPr id="39" name="Freeform 38"/>
              <p:cNvSpPr/>
              <p:nvPr/>
            </p:nvSpPr>
            <p:spPr>
              <a:xfrm>
                <a:off x="10964093" y="2254345"/>
                <a:ext cx="1280160" cy="2349306"/>
              </a:xfrm>
              <a:custGeom>
                <a:avLst/>
                <a:gdLst>
                  <a:gd name="connsiteX0" fmla="*/ 1280160 w 1280160"/>
                  <a:gd name="connsiteY0" fmla="*/ 0 h 2349306"/>
                  <a:gd name="connsiteX1" fmla="*/ 1280160 w 1280160"/>
                  <a:gd name="connsiteY1" fmla="*/ 2349306 h 2349306"/>
                  <a:gd name="connsiteX2" fmla="*/ 0 w 1280160"/>
                  <a:gd name="connsiteY2" fmla="*/ 1174653 h 2349306"/>
                  <a:gd name="connsiteX3" fmla="*/ 1280160 w 1280160"/>
                  <a:gd name="connsiteY3" fmla="*/ 0 h 23493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80160" h="2349306">
                    <a:moveTo>
                      <a:pt x="1280160" y="0"/>
                    </a:moveTo>
                    <a:lnTo>
                      <a:pt x="1280160" y="2349306"/>
                    </a:lnTo>
                    <a:cubicBezTo>
                      <a:pt x="573147" y="2349306"/>
                      <a:pt x="0" y="1823396"/>
                      <a:pt x="0" y="1174653"/>
                    </a:cubicBezTo>
                    <a:cubicBezTo>
                      <a:pt x="0" y="525910"/>
                      <a:pt x="573147" y="0"/>
                      <a:pt x="1280160" y="0"/>
                    </a:cubicBezTo>
                    <a:close/>
                  </a:path>
                </a:pathLst>
              </a:custGeom>
              <a:solidFill>
                <a:srgbClr val="F7A3F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40" name="TextBox 39"/>
              <p:cNvSpPr txBox="1"/>
              <p:nvPr/>
            </p:nvSpPr>
            <p:spPr>
              <a:xfrm rot="16200000">
                <a:off x="11097937" y="3198166"/>
                <a:ext cx="1769413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b="1" dirty="0" smtClean="0">
                    <a:solidFill>
                      <a:schemeClr val="bg2"/>
                    </a:solidFill>
                    <a:latin typeface="MV Boli" panose="02000500030200090000" pitchFamily="2" charset="0"/>
                    <a:cs typeface="MV Boli" panose="02000500030200090000" pitchFamily="2" charset="0"/>
                  </a:rPr>
                  <a:t>FACEBOOK</a:t>
                </a:r>
                <a:endParaRPr lang="en-GB" sz="2400" b="1" dirty="0">
                  <a:solidFill>
                    <a:schemeClr val="bg2"/>
                  </a:solidFill>
                  <a:latin typeface="MV Boli" panose="02000500030200090000" pitchFamily="2" charset="0"/>
                  <a:cs typeface="MV Boli" panose="02000500030200090000" pitchFamily="2" charset="0"/>
                </a:endParaRPr>
              </a:p>
            </p:txBody>
          </p:sp>
          <p:pic>
            <p:nvPicPr>
              <p:cNvPr id="41" name="Picture 40"/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6200000">
                <a:off x="11037721" y="3124155"/>
                <a:ext cx="609685" cy="609685"/>
              </a:xfrm>
              <a:prstGeom prst="rect">
                <a:avLst/>
              </a:prstGeom>
            </p:spPr>
          </p:pic>
        </p:grpSp>
      </p:grpSp>
      <p:grpSp>
        <p:nvGrpSpPr>
          <p:cNvPr id="42" name="Group 41"/>
          <p:cNvGrpSpPr/>
          <p:nvPr/>
        </p:nvGrpSpPr>
        <p:grpSpPr>
          <a:xfrm>
            <a:off x="-12635935" y="-8868"/>
            <a:ext cx="12244254" cy="6858000"/>
            <a:chOff x="0" y="0"/>
            <a:chExt cx="12244254" cy="6858000"/>
          </a:xfrm>
        </p:grpSpPr>
        <p:sp>
          <p:nvSpPr>
            <p:cNvPr id="43" name="Rectangle 42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>
              <a:outerShdw blurRad="215900" dist="50800" sx="101000" sy="101000" algn="tl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44" name="Group 43"/>
            <p:cNvGrpSpPr/>
            <p:nvPr/>
          </p:nvGrpSpPr>
          <p:grpSpPr>
            <a:xfrm>
              <a:off x="10964093" y="2254345"/>
              <a:ext cx="1280161" cy="2349306"/>
              <a:chOff x="10964093" y="2254345"/>
              <a:chExt cx="1280161" cy="2349306"/>
            </a:xfrm>
          </p:grpSpPr>
          <p:sp>
            <p:nvSpPr>
              <p:cNvPr id="45" name="Freeform 44"/>
              <p:cNvSpPr/>
              <p:nvPr/>
            </p:nvSpPr>
            <p:spPr>
              <a:xfrm>
                <a:off x="10964093" y="2254345"/>
                <a:ext cx="1280160" cy="2349306"/>
              </a:xfrm>
              <a:custGeom>
                <a:avLst/>
                <a:gdLst>
                  <a:gd name="connsiteX0" fmla="*/ 1280160 w 1280160"/>
                  <a:gd name="connsiteY0" fmla="*/ 0 h 2349306"/>
                  <a:gd name="connsiteX1" fmla="*/ 1280160 w 1280160"/>
                  <a:gd name="connsiteY1" fmla="*/ 2349306 h 2349306"/>
                  <a:gd name="connsiteX2" fmla="*/ 0 w 1280160"/>
                  <a:gd name="connsiteY2" fmla="*/ 1174653 h 2349306"/>
                  <a:gd name="connsiteX3" fmla="*/ 1280160 w 1280160"/>
                  <a:gd name="connsiteY3" fmla="*/ 0 h 23493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80160" h="2349306">
                    <a:moveTo>
                      <a:pt x="1280160" y="0"/>
                    </a:moveTo>
                    <a:lnTo>
                      <a:pt x="1280160" y="2349306"/>
                    </a:lnTo>
                    <a:cubicBezTo>
                      <a:pt x="573147" y="2349306"/>
                      <a:pt x="0" y="1823396"/>
                      <a:pt x="0" y="1174653"/>
                    </a:cubicBezTo>
                    <a:cubicBezTo>
                      <a:pt x="0" y="525910"/>
                      <a:pt x="573147" y="0"/>
                      <a:pt x="1280160" y="0"/>
                    </a:cubicBezTo>
                    <a:close/>
                  </a:path>
                </a:pathLst>
              </a:custGeom>
              <a:solidFill>
                <a:srgbClr val="84E8A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46" name="TextBox 45"/>
              <p:cNvSpPr txBox="1"/>
              <p:nvPr/>
            </p:nvSpPr>
            <p:spPr>
              <a:xfrm rot="16200000">
                <a:off x="11097937" y="3167388"/>
                <a:ext cx="176941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b="1" dirty="0" smtClean="0">
                    <a:solidFill>
                      <a:schemeClr val="bg2"/>
                    </a:solidFill>
                    <a:latin typeface="MV Boli" panose="02000500030200090000" pitchFamily="2" charset="0"/>
                    <a:cs typeface="MV Boli" panose="02000500030200090000" pitchFamily="2" charset="0"/>
                  </a:rPr>
                  <a:t>WEBSITE</a:t>
                </a:r>
                <a:endParaRPr lang="en-GB" sz="2800" b="1" dirty="0">
                  <a:solidFill>
                    <a:schemeClr val="bg2"/>
                  </a:solidFill>
                  <a:latin typeface="MV Boli" panose="02000500030200090000" pitchFamily="2" charset="0"/>
                  <a:cs typeface="MV Boli" panose="02000500030200090000" pitchFamily="2" charset="0"/>
                </a:endParaRPr>
              </a:p>
            </p:txBody>
          </p:sp>
          <p:pic>
            <p:nvPicPr>
              <p:cNvPr id="47" name="Picture 46"/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6200000">
                <a:off x="11037721" y="3124155"/>
                <a:ext cx="609685" cy="609685"/>
              </a:xfrm>
              <a:prstGeom prst="rect">
                <a:avLst/>
              </a:prstGeom>
            </p:spPr>
          </p:pic>
        </p:grpSp>
      </p:grpSp>
      <p:grpSp>
        <p:nvGrpSpPr>
          <p:cNvPr id="48" name="Group 47"/>
          <p:cNvGrpSpPr/>
          <p:nvPr/>
        </p:nvGrpSpPr>
        <p:grpSpPr>
          <a:xfrm>
            <a:off x="-13239039" y="-8868"/>
            <a:ext cx="12244254" cy="6858000"/>
            <a:chOff x="0" y="0"/>
            <a:chExt cx="12244254" cy="6858000"/>
          </a:xfrm>
        </p:grpSpPr>
        <p:sp>
          <p:nvSpPr>
            <p:cNvPr id="49" name="Rectangle 48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>
              <a:outerShdw blurRad="215900" dist="50800" sx="101000" sy="101000" algn="tl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50" name="Group 49"/>
            <p:cNvGrpSpPr/>
            <p:nvPr/>
          </p:nvGrpSpPr>
          <p:grpSpPr>
            <a:xfrm>
              <a:off x="10964093" y="2116182"/>
              <a:ext cx="1280161" cy="2487469"/>
              <a:chOff x="10964093" y="2116182"/>
              <a:chExt cx="1280161" cy="2487469"/>
            </a:xfrm>
          </p:grpSpPr>
          <p:sp>
            <p:nvSpPr>
              <p:cNvPr id="51" name="Freeform 50"/>
              <p:cNvSpPr/>
              <p:nvPr/>
            </p:nvSpPr>
            <p:spPr>
              <a:xfrm>
                <a:off x="10964093" y="2254345"/>
                <a:ext cx="1280160" cy="2349306"/>
              </a:xfrm>
              <a:custGeom>
                <a:avLst/>
                <a:gdLst>
                  <a:gd name="connsiteX0" fmla="*/ 1280160 w 1280160"/>
                  <a:gd name="connsiteY0" fmla="*/ 0 h 2349306"/>
                  <a:gd name="connsiteX1" fmla="*/ 1280160 w 1280160"/>
                  <a:gd name="connsiteY1" fmla="*/ 2349306 h 2349306"/>
                  <a:gd name="connsiteX2" fmla="*/ 0 w 1280160"/>
                  <a:gd name="connsiteY2" fmla="*/ 1174653 h 2349306"/>
                  <a:gd name="connsiteX3" fmla="*/ 1280160 w 1280160"/>
                  <a:gd name="connsiteY3" fmla="*/ 0 h 23493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80160" h="2349306">
                    <a:moveTo>
                      <a:pt x="1280160" y="0"/>
                    </a:moveTo>
                    <a:lnTo>
                      <a:pt x="1280160" y="2349306"/>
                    </a:lnTo>
                    <a:cubicBezTo>
                      <a:pt x="573147" y="2349306"/>
                      <a:pt x="0" y="1823396"/>
                      <a:pt x="0" y="1174653"/>
                    </a:cubicBezTo>
                    <a:cubicBezTo>
                      <a:pt x="0" y="525910"/>
                      <a:pt x="573147" y="0"/>
                      <a:pt x="1280160" y="0"/>
                    </a:cubicBezTo>
                    <a:close/>
                  </a:path>
                </a:pathLst>
              </a:custGeom>
              <a:solidFill>
                <a:srgbClr val="9A8AF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52" name="TextBox 51"/>
              <p:cNvSpPr txBox="1"/>
              <p:nvPr/>
            </p:nvSpPr>
            <p:spPr>
              <a:xfrm rot="16200000">
                <a:off x="10812037" y="3025179"/>
                <a:ext cx="2341214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b="1" dirty="0" smtClean="0">
                    <a:solidFill>
                      <a:schemeClr val="bg2"/>
                    </a:solidFill>
                    <a:latin typeface="MV Boli" panose="02000500030200090000" pitchFamily="2" charset="0"/>
                    <a:cs typeface="MV Boli" panose="02000500030200090000" pitchFamily="2" charset="0"/>
                  </a:rPr>
                  <a:t>POSTERS</a:t>
                </a:r>
                <a:endParaRPr lang="en-GB" sz="2800" b="1" dirty="0">
                  <a:solidFill>
                    <a:schemeClr val="bg2"/>
                  </a:solidFill>
                  <a:latin typeface="MV Boli" panose="02000500030200090000" pitchFamily="2" charset="0"/>
                  <a:cs typeface="MV Boli" panose="02000500030200090000" pitchFamily="2" charset="0"/>
                </a:endParaRPr>
              </a:p>
            </p:txBody>
          </p:sp>
          <p:pic>
            <p:nvPicPr>
              <p:cNvPr id="53" name="Picture 52"/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6200000">
                <a:off x="11037721" y="3124155"/>
                <a:ext cx="609685" cy="609685"/>
              </a:xfrm>
              <a:prstGeom prst="rect">
                <a:avLst/>
              </a:prstGeom>
            </p:spPr>
          </p:pic>
        </p:grpSp>
      </p:grpSp>
      <p:grpSp>
        <p:nvGrpSpPr>
          <p:cNvPr id="54" name="Group 53"/>
          <p:cNvGrpSpPr/>
          <p:nvPr/>
        </p:nvGrpSpPr>
        <p:grpSpPr>
          <a:xfrm>
            <a:off x="-13882572" y="-4434"/>
            <a:ext cx="12244254" cy="6858000"/>
            <a:chOff x="0" y="0"/>
            <a:chExt cx="12244254" cy="6858000"/>
          </a:xfrm>
        </p:grpSpPr>
        <p:sp>
          <p:nvSpPr>
            <p:cNvPr id="55" name="Rectangle 54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>
              <a:outerShdw blurRad="215900" dist="50800" sx="101000" sy="101000" algn="tl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56" name="Group 55"/>
            <p:cNvGrpSpPr/>
            <p:nvPr/>
          </p:nvGrpSpPr>
          <p:grpSpPr>
            <a:xfrm>
              <a:off x="10964093" y="2095410"/>
              <a:ext cx="1280161" cy="2521026"/>
              <a:chOff x="10964093" y="2095410"/>
              <a:chExt cx="1280161" cy="2521026"/>
            </a:xfrm>
          </p:grpSpPr>
          <p:sp>
            <p:nvSpPr>
              <p:cNvPr id="57" name="Freeform 56"/>
              <p:cNvSpPr/>
              <p:nvPr/>
            </p:nvSpPr>
            <p:spPr>
              <a:xfrm>
                <a:off x="10964093" y="2254345"/>
                <a:ext cx="1280160" cy="2349306"/>
              </a:xfrm>
              <a:custGeom>
                <a:avLst/>
                <a:gdLst>
                  <a:gd name="connsiteX0" fmla="*/ 1280160 w 1280160"/>
                  <a:gd name="connsiteY0" fmla="*/ 0 h 2349306"/>
                  <a:gd name="connsiteX1" fmla="*/ 1280160 w 1280160"/>
                  <a:gd name="connsiteY1" fmla="*/ 2349306 h 2349306"/>
                  <a:gd name="connsiteX2" fmla="*/ 0 w 1280160"/>
                  <a:gd name="connsiteY2" fmla="*/ 1174653 h 2349306"/>
                  <a:gd name="connsiteX3" fmla="*/ 1280160 w 1280160"/>
                  <a:gd name="connsiteY3" fmla="*/ 0 h 23493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80160" h="2349306">
                    <a:moveTo>
                      <a:pt x="1280160" y="0"/>
                    </a:moveTo>
                    <a:lnTo>
                      <a:pt x="1280160" y="2349306"/>
                    </a:lnTo>
                    <a:cubicBezTo>
                      <a:pt x="573147" y="2349306"/>
                      <a:pt x="0" y="1823396"/>
                      <a:pt x="0" y="1174653"/>
                    </a:cubicBezTo>
                    <a:cubicBezTo>
                      <a:pt x="0" y="525910"/>
                      <a:pt x="573147" y="0"/>
                      <a:pt x="1280160" y="0"/>
                    </a:cubicBezTo>
                    <a:close/>
                  </a:path>
                </a:pathLst>
              </a:custGeom>
              <a:solidFill>
                <a:srgbClr val="F2B87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58" name="TextBox 57"/>
              <p:cNvSpPr txBox="1"/>
              <p:nvPr/>
            </p:nvSpPr>
            <p:spPr>
              <a:xfrm rot="16200000">
                <a:off x="10722131" y="3094313"/>
                <a:ext cx="2521026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b="1" dirty="0" smtClean="0">
                    <a:solidFill>
                      <a:schemeClr val="bg2"/>
                    </a:solidFill>
                    <a:latin typeface="MV Boli" panose="02000500030200090000" pitchFamily="2" charset="0"/>
                    <a:cs typeface="MV Boli" panose="02000500030200090000" pitchFamily="2" charset="0"/>
                  </a:rPr>
                  <a:t>FLYERS</a:t>
                </a:r>
                <a:endParaRPr lang="en-GB" sz="2800" b="1" dirty="0">
                  <a:solidFill>
                    <a:schemeClr val="bg2"/>
                  </a:solidFill>
                  <a:latin typeface="MV Boli" panose="02000500030200090000" pitchFamily="2" charset="0"/>
                  <a:cs typeface="MV Boli" panose="02000500030200090000" pitchFamily="2" charset="0"/>
                </a:endParaRPr>
              </a:p>
            </p:txBody>
          </p:sp>
          <p:pic>
            <p:nvPicPr>
              <p:cNvPr id="59" name="Picture 58"/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6200000">
                <a:off x="11037721" y="3124155"/>
                <a:ext cx="609685" cy="609685"/>
              </a:xfrm>
              <a:prstGeom prst="rect">
                <a:avLst/>
              </a:prstGeom>
            </p:spPr>
          </p:pic>
        </p:grpSp>
      </p:grpSp>
      <p:grpSp>
        <p:nvGrpSpPr>
          <p:cNvPr id="60" name="Group 59"/>
          <p:cNvGrpSpPr/>
          <p:nvPr/>
        </p:nvGrpSpPr>
        <p:grpSpPr>
          <a:xfrm>
            <a:off x="-14519201" y="-4434"/>
            <a:ext cx="12244254" cy="6858000"/>
            <a:chOff x="0" y="0"/>
            <a:chExt cx="12244254" cy="6858000"/>
          </a:xfrm>
        </p:grpSpPr>
        <p:sp>
          <p:nvSpPr>
            <p:cNvPr id="61" name="Rectangle 6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>
              <a:outerShdw blurRad="215900" dist="50800" sx="101000" sy="101000" algn="tl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62" name="Group 61"/>
            <p:cNvGrpSpPr/>
            <p:nvPr/>
          </p:nvGrpSpPr>
          <p:grpSpPr>
            <a:xfrm>
              <a:off x="10964093" y="2254345"/>
              <a:ext cx="1280161" cy="2349306"/>
              <a:chOff x="10964093" y="2254345"/>
              <a:chExt cx="1280161" cy="2349306"/>
            </a:xfrm>
          </p:grpSpPr>
          <p:sp>
            <p:nvSpPr>
              <p:cNvPr id="63" name="Freeform 62"/>
              <p:cNvSpPr/>
              <p:nvPr/>
            </p:nvSpPr>
            <p:spPr>
              <a:xfrm>
                <a:off x="10964093" y="2254345"/>
                <a:ext cx="1280160" cy="2349306"/>
              </a:xfrm>
              <a:custGeom>
                <a:avLst/>
                <a:gdLst>
                  <a:gd name="connsiteX0" fmla="*/ 1280160 w 1280160"/>
                  <a:gd name="connsiteY0" fmla="*/ 0 h 2349306"/>
                  <a:gd name="connsiteX1" fmla="*/ 1280160 w 1280160"/>
                  <a:gd name="connsiteY1" fmla="*/ 2349306 h 2349306"/>
                  <a:gd name="connsiteX2" fmla="*/ 0 w 1280160"/>
                  <a:gd name="connsiteY2" fmla="*/ 1174653 h 2349306"/>
                  <a:gd name="connsiteX3" fmla="*/ 1280160 w 1280160"/>
                  <a:gd name="connsiteY3" fmla="*/ 0 h 23493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80160" h="2349306">
                    <a:moveTo>
                      <a:pt x="1280160" y="0"/>
                    </a:moveTo>
                    <a:lnTo>
                      <a:pt x="1280160" y="2349306"/>
                    </a:lnTo>
                    <a:cubicBezTo>
                      <a:pt x="573147" y="2349306"/>
                      <a:pt x="0" y="1823396"/>
                      <a:pt x="0" y="1174653"/>
                    </a:cubicBezTo>
                    <a:cubicBezTo>
                      <a:pt x="0" y="525910"/>
                      <a:pt x="573147" y="0"/>
                      <a:pt x="1280160" y="0"/>
                    </a:cubicBezTo>
                    <a:close/>
                  </a:path>
                </a:pathLst>
              </a:custGeom>
              <a:solidFill>
                <a:srgbClr val="E8629B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64" name="TextBox 63"/>
              <p:cNvSpPr txBox="1"/>
              <p:nvPr/>
            </p:nvSpPr>
            <p:spPr>
              <a:xfrm rot="16200000">
                <a:off x="11097937" y="3167388"/>
                <a:ext cx="176941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b="1" dirty="0" smtClean="0">
                    <a:solidFill>
                      <a:schemeClr val="bg2"/>
                    </a:solidFill>
                    <a:latin typeface="MV Boli" panose="02000500030200090000" pitchFamily="2" charset="0"/>
                    <a:cs typeface="MV Boli" panose="02000500030200090000" pitchFamily="2" charset="0"/>
                  </a:rPr>
                  <a:t>RADIO</a:t>
                </a:r>
                <a:endParaRPr lang="en-GB" sz="2800" b="1" dirty="0">
                  <a:solidFill>
                    <a:schemeClr val="bg2"/>
                  </a:solidFill>
                  <a:latin typeface="MV Boli" panose="02000500030200090000" pitchFamily="2" charset="0"/>
                  <a:cs typeface="MV Boli" panose="02000500030200090000" pitchFamily="2" charset="0"/>
                </a:endParaRPr>
              </a:p>
            </p:txBody>
          </p:sp>
          <p:pic>
            <p:nvPicPr>
              <p:cNvPr id="65" name="Picture 64"/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6200000">
                <a:off x="11037721" y="3124155"/>
                <a:ext cx="609685" cy="609685"/>
              </a:xfrm>
              <a:prstGeom prst="rect">
                <a:avLst/>
              </a:prstGeom>
            </p:spPr>
          </p:pic>
        </p:grpSp>
      </p:grpSp>
      <p:grpSp>
        <p:nvGrpSpPr>
          <p:cNvPr id="66" name="Group 65"/>
          <p:cNvGrpSpPr/>
          <p:nvPr/>
        </p:nvGrpSpPr>
        <p:grpSpPr>
          <a:xfrm>
            <a:off x="-15109988" y="0"/>
            <a:ext cx="12244254" cy="6858000"/>
            <a:chOff x="0" y="0"/>
            <a:chExt cx="12244254" cy="6858000"/>
          </a:xfrm>
        </p:grpSpPr>
        <p:sp>
          <p:nvSpPr>
            <p:cNvPr id="67" name="Rectangle 6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>
              <a:outerShdw blurRad="215900" dist="50800" sx="101000" sy="101000" algn="tl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68" name="Group 67"/>
            <p:cNvGrpSpPr/>
            <p:nvPr/>
          </p:nvGrpSpPr>
          <p:grpSpPr>
            <a:xfrm>
              <a:off x="10964093" y="2254345"/>
              <a:ext cx="1280161" cy="2349306"/>
              <a:chOff x="10964093" y="2254345"/>
              <a:chExt cx="1280161" cy="2349306"/>
            </a:xfrm>
          </p:grpSpPr>
          <p:sp>
            <p:nvSpPr>
              <p:cNvPr id="69" name="Freeform 68"/>
              <p:cNvSpPr/>
              <p:nvPr/>
            </p:nvSpPr>
            <p:spPr>
              <a:xfrm>
                <a:off x="10964093" y="2254345"/>
                <a:ext cx="1280160" cy="2349306"/>
              </a:xfrm>
              <a:custGeom>
                <a:avLst/>
                <a:gdLst>
                  <a:gd name="connsiteX0" fmla="*/ 1280160 w 1280160"/>
                  <a:gd name="connsiteY0" fmla="*/ 0 h 2349306"/>
                  <a:gd name="connsiteX1" fmla="*/ 1280160 w 1280160"/>
                  <a:gd name="connsiteY1" fmla="*/ 2349306 h 2349306"/>
                  <a:gd name="connsiteX2" fmla="*/ 0 w 1280160"/>
                  <a:gd name="connsiteY2" fmla="*/ 1174653 h 2349306"/>
                  <a:gd name="connsiteX3" fmla="*/ 1280160 w 1280160"/>
                  <a:gd name="connsiteY3" fmla="*/ 0 h 23493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80160" h="2349306">
                    <a:moveTo>
                      <a:pt x="1280160" y="0"/>
                    </a:moveTo>
                    <a:lnTo>
                      <a:pt x="1280160" y="2349306"/>
                    </a:lnTo>
                    <a:cubicBezTo>
                      <a:pt x="573147" y="2349306"/>
                      <a:pt x="0" y="1823396"/>
                      <a:pt x="0" y="1174653"/>
                    </a:cubicBezTo>
                    <a:cubicBezTo>
                      <a:pt x="0" y="525910"/>
                      <a:pt x="573147" y="0"/>
                      <a:pt x="1280160" y="0"/>
                    </a:cubicBezTo>
                    <a:close/>
                  </a:path>
                </a:pathLst>
              </a:custGeom>
              <a:solidFill>
                <a:srgbClr val="D4B0B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70" name="TextBox 69"/>
              <p:cNvSpPr txBox="1"/>
              <p:nvPr/>
            </p:nvSpPr>
            <p:spPr>
              <a:xfrm rot="16200000">
                <a:off x="11097937" y="3167388"/>
                <a:ext cx="176941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b="1" dirty="0" smtClean="0">
                    <a:solidFill>
                      <a:schemeClr val="bg2"/>
                    </a:solidFill>
                    <a:latin typeface="MV Boli" panose="02000500030200090000" pitchFamily="2" charset="0"/>
                    <a:cs typeface="MV Boli" panose="02000500030200090000" pitchFamily="2" charset="0"/>
                  </a:rPr>
                  <a:t>PAPER</a:t>
                </a:r>
                <a:endParaRPr lang="en-GB" sz="2800" b="1" dirty="0">
                  <a:solidFill>
                    <a:schemeClr val="bg2"/>
                  </a:solidFill>
                  <a:latin typeface="MV Boli" panose="02000500030200090000" pitchFamily="2" charset="0"/>
                  <a:cs typeface="MV Boli" panose="02000500030200090000" pitchFamily="2" charset="0"/>
                </a:endParaRPr>
              </a:p>
            </p:txBody>
          </p:sp>
          <p:pic>
            <p:nvPicPr>
              <p:cNvPr id="71" name="Picture 70"/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6200000">
                <a:off x="11037721" y="3124155"/>
                <a:ext cx="609685" cy="609685"/>
              </a:xfrm>
              <a:prstGeom prst="rect">
                <a:avLst/>
              </a:prstGeom>
            </p:spPr>
          </p:pic>
        </p:grpSp>
      </p:grpSp>
      <p:grpSp>
        <p:nvGrpSpPr>
          <p:cNvPr id="80" name="Group 79"/>
          <p:cNvGrpSpPr/>
          <p:nvPr/>
        </p:nvGrpSpPr>
        <p:grpSpPr>
          <a:xfrm>
            <a:off x="-15778169" y="0"/>
            <a:ext cx="12244253" cy="6858000"/>
            <a:chOff x="0" y="0"/>
            <a:chExt cx="12244253" cy="6858000"/>
          </a:xfrm>
        </p:grpSpPr>
        <p:sp>
          <p:nvSpPr>
            <p:cNvPr id="81" name="Rectangle 8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>
              <a:outerShdw blurRad="215900" dist="50800" sx="101000" sy="101000" algn="tl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82" name="Group 81"/>
            <p:cNvGrpSpPr/>
            <p:nvPr/>
          </p:nvGrpSpPr>
          <p:grpSpPr>
            <a:xfrm>
              <a:off x="10964093" y="2254345"/>
              <a:ext cx="1280160" cy="2349306"/>
              <a:chOff x="10964093" y="2254345"/>
              <a:chExt cx="1280160" cy="2349306"/>
            </a:xfrm>
          </p:grpSpPr>
          <p:sp>
            <p:nvSpPr>
              <p:cNvPr id="83" name="Freeform 82"/>
              <p:cNvSpPr/>
              <p:nvPr/>
            </p:nvSpPr>
            <p:spPr>
              <a:xfrm>
                <a:off x="10964093" y="2254345"/>
                <a:ext cx="1280160" cy="2349306"/>
              </a:xfrm>
              <a:custGeom>
                <a:avLst/>
                <a:gdLst>
                  <a:gd name="connsiteX0" fmla="*/ 1280160 w 1280160"/>
                  <a:gd name="connsiteY0" fmla="*/ 0 h 2349306"/>
                  <a:gd name="connsiteX1" fmla="*/ 1280160 w 1280160"/>
                  <a:gd name="connsiteY1" fmla="*/ 2349306 h 2349306"/>
                  <a:gd name="connsiteX2" fmla="*/ 0 w 1280160"/>
                  <a:gd name="connsiteY2" fmla="*/ 1174653 h 2349306"/>
                  <a:gd name="connsiteX3" fmla="*/ 1280160 w 1280160"/>
                  <a:gd name="connsiteY3" fmla="*/ 0 h 23493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80160" h="2349306">
                    <a:moveTo>
                      <a:pt x="1280160" y="0"/>
                    </a:moveTo>
                    <a:lnTo>
                      <a:pt x="1280160" y="2349306"/>
                    </a:lnTo>
                    <a:cubicBezTo>
                      <a:pt x="573147" y="2349306"/>
                      <a:pt x="0" y="1823396"/>
                      <a:pt x="0" y="1174653"/>
                    </a:cubicBezTo>
                    <a:cubicBezTo>
                      <a:pt x="0" y="525910"/>
                      <a:pt x="573147" y="0"/>
                      <a:pt x="1280160" y="0"/>
                    </a:cubicBezTo>
                    <a:close/>
                  </a:path>
                </a:pathLst>
              </a:custGeom>
              <a:solidFill>
                <a:srgbClr val="93DDD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84" name="TextBox 83"/>
              <p:cNvSpPr txBox="1"/>
              <p:nvPr/>
            </p:nvSpPr>
            <p:spPr>
              <a:xfrm rot="16200000">
                <a:off x="11090641" y="3160092"/>
                <a:ext cx="1782717" cy="52450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b="1" dirty="0" smtClean="0">
                    <a:solidFill>
                      <a:schemeClr val="bg2"/>
                    </a:solidFill>
                    <a:latin typeface="MV Boli" panose="02000500030200090000" pitchFamily="2" charset="0"/>
                    <a:cs typeface="MV Boli" panose="02000500030200090000" pitchFamily="2" charset="0"/>
                  </a:rPr>
                  <a:t>COUNSIL</a:t>
                </a:r>
                <a:endParaRPr lang="en-GB" sz="2800" b="1" dirty="0">
                  <a:solidFill>
                    <a:schemeClr val="bg2"/>
                  </a:solidFill>
                  <a:latin typeface="MV Boli" panose="02000500030200090000" pitchFamily="2" charset="0"/>
                  <a:cs typeface="MV Boli" panose="02000500030200090000" pitchFamily="2" charset="0"/>
                </a:endParaRPr>
              </a:p>
            </p:txBody>
          </p:sp>
          <p:pic>
            <p:nvPicPr>
              <p:cNvPr id="85" name="Picture 84"/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6200000">
                <a:off x="11037721" y="3124155"/>
                <a:ext cx="609685" cy="609685"/>
              </a:xfrm>
              <a:prstGeom prst="rect">
                <a:avLst/>
              </a:prstGeom>
            </p:spPr>
          </p:pic>
        </p:grpSp>
      </p:grpSp>
      <p:grpSp>
        <p:nvGrpSpPr>
          <p:cNvPr id="223" name="Group 222"/>
          <p:cNvGrpSpPr/>
          <p:nvPr/>
        </p:nvGrpSpPr>
        <p:grpSpPr>
          <a:xfrm>
            <a:off x="3474543" y="2307483"/>
            <a:ext cx="1933303" cy="2159771"/>
            <a:chOff x="4232745" y="2254345"/>
            <a:chExt cx="1933303" cy="2159771"/>
          </a:xfrm>
        </p:grpSpPr>
        <p:grpSp>
          <p:nvGrpSpPr>
            <p:cNvPr id="224" name="Group 223"/>
            <p:cNvGrpSpPr/>
            <p:nvPr/>
          </p:nvGrpSpPr>
          <p:grpSpPr>
            <a:xfrm>
              <a:off x="4232745" y="2254345"/>
              <a:ext cx="1933303" cy="2159771"/>
              <a:chOff x="779021" y="2254345"/>
              <a:chExt cx="1933303" cy="2159771"/>
            </a:xfrm>
            <a:solidFill>
              <a:srgbClr val="93DDDD"/>
            </a:solidFill>
          </p:grpSpPr>
          <p:sp>
            <p:nvSpPr>
              <p:cNvPr id="226" name="Round Same Side Corner Rectangle 225"/>
              <p:cNvSpPr/>
              <p:nvPr/>
            </p:nvSpPr>
            <p:spPr>
              <a:xfrm>
                <a:off x="779021" y="2254345"/>
                <a:ext cx="1933303" cy="2159771"/>
              </a:xfrm>
              <a:prstGeom prst="round2Same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sp>
            <p:nvSpPr>
              <p:cNvPr id="227" name="TextBox 226"/>
              <p:cNvSpPr txBox="1"/>
              <p:nvPr/>
            </p:nvSpPr>
            <p:spPr>
              <a:xfrm>
                <a:off x="1043246" y="2254345"/>
                <a:ext cx="1404851" cy="707886"/>
              </a:xfrm>
              <a:prstGeom prst="rect">
                <a:avLst/>
              </a:prstGeom>
              <a:grpFill/>
            </p:spPr>
            <p:txBody>
              <a:bodyPr wrap="square" rtlCol="0">
                <a:spAutoFit/>
              </a:bodyPr>
              <a:lstStyle/>
              <a:p>
                <a:r>
                  <a:rPr lang="en-GB" sz="4000" b="1" dirty="0" smtClean="0">
                    <a:solidFill>
                      <a:schemeClr val="bg1"/>
                    </a:solidFill>
                  </a:rPr>
                  <a:t>PLAN</a:t>
                </a:r>
                <a:endParaRPr lang="en-GB" sz="4000" b="1" dirty="0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225" name="TextBox 224"/>
            <p:cNvSpPr txBox="1"/>
            <p:nvPr/>
          </p:nvSpPr>
          <p:spPr>
            <a:xfrm>
              <a:off x="4925272" y="2721111"/>
              <a:ext cx="533994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4000" b="1" dirty="0">
                  <a:solidFill>
                    <a:schemeClr val="bg1"/>
                  </a:solidFill>
                </a:rPr>
                <a:t>2</a:t>
              </a:r>
            </a:p>
          </p:txBody>
        </p:sp>
      </p:grpSp>
      <p:grpSp>
        <p:nvGrpSpPr>
          <p:cNvPr id="228" name="Group 227"/>
          <p:cNvGrpSpPr/>
          <p:nvPr/>
        </p:nvGrpSpPr>
        <p:grpSpPr>
          <a:xfrm>
            <a:off x="8278140" y="2307483"/>
            <a:ext cx="1933303" cy="2159771"/>
            <a:chOff x="9036342" y="2254345"/>
            <a:chExt cx="1933303" cy="2159771"/>
          </a:xfrm>
        </p:grpSpPr>
        <p:grpSp>
          <p:nvGrpSpPr>
            <p:cNvPr id="229" name="Group 228"/>
            <p:cNvGrpSpPr/>
            <p:nvPr/>
          </p:nvGrpSpPr>
          <p:grpSpPr>
            <a:xfrm>
              <a:off x="9036342" y="2254345"/>
              <a:ext cx="1933303" cy="2159771"/>
              <a:chOff x="779021" y="2254345"/>
              <a:chExt cx="1933303" cy="2159771"/>
            </a:xfrm>
            <a:solidFill>
              <a:srgbClr val="F47878"/>
            </a:solidFill>
          </p:grpSpPr>
          <p:sp>
            <p:nvSpPr>
              <p:cNvPr id="231" name="Round Same Side Corner Rectangle 230"/>
              <p:cNvSpPr/>
              <p:nvPr/>
            </p:nvSpPr>
            <p:spPr>
              <a:xfrm>
                <a:off x="779021" y="2254345"/>
                <a:ext cx="1933303" cy="2159771"/>
              </a:xfrm>
              <a:prstGeom prst="round2Same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sp>
            <p:nvSpPr>
              <p:cNvPr id="232" name="TextBox 231"/>
              <p:cNvSpPr txBox="1"/>
              <p:nvPr/>
            </p:nvSpPr>
            <p:spPr>
              <a:xfrm>
                <a:off x="1043246" y="2254345"/>
                <a:ext cx="1404851" cy="707886"/>
              </a:xfrm>
              <a:prstGeom prst="rect">
                <a:avLst/>
              </a:prstGeom>
              <a:grpFill/>
            </p:spPr>
            <p:txBody>
              <a:bodyPr wrap="square" rtlCol="0">
                <a:spAutoFit/>
              </a:bodyPr>
              <a:lstStyle/>
              <a:p>
                <a:r>
                  <a:rPr lang="en-GB" sz="4000" b="1" dirty="0" smtClean="0">
                    <a:solidFill>
                      <a:schemeClr val="bg1"/>
                    </a:solidFill>
                  </a:rPr>
                  <a:t>PLAN</a:t>
                </a:r>
                <a:endParaRPr lang="en-GB" sz="4000" b="1" dirty="0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230" name="TextBox 229"/>
            <p:cNvSpPr txBox="1"/>
            <p:nvPr/>
          </p:nvSpPr>
          <p:spPr>
            <a:xfrm>
              <a:off x="9735995" y="2721111"/>
              <a:ext cx="533994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4000" b="1" dirty="0">
                  <a:solidFill>
                    <a:schemeClr val="bg1"/>
                  </a:solidFill>
                </a:rPr>
                <a:t>4</a:t>
              </a:r>
            </a:p>
          </p:txBody>
        </p:sp>
      </p:grpSp>
      <p:grpSp>
        <p:nvGrpSpPr>
          <p:cNvPr id="233" name="Group 232"/>
          <p:cNvGrpSpPr/>
          <p:nvPr/>
        </p:nvGrpSpPr>
        <p:grpSpPr>
          <a:xfrm>
            <a:off x="5872778" y="2307483"/>
            <a:ext cx="1933303" cy="2159771"/>
            <a:chOff x="6630980" y="2254345"/>
            <a:chExt cx="1933303" cy="2159771"/>
          </a:xfrm>
        </p:grpSpPr>
        <p:grpSp>
          <p:nvGrpSpPr>
            <p:cNvPr id="234" name="Group 233"/>
            <p:cNvGrpSpPr/>
            <p:nvPr/>
          </p:nvGrpSpPr>
          <p:grpSpPr>
            <a:xfrm>
              <a:off x="6630980" y="2254345"/>
              <a:ext cx="1933303" cy="2159771"/>
              <a:chOff x="779021" y="2254345"/>
              <a:chExt cx="1933303" cy="2159771"/>
            </a:xfrm>
            <a:solidFill>
              <a:srgbClr val="F2B87E"/>
            </a:solidFill>
          </p:grpSpPr>
          <p:sp>
            <p:nvSpPr>
              <p:cNvPr id="236" name="Round Same Side Corner Rectangle 235"/>
              <p:cNvSpPr/>
              <p:nvPr/>
            </p:nvSpPr>
            <p:spPr>
              <a:xfrm>
                <a:off x="779021" y="2254345"/>
                <a:ext cx="1933303" cy="2159771"/>
              </a:xfrm>
              <a:prstGeom prst="round2Same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sp>
            <p:nvSpPr>
              <p:cNvPr id="237" name="TextBox 236"/>
              <p:cNvSpPr txBox="1"/>
              <p:nvPr/>
            </p:nvSpPr>
            <p:spPr>
              <a:xfrm>
                <a:off x="1043246" y="2254345"/>
                <a:ext cx="1404851" cy="707886"/>
              </a:xfrm>
              <a:prstGeom prst="rect">
                <a:avLst/>
              </a:prstGeom>
              <a:grpFill/>
            </p:spPr>
            <p:txBody>
              <a:bodyPr wrap="square" rtlCol="0">
                <a:spAutoFit/>
              </a:bodyPr>
              <a:lstStyle/>
              <a:p>
                <a:r>
                  <a:rPr lang="en-GB" sz="4000" b="1" dirty="0" smtClean="0">
                    <a:solidFill>
                      <a:schemeClr val="bg1"/>
                    </a:solidFill>
                  </a:rPr>
                  <a:t>PLAN</a:t>
                </a:r>
                <a:endParaRPr lang="en-GB" sz="4000" b="1" dirty="0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235" name="TextBox 234"/>
            <p:cNvSpPr txBox="1"/>
            <p:nvPr/>
          </p:nvSpPr>
          <p:spPr>
            <a:xfrm>
              <a:off x="7330633" y="2721111"/>
              <a:ext cx="533994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4000" b="1" dirty="0">
                  <a:solidFill>
                    <a:schemeClr val="bg1"/>
                  </a:solidFill>
                </a:rPr>
                <a:t>3</a:t>
              </a:r>
            </a:p>
          </p:txBody>
        </p:sp>
      </p:grpSp>
      <p:grpSp>
        <p:nvGrpSpPr>
          <p:cNvPr id="238" name="Group 237"/>
          <p:cNvGrpSpPr/>
          <p:nvPr/>
        </p:nvGrpSpPr>
        <p:grpSpPr>
          <a:xfrm>
            <a:off x="1069254" y="2307483"/>
            <a:ext cx="1933303" cy="2159771"/>
            <a:chOff x="1827456" y="2254345"/>
            <a:chExt cx="1933303" cy="2159771"/>
          </a:xfrm>
        </p:grpSpPr>
        <p:grpSp>
          <p:nvGrpSpPr>
            <p:cNvPr id="239" name="Group 238"/>
            <p:cNvGrpSpPr/>
            <p:nvPr/>
          </p:nvGrpSpPr>
          <p:grpSpPr>
            <a:xfrm>
              <a:off x="1827456" y="2254345"/>
              <a:ext cx="1933303" cy="2159771"/>
              <a:chOff x="779021" y="2254345"/>
              <a:chExt cx="1933303" cy="2159771"/>
            </a:xfrm>
          </p:grpSpPr>
          <p:sp>
            <p:nvSpPr>
              <p:cNvPr id="241" name="Round Same Side Corner Rectangle 240"/>
              <p:cNvSpPr/>
              <p:nvPr/>
            </p:nvSpPr>
            <p:spPr>
              <a:xfrm>
                <a:off x="779021" y="2254345"/>
                <a:ext cx="1933303" cy="2159771"/>
              </a:xfrm>
              <a:prstGeom prst="round2SameRect">
                <a:avLst/>
              </a:prstGeom>
              <a:solidFill>
                <a:srgbClr val="E8629B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sp>
            <p:nvSpPr>
              <p:cNvPr id="242" name="TextBox 241"/>
              <p:cNvSpPr txBox="1"/>
              <p:nvPr/>
            </p:nvSpPr>
            <p:spPr>
              <a:xfrm>
                <a:off x="1043246" y="2254345"/>
                <a:ext cx="1404851" cy="7078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4000" b="1" dirty="0" smtClean="0">
                    <a:solidFill>
                      <a:schemeClr val="bg1"/>
                    </a:solidFill>
                  </a:rPr>
                  <a:t>PLAN</a:t>
                </a:r>
                <a:endParaRPr lang="en-GB" sz="4000" b="1" dirty="0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240" name="TextBox 239"/>
            <p:cNvSpPr txBox="1"/>
            <p:nvPr/>
          </p:nvSpPr>
          <p:spPr>
            <a:xfrm>
              <a:off x="2527109" y="2721111"/>
              <a:ext cx="533994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4000" b="1" dirty="0" smtClean="0">
                  <a:solidFill>
                    <a:schemeClr val="bg1"/>
                  </a:solidFill>
                </a:rPr>
                <a:t>1</a:t>
              </a:r>
              <a:endParaRPr lang="en-GB" sz="40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243" name="Freeform 242"/>
          <p:cNvSpPr/>
          <p:nvPr/>
        </p:nvSpPr>
        <p:spPr>
          <a:xfrm flipV="1">
            <a:off x="1074006" y="3482135"/>
            <a:ext cx="1933302" cy="3174275"/>
          </a:xfrm>
          <a:custGeom>
            <a:avLst/>
            <a:gdLst>
              <a:gd name="connsiteX0" fmla="*/ 0 w 1933303"/>
              <a:gd name="connsiteY0" fmla="*/ 3905795 h 3905795"/>
              <a:gd name="connsiteX1" fmla="*/ 324396 w 1933303"/>
              <a:gd name="connsiteY1" fmla="*/ 3905795 h 3905795"/>
              <a:gd name="connsiteX2" fmla="*/ 325793 w 1933303"/>
              <a:gd name="connsiteY2" fmla="*/ 3893878 h 3905795"/>
              <a:gd name="connsiteX3" fmla="*/ 966651 w 1933303"/>
              <a:gd name="connsiteY3" fmla="*/ 3444575 h 3905795"/>
              <a:gd name="connsiteX4" fmla="*/ 1607509 w 1933303"/>
              <a:gd name="connsiteY4" fmla="*/ 3893878 h 3905795"/>
              <a:gd name="connsiteX5" fmla="*/ 1608906 w 1933303"/>
              <a:gd name="connsiteY5" fmla="*/ 3905795 h 3905795"/>
              <a:gd name="connsiteX6" fmla="*/ 1933303 w 1933303"/>
              <a:gd name="connsiteY6" fmla="*/ 3905795 h 3905795"/>
              <a:gd name="connsiteX7" fmla="*/ 1933303 w 1933303"/>
              <a:gd name="connsiteY7" fmla="*/ 322224 h 3905795"/>
              <a:gd name="connsiteX8" fmla="*/ 1611079 w 1933303"/>
              <a:gd name="connsiteY8" fmla="*/ 0 h 3905795"/>
              <a:gd name="connsiteX9" fmla="*/ 322224 w 1933303"/>
              <a:gd name="connsiteY9" fmla="*/ 0 h 3905795"/>
              <a:gd name="connsiteX10" fmla="*/ 0 w 1933303"/>
              <a:gd name="connsiteY10" fmla="*/ 322224 h 39057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1933303" h="3905795">
                <a:moveTo>
                  <a:pt x="0" y="3905795"/>
                </a:moveTo>
                <a:lnTo>
                  <a:pt x="324396" y="3905795"/>
                </a:lnTo>
                <a:lnTo>
                  <a:pt x="325793" y="3893878"/>
                </a:lnTo>
                <a:cubicBezTo>
                  <a:pt x="386790" y="3637461"/>
                  <a:pt x="650535" y="3444575"/>
                  <a:pt x="966651" y="3444575"/>
                </a:cubicBezTo>
                <a:cubicBezTo>
                  <a:pt x="1282768" y="3444575"/>
                  <a:pt x="1546512" y="3637461"/>
                  <a:pt x="1607509" y="3893878"/>
                </a:cubicBezTo>
                <a:lnTo>
                  <a:pt x="1608906" y="3905795"/>
                </a:lnTo>
                <a:lnTo>
                  <a:pt x="1933303" y="3905795"/>
                </a:lnTo>
                <a:lnTo>
                  <a:pt x="1933303" y="322224"/>
                </a:lnTo>
                <a:cubicBezTo>
                  <a:pt x="1933303" y="144265"/>
                  <a:pt x="1789038" y="0"/>
                  <a:pt x="1611079" y="0"/>
                </a:cubicBezTo>
                <a:lnTo>
                  <a:pt x="322224" y="0"/>
                </a:lnTo>
                <a:cubicBezTo>
                  <a:pt x="144265" y="0"/>
                  <a:pt x="0" y="144265"/>
                  <a:pt x="0" y="322224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>
            <a:outerShdw blurRad="127000" sx="107000" sy="107000" algn="ctr" rotWithShape="0">
              <a:schemeClr val="tx1">
                <a:alpha val="23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4" name="TextBox 243"/>
          <p:cNvSpPr txBox="1"/>
          <p:nvPr/>
        </p:nvSpPr>
        <p:spPr>
          <a:xfrm>
            <a:off x="1245601" y="4636648"/>
            <a:ext cx="158060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>
                <a:solidFill>
                  <a:srgbClr val="E8629B"/>
                </a:solidFill>
                <a:latin typeface="Tw Cen MT" panose="020B0602020104020603" pitchFamily="34" charset="0"/>
              </a:rPr>
              <a:t> MARKETING</a:t>
            </a:r>
          </a:p>
          <a:p>
            <a:r>
              <a:rPr lang="en-GB" b="1" dirty="0" smtClean="0">
                <a:solidFill>
                  <a:srgbClr val="E8629B"/>
                </a:solidFill>
                <a:latin typeface="Tw Cen MT" panose="020B0602020104020603" pitchFamily="34" charset="0"/>
              </a:rPr>
              <a:t>      VOL1 </a:t>
            </a:r>
            <a:endParaRPr lang="en-GB" b="1" dirty="0">
              <a:solidFill>
                <a:srgbClr val="E8629B"/>
              </a:solidFill>
              <a:latin typeface="Tw Cen MT" panose="020B0602020104020603" pitchFamily="34" charset="0"/>
            </a:endParaRPr>
          </a:p>
        </p:txBody>
      </p:sp>
      <p:sp>
        <p:nvSpPr>
          <p:cNvPr id="245" name="Freeform 244"/>
          <p:cNvSpPr/>
          <p:nvPr/>
        </p:nvSpPr>
        <p:spPr>
          <a:xfrm flipV="1">
            <a:off x="5877530" y="3482135"/>
            <a:ext cx="1933302" cy="3174275"/>
          </a:xfrm>
          <a:custGeom>
            <a:avLst/>
            <a:gdLst>
              <a:gd name="connsiteX0" fmla="*/ 0 w 1933303"/>
              <a:gd name="connsiteY0" fmla="*/ 3905795 h 3905795"/>
              <a:gd name="connsiteX1" fmla="*/ 324396 w 1933303"/>
              <a:gd name="connsiteY1" fmla="*/ 3905795 h 3905795"/>
              <a:gd name="connsiteX2" fmla="*/ 325793 w 1933303"/>
              <a:gd name="connsiteY2" fmla="*/ 3893878 h 3905795"/>
              <a:gd name="connsiteX3" fmla="*/ 966651 w 1933303"/>
              <a:gd name="connsiteY3" fmla="*/ 3444575 h 3905795"/>
              <a:gd name="connsiteX4" fmla="*/ 1607509 w 1933303"/>
              <a:gd name="connsiteY4" fmla="*/ 3893878 h 3905795"/>
              <a:gd name="connsiteX5" fmla="*/ 1608906 w 1933303"/>
              <a:gd name="connsiteY5" fmla="*/ 3905795 h 3905795"/>
              <a:gd name="connsiteX6" fmla="*/ 1933303 w 1933303"/>
              <a:gd name="connsiteY6" fmla="*/ 3905795 h 3905795"/>
              <a:gd name="connsiteX7" fmla="*/ 1933303 w 1933303"/>
              <a:gd name="connsiteY7" fmla="*/ 322224 h 3905795"/>
              <a:gd name="connsiteX8" fmla="*/ 1611079 w 1933303"/>
              <a:gd name="connsiteY8" fmla="*/ 0 h 3905795"/>
              <a:gd name="connsiteX9" fmla="*/ 322224 w 1933303"/>
              <a:gd name="connsiteY9" fmla="*/ 0 h 3905795"/>
              <a:gd name="connsiteX10" fmla="*/ 0 w 1933303"/>
              <a:gd name="connsiteY10" fmla="*/ 322224 h 39057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1933303" h="3905795">
                <a:moveTo>
                  <a:pt x="0" y="3905795"/>
                </a:moveTo>
                <a:lnTo>
                  <a:pt x="324396" y="3905795"/>
                </a:lnTo>
                <a:lnTo>
                  <a:pt x="325793" y="3893878"/>
                </a:lnTo>
                <a:cubicBezTo>
                  <a:pt x="386790" y="3637461"/>
                  <a:pt x="650535" y="3444575"/>
                  <a:pt x="966651" y="3444575"/>
                </a:cubicBezTo>
                <a:cubicBezTo>
                  <a:pt x="1282768" y="3444575"/>
                  <a:pt x="1546512" y="3637461"/>
                  <a:pt x="1607509" y="3893878"/>
                </a:cubicBezTo>
                <a:lnTo>
                  <a:pt x="1608906" y="3905795"/>
                </a:lnTo>
                <a:lnTo>
                  <a:pt x="1933303" y="3905795"/>
                </a:lnTo>
                <a:lnTo>
                  <a:pt x="1933303" y="322224"/>
                </a:lnTo>
                <a:cubicBezTo>
                  <a:pt x="1933303" y="144265"/>
                  <a:pt x="1789038" y="0"/>
                  <a:pt x="1611079" y="0"/>
                </a:cubicBezTo>
                <a:lnTo>
                  <a:pt x="322224" y="0"/>
                </a:lnTo>
                <a:cubicBezTo>
                  <a:pt x="144265" y="0"/>
                  <a:pt x="0" y="144265"/>
                  <a:pt x="0" y="322224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>
            <a:outerShdw blurRad="127000" sx="107000" sy="107000" algn="ctr" rotWithShape="0">
              <a:schemeClr val="tx1">
                <a:alpha val="23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6" name="TextBox 245"/>
          <p:cNvSpPr txBox="1"/>
          <p:nvPr/>
        </p:nvSpPr>
        <p:spPr>
          <a:xfrm>
            <a:off x="6049124" y="4590346"/>
            <a:ext cx="158060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 smtClean="0">
                <a:solidFill>
                  <a:srgbClr val="F2B87E"/>
                </a:solidFill>
                <a:latin typeface="Tw Cen MT" panose="020B0602020104020603" pitchFamily="34" charset="0"/>
              </a:rPr>
              <a:t>STRENGTHS AND WEAKNESSES</a:t>
            </a:r>
            <a:endParaRPr lang="en-GB" b="1" dirty="0">
              <a:solidFill>
                <a:srgbClr val="F2B87E"/>
              </a:solidFill>
              <a:latin typeface="Tw Cen MT" panose="020B0602020104020603" pitchFamily="34" charset="0"/>
            </a:endParaRPr>
          </a:p>
        </p:txBody>
      </p:sp>
      <p:sp>
        <p:nvSpPr>
          <p:cNvPr id="247" name="Freeform 246"/>
          <p:cNvSpPr/>
          <p:nvPr/>
        </p:nvSpPr>
        <p:spPr>
          <a:xfrm flipV="1">
            <a:off x="8282892" y="3482135"/>
            <a:ext cx="1933302" cy="3174275"/>
          </a:xfrm>
          <a:custGeom>
            <a:avLst/>
            <a:gdLst>
              <a:gd name="connsiteX0" fmla="*/ 0 w 1933303"/>
              <a:gd name="connsiteY0" fmla="*/ 3905795 h 3905795"/>
              <a:gd name="connsiteX1" fmla="*/ 324396 w 1933303"/>
              <a:gd name="connsiteY1" fmla="*/ 3905795 h 3905795"/>
              <a:gd name="connsiteX2" fmla="*/ 325793 w 1933303"/>
              <a:gd name="connsiteY2" fmla="*/ 3893878 h 3905795"/>
              <a:gd name="connsiteX3" fmla="*/ 966651 w 1933303"/>
              <a:gd name="connsiteY3" fmla="*/ 3444575 h 3905795"/>
              <a:gd name="connsiteX4" fmla="*/ 1607509 w 1933303"/>
              <a:gd name="connsiteY4" fmla="*/ 3893878 h 3905795"/>
              <a:gd name="connsiteX5" fmla="*/ 1608906 w 1933303"/>
              <a:gd name="connsiteY5" fmla="*/ 3905795 h 3905795"/>
              <a:gd name="connsiteX6" fmla="*/ 1933303 w 1933303"/>
              <a:gd name="connsiteY6" fmla="*/ 3905795 h 3905795"/>
              <a:gd name="connsiteX7" fmla="*/ 1933303 w 1933303"/>
              <a:gd name="connsiteY7" fmla="*/ 322224 h 3905795"/>
              <a:gd name="connsiteX8" fmla="*/ 1611079 w 1933303"/>
              <a:gd name="connsiteY8" fmla="*/ 0 h 3905795"/>
              <a:gd name="connsiteX9" fmla="*/ 322224 w 1933303"/>
              <a:gd name="connsiteY9" fmla="*/ 0 h 3905795"/>
              <a:gd name="connsiteX10" fmla="*/ 0 w 1933303"/>
              <a:gd name="connsiteY10" fmla="*/ 322224 h 39057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1933303" h="3905795">
                <a:moveTo>
                  <a:pt x="0" y="3905795"/>
                </a:moveTo>
                <a:lnTo>
                  <a:pt x="324396" y="3905795"/>
                </a:lnTo>
                <a:lnTo>
                  <a:pt x="325793" y="3893878"/>
                </a:lnTo>
                <a:cubicBezTo>
                  <a:pt x="386790" y="3637461"/>
                  <a:pt x="650535" y="3444575"/>
                  <a:pt x="966651" y="3444575"/>
                </a:cubicBezTo>
                <a:cubicBezTo>
                  <a:pt x="1282768" y="3444575"/>
                  <a:pt x="1546512" y="3637461"/>
                  <a:pt x="1607509" y="3893878"/>
                </a:cubicBezTo>
                <a:lnTo>
                  <a:pt x="1608906" y="3905795"/>
                </a:lnTo>
                <a:lnTo>
                  <a:pt x="1933303" y="3905795"/>
                </a:lnTo>
                <a:lnTo>
                  <a:pt x="1933303" y="322224"/>
                </a:lnTo>
                <a:cubicBezTo>
                  <a:pt x="1933303" y="144265"/>
                  <a:pt x="1789038" y="0"/>
                  <a:pt x="1611079" y="0"/>
                </a:cubicBezTo>
                <a:lnTo>
                  <a:pt x="322224" y="0"/>
                </a:lnTo>
                <a:cubicBezTo>
                  <a:pt x="144265" y="0"/>
                  <a:pt x="0" y="144265"/>
                  <a:pt x="0" y="322224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>
            <a:outerShdw blurRad="127000" sx="107000" sy="107000" algn="ctr" rotWithShape="0">
              <a:schemeClr val="tx1">
                <a:alpha val="23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8" name="TextBox 247"/>
          <p:cNvSpPr txBox="1"/>
          <p:nvPr/>
        </p:nvSpPr>
        <p:spPr>
          <a:xfrm>
            <a:off x="8454487" y="4636648"/>
            <a:ext cx="158060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 smtClean="0">
                <a:solidFill>
                  <a:srgbClr val="F47878"/>
                </a:solidFill>
                <a:latin typeface="Tw Cen MT" panose="020B0602020104020603" pitchFamily="34" charset="0"/>
              </a:rPr>
              <a:t>SMART</a:t>
            </a:r>
            <a:endParaRPr lang="en-GB" b="1" dirty="0">
              <a:solidFill>
                <a:srgbClr val="F47878"/>
              </a:solidFill>
              <a:latin typeface="Tw Cen MT" panose="020B0602020104020603" pitchFamily="34" charset="0"/>
            </a:endParaRPr>
          </a:p>
        </p:txBody>
      </p:sp>
      <p:sp>
        <p:nvSpPr>
          <p:cNvPr id="249" name="Freeform 248"/>
          <p:cNvSpPr/>
          <p:nvPr/>
        </p:nvSpPr>
        <p:spPr>
          <a:xfrm flipV="1">
            <a:off x="3472169" y="3482135"/>
            <a:ext cx="1933302" cy="3174275"/>
          </a:xfrm>
          <a:custGeom>
            <a:avLst/>
            <a:gdLst>
              <a:gd name="connsiteX0" fmla="*/ 0 w 1933303"/>
              <a:gd name="connsiteY0" fmla="*/ 3905795 h 3905795"/>
              <a:gd name="connsiteX1" fmla="*/ 324396 w 1933303"/>
              <a:gd name="connsiteY1" fmla="*/ 3905795 h 3905795"/>
              <a:gd name="connsiteX2" fmla="*/ 325793 w 1933303"/>
              <a:gd name="connsiteY2" fmla="*/ 3893878 h 3905795"/>
              <a:gd name="connsiteX3" fmla="*/ 966651 w 1933303"/>
              <a:gd name="connsiteY3" fmla="*/ 3444575 h 3905795"/>
              <a:gd name="connsiteX4" fmla="*/ 1607509 w 1933303"/>
              <a:gd name="connsiteY4" fmla="*/ 3893878 h 3905795"/>
              <a:gd name="connsiteX5" fmla="*/ 1608906 w 1933303"/>
              <a:gd name="connsiteY5" fmla="*/ 3905795 h 3905795"/>
              <a:gd name="connsiteX6" fmla="*/ 1933303 w 1933303"/>
              <a:gd name="connsiteY6" fmla="*/ 3905795 h 3905795"/>
              <a:gd name="connsiteX7" fmla="*/ 1933303 w 1933303"/>
              <a:gd name="connsiteY7" fmla="*/ 322224 h 3905795"/>
              <a:gd name="connsiteX8" fmla="*/ 1611079 w 1933303"/>
              <a:gd name="connsiteY8" fmla="*/ 0 h 3905795"/>
              <a:gd name="connsiteX9" fmla="*/ 322224 w 1933303"/>
              <a:gd name="connsiteY9" fmla="*/ 0 h 3905795"/>
              <a:gd name="connsiteX10" fmla="*/ 0 w 1933303"/>
              <a:gd name="connsiteY10" fmla="*/ 322224 h 39057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1933303" h="3905795">
                <a:moveTo>
                  <a:pt x="0" y="3905795"/>
                </a:moveTo>
                <a:lnTo>
                  <a:pt x="324396" y="3905795"/>
                </a:lnTo>
                <a:lnTo>
                  <a:pt x="325793" y="3893878"/>
                </a:lnTo>
                <a:cubicBezTo>
                  <a:pt x="386790" y="3637461"/>
                  <a:pt x="650535" y="3444575"/>
                  <a:pt x="966651" y="3444575"/>
                </a:cubicBezTo>
                <a:cubicBezTo>
                  <a:pt x="1282768" y="3444575"/>
                  <a:pt x="1546512" y="3637461"/>
                  <a:pt x="1607509" y="3893878"/>
                </a:cubicBezTo>
                <a:lnTo>
                  <a:pt x="1608906" y="3905795"/>
                </a:lnTo>
                <a:lnTo>
                  <a:pt x="1933303" y="3905795"/>
                </a:lnTo>
                <a:lnTo>
                  <a:pt x="1933303" y="322224"/>
                </a:lnTo>
                <a:cubicBezTo>
                  <a:pt x="1933303" y="144265"/>
                  <a:pt x="1789038" y="0"/>
                  <a:pt x="1611079" y="0"/>
                </a:cubicBezTo>
                <a:lnTo>
                  <a:pt x="322224" y="0"/>
                </a:lnTo>
                <a:cubicBezTo>
                  <a:pt x="144265" y="0"/>
                  <a:pt x="0" y="144265"/>
                  <a:pt x="0" y="322224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>
            <a:outerShdw blurRad="127000" sx="107000" sy="107000" algn="ctr" rotWithShape="0">
              <a:schemeClr val="tx1">
                <a:alpha val="23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0" name="TextBox 249"/>
          <p:cNvSpPr txBox="1"/>
          <p:nvPr/>
        </p:nvSpPr>
        <p:spPr>
          <a:xfrm>
            <a:off x="3643764" y="4636648"/>
            <a:ext cx="158060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 smtClean="0">
                <a:solidFill>
                  <a:srgbClr val="93DDDD"/>
                </a:solidFill>
                <a:latin typeface="Tw Cen MT" panose="020B0602020104020603" pitchFamily="34" charset="0"/>
              </a:rPr>
              <a:t>MARKETING</a:t>
            </a:r>
          </a:p>
          <a:p>
            <a:pPr algn="ctr"/>
            <a:r>
              <a:rPr lang="en-GB" b="1" dirty="0" smtClean="0">
                <a:solidFill>
                  <a:srgbClr val="93DDDD"/>
                </a:solidFill>
                <a:latin typeface="Tw Cen MT" panose="020B0602020104020603" pitchFamily="34" charset="0"/>
              </a:rPr>
              <a:t>VOL2</a:t>
            </a:r>
          </a:p>
          <a:p>
            <a:pPr algn="ctr"/>
            <a:endParaRPr lang="en-GB" b="1" dirty="0">
              <a:solidFill>
                <a:srgbClr val="93DDDD"/>
              </a:solidFill>
              <a:latin typeface="Tw Cen MT" panose="020B0602020104020603" pitchFamily="34" charset="0"/>
            </a:endParaRPr>
          </a:p>
        </p:txBody>
      </p:sp>
      <p:pic>
        <p:nvPicPr>
          <p:cNvPr id="251" name="Picture 25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6788" y="5436510"/>
            <a:ext cx="858231" cy="858231"/>
          </a:xfrm>
          <a:prstGeom prst="rect">
            <a:avLst/>
          </a:prstGeom>
        </p:spPr>
      </p:pic>
      <p:pic>
        <p:nvPicPr>
          <p:cNvPr id="252" name="Picture 25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10312" y="5452373"/>
            <a:ext cx="858231" cy="858231"/>
          </a:xfrm>
          <a:prstGeom prst="rect">
            <a:avLst/>
          </a:prstGeom>
        </p:spPr>
      </p:pic>
      <p:pic>
        <p:nvPicPr>
          <p:cNvPr id="253" name="Picture 25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04623" y="5452373"/>
            <a:ext cx="858887" cy="858887"/>
          </a:xfrm>
          <a:prstGeom prst="rect">
            <a:avLst/>
          </a:prstGeom>
        </p:spPr>
      </p:pic>
      <p:pic>
        <p:nvPicPr>
          <p:cNvPr id="254" name="Picture 25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21038" y="5452373"/>
            <a:ext cx="842368" cy="842368"/>
          </a:xfrm>
          <a:prstGeom prst="rect">
            <a:avLst/>
          </a:prstGeom>
        </p:spPr>
      </p:pic>
      <p:grpSp>
        <p:nvGrpSpPr>
          <p:cNvPr id="255" name="Group 254"/>
          <p:cNvGrpSpPr/>
          <p:nvPr/>
        </p:nvGrpSpPr>
        <p:grpSpPr>
          <a:xfrm>
            <a:off x="3370457" y="451118"/>
            <a:ext cx="5503181" cy="1026917"/>
            <a:chOff x="3230981" y="111473"/>
            <a:chExt cx="5503181" cy="1026917"/>
          </a:xfrm>
        </p:grpSpPr>
        <p:sp>
          <p:nvSpPr>
            <p:cNvPr id="256" name="TextBox 255"/>
            <p:cNvSpPr txBox="1"/>
            <p:nvPr/>
          </p:nvSpPr>
          <p:spPr>
            <a:xfrm>
              <a:off x="3230981" y="111473"/>
              <a:ext cx="5503181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4400" dirty="0" smtClean="0">
                  <a:solidFill>
                    <a:schemeClr val="bg1">
                      <a:lumMod val="50000"/>
                    </a:schemeClr>
                  </a:solidFill>
                  <a:latin typeface="Tw Cen MT" panose="020B0602020104020603" pitchFamily="34" charset="0"/>
                </a:rPr>
                <a:t>S L I D E S  P L A N S</a:t>
              </a:r>
              <a:endParaRPr lang="en-GB" sz="4400" dirty="0">
                <a:solidFill>
                  <a:schemeClr val="bg1">
                    <a:lumMod val="50000"/>
                  </a:schemeClr>
                </a:solidFill>
                <a:latin typeface="Tw Cen MT" panose="020B0602020104020603" pitchFamily="34" charset="0"/>
              </a:endParaRPr>
            </a:p>
          </p:txBody>
        </p:sp>
        <p:grpSp>
          <p:nvGrpSpPr>
            <p:cNvPr id="257" name="Group 256"/>
            <p:cNvGrpSpPr/>
            <p:nvPr/>
          </p:nvGrpSpPr>
          <p:grpSpPr>
            <a:xfrm>
              <a:off x="5078428" y="846372"/>
              <a:ext cx="1526209" cy="292018"/>
              <a:chOff x="4801005" y="830897"/>
              <a:chExt cx="1526209" cy="292018"/>
            </a:xfrm>
          </p:grpSpPr>
          <p:sp>
            <p:nvSpPr>
              <p:cNvPr id="258" name="Oval 257"/>
              <p:cNvSpPr/>
              <p:nvPr/>
            </p:nvSpPr>
            <p:spPr>
              <a:xfrm>
                <a:off x="4801005" y="830897"/>
                <a:ext cx="265855" cy="281680"/>
              </a:xfrm>
              <a:prstGeom prst="ellipse">
                <a:avLst/>
              </a:prstGeom>
              <a:solidFill>
                <a:srgbClr val="9A8AF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59" name="Oval 258"/>
              <p:cNvSpPr/>
              <p:nvPr/>
            </p:nvSpPr>
            <p:spPr>
              <a:xfrm>
                <a:off x="5114515" y="839464"/>
                <a:ext cx="265855" cy="281680"/>
              </a:xfrm>
              <a:prstGeom prst="ellipse">
                <a:avLst/>
              </a:prstGeom>
              <a:solidFill>
                <a:srgbClr val="E8629B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60" name="Oval 259"/>
              <p:cNvSpPr/>
              <p:nvPr/>
            </p:nvSpPr>
            <p:spPr>
              <a:xfrm>
                <a:off x="5428025" y="841235"/>
                <a:ext cx="265855" cy="281680"/>
              </a:xfrm>
              <a:prstGeom prst="ellipse">
                <a:avLst/>
              </a:prstGeom>
              <a:solidFill>
                <a:srgbClr val="F2B87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61" name="Oval 260"/>
              <p:cNvSpPr/>
              <p:nvPr/>
            </p:nvSpPr>
            <p:spPr>
              <a:xfrm>
                <a:off x="6061359" y="839464"/>
                <a:ext cx="265855" cy="281680"/>
              </a:xfrm>
              <a:prstGeom prst="ellipse">
                <a:avLst/>
              </a:prstGeom>
              <a:solidFill>
                <a:srgbClr val="F4787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62" name="Oval 261"/>
              <p:cNvSpPr/>
              <p:nvPr/>
            </p:nvSpPr>
            <p:spPr>
              <a:xfrm>
                <a:off x="5741535" y="839464"/>
                <a:ext cx="265855" cy="281680"/>
              </a:xfrm>
              <a:prstGeom prst="ellipse">
                <a:avLst/>
              </a:prstGeom>
              <a:solidFill>
                <a:srgbClr val="93DDD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sp>
        <p:nvSpPr>
          <p:cNvPr id="102" name="Rectangle 101"/>
          <p:cNvSpPr/>
          <p:nvPr/>
        </p:nvSpPr>
        <p:spPr>
          <a:xfrm>
            <a:off x="-16341016" y="4461"/>
            <a:ext cx="12192000" cy="6858000"/>
          </a:xfrm>
          <a:prstGeom prst="rect">
            <a:avLst/>
          </a:prstGeom>
          <a:solidFill>
            <a:schemeClr val="bg2"/>
          </a:solidFill>
          <a:ln>
            <a:noFill/>
          </a:ln>
          <a:effectLst>
            <a:outerShdw blurRad="215900" dist="50800" sx="101000" sy="101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3" name="Group 2"/>
          <p:cNvGrpSpPr/>
          <p:nvPr/>
        </p:nvGrpSpPr>
        <p:grpSpPr>
          <a:xfrm>
            <a:off x="-5451034" y="2291726"/>
            <a:ext cx="1293117" cy="2349306"/>
            <a:chOff x="-5451034" y="2291726"/>
            <a:chExt cx="1293117" cy="2349306"/>
          </a:xfrm>
        </p:grpSpPr>
        <p:sp>
          <p:nvSpPr>
            <p:cNvPr id="103" name="Freeform 102"/>
            <p:cNvSpPr/>
            <p:nvPr/>
          </p:nvSpPr>
          <p:spPr>
            <a:xfrm>
              <a:off x="-5451034" y="2291726"/>
              <a:ext cx="1280160" cy="2349306"/>
            </a:xfrm>
            <a:custGeom>
              <a:avLst/>
              <a:gdLst>
                <a:gd name="connsiteX0" fmla="*/ 1280160 w 1280160"/>
                <a:gd name="connsiteY0" fmla="*/ 0 h 2349306"/>
                <a:gd name="connsiteX1" fmla="*/ 1280160 w 1280160"/>
                <a:gd name="connsiteY1" fmla="*/ 2349306 h 2349306"/>
                <a:gd name="connsiteX2" fmla="*/ 0 w 1280160"/>
                <a:gd name="connsiteY2" fmla="*/ 1174653 h 2349306"/>
                <a:gd name="connsiteX3" fmla="*/ 1280160 w 1280160"/>
                <a:gd name="connsiteY3" fmla="*/ 0 h 23493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280160" h="2349306">
                  <a:moveTo>
                    <a:pt x="1280160" y="0"/>
                  </a:moveTo>
                  <a:lnTo>
                    <a:pt x="1280160" y="2349306"/>
                  </a:lnTo>
                  <a:cubicBezTo>
                    <a:pt x="573147" y="2349306"/>
                    <a:pt x="0" y="1823396"/>
                    <a:pt x="0" y="1174653"/>
                  </a:cubicBezTo>
                  <a:cubicBezTo>
                    <a:pt x="0" y="525910"/>
                    <a:pt x="573147" y="0"/>
                    <a:pt x="1280160" y="0"/>
                  </a:cubicBezTo>
                  <a:close/>
                </a:path>
              </a:pathLst>
            </a:custGeom>
            <a:solidFill>
              <a:srgbClr val="00B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5" name="TextBox 104"/>
            <p:cNvSpPr txBox="1"/>
            <p:nvPr/>
          </p:nvSpPr>
          <p:spPr>
            <a:xfrm rot="16200000">
              <a:off x="-5280108" y="3268287"/>
              <a:ext cx="1782717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b="1" dirty="0" smtClean="0">
                  <a:solidFill>
                    <a:schemeClr val="bg2"/>
                  </a:solidFill>
                  <a:latin typeface="MV Boli" panose="02000500030200090000" pitchFamily="2" charset="0"/>
                  <a:cs typeface="MV Boli" panose="02000500030200090000" pitchFamily="2" charset="0"/>
                </a:rPr>
                <a:t>OPEN DAY</a:t>
              </a:r>
              <a:endParaRPr lang="en-GB" sz="2400" b="1" dirty="0">
                <a:solidFill>
                  <a:schemeClr val="bg2"/>
                </a:solidFill>
                <a:latin typeface="MV Boli" panose="02000500030200090000" pitchFamily="2" charset="0"/>
                <a:cs typeface="MV Boli" panose="02000500030200090000" pitchFamily="2" charset="0"/>
              </a:endParaRPr>
            </a:p>
          </p:txBody>
        </p:sp>
      </p:grpSp>
      <p:grpSp>
        <p:nvGrpSpPr>
          <p:cNvPr id="111" name="Group 110"/>
          <p:cNvGrpSpPr/>
          <p:nvPr/>
        </p:nvGrpSpPr>
        <p:grpSpPr>
          <a:xfrm>
            <a:off x="-16897528" y="4461"/>
            <a:ext cx="12244253" cy="6858000"/>
            <a:chOff x="0" y="0"/>
            <a:chExt cx="12244253" cy="6858000"/>
          </a:xfrm>
        </p:grpSpPr>
        <p:sp>
          <p:nvSpPr>
            <p:cNvPr id="112" name="Rectangle 1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>
              <a:outerShdw blurRad="215900" dist="50800" sx="101000" sy="101000" algn="tl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113" name="Group 112"/>
            <p:cNvGrpSpPr/>
            <p:nvPr/>
          </p:nvGrpSpPr>
          <p:grpSpPr>
            <a:xfrm>
              <a:off x="10964093" y="2254345"/>
              <a:ext cx="1280160" cy="2349306"/>
              <a:chOff x="10964093" y="2254345"/>
              <a:chExt cx="1280160" cy="2349306"/>
            </a:xfrm>
          </p:grpSpPr>
          <p:sp>
            <p:nvSpPr>
              <p:cNvPr id="114" name="Freeform 113"/>
              <p:cNvSpPr/>
              <p:nvPr/>
            </p:nvSpPr>
            <p:spPr>
              <a:xfrm>
                <a:off x="10964093" y="2254345"/>
                <a:ext cx="1280160" cy="2349306"/>
              </a:xfrm>
              <a:custGeom>
                <a:avLst/>
                <a:gdLst>
                  <a:gd name="connsiteX0" fmla="*/ 1280160 w 1280160"/>
                  <a:gd name="connsiteY0" fmla="*/ 0 h 2349306"/>
                  <a:gd name="connsiteX1" fmla="*/ 1280160 w 1280160"/>
                  <a:gd name="connsiteY1" fmla="*/ 2349306 h 2349306"/>
                  <a:gd name="connsiteX2" fmla="*/ 0 w 1280160"/>
                  <a:gd name="connsiteY2" fmla="*/ 1174653 h 2349306"/>
                  <a:gd name="connsiteX3" fmla="*/ 1280160 w 1280160"/>
                  <a:gd name="connsiteY3" fmla="*/ 0 h 23493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80160" h="2349306">
                    <a:moveTo>
                      <a:pt x="1280160" y="0"/>
                    </a:moveTo>
                    <a:lnTo>
                      <a:pt x="1280160" y="2349306"/>
                    </a:lnTo>
                    <a:cubicBezTo>
                      <a:pt x="573147" y="2349306"/>
                      <a:pt x="0" y="1823396"/>
                      <a:pt x="0" y="1174653"/>
                    </a:cubicBezTo>
                    <a:cubicBezTo>
                      <a:pt x="0" y="525910"/>
                      <a:pt x="573147" y="0"/>
                      <a:pt x="1280160" y="0"/>
                    </a:cubicBezTo>
                    <a:close/>
                  </a:path>
                </a:pathLst>
              </a:custGeom>
              <a:solidFill>
                <a:srgbClr val="E99B8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15" name="TextBox 114"/>
              <p:cNvSpPr txBox="1"/>
              <p:nvPr/>
            </p:nvSpPr>
            <p:spPr>
              <a:xfrm rot="16200000">
                <a:off x="10963835" y="3358380"/>
                <a:ext cx="2054900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000" b="1" dirty="0" smtClean="0">
                    <a:solidFill>
                      <a:schemeClr val="bg2"/>
                    </a:solidFill>
                    <a:latin typeface="MV Boli" panose="02000500030200090000" pitchFamily="2" charset="0"/>
                    <a:cs typeface="MV Boli" panose="02000500030200090000" pitchFamily="2" charset="0"/>
                  </a:rPr>
                  <a:t>ADVERTISING</a:t>
                </a:r>
                <a:endParaRPr lang="en-GB" sz="2000" b="1" dirty="0">
                  <a:solidFill>
                    <a:schemeClr val="bg2"/>
                  </a:solidFill>
                  <a:latin typeface="MV Boli" panose="02000500030200090000" pitchFamily="2" charset="0"/>
                  <a:cs typeface="MV Boli" panose="02000500030200090000" pitchFamily="2" charset="0"/>
                </a:endParaRPr>
              </a:p>
            </p:txBody>
          </p:sp>
          <p:pic>
            <p:nvPicPr>
              <p:cNvPr id="116" name="Picture 115"/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6200000">
                <a:off x="11037721" y="3124155"/>
                <a:ext cx="609685" cy="609685"/>
              </a:xfrm>
              <a:prstGeom prst="rect">
                <a:avLst/>
              </a:prstGeom>
            </p:spPr>
          </p:pic>
        </p:grpSp>
      </p:grpSp>
    </p:spTree>
    <p:extLst>
      <p:ext uri="{BB962C8B-B14F-4D97-AF65-F5344CB8AC3E}">
        <p14:creationId xmlns:p14="http://schemas.microsoft.com/office/powerpoint/2010/main" val="16039942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2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2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500"/>
                            </p:stCondLst>
                            <p:childTnLst>
                              <p:par>
                                <p:cTn id="5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2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2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2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0"/>
                            </p:stCondLst>
                            <p:childTnLst>
                              <p:par>
                                <p:cTn id="5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2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2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2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000"/>
                            </p:stCondLst>
                            <p:childTnLst>
                              <p:par>
                                <p:cTn id="6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2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2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2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2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2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6500"/>
                            </p:stCondLst>
                            <p:childTnLst>
                              <p:par>
                                <p:cTn id="7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2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2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2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7000"/>
                            </p:stCondLst>
                            <p:childTnLst>
                              <p:par>
                                <p:cTn id="8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2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2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2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8000"/>
                            </p:stCondLst>
                            <p:childTnLst>
                              <p:par>
                                <p:cTn id="8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2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2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2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2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2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2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3" grpId="0" animBg="1"/>
      <p:bldP spid="244" grpId="0"/>
      <p:bldP spid="245" grpId="0" animBg="1"/>
      <p:bldP spid="246" grpId="0"/>
      <p:bldP spid="247" grpId="0" animBg="1"/>
      <p:bldP spid="248" grpId="0"/>
      <p:bldP spid="249" grpId="0" animBg="1"/>
      <p:bldP spid="250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" name="Group 19"/>
          <p:cNvGrpSpPr/>
          <p:nvPr/>
        </p:nvGrpSpPr>
        <p:grpSpPr>
          <a:xfrm>
            <a:off x="-25524" y="-8871"/>
            <a:ext cx="12244254" cy="6858000"/>
            <a:chOff x="0" y="0"/>
            <a:chExt cx="12244254" cy="6858000"/>
          </a:xfrm>
        </p:grpSpPr>
        <p:sp>
          <p:nvSpPr>
            <p:cNvPr id="4" name="Rectangle 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>
              <a:outerShdw blurRad="215900" dist="50800" sx="101000" sy="101000" algn="tl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19" name="Group 18"/>
            <p:cNvGrpSpPr/>
            <p:nvPr/>
          </p:nvGrpSpPr>
          <p:grpSpPr>
            <a:xfrm>
              <a:off x="10964093" y="2254345"/>
              <a:ext cx="1280161" cy="2349306"/>
              <a:chOff x="10964093" y="2254345"/>
              <a:chExt cx="1280161" cy="2349306"/>
            </a:xfrm>
          </p:grpSpPr>
          <p:sp>
            <p:nvSpPr>
              <p:cNvPr id="8" name="Freeform 7"/>
              <p:cNvSpPr/>
              <p:nvPr/>
            </p:nvSpPr>
            <p:spPr>
              <a:xfrm>
                <a:off x="10964093" y="2254345"/>
                <a:ext cx="1280160" cy="2349306"/>
              </a:xfrm>
              <a:custGeom>
                <a:avLst/>
                <a:gdLst>
                  <a:gd name="connsiteX0" fmla="*/ 1280160 w 1280160"/>
                  <a:gd name="connsiteY0" fmla="*/ 0 h 2349306"/>
                  <a:gd name="connsiteX1" fmla="*/ 1280160 w 1280160"/>
                  <a:gd name="connsiteY1" fmla="*/ 2349306 h 2349306"/>
                  <a:gd name="connsiteX2" fmla="*/ 0 w 1280160"/>
                  <a:gd name="connsiteY2" fmla="*/ 1174653 h 2349306"/>
                  <a:gd name="connsiteX3" fmla="*/ 1280160 w 1280160"/>
                  <a:gd name="connsiteY3" fmla="*/ 0 h 23493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80160" h="2349306">
                    <a:moveTo>
                      <a:pt x="1280160" y="0"/>
                    </a:moveTo>
                    <a:lnTo>
                      <a:pt x="1280160" y="2349306"/>
                    </a:lnTo>
                    <a:cubicBezTo>
                      <a:pt x="573147" y="2349306"/>
                      <a:pt x="0" y="1823396"/>
                      <a:pt x="0" y="1174653"/>
                    </a:cubicBezTo>
                    <a:cubicBezTo>
                      <a:pt x="0" y="525910"/>
                      <a:pt x="573147" y="0"/>
                      <a:pt x="1280160" y="0"/>
                    </a:cubicBezTo>
                    <a:close/>
                  </a:path>
                </a:pathLst>
              </a:custGeom>
              <a:solidFill>
                <a:srgbClr val="F4787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9" name="TextBox 8"/>
              <p:cNvSpPr txBox="1"/>
              <p:nvPr/>
            </p:nvSpPr>
            <p:spPr>
              <a:xfrm rot="16200000">
                <a:off x="11097937" y="3167388"/>
                <a:ext cx="176941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b="1" dirty="0" smtClean="0">
                    <a:solidFill>
                      <a:schemeClr val="bg2"/>
                    </a:solidFill>
                    <a:latin typeface="MV Boli" panose="02000500030200090000" pitchFamily="2" charset="0"/>
                    <a:cs typeface="MV Boli" panose="02000500030200090000" pitchFamily="2" charset="0"/>
                  </a:rPr>
                  <a:t>Made by</a:t>
                </a:r>
                <a:endParaRPr lang="en-GB" sz="2800" b="1" dirty="0">
                  <a:solidFill>
                    <a:schemeClr val="bg2"/>
                  </a:solidFill>
                  <a:latin typeface="MV Boli" panose="02000500030200090000" pitchFamily="2" charset="0"/>
                  <a:cs typeface="MV Boli" panose="02000500030200090000" pitchFamily="2" charset="0"/>
                </a:endParaRPr>
              </a:p>
            </p:txBody>
          </p:sp>
          <p:pic>
            <p:nvPicPr>
              <p:cNvPr id="18" name="Picture 17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6200000">
                <a:off x="11037721" y="3124155"/>
                <a:ext cx="609685" cy="609685"/>
              </a:xfrm>
              <a:prstGeom prst="rect">
                <a:avLst/>
              </a:prstGeom>
            </p:spPr>
          </p:pic>
        </p:grpSp>
      </p:grpSp>
      <p:grpSp>
        <p:nvGrpSpPr>
          <p:cNvPr id="24" name="Group 23"/>
          <p:cNvGrpSpPr/>
          <p:nvPr/>
        </p:nvGrpSpPr>
        <p:grpSpPr>
          <a:xfrm>
            <a:off x="-641452" y="-13305"/>
            <a:ext cx="12244254" cy="6858000"/>
            <a:chOff x="0" y="0"/>
            <a:chExt cx="12244254" cy="6858000"/>
          </a:xfrm>
        </p:grpSpPr>
        <p:sp>
          <p:nvSpPr>
            <p:cNvPr id="25" name="Rectangle 24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>
              <a:outerShdw blurRad="215900" dist="50800" sx="101000" sy="101000" algn="tl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26" name="Group 25"/>
            <p:cNvGrpSpPr/>
            <p:nvPr/>
          </p:nvGrpSpPr>
          <p:grpSpPr>
            <a:xfrm>
              <a:off x="10964093" y="2254345"/>
              <a:ext cx="1280161" cy="2349306"/>
              <a:chOff x="10964093" y="2254345"/>
              <a:chExt cx="1280161" cy="2349306"/>
            </a:xfrm>
          </p:grpSpPr>
          <p:sp>
            <p:nvSpPr>
              <p:cNvPr id="27" name="Freeform 26"/>
              <p:cNvSpPr/>
              <p:nvPr/>
            </p:nvSpPr>
            <p:spPr>
              <a:xfrm>
                <a:off x="10964093" y="2254345"/>
                <a:ext cx="1280160" cy="2349306"/>
              </a:xfrm>
              <a:custGeom>
                <a:avLst/>
                <a:gdLst>
                  <a:gd name="connsiteX0" fmla="*/ 1280160 w 1280160"/>
                  <a:gd name="connsiteY0" fmla="*/ 0 h 2349306"/>
                  <a:gd name="connsiteX1" fmla="*/ 1280160 w 1280160"/>
                  <a:gd name="connsiteY1" fmla="*/ 2349306 h 2349306"/>
                  <a:gd name="connsiteX2" fmla="*/ 0 w 1280160"/>
                  <a:gd name="connsiteY2" fmla="*/ 1174653 h 2349306"/>
                  <a:gd name="connsiteX3" fmla="*/ 1280160 w 1280160"/>
                  <a:gd name="connsiteY3" fmla="*/ 0 h 23493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80160" h="2349306">
                    <a:moveTo>
                      <a:pt x="1280160" y="0"/>
                    </a:moveTo>
                    <a:lnTo>
                      <a:pt x="1280160" y="2349306"/>
                    </a:lnTo>
                    <a:cubicBezTo>
                      <a:pt x="573147" y="2349306"/>
                      <a:pt x="0" y="1823396"/>
                      <a:pt x="0" y="1174653"/>
                    </a:cubicBezTo>
                    <a:cubicBezTo>
                      <a:pt x="0" y="525910"/>
                      <a:pt x="573147" y="0"/>
                      <a:pt x="1280160" y="0"/>
                    </a:cubicBezTo>
                    <a:close/>
                  </a:path>
                </a:pathLst>
              </a:custGeom>
              <a:solidFill>
                <a:srgbClr val="EBB93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8" name="TextBox 27"/>
              <p:cNvSpPr txBox="1"/>
              <p:nvPr/>
            </p:nvSpPr>
            <p:spPr>
              <a:xfrm rot="16200000">
                <a:off x="11014510" y="3250815"/>
                <a:ext cx="1936268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b="1" dirty="0" smtClean="0">
                    <a:solidFill>
                      <a:schemeClr val="bg2"/>
                    </a:solidFill>
                    <a:latin typeface="MV Boli" panose="02000500030200090000" pitchFamily="2" charset="0"/>
                    <a:cs typeface="MV Boli" panose="02000500030200090000" pitchFamily="2" charset="0"/>
                  </a:rPr>
                  <a:t>About</a:t>
                </a:r>
                <a:endParaRPr lang="en-GB" sz="2800" b="1" dirty="0">
                  <a:solidFill>
                    <a:schemeClr val="bg2"/>
                  </a:solidFill>
                  <a:latin typeface="MV Boli" panose="02000500030200090000" pitchFamily="2" charset="0"/>
                  <a:cs typeface="MV Boli" panose="02000500030200090000" pitchFamily="2" charset="0"/>
                </a:endParaRPr>
              </a:p>
            </p:txBody>
          </p:sp>
          <p:pic>
            <p:nvPicPr>
              <p:cNvPr id="29" name="Picture 28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6200000">
                <a:off x="11037721" y="3124155"/>
                <a:ext cx="609685" cy="609685"/>
              </a:xfrm>
              <a:prstGeom prst="rect">
                <a:avLst/>
              </a:prstGeom>
            </p:spPr>
          </p:pic>
        </p:grpSp>
      </p:grpSp>
      <p:grpSp>
        <p:nvGrpSpPr>
          <p:cNvPr id="30" name="Group 29"/>
          <p:cNvGrpSpPr/>
          <p:nvPr/>
        </p:nvGrpSpPr>
        <p:grpSpPr>
          <a:xfrm>
            <a:off x="-1305685" y="-13305"/>
            <a:ext cx="12244254" cy="6858000"/>
            <a:chOff x="0" y="0"/>
            <a:chExt cx="12244254" cy="6858000"/>
          </a:xfrm>
        </p:grpSpPr>
        <p:sp>
          <p:nvSpPr>
            <p:cNvPr id="31" name="Rectangle 3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>
              <a:outerShdw blurRad="215900" dist="50800" sx="101000" sy="101000" algn="tl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32" name="Group 31"/>
            <p:cNvGrpSpPr/>
            <p:nvPr/>
          </p:nvGrpSpPr>
          <p:grpSpPr>
            <a:xfrm>
              <a:off x="10964093" y="2254345"/>
              <a:ext cx="1280161" cy="2349306"/>
              <a:chOff x="10964093" y="2254345"/>
              <a:chExt cx="1280161" cy="2349306"/>
            </a:xfrm>
          </p:grpSpPr>
          <p:sp>
            <p:nvSpPr>
              <p:cNvPr id="33" name="Freeform 32"/>
              <p:cNvSpPr/>
              <p:nvPr/>
            </p:nvSpPr>
            <p:spPr>
              <a:xfrm>
                <a:off x="10964093" y="2254345"/>
                <a:ext cx="1280160" cy="2349306"/>
              </a:xfrm>
              <a:custGeom>
                <a:avLst/>
                <a:gdLst>
                  <a:gd name="connsiteX0" fmla="*/ 1280160 w 1280160"/>
                  <a:gd name="connsiteY0" fmla="*/ 0 h 2349306"/>
                  <a:gd name="connsiteX1" fmla="*/ 1280160 w 1280160"/>
                  <a:gd name="connsiteY1" fmla="*/ 2349306 h 2349306"/>
                  <a:gd name="connsiteX2" fmla="*/ 0 w 1280160"/>
                  <a:gd name="connsiteY2" fmla="*/ 1174653 h 2349306"/>
                  <a:gd name="connsiteX3" fmla="*/ 1280160 w 1280160"/>
                  <a:gd name="connsiteY3" fmla="*/ 0 h 23493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80160" h="2349306">
                    <a:moveTo>
                      <a:pt x="1280160" y="0"/>
                    </a:moveTo>
                    <a:lnTo>
                      <a:pt x="1280160" y="2349306"/>
                    </a:lnTo>
                    <a:cubicBezTo>
                      <a:pt x="573147" y="2349306"/>
                      <a:pt x="0" y="1823396"/>
                      <a:pt x="0" y="1174653"/>
                    </a:cubicBezTo>
                    <a:cubicBezTo>
                      <a:pt x="0" y="525910"/>
                      <a:pt x="573147" y="0"/>
                      <a:pt x="1280160" y="0"/>
                    </a:cubicBezTo>
                    <a:close/>
                  </a:path>
                </a:pathLst>
              </a:custGeom>
              <a:solidFill>
                <a:schemeClr val="bg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4" name="TextBox 33"/>
              <p:cNvSpPr txBox="1"/>
              <p:nvPr/>
            </p:nvSpPr>
            <p:spPr>
              <a:xfrm rot="16200000">
                <a:off x="11097937" y="3167388"/>
                <a:ext cx="176941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dirty="0" smtClean="0">
                    <a:solidFill>
                      <a:schemeClr val="bg2"/>
                    </a:solidFill>
                    <a:latin typeface="MV Boli" panose="02000500030200090000" pitchFamily="2" charset="0"/>
                    <a:cs typeface="MV Boli" panose="02000500030200090000" pitchFamily="2" charset="0"/>
                  </a:rPr>
                  <a:t>LOGO</a:t>
                </a:r>
                <a:endParaRPr lang="en-GB" sz="2800" dirty="0">
                  <a:solidFill>
                    <a:schemeClr val="bg2"/>
                  </a:solidFill>
                  <a:latin typeface="MV Boli" panose="02000500030200090000" pitchFamily="2" charset="0"/>
                  <a:cs typeface="MV Boli" panose="02000500030200090000" pitchFamily="2" charset="0"/>
                </a:endParaRPr>
              </a:p>
            </p:txBody>
          </p:sp>
          <p:pic>
            <p:nvPicPr>
              <p:cNvPr id="35" name="Picture 34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6200000">
                <a:off x="11037721" y="3124155"/>
                <a:ext cx="609685" cy="609685"/>
              </a:xfrm>
              <a:prstGeom prst="rect">
                <a:avLst/>
              </a:prstGeom>
            </p:spPr>
          </p:pic>
        </p:grpSp>
      </p:grpSp>
      <p:grpSp>
        <p:nvGrpSpPr>
          <p:cNvPr id="36" name="Group 35"/>
          <p:cNvGrpSpPr/>
          <p:nvPr/>
        </p:nvGrpSpPr>
        <p:grpSpPr>
          <a:xfrm>
            <a:off x="-12008167" y="-8871"/>
            <a:ext cx="12244254" cy="6858000"/>
            <a:chOff x="0" y="0"/>
            <a:chExt cx="12244254" cy="6858000"/>
          </a:xfrm>
        </p:grpSpPr>
        <p:sp>
          <p:nvSpPr>
            <p:cNvPr id="37" name="Rectangle 3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>
              <a:outerShdw blurRad="215900" dist="50800" sx="101000" sy="101000" algn="tl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38" name="Group 37"/>
            <p:cNvGrpSpPr/>
            <p:nvPr/>
          </p:nvGrpSpPr>
          <p:grpSpPr>
            <a:xfrm>
              <a:off x="10964093" y="2254345"/>
              <a:ext cx="1280161" cy="2349306"/>
              <a:chOff x="10964093" y="2254345"/>
              <a:chExt cx="1280161" cy="2349306"/>
            </a:xfrm>
          </p:grpSpPr>
          <p:sp>
            <p:nvSpPr>
              <p:cNvPr id="39" name="Freeform 38"/>
              <p:cNvSpPr/>
              <p:nvPr/>
            </p:nvSpPr>
            <p:spPr>
              <a:xfrm>
                <a:off x="10964093" y="2254345"/>
                <a:ext cx="1280160" cy="2349306"/>
              </a:xfrm>
              <a:custGeom>
                <a:avLst/>
                <a:gdLst>
                  <a:gd name="connsiteX0" fmla="*/ 1280160 w 1280160"/>
                  <a:gd name="connsiteY0" fmla="*/ 0 h 2349306"/>
                  <a:gd name="connsiteX1" fmla="*/ 1280160 w 1280160"/>
                  <a:gd name="connsiteY1" fmla="*/ 2349306 h 2349306"/>
                  <a:gd name="connsiteX2" fmla="*/ 0 w 1280160"/>
                  <a:gd name="connsiteY2" fmla="*/ 1174653 h 2349306"/>
                  <a:gd name="connsiteX3" fmla="*/ 1280160 w 1280160"/>
                  <a:gd name="connsiteY3" fmla="*/ 0 h 23493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80160" h="2349306">
                    <a:moveTo>
                      <a:pt x="1280160" y="0"/>
                    </a:moveTo>
                    <a:lnTo>
                      <a:pt x="1280160" y="2349306"/>
                    </a:lnTo>
                    <a:cubicBezTo>
                      <a:pt x="573147" y="2349306"/>
                      <a:pt x="0" y="1823396"/>
                      <a:pt x="0" y="1174653"/>
                    </a:cubicBezTo>
                    <a:cubicBezTo>
                      <a:pt x="0" y="525910"/>
                      <a:pt x="573147" y="0"/>
                      <a:pt x="1280160" y="0"/>
                    </a:cubicBezTo>
                    <a:close/>
                  </a:path>
                </a:pathLst>
              </a:custGeom>
              <a:solidFill>
                <a:srgbClr val="F7A3F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40" name="TextBox 39"/>
              <p:cNvSpPr txBox="1"/>
              <p:nvPr/>
            </p:nvSpPr>
            <p:spPr>
              <a:xfrm rot="16200000">
                <a:off x="11097937" y="3167388"/>
                <a:ext cx="176941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endParaRPr lang="en-GB" sz="2800" b="1" dirty="0">
                  <a:solidFill>
                    <a:schemeClr val="bg2"/>
                  </a:solidFill>
                  <a:latin typeface="MV Boli" panose="02000500030200090000" pitchFamily="2" charset="0"/>
                  <a:cs typeface="MV Boli" panose="02000500030200090000" pitchFamily="2" charset="0"/>
                </a:endParaRPr>
              </a:p>
            </p:txBody>
          </p:sp>
          <p:pic>
            <p:nvPicPr>
              <p:cNvPr id="41" name="Picture 40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6200000">
                <a:off x="11037721" y="3124155"/>
                <a:ext cx="609685" cy="609685"/>
              </a:xfrm>
              <a:prstGeom prst="rect">
                <a:avLst/>
              </a:prstGeom>
            </p:spPr>
          </p:pic>
        </p:grpSp>
      </p:grpSp>
      <p:grpSp>
        <p:nvGrpSpPr>
          <p:cNvPr id="42" name="Group 41"/>
          <p:cNvGrpSpPr/>
          <p:nvPr/>
        </p:nvGrpSpPr>
        <p:grpSpPr>
          <a:xfrm>
            <a:off x="-12635935" y="-8868"/>
            <a:ext cx="12244254" cy="6858000"/>
            <a:chOff x="0" y="0"/>
            <a:chExt cx="12244254" cy="6858000"/>
          </a:xfrm>
        </p:grpSpPr>
        <p:sp>
          <p:nvSpPr>
            <p:cNvPr id="43" name="Rectangle 42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>
              <a:outerShdw blurRad="215900" dist="50800" sx="101000" sy="101000" algn="tl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44" name="Group 43"/>
            <p:cNvGrpSpPr/>
            <p:nvPr/>
          </p:nvGrpSpPr>
          <p:grpSpPr>
            <a:xfrm>
              <a:off x="10964093" y="2254345"/>
              <a:ext cx="1280161" cy="2349306"/>
              <a:chOff x="10964093" y="2254345"/>
              <a:chExt cx="1280161" cy="2349306"/>
            </a:xfrm>
          </p:grpSpPr>
          <p:sp>
            <p:nvSpPr>
              <p:cNvPr id="45" name="Freeform 44"/>
              <p:cNvSpPr/>
              <p:nvPr/>
            </p:nvSpPr>
            <p:spPr>
              <a:xfrm>
                <a:off x="10964093" y="2254345"/>
                <a:ext cx="1280160" cy="2349306"/>
              </a:xfrm>
              <a:custGeom>
                <a:avLst/>
                <a:gdLst>
                  <a:gd name="connsiteX0" fmla="*/ 1280160 w 1280160"/>
                  <a:gd name="connsiteY0" fmla="*/ 0 h 2349306"/>
                  <a:gd name="connsiteX1" fmla="*/ 1280160 w 1280160"/>
                  <a:gd name="connsiteY1" fmla="*/ 2349306 h 2349306"/>
                  <a:gd name="connsiteX2" fmla="*/ 0 w 1280160"/>
                  <a:gd name="connsiteY2" fmla="*/ 1174653 h 2349306"/>
                  <a:gd name="connsiteX3" fmla="*/ 1280160 w 1280160"/>
                  <a:gd name="connsiteY3" fmla="*/ 0 h 23493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80160" h="2349306">
                    <a:moveTo>
                      <a:pt x="1280160" y="0"/>
                    </a:moveTo>
                    <a:lnTo>
                      <a:pt x="1280160" y="2349306"/>
                    </a:lnTo>
                    <a:cubicBezTo>
                      <a:pt x="573147" y="2349306"/>
                      <a:pt x="0" y="1823396"/>
                      <a:pt x="0" y="1174653"/>
                    </a:cubicBezTo>
                    <a:cubicBezTo>
                      <a:pt x="0" y="525910"/>
                      <a:pt x="573147" y="0"/>
                      <a:pt x="1280160" y="0"/>
                    </a:cubicBezTo>
                    <a:close/>
                  </a:path>
                </a:pathLst>
              </a:custGeom>
              <a:solidFill>
                <a:srgbClr val="84E8A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46" name="TextBox 45"/>
              <p:cNvSpPr txBox="1"/>
              <p:nvPr/>
            </p:nvSpPr>
            <p:spPr>
              <a:xfrm rot="16200000">
                <a:off x="11097937" y="3167388"/>
                <a:ext cx="176941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endParaRPr lang="en-GB" sz="2800" b="1" dirty="0">
                  <a:solidFill>
                    <a:schemeClr val="bg2"/>
                  </a:solidFill>
                  <a:latin typeface="MV Boli" panose="02000500030200090000" pitchFamily="2" charset="0"/>
                  <a:cs typeface="MV Boli" panose="02000500030200090000" pitchFamily="2" charset="0"/>
                </a:endParaRPr>
              </a:p>
            </p:txBody>
          </p:sp>
          <p:pic>
            <p:nvPicPr>
              <p:cNvPr id="47" name="Picture 46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6200000">
                <a:off x="11037721" y="3124155"/>
                <a:ext cx="609685" cy="609685"/>
              </a:xfrm>
              <a:prstGeom prst="rect">
                <a:avLst/>
              </a:prstGeom>
            </p:spPr>
          </p:pic>
        </p:grpSp>
      </p:grpSp>
      <p:grpSp>
        <p:nvGrpSpPr>
          <p:cNvPr id="48" name="Group 47"/>
          <p:cNvGrpSpPr/>
          <p:nvPr/>
        </p:nvGrpSpPr>
        <p:grpSpPr>
          <a:xfrm>
            <a:off x="-13239039" y="-8868"/>
            <a:ext cx="12290697" cy="6858000"/>
            <a:chOff x="0" y="0"/>
            <a:chExt cx="12290697" cy="6858000"/>
          </a:xfrm>
        </p:grpSpPr>
        <p:sp>
          <p:nvSpPr>
            <p:cNvPr id="49" name="Rectangle 48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>
              <a:outerShdw blurRad="215900" dist="50800" sx="101000" sy="101000" algn="tl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50" name="Group 49"/>
            <p:cNvGrpSpPr/>
            <p:nvPr/>
          </p:nvGrpSpPr>
          <p:grpSpPr>
            <a:xfrm>
              <a:off x="10964093" y="2189750"/>
              <a:ext cx="1326604" cy="2413901"/>
              <a:chOff x="10964093" y="2189750"/>
              <a:chExt cx="1326604" cy="2413901"/>
            </a:xfrm>
          </p:grpSpPr>
          <p:sp>
            <p:nvSpPr>
              <p:cNvPr id="51" name="Freeform 50"/>
              <p:cNvSpPr/>
              <p:nvPr/>
            </p:nvSpPr>
            <p:spPr>
              <a:xfrm>
                <a:off x="10964093" y="2254345"/>
                <a:ext cx="1280160" cy="2349306"/>
              </a:xfrm>
              <a:custGeom>
                <a:avLst/>
                <a:gdLst>
                  <a:gd name="connsiteX0" fmla="*/ 1280160 w 1280160"/>
                  <a:gd name="connsiteY0" fmla="*/ 0 h 2349306"/>
                  <a:gd name="connsiteX1" fmla="*/ 1280160 w 1280160"/>
                  <a:gd name="connsiteY1" fmla="*/ 2349306 h 2349306"/>
                  <a:gd name="connsiteX2" fmla="*/ 0 w 1280160"/>
                  <a:gd name="connsiteY2" fmla="*/ 1174653 h 2349306"/>
                  <a:gd name="connsiteX3" fmla="*/ 1280160 w 1280160"/>
                  <a:gd name="connsiteY3" fmla="*/ 0 h 23493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80160" h="2349306">
                    <a:moveTo>
                      <a:pt x="1280160" y="0"/>
                    </a:moveTo>
                    <a:lnTo>
                      <a:pt x="1280160" y="2349306"/>
                    </a:lnTo>
                    <a:cubicBezTo>
                      <a:pt x="573147" y="2349306"/>
                      <a:pt x="0" y="1823396"/>
                      <a:pt x="0" y="1174653"/>
                    </a:cubicBezTo>
                    <a:cubicBezTo>
                      <a:pt x="0" y="525910"/>
                      <a:pt x="573147" y="0"/>
                      <a:pt x="1280160" y="0"/>
                    </a:cubicBezTo>
                    <a:close/>
                  </a:path>
                </a:pathLst>
              </a:custGeom>
              <a:solidFill>
                <a:srgbClr val="9A8AF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52" name="TextBox 51"/>
              <p:cNvSpPr txBox="1"/>
              <p:nvPr/>
            </p:nvSpPr>
            <p:spPr>
              <a:xfrm rot="16200000">
                <a:off x="10858480" y="3098747"/>
                <a:ext cx="2341214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endParaRPr lang="en-GB" sz="2800" b="1" dirty="0">
                  <a:solidFill>
                    <a:schemeClr val="bg2"/>
                  </a:solidFill>
                  <a:latin typeface="MV Boli" panose="02000500030200090000" pitchFamily="2" charset="0"/>
                  <a:cs typeface="MV Boli" panose="02000500030200090000" pitchFamily="2" charset="0"/>
                </a:endParaRPr>
              </a:p>
            </p:txBody>
          </p:sp>
          <p:pic>
            <p:nvPicPr>
              <p:cNvPr id="53" name="Picture 52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6200000">
                <a:off x="11037721" y="3124155"/>
                <a:ext cx="609685" cy="609685"/>
              </a:xfrm>
              <a:prstGeom prst="rect">
                <a:avLst/>
              </a:prstGeom>
            </p:spPr>
          </p:pic>
        </p:grpSp>
      </p:grpSp>
      <p:grpSp>
        <p:nvGrpSpPr>
          <p:cNvPr id="54" name="Group 53"/>
          <p:cNvGrpSpPr/>
          <p:nvPr/>
        </p:nvGrpSpPr>
        <p:grpSpPr>
          <a:xfrm>
            <a:off x="-13882572" y="-4434"/>
            <a:ext cx="12244254" cy="6858000"/>
            <a:chOff x="0" y="0"/>
            <a:chExt cx="12244254" cy="6858000"/>
          </a:xfrm>
        </p:grpSpPr>
        <p:sp>
          <p:nvSpPr>
            <p:cNvPr id="55" name="Rectangle 54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>
              <a:outerShdw blurRad="215900" dist="50800" sx="101000" sy="101000" algn="tl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56" name="Group 55"/>
            <p:cNvGrpSpPr/>
            <p:nvPr/>
          </p:nvGrpSpPr>
          <p:grpSpPr>
            <a:xfrm>
              <a:off x="10964093" y="2095410"/>
              <a:ext cx="1280161" cy="2521026"/>
              <a:chOff x="10964093" y="2095410"/>
              <a:chExt cx="1280161" cy="2521026"/>
            </a:xfrm>
          </p:grpSpPr>
          <p:sp>
            <p:nvSpPr>
              <p:cNvPr id="57" name="Freeform 56"/>
              <p:cNvSpPr/>
              <p:nvPr/>
            </p:nvSpPr>
            <p:spPr>
              <a:xfrm>
                <a:off x="10964093" y="2254345"/>
                <a:ext cx="1280160" cy="2349306"/>
              </a:xfrm>
              <a:custGeom>
                <a:avLst/>
                <a:gdLst>
                  <a:gd name="connsiteX0" fmla="*/ 1280160 w 1280160"/>
                  <a:gd name="connsiteY0" fmla="*/ 0 h 2349306"/>
                  <a:gd name="connsiteX1" fmla="*/ 1280160 w 1280160"/>
                  <a:gd name="connsiteY1" fmla="*/ 2349306 h 2349306"/>
                  <a:gd name="connsiteX2" fmla="*/ 0 w 1280160"/>
                  <a:gd name="connsiteY2" fmla="*/ 1174653 h 2349306"/>
                  <a:gd name="connsiteX3" fmla="*/ 1280160 w 1280160"/>
                  <a:gd name="connsiteY3" fmla="*/ 0 h 23493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80160" h="2349306">
                    <a:moveTo>
                      <a:pt x="1280160" y="0"/>
                    </a:moveTo>
                    <a:lnTo>
                      <a:pt x="1280160" y="2349306"/>
                    </a:lnTo>
                    <a:cubicBezTo>
                      <a:pt x="573147" y="2349306"/>
                      <a:pt x="0" y="1823396"/>
                      <a:pt x="0" y="1174653"/>
                    </a:cubicBezTo>
                    <a:cubicBezTo>
                      <a:pt x="0" y="525910"/>
                      <a:pt x="573147" y="0"/>
                      <a:pt x="1280160" y="0"/>
                    </a:cubicBezTo>
                    <a:close/>
                  </a:path>
                </a:pathLst>
              </a:custGeom>
              <a:solidFill>
                <a:srgbClr val="F2B87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58" name="TextBox 57"/>
              <p:cNvSpPr txBox="1"/>
              <p:nvPr/>
            </p:nvSpPr>
            <p:spPr>
              <a:xfrm rot="16200000">
                <a:off x="10722131" y="3094313"/>
                <a:ext cx="2521026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endParaRPr lang="en-GB" sz="2800" b="1" dirty="0">
                  <a:solidFill>
                    <a:schemeClr val="bg2"/>
                  </a:solidFill>
                  <a:latin typeface="MV Boli" panose="02000500030200090000" pitchFamily="2" charset="0"/>
                  <a:cs typeface="MV Boli" panose="02000500030200090000" pitchFamily="2" charset="0"/>
                </a:endParaRPr>
              </a:p>
            </p:txBody>
          </p:sp>
          <p:pic>
            <p:nvPicPr>
              <p:cNvPr id="59" name="Picture 58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6200000">
                <a:off x="11037721" y="3124155"/>
                <a:ext cx="609685" cy="609685"/>
              </a:xfrm>
              <a:prstGeom prst="rect">
                <a:avLst/>
              </a:prstGeom>
            </p:spPr>
          </p:pic>
        </p:grpSp>
      </p:grpSp>
      <p:grpSp>
        <p:nvGrpSpPr>
          <p:cNvPr id="60" name="Group 59"/>
          <p:cNvGrpSpPr/>
          <p:nvPr/>
        </p:nvGrpSpPr>
        <p:grpSpPr>
          <a:xfrm>
            <a:off x="-14519201" y="-4434"/>
            <a:ext cx="12244254" cy="6858000"/>
            <a:chOff x="0" y="0"/>
            <a:chExt cx="12244254" cy="6858000"/>
          </a:xfrm>
        </p:grpSpPr>
        <p:sp>
          <p:nvSpPr>
            <p:cNvPr id="61" name="Rectangle 6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>
              <a:outerShdw blurRad="215900" dist="50800" sx="101000" sy="101000" algn="tl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62" name="Group 61"/>
            <p:cNvGrpSpPr/>
            <p:nvPr/>
          </p:nvGrpSpPr>
          <p:grpSpPr>
            <a:xfrm>
              <a:off x="10964093" y="2254345"/>
              <a:ext cx="1280161" cy="2349306"/>
              <a:chOff x="10964093" y="2254345"/>
              <a:chExt cx="1280161" cy="2349306"/>
            </a:xfrm>
          </p:grpSpPr>
          <p:sp>
            <p:nvSpPr>
              <p:cNvPr id="63" name="Freeform 62"/>
              <p:cNvSpPr/>
              <p:nvPr/>
            </p:nvSpPr>
            <p:spPr>
              <a:xfrm>
                <a:off x="10964093" y="2254345"/>
                <a:ext cx="1280160" cy="2349306"/>
              </a:xfrm>
              <a:custGeom>
                <a:avLst/>
                <a:gdLst>
                  <a:gd name="connsiteX0" fmla="*/ 1280160 w 1280160"/>
                  <a:gd name="connsiteY0" fmla="*/ 0 h 2349306"/>
                  <a:gd name="connsiteX1" fmla="*/ 1280160 w 1280160"/>
                  <a:gd name="connsiteY1" fmla="*/ 2349306 h 2349306"/>
                  <a:gd name="connsiteX2" fmla="*/ 0 w 1280160"/>
                  <a:gd name="connsiteY2" fmla="*/ 1174653 h 2349306"/>
                  <a:gd name="connsiteX3" fmla="*/ 1280160 w 1280160"/>
                  <a:gd name="connsiteY3" fmla="*/ 0 h 23493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80160" h="2349306">
                    <a:moveTo>
                      <a:pt x="1280160" y="0"/>
                    </a:moveTo>
                    <a:lnTo>
                      <a:pt x="1280160" y="2349306"/>
                    </a:lnTo>
                    <a:cubicBezTo>
                      <a:pt x="573147" y="2349306"/>
                      <a:pt x="0" y="1823396"/>
                      <a:pt x="0" y="1174653"/>
                    </a:cubicBezTo>
                    <a:cubicBezTo>
                      <a:pt x="0" y="525910"/>
                      <a:pt x="573147" y="0"/>
                      <a:pt x="1280160" y="0"/>
                    </a:cubicBezTo>
                    <a:close/>
                  </a:path>
                </a:pathLst>
              </a:custGeom>
              <a:solidFill>
                <a:srgbClr val="E8629B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64" name="TextBox 63"/>
              <p:cNvSpPr txBox="1"/>
              <p:nvPr/>
            </p:nvSpPr>
            <p:spPr>
              <a:xfrm rot="16200000">
                <a:off x="11097937" y="3167388"/>
                <a:ext cx="176941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endParaRPr lang="en-GB" sz="2800" b="1" dirty="0">
                  <a:solidFill>
                    <a:schemeClr val="bg2"/>
                  </a:solidFill>
                  <a:latin typeface="MV Boli" panose="02000500030200090000" pitchFamily="2" charset="0"/>
                  <a:cs typeface="MV Boli" panose="02000500030200090000" pitchFamily="2" charset="0"/>
                </a:endParaRPr>
              </a:p>
            </p:txBody>
          </p:sp>
          <p:pic>
            <p:nvPicPr>
              <p:cNvPr id="65" name="Picture 64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6200000">
                <a:off x="11037721" y="3124155"/>
                <a:ext cx="609685" cy="609685"/>
              </a:xfrm>
              <a:prstGeom prst="rect">
                <a:avLst/>
              </a:prstGeom>
            </p:spPr>
          </p:pic>
        </p:grpSp>
      </p:grpSp>
      <p:grpSp>
        <p:nvGrpSpPr>
          <p:cNvPr id="66" name="Group 65"/>
          <p:cNvGrpSpPr/>
          <p:nvPr/>
        </p:nvGrpSpPr>
        <p:grpSpPr>
          <a:xfrm>
            <a:off x="-15109988" y="0"/>
            <a:ext cx="12244254" cy="6858000"/>
            <a:chOff x="0" y="0"/>
            <a:chExt cx="12244254" cy="6858000"/>
          </a:xfrm>
        </p:grpSpPr>
        <p:sp>
          <p:nvSpPr>
            <p:cNvPr id="67" name="Rectangle 6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>
              <a:outerShdw blurRad="215900" dist="50800" sx="101000" sy="101000" algn="tl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68" name="Group 67"/>
            <p:cNvGrpSpPr/>
            <p:nvPr/>
          </p:nvGrpSpPr>
          <p:grpSpPr>
            <a:xfrm>
              <a:off x="10964093" y="2254345"/>
              <a:ext cx="1280161" cy="2349306"/>
              <a:chOff x="10964093" y="2254345"/>
              <a:chExt cx="1280161" cy="2349306"/>
            </a:xfrm>
          </p:grpSpPr>
          <p:sp>
            <p:nvSpPr>
              <p:cNvPr id="69" name="Freeform 68"/>
              <p:cNvSpPr/>
              <p:nvPr/>
            </p:nvSpPr>
            <p:spPr>
              <a:xfrm>
                <a:off x="10964093" y="2254345"/>
                <a:ext cx="1280160" cy="2349306"/>
              </a:xfrm>
              <a:custGeom>
                <a:avLst/>
                <a:gdLst>
                  <a:gd name="connsiteX0" fmla="*/ 1280160 w 1280160"/>
                  <a:gd name="connsiteY0" fmla="*/ 0 h 2349306"/>
                  <a:gd name="connsiteX1" fmla="*/ 1280160 w 1280160"/>
                  <a:gd name="connsiteY1" fmla="*/ 2349306 h 2349306"/>
                  <a:gd name="connsiteX2" fmla="*/ 0 w 1280160"/>
                  <a:gd name="connsiteY2" fmla="*/ 1174653 h 2349306"/>
                  <a:gd name="connsiteX3" fmla="*/ 1280160 w 1280160"/>
                  <a:gd name="connsiteY3" fmla="*/ 0 h 23493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80160" h="2349306">
                    <a:moveTo>
                      <a:pt x="1280160" y="0"/>
                    </a:moveTo>
                    <a:lnTo>
                      <a:pt x="1280160" y="2349306"/>
                    </a:lnTo>
                    <a:cubicBezTo>
                      <a:pt x="573147" y="2349306"/>
                      <a:pt x="0" y="1823396"/>
                      <a:pt x="0" y="1174653"/>
                    </a:cubicBezTo>
                    <a:cubicBezTo>
                      <a:pt x="0" y="525910"/>
                      <a:pt x="573147" y="0"/>
                      <a:pt x="1280160" y="0"/>
                    </a:cubicBezTo>
                    <a:close/>
                  </a:path>
                </a:pathLst>
              </a:custGeom>
              <a:solidFill>
                <a:srgbClr val="D4B0B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70" name="TextBox 69"/>
              <p:cNvSpPr txBox="1"/>
              <p:nvPr/>
            </p:nvSpPr>
            <p:spPr>
              <a:xfrm rot="16200000">
                <a:off x="11097937" y="3167388"/>
                <a:ext cx="176941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endParaRPr lang="en-GB" sz="2800" b="1" dirty="0">
                  <a:solidFill>
                    <a:schemeClr val="bg2"/>
                  </a:solidFill>
                  <a:latin typeface="MV Boli" panose="02000500030200090000" pitchFamily="2" charset="0"/>
                  <a:cs typeface="MV Boli" panose="02000500030200090000" pitchFamily="2" charset="0"/>
                </a:endParaRPr>
              </a:p>
            </p:txBody>
          </p:sp>
          <p:pic>
            <p:nvPicPr>
              <p:cNvPr id="71" name="Picture 70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6200000">
                <a:off x="11037721" y="3124155"/>
                <a:ext cx="609685" cy="609685"/>
              </a:xfrm>
              <a:prstGeom prst="rect">
                <a:avLst/>
              </a:prstGeom>
            </p:spPr>
          </p:pic>
        </p:grpSp>
      </p:grpSp>
      <p:grpSp>
        <p:nvGrpSpPr>
          <p:cNvPr id="80" name="Group 79"/>
          <p:cNvGrpSpPr/>
          <p:nvPr/>
        </p:nvGrpSpPr>
        <p:grpSpPr>
          <a:xfrm>
            <a:off x="-15778169" y="0"/>
            <a:ext cx="12244254" cy="6858000"/>
            <a:chOff x="0" y="0"/>
            <a:chExt cx="12244254" cy="6858000"/>
          </a:xfrm>
        </p:grpSpPr>
        <p:sp>
          <p:nvSpPr>
            <p:cNvPr id="81" name="Rectangle 8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>
              <a:outerShdw blurRad="215900" dist="50800" sx="101000" sy="101000" algn="tl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82" name="Group 81"/>
            <p:cNvGrpSpPr/>
            <p:nvPr/>
          </p:nvGrpSpPr>
          <p:grpSpPr>
            <a:xfrm>
              <a:off x="10964093" y="2254345"/>
              <a:ext cx="1280161" cy="2349306"/>
              <a:chOff x="10964093" y="2254345"/>
              <a:chExt cx="1280161" cy="2349306"/>
            </a:xfrm>
          </p:grpSpPr>
          <p:sp>
            <p:nvSpPr>
              <p:cNvPr id="83" name="Freeform 82"/>
              <p:cNvSpPr/>
              <p:nvPr/>
            </p:nvSpPr>
            <p:spPr>
              <a:xfrm>
                <a:off x="10964093" y="2254345"/>
                <a:ext cx="1280160" cy="2349306"/>
              </a:xfrm>
              <a:custGeom>
                <a:avLst/>
                <a:gdLst>
                  <a:gd name="connsiteX0" fmla="*/ 1280160 w 1280160"/>
                  <a:gd name="connsiteY0" fmla="*/ 0 h 2349306"/>
                  <a:gd name="connsiteX1" fmla="*/ 1280160 w 1280160"/>
                  <a:gd name="connsiteY1" fmla="*/ 2349306 h 2349306"/>
                  <a:gd name="connsiteX2" fmla="*/ 0 w 1280160"/>
                  <a:gd name="connsiteY2" fmla="*/ 1174653 h 2349306"/>
                  <a:gd name="connsiteX3" fmla="*/ 1280160 w 1280160"/>
                  <a:gd name="connsiteY3" fmla="*/ 0 h 23493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80160" h="2349306">
                    <a:moveTo>
                      <a:pt x="1280160" y="0"/>
                    </a:moveTo>
                    <a:lnTo>
                      <a:pt x="1280160" y="2349306"/>
                    </a:lnTo>
                    <a:cubicBezTo>
                      <a:pt x="573147" y="2349306"/>
                      <a:pt x="0" y="1823396"/>
                      <a:pt x="0" y="1174653"/>
                    </a:cubicBezTo>
                    <a:cubicBezTo>
                      <a:pt x="0" y="525910"/>
                      <a:pt x="573147" y="0"/>
                      <a:pt x="1280160" y="0"/>
                    </a:cubicBezTo>
                    <a:close/>
                  </a:path>
                </a:pathLst>
              </a:custGeom>
              <a:solidFill>
                <a:srgbClr val="93DDD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84" name="TextBox 83"/>
              <p:cNvSpPr txBox="1"/>
              <p:nvPr/>
            </p:nvSpPr>
            <p:spPr>
              <a:xfrm rot="16200000">
                <a:off x="11097937" y="3167388"/>
                <a:ext cx="176941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endParaRPr lang="en-GB" sz="2800" b="1" dirty="0">
                  <a:solidFill>
                    <a:schemeClr val="bg2"/>
                  </a:solidFill>
                  <a:latin typeface="MV Boli" panose="02000500030200090000" pitchFamily="2" charset="0"/>
                  <a:cs typeface="MV Boli" panose="02000500030200090000" pitchFamily="2" charset="0"/>
                </a:endParaRPr>
              </a:p>
            </p:txBody>
          </p:sp>
          <p:pic>
            <p:nvPicPr>
              <p:cNvPr id="85" name="Picture 84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6200000">
                <a:off x="11037721" y="3124155"/>
                <a:ext cx="609685" cy="609685"/>
              </a:xfrm>
              <a:prstGeom prst="rect">
                <a:avLst/>
              </a:prstGeom>
            </p:spPr>
          </p:pic>
        </p:grpSp>
      </p:grpSp>
      <p:grpSp>
        <p:nvGrpSpPr>
          <p:cNvPr id="72" name="Group 71"/>
          <p:cNvGrpSpPr/>
          <p:nvPr/>
        </p:nvGrpSpPr>
        <p:grpSpPr>
          <a:xfrm>
            <a:off x="1931188" y="298352"/>
            <a:ext cx="8126836" cy="1179683"/>
            <a:chOff x="2427348" y="-41293"/>
            <a:chExt cx="6705703" cy="1179683"/>
          </a:xfrm>
        </p:grpSpPr>
        <p:sp>
          <p:nvSpPr>
            <p:cNvPr id="73" name="TextBox 72"/>
            <p:cNvSpPr txBox="1"/>
            <p:nvPr/>
          </p:nvSpPr>
          <p:spPr>
            <a:xfrm>
              <a:off x="2427348" y="-41293"/>
              <a:ext cx="6705703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4400" dirty="0" smtClean="0">
                  <a:solidFill>
                    <a:schemeClr val="bg1">
                      <a:lumMod val="50000"/>
                    </a:schemeClr>
                  </a:solidFill>
                  <a:latin typeface="Tw Cen MT" panose="020B0602020104020603" pitchFamily="34" charset="0"/>
                </a:rPr>
                <a:t>LOGO</a:t>
              </a:r>
              <a:endParaRPr lang="en-GB" sz="4400" dirty="0">
                <a:solidFill>
                  <a:schemeClr val="bg1">
                    <a:lumMod val="50000"/>
                  </a:schemeClr>
                </a:solidFill>
                <a:latin typeface="Tw Cen MT" panose="020B0602020104020603" pitchFamily="34" charset="0"/>
              </a:endParaRPr>
            </a:p>
          </p:txBody>
        </p:sp>
        <p:grpSp>
          <p:nvGrpSpPr>
            <p:cNvPr id="74" name="Group 73"/>
            <p:cNvGrpSpPr/>
            <p:nvPr/>
          </p:nvGrpSpPr>
          <p:grpSpPr>
            <a:xfrm>
              <a:off x="5078428" y="846372"/>
              <a:ext cx="1526209" cy="292018"/>
              <a:chOff x="4801005" y="830897"/>
              <a:chExt cx="1526209" cy="292018"/>
            </a:xfrm>
          </p:grpSpPr>
          <p:sp>
            <p:nvSpPr>
              <p:cNvPr id="75" name="Oval 74"/>
              <p:cNvSpPr/>
              <p:nvPr/>
            </p:nvSpPr>
            <p:spPr>
              <a:xfrm>
                <a:off x="4801005" y="830897"/>
                <a:ext cx="265855" cy="281680"/>
              </a:xfrm>
              <a:prstGeom prst="ellipse">
                <a:avLst/>
              </a:prstGeom>
              <a:solidFill>
                <a:srgbClr val="9A8AF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76" name="Oval 75"/>
              <p:cNvSpPr/>
              <p:nvPr/>
            </p:nvSpPr>
            <p:spPr>
              <a:xfrm>
                <a:off x="5114515" y="839464"/>
                <a:ext cx="265855" cy="281680"/>
              </a:xfrm>
              <a:prstGeom prst="ellipse">
                <a:avLst/>
              </a:prstGeom>
              <a:solidFill>
                <a:srgbClr val="E8629B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77" name="Oval 76"/>
              <p:cNvSpPr/>
              <p:nvPr/>
            </p:nvSpPr>
            <p:spPr>
              <a:xfrm>
                <a:off x="5428025" y="841235"/>
                <a:ext cx="265855" cy="281680"/>
              </a:xfrm>
              <a:prstGeom prst="ellipse">
                <a:avLst/>
              </a:prstGeom>
              <a:solidFill>
                <a:srgbClr val="F2B87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78" name="Oval 77"/>
              <p:cNvSpPr/>
              <p:nvPr/>
            </p:nvSpPr>
            <p:spPr>
              <a:xfrm>
                <a:off x="6061359" y="839464"/>
                <a:ext cx="265855" cy="281680"/>
              </a:xfrm>
              <a:prstGeom prst="ellipse">
                <a:avLst/>
              </a:prstGeom>
              <a:solidFill>
                <a:srgbClr val="F4787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79" name="Oval 78"/>
              <p:cNvSpPr/>
              <p:nvPr/>
            </p:nvSpPr>
            <p:spPr>
              <a:xfrm>
                <a:off x="5741535" y="839464"/>
                <a:ext cx="265855" cy="281680"/>
              </a:xfrm>
              <a:prstGeom prst="ellipse">
                <a:avLst/>
              </a:prstGeom>
              <a:solidFill>
                <a:srgbClr val="93DDD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grpSp>
        <p:nvGrpSpPr>
          <p:cNvPr id="93" name="Group 92"/>
          <p:cNvGrpSpPr/>
          <p:nvPr/>
        </p:nvGrpSpPr>
        <p:grpSpPr>
          <a:xfrm>
            <a:off x="-16339862" y="-13305"/>
            <a:ext cx="12244253" cy="6858000"/>
            <a:chOff x="0" y="0"/>
            <a:chExt cx="12244253" cy="6858000"/>
          </a:xfrm>
        </p:grpSpPr>
        <p:sp>
          <p:nvSpPr>
            <p:cNvPr id="94" name="Rectangle 9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>
              <a:outerShdw blurRad="215900" dist="50800" sx="101000" sy="101000" algn="tl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95" name="Group 94"/>
            <p:cNvGrpSpPr/>
            <p:nvPr/>
          </p:nvGrpSpPr>
          <p:grpSpPr>
            <a:xfrm>
              <a:off x="10964093" y="2254345"/>
              <a:ext cx="1280160" cy="2349306"/>
              <a:chOff x="10964093" y="2254345"/>
              <a:chExt cx="1280160" cy="2349306"/>
            </a:xfrm>
          </p:grpSpPr>
          <p:sp>
            <p:nvSpPr>
              <p:cNvPr id="96" name="Freeform 95"/>
              <p:cNvSpPr/>
              <p:nvPr/>
            </p:nvSpPr>
            <p:spPr>
              <a:xfrm>
                <a:off x="10964093" y="2254345"/>
                <a:ext cx="1280160" cy="2349306"/>
              </a:xfrm>
              <a:custGeom>
                <a:avLst/>
                <a:gdLst>
                  <a:gd name="connsiteX0" fmla="*/ 1280160 w 1280160"/>
                  <a:gd name="connsiteY0" fmla="*/ 0 h 2349306"/>
                  <a:gd name="connsiteX1" fmla="*/ 1280160 w 1280160"/>
                  <a:gd name="connsiteY1" fmla="*/ 2349306 h 2349306"/>
                  <a:gd name="connsiteX2" fmla="*/ 0 w 1280160"/>
                  <a:gd name="connsiteY2" fmla="*/ 1174653 h 2349306"/>
                  <a:gd name="connsiteX3" fmla="*/ 1280160 w 1280160"/>
                  <a:gd name="connsiteY3" fmla="*/ 0 h 23493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80160" h="2349306">
                    <a:moveTo>
                      <a:pt x="1280160" y="0"/>
                    </a:moveTo>
                    <a:lnTo>
                      <a:pt x="1280160" y="2349306"/>
                    </a:lnTo>
                    <a:cubicBezTo>
                      <a:pt x="573147" y="2349306"/>
                      <a:pt x="0" y="1823396"/>
                      <a:pt x="0" y="1174653"/>
                    </a:cubicBezTo>
                    <a:cubicBezTo>
                      <a:pt x="0" y="525910"/>
                      <a:pt x="573147" y="0"/>
                      <a:pt x="1280160" y="0"/>
                    </a:cubicBezTo>
                    <a:close/>
                  </a:path>
                </a:pathLst>
              </a:custGeom>
              <a:solidFill>
                <a:srgbClr val="00B05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97" name="TextBox 96"/>
              <p:cNvSpPr txBox="1"/>
              <p:nvPr/>
            </p:nvSpPr>
            <p:spPr>
              <a:xfrm rot="16200000">
                <a:off x="10963835" y="3358380"/>
                <a:ext cx="2054900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000" b="1" dirty="0" smtClean="0">
                    <a:solidFill>
                      <a:schemeClr val="bg2"/>
                    </a:solidFill>
                    <a:latin typeface="MV Boli" panose="02000500030200090000" pitchFamily="2" charset="0"/>
                    <a:cs typeface="MV Boli" panose="02000500030200090000" pitchFamily="2" charset="0"/>
                  </a:rPr>
                  <a:t>ADVERTISING</a:t>
                </a:r>
                <a:endParaRPr lang="en-GB" sz="2000" b="1" dirty="0">
                  <a:solidFill>
                    <a:schemeClr val="bg2"/>
                  </a:solidFill>
                  <a:latin typeface="MV Boli" panose="02000500030200090000" pitchFamily="2" charset="0"/>
                  <a:cs typeface="MV Boli" panose="02000500030200090000" pitchFamily="2" charset="0"/>
                </a:endParaRPr>
              </a:p>
            </p:txBody>
          </p:sp>
          <p:pic>
            <p:nvPicPr>
              <p:cNvPr id="98" name="Picture 97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6200000">
                <a:off x="11037721" y="3124155"/>
                <a:ext cx="609685" cy="609685"/>
              </a:xfrm>
              <a:prstGeom prst="rect">
                <a:avLst/>
              </a:prstGeom>
            </p:spPr>
          </p:pic>
        </p:grpSp>
      </p:grpSp>
      <p:grpSp>
        <p:nvGrpSpPr>
          <p:cNvPr id="99" name="Group 98"/>
          <p:cNvGrpSpPr/>
          <p:nvPr/>
        </p:nvGrpSpPr>
        <p:grpSpPr>
          <a:xfrm>
            <a:off x="-17023756" y="-6654"/>
            <a:ext cx="12244253" cy="6858000"/>
            <a:chOff x="0" y="0"/>
            <a:chExt cx="12244253" cy="6858000"/>
          </a:xfrm>
        </p:grpSpPr>
        <p:sp>
          <p:nvSpPr>
            <p:cNvPr id="100" name="Rectangle 99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>
              <a:outerShdw blurRad="215900" dist="50800" sx="101000" sy="101000" algn="tl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101" name="Group 100"/>
            <p:cNvGrpSpPr/>
            <p:nvPr/>
          </p:nvGrpSpPr>
          <p:grpSpPr>
            <a:xfrm>
              <a:off x="10964093" y="2254345"/>
              <a:ext cx="1280160" cy="2349306"/>
              <a:chOff x="10964093" y="2254345"/>
              <a:chExt cx="1280160" cy="2349306"/>
            </a:xfrm>
          </p:grpSpPr>
          <p:sp>
            <p:nvSpPr>
              <p:cNvPr id="102" name="Freeform 101"/>
              <p:cNvSpPr/>
              <p:nvPr/>
            </p:nvSpPr>
            <p:spPr>
              <a:xfrm>
                <a:off x="10964093" y="2254345"/>
                <a:ext cx="1280160" cy="2349306"/>
              </a:xfrm>
              <a:custGeom>
                <a:avLst/>
                <a:gdLst>
                  <a:gd name="connsiteX0" fmla="*/ 1280160 w 1280160"/>
                  <a:gd name="connsiteY0" fmla="*/ 0 h 2349306"/>
                  <a:gd name="connsiteX1" fmla="*/ 1280160 w 1280160"/>
                  <a:gd name="connsiteY1" fmla="*/ 2349306 h 2349306"/>
                  <a:gd name="connsiteX2" fmla="*/ 0 w 1280160"/>
                  <a:gd name="connsiteY2" fmla="*/ 1174653 h 2349306"/>
                  <a:gd name="connsiteX3" fmla="*/ 1280160 w 1280160"/>
                  <a:gd name="connsiteY3" fmla="*/ 0 h 23493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80160" h="2349306">
                    <a:moveTo>
                      <a:pt x="1280160" y="0"/>
                    </a:moveTo>
                    <a:lnTo>
                      <a:pt x="1280160" y="2349306"/>
                    </a:lnTo>
                    <a:cubicBezTo>
                      <a:pt x="573147" y="2349306"/>
                      <a:pt x="0" y="1823396"/>
                      <a:pt x="0" y="1174653"/>
                    </a:cubicBezTo>
                    <a:cubicBezTo>
                      <a:pt x="0" y="525910"/>
                      <a:pt x="573147" y="0"/>
                      <a:pt x="1280160" y="0"/>
                    </a:cubicBezTo>
                    <a:close/>
                  </a:path>
                </a:pathLst>
              </a:custGeom>
              <a:solidFill>
                <a:srgbClr val="E99B8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03" name="TextBox 102"/>
              <p:cNvSpPr txBox="1"/>
              <p:nvPr/>
            </p:nvSpPr>
            <p:spPr>
              <a:xfrm rot="16200000">
                <a:off x="10963835" y="3358380"/>
                <a:ext cx="2054900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000" b="1" dirty="0" smtClean="0">
                    <a:solidFill>
                      <a:schemeClr val="bg2"/>
                    </a:solidFill>
                    <a:latin typeface="MV Boli" panose="02000500030200090000" pitchFamily="2" charset="0"/>
                    <a:cs typeface="MV Boli" panose="02000500030200090000" pitchFamily="2" charset="0"/>
                  </a:rPr>
                  <a:t>ADVERTISING</a:t>
                </a:r>
                <a:endParaRPr lang="en-GB" sz="2000" b="1" dirty="0">
                  <a:solidFill>
                    <a:schemeClr val="bg2"/>
                  </a:solidFill>
                  <a:latin typeface="MV Boli" panose="02000500030200090000" pitchFamily="2" charset="0"/>
                  <a:cs typeface="MV Boli" panose="02000500030200090000" pitchFamily="2" charset="0"/>
                </a:endParaRPr>
              </a:p>
            </p:txBody>
          </p:sp>
          <p:pic>
            <p:nvPicPr>
              <p:cNvPr id="104" name="Picture 103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6200000">
                <a:off x="11037721" y="3124155"/>
                <a:ext cx="609685" cy="609685"/>
              </a:xfrm>
              <a:prstGeom prst="rect">
                <a:avLst/>
              </a:prstGeom>
            </p:spPr>
          </p:pic>
        </p:grpSp>
      </p:grp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55306" y="1732506"/>
            <a:ext cx="6019800" cy="363855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11541027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" name="Group 19"/>
          <p:cNvGrpSpPr/>
          <p:nvPr/>
        </p:nvGrpSpPr>
        <p:grpSpPr>
          <a:xfrm>
            <a:off x="-25524" y="-8871"/>
            <a:ext cx="12244254" cy="6858000"/>
            <a:chOff x="0" y="0"/>
            <a:chExt cx="12244254" cy="6858000"/>
          </a:xfrm>
        </p:grpSpPr>
        <p:sp>
          <p:nvSpPr>
            <p:cNvPr id="4" name="Rectangle 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>
              <a:outerShdw blurRad="215900" dist="50800" sx="101000" sy="101000" algn="tl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19" name="Group 18"/>
            <p:cNvGrpSpPr/>
            <p:nvPr/>
          </p:nvGrpSpPr>
          <p:grpSpPr>
            <a:xfrm>
              <a:off x="10964093" y="2254345"/>
              <a:ext cx="1280161" cy="2349306"/>
              <a:chOff x="10964093" y="2254345"/>
              <a:chExt cx="1280161" cy="2349306"/>
            </a:xfrm>
          </p:grpSpPr>
          <p:sp>
            <p:nvSpPr>
              <p:cNvPr id="8" name="Freeform 7"/>
              <p:cNvSpPr/>
              <p:nvPr/>
            </p:nvSpPr>
            <p:spPr>
              <a:xfrm>
                <a:off x="10964093" y="2254345"/>
                <a:ext cx="1280160" cy="2349306"/>
              </a:xfrm>
              <a:custGeom>
                <a:avLst/>
                <a:gdLst>
                  <a:gd name="connsiteX0" fmla="*/ 1280160 w 1280160"/>
                  <a:gd name="connsiteY0" fmla="*/ 0 h 2349306"/>
                  <a:gd name="connsiteX1" fmla="*/ 1280160 w 1280160"/>
                  <a:gd name="connsiteY1" fmla="*/ 2349306 h 2349306"/>
                  <a:gd name="connsiteX2" fmla="*/ 0 w 1280160"/>
                  <a:gd name="connsiteY2" fmla="*/ 1174653 h 2349306"/>
                  <a:gd name="connsiteX3" fmla="*/ 1280160 w 1280160"/>
                  <a:gd name="connsiteY3" fmla="*/ 0 h 23493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80160" h="2349306">
                    <a:moveTo>
                      <a:pt x="1280160" y="0"/>
                    </a:moveTo>
                    <a:lnTo>
                      <a:pt x="1280160" y="2349306"/>
                    </a:lnTo>
                    <a:cubicBezTo>
                      <a:pt x="573147" y="2349306"/>
                      <a:pt x="0" y="1823396"/>
                      <a:pt x="0" y="1174653"/>
                    </a:cubicBezTo>
                    <a:cubicBezTo>
                      <a:pt x="0" y="525910"/>
                      <a:pt x="573147" y="0"/>
                      <a:pt x="1280160" y="0"/>
                    </a:cubicBezTo>
                    <a:close/>
                  </a:path>
                </a:pathLst>
              </a:custGeom>
              <a:solidFill>
                <a:srgbClr val="F4787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9" name="TextBox 8"/>
              <p:cNvSpPr txBox="1"/>
              <p:nvPr/>
            </p:nvSpPr>
            <p:spPr>
              <a:xfrm rot="16200000">
                <a:off x="11097937" y="3167388"/>
                <a:ext cx="176941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b="1" dirty="0" smtClean="0">
                    <a:solidFill>
                      <a:schemeClr val="bg2"/>
                    </a:solidFill>
                    <a:latin typeface="MV Boli" panose="02000500030200090000" pitchFamily="2" charset="0"/>
                    <a:cs typeface="MV Boli" panose="02000500030200090000" pitchFamily="2" charset="0"/>
                  </a:rPr>
                  <a:t>Made by</a:t>
                </a:r>
                <a:endParaRPr lang="en-GB" sz="2800" b="1" dirty="0">
                  <a:solidFill>
                    <a:schemeClr val="bg2"/>
                  </a:solidFill>
                  <a:latin typeface="MV Boli" panose="02000500030200090000" pitchFamily="2" charset="0"/>
                  <a:cs typeface="MV Boli" panose="02000500030200090000" pitchFamily="2" charset="0"/>
                </a:endParaRPr>
              </a:p>
            </p:txBody>
          </p:sp>
          <p:pic>
            <p:nvPicPr>
              <p:cNvPr id="18" name="Picture 17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6200000">
                <a:off x="11037721" y="3124155"/>
                <a:ext cx="609685" cy="609685"/>
              </a:xfrm>
              <a:prstGeom prst="rect">
                <a:avLst/>
              </a:prstGeom>
            </p:spPr>
          </p:pic>
        </p:grpSp>
      </p:grpSp>
      <p:grpSp>
        <p:nvGrpSpPr>
          <p:cNvPr id="24" name="Group 23"/>
          <p:cNvGrpSpPr/>
          <p:nvPr/>
        </p:nvGrpSpPr>
        <p:grpSpPr>
          <a:xfrm>
            <a:off x="-641452" y="-13305"/>
            <a:ext cx="12244254" cy="6858000"/>
            <a:chOff x="0" y="0"/>
            <a:chExt cx="12244254" cy="6858000"/>
          </a:xfrm>
        </p:grpSpPr>
        <p:sp>
          <p:nvSpPr>
            <p:cNvPr id="25" name="Rectangle 24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>
              <a:outerShdw blurRad="215900" dist="50800" sx="101000" sy="101000" algn="tl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26" name="Group 25"/>
            <p:cNvGrpSpPr/>
            <p:nvPr/>
          </p:nvGrpSpPr>
          <p:grpSpPr>
            <a:xfrm>
              <a:off x="10964093" y="2254345"/>
              <a:ext cx="1280161" cy="2349306"/>
              <a:chOff x="10964093" y="2254345"/>
              <a:chExt cx="1280161" cy="2349306"/>
            </a:xfrm>
          </p:grpSpPr>
          <p:sp>
            <p:nvSpPr>
              <p:cNvPr id="27" name="Freeform 26"/>
              <p:cNvSpPr/>
              <p:nvPr/>
            </p:nvSpPr>
            <p:spPr>
              <a:xfrm>
                <a:off x="10964093" y="2254345"/>
                <a:ext cx="1280160" cy="2349306"/>
              </a:xfrm>
              <a:custGeom>
                <a:avLst/>
                <a:gdLst>
                  <a:gd name="connsiteX0" fmla="*/ 1280160 w 1280160"/>
                  <a:gd name="connsiteY0" fmla="*/ 0 h 2349306"/>
                  <a:gd name="connsiteX1" fmla="*/ 1280160 w 1280160"/>
                  <a:gd name="connsiteY1" fmla="*/ 2349306 h 2349306"/>
                  <a:gd name="connsiteX2" fmla="*/ 0 w 1280160"/>
                  <a:gd name="connsiteY2" fmla="*/ 1174653 h 2349306"/>
                  <a:gd name="connsiteX3" fmla="*/ 1280160 w 1280160"/>
                  <a:gd name="connsiteY3" fmla="*/ 0 h 23493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80160" h="2349306">
                    <a:moveTo>
                      <a:pt x="1280160" y="0"/>
                    </a:moveTo>
                    <a:lnTo>
                      <a:pt x="1280160" y="2349306"/>
                    </a:lnTo>
                    <a:cubicBezTo>
                      <a:pt x="573147" y="2349306"/>
                      <a:pt x="0" y="1823396"/>
                      <a:pt x="0" y="1174653"/>
                    </a:cubicBezTo>
                    <a:cubicBezTo>
                      <a:pt x="0" y="525910"/>
                      <a:pt x="573147" y="0"/>
                      <a:pt x="1280160" y="0"/>
                    </a:cubicBezTo>
                    <a:close/>
                  </a:path>
                </a:pathLst>
              </a:custGeom>
              <a:solidFill>
                <a:srgbClr val="EBB93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8" name="TextBox 27"/>
              <p:cNvSpPr txBox="1"/>
              <p:nvPr/>
            </p:nvSpPr>
            <p:spPr>
              <a:xfrm rot="16200000">
                <a:off x="11014510" y="3250815"/>
                <a:ext cx="1936268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b="1" dirty="0" smtClean="0">
                    <a:solidFill>
                      <a:schemeClr val="bg2"/>
                    </a:solidFill>
                    <a:latin typeface="MV Boli" panose="02000500030200090000" pitchFamily="2" charset="0"/>
                    <a:cs typeface="MV Boli" panose="02000500030200090000" pitchFamily="2" charset="0"/>
                  </a:rPr>
                  <a:t>About</a:t>
                </a:r>
                <a:endParaRPr lang="en-GB" sz="2800" b="1" dirty="0">
                  <a:solidFill>
                    <a:schemeClr val="bg2"/>
                  </a:solidFill>
                  <a:latin typeface="MV Boli" panose="02000500030200090000" pitchFamily="2" charset="0"/>
                  <a:cs typeface="MV Boli" panose="02000500030200090000" pitchFamily="2" charset="0"/>
                </a:endParaRPr>
              </a:p>
            </p:txBody>
          </p:sp>
          <p:pic>
            <p:nvPicPr>
              <p:cNvPr id="29" name="Picture 28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6200000">
                <a:off x="11037721" y="3124155"/>
                <a:ext cx="609685" cy="609685"/>
              </a:xfrm>
              <a:prstGeom prst="rect">
                <a:avLst/>
              </a:prstGeom>
            </p:spPr>
          </p:pic>
        </p:grpSp>
      </p:grpSp>
      <p:grpSp>
        <p:nvGrpSpPr>
          <p:cNvPr id="30" name="Group 29"/>
          <p:cNvGrpSpPr/>
          <p:nvPr/>
        </p:nvGrpSpPr>
        <p:grpSpPr>
          <a:xfrm>
            <a:off x="-1337240" y="-8874"/>
            <a:ext cx="12244254" cy="6858000"/>
            <a:chOff x="0" y="0"/>
            <a:chExt cx="12244254" cy="6858000"/>
          </a:xfrm>
        </p:grpSpPr>
        <p:sp>
          <p:nvSpPr>
            <p:cNvPr id="31" name="Rectangle 3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>
              <a:outerShdw blurRad="215900" dist="50800" sx="101000" sy="101000" algn="tl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32" name="Group 31"/>
            <p:cNvGrpSpPr/>
            <p:nvPr/>
          </p:nvGrpSpPr>
          <p:grpSpPr>
            <a:xfrm>
              <a:off x="10964093" y="2254345"/>
              <a:ext cx="1280161" cy="2349306"/>
              <a:chOff x="10964093" y="2254345"/>
              <a:chExt cx="1280161" cy="2349306"/>
            </a:xfrm>
          </p:grpSpPr>
          <p:sp>
            <p:nvSpPr>
              <p:cNvPr id="33" name="Freeform 32"/>
              <p:cNvSpPr/>
              <p:nvPr/>
            </p:nvSpPr>
            <p:spPr>
              <a:xfrm>
                <a:off x="10964093" y="2254345"/>
                <a:ext cx="1280160" cy="2349306"/>
              </a:xfrm>
              <a:custGeom>
                <a:avLst/>
                <a:gdLst>
                  <a:gd name="connsiteX0" fmla="*/ 1280160 w 1280160"/>
                  <a:gd name="connsiteY0" fmla="*/ 0 h 2349306"/>
                  <a:gd name="connsiteX1" fmla="*/ 1280160 w 1280160"/>
                  <a:gd name="connsiteY1" fmla="*/ 2349306 h 2349306"/>
                  <a:gd name="connsiteX2" fmla="*/ 0 w 1280160"/>
                  <a:gd name="connsiteY2" fmla="*/ 1174653 h 2349306"/>
                  <a:gd name="connsiteX3" fmla="*/ 1280160 w 1280160"/>
                  <a:gd name="connsiteY3" fmla="*/ 0 h 23493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80160" h="2349306">
                    <a:moveTo>
                      <a:pt x="1280160" y="0"/>
                    </a:moveTo>
                    <a:lnTo>
                      <a:pt x="1280160" y="2349306"/>
                    </a:lnTo>
                    <a:cubicBezTo>
                      <a:pt x="573147" y="2349306"/>
                      <a:pt x="0" y="1823396"/>
                      <a:pt x="0" y="1174653"/>
                    </a:cubicBezTo>
                    <a:cubicBezTo>
                      <a:pt x="0" y="525910"/>
                      <a:pt x="573147" y="0"/>
                      <a:pt x="1280160" y="0"/>
                    </a:cubicBezTo>
                    <a:close/>
                  </a:path>
                </a:pathLst>
              </a:custGeom>
              <a:solidFill>
                <a:schemeClr val="bg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4" name="TextBox 33"/>
              <p:cNvSpPr txBox="1"/>
              <p:nvPr/>
            </p:nvSpPr>
            <p:spPr>
              <a:xfrm rot="16200000">
                <a:off x="11097937" y="3167388"/>
                <a:ext cx="176941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b="1" dirty="0" err="1" smtClean="0">
                    <a:solidFill>
                      <a:schemeClr val="bg2"/>
                    </a:solidFill>
                    <a:latin typeface="MV Boli" panose="02000500030200090000" pitchFamily="2" charset="0"/>
                    <a:cs typeface="MV Boli" panose="02000500030200090000" pitchFamily="2" charset="0"/>
                  </a:rPr>
                  <a:t>R.process</a:t>
                </a:r>
                <a:endParaRPr lang="en-GB" sz="2800" b="1" dirty="0">
                  <a:solidFill>
                    <a:schemeClr val="bg2"/>
                  </a:solidFill>
                  <a:latin typeface="MV Boli" panose="02000500030200090000" pitchFamily="2" charset="0"/>
                  <a:cs typeface="MV Boli" panose="02000500030200090000" pitchFamily="2" charset="0"/>
                </a:endParaRPr>
              </a:p>
            </p:txBody>
          </p:sp>
          <p:pic>
            <p:nvPicPr>
              <p:cNvPr id="35" name="Picture 34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6200000">
                <a:off x="11037721" y="3124155"/>
                <a:ext cx="609685" cy="609685"/>
              </a:xfrm>
              <a:prstGeom prst="rect">
                <a:avLst/>
              </a:prstGeom>
            </p:spPr>
          </p:pic>
        </p:grpSp>
      </p:grpSp>
      <p:grpSp>
        <p:nvGrpSpPr>
          <p:cNvPr id="36" name="Group 35"/>
          <p:cNvGrpSpPr/>
          <p:nvPr/>
        </p:nvGrpSpPr>
        <p:grpSpPr>
          <a:xfrm>
            <a:off x="-1967966" y="-17739"/>
            <a:ext cx="12267228" cy="6858000"/>
            <a:chOff x="0" y="0"/>
            <a:chExt cx="12267228" cy="6858000"/>
          </a:xfrm>
        </p:grpSpPr>
        <p:sp>
          <p:nvSpPr>
            <p:cNvPr id="37" name="Rectangle 3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>
              <a:outerShdw blurRad="215900" dist="50800" sx="101000" sy="101000" algn="tl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38" name="Group 37"/>
            <p:cNvGrpSpPr/>
            <p:nvPr/>
          </p:nvGrpSpPr>
          <p:grpSpPr>
            <a:xfrm>
              <a:off x="10964093" y="2254345"/>
              <a:ext cx="1303135" cy="2349306"/>
              <a:chOff x="10964093" y="2254345"/>
              <a:chExt cx="1303135" cy="2349306"/>
            </a:xfrm>
          </p:grpSpPr>
          <p:sp>
            <p:nvSpPr>
              <p:cNvPr id="39" name="Freeform 38"/>
              <p:cNvSpPr/>
              <p:nvPr/>
            </p:nvSpPr>
            <p:spPr>
              <a:xfrm>
                <a:off x="10964093" y="2254345"/>
                <a:ext cx="1280160" cy="2349306"/>
              </a:xfrm>
              <a:custGeom>
                <a:avLst/>
                <a:gdLst>
                  <a:gd name="connsiteX0" fmla="*/ 1280160 w 1280160"/>
                  <a:gd name="connsiteY0" fmla="*/ 0 h 2349306"/>
                  <a:gd name="connsiteX1" fmla="*/ 1280160 w 1280160"/>
                  <a:gd name="connsiteY1" fmla="*/ 2349306 h 2349306"/>
                  <a:gd name="connsiteX2" fmla="*/ 0 w 1280160"/>
                  <a:gd name="connsiteY2" fmla="*/ 1174653 h 2349306"/>
                  <a:gd name="connsiteX3" fmla="*/ 1280160 w 1280160"/>
                  <a:gd name="connsiteY3" fmla="*/ 0 h 23493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80160" h="2349306">
                    <a:moveTo>
                      <a:pt x="1280160" y="0"/>
                    </a:moveTo>
                    <a:lnTo>
                      <a:pt x="1280160" y="2349306"/>
                    </a:lnTo>
                    <a:cubicBezTo>
                      <a:pt x="573147" y="2349306"/>
                      <a:pt x="0" y="1823396"/>
                      <a:pt x="0" y="1174653"/>
                    </a:cubicBezTo>
                    <a:cubicBezTo>
                      <a:pt x="0" y="525910"/>
                      <a:pt x="573147" y="0"/>
                      <a:pt x="1280160" y="0"/>
                    </a:cubicBezTo>
                    <a:close/>
                  </a:path>
                </a:pathLst>
              </a:custGeom>
              <a:solidFill>
                <a:srgbClr val="F7A3F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40" name="TextBox 39"/>
              <p:cNvSpPr txBox="1"/>
              <p:nvPr/>
            </p:nvSpPr>
            <p:spPr>
              <a:xfrm rot="16200000">
                <a:off x="11151689" y="3286025"/>
                <a:ext cx="1769413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b="1" dirty="0" smtClean="0">
                    <a:solidFill>
                      <a:schemeClr val="bg2"/>
                    </a:solidFill>
                    <a:latin typeface="MV Boli" panose="02000500030200090000" pitchFamily="2" charset="0"/>
                    <a:cs typeface="MV Boli" panose="02000500030200090000" pitchFamily="2" charset="0"/>
                  </a:rPr>
                  <a:t>FACEBOOK</a:t>
                </a:r>
                <a:endParaRPr lang="en-GB" sz="2400" b="1" dirty="0">
                  <a:solidFill>
                    <a:schemeClr val="bg2"/>
                  </a:solidFill>
                  <a:latin typeface="MV Boli" panose="02000500030200090000" pitchFamily="2" charset="0"/>
                  <a:cs typeface="MV Boli" panose="02000500030200090000" pitchFamily="2" charset="0"/>
                </a:endParaRPr>
              </a:p>
            </p:txBody>
          </p:sp>
          <p:pic>
            <p:nvPicPr>
              <p:cNvPr id="41" name="Picture 40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6200000">
                <a:off x="11037721" y="3124155"/>
                <a:ext cx="609685" cy="609685"/>
              </a:xfrm>
              <a:prstGeom prst="rect">
                <a:avLst/>
              </a:prstGeom>
            </p:spPr>
          </p:pic>
        </p:grpSp>
      </p:grpSp>
      <p:grpSp>
        <p:nvGrpSpPr>
          <p:cNvPr id="42" name="Group 41"/>
          <p:cNvGrpSpPr/>
          <p:nvPr/>
        </p:nvGrpSpPr>
        <p:grpSpPr>
          <a:xfrm>
            <a:off x="-12635935" y="-8868"/>
            <a:ext cx="12244254" cy="6858000"/>
            <a:chOff x="0" y="0"/>
            <a:chExt cx="12244254" cy="6858000"/>
          </a:xfrm>
        </p:grpSpPr>
        <p:sp>
          <p:nvSpPr>
            <p:cNvPr id="43" name="Rectangle 42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>
              <a:outerShdw blurRad="215900" dist="50800" sx="101000" sy="101000" algn="tl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44" name="Group 43"/>
            <p:cNvGrpSpPr/>
            <p:nvPr/>
          </p:nvGrpSpPr>
          <p:grpSpPr>
            <a:xfrm>
              <a:off x="10964093" y="2254345"/>
              <a:ext cx="1280161" cy="2349306"/>
              <a:chOff x="10964093" y="2254345"/>
              <a:chExt cx="1280161" cy="2349306"/>
            </a:xfrm>
          </p:grpSpPr>
          <p:sp>
            <p:nvSpPr>
              <p:cNvPr id="45" name="Freeform 44"/>
              <p:cNvSpPr/>
              <p:nvPr/>
            </p:nvSpPr>
            <p:spPr>
              <a:xfrm>
                <a:off x="10964093" y="2254345"/>
                <a:ext cx="1280160" cy="2349306"/>
              </a:xfrm>
              <a:custGeom>
                <a:avLst/>
                <a:gdLst>
                  <a:gd name="connsiteX0" fmla="*/ 1280160 w 1280160"/>
                  <a:gd name="connsiteY0" fmla="*/ 0 h 2349306"/>
                  <a:gd name="connsiteX1" fmla="*/ 1280160 w 1280160"/>
                  <a:gd name="connsiteY1" fmla="*/ 2349306 h 2349306"/>
                  <a:gd name="connsiteX2" fmla="*/ 0 w 1280160"/>
                  <a:gd name="connsiteY2" fmla="*/ 1174653 h 2349306"/>
                  <a:gd name="connsiteX3" fmla="*/ 1280160 w 1280160"/>
                  <a:gd name="connsiteY3" fmla="*/ 0 h 23493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80160" h="2349306">
                    <a:moveTo>
                      <a:pt x="1280160" y="0"/>
                    </a:moveTo>
                    <a:lnTo>
                      <a:pt x="1280160" y="2349306"/>
                    </a:lnTo>
                    <a:cubicBezTo>
                      <a:pt x="573147" y="2349306"/>
                      <a:pt x="0" y="1823396"/>
                      <a:pt x="0" y="1174653"/>
                    </a:cubicBezTo>
                    <a:cubicBezTo>
                      <a:pt x="0" y="525910"/>
                      <a:pt x="573147" y="0"/>
                      <a:pt x="1280160" y="0"/>
                    </a:cubicBezTo>
                    <a:close/>
                  </a:path>
                </a:pathLst>
              </a:custGeom>
              <a:solidFill>
                <a:srgbClr val="84E8A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46" name="TextBox 45"/>
              <p:cNvSpPr txBox="1"/>
              <p:nvPr/>
            </p:nvSpPr>
            <p:spPr>
              <a:xfrm rot="16200000">
                <a:off x="11097937" y="3167388"/>
                <a:ext cx="176941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endParaRPr lang="en-GB" sz="2800" b="1" dirty="0">
                  <a:solidFill>
                    <a:schemeClr val="bg2"/>
                  </a:solidFill>
                  <a:latin typeface="MV Boli" panose="02000500030200090000" pitchFamily="2" charset="0"/>
                  <a:cs typeface="MV Boli" panose="02000500030200090000" pitchFamily="2" charset="0"/>
                </a:endParaRPr>
              </a:p>
            </p:txBody>
          </p:sp>
          <p:pic>
            <p:nvPicPr>
              <p:cNvPr id="47" name="Picture 46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6200000">
                <a:off x="11037721" y="3124155"/>
                <a:ext cx="609685" cy="609685"/>
              </a:xfrm>
              <a:prstGeom prst="rect">
                <a:avLst/>
              </a:prstGeom>
            </p:spPr>
          </p:pic>
        </p:grpSp>
      </p:grpSp>
      <p:grpSp>
        <p:nvGrpSpPr>
          <p:cNvPr id="48" name="Group 47"/>
          <p:cNvGrpSpPr/>
          <p:nvPr/>
        </p:nvGrpSpPr>
        <p:grpSpPr>
          <a:xfrm>
            <a:off x="-13239039" y="-8868"/>
            <a:ext cx="12244254" cy="6858000"/>
            <a:chOff x="0" y="0"/>
            <a:chExt cx="12244254" cy="6858000"/>
          </a:xfrm>
        </p:grpSpPr>
        <p:sp>
          <p:nvSpPr>
            <p:cNvPr id="49" name="Rectangle 48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>
              <a:outerShdw blurRad="215900" dist="50800" sx="101000" sy="101000" algn="tl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50" name="Group 49"/>
            <p:cNvGrpSpPr/>
            <p:nvPr/>
          </p:nvGrpSpPr>
          <p:grpSpPr>
            <a:xfrm>
              <a:off x="10964093" y="2116182"/>
              <a:ext cx="1280161" cy="2487469"/>
              <a:chOff x="10964093" y="2116182"/>
              <a:chExt cx="1280161" cy="2487469"/>
            </a:xfrm>
          </p:grpSpPr>
          <p:sp>
            <p:nvSpPr>
              <p:cNvPr id="51" name="Freeform 50"/>
              <p:cNvSpPr/>
              <p:nvPr/>
            </p:nvSpPr>
            <p:spPr>
              <a:xfrm>
                <a:off x="10964093" y="2254345"/>
                <a:ext cx="1280160" cy="2349306"/>
              </a:xfrm>
              <a:custGeom>
                <a:avLst/>
                <a:gdLst>
                  <a:gd name="connsiteX0" fmla="*/ 1280160 w 1280160"/>
                  <a:gd name="connsiteY0" fmla="*/ 0 h 2349306"/>
                  <a:gd name="connsiteX1" fmla="*/ 1280160 w 1280160"/>
                  <a:gd name="connsiteY1" fmla="*/ 2349306 h 2349306"/>
                  <a:gd name="connsiteX2" fmla="*/ 0 w 1280160"/>
                  <a:gd name="connsiteY2" fmla="*/ 1174653 h 2349306"/>
                  <a:gd name="connsiteX3" fmla="*/ 1280160 w 1280160"/>
                  <a:gd name="connsiteY3" fmla="*/ 0 h 23493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80160" h="2349306">
                    <a:moveTo>
                      <a:pt x="1280160" y="0"/>
                    </a:moveTo>
                    <a:lnTo>
                      <a:pt x="1280160" y="2349306"/>
                    </a:lnTo>
                    <a:cubicBezTo>
                      <a:pt x="573147" y="2349306"/>
                      <a:pt x="0" y="1823396"/>
                      <a:pt x="0" y="1174653"/>
                    </a:cubicBezTo>
                    <a:cubicBezTo>
                      <a:pt x="0" y="525910"/>
                      <a:pt x="573147" y="0"/>
                      <a:pt x="1280160" y="0"/>
                    </a:cubicBezTo>
                    <a:close/>
                  </a:path>
                </a:pathLst>
              </a:custGeom>
              <a:solidFill>
                <a:srgbClr val="9A8AF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52" name="TextBox 51"/>
              <p:cNvSpPr txBox="1"/>
              <p:nvPr/>
            </p:nvSpPr>
            <p:spPr>
              <a:xfrm rot="16200000">
                <a:off x="10812037" y="3025179"/>
                <a:ext cx="2341214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endParaRPr lang="en-GB" sz="2800" b="1" dirty="0">
                  <a:solidFill>
                    <a:schemeClr val="bg2"/>
                  </a:solidFill>
                  <a:latin typeface="MV Boli" panose="02000500030200090000" pitchFamily="2" charset="0"/>
                  <a:cs typeface="MV Boli" panose="02000500030200090000" pitchFamily="2" charset="0"/>
                </a:endParaRPr>
              </a:p>
            </p:txBody>
          </p:sp>
          <p:pic>
            <p:nvPicPr>
              <p:cNvPr id="53" name="Picture 52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6200000">
                <a:off x="11037721" y="3124155"/>
                <a:ext cx="609685" cy="609685"/>
              </a:xfrm>
              <a:prstGeom prst="rect">
                <a:avLst/>
              </a:prstGeom>
            </p:spPr>
          </p:pic>
        </p:grpSp>
      </p:grpSp>
      <p:grpSp>
        <p:nvGrpSpPr>
          <p:cNvPr id="54" name="Group 53"/>
          <p:cNvGrpSpPr/>
          <p:nvPr/>
        </p:nvGrpSpPr>
        <p:grpSpPr>
          <a:xfrm>
            <a:off x="-13882572" y="-4434"/>
            <a:ext cx="12244254" cy="6858000"/>
            <a:chOff x="0" y="0"/>
            <a:chExt cx="12244254" cy="6858000"/>
          </a:xfrm>
        </p:grpSpPr>
        <p:sp>
          <p:nvSpPr>
            <p:cNvPr id="55" name="Rectangle 54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>
              <a:outerShdw blurRad="215900" dist="50800" sx="101000" sy="101000" algn="tl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56" name="Group 55"/>
            <p:cNvGrpSpPr/>
            <p:nvPr/>
          </p:nvGrpSpPr>
          <p:grpSpPr>
            <a:xfrm>
              <a:off x="10964093" y="2095410"/>
              <a:ext cx="1280161" cy="2521026"/>
              <a:chOff x="10964093" y="2095410"/>
              <a:chExt cx="1280161" cy="2521026"/>
            </a:xfrm>
          </p:grpSpPr>
          <p:sp>
            <p:nvSpPr>
              <p:cNvPr id="57" name="Freeform 56"/>
              <p:cNvSpPr/>
              <p:nvPr/>
            </p:nvSpPr>
            <p:spPr>
              <a:xfrm>
                <a:off x="10964093" y="2254345"/>
                <a:ext cx="1280160" cy="2349306"/>
              </a:xfrm>
              <a:custGeom>
                <a:avLst/>
                <a:gdLst>
                  <a:gd name="connsiteX0" fmla="*/ 1280160 w 1280160"/>
                  <a:gd name="connsiteY0" fmla="*/ 0 h 2349306"/>
                  <a:gd name="connsiteX1" fmla="*/ 1280160 w 1280160"/>
                  <a:gd name="connsiteY1" fmla="*/ 2349306 h 2349306"/>
                  <a:gd name="connsiteX2" fmla="*/ 0 w 1280160"/>
                  <a:gd name="connsiteY2" fmla="*/ 1174653 h 2349306"/>
                  <a:gd name="connsiteX3" fmla="*/ 1280160 w 1280160"/>
                  <a:gd name="connsiteY3" fmla="*/ 0 h 23493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80160" h="2349306">
                    <a:moveTo>
                      <a:pt x="1280160" y="0"/>
                    </a:moveTo>
                    <a:lnTo>
                      <a:pt x="1280160" y="2349306"/>
                    </a:lnTo>
                    <a:cubicBezTo>
                      <a:pt x="573147" y="2349306"/>
                      <a:pt x="0" y="1823396"/>
                      <a:pt x="0" y="1174653"/>
                    </a:cubicBezTo>
                    <a:cubicBezTo>
                      <a:pt x="0" y="525910"/>
                      <a:pt x="573147" y="0"/>
                      <a:pt x="1280160" y="0"/>
                    </a:cubicBezTo>
                    <a:close/>
                  </a:path>
                </a:pathLst>
              </a:custGeom>
              <a:solidFill>
                <a:srgbClr val="F2B87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58" name="TextBox 57"/>
              <p:cNvSpPr txBox="1"/>
              <p:nvPr/>
            </p:nvSpPr>
            <p:spPr>
              <a:xfrm rot="16200000">
                <a:off x="10722131" y="3094313"/>
                <a:ext cx="2521026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endParaRPr lang="en-GB" sz="2800" b="1" dirty="0">
                  <a:solidFill>
                    <a:schemeClr val="bg2"/>
                  </a:solidFill>
                  <a:latin typeface="MV Boli" panose="02000500030200090000" pitchFamily="2" charset="0"/>
                  <a:cs typeface="MV Boli" panose="02000500030200090000" pitchFamily="2" charset="0"/>
                </a:endParaRPr>
              </a:p>
            </p:txBody>
          </p:sp>
          <p:pic>
            <p:nvPicPr>
              <p:cNvPr id="59" name="Picture 58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6200000">
                <a:off x="11037721" y="3124155"/>
                <a:ext cx="609685" cy="609685"/>
              </a:xfrm>
              <a:prstGeom prst="rect">
                <a:avLst/>
              </a:prstGeom>
            </p:spPr>
          </p:pic>
        </p:grpSp>
      </p:grpSp>
      <p:grpSp>
        <p:nvGrpSpPr>
          <p:cNvPr id="60" name="Group 59"/>
          <p:cNvGrpSpPr/>
          <p:nvPr/>
        </p:nvGrpSpPr>
        <p:grpSpPr>
          <a:xfrm>
            <a:off x="-14519201" y="-4434"/>
            <a:ext cx="12244254" cy="6858000"/>
            <a:chOff x="0" y="0"/>
            <a:chExt cx="12244254" cy="6858000"/>
          </a:xfrm>
        </p:grpSpPr>
        <p:sp>
          <p:nvSpPr>
            <p:cNvPr id="61" name="Rectangle 6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>
              <a:outerShdw blurRad="215900" dist="50800" sx="101000" sy="101000" algn="tl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62" name="Group 61"/>
            <p:cNvGrpSpPr/>
            <p:nvPr/>
          </p:nvGrpSpPr>
          <p:grpSpPr>
            <a:xfrm>
              <a:off x="10964093" y="2254345"/>
              <a:ext cx="1280161" cy="2349306"/>
              <a:chOff x="10964093" y="2254345"/>
              <a:chExt cx="1280161" cy="2349306"/>
            </a:xfrm>
          </p:grpSpPr>
          <p:sp>
            <p:nvSpPr>
              <p:cNvPr id="63" name="Freeform 62"/>
              <p:cNvSpPr/>
              <p:nvPr/>
            </p:nvSpPr>
            <p:spPr>
              <a:xfrm>
                <a:off x="10964093" y="2254345"/>
                <a:ext cx="1280160" cy="2349306"/>
              </a:xfrm>
              <a:custGeom>
                <a:avLst/>
                <a:gdLst>
                  <a:gd name="connsiteX0" fmla="*/ 1280160 w 1280160"/>
                  <a:gd name="connsiteY0" fmla="*/ 0 h 2349306"/>
                  <a:gd name="connsiteX1" fmla="*/ 1280160 w 1280160"/>
                  <a:gd name="connsiteY1" fmla="*/ 2349306 h 2349306"/>
                  <a:gd name="connsiteX2" fmla="*/ 0 w 1280160"/>
                  <a:gd name="connsiteY2" fmla="*/ 1174653 h 2349306"/>
                  <a:gd name="connsiteX3" fmla="*/ 1280160 w 1280160"/>
                  <a:gd name="connsiteY3" fmla="*/ 0 h 23493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80160" h="2349306">
                    <a:moveTo>
                      <a:pt x="1280160" y="0"/>
                    </a:moveTo>
                    <a:lnTo>
                      <a:pt x="1280160" y="2349306"/>
                    </a:lnTo>
                    <a:cubicBezTo>
                      <a:pt x="573147" y="2349306"/>
                      <a:pt x="0" y="1823396"/>
                      <a:pt x="0" y="1174653"/>
                    </a:cubicBezTo>
                    <a:cubicBezTo>
                      <a:pt x="0" y="525910"/>
                      <a:pt x="573147" y="0"/>
                      <a:pt x="1280160" y="0"/>
                    </a:cubicBezTo>
                    <a:close/>
                  </a:path>
                </a:pathLst>
              </a:custGeom>
              <a:solidFill>
                <a:srgbClr val="E8629B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64" name="TextBox 63"/>
              <p:cNvSpPr txBox="1"/>
              <p:nvPr/>
            </p:nvSpPr>
            <p:spPr>
              <a:xfrm rot="16200000">
                <a:off x="11097937" y="3167388"/>
                <a:ext cx="176941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endParaRPr lang="en-GB" sz="2800" b="1" dirty="0">
                  <a:solidFill>
                    <a:schemeClr val="bg2"/>
                  </a:solidFill>
                  <a:latin typeface="MV Boli" panose="02000500030200090000" pitchFamily="2" charset="0"/>
                  <a:cs typeface="MV Boli" panose="02000500030200090000" pitchFamily="2" charset="0"/>
                </a:endParaRPr>
              </a:p>
            </p:txBody>
          </p:sp>
          <p:pic>
            <p:nvPicPr>
              <p:cNvPr id="65" name="Picture 64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6200000">
                <a:off x="11037721" y="3124155"/>
                <a:ext cx="609685" cy="609685"/>
              </a:xfrm>
              <a:prstGeom prst="rect">
                <a:avLst/>
              </a:prstGeom>
            </p:spPr>
          </p:pic>
        </p:grpSp>
      </p:grpSp>
      <p:grpSp>
        <p:nvGrpSpPr>
          <p:cNvPr id="66" name="Group 65"/>
          <p:cNvGrpSpPr/>
          <p:nvPr/>
        </p:nvGrpSpPr>
        <p:grpSpPr>
          <a:xfrm>
            <a:off x="-15109988" y="0"/>
            <a:ext cx="12244254" cy="6858000"/>
            <a:chOff x="0" y="0"/>
            <a:chExt cx="12244254" cy="6858000"/>
          </a:xfrm>
        </p:grpSpPr>
        <p:sp>
          <p:nvSpPr>
            <p:cNvPr id="67" name="Rectangle 6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>
              <a:outerShdw blurRad="215900" dist="50800" sx="101000" sy="101000" algn="tl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68" name="Group 67"/>
            <p:cNvGrpSpPr/>
            <p:nvPr/>
          </p:nvGrpSpPr>
          <p:grpSpPr>
            <a:xfrm>
              <a:off x="10964093" y="2254345"/>
              <a:ext cx="1280161" cy="2349306"/>
              <a:chOff x="10964093" y="2254345"/>
              <a:chExt cx="1280161" cy="2349306"/>
            </a:xfrm>
          </p:grpSpPr>
          <p:sp>
            <p:nvSpPr>
              <p:cNvPr id="69" name="Freeform 68"/>
              <p:cNvSpPr/>
              <p:nvPr/>
            </p:nvSpPr>
            <p:spPr>
              <a:xfrm>
                <a:off x="10964093" y="2254345"/>
                <a:ext cx="1280160" cy="2349306"/>
              </a:xfrm>
              <a:custGeom>
                <a:avLst/>
                <a:gdLst>
                  <a:gd name="connsiteX0" fmla="*/ 1280160 w 1280160"/>
                  <a:gd name="connsiteY0" fmla="*/ 0 h 2349306"/>
                  <a:gd name="connsiteX1" fmla="*/ 1280160 w 1280160"/>
                  <a:gd name="connsiteY1" fmla="*/ 2349306 h 2349306"/>
                  <a:gd name="connsiteX2" fmla="*/ 0 w 1280160"/>
                  <a:gd name="connsiteY2" fmla="*/ 1174653 h 2349306"/>
                  <a:gd name="connsiteX3" fmla="*/ 1280160 w 1280160"/>
                  <a:gd name="connsiteY3" fmla="*/ 0 h 23493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80160" h="2349306">
                    <a:moveTo>
                      <a:pt x="1280160" y="0"/>
                    </a:moveTo>
                    <a:lnTo>
                      <a:pt x="1280160" y="2349306"/>
                    </a:lnTo>
                    <a:cubicBezTo>
                      <a:pt x="573147" y="2349306"/>
                      <a:pt x="0" y="1823396"/>
                      <a:pt x="0" y="1174653"/>
                    </a:cubicBezTo>
                    <a:cubicBezTo>
                      <a:pt x="0" y="525910"/>
                      <a:pt x="573147" y="0"/>
                      <a:pt x="1280160" y="0"/>
                    </a:cubicBezTo>
                    <a:close/>
                  </a:path>
                </a:pathLst>
              </a:custGeom>
              <a:solidFill>
                <a:srgbClr val="D4B0B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70" name="TextBox 69"/>
              <p:cNvSpPr txBox="1"/>
              <p:nvPr/>
            </p:nvSpPr>
            <p:spPr>
              <a:xfrm rot="16200000">
                <a:off x="11097937" y="3167388"/>
                <a:ext cx="176941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endParaRPr lang="en-GB" sz="2800" b="1" dirty="0">
                  <a:solidFill>
                    <a:schemeClr val="bg2"/>
                  </a:solidFill>
                  <a:latin typeface="MV Boli" panose="02000500030200090000" pitchFamily="2" charset="0"/>
                  <a:cs typeface="MV Boli" panose="02000500030200090000" pitchFamily="2" charset="0"/>
                </a:endParaRPr>
              </a:p>
            </p:txBody>
          </p:sp>
          <p:pic>
            <p:nvPicPr>
              <p:cNvPr id="71" name="Picture 70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6200000">
                <a:off x="11037721" y="3124155"/>
                <a:ext cx="609685" cy="609685"/>
              </a:xfrm>
              <a:prstGeom prst="rect">
                <a:avLst/>
              </a:prstGeom>
            </p:spPr>
          </p:pic>
        </p:grpSp>
      </p:grpSp>
      <p:grpSp>
        <p:nvGrpSpPr>
          <p:cNvPr id="80" name="Group 79"/>
          <p:cNvGrpSpPr/>
          <p:nvPr/>
        </p:nvGrpSpPr>
        <p:grpSpPr>
          <a:xfrm>
            <a:off x="-15778169" y="0"/>
            <a:ext cx="12244254" cy="6858000"/>
            <a:chOff x="0" y="0"/>
            <a:chExt cx="12244254" cy="6858000"/>
          </a:xfrm>
        </p:grpSpPr>
        <p:sp>
          <p:nvSpPr>
            <p:cNvPr id="81" name="Rectangle 8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>
              <a:outerShdw blurRad="215900" dist="50800" sx="101000" sy="101000" algn="tl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82" name="Group 81"/>
            <p:cNvGrpSpPr/>
            <p:nvPr/>
          </p:nvGrpSpPr>
          <p:grpSpPr>
            <a:xfrm>
              <a:off x="10964093" y="2254345"/>
              <a:ext cx="1280161" cy="2349306"/>
              <a:chOff x="10964093" y="2254345"/>
              <a:chExt cx="1280161" cy="2349306"/>
            </a:xfrm>
          </p:grpSpPr>
          <p:sp>
            <p:nvSpPr>
              <p:cNvPr id="83" name="Freeform 82"/>
              <p:cNvSpPr/>
              <p:nvPr/>
            </p:nvSpPr>
            <p:spPr>
              <a:xfrm>
                <a:off x="10964093" y="2254345"/>
                <a:ext cx="1280160" cy="2349306"/>
              </a:xfrm>
              <a:custGeom>
                <a:avLst/>
                <a:gdLst>
                  <a:gd name="connsiteX0" fmla="*/ 1280160 w 1280160"/>
                  <a:gd name="connsiteY0" fmla="*/ 0 h 2349306"/>
                  <a:gd name="connsiteX1" fmla="*/ 1280160 w 1280160"/>
                  <a:gd name="connsiteY1" fmla="*/ 2349306 h 2349306"/>
                  <a:gd name="connsiteX2" fmla="*/ 0 w 1280160"/>
                  <a:gd name="connsiteY2" fmla="*/ 1174653 h 2349306"/>
                  <a:gd name="connsiteX3" fmla="*/ 1280160 w 1280160"/>
                  <a:gd name="connsiteY3" fmla="*/ 0 h 23493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80160" h="2349306">
                    <a:moveTo>
                      <a:pt x="1280160" y="0"/>
                    </a:moveTo>
                    <a:lnTo>
                      <a:pt x="1280160" y="2349306"/>
                    </a:lnTo>
                    <a:cubicBezTo>
                      <a:pt x="573147" y="2349306"/>
                      <a:pt x="0" y="1823396"/>
                      <a:pt x="0" y="1174653"/>
                    </a:cubicBezTo>
                    <a:cubicBezTo>
                      <a:pt x="0" y="525910"/>
                      <a:pt x="573147" y="0"/>
                      <a:pt x="1280160" y="0"/>
                    </a:cubicBezTo>
                    <a:close/>
                  </a:path>
                </a:pathLst>
              </a:custGeom>
              <a:solidFill>
                <a:srgbClr val="93DDD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84" name="TextBox 83"/>
              <p:cNvSpPr txBox="1"/>
              <p:nvPr/>
            </p:nvSpPr>
            <p:spPr>
              <a:xfrm rot="16200000">
                <a:off x="11097937" y="3167388"/>
                <a:ext cx="176941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endParaRPr lang="en-GB" sz="2800" b="1" dirty="0">
                  <a:solidFill>
                    <a:schemeClr val="bg2"/>
                  </a:solidFill>
                  <a:latin typeface="MV Boli" panose="02000500030200090000" pitchFamily="2" charset="0"/>
                  <a:cs typeface="MV Boli" panose="02000500030200090000" pitchFamily="2" charset="0"/>
                </a:endParaRPr>
              </a:p>
            </p:txBody>
          </p:sp>
          <p:pic>
            <p:nvPicPr>
              <p:cNvPr id="85" name="Picture 84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6200000">
                <a:off x="11037721" y="3124155"/>
                <a:ext cx="609685" cy="609685"/>
              </a:xfrm>
              <a:prstGeom prst="rect">
                <a:avLst/>
              </a:prstGeom>
            </p:spPr>
          </p:pic>
        </p:grpSp>
      </p:grpSp>
      <p:sp>
        <p:nvSpPr>
          <p:cNvPr id="78" name="TextBox 77"/>
          <p:cNvSpPr txBox="1"/>
          <p:nvPr/>
        </p:nvSpPr>
        <p:spPr>
          <a:xfrm>
            <a:off x="1008665" y="-44726"/>
            <a:ext cx="9846095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 smtClean="0">
                <a:solidFill>
                  <a:schemeClr val="bg1">
                    <a:lumMod val="50000"/>
                  </a:schemeClr>
                </a:solidFill>
                <a:latin typeface="Tw Cen MT" panose="020B0602020104020603" pitchFamily="34" charset="0"/>
              </a:rPr>
              <a:t>DRAGONS NURSERY SWANSEA</a:t>
            </a:r>
            <a:endParaRPr lang="en-GB" sz="4400" dirty="0">
              <a:solidFill>
                <a:schemeClr val="bg1">
                  <a:lumMod val="50000"/>
                </a:schemeClr>
              </a:solidFill>
              <a:latin typeface="Tw Cen MT" panose="020B0602020104020603" pitchFamily="34" charset="0"/>
            </a:endParaRPr>
          </a:p>
        </p:txBody>
      </p:sp>
      <p:sp>
        <p:nvSpPr>
          <p:cNvPr id="90" name="TextBox 89"/>
          <p:cNvSpPr txBox="1"/>
          <p:nvPr/>
        </p:nvSpPr>
        <p:spPr>
          <a:xfrm rot="16200000">
            <a:off x="5553542" y="2382857"/>
            <a:ext cx="5353263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b="1" dirty="0">
                <a:solidFill>
                  <a:schemeClr val="bg2"/>
                </a:solidFill>
                <a:latin typeface="MV Boli" panose="02000500030200090000" pitchFamily="2" charset="0"/>
                <a:cs typeface="MV Boli" panose="02000500030200090000" pitchFamily="2" charset="0"/>
              </a:rPr>
              <a:t> </a:t>
            </a:r>
            <a:r>
              <a:rPr lang="en-GB" sz="2400" b="1" dirty="0">
                <a:solidFill>
                  <a:schemeClr val="bg2"/>
                </a:solidFill>
                <a:latin typeface="MV Boli" panose="02000500030200090000" pitchFamily="2" charset="0"/>
                <a:cs typeface="MV Boli" panose="02000500030200090000" pitchFamily="2" charset="0"/>
              </a:rPr>
              <a:t>Checking references, drawing up a contract and offering the </a:t>
            </a:r>
            <a:r>
              <a:rPr lang="en-GB" sz="2400" b="1" dirty="0" smtClean="0">
                <a:solidFill>
                  <a:schemeClr val="bg2"/>
                </a:solidFill>
                <a:latin typeface="MV Boli" panose="02000500030200090000" pitchFamily="2" charset="0"/>
                <a:cs typeface="MV Boli" panose="02000500030200090000" pitchFamily="2" charset="0"/>
              </a:rPr>
              <a:t>job</a:t>
            </a:r>
            <a:endParaRPr lang="en-GB" sz="4400" b="1" dirty="0">
              <a:solidFill>
                <a:schemeClr val="bg2"/>
              </a:solidFill>
              <a:latin typeface="MV Boli" panose="02000500030200090000" pitchFamily="2" charset="0"/>
              <a:cs typeface="MV Boli" panose="02000500030200090000" pitchFamily="2" charset="0"/>
            </a:endParaRPr>
          </a:p>
          <a:p>
            <a:endParaRPr lang="en-GB" sz="4000" b="1" dirty="0">
              <a:solidFill>
                <a:schemeClr val="bg2"/>
              </a:solidFill>
              <a:latin typeface="MV Boli" panose="02000500030200090000" pitchFamily="2" charset="0"/>
              <a:cs typeface="MV Boli" panose="02000500030200090000" pitchFamily="2" charset="0"/>
            </a:endParaRPr>
          </a:p>
          <a:p>
            <a:endParaRPr lang="en-GB" sz="3600" b="1" dirty="0">
              <a:solidFill>
                <a:schemeClr val="bg2"/>
              </a:solidFill>
              <a:latin typeface="MV Boli" panose="02000500030200090000" pitchFamily="2" charset="0"/>
              <a:cs typeface="MV Boli" panose="02000500030200090000" pitchFamily="2" charset="0"/>
            </a:endParaRPr>
          </a:p>
          <a:p>
            <a:endParaRPr lang="en-GB" sz="3600" b="1" dirty="0">
              <a:solidFill>
                <a:schemeClr val="bg2"/>
              </a:solidFill>
              <a:latin typeface="MV Boli" panose="02000500030200090000" pitchFamily="2" charset="0"/>
              <a:cs typeface="MV Boli" panose="02000500030200090000" pitchFamily="2" charset="0"/>
            </a:endParaRPr>
          </a:p>
          <a:p>
            <a:endParaRPr lang="en-GB" sz="3600" b="1" dirty="0">
              <a:solidFill>
                <a:schemeClr val="bg2"/>
              </a:solidFill>
            </a:endParaRP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1793" y="918957"/>
            <a:ext cx="8929079" cy="4374917"/>
          </a:xfrm>
          <a:prstGeom prst="rect">
            <a:avLst/>
          </a:prstGeom>
        </p:spPr>
      </p:pic>
      <p:sp>
        <p:nvSpPr>
          <p:cNvPr id="116" name="Freeform 115"/>
          <p:cNvSpPr/>
          <p:nvPr/>
        </p:nvSpPr>
        <p:spPr>
          <a:xfrm>
            <a:off x="9059622" y="2350441"/>
            <a:ext cx="695145" cy="2116813"/>
          </a:xfrm>
          <a:custGeom>
            <a:avLst/>
            <a:gdLst>
              <a:gd name="connsiteX0" fmla="*/ 1280160 w 1280160"/>
              <a:gd name="connsiteY0" fmla="*/ 0 h 2349306"/>
              <a:gd name="connsiteX1" fmla="*/ 1280160 w 1280160"/>
              <a:gd name="connsiteY1" fmla="*/ 2349306 h 2349306"/>
              <a:gd name="connsiteX2" fmla="*/ 0 w 1280160"/>
              <a:gd name="connsiteY2" fmla="*/ 1174653 h 2349306"/>
              <a:gd name="connsiteX3" fmla="*/ 1280160 w 1280160"/>
              <a:gd name="connsiteY3" fmla="*/ 0 h 23493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80160" h="2349306">
                <a:moveTo>
                  <a:pt x="1280160" y="0"/>
                </a:moveTo>
                <a:lnTo>
                  <a:pt x="1280160" y="2349306"/>
                </a:lnTo>
                <a:cubicBezTo>
                  <a:pt x="573147" y="2349306"/>
                  <a:pt x="0" y="1823396"/>
                  <a:pt x="0" y="1174653"/>
                </a:cubicBezTo>
                <a:cubicBezTo>
                  <a:pt x="0" y="525910"/>
                  <a:pt x="573147" y="0"/>
                  <a:pt x="1280160" y="0"/>
                </a:cubicBezTo>
                <a:close/>
              </a:path>
            </a:pathLst>
          </a:custGeom>
          <a:solidFill>
            <a:srgbClr val="F7A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TextBox 2"/>
          <p:cNvSpPr txBox="1"/>
          <p:nvPr/>
        </p:nvSpPr>
        <p:spPr>
          <a:xfrm>
            <a:off x="1745140" y="5614212"/>
            <a:ext cx="76620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hlinkClick r:id="rId4"/>
              </a:rPr>
              <a:t>https://www.facebook.com/dragonsnurseryswansea</a:t>
            </a:r>
            <a:r>
              <a:rPr lang="en-GB" dirty="0" smtClean="0">
                <a:hlinkClick r:id="rId4"/>
              </a:rPr>
              <a:t>/</a:t>
            </a:r>
            <a:r>
              <a:rPr lang="en-GB" dirty="0" smtClean="0"/>
              <a:t>  </a:t>
            </a:r>
            <a:r>
              <a:rPr lang="en-GB" dirty="0" smtClean="0">
                <a:sym typeface="Wingdings" panose="05000000000000000000" pitchFamily="2" charset="2"/>
              </a:rPr>
              <a:t>FACEBOOK FANPAGE</a:t>
            </a:r>
            <a:endParaRPr lang="en-GB" dirty="0" smtClean="0"/>
          </a:p>
        </p:txBody>
      </p:sp>
    </p:spTree>
    <p:extLst>
      <p:ext uri="{BB962C8B-B14F-4D97-AF65-F5344CB8AC3E}">
        <p14:creationId xmlns:p14="http://schemas.microsoft.com/office/powerpoint/2010/main" val="11113374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" name="Group 19"/>
          <p:cNvGrpSpPr/>
          <p:nvPr/>
        </p:nvGrpSpPr>
        <p:grpSpPr>
          <a:xfrm>
            <a:off x="-25524" y="-8871"/>
            <a:ext cx="12244254" cy="6858000"/>
            <a:chOff x="0" y="0"/>
            <a:chExt cx="12244254" cy="6858000"/>
          </a:xfrm>
        </p:grpSpPr>
        <p:sp>
          <p:nvSpPr>
            <p:cNvPr id="4" name="Rectangle 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>
              <a:outerShdw blurRad="215900" dist="50800" sx="101000" sy="101000" algn="tl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19" name="Group 18"/>
            <p:cNvGrpSpPr/>
            <p:nvPr/>
          </p:nvGrpSpPr>
          <p:grpSpPr>
            <a:xfrm>
              <a:off x="10964093" y="2254345"/>
              <a:ext cx="1280161" cy="2349306"/>
              <a:chOff x="10964093" y="2254345"/>
              <a:chExt cx="1280161" cy="2349306"/>
            </a:xfrm>
          </p:grpSpPr>
          <p:sp>
            <p:nvSpPr>
              <p:cNvPr id="8" name="Freeform 7"/>
              <p:cNvSpPr/>
              <p:nvPr/>
            </p:nvSpPr>
            <p:spPr>
              <a:xfrm>
                <a:off x="10964093" y="2254345"/>
                <a:ext cx="1280160" cy="2349306"/>
              </a:xfrm>
              <a:custGeom>
                <a:avLst/>
                <a:gdLst>
                  <a:gd name="connsiteX0" fmla="*/ 1280160 w 1280160"/>
                  <a:gd name="connsiteY0" fmla="*/ 0 h 2349306"/>
                  <a:gd name="connsiteX1" fmla="*/ 1280160 w 1280160"/>
                  <a:gd name="connsiteY1" fmla="*/ 2349306 h 2349306"/>
                  <a:gd name="connsiteX2" fmla="*/ 0 w 1280160"/>
                  <a:gd name="connsiteY2" fmla="*/ 1174653 h 2349306"/>
                  <a:gd name="connsiteX3" fmla="*/ 1280160 w 1280160"/>
                  <a:gd name="connsiteY3" fmla="*/ 0 h 23493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80160" h="2349306">
                    <a:moveTo>
                      <a:pt x="1280160" y="0"/>
                    </a:moveTo>
                    <a:lnTo>
                      <a:pt x="1280160" y="2349306"/>
                    </a:lnTo>
                    <a:cubicBezTo>
                      <a:pt x="573147" y="2349306"/>
                      <a:pt x="0" y="1823396"/>
                      <a:pt x="0" y="1174653"/>
                    </a:cubicBezTo>
                    <a:cubicBezTo>
                      <a:pt x="0" y="525910"/>
                      <a:pt x="573147" y="0"/>
                      <a:pt x="1280160" y="0"/>
                    </a:cubicBezTo>
                    <a:close/>
                  </a:path>
                </a:pathLst>
              </a:custGeom>
              <a:solidFill>
                <a:srgbClr val="F4787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9" name="TextBox 8"/>
              <p:cNvSpPr txBox="1"/>
              <p:nvPr/>
            </p:nvSpPr>
            <p:spPr>
              <a:xfrm rot="16200000">
                <a:off x="11097937" y="3167388"/>
                <a:ext cx="176941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b="1" dirty="0" smtClean="0">
                    <a:solidFill>
                      <a:schemeClr val="bg2"/>
                    </a:solidFill>
                    <a:latin typeface="MV Boli" panose="02000500030200090000" pitchFamily="2" charset="0"/>
                    <a:cs typeface="MV Boli" panose="02000500030200090000" pitchFamily="2" charset="0"/>
                  </a:rPr>
                  <a:t>Made by</a:t>
                </a:r>
                <a:endParaRPr lang="en-GB" sz="2800" b="1" dirty="0">
                  <a:solidFill>
                    <a:schemeClr val="bg2"/>
                  </a:solidFill>
                  <a:latin typeface="MV Boli" panose="02000500030200090000" pitchFamily="2" charset="0"/>
                  <a:cs typeface="MV Boli" panose="02000500030200090000" pitchFamily="2" charset="0"/>
                </a:endParaRPr>
              </a:p>
            </p:txBody>
          </p:sp>
          <p:pic>
            <p:nvPicPr>
              <p:cNvPr id="18" name="Picture 17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6200000">
                <a:off x="11037721" y="3124155"/>
                <a:ext cx="609685" cy="609685"/>
              </a:xfrm>
              <a:prstGeom prst="rect">
                <a:avLst/>
              </a:prstGeom>
            </p:spPr>
          </p:pic>
        </p:grpSp>
      </p:grpSp>
      <p:grpSp>
        <p:nvGrpSpPr>
          <p:cNvPr id="24" name="Group 23"/>
          <p:cNvGrpSpPr/>
          <p:nvPr/>
        </p:nvGrpSpPr>
        <p:grpSpPr>
          <a:xfrm>
            <a:off x="-641452" y="-13305"/>
            <a:ext cx="12244254" cy="6858000"/>
            <a:chOff x="0" y="0"/>
            <a:chExt cx="12244254" cy="6858000"/>
          </a:xfrm>
        </p:grpSpPr>
        <p:sp>
          <p:nvSpPr>
            <p:cNvPr id="25" name="Rectangle 24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>
              <a:outerShdw blurRad="215900" dist="50800" sx="101000" sy="101000" algn="tl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26" name="Group 25"/>
            <p:cNvGrpSpPr/>
            <p:nvPr/>
          </p:nvGrpSpPr>
          <p:grpSpPr>
            <a:xfrm>
              <a:off x="10964093" y="2254345"/>
              <a:ext cx="1280161" cy="2349306"/>
              <a:chOff x="10964093" y="2254345"/>
              <a:chExt cx="1280161" cy="2349306"/>
            </a:xfrm>
          </p:grpSpPr>
          <p:sp>
            <p:nvSpPr>
              <p:cNvPr id="27" name="Freeform 26"/>
              <p:cNvSpPr/>
              <p:nvPr/>
            </p:nvSpPr>
            <p:spPr>
              <a:xfrm>
                <a:off x="10964093" y="2254345"/>
                <a:ext cx="1280160" cy="2349306"/>
              </a:xfrm>
              <a:custGeom>
                <a:avLst/>
                <a:gdLst>
                  <a:gd name="connsiteX0" fmla="*/ 1280160 w 1280160"/>
                  <a:gd name="connsiteY0" fmla="*/ 0 h 2349306"/>
                  <a:gd name="connsiteX1" fmla="*/ 1280160 w 1280160"/>
                  <a:gd name="connsiteY1" fmla="*/ 2349306 h 2349306"/>
                  <a:gd name="connsiteX2" fmla="*/ 0 w 1280160"/>
                  <a:gd name="connsiteY2" fmla="*/ 1174653 h 2349306"/>
                  <a:gd name="connsiteX3" fmla="*/ 1280160 w 1280160"/>
                  <a:gd name="connsiteY3" fmla="*/ 0 h 23493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80160" h="2349306">
                    <a:moveTo>
                      <a:pt x="1280160" y="0"/>
                    </a:moveTo>
                    <a:lnTo>
                      <a:pt x="1280160" y="2349306"/>
                    </a:lnTo>
                    <a:cubicBezTo>
                      <a:pt x="573147" y="2349306"/>
                      <a:pt x="0" y="1823396"/>
                      <a:pt x="0" y="1174653"/>
                    </a:cubicBezTo>
                    <a:cubicBezTo>
                      <a:pt x="0" y="525910"/>
                      <a:pt x="573147" y="0"/>
                      <a:pt x="1280160" y="0"/>
                    </a:cubicBezTo>
                    <a:close/>
                  </a:path>
                </a:pathLst>
              </a:custGeom>
              <a:solidFill>
                <a:srgbClr val="EBB93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8" name="TextBox 27"/>
              <p:cNvSpPr txBox="1"/>
              <p:nvPr/>
            </p:nvSpPr>
            <p:spPr>
              <a:xfrm rot="16200000">
                <a:off x="11014510" y="3250815"/>
                <a:ext cx="1936268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b="1" dirty="0" smtClean="0">
                    <a:solidFill>
                      <a:schemeClr val="bg2"/>
                    </a:solidFill>
                    <a:latin typeface="MV Boli" panose="02000500030200090000" pitchFamily="2" charset="0"/>
                    <a:cs typeface="MV Boli" panose="02000500030200090000" pitchFamily="2" charset="0"/>
                  </a:rPr>
                  <a:t>About</a:t>
                </a:r>
                <a:endParaRPr lang="en-GB" sz="2800" b="1" dirty="0">
                  <a:solidFill>
                    <a:schemeClr val="bg2"/>
                  </a:solidFill>
                  <a:latin typeface="MV Boli" panose="02000500030200090000" pitchFamily="2" charset="0"/>
                  <a:cs typeface="MV Boli" panose="02000500030200090000" pitchFamily="2" charset="0"/>
                </a:endParaRPr>
              </a:p>
            </p:txBody>
          </p:sp>
          <p:pic>
            <p:nvPicPr>
              <p:cNvPr id="29" name="Picture 28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6200000">
                <a:off x="11037721" y="3124155"/>
                <a:ext cx="609685" cy="609685"/>
              </a:xfrm>
              <a:prstGeom prst="rect">
                <a:avLst/>
              </a:prstGeom>
            </p:spPr>
          </p:pic>
        </p:grpSp>
      </p:grpSp>
      <p:grpSp>
        <p:nvGrpSpPr>
          <p:cNvPr id="30" name="Group 29"/>
          <p:cNvGrpSpPr/>
          <p:nvPr/>
        </p:nvGrpSpPr>
        <p:grpSpPr>
          <a:xfrm>
            <a:off x="-1337240" y="-8874"/>
            <a:ext cx="12244254" cy="6858000"/>
            <a:chOff x="0" y="0"/>
            <a:chExt cx="12244254" cy="6858000"/>
          </a:xfrm>
        </p:grpSpPr>
        <p:sp>
          <p:nvSpPr>
            <p:cNvPr id="31" name="Rectangle 3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>
              <a:outerShdw blurRad="215900" dist="50800" sx="101000" sy="101000" algn="tl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32" name="Group 31"/>
            <p:cNvGrpSpPr/>
            <p:nvPr/>
          </p:nvGrpSpPr>
          <p:grpSpPr>
            <a:xfrm>
              <a:off x="10964093" y="2254345"/>
              <a:ext cx="1280161" cy="2349306"/>
              <a:chOff x="10964093" y="2254345"/>
              <a:chExt cx="1280161" cy="2349306"/>
            </a:xfrm>
          </p:grpSpPr>
          <p:sp>
            <p:nvSpPr>
              <p:cNvPr id="33" name="Freeform 32"/>
              <p:cNvSpPr/>
              <p:nvPr/>
            </p:nvSpPr>
            <p:spPr>
              <a:xfrm>
                <a:off x="10964093" y="2254345"/>
                <a:ext cx="1280160" cy="2349306"/>
              </a:xfrm>
              <a:custGeom>
                <a:avLst/>
                <a:gdLst>
                  <a:gd name="connsiteX0" fmla="*/ 1280160 w 1280160"/>
                  <a:gd name="connsiteY0" fmla="*/ 0 h 2349306"/>
                  <a:gd name="connsiteX1" fmla="*/ 1280160 w 1280160"/>
                  <a:gd name="connsiteY1" fmla="*/ 2349306 h 2349306"/>
                  <a:gd name="connsiteX2" fmla="*/ 0 w 1280160"/>
                  <a:gd name="connsiteY2" fmla="*/ 1174653 h 2349306"/>
                  <a:gd name="connsiteX3" fmla="*/ 1280160 w 1280160"/>
                  <a:gd name="connsiteY3" fmla="*/ 0 h 23493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80160" h="2349306">
                    <a:moveTo>
                      <a:pt x="1280160" y="0"/>
                    </a:moveTo>
                    <a:lnTo>
                      <a:pt x="1280160" y="2349306"/>
                    </a:lnTo>
                    <a:cubicBezTo>
                      <a:pt x="573147" y="2349306"/>
                      <a:pt x="0" y="1823396"/>
                      <a:pt x="0" y="1174653"/>
                    </a:cubicBezTo>
                    <a:cubicBezTo>
                      <a:pt x="0" y="525910"/>
                      <a:pt x="573147" y="0"/>
                      <a:pt x="1280160" y="0"/>
                    </a:cubicBezTo>
                    <a:close/>
                  </a:path>
                </a:pathLst>
              </a:custGeom>
              <a:solidFill>
                <a:schemeClr val="bg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4" name="TextBox 33"/>
              <p:cNvSpPr txBox="1"/>
              <p:nvPr/>
            </p:nvSpPr>
            <p:spPr>
              <a:xfrm rot="16200000">
                <a:off x="11097937" y="3167388"/>
                <a:ext cx="176941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endParaRPr lang="en-GB" sz="2800" b="1" dirty="0">
                  <a:solidFill>
                    <a:schemeClr val="bg2"/>
                  </a:solidFill>
                  <a:latin typeface="MV Boli" panose="02000500030200090000" pitchFamily="2" charset="0"/>
                  <a:cs typeface="MV Boli" panose="02000500030200090000" pitchFamily="2" charset="0"/>
                </a:endParaRPr>
              </a:p>
            </p:txBody>
          </p:sp>
          <p:pic>
            <p:nvPicPr>
              <p:cNvPr id="35" name="Picture 34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6200000">
                <a:off x="11037721" y="3124155"/>
                <a:ext cx="609685" cy="609685"/>
              </a:xfrm>
              <a:prstGeom prst="rect">
                <a:avLst/>
              </a:prstGeom>
            </p:spPr>
          </p:pic>
        </p:grpSp>
      </p:grpSp>
      <p:grpSp>
        <p:nvGrpSpPr>
          <p:cNvPr id="36" name="Group 35"/>
          <p:cNvGrpSpPr/>
          <p:nvPr/>
        </p:nvGrpSpPr>
        <p:grpSpPr>
          <a:xfrm>
            <a:off x="-1967966" y="-17739"/>
            <a:ext cx="12244254" cy="6858000"/>
            <a:chOff x="0" y="0"/>
            <a:chExt cx="12244254" cy="6858000"/>
          </a:xfrm>
        </p:grpSpPr>
        <p:sp>
          <p:nvSpPr>
            <p:cNvPr id="37" name="Rectangle 3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>
              <a:outerShdw blurRad="215900" dist="50800" sx="101000" sy="101000" algn="tl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38" name="Group 37"/>
            <p:cNvGrpSpPr/>
            <p:nvPr/>
          </p:nvGrpSpPr>
          <p:grpSpPr>
            <a:xfrm>
              <a:off x="10964093" y="2254345"/>
              <a:ext cx="1280161" cy="2349306"/>
              <a:chOff x="10964093" y="2254345"/>
              <a:chExt cx="1280161" cy="2349306"/>
            </a:xfrm>
          </p:grpSpPr>
          <p:sp>
            <p:nvSpPr>
              <p:cNvPr id="39" name="Freeform 38"/>
              <p:cNvSpPr/>
              <p:nvPr/>
            </p:nvSpPr>
            <p:spPr>
              <a:xfrm>
                <a:off x="10964093" y="2254345"/>
                <a:ext cx="1280160" cy="2349306"/>
              </a:xfrm>
              <a:custGeom>
                <a:avLst/>
                <a:gdLst>
                  <a:gd name="connsiteX0" fmla="*/ 1280160 w 1280160"/>
                  <a:gd name="connsiteY0" fmla="*/ 0 h 2349306"/>
                  <a:gd name="connsiteX1" fmla="*/ 1280160 w 1280160"/>
                  <a:gd name="connsiteY1" fmla="*/ 2349306 h 2349306"/>
                  <a:gd name="connsiteX2" fmla="*/ 0 w 1280160"/>
                  <a:gd name="connsiteY2" fmla="*/ 1174653 h 2349306"/>
                  <a:gd name="connsiteX3" fmla="*/ 1280160 w 1280160"/>
                  <a:gd name="connsiteY3" fmla="*/ 0 h 23493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80160" h="2349306">
                    <a:moveTo>
                      <a:pt x="1280160" y="0"/>
                    </a:moveTo>
                    <a:lnTo>
                      <a:pt x="1280160" y="2349306"/>
                    </a:lnTo>
                    <a:cubicBezTo>
                      <a:pt x="573147" y="2349306"/>
                      <a:pt x="0" y="1823396"/>
                      <a:pt x="0" y="1174653"/>
                    </a:cubicBezTo>
                    <a:cubicBezTo>
                      <a:pt x="0" y="525910"/>
                      <a:pt x="573147" y="0"/>
                      <a:pt x="1280160" y="0"/>
                    </a:cubicBezTo>
                    <a:close/>
                  </a:path>
                </a:pathLst>
              </a:custGeom>
              <a:solidFill>
                <a:srgbClr val="F7A3F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40" name="TextBox 39"/>
              <p:cNvSpPr txBox="1"/>
              <p:nvPr/>
            </p:nvSpPr>
            <p:spPr>
              <a:xfrm rot="16200000">
                <a:off x="11097937" y="3167388"/>
                <a:ext cx="176941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endParaRPr lang="en-GB" sz="2800" b="1" dirty="0">
                  <a:solidFill>
                    <a:schemeClr val="bg2"/>
                  </a:solidFill>
                  <a:latin typeface="MV Boli" panose="02000500030200090000" pitchFamily="2" charset="0"/>
                  <a:cs typeface="MV Boli" panose="02000500030200090000" pitchFamily="2" charset="0"/>
                </a:endParaRPr>
              </a:p>
            </p:txBody>
          </p:sp>
          <p:pic>
            <p:nvPicPr>
              <p:cNvPr id="41" name="Picture 40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6200000">
                <a:off x="11037721" y="3124155"/>
                <a:ext cx="609685" cy="609685"/>
              </a:xfrm>
              <a:prstGeom prst="rect">
                <a:avLst/>
              </a:prstGeom>
            </p:spPr>
          </p:pic>
        </p:grpSp>
      </p:grpSp>
      <p:grpSp>
        <p:nvGrpSpPr>
          <p:cNvPr id="42" name="Group 41"/>
          <p:cNvGrpSpPr/>
          <p:nvPr/>
        </p:nvGrpSpPr>
        <p:grpSpPr>
          <a:xfrm>
            <a:off x="-2643694" y="-8874"/>
            <a:ext cx="12244254" cy="6858000"/>
            <a:chOff x="0" y="0"/>
            <a:chExt cx="12244254" cy="6858000"/>
          </a:xfrm>
        </p:grpSpPr>
        <p:sp>
          <p:nvSpPr>
            <p:cNvPr id="43" name="Rectangle 42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>
              <a:outerShdw blurRad="215900" dist="50800" sx="101000" sy="101000" algn="tl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44" name="Group 43"/>
            <p:cNvGrpSpPr/>
            <p:nvPr/>
          </p:nvGrpSpPr>
          <p:grpSpPr>
            <a:xfrm>
              <a:off x="10964093" y="2254345"/>
              <a:ext cx="1280161" cy="2349306"/>
              <a:chOff x="10964093" y="2254345"/>
              <a:chExt cx="1280161" cy="2349306"/>
            </a:xfrm>
          </p:grpSpPr>
          <p:sp>
            <p:nvSpPr>
              <p:cNvPr id="45" name="Freeform 44"/>
              <p:cNvSpPr/>
              <p:nvPr/>
            </p:nvSpPr>
            <p:spPr>
              <a:xfrm>
                <a:off x="10964093" y="2254345"/>
                <a:ext cx="1280160" cy="2349306"/>
              </a:xfrm>
              <a:custGeom>
                <a:avLst/>
                <a:gdLst>
                  <a:gd name="connsiteX0" fmla="*/ 1280160 w 1280160"/>
                  <a:gd name="connsiteY0" fmla="*/ 0 h 2349306"/>
                  <a:gd name="connsiteX1" fmla="*/ 1280160 w 1280160"/>
                  <a:gd name="connsiteY1" fmla="*/ 2349306 h 2349306"/>
                  <a:gd name="connsiteX2" fmla="*/ 0 w 1280160"/>
                  <a:gd name="connsiteY2" fmla="*/ 1174653 h 2349306"/>
                  <a:gd name="connsiteX3" fmla="*/ 1280160 w 1280160"/>
                  <a:gd name="connsiteY3" fmla="*/ 0 h 23493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80160" h="2349306">
                    <a:moveTo>
                      <a:pt x="1280160" y="0"/>
                    </a:moveTo>
                    <a:lnTo>
                      <a:pt x="1280160" y="2349306"/>
                    </a:lnTo>
                    <a:cubicBezTo>
                      <a:pt x="573147" y="2349306"/>
                      <a:pt x="0" y="1823396"/>
                      <a:pt x="0" y="1174653"/>
                    </a:cubicBezTo>
                    <a:cubicBezTo>
                      <a:pt x="0" y="525910"/>
                      <a:pt x="573147" y="0"/>
                      <a:pt x="1280160" y="0"/>
                    </a:cubicBezTo>
                    <a:close/>
                  </a:path>
                </a:pathLst>
              </a:custGeom>
              <a:solidFill>
                <a:srgbClr val="84E8A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46" name="TextBox 45"/>
              <p:cNvSpPr txBox="1"/>
              <p:nvPr/>
            </p:nvSpPr>
            <p:spPr>
              <a:xfrm rot="16200000">
                <a:off x="11097937" y="3167388"/>
                <a:ext cx="176941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b="1" dirty="0" smtClean="0">
                    <a:solidFill>
                      <a:schemeClr val="bg2"/>
                    </a:solidFill>
                    <a:latin typeface="MV Boli" panose="02000500030200090000" pitchFamily="2" charset="0"/>
                    <a:cs typeface="MV Boli" panose="02000500030200090000" pitchFamily="2" charset="0"/>
                  </a:rPr>
                  <a:t>WEBSITE</a:t>
                </a:r>
                <a:endParaRPr lang="en-GB" sz="2800" b="1" dirty="0">
                  <a:solidFill>
                    <a:schemeClr val="bg2"/>
                  </a:solidFill>
                  <a:latin typeface="MV Boli" panose="02000500030200090000" pitchFamily="2" charset="0"/>
                  <a:cs typeface="MV Boli" panose="02000500030200090000" pitchFamily="2" charset="0"/>
                </a:endParaRPr>
              </a:p>
            </p:txBody>
          </p:sp>
          <p:pic>
            <p:nvPicPr>
              <p:cNvPr id="47" name="Picture 46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6200000">
                <a:off x="11037721" y="3124155"/>
                <a:ext cx="609685" cy="609685"/>
              </a:xfrm>
              <a:prstGeom prst="rect">
                <a:avLst/>
              </a:prstGeom>
            </p:spPr>
          </p:pic>
        </p:grpSp>
      </p:grpSp>
      <p:grpSp>
        <p:nvGrpSpPr>
          <p:cNvPr id="48" name="Group 47"/>
          <p:cNvGrpSpPr/>
          <p:nvPr/>
        </p:nvGrpSpPr>
        <p:grpSpPr>
          <a:xfrm>
            <a:off x="-13239039" y="-8868"/>
            <a:ext cx="12244254" cy="6858000"/>
            <a:chOff x="0" y="0"/>
            <a:chExt cx="12244254" cy="6858000"/>
          </a:xfrm>
        </p:grpSpPr>
        <p:sp>
          <p:nvSpPr>
            <p:cNvPr id="49" name="Rectangle 48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>
              <a:outerShdw blurRad="215900" dist="50800" sx="101000" sy="101000" algn="tl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50" name="Group 49"/>
            <p:cNvGrpSpPr/>
            <p:nvPr/>
          </p:nvGrpSpPr>
          <p:grpSpPr>
            <a:xfrm>
              <a:off x="10964093" y="2116182"/>
              <a:ext cx="1280161" cy="2487469"/>
              <a:chOff x="10964093" y="2116182"/>
              <a:chExt cx="1280161" cy="2487469"/>
            </a:xfrm>
          </p:grpSpPr>
          <p:sp>
            <p:nvSpPr>
              <p:cNvPr id="51" name="Freeform 50"/>
              <p:cNvSpPr/>
              <p:nvPr/>
            </p:nvSpPr>
            <p:spPr>
              <a:xfrm>
                <a:off x="10964093" y="2254345"/>
                <a:ext cx="1280160" cy="2349306"/>
              </a:xfrm>
              <a:custGeom>
                <a:avLst/>
                <a:gdLst>
                  <a:gd name="connsiteX0" fmla="*/ 1280160 w 1280160"/>
                  <a:gd name="connsiteY0" fmla="*/ 0 h 2349306"/>
                  <a:gd name="connsiteX1" fmla="*/ 1280160 w 1280160"/>
                  <a:gd name="connsiteY1" fmla="*/ 2349306 h 2349306"/>
                  <a:gd name="connsiteX2" fmla="*/ 0 w 1280160"/>
                  <a:gd name="connsiteY2" fmla="*/ 1174653 h 2349306"/>
                  <a:gd name="connsiteX3" fmla="*/ 1280160 w 1280160"/>
                  <a:gd name="connsiteY3" fmla="*/ 0 h 23493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80160" h="2349306">
                    <a:moveTo>
                      <a:pt x="1280160" y="0"/>
                    </a:moveTo>
                    <a:lnTo>
                      <a:pt x="1280160" y="2349306"/>
                    </a:lnTo>
                    <a:cubicBezTo>
                      <a:pt x="573147" y="2349306"/>
                      <a:pt x="0" y="1823396"/>
                      <a:pt x="0" y="1174653"/>
                    </a:cubicBezTo>
                    <a:cubicBezTo>
                      <a:pt x="0" y="525910"/>
                      <a:pt x="573147" y="0"/>
                      <a:pt x="1280160" y="0"/>
                    </a:cubicBezTo>
                    <a:close/>
                  </a:path>
                </a:pathLst>
              </a:custGeom>
              <a:solidFill>
                <a:srgbClr val="9A8AF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52" name="TextBox 51"/>
              <p:cNvSpPr txBox="1"/>
              <p:nvPr/>
            </p:nvSpPr>
            <p:spPr>
              <a:xfrm rot="16200000">
                <a:off x="10812037" y="3025179"/>
                <a:ext cx="2341214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b="1" dirty="0" smtClean="0">
                    <a:solidFill>
                      <a:schemeClr val="bg2"/>
                    </a:solidFill>
                    <a:latin typeface="MV Boli" panose="02000500030200090000" pitchFamily="2" charset="0"/>
                    <a:cs typeface="MV Boli" panose="02000500030200090000" pitchFamily="2" charset="0"/>
                  </a:rPr>
                  <a:t>8 steps</a:t>
                </a:r>
                <a:endParaRPr lang="en-GB" sz="2800" b="1" dirty="0">
                  <a:solidFill>
                    <a:schemeClr val="bg2"/>
                  </a:solidFill>
                  <a:latin typeface="MV Boli" panose="02000500030200090000" pitchFamily="2" charset="0"/>
                  <a:cs typeface="MV Boli" panose="02000500030200090000" pitchFamily="2" charset="0"/>
                </a:endParaRPr>
              </a:p>
            </p:txBody>
          </p:sp>
          <p:pic>
            <p:nvPicPr>
              <p:cNvPr id="53" name="Picture 52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6200000">
                <a:off x="11037721" y="3124155"/>
                <a:ext cx="609685" cy="609685"/>
              </a:xfrm>
              <a:prstGeom prst="rect">
                <a:avLst/>
              </a:prstGeom>
            </p:spPr>
          </p:pic>
        </p:grpSp>
      </p:grpSp>
      <p:grpSp>
        <p:nvGrpSpPr>
          <p:cNvPr id="54" name="Group 53"/>
          <p:cNvGrpSpPr/>
          <p:nvPr/>
        </p:nvGrpSpPr>
        <p:grpSpPr>
          <a:xfrm>
            <a:off x="-13882572" y="-4434"/>
            <a:ext cx="12244254" cy="6858000"/>
            <a:chOff x="0" y="0"/>
            <a:chExt cx="12244254" cy="6858000"/>
          </a:xfrm>
        </p:grpSpPr>
        <p:sp>
          <p:nvSpPr>
            <p:cNvPr id="55" name="Rectangle 54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>
              <a:outerShdw blurRad="215900" dist="50800" sx="101000" sy="101000" algn="tl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56" name="Group 55"/>
            <p:cNvGrpSpPr/>
            <p:nvPr/>
          </p:nvGrpSpPr>
          <p:grpSpPr>
            <a:xfrm>
              <a:off x="10964093" y="2095410"/>
              <a:ext cx="1280161" cy="2521026"/>
              <a:chOff x="10964093" y="2095410"/>
              <a:chExt cx="1280161" cy="2521026"/>
            </a:xfrm>
          </p:grpSpPr>
          <p:sp>
            <p:nvSpPr>
              <p:cNvPr id="57" name="Freeform 56"/>
              <p:cNvSpPr/>
              <p:nvPr/>
            </p:nvSpPr>
            <p:spPr>
              <a:xfrm>
                <a:off x="10964093" y="2254345"/>
                <a:ext cx="1280160" cy="2349306"/>
              </a:xfrm>
              <a:custGeom>
                <a:avLst/>
                <a:gdLst>
                  <a:gd name="connsiteX0" fmla="*/ 1280160 w 1280160"/>
                  <a:gd name="connsiteY0" fmla="*/ 0 h 2349306"/>
                  <a:gd name="connsiteX1" fmla="*/ 1280160 w 1280160"/>
                  <a:gd name="connsiteY1" fmla="*/ 2349306 h 2349306"/>
                  <a:gd name="connsiteX2" fmla="*/ 0 w 1280160"/>
                  <a:gd name="connsiteY2" fmla="*/ 1174653 h 2349306"/>
                  <a:gd name="connsiteX3" fmla="*/ 1280160 w 1280160"/>
                  <a:gd name="connsiteY3" fmla="*/ 0 h 23493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80160" h="2349306">
                    <a:moveTo>
                      <a:pt x="1280160" y="0"/>
                    </a:moveTo>
                    <a:lnTo>
                      <a:pt x="1280160" y="2349306"/>
                    </a:lnTo>
                    <a:cubicBezTo>
                      <a:pt x="573147" y="2349306"/>
                      <a:pt x="0" y="1823396"/>
                      <a:pt x="0" y="1174653"/>
                    </a:cubicBezTo>
                    <a:cubicBezTo>
                      <a:pt x="0" y="525910"/>
                      <a:pt x="573147" y="0"/>
                      <a:pt x="1280160" y="0"/>
                    </a:cubicBezTo>
                    <a:close/>
                  </a:path>
                </a:pathLst>
              </a:custGeom>
              <a:solidFill>
                <a:srgbClr val="F2B87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58" name="TextBox 57"/>
              <p:cNvSpPr txBox="1"/>
              <p:nvPr/>
            </p:nvSpPr>
            <p:spPr>
              <a:xfrm rot="16200000">
                <a:off x="10722131" y="3094313"/>
                <a:ext cx="2521026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b="1" dirty="0" smtClean="0">
                    <a:solidFill>
                      <a:schemeClr val="bg2"/>
                    </a:solidFill>
                    <a:latin typeface="MV Boli" panose="02000500030200090000" pitchFamily="2" charset="0"/>
                    <a:cs typeface="MV Boli" panose="02000500030200090000" pitchFamily="2" charset="0"/>
                  </a:rPr>
                  <a:t>Job analysis</a:t>
                </a:r>
                <a:endParaRPr lang="en-GB" sz="2800" b="1" dirty="0">
                  <a:solidFill>
                    <a:schemeClr val="bg2"/>
                  </a:solidFill>
                  <a:latin typeface="MV Boli" panose="02000500030200090000" pitchFamily="2" charset="0"/>
                  <a:cs typeface="MV Boli" panose="02000500030200090000" pitchFamily="2" charset="0"/>
                </a:endParaRPr>
              </a:p>
            </p:txBody>
          </p:sp>
          <p:pic>
            <p:nvPicPr>
              <p:cNvPr id="59" name="Picture 58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6200000">
                <a:off x="11037721" y="3124155"/>
                <a:ext cx="609685" cy="609685"/>
              </a:xfrm>
              <a:prstGeom prst="rect">
                <a:avLst/>
              </a:prstGeom>
            </p:spPr>
          </p:pic>
        </p:grpSp>
      </p:grpSp>
      <p:grpSp>
        <p:nvGrpSpPr>
          <p:cNvPr id="60" name="Group 59"/>
          <p:cNvGrpSpPr/>
          <p:nvPr/>
        </p:nvGrpSpPr>
        <p:grpSpPr>
          <a:xfrm>
            <a:off x="-14519201" y="-4434"/>
            <a:ext cx="12244254" cy="6858000"/>
            <a:chOff x="0" y="0"/>
            <a:chExt cx="12244254" cy="6858000"/>
          </a:xfrm>
        </p:grpSpPr>
        <p:sp>
          <p:nvSpPr>
            <p:cNvPr id="61" name="Rectangle 6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>
              <a:outerShdw blurRad="215900" dist="50800" sx="101000" sy="101000" algn="tl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62" name="Group 61"/>
            <p:cNvGrpSpPr/>
            <p:nvPr/>
          </p:nvGrpSpPr>
          <p:grpSpPr>
            <a:xfrm>
              <a:off x="10964093" y="2254345"/>
              <a:ext cx="1280161" cy="2349306"/>
              <a:chOff x="10964093" y="2254345"/>
              <a:chExt cx="1280161" cy="2349306"/>
            </a:xfrm>
          </p:grpSpPr>
          <p:sp>
            <p:nvSpPr>
              <p:cNvPr id="63" name="Freeform 62"/>
              <p:cNvSpPr/>
              <p:nvPr/>
            </p:nvSpPr>
            <p:spPr>
              <a:xfrm>
                <a:off x="10964093" y="2254345"/>
                <a:ext cx="1280160" cy="2349306"/>
              </a:xfrm>
              <a:custGeom>
                <a:avLst/>
                <a:gdLst>
                  <a:gd name="connsiteX0" fmla="*/ 1280160 w 1280160"/>
                  <a:gd name="connsiteY0" fmla="*/ 0 h 2349306"/>
                  <a:gd name="connsiteX1" fmla="*/ 1280160 w 1280160"/>
                  <a:gd name="connsiteY1" fmla="*/ 2349306 h 2349306"/>
                  <a:gd name="connsiteX2" fmla="*/ 0 w 1280160"/>
                  <a:gd name="connsiteY2" fmla="*/ 1174653 h 2349306"/>
                  <a:gd name="connsiteX3" fmla="*/ 1280160 w 1280160"/>
                  <a:gd name="connsiteY3" fmla="*/ 0 h 23493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80160" h="2349306">
                    <a:moveTo>
                      <a:pt x="1280160" y="0"/>
                    </a:moveTo>
                    <a:lnTo>
                      <a:pt x="1280160" y="2349306"/>
                    </a:lnTo>
                    <a:cubicBezTo>
                      <a:pt x="573147" y="2349306"/>
                      <a:pt x="0" y="1823396"/>
                      <a:pt x="0" y="1174653"/>
                    </a:cubicBezTo>
                    <a:cubicBezTo>
                      <a:pt x="0" y="525910"/>
                      <a:pt x="573147" y="0"/>
                      <a:pt x="1280160" y="0"/>
                    </a:cubicBezTo>
                    <a:close/>
                  </a:path>
                </a:pathLst>
              </a:custGeom>
              <a:solidFill>
                <a:srgbClr val="E8629B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64" name="TextBox 63"/>
              <p:cNvSpPr txBox="1"/>
              <p:nvPr/>
            </p:nvSpPr>
            <p:spPr>
              <a:xfrm rot="16200000">
                <a:off x="11097937" y="3167388"/>
                <a:ext cx="176941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b="1" dirty="0" smtClean="0">
                    <a:solidFill>
                      <a:schemeClr val="bg2"/>
                    </a:solidFill>
                    <a:latin typeface="MV Boli" panose="02000500030200090000" pitchFamily="2" charset="0"/>
                    <a:cs typeface="MV Boli" panose="02000500030200090000" pitchFamily="2" charset="0"/>
                  </a:rPr>
                  <a:t>6steps</a:t>
                </a:r>
                <a:endParaRPr lang="en-GB" sz="2800" b="1" dirty="0">
                  <a:solidFill>
                    <a:schemeClr val="bg2"/>
                  </a:solidFill>
                  <a:latin typeface="MV Boli" panose="02000500030200090000" pitchFamily="2" charset="0"/>
                  <a:cs typeface="MV Boli" panose="02000500030200090000" pitchFamily="2" charset="0"/>
                </a:endParaRPr>
              </a:p>
            </p:txBody>
          </p:sp>
          <p:pic>
            <p:nvPicPr>
              <p:cNvPr id="65" name="Picture 64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6200000">
                <a:off x="11037721" y="3124155"/>
                <a:ext cx="609685" cy="609685"/>
              </a:xfrm>
              <a:prstGeom prst="rect">
                <a:avLst/>
              </a:prstGeom>
            </p:spPr>
          </p:pic>
        </p:grpSp>
      </p:grpSp>
      <p:grpSp>
        <p:nvGrpSpPr>
          <p:cNvPr id="66" name="Group 65"/>
          <p:cNvGrpSpPr/>
          <p:nvPr/>
        </p:nvGrpSpPr>
        <p:grpSpPr>
          <a:xfrm>
            <a:off x="-15109988" y="0"/>
            <a:ext cx="12244254" cy="6858000"/>
            <a:chOff x="0" y="0"/>
            <a:chExt cx="12244254" cy="6858000"/>
          </a:xfrm>
        </p:grpSpPr>
        <p:sp>
          <p:nvSpPr>
            <p:cNvPr id="67" name="Rectangle 6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>
              <a:outerShdw blurRad="215900" dist="50800" sx="101000" sy="101000" algn="tl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68" name="Group 67"/>
            <p:cNvGrpSpPr/>
            <p:nvPr/>
          </p:nvGrpSpPr>
          <p:grpSpPr>
            <a:xfrm>
              <a:off x="10964093" y="2254345"/>
              <a:ext cx="1280161" cy="2349306"/>
              <a:chOff x="10964093" y="2254345"/>
              <a:chExt cx="1280161" cy="2349306"/>
            </a:xfrm>
          </p:grpSpPr>
          <p:sp>
            <p:nvSpPr>
              <p:cNvPr id="69" name="Freeform 68"/>
              <p:cNvSpPr/>
              <p:nvPr/>
            </p:nvSpPr>
            <p:spPr>
              <a:xfrm>
                <a:off x="10964093" y="2254345"/>
                <a:ext cx="1280160" cy="2349306"/>
              </a:xfrm>
              <a:custGeom>
                <a:avLst/>
                <a:gdLst>
                  <a:gd name="connsiteX0" fmla="*/ 1280160 w 1280160"/>
                  <a:gd name="connsiteY0" fmla="*/ 0 h 2349306"/>
                  <a:gd name="connsiteX1" fmla="*/ 1280160 w 1280160"/>
                  <a:gd name="connsiteY1" fmla="*/ 2349306 h 2349306"/>
                  <a:gd name="connsiteX2" fmla="*/ 0 w 1280160"/>
                  <a:gd name="connsiteY2" fmla="*/ 1174653 h 2349306"/>
                  <a:gd name="connsiteX3" fmla="*/ 1280160 w 1280160"/>
                  <a:gd name="connsiteY3" fmla="*/ 0 h 23493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80160" h="2349306">
                    <a:moveTo>
                      <a:pt x="1280160" y="0"/>
                    </a:moveTo>
                    <a:lnTo>
                      <a:pt x="1280160" y="2349306"/>
                    </a:lnTo>
                    <a:cubicBezTo>
                      <a:pt x="573147" y="2349306"/>
                      <a:pt x="0" y="1823396"/>
                      <a:pt x="0" y="1174653"/>
                    </a:cubicBezTo>
                    <a:cubicBezTo>
                      <a:pt x="0" y="525910"/>
                      <a:pt x="573147" y="0"/>
                      <a:pt x="1280160" y="0"/>
                    </a:cubicBezTo>
                    <a:close/>
                  </a:path>
                </a:pathLst>
              </a:custGeom>
              <a:solidFill>
                <a:srgbClr val="D4B0B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70" name="TextBox 69"/>
              <p:cNvSpPr txBox="1"/>
              <p:nvPr/>
            </p:nvSpPr>
            <p:spPr>
              <a:xfrm rot="16200000">
                <a:off x="11097937" y="3167388"/>
                <a:ext cx="176941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b="1" dirty="0" smtClean="0">
                    <a:solidFill>
                      <a:schemeClr val="bg2"/>
                    </a:solidFill>
                    <a:latin typeface="MV Boli" panose="02000500030200090000" pitchFamily="2" charset="0"/>
                    <a:cs typeface="MV Boli" panose="02000500030200090000" pitchFamily="2" charset="0"/>
                  </a:rPr>
                  <a:t>FLM</a:t>
                </a:r>
                <a:endParaRPr lang="en-GB" sz="2800" b="1" dirty="0">
                  <a:solidFill>
                    <a:schemeClr val="bg2"/>
                  </a:solidFill>
                  <a:latin typeface="MV Boli" panose="02000500030200090000" pitchFamily="2" charset="0"/>
                  <a:cs typeface="MV Boli" panose="02000500030200090000" pitchFamily="2" charset="0"/>
                </a:endParaRPr>
              </a:p>
            </p:txBody>
          </p:sp>
          <p:pic>
            <p:nvPicPr>
              <p:cNvPr id="71" name="Picture 70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6200000">
                <a:off x="11037721" y="3124155"/>
                <a:ext cx="609685" cy="609685"/>
              </a:xfrm>
              <a:prstGeom prst="rect">
                <a:avLst/>
              </a:prstGeom>
            </p:spPr>
          </p:pic>
        </p:grpSp>
      </p:grpSp>
      <p:grpSp>
        <p:nvGrpSpPr>
          <p:cNvPr id="80" name="Group 79"/>
          <p:cNvGrpSpPr/>
          <p:nvPr/>
        </p:nvGrpSpPr>
        <p:grpSpPr>
          <a:xfrm>
            <a:off x="-15778169" y="0"/>
            <a:ext cx="12244254" cy="6858000"/>
            <a:chOff x="0" y="0"/>
            <a:chExt cx="12244254" cy="6858000"/>
          </a:xfrm>
        </p:grpSpPr>
        <p:sp>
          <p:nvSpPr>
            <p:cNvPr id="81" name="Rectangle 8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>
              <a:outerShdw blurRad="215900" dist="50800" sx="101000" sy="101000" algn="tl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82" name="Group 81"/>
            <p:cNvGrpSpPr/>
            <p:nvPr/>
          </p:nvGrpSpPr>
          <p:grpSpPr>
            <a:xfrm>
              <a:off x="10964093" y="2254345"/>
              <a:ext cx="1280161" cy="2349306"/>
              <a:chOff x="10964093" y="2254345"/>
              <a:chExt cx="1280161" cy="2349306"/>
            </a:xfrm>
          </p:grpSpPr>
          <p:sp>
            <p:nvSpPr>
              <p:cNvPr id="83" name="Freeform 82"/>
              <p:cNvSpPr/>
              <p:nvPr/>
            </p:nvSpPr>
            <p:spPr>
              <a:xfrm>
                <a:off x="10964093" y="2254345"/>
                <a:ext cx="1280160" cy="2349306"/>
              </a:xfrm>
              <a:custGeom>
                <a:avLst/>
                <a:gdLst>
                  <a:gd name="connsiteX0" fmla="*/ 1280160 w 1280160"/>
                  <a:gd name="connsiteY0" fmla="*/ 0 h 2349306"/>
                  <a:gd name="connsiteX1" fmla="*/ 1280160 w 1280160"/>
                  <a:gd name="connsiteY1" fmla="*/ 2349306 h 2349306"/>
                  <a:gd name="connsiteX2" fmla="*/ 0 w 1280160"/>
                  <a:gd name="connsiteY2" fmla="*/ 1174653 h 2349306"/>
                  <a:gd name="connsiteX3" fmla="*/ 1280160 w 1280160"/>
                  <a:gd name="connsiteY3" fmla="*/ 0 h 23493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80160" h="2349306">
                    <a:moveTo>
                      <a:pt x="1280160" y="0"/>
                    </a:moveTo>
                    <a:lnTo>
                      <a:pt x="1280160" y="2349306"/>
                    </a:lnTo>
                    <a:cubicBezTo>
                      <a:pt x="573147" y="2349306"/>
                      <a:pt x="0" y="1823396"/>
                      <a:pt x="0" y="1174653"/>
                    </a:cubicBezTo>
                    <a:cubicBezTo>
                      <a:pt x="0" y="525910"/>
                      <a:pt x="573147" y="0"/>
                      <a:pt x="1280160" y="0"/>
                    </a:cubicBezTo>
                    <a:close/>
                  </a:path>
                </a:pathLst>
              </a:custGeom>
              <a:solidFill>
                <a:srgbClr val="93DDD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84" name="TextBox 83"/>
              <p:cNvSpPr txBox="1"/>
              <p:nvPr/>
            </p:nvSpPr>
            <p:spPr>
              <a:xfrm rot="16200000">
                <a:off x="11097937" y="3167388"/>
                <a:ext cx="176941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b="1" dirty="0" smtClean="0">
                    <a:solidFill>
                      <a:schemeClr val="bg2"/>
                    </a:solidFill>
                    <a:latin typeface="MV Boli" panose="02000500030200090000" pitchFamily="2" charset="0"/>
                    <a:cs typeface="MV Boli" panose="02000500030200090000" pitchFamily="2" charset="0"/>
                  </a:rPr>
                  <a:t>Resume</a:t>
                </a:r>
                <a:endParaRPr lang="en-GB" sz="2800" b="1" dirty="0">
                  <a:solidFill>
                    <a:schemeClr val="bg2"/>
                  </a:solidFill>
                  <a:latin typeface="MV Boli" panose="02000500030200090000" pitchFamily="2" charset="0"/>
                  <a:cs typeface="MV Boli" panose="02000500030200090000" pitchFamily="2" charset="0"/>
                </a:endParaRPr>
              </a:p>
            </p:txBody>
          </p:sp>
          <p:pic>
            <p:nvPicPr>
              <p:cNvPr id="85" name="Picture 84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6200000">
                <a:off x="11037721" y="3124155"/>
                <a:ext cx="609685" cy="609685"/>
              </a:xfrm>
              <a:prstGeom prst="rect">
                <a:avLst/>
              </a:prstGeom>
            </p:spPr>
          </p:pic>
        </p:grpSp>
      </p:grpSp>
      <p:grpSp>
        <p:nvGrpSpPr>
          <p:cNvPr id="72" name="Group 71"/>
          <p:cNvGrpSpPr/>
          <p:nvPr/>
        </p:nvGrpSpPr>
        <p:grpSpPr>
          <a:xfrm>
            <a:off x="823910" y="139538"/>
            <a:ext cx="7700614" cy="1723549"/>
            <a:chOff x="3219712" y="24371"/>
            <a:chExt cx="6043977" cy="1723549"/>
          </a:xfrm>
        </p:grpSpPr>
        <p:sp>
          <p:nvSpPr>
            <p:cNvPr id="73" name="TextBox 72"/>
            <p:cNvSpPr txBox="1"/>
            <p:nvPr/>
          </p:nvSpPr>
          <p:spPr>
            <a:xfrm>
              <a:off x="3219712" y="24371"/>
              <a:ext cx="6043977" cy="172354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4400" u="sng" dirty="0" smtClean="0">
                  <a:latin typeface="Britannic Bold" panose="020B0903060703020204" pitchFamily="34" charset="0"/>
                  <a:hlinkClick r:id="rId3"/>
                </a:rPr>
                <a:t>tinydragonsdaycare.co.uk</a:t>
              </a:r>
              <a:endParaRPr lang="en-GB" sz="4400" u="sng" dirty="0">
                <a:latin typeface="Britannic Bold" panose="020B0903060703020204" pitchFamily="34" charset="0"/>
                <a:hlinkClick r:id="rId3"/>
              </a:endParaRPr>
            </a:p>
            <a:p>
              <a:r>
                <a:rPr lang="en-GB" dirty="0"/>
                <a:t/>
              </a:r>
              <a:br>
                <a:rPr lang="en-GB" dirty="0"/>
              </a:br>
              <a:endParaRPr lang="en-GB" sz="4400" dirty="0">
                <a:solidFill>
                  <a:schemeClr val="bg1">
                    <a:lumMod val="50000"/>
                  </a:schemeClr>
                </a:solidFill>
                <a:latin typeface="Tw Cen MT" panose="020B0602020104020603" pitchFamily="34" charset="0"/>
              </a:endParaRPr>
            </a:p>
          </p:txBody>
        </p:sp>
        <p:grpSp>
          <p:nvGrpSpPr>
            <p:cNvPr id="74" name="Group 73"/>
            <p:cNvGrpSpPr/>
            <p:nvPr/>
          </p:nvGrpSpPr>
          <p:grpSpPr>
            <a:xfrm>
              <a:off x="5078428" y="846372"/>
              <a:ext cx="1526209" cy="292018"/>
              <a:chOff x="4801005" y="830897"/>
              <a:chExt cx="1526209" cy="292018"/>
            </a:xfrm>
          </p:grpSpPr>
          <p:sp>
            <p:nvSpPr>
              <p:cNvPr id="75" name="Oval 74"/>
              <p:cNvSpPr/>
              <p:nvPr/>
            </p:nvSpPr>
            <p:spPr>
              <a:xfrm>
                <a:off x="4801005" y="830897"/>
                <a:ext cx="265855" cy="281680"/>
              </a:xfrm>
              <a:prstGeom prst="ellipse">
                <a:avLst/>
              </a:prstGeom>
              <a:solidFill>
                <a:srgbClr val="9A8AF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76" name="Oval 75"/>
              <p:cNvSpPr/>
              <p:nvPr/>
            </p:nvSpPr>
            <p:spPr>
              <a:xfrm>
                <a:off x="5114515" y="839464"/>
                <a:ext cx="265855" cy="281680"/>
              </a:xfrm>
              <a:prstGeom prst="ellipse">
                <a:avLst/>
              </a:prstGeom>
              <a:solidFill>
                <a:srgbClr val="E8629B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77" name="Oval 76"/>
              <p:cNvSpPr/>
              <p:nvPr/>
            </p:nvSpPr>
            <p:spPr>
              <a:xfrm>
                <a:off x="5428025" y="841235"/>
                <a:ext cx="265855" cy="281680"/>
              </a:xfrm>
              <a:prstGeom prst="ellipse">
                <a:avLst/>
              </a:prstGeom>
              <a:solidFill>
                <a:srgbClr val="F2B87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78" name="Oval 77"/>
              <p:cNvSpPr/>
              <p:nvPr/>
            </p:nvSpPr>
            <p:spPr>
              <a:xfrm>
                <a:off x="6061359" y="839464"/>
                <a:ext cx="265855" cy="281680"/>
              </a:xfrm>
              <a:prstGeom prst="ellipse">
                <a:avLst/>
              </a:prstGeom>
              <a:solidFill>
                <a:srgbClr val="F4787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79" name="Oval 78"/>
              <p:cNvSpPr/>
              <p:nvPr/>
            </p:nvSpPr>
            <p:spPr>
              <a:xfrm>
                <a:off x="5741535" y="839464"/>
                <a:ext cx="265855" cy="281680"/>
              </a:xfrm>
              <a:prstGeom prst="ellipse">
                <a:avLst/>
              </a:prstGeom>
              <a:solidFill>
                <a:srgbClr val="93DDD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pic>
        <p:nvPicPr>
          <p:cNvPr id="3" name="Pictur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304" y="1459659"/>
            <a:ext cx="8866344" cy="4548362"/>
          </a:xfrm>
          <a:prstGeom prst="rect">
            <a:avLst/>
          </a:prstGeom>
        </p:spPr>
      </p:pic>
      <p:sp>
        <p:nvSpPr>
          <p:cNvPr id="5" name="Cloud Callout 4"/>
          <p:cNvSpPr/>
          <p:nvPr/>
        </p:nvSpPr>
        <p:spPr>
          <a:xfrm>
            <a:off x="6401887" y="4301346"/>
            <a:ext cx="2177437" cy="2014528"/>
          </a:xfrm>
          <a:prstGeom prst="cloudCallou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extBox 5"/>
          <p:cNvSpPr txBox="1"/>
          <p:nvPr/>
        </p:nvSpPr>
        <p:spPr>
          <a:xfrm>
            <a:off x="6623748" y="4800879"/>
            <a:ext cx="195119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/>
              <a:t>EXAMPLE</a:t>
            </a:r>
          </a:p>
          <a:p>
            <a:pPr algn="ctr"/>
            <a:r>
              <a:rPr lang="en-GB" sz="3200" dirty="0" smtClean="0"/>
              <a:t>!!!</a:t>
            </a:r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20989401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" name="Group 19"/>
          <p:cNvGrpSpPr/>
          <p:nvPr/>
        </p:nvGrpSpPr>
        <p:grpSpPr>
          <a:xfrm>
            <a:off x="-25524" y="-8871"/>
            <a:ext cx="12244254" cy="6858000"/>
            <a:chOff x="0" y="0"/>
            <a:chExt cx="12244254" cy="6858000"/>
          </a:xfrm>
        </p:grpSpPr>
        <p:sp>
          <p:nvSpPr>
            <p:cNvPr id="4" name="Rectangle 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>
              <a:outerShdw blurRad="215900" dist="50800" sx="101000" sy="101000" algn="tl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19" name="Group 18"/>
            <p:cNvGrpSpPr/>
            <p:nvPr/>
          </p:nvGrpSpPr>
          <p:grpSpPr>
            <a:xfrm>
              <a:off x="10964093" y="2254345"/>
              <a:ext cx="1280161" cy="2349306"/>
              <a:chOff x="10964093" y="2254345"/>
              <a:chExt cx="1280161" cy="2349306"/>
            </a:xfrm>
          </p:grpSpPr>
          <p:sp>
            <p:nvSpPr>
              <p:cNvPr id="8" name="Freeform 7"/>
              <p:cNvSpPr/>
              <p:nvPr/>
            </p:nvSpPr>
            <p:spPr>
              <a:xfrm>
                <a:off x="10964093" y="2254345"/>
                <a:ext cx="1280160" cy="2349306"/>
              </a:xfrm>
              <a:custGeom>
                <a:avLst/>
                <a:gdLst>
                  <a:gd name="connsiteX0" fmla="*/ 1280160 w 1280160"/>
                  <a:gd name="connsiteY0" fmla="*/ 0 h 2349306"/>
                  <a:gd name="connsiteX1" fmla="*/ 1280160 w 1280160"/>
                  <a:gd name="connsiteY1" fmla="*/ 2349306 h 2349306"/>
                  <a:gd name="connsiteX2" fmla="*/ 0 w 1280160"/>
                  <a:gd name="connsiteY2" fmla="*/ 1174653 h 2349306"/>
                  <a:gd name="connsiteX3" fmla="*/ 1280160 w 1280160"/>
                  <a:gd name="connsiteY3" fmla="*/ 0 h 23493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80160" h="2349306">
                    <a:moveTo>
                      <a:pt x="1280160" y="0"/>
                    </a:moveTo>
                    <a:lnTo>
                      <a:pt x="1280160" y="2349306"/>
                    </a:lnTo>
                    <a:cubicBezTo>
                      <a:pt x="573147" y="2349306"/>
                      <a:pt x="0" y="1823396"/>
                      <a:pt x="0" y="1174653"/>
                    </a:cubicBezTo>
                    <a:cubicBezTo>
                      <a:pt x="0" y="525910"/>
                      <a:pt x="573147" y="0"/>
                      <a:pt x="1280160" y="0"/>
                    </a:cubicBezTo>
                    <a:close/>
                  </a:path>
                </a:pathLst>
              </a:custGeom>
              <a:solidFill>
                <a:srgbClr val="F4787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9" name="TextBox 8"/>
              <p:cNvSpPr txBox="1"/>
              <p:nvPr/>
            </p:nvSpPr>
            <p:spPr>
              <a:xfrm rot="16200000">
                <a:off x="11097937" y="3167388"/>
                <a:ext cx="176941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b="1" dirty="0" smtClean="0">
                    <a:solidFill>
                      <a:schemeClr val="bg2"/>
                    </a:solidFill>
                    <a:latin typeface="MV Boli" panose="02000500030200090000" pitchFamily="2" charset="0"/>
                    <a:cs typeface="MV Boli" panose="02000500030200090000" pitchFamily="2" charset="0"/>
                  </a:rPr>
                  <a:t>Made by</a:t>
                </a:r>
                <a:endParaRPr lang="en-GB" sz="2800" b="1" dirty="0">
                  <a:solidFill>
                    <a:schemeClr val="bg2"/>
                  </a:solidFill>
                  <a:latin typeface="MV Boli" panose="02000500030200090000" pitchFamily="2" charset="0"/>
                  <a:cs typeface="MV Boli" panose="02000500030200090000" pitchFamily="2" charset="0"/>
                </a:endParaRPr>
              </a:p>
            </p:txBody>
          </p:sp>
          <p:pic>
            <p:nvPicPr>
              <p:cNvPr id="18" name="Picture 17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6200000">
                <a:off x="11037721" y="3124155"/>
                <a:ext cx="609685" cy="609685"/>
              </a:xfrm>
              <a:prstGeom prst="rect">
                <a:avLst/>
              </a:prstGeom>
            </p:spPr>
          </p:pic>
        </p:grpSp>
      </p:grpSp>
      <p:grpSp>
        <p:nvGrpSpPr>
          <p:cNvPr id="24" name="Group 23"/>
          <p:cNvGrpSpPr/>
          <p:nvPr/>
        </p:nvGrpSpPr>
        <p:grpSpPr>
          <a:xfrm>
            <a:off x="-641452" y="-13305"/>
            <a:ext cx="12244254" cy="6858000"/>
            <a:chOff x="0" y="0"/>
            <a:chExt cx="12244254" cy="6858000"/>
          </a:xfrm>
        </p:grpSpPr>
        <p:sp>
          <p:nvSpPr>
            <p:cNvPr id="25" name="Rectangle 24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>
              <a:outerShdw blurRad="215900" dist="50800" sx="101000" sy="101000" algn="tl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26" name="Group 25"/>
            <p:cNvGrpSpPr/>
            <p:nvPr/>
          </p:nvGrpSpPr>
          <p:grpSpPr>
            <a:xfrm>
              <a:off x="10964093" y="2254345"/>
              <a:ext cx="1280161" cy="2349306"/>
              <a:chOff x="10964093" y="2254345"/>
              <a:chExt cx="1280161" cy="2349306"/>
            </a:xfrm>
          </p:grpSpPr>
          <p:sp>
            <p:nvSpPr>
              <p:cNvPr id="27" name="Freeform 26"/>
              <p:cNvSpPr/>
              <p:nvPr/>
            </p:nvSpPr>
            <p:spPr>
              <a:xfrm>
                <a:off x="10964093" y="2254345"/>
                <a:ext cx="1280160" cy="2349306"/>
              </a:xfrm>
              <a:custGeom>
                <a:avLst/>
                <a:gdLst>
                  <a:gd name="connsiteX0" fmla="*/ 1280160 w 1280160"/>
                  <a:gd name="connsiteY0" fmla="*/ 0 h 2349306"/>
                  <a:gd name="connsiteX1" fmla="*/ 1280160 w 1280160"/>
                  <a:gd name="connsiteY1" fmla="*/ 2349306 h 2349306"/>
                  <a:gd name="connsiteX2" fmla="*/ 0 w 1280160"/>
                  <a:gd name="connsiteY2" fmla="*/ 1174653 h 2349306"/>
                  <a:gd name="connsiteX3" fmla="*/ 1280160 w 1280160"/>
                  <a:gd name="connsiteY3" fmla="*/ 0 h 23493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80160" h="2349306">
                    <a:moveTo>
                      <a:pt x="1280160" y="0"/>
                    </a:moveTo>
                    <a:lnTo>
                      <a:pt x="1280160" y="2349306"/>
                    </a:lnTo>
                    <a:cubicBezTo>
                      <a:pt x="573147" y="2349306"/>
                      <a:pt x="0" y="1823396"/>
                      <a:pt x="0" y="1174653"/>
                    </a:cubicBezTo>
                    <a:cubicBezTo>
                      <a:pt x="0" y="525910"/>
                      <a:pt x="573147" y="0"/>
                      <a:pt x="1280160" y="0"/>
                    </a:cubicBezTo>
                    <a:close/>
                  </a:path>
                </a:pathLst>
              </a:custGeom>
              <a:solidFill>
                <a:srgbClr val="EBB93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8" name="TextBox 27"/>
              <p:cNvSpPr txBox="1"/>
              <p:nvPr/>
            </p:nvSpPr>
            <p:spPr>
              <a:xfrm rot="16200000">
                <a:off x="11014510" y="3250815"/>
                <a:ext cx="1936268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b="1" dirty="0" smtClean="0">
                    <a:solidFill>
                      <a:schemeClr val="bg2"/>
                    </a:solidFill>
                    <a:latin typeface="MV Boli" panose="02000500030200090000" pitchFamily="2" charset="0"/>
                    <a:cs typeface="MV Boli" panose="02000500030200090000" pitchFamily="2" charset="0"/>
                  </a:rPr>
                  <a:t>About</a:t>
                </a:r>
                <a:endParaRPr lang="en-GB" sz="2800" b="1" dirty="0">
                  <a:solidFill>
                    <a:schemeClr val="bg2"/>
                  </a:solidFill>
                  <a:latin typeface="MV Boli" panose="02000500030200090000" pitchFamily="2" charset="0"/>
                  <a:cs typeface="MV Boli" panose="02000500030200090000" pitchFamily="2" charset="0"/>
                </a:endParaRPr>
              </a:p>
            </p:txBody>
          </p:sp>
          <p:pic>
            <p:nvPicPr>
              <p:cNvPr id="29" name="Picture 28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6200000">
                <a:off x="11037721" y="3124155"/>
                <a:ext cx="609685" cy="609685"/>
              </a:xfrm>
              <a:prstGeom prst="rect">
                <a:avLst/>
              </a:prstGeom>
            </p:spPr>
          </p:pic>
        </p:grpSp>
      </p:grpSp>
      <p:grpSp>
        <p:nvGrpSpPr>
          <p:cNvPr id="30" name="Group 29"/>
          <p:cNvGrpSpPr/>
          <p:nvPr/>
        </p:nvGrpSpPr>
        <p:grpSpPr>
          <a:xfrm>
            <a:off x="-1337240" y="-8874"/>
            <a:ext cx="12244254" cy="6858000"/>
            <a:chOff x="0" y="0"/>
            <a:chExt cx="12244254" cy="6858000"/>
          </a:xfrm>
        </p:grpSpPr>
        <p:sp>
          <p:nvSpPr>
            <p:cNvPr id="31" name="Rectangle 3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>
              <a:outerShdw blurRad="215900" dist="50800" sx="101000" sy="101000" algn="tl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32" name="Group 31"/>
            <p:cNvGrpSpPr/>
            <p:nvPr/>
          </p:nvGrpSpPr>
          <p:grpSpPr>
            <a:xfrm>
              <a:off x="10964093" y="2254345"/>
              <a:ext cx="1280161" cy="2349306"/>
              <a:chOff x="10964093" y="2254345"/>
              <a:chExt cx="1280161" cy="2349306"/>
            </a:xfrm>
          </p:grpSpPr>
          <p:sp>
            <p:nvSpPr>
              <p:cNvPr id="33" name="Freeform 32"/>
              <p:cNvSpPr/>
              <p:nvPr/>
            </p:nvSpPr>
            <p:spPr>
              <a:xfrm>
                <a:off x="10964093" y="2254345"/>
                <a:ext cx="1280160" cy="2349306"/>
              </a:xfrm>
              <a:custGeom>
                <a:avLst/>
                <a:gdLst>
                  <a:gd name="connsiteX0" fmla="*/ 1280160 w 1280160"/>
                  <a:gd name="connsiteY0" fmla="*/ 0 h 2349306"/>
                  <a:gd name="connsiteX1" fmla="*/ 1280160 w 1280160"/>
                  <a:gd name="connsiteY1" fmla="*/ 2349306 h 2349306"/>
                  <a:gd name="connsiteX2" fmla="*/ 0 w 1280160"/>
                  <a:gd name="connsiteY2" fmla="*/ 1174653 h 2349306"/>
                  <a:gd name="connsiteX3" fmla="*/ 1280160 w 1280160"/>
                  <a:gd name="connsiteY3" fmla="*/ 0 h 23493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80160" h="2349306">
                    <a:moveTo>
                      <a:pt x="1280160" y="0"/>
                    </a:moveTo>
                    <a:lnTo>
                      <a:pt x="1280160" y="2349306"/>
                    </a:lnTo>
                    <a:cubicBezTo>
                      <a:pt x="573147" y="2349306"/>
                      <a:pt x="0" y="1823396"/>
                      <a:pt x="0" y="1174653"/>
                    </a:cubicBezTo>
                    <a:cubicBezTo>
                      <a:pt x="0" y="525910"/>
                      <a:pt x="573147" y="0"/>
                      <a:pt x="1280160" y="0"/>
                    </a:cubicBezTo>
                    <a:close/>
                  </a:path>
                </a:pathLst>
              </a:custGeom>
              <a:solidFill>
                <a:schemeClr val="bg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4" name="TextBox 33"/>
              <p:cNvSpPr txBox="1"/>
              <p:nvPr/>
            </p:nvSpPr>
            <p:spPr>
              <a:xfrm rot="16200000">
                <a:off x="11097937" y="3167388"/>
                <a:ext cx="176941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endParaRPr lang="en-GB" sz="2800" b="1" dirty="0">
                  <a:solidFill>
                    <a:schemeClr val="bg2"/>
                  </a:solidFill>
                  <a:latin typeface="MV Boli" panose="02000500030200090000" pitchFamily="2" charset="0"/>
                  <a:cs typeface="MV Boli" panose="02000500030200090000" pitchFamily="2" charset="0"/>
                </a:endParaRPr>
              </a:p>
            </p:txBody>
          </p:sp>
          <p:pic>
            <p:nvPicPr>
              <p:cNvPr id="35" name="Picture 34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6200000">
                <a:off x="11037721" y="3124155"/>
                <a:ext cx="609685" cy="609685"/>
              </a:xfrm>
              <a:prstGeom prst="rect">
                <a:avLst/>
              </a:prstGeom>
            </p:spPr>
          </p:pic>
        </p:grpSp>
      </p:grpSp>
      <p:grpSp>
        <p:nvGrpSpPr>
          <p:cNvPr id="36" name="Group 35"/>
          <p:cNvGrpSpPr/>
          <p:nvPr/>
        </p:nvGrpSpPr>
        <p:grpSpPr>
          <a:xfrm>
            <a:off x="-1967966" y="-17739"/>
            <a:ext cx="12244254" cy="6858000"/>
            <a:chOff x="0" y="0"/>
            <a:chExt cx="12244254" cy="6858000"/>
          </a:xfrm>
        </p:grpSpPr>
        <p:sp>
          <p:nvSpPr>
            <p:cNvPr id="37" name="Rectangle 3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>
              <a:outerShdw blurRad="215900" dist="50800" sx="101000" sy="101000" algn="tl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38" name="Group 37"/>
            <p:cNvGrpSpPr/>
            <p:nvPr/>
          </p:nvGrpSpPr>
          <p:grpSpPr>
            <a:xfrm>
              <a:off x="10964093" y="2254345"/>
              <a:ext cx="1280161" cy="2349306"/>
              <a:chOff x="10964093" y="2254345"/>
              <a:chExt cx="1280161" cy="2349306"/>
            </a:xfrm>
          </p:grpSpPr>
          <p:sp>
            <p:nvSpPr>
              <p:cNvPr id="39" name="Freeform 38"/>
              <p:cNvSpPr/>
              <p:nvPr/>
            </p:nvSpPr>
            <p:spPr>
              <a:xfrm>
                <a:off x="10964093" y="2254345"/>
                <a:ext cx="1280160" cy="2349306"/>
              </a:xfrm>
              <a:custGeom>
                <a:avLst/>
                <a:gdLst>
                  <a:gd name="connsiteX0" fmla="*/ 1280160 w 1280160"/>
                  <a:gd name="connsiteY0" fmla="*/ 0 h 2349306"/>
                  <a:gd name="connsiteX1" fmla="*/ 1280160 w 1280160"/>
                  <a:gd name="connsiteY1" fmla="*/ 2349306 h 2349306"/>
                  <a:gd name="connsiteX2" fmla="*/ 0 w 1280160"/>
                  <a:gd name="connsiteY2" fmla="*/ 1174653 h 2349306"/>
                  <a:gd name="connsiteX3" fmla="*/ 1280160 w 1280160"/>
                  <a:gd name="connsiteY3" fmla="*/ 0 h 23493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80160" h="2349306">
                    <a:moveTo>
                      <a:pt x="1280160" y="0"/>
                    </a:moveTo>
                    <a:lnTo>
                      <a:pt x="1280160" y="2349306"/>
                    </a:lnTo>
                    <a:cubicBezTo>
                      <a:pt x="573147" y="2349306"/>
                      <a:pt x="0" y="1823396"/>
                      <a:pt x="0" y="1174653"/>
                    </a:cubicBezTo>
                    <a:cubicBezTo>
                      <a:pt x="0" y="525910"/>
                      <a:pt x="573147" y="0"/>
                      <a:pt x="1280160" y="0"/>
                    </a:cubicBezTo>
                    <a:close/>
                  </a:path>
                </a:pathLst>
              </a:custGeom>
              <a:solidFill>
                <a:srgbClr val="F7A3F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40" name="TextBox 39"/>
              <p:cNvSpPr txBox="1"/>
              <p:nvPr/>
            </p:nvSpPr>
            <p:spPr>
              <a:xfrm rot="16200000">
                <a:off x="11097937" y="3167388"/>
                <a:ext cx="176941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endParaRPr lang="en-GB" sz="2800" b="1" dirty="0">
                  <a:solidFill>
                    <a:schemeClr val="bg2"/>
                  </a:solidFill>
                  <a:latin typeface="MV Boli" panose="02000500030200090000" pitchFamily="2" charset="0"/>
                  <a:cs typeface="MV Boli" panose="02000500030200090000" pitchFamily="2" charset="0"/>
                </a:endParaRPr>
              </a:p>
            </p:txBody>
          </p:sp>
          <p:pic>
            <p:nvPicPr>
              <p:cNvPr id="41" name="Picture 40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6200000">
                <a:off x="11037721" y="3124155"/>
                <a:ext cx="609685" cy="609685"/>
              </a:xfrm>
              <a:prstGeom prst="rect">
                <a:avLst/>
              </a:prstGeom>
            </p:spPr>
          </p:pic>
        </p:grpSp>
      </p:grpSp>
      <p:grpSp>
        <p:nvGrpSpPr>
          <p:cNvPr id="42" name="Group 41"/>
          <p:cNvGrpSpPr/>
          <p:nvPr/>
        </p:nvGrpSpPr>
        <p:grpSpPr>
          <a:xfrm>
            <a:off x="-2643694" y="-8874"/>
            <a:ext cx="12244254" cy="6858000"/>
            <a:chOff x="0" y="0"/>
            <a:chExt cx="12244254" cy="6858000"/>
          </a:xfrm>
        </p:grpSpPr>
        <p:sp>
          <p:nvSpPr>
            <p:cNvPr id="43" name="Rectangle 42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>
              <a:outerShdw blurRad="215900" dist="50800" sx="101000" sy="101000" algn="tl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44" name="Group 43"/>
            <p:cNvGrpSpPr/>
            <p:nvPr/>
          </p:nvGrpSpPr>
          <p:grpSpPr>
            <a:xfrm>
              <a:off x="10964093" y="2254345"/>
              <a:ext cx="1280161" cy="2349306"/>
              <a:chOff x="10964093" y="2254345"/>
              <a:chExt cx="1280161" cy="2349306"/>
            </a:xfrm>
          </p:grpSpPr>
          <p:sp>
            <p:nvSpPr>
              <p:cNvPr id="45" name="Freeform 44"/>
              <p:cNvSpPr/>
              <p:nvPr/>
            </p:nvSpPr>
            <p:spPr>
              <a:xfrm>
                <a:off x="10964093" y="2254345"/>
                <a:ext cx="1280160" cy="2349306"/>
              </a:xfrm>
              <a:custGeom>
                <a:avLst/>
                <a:gdLst>
                  <a:gd name="connsiteX0" fmla="*/ 1280160 w 1280160"/>
                  <a:gd name="connsiteY0" fmla="*/ 0 h 2349306"/>
                  <a:gd name="connsiteX1" fmla="*/ 1280160 w 1280160"/>
                  <a:gd name="connsiteY1" fmla="*/ 2349306 h 2349306"/>
                  <a:gd name="connsiteX2" fmla="*/ 0 w 1280160"/>
                  <a:gd name="connsiteY2" fmla="*/ 1174653 h 2349306"/>
                  <a:gd name="connsiteX3" fmla="*/ 1280160 w 1280160"/>
                  <a:gd name="connsiteY3" fmla="*/ 0 h 23493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80160" h="2349306">
                    <a:moveTo>
                      <a:pt x="1280160" y="0"/>
                    </a:moveTo>
                    <a:lnTo>
                      <a:pt x="1280160" y="2349306"/>
                    </a:lnTo>
                    <a:cubicBezTo>
                      <a:pt x="573147" y="2349306"/>
                      <a:pt x="0" y="1823396"/>
                      <a:pt x="0" y="1174653"/>
                    </a:cubicBezTo>
                    <a:cubicBezTo>
                      <a:pt x="0" y="525910"/>
                      <a:pt x="573147" y="0"/>
                      <a:pt x="1280160" y="0"/>
                    </a:cubicBezTo>
                    <a:close/>
                  </a:path>
                </a:pathLst>
              </a:custGeom>
              <a:solidFill>
                <a:srgbClr val="84E8A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46" name="TextBox 45"/>
              <p:cNvSpPr txBox="1"/>
              <p:nvPr/>
            </p:nvSpPr>
            <p:spPr>
              <a:xfrm rot="16200000">
                <a:off x="11097937" y="3167388"/>
                <a:ext cx="176941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endParaRPr lang="en-GB" sz="2800" b="1" dirty="0">
                  <a:solidFill>
                    <a:schemeClr val="bg2"/>
                  </a:solidFill>
                  <a:latin typeface="MV Boli" panose="02000500030200090000" pitchFamily="2" charset="0"/>
                  <a:cs typeface="MV Boli" panose="02000500030200090000" pitchFamily="2" charset="0"/>
                </a:endParaRPr>
              </a:p>
            </p:txBody>
          </p:sp>
          <p:pic>
            <p:nvPicPr>
              <p:cNvPr id="47" name="Picture 46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6200000">
                <a:off x="11037721" y="3124155"/>
                <a:ext cx="609685" cy="609685"/>
              </a:xfrm>
              <a:prstGeom prst="rect">
                <a:avLst/>
              </a:prstGeom>
            </p:spPr>
          </p:pic>
        </p:grpSp>
      </p:grpSp>
      <p:grpSp>
        <p:nvGrpSpPr>
          <p:cNvPr id="48" name="Group 47"/>
          <p:cNvGrpSpPr/>
          <p:nvPr/>
        </p:nvGrpSpPr>
        <p:grpSpPr>
          <a:xfrm>
            <a:off x="-3280324" y="-26604"/>
            <a:ext cx="12244254" cy="6858000"/>
            <a:chOff x="0" y="0"/>
            <a:chExt cx="12244254" cy="6858000"/>
          </a:xfrm>
        </p:grpSpPr>
        <p:sp>
          <p:nvSpPr>
            <p:cNvPr id="49" name="Rectangle 48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>
              <a:outerShdw blurRad="215900" dist="50800" sx="101000" sy="101000" algn="tl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50" name="Group 49"/>
            <p:cNvGrpSpPr/>
            <p:nvPr/>
          </p:nvGrpSpPr>
          <p:grpSpPr>
            <a:xfrm>
              <a:off x="10964093" y="2116182"/>
              <a:ext cx="1280161" cy="2487469"/>
              <a:chOff x="10964093" y="2116182"/>
              <a:chExt cx="1280161" cy="2487469"/>
            </a:xfrm>
          </p:grpSpPr>
          <p:sp>
            <p:nvSpPr>
              <p:cNvPr id="51" name="Freeform 50"/>
              <p:cNvSpPr/>
              <p:nvPr/>
            </p:nvSpPr>
            <p:spPr>
              <a:xfrm>
                <a:off x="10964093" y="2254345"/>
                <a:ext cx="1280160" cy="2349306"/>
              </a:xfrm>
              <a:custGeom>
                <a:avLst/>
                <a:gdLst>
                  <a:gd name="connsiteX0" fmla="*/ 1280160 w 1280160"/>
                  <a:gd name="connsiteY0" fmla="*/ 0 h 2349306"/>
                  <a:gd name="connsiteX1" fmla="*/ 1280160 w 1280160"/>
                  <a:gd name="connsiteY1" fmla="*/ 2349306 h 2349306"/>
                  <a:gd name="connsiteX2" fmla="*/ 0 w 1280160"/>
                  <a:gd name="connsiteY2" fmla="*/ 1174653 h 2349306"/>
                  <a:gd name="connsiteX3" fmla="*/ 1280160 w 1280160"/>
                  <a:gd name="connsiteY3" fmla="*/ 0 h 23493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80160" h="2349306">
                    <a:moveTo>
                      <a:pt x="1280160" y="0"/>
                    </a:moveTo>
                    <a:lnTo>
                      <a:pt x="1280160" y="2349306"/>
                    </a:lnTo>
                    <a:cubicBezTo>
                      <a:pt x="573147" y="2349306"/>
                      <a:pt x="0" y="1823396"/>
                      <a:pt x="0" y="1174653"/>
                    </a:cubicBezTo>
                    <a:cubicBezTo>
                      <a:pt x="0" y="525910"/>
                      <a:pt x="573147" y="0"/>
                      <a:pt x="1280160" y="0"/>
                    </a:cubicBezTo>
                    <a:close/>
                  </a:path>
                </a:pathLst>
              </a:custGeom>
              <a:solidFill>
                <a:srgbClr val="9A8AF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52" name="TextBox 51"/>
              <p:cNvSpPr txBox="1"/>
              <p:nvPr/>
            </p:nvSpPr>
            <p:spPr>
              <a:xfrm rot="16200000">
                <a:off x="10812037" y="3025179"/>
                <a:ext cx="2341214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b="1" dirty="0" smtClean="0">
                    <a:solidFill>
                      <a:schemeClr val="bg2"/>
                    </a:solidFill>
                    <a:latin typeface="MV Boli" panose="02000500030200090000" pitchFamily="2" charset="0"/>
                    <a:cs typeface="MV Boli" panose="02000500030200090000" pitchFamily="2" charset="0"/>
                  </a:rPr>
                  <a:t>POSTERS</a:t>
                </a:r>
                <a:endParaRPr lang="en-GB" sz="2800" b="1" dirty="0">
                  <a:solidFill>
                    <a:schemeClr val="bg2"/>
                  </a:solidFill>
                  <a:latin typeface="MV Boli" panose="02000500030200090000" pitchFamily="2" charset="0"/>
                  <a:cs typeface="MV Boli" panose="02000500030200090000" pitchFamily="2" charset="0"/>
                </a:endParaRPr>
              </a:p>
            </p:txBody>
          </p:sp>
          <p:pic>
            <p:nvPicPr>
              <p:cNvPr id="53" name="Picture 52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6200000">
                <a:off x="11037721" y="3124155"/>
                <a:ext cx="609685" cy="609685"/>
              </a:xfrm>
              <a:prstGeom prst="rect">
                <a:avLst/>
              </a:prstGeom>
            </p:spPr>
          </p:pic>
        </p:grpSp>
      </p:grpSp>
      <p:grpSp>
        <p:nvGrpSpPr>
          <p:cNvPr id="54" name="Group 53"/>
          <p:cNvGrpSpPr/>
          <p:nvPr/>
        </p:nvGrpSpPr>
        <p:grpSpPr>
          <a:xfrm>
            <a:off x="-13882572" y="-4434"/>
            <a:ext cx="12244254" cy="6858000"/>
            <a:chOff x="0" y="0"/>
            <a:chExt cx="12244254" cy="6858000"/>
          </a:xfrm>
        </p:grpSpPr>
        <p:sp>
          <p:nvSpPr>
            <p:cNvPr id="55" name="Rectangle 54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>
              <a:outerShdw blurRad="215900" dist="50800" sx="101000" sy="101000" algn="tl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56" name="Group 55"/>
            <p:cNvGrpSpPr/>
            <p:nvPr/>
          </p:nvGrpSpPr>
          <p:grpSpPr>
            <a:xfrm>
              <a:off x="10964093" y="2095410"/>
              <a:ext cx="1280161" cy="2521026"/>
              <a:chOff x="10964093" y="2095410"/>
              <a:chExt cx="1280161" cy="2521026"/>
            </a:xfrm>
          </p:grpSpPr>
          <p:sp>
            <p:nvSpPr>
              <p:cNvPr id="57" name="Freeform 56"/>
              <p:cNvSpPr/>
              <p:nvPr/>
            </p:nvSpPr>
            <p:spPr>
              <a:xfrm>
                <a:off x="10964093" y="2254345"/>
                <a:ext cx="1280160" cy="2349306"/>
              </a:xfrm>
              <a:custGeom>
                <a:avLst/>
                <a:gdLst>
                  <a:gd name="connsiteX0" fmla="*/ 1280160 w 1280160"/>
                  <a:gd name="connsiteY0" fmla="*/ 0 h 2349306"/>
                  <a:gd name="connsiteX1" fmla="*/ 1280160 w 1280160"/>
                  <a:gd name="connsiteY1" fmla="*/ 2349306 h 2349306"/>
                  <a:gd name="connsiteX2" fmla="*/ 0 w 1280160"/>
                  <a:gd name="connsiteY2" fmla="*/ 1174653 h 2349306"/>
                  <a:gd name="connsiteX3" fmla="*/ 1280160 w 1280160"/>
                  <a:gd name="connsiteY3" fmla="*/ 0 h 23493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80160" h="2349306">
                    <a:moveTo>
                      <a:pt x="1280160" y="0"/>
                    </a:moveTo>
                    <a:lnTo>
                      <a:pt x="1280160" y="2349306"/>
                    </a:lnTo>
                    <a:cubicBezTo>
                      <a:pt x="573147" y="2349306"/>
                      <a:pt x="0" y="1823396"/>
                      <a:pt x="0" y="1174653"/>
                    </a:cubicBezTo>
                    <a:cubicBezTo>
                      <a:pt x="0" y="525910"/>
                      <a:pt x="573147" y="0"/>
                      <a:pt x="1280160" y="0"/>
                    </a:cubicBezTo>
                    <a:close/>
                  </a:path>
                </a:pathLst>
              </a:custGeom>
              <a:solidFill>
                <a:srgbClr val="F2B87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58" name="TextBox 57"/>
              <p:cNvSpPr txBox="1"/>
              <p:nvPr/>
            </p:nvSpPr>
            <p:spPr>
              <a:xfrm rot="16200000">
                <a:off x="10722131" y="3094313"/>
                <a:ext cx="2521026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endParaRPr lang="en-GB" sz="2800" b="1" dirty="0">
                  <a:solidFill>
                    <a:schemeClr val="bg2"/>
                  </a:solidFill>
                  <a:latin typeface="MV Boli" panose="02000500030200090000" pitchFamily="2" charset="0"/>
                  <a:cs typeface="MV Boli" panose="02000500030200090000" pitchFamily="2" charset="0"/>
                </a:endParaRPr>
              </a:p>
            </p:txBody>
          </p:sp>
          <p:pic>
            <p:nvPicPr>
              <p:cNvPr id="59" name="Picture 58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6200000">
                <a:off x="11037721" y="3124155"/>
                <a:ext cx="609685" cy="609685"/>
              </a:xfrm>
              <a:prstGeom prst="rect">
                <a:avLst/>
              </a:prstGeom>
            </p:spPr>
          </p:pic>
        </p:grpSp>
      </p:grpSp>
      <p:grpSp>
        <p:nvGrpSpPr>
          <p:cNvPr id="60" name="Group 59"/>
          <p:cNvGrpSpPr/>
          <p:nvPr/>
        </p:nvGrpSpPr>
        <p:grpSpPr>
          <a:xfrm>
            <a:off x="-14519201" y="-4434"/>
            <a:ext cx="12290937" cy="6858000"/>
            <a:chOff x="0" y="0"/>
            <a:chExt cx="12290937" cy="6858000"/>
          </a:xfrm>
        </p:grpSpPr>
        <p:sp>
          <p:nvSpPr>
            <p:cNvPr id="61" name="Rectangle 6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>
              <a:outerShdw blurRad="215900" dist="50800" sx="101000" sy="101000" algn="tl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62" name="Group 61"/>
            <p:cNvGrpSpPr/>
            <p:nvPr/>
          </p:nvGrpSpPr>
          <p:grpSpPr>
            <a:xfrm>
              <a:off x="10964093" y="2254345"/>
              <a:ext cx="1326844" cy="2349306"/>
              <a:chOff x="10964093" y="2254345"/>
              <a:chExt cx="1326844" cy="2349306"/>
            </a:xfrm>
          </p:grpSpPr>
          <p:sp>
            <p:nvSpPr>
              <p:cNvPr id="63" name="Freeform 62"/>
              <p:cNvSpPr/>
              <p:nvPr/>
            </p:nvSpPr>
            <p:spPr>
              <a:xfrm>
                <a:off x="10964093" y="2254345"/>
                <a:ext cx="1280160" cy="2349306"/>
              </a:xfrm>
              <a:custGeom>
                <a:avLst/>
                <a:gdLst>
                  <a:gd name="connsiteX0" fmla="*/ 1280160 w 1280160"/>
                  <a:gd name="connsiteY0" fmla="*/ 0 h 2349306"/>
                  <a:gd name="connsiteX1" fmla="*/ 1280160 w 1280160"/>
                  <a:gd name="connsiteY1" fmla="*/ 2349306 h 2349306"/>
                  <a:gd name="connsiteX2" fmla="*/ 0 w 1280160"/>
                  <a:gd name="connsiteY2" fmla="*/ 1174653 h 2349306"/>
                  <a:gd name="connsiteX3" fmla="*/ 1280160 w 1280160"/>
                  <a:gd name="connsiteY3" fmla="*/ 0 h 23493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80160" h="2349306">
                    <a:moveTo>
                      <a:pt x="1280160" y="0"/>
                    </a:moveTo>
                    <a:lnTo>
                      <a:pt x="1280160" y="2349306"/>
                    </a:lnTo>
                    <a:cubicBezTo>
                      <a:pt x="573147" y="2349306"/>
                      <a:pt x="0" y="1823396"/>
                      <a:pt x="0" y="1174653"/>
                    </a:cubicBezTo>
                    <a:cubicBezTo>
                      <a:pt x="0" y="525910"/>
                      <a:pt x="573147" y="0"/>
                      <a:pt x="1280160" y="0"/>
                    </a:cubicBezTo>
                    <a:close/>
                  </a:path>
                </a:pathLst>
              </a:custGeom>
              <a:solidFill>
                <a:srgbClr val="E8629B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64" name="TextBox 63"/>
              <p:cNvSpPr txBox="1"/>
              <p:nvPr/>
            </p:nvSpPr>
            <p:spPr>
              <a:xfrm rot="16200000">
                <a:off x="11144620" y="3241944"/>
                <a:ext cx="176941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endParaRPr lang="en-GB" sz="2800" b="1" dirty="0">
                  <a:solidFill>
                    <a:schemeClr val="bg2"/>
                  </a:solidFill>
                  <a:latin typeface="MV Boli" panose="02000500030200090000" pitchFamily="2" charset="0"/>
                  <a:cs typeface="MV Boli" panose="02000500030200090000" pitchFamily="2" charset="0"/>
                </a:endParaRPr>
              </a:p>
            </p:txBody>
          </p:sp>
          <p:pic>
            <p:nvPicPr>
              <p:cNvPr id="65" name="Picture 64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6200000">
                <a:off x="11037721" y="3124155"/>
                <a:ext cx="609685" cy="609685"/>
              </a:xfrm>
              <a:prstGeom prst="rect">
                <a:avLst/>
              </a:prstGeom>
            </p:spPr>
          </p:pic>
        </p:grpSp>
      </p:grpSp>
      <p:grpSp>
        <p:nvGrpSpPr>
          <p:cNvPr id="66" name="Group 65"/>
          <p:cNvGrpSpPr/>
          <p:nvPr/>
        </p:nvGrpSpPr>
        <p:grpSpPr>
          <a:xfrm>
            <a:off x="-15109988" y="0"/>
            <a:ext cx="12244254" cy="6858000"/>
            <a:chOff x="0" y="0"/>
            <a:chExt cx="12244254" cy="6858000"/>
          </a:xfrm>
        </p:grpSpPr>
        <p:sp>
          <p:nvSpPr>
            <p:cNvPr id="67" name="Rectangle 6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>
              <a:outerShdw blurRad="215900" dist="50800" sx="101000" sy="101000" algn="tl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68" name="Group 67"/>
            <p:cNvGrpSpPr/>
            <p:nvPr/>
          </p:nvGrpSpPr>
          <p:grpSpPr>
            <a:xfrm>
              <a:off x="10964093" y="2254345"/>
              <a:ext cx="1280161" cy="2349306"/>
              <a:chOff x="10964093" y="2254345"/>
              <a:chExt cx="1280161" cy="2349306"/>
            </a:xfrm>
          </p:grpSpPr>
          <p:sp>
            <p:nvSpPr>
              <p:cNvPr id="69" name="Freeform 68"/>
              <p:cNvSpPr/>
              <p:nvPr/>
            </p:nvSpPr>
            <p:spPr>
              <a:xfrm>
                <a:off x="10964093" y="2254345"/>
                <a:ext cx="1280160" cy="2349306"/>
              </a:xfrm>
              <a:custGeom>
                <a:avLst/>
                <a:gdLst>
                  <a:gd name="connsiteX0" fmla="*/ 1280160 w 1280160"/>
                  <a:gd name="connsiteY0" fmla="*/ 0 h 2349306"/>
                  <a:gd name="connsiteX1" fmla="*/ 1280160 w 1280160"/>
                  <a:gd name="connsiteY1" fmla="*/ 2349306 h 2349306"/>
                  <a:gd name="connsiteX2" fmla="*/ 0 w 1280160"/>
                  <a:gd name="connsiteY2" fmla="*/ 1174653 h 2349306"/>
                  <a:gd name="connsiteX3" fmla="*/ 1280160 w 1280160"/>
                  <a:gd name="connsiteY3" fmla="*/ 0 h 23493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80160" h="2349306">
                    <a:moveTo>
                      <a:pt x="1280160" y="0"/>
                    </a:moveTo>
                    <a:lnTo>
                      <a:pt x="1280160" y="2349306"/>
                    </a:lnTo>
                    <a:cubicBezTo>
                      <a:pt x="573147" y="2349306"/>
                      <a:pt x="0" y="1823396"/>
                      <a:pt x="0" y="1174653"/>
                    </a:cubicBezTo>
                    <a:cubicBezTo>
                      <a:pt x="0" y="525910"/>
                      <a:pt x="573147" y="0"/>
                      <a:pt x="1280160" y="0"/>
                    </a:cubicBezTo>
                    <a:close/>
                  </a:path>
                </a:pathLst>
              </a:custGeom>
              <a:solidFill>
                <a:srgbClr val="D4B0B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70" name="TextBox 69"/>
              <p:cNvSpPr txBox="1"/>
              <p:nvPr/>
            </p:nvSpPr>
            <p:spPr>
              <a:xfrm rot="16200000">
                <a:off x="11097937" y="3167388"/>
                <a:ext cx="176941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endParaRPr lang="en-GB" sz="2800" b="1" dirty="0">
                  <a:solidFill>
                    <a:schemeClr val="bg2"/>
                  </a:solidFill>
                  <a:latin typeface="MV Boli" panose="02000500030200090000" pitchFamily="2" charset="0"/>
                  <a:cs typeface="MV Boli" panose="02000500030200090000" pitchFamily="2" charset="0"/>
                </a:endParaRPr>
              </a:p>
            </p:txBody>
          </p:sp>
          <p:pic>
            <p:nvPicPr>
              <p:cNvPr id="71" name="Picture 70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6200000">
                <a:off x="11037721" y="3124155"/>
                <a:ext cx="609685" cy="609685"/>
              </a:xfrm>
              <a:prstGeom prst="rect">
                <a:avLst/>
              </a:prstGeom>
            </p:spPr>
          </p:pic>
        </p:grpSp>
      </p:grpSp>
      <p:grpSp>
        <p:nvGrpSpPr>
          <p:cNvPr id="80" name="Group 79"/>
          <p:cNvGrpSpPr/>
          <p:nvPr/>
        </p:nvGrpSpPr>
        <p:grpSpPr>
          <a:xfrm>
            <a:off x="-15778169" y="0"/>
            <a:ext cx="12244254" cy="6858000"/>
            <a:chOff x="0" y="0"/>
            <a:chExt cx="12244254" cy="6858000"/>
          </a:xfrm>
        </p:grpSpPr>
        <p:sp>
          <p:nvSpPr>
            <p:cNvPr id="81" name="Rectangle 8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>
              <a:outerShdw blurRad="215900" dist="50800" sx="101000" sy="101000" algn="tl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82" name="Group 81"/>
            <p:cNvGrpSpPr/>
            <p:nvPr/>
          </p:nvGrpSpPr>
          <p:grpSpPr>
            <a:xfrm>
              <a:off x="10964093" y="2254345"/>
              <a:ext cx="1280161" cy="2349306"/>
              <a:chOff x="10964093" y="2254345"/>
              <a:chExt cx="1280161" cy="2349306"/>
            </a:xfrm>
          </p:grpSpPr>
          <p:sp>
            <p:nvSpPr>
              <p:cNvPr id="83" name="Freeform 82"/>
              <p:cNvSpPr/>
              <p:nvPr/>
            </p:nvSpPr>
            <p:spPr>
              <a:xfrm>
                <a:off x="10964093" y="2254345"/>
                <a:ext cx="1280160" cy="2349306"/>
              </a:xfrm>
              <a:custGeom>
                <a:avLst/>
                <a:gdLst>
                  <a:gd name="connsiteX0" fmla="*/ 1280160 w 1280160"/>
                  <a:gd name="connsiteY0" fmla="*/ 0 h 2349306"/>
                  <a:gd name="connsiteX1" fmla="*/ 1280160 w 1280160"/>
                  <a:gd name="connsiteY1" fmla="*/ 2349306 h 2349306"/>
                  <a:gd name="connsiteX2" fmla="*/ 0 w 1280160"/>
                  <a:gd name="connsiteY2" fmla="*/ 1174653 h 2349306"/>
                  <a:gd name="connsiteX3" fmla="*/ 1280160 w 1280160"/>
                  <a:gd name="connsiteY3" fmla="*/ 0 h 23493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80160" h="2349306">
                    <a:moveTo>
                      <a:pt x="1280160" y="0"/>
                    </a:moveTo>
                    <a:lnTo>
                      <a:pt x="1280160" y="2349306"/>
                    </a:lnTo>
                    <a:cubicBezTo>
                      <a:pt x="573147" y="2349306"/>
                      <a:pt x="0" y="1823396"/>
                      <a:pt x="0" y="1174653"/>
                    </a:cubicBezTo>
                    <a:cubicBezTo>
                      <a:pt x="0" y="525910"/>
                      <a:pt x="573147" y="0"/>
                      <a:pt x="1280160" y="0"/>
                    </a:cubicBezTo>
                    <a:close/>
                  </a:path>
                </a:pathLst>
              </a:custGeom>
              <a:solidFill>
                <a:srgbClr val="93DDD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84" name="TextBox 83"/>
              <p:cNvSpPr txBox="1"/>
              <p:nvPr/>
            </p:nvSpPr>
            <p:spPr>
              <a:xfrm rot="16200000">
                <a:off x="11097937" y="3167388"/>
                <a:ext cx="176941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endParaRPr lang="en-GB" sz="2800" b="1" dirty="0">
                  <a:solidFill>
                    <a:schemeClr val="bg2"/>
                  </a:solidFill>
                  <a:latin typeface="MV Boli" panose="02000500030200090000" pitchFamily="2" charset="0"/>
                  <a:cs typeface="MV Boli" panose="02000500030200090000" pitchFamily="2" charset="0"/>
                </a:endParaRPr>
              </a:p>
            </p:txBody>
          </p:sp>
          <p:pic>
            <p:nvPicPr>
              <p:cNvPr id="85" name="Picture 84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6200000">
                <a:off x="11037721" y="3124155"/>
                <a:ext cx="609685" cy="609685"/>
              </a:xfrm>
              <a:prstGeom prst="rect">
                <a:avLst/>
              </a:prstGeom>
            </p:spPr>
          </p:pic>
        </p:grpSp>
      </p:grpSp>
      <p:sp>
        <p:nvSpPr>
          <p:cNvPr id="72" name="TextBox 71"/>
          <p:cNvSpPr txBox="1"/>
          <p:nvPr/>
        </p:nvSpPr>
        <p:spPr>
          <a:xfrm>
            <a:off x="-507146" y="-57285"/>
            <a:ext cx="9846095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 smtClean="0">
                <a:solidFill>
                  <a:schemeClr val="bg1">
                    <a:lumMod val="50000"/>
                  </a:schemeClr>
                </a:solidFill>
                <a:latin typeface="Tw Cen MT" panose="020B0602020104020603" pitchFamily="34" charset="0"/>
              </a:rPr>
              <a:t>CAN YOU SEE?</a:t>
            </a:r>
            <a:endParaRPr lang="en-GB" sz="4400" dirty="0">
              <a:solidFill>
                <a:schemeClr val="bg1">
                  <a:lumMod val="50000"/>
                </a:schemeClr>
              </a:solidFill>
              <a:latin typeface="Tw Cen MT" panose="020B0602020104020603" pitchFamily="34" charset="0"/>
            </a:endParaRPr>
          </a:p>
        </p:txBody>
      </p:sp>
      <p:pic>
        <p:nvPicPr>
          <p:cNvPr id="93" name="Picture 9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5967" y="647691"/>
            <a:ext cx="4991100" cy="6210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99911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" name="Group 19"/>
          <p:cNvGrpSpPr/>
          <p:nvPr/>
        </p:nvGrpSpPr>
        <p:grpSpPr>
          <a:xfrm>
            <a:off x="-25524" y="-8871"/>
            <a:ext cx="12244254" cy="6858000"/>
            <a:chOff x="0" y="0"/>
            <a:chExt cx="12244254" cy="6858000"/>
          </a:xfrm>
        </p:grpSpPr>
        <p:sp>
          <p:nvSpPr>
            <p:cNvPr id="4" name="Rectangle 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>
              <a:outerShdw blurRad="215900" dist="50800" sx="101000" sy="101000" algn="tl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19" name="Group 18"/>
            <p:cNvGrpSpPr/>
            <p:nvPr/>
          </p:nvGrpSpPr>
          <p:grpSpPr>
            <a:xfrm>
              <a:off x="10964093" y="2254345"/>
              <a:ext cx="1280161" cy="2349306"/>
              <a:chOff x="10964093" y="2254345"/>
              <a:chExt cx="1280161" cy="2349306"/>
            </a:xfrm>
          </p:grpSpPr>
          <p:sp>
            <p:nvSpPr>
              <p:cNvPr id="8" name="Freeform 7"/>
              <p:cNvSpPr/>
              <p:nvPr/>
            </p:nvSpPr>
            <p:spPr>
              <a:xfrm>
                <a:off x="10964093" y="2254345"/>
                <a:ext cx="1280160" cy="2349306"/>
              </a:xfrm>
              <a:custGeom>
                <a:avLst/>
                <a:gdLst>
                  <a:gd name="connsiteX0" fmla="*/ 1280160 w 1280160"/>
                  <a:gd name="connsiteY0" fmla="*/ 0 h 2349306"/>
                  <a:gd name="connsiteX1" fmla="*/ 1280160 w 1280160"/>
                  <a:gd name="connsiteY1" fmla="*/ 2349306 h 2349306"/>
                  <a:gd name="connsiteX2" fmla="*/ 0 w 1280160"/>
                  <a:gd name="connsiteY2" fmla="*/ 1174653 h 2349306"/>
                  <a:gd name="connsiteX3" fmla="*/ 1280160 w 1280160"/>
                  <a:gd name="connsiteY3" fmla="*/ 0 h 23493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80160" h="2349306">
                    <a:moveTo>
                      <a:pt x="1280160" y="0"/>
                    </a:moveTo>
                    <a:lnTo>
                      <a:pt x="1280160" y="2349306"/>
                    </a:lnTo>
                    <a:cubicBezTo>
                      <a:pt x="573147" y="2349306"/>
                      <a:pt x="0" y="1823396"/>
                      <a:pt x="0" y="1174653"/>
                    </a:cubicBezTo>
                    <a:cubicBezTo>
                      <a:pt x="0" y="525910"/>
                      <a:pt x="573147" y="0"/>
                      <a:pt x="1280160" y="0"/>
                    </a:cubicBezTo>
                    <a:close/>
                  </a:path>
                </a:pathLst>
              </a:custGeom>
              <a:solidFill>
                <a:srgbClr val="F4787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9" name="TextBox 8"/>
              <p:cNvSpPr txBox="1"/>
              <p:nvPr/>
            </p:nvSpPr>
            <p:spPr>
              <a:xfrm rot="16200000">
                <a:off x="11097937" y="3167388"/>
                <a:ext cx="176941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b="1" dirty="0" smtClean="0">
                    <a:solidFill>
                      <a:schemeClr val="bg2"/>
                    </a:solidFill>
                    <a:latin typeface="MV Boli" panose="02000500030200090000" pitchFamily="2" charset="0"/>
                    <a:cs typeface="MV Boli" panose="02000500030200090000" pitchFamily="2" charset="0"/>
                  </a:rPr>
                  <a:t>Made by</a:t>
                </a:r>
                <a:endParaRPr lang="en-GB" sz="2800" b="1" dirty="0">
                  <a:solidFill>
                    <a:schemeClr val="bg2"/>
                  </a:solidFill>
                  <a:latin typeface="MV Boli" panose="02000500030200090000" pitchFamily="2" charset="0"/>
                  <a:cs typeface="MV Boli" panose="02000500030200090000" pitchFamily="2" charset="0"/>
                </a:endParaRPr>
              </a:p>
            </p:txBody>
          </p:sp>
          <p:pic>
            <p:nvPicPr>
              <p:cNvPr id="18" name="Picture 17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6200000">
                <a:off x="11037721" y="3124155"/>
                <a:ext cx="609685" cy="609685"/>
              </a:xfrm>
              <a:prstGeom prst="rect">
                <a:avLst/>
              </a:prstGeom>
            </p:spPr>
          </p:pic>
        </p:grpSp>
      </p:grpSp>
      <p:grpSp>
        <p:nvGrpSpPr>
          <p:cNvPr id="24" name="Group 23"/>
          <p:cNvGrpSpPr/>
          <p:nvPr/>
        </p:nvGrpSpPr>
        <p:grpSpPr>
          <a:xfrm>
            <a:off x="-641452" y="-13305"/>
            <a:ext cx="12244254" cy="6858000"/>
            <a:chOff x="0" y="0"/>
            <a:chExt cx="12244254" cy="6858000"/>
          </a:xfrm>
        </p:grpSpPr>
        <p:sp>
          <p:nvSpPr>
            <p:cNvPr id="25" name="Rectangle 24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>
              <a:outerShdw blurRad="215900" dist="50800" sx="101000" sy="101000" algn="tl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26" name="Group 25"/>
            <p:cNvGrpSpPr/>
            <p:nvPr/>
          </p:nvGrpSpPr>
          <p:grpSpPr>
            <a:xfrm>
              <a:off x="10964093" y="2254345"/>
              <a:ext cx="1280161" cy="2349306"/>
              <a:chOff x="10964093" y="2254345"/>
              <a:chExt cx="1280161" cy="2349306"/>
            </a:xfrm>
          </p:grpSpPr>
          <p:sp>
            <p:nvSpPr>
              <p:cNvPr id="27" name="Freeform 26"/>
              <p:cNvSpPr/>
              <p:nvPr/>
            </p:nvSpPr>
            <p:spPr>
              <a:xfrm>
                <a:off x="10964093" y="2254345"/>
                <a:ext cx="1280160" cy="2349306"/>
              </a:xfrm>
              <a:custGeom>
                <a:avLst/>
                <a:gdLst>
                  <a:gd name="connsiteX0" fmla="*/ 1280160 w 1280160"/>
                  <a:gd name="connsiteY0" fmla="*/ 0 h 2349306"/>
                  <a:gd name="connsiteX1" fmla="*/ 1280160 w 1280160"/>
                  <a:gd name="connsiteY1" fmla="*/ 2349306 h 2349306"/>
                  <a:gd name="connsiteX2" fmla="*/ 0 w 1280160"/>
                  <a:gd name="connsiteY2" fmla="*/ 1174653 h 2349306"/>
                  <a:gd name="connsiteX3" fmla="*/ 1280160 w 1280160"/>
                  <a:gd name="connsiteY3" fmla="*/ 0 h 23493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80160" h="2349306">
                    <a:moveTo>
                      <a:pt x="1280160" y="0"/>
                    </a:moveTo>
                    <a:lnTo>
                      <a:pt x="1280160" y="2349306"/>
                    </a:lnTo>
                    <a:cubicBezTo>
                      <a:pt x="573147" y="2349306"/>
                      <a:pt x="0" y="1823396"/>
                      <a:pt x="0" y="1174653"/>
                    </a:cubicBezTo>
                    <a:cubicBezTo>
                      <a:pt x="0" y="525910"/>
                      <a:pt x="573147" y="0"/>
                      <a:pt x="1280160" y="0"/>
                    </a:cubicBezTo>
                    <a:close/>
                  </a:path>
                </a:pathLst>
              </a:custGeom>
              <a:solidFill>
                <a:srgbClr val="EBB93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8" name="TextBox 27"/>
              <p:cNvSpPr txBox="1"/>
              <p:nvPr/>
            </p:nvSpPr>
            <p:spPr>
              <a:xfrm rot="16200000">
                <a:off x="11014510" y="3250815"/>
                <a:ext cx="1936268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b="1" dirty="0" smtClean="0">
                    <a:solidFill>
                      <a:schemeClr val="bg2"/>
                    </a:solidFill>
                    <a:latin typeface="MV Boli" panose="02000500030200090000" pitchFamily="2" charset="0"/>
                    <a:cs typeface="MV Boli" panose="02000500030200090000" pitchFamily="2" charset="0"/>
                  </a:rPr>
                  <a:t>About</a:t>
                </a:r>
                <a:endParaRPr lang="en-GB" sz="2800" b="1" dirty="0">
                  <a:solidFill>
                    <a:schemeClr val="bg2"/>
                  </a:solidFill>
                  <a:latin typeface="MV Boli" panose="02000500030200090000" pitchFamily="2" charset="0"/>
                  <a:cs typeface="MV Boli" panose="02000500030200090000" pitchFamily="2" charset="0"/>
                </a:endParaRPr>
              </a:p>
            </p:txBody>
          </p:sp>
          <p:pic>
            <p:nvPicPr>
              <p:cNvPr id="29" name="Picture 28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6200000">
                <a:off x="11037721" y="3124155"/>
                <a:ext cx="609685" cy="609685"/>
              </a:xfrm>
              <a:prstGeom prst="rect">
                <a:avLst/>
              </a:prstGeom>
            </p:spPr>
          </p:pic>
        </p:grpSp>
      </p:grpSp>
      <p:grpSp>
        <p:nvGrpSpPr>
          <p:cNvPr id="30" name="Group 29"/>
          <p:cNvGrpSpPr/>
          <p:nvPr/>
        </p:nvGrpSpPr>
        <p:grpSpPr>
          <a:xfrm>
            <a:off x="-1337240" y="-8874"/>
            <a:ext cx="12244254" cy="6858000"/>
            <a:chOff x="0" y="0"/>
            <a:chExt cx="12244254" cy="6858000"/>
          </a:xfrm>
        </p:grpSpPr>
        <p:sp>
          <p:nvSpPr>
            <p:cNvPr id="31" name="Rectangle 3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>
              <a:outerShdw blurRad="215900" dist="50800" sx="101000" sy="101000" algn="tl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32" name="Group 31"/>
            <p:cNvGrpSpPr/>
            <p:nvPr/>
          </p:nvGrpSpPr>
          <p:grpSpPr>
            <a:xfrm>
              <a:off x="10964093" y="2254345"/>
              <a:ext cx="1280161" cy="2349306"/>
              <a:chOff x="10964093" y="2254345"/>
              <a:chExt cx="1280161" cy="2349306"/>
            </a:xfrm>
          </p:grpSpPr>
          <p:sp>
            <p:nvSpPr>
              <p:cNvPr id="33" name="Freeform 32"/>
              <p:cNvSpPr/>
              <p:nvPr/>
            </p:nvSpPr>
            <p:spPr>
              <a:xfrm>
                <a:off x="10964093" y="2254345"/>
                <a:ext cx="1280160" cy="2349306"/>
              </a:xfrm>
              <a:custGeom>
                <a:avLst/>
                <a:gdLst>
                  <a:gd name="connsiteX0" fmla="*/ 1280160 w 1280160"/>
                  <a:gd name="connsiteY0" fmla="*/ 0 h 2349306"/>
                  <a:gd name="connsiteX1" fmla="*/ 1280160 w 1280160"/>
                  <a:gd name="connsiteY1" fmla="*/ 2349306 h 2349306"/>
                  <a:gd name="connsiteX2" fmla="*/ 0 w 1280160"/>
                  <a:gd name="connsiteY2" fmla="*/ 1174653 h 2349306"/>
                  <a:gd name="connsiteX3" fmla="*/ 1280160 w 1280160"/>
                  <a:gd name="connsiteY3" fmla="*/ 0 h 23493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80160" h="2349306">
                    <a:moveTo>
                      <a:pt x="1280160" y="0"/>
                    </a:moveTo>
                    <a:lnTo>
                      <a:pt x="1280160" y="2349306"/>
                    </a:lnTo>
                    <a:cubicBezTo>
                      <a:pt x="573147" y="2349306"/>
                      <a:pt x="0" y="1823396"/>
                      <a:pt x="0" y="1174653"/>
                    </a:cubicBezTo>
                    <a:cubicBezTo>
                      <a:pt x="0" y="525910"/>
                      <a:pt x="573147" y="0"/>
                      <a:pt x="1280160" y="0"/>
                    </a:cubicBezTo>
                    <a:close/>
                  </a:path>
                </a:pathLst>
              </a:custGeom>
              <a:solidFill>
                <a:schemeClr val="bg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4" name="TextBox 33"/>
              <p:cNvSpPr txBox="1"/>
              <p:nvPr/>
            </p:nvSpPr>
            <p:spPr>
              <a:xfrm rot="16200000">
                <a:off x="11097937" y="3167388"/>
                <a:ext cx="176941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b="1" dirty="0" smtClean="0">
                    <a:solidFill>
                      <a:schemeClr val="bg2"/>
                    </a:solidFill>
                    <a:latin typeface="MV Boli" panose="02000500030200090000" pitchFamily="2" charset="0"/>
                    <a:cs typeface="MV Boli" panose="02000500030200090000" pitchFamily="2" charset="0"/>
                  </a:rPr>
                  <a:t>LOGO</a:t>
                </a:r>
                <a:endParaRPr lang="en-GB" sz="2800" b="1" dirty="0">
                  <a:solidFill>
                    <a:schemeClr val="bg2"/>
                  </a:solidFill>
                  <a:latin typeface="MV Boli" panose="02000500030200090000" pitchFamily="2" charset="0"/>
                  <a:cs typeface="MV Boli" panose="02000500030200090000" pitchFamily="2" charset="0"/>
                </a:endParaRPr>
              </a:p>
            </p:txBody>
          </p:sp>
          <p:pic>
            <p:nvPicPr>
              <p:cNvPr id="35" name="Picture 34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6200000">
                <a:off x="11037721" y="3124155"/>
                <a:ext cx="609685" cy="609685"/>
              </a:xfrm>
              <a:prstGeom prst="rect">
                <a:avLst/>
              </a:prstGeom>
            </p:spPr>
          </p:pic>
        </p:grpSp>
      </p:grpSp>
      <p:grpSp>
        <p:nvGrpSpPr>
          <p:cNvPr id="36" name="Group 35"/>
          <p:cNvGrpSpPr/>
          <p:nvPr/>
        </p:nvGrpSpPr>
        <p:grpSpPr>
          <a:xfrm>
            <a:off x="-1967966" y="-17739"/>
            <a:ext cx="12244253" cy="6858000"/>
            <a:chOff x="0" y="0"/>
            <a:chExt cx="12244253" cy="6858000"/>
          </a:xfrm>
        </p:grpSpPr>
        <p:sp>
          <p:nvSpPr>
            <p:cNvPr id="37" name="Rectangle 3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>
              <a:outerShdw blurRad="215900" dist="50800" sx="101000" sy="101000" algn="tl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38" name="Group 37"/>
            <p:cNvGrpSpPr/>
            <p:nvPr/>
          </p:nvGrpSpPr>
          <p:grpSpPr>
            <a:xfrm>
              <a:off x="10964093" y="2254345"/>
              <a:ext cx="1280160" cy="2349306"/>
              <a:chOff x="10964093" y="2254345"/>
              <a:chExt cx="1280160" cy="2349306"/>
            </a:xfrm>
          </p:grpSpPr>
          <p:sp>
            <p:nvSpPr>
              <p:cNvPr id="39" name="Freeform 38"/>
              <p:cNvSpPr/>
              <p:nvPr/>
            </p:nvSpPr>
            <p:spPr>
              <a:xfrm>
                <a:off x="10964093" y="2254345"/>
                <a:ext cx="1280160" cy="2349306"/>
              </a:xfrm>
              <a:custGeom>
                <a:avLst/>
                <a:gdLst>
                  <a:gd name="connsiteX0" fmla="*/ 1280160 w 1280160"/>
                  <a:gd name="connsiteY0" fmla="*/ 0 h 2349306"/>
                  <a:gd name="connsiteX1" fmla="*/ 1280160 w 1280160"/>
                  <a:gd name="connsiteY1" fmla="*/ 2349306 h 2349306"/>
                  <a:gd name="connsiteX2" fmla="*/ 0 w 1280160"/>
                  <a:gd name="connsiteY2" fmla="*/ 1174653 h 2349306"/>
                  <a:gd name="connsiteX3" fmla="*/ 1280160 w 1280160"/>
                  <a:gd name="connsiteY3" fmla="*/ 0 h 23493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80160" h="2349306">
                    <a:moveTo>
                      <a:pt x="1280160" y="0"/>
                    </a:moveTo>
                    <a:lnTo>
                      <a:pt x="1280160" y="2349306"/>
                    </a:lnTo>
                    <a:cubicBezTo>
                      <a:pt x="573147" y="2349306"/>
                      <a:pt x="0" y="1823396"/>
                      <a:pt x="0" y="1174653"/>
                    </a:cubicBezTo>
                    <a:cubicBezTo>
                      <a:pt x="0" y="525910"/>
                      <a:pt x="573147" y="0"/>
                      <a:pt x="1280160" y="0"/>
                    </a:cubicBezTo>
                    <a:close/>
                  </a:path>
                </a:pathLst>
              </a:custGeom>
              <a:solidFill>
                <a:srgbClr val="F7A3F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40" name="TextBox 39"/>
              <p:cNvSpPr txBox="1"/>
              <p:nvPr/>
            </p:nvSpPr>
            <p:spPr>
              <a:xfrm rot="16200000">
                <a:off x="11097937" y="3198166"/>
                <a:ext cx="1769413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b="1" dirty="0" smtClean="0">
                    <a:solidFill>
                      <a:schemeClr val="bg2"/>
                    </a:solidFill>
                    <a:latin typeface="MV Boli" panose="02000500030200090000" pitchFamily="2" charset="0"/>
                    <a:cs typeface="MV Boli" panose="02000500030200090000" pitchFamily="2" charset="0"/>
                  </a:rPr>
                  <a:t>FACEBOOK</a:t>
                </a:r>
                <a:endParaRPr lang="en-GB" sz="2400" b="1" dirty="0">
                  <a:solidFill>
                    <a:schemeClr val="bg2"/>
                  </a:solidFill>
                  <a:latin typeface="MV Boli" panose="02000500030200090000" pitchFamily="2" charset="0"/>
                  <a:cs typeface="MV Boli" panose="02000500030200090000" pitchFamily="2" charset="0"/>
                </a:endParaRPr>
              </a:p>
            </p:txBody>
          </p:sp>
          <p:pic>
            <p:nvPicPr>
              <p:cNvPr id="41" name="Picture 40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6200000">
                <a:off x="11037721" y="3124155"/>
                <a:ext cx="609685" cy="609685"/>
              </a:xfrm>
              <a:prstGeom prst="rect">
                <a:avLst/>
              </a:prstGeom>
            </p:spPr>
          </p:pic>
        </p:grpSp>
      </p:grpSp>
      <p:grpSp>
        <p:nvGrpSpPr>
          <p:cNvPr id="42" name="Group 41"/>
          <p:cNvGrpSpPr/>
          <p:nvPr/>
        </p:nvGrpSpPr>
        <p:grpSpPr>
          <a:xfrm>
            <a:off x="-2643694" y="-8874"/>
            <a:ext cx="12244254" cy="6858000"/>
            <a:chOff x="0" y="0"/>
            <a:chExt cx="12244254" cy="6858000"/>
          </a:xfrm>
        </p:grpSpPr>
        <p:sp>
          <p:nvSpPr>
            <p:cNvPr id="43" name="Rectangle 42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>
              <a:outerShdw blurRad="215900" dist="50800" sx="101000" sy="101000" algn="tl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44" name="Group 43"/>
            <p:cNvGrpSpPr/>
            <p:nvPr/>
          </p:nvGrpSpPr>
          <p:grpSpPr>
            <a:xfrm>
              <a:off x="10964093" y="2254345"/>
              <a:ext cx="1280161" cy="2349306"/>
              <a:chOff x="10964093" y="2254345"/>
              <a:chExt cx="1280161" cy="2349306"/>
            </a:xfrm>
          </p:grpSpPr>
          <p:sp>
            <p:nvSpPr>
              <p:cNvPr id="45" name="Freeform 44"/>
              <p:cNvSpPr/>
              <p:nvPr/>
            </p:nvSpPr>
            <p:spPr>
              <a:xfrm>
                <a:off x="10964093" y="2254345"/>
                <a:ext cx="1280160" cy="2349306"/>
              </a:xfrm>
              <a:custGeom>
                <a:avLst/>
                <a:gdLst>
                  <a:gd name="connsiteX0" fmla="*/ 1280160 w 1280160"/>
                  <a:gd name="connsiteY0" fmla="*/ 0 h 2349306"/>
                  <a:gd name="connsiteX1" fmla="*/ 1280160 w 1280160"/>
                  <a:gd name="connsiteY1" fmla="*/ 2349306 h 2349306"/>
                  <a:gd name="connsiteX2" fmla="*/ 0 w 1280160"/>
                  <a:gd name="connsiteY2" fmla="*/ 1174653 h 2349306"/>
                  <a:gd name="connsiteX3" fmla="*/ 1280160 w 1280160"/>
                  <a:gd name="connsiteY3" fmla="*/ 0 h 23493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80160" h="2349306">
                    <a:moveTo>
                      <a:pt x="1280160" y="0"/>
                    </a:moveTo>
                    <a:lnTo>
                      <a:pt x="1280160" y="2349306"/>
                    </a:lnTo>
                    <a:cubicBezTo>
                      <a:pt x="573147" y="2349306"/>
                      <a:pt x="0" y="1823396"/>
                      <a:pt x="0" y="1174653"/>
                    </a:cubicBezTo>
                    <a:cubicBezTo>
                      <a:pt x="0" y="525910"/>
                      <a:pt x="573147" y="0"/>
                      <a:pt x="1280160" y="0"/>
                    </a:cubicBezTo>
                    <a:close/>
                  </a:path>
                </a:pathLst>
              </a:custGeom>
              <a:solidFill>
                <a:srgbClr val="84E8A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46" name="TextBox 45"/>
              <p:cNvSpPr txBox="1"/>
              <p:nvPr/>
            </p:nvSpPr>
            <p:spPr>
              <a:xfrm rot="16200000">
                <a:off x="11097937" y="3167388"/>
                <a:ext cx="176941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endParaRPr lang="en-GB" sz="2800" b="1" dirty="0">
                  <a:solidFill>
                    <a:schemeClr val="bg2"/>
                  </a:solidFill>
                  <a:latin typeface="MV Boli" panose="02000500030200090000" pitchFamily="2" charset="0"/>
                  <a:cs typeface="MV Boli" panose="02000500030200090000" pitchFamily="2" charset="0"/>
                </a:endParaRPr>
              </a:p>
            </p:txBody>
          </p:sp>
          <p:pic>
            <p:nvPicPr>
              <p:cNvPr id="47" name="Picture 46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6200000">
                <a:off x="11037721" y="3124155"/>
                <a:ext cx="609685" cy="609685"/>
              </a:xfrm>
              <a:prstGeom prst="rect">
                <a:avLst/>
              </a:prstGeom>
            </p:spPr>
          </p:pic>
        </p:grpSp>
      </p:grpSp>
      <p:grpSp>
        <p:nvGrpSpPr>
          <p:cNvPr id="48" name="Group 47"/>
          <p:cNvGrpSpPr/>
          <p:nvPr/>
        </p:nvGrpSpPr>
        <p:grpSpPr>
          <a:xfrm>
            <a:off x="-3280324" y="-26604"/>
            <a:ext cx="12244254" cy="6858000"/>
            <a:chOff x="0" y="0"/>
            <a:chExt cx="12244254" cy="6858000"/>
          </a:xfrm>
        </p:grpSpPr>
        <p:sp>
          <p:nvSpPr>
            <p:cNvPr id="49" name="Rectangle 48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>
              <a:outerShdw blurRad="215900" dist="50800" sx="101000" sy="101000" algn="tl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50" name="Group 49"/>
            <p:cNvGrpSpPr/>
            <p:nvPr/>
          </p:nvGrpSpPr>
          <p:grpSpPr>
            <a:xfrm>
              <a:off x="10964093" y="2116182"/>
              <a:ext cx="1280161" cy="2487469"/>
              <a:chOff x="10964093" y="2116182"/>
              <a:chExt cx="1280161" cy="2487469"/>
            </a:xfrm>
          </p:grpSpPr>
          <p:sp>
            <p:nvSpPr>
              <p:cNvPr id="51" name="Freeform 50"/>
              <p:cNvSpPr/>
              <p:nvPr/>
            </p:nvSpPr>
            <p:spPr>
              <a:xfrm>
                <a:off x="10964093" y="2254345"/>
                <a:ext cx="1280160" cy="2349306"/>
              </a:xfrm>
              <a:custGeom>
                <a:avLst/>
                <a:gdLst>
                  <a:gd name="connsiteX0" fmla="*/ 1280160 w 1280160"/>
                  <a:gd name="connsiteY0" fmla="*/ 0 h 2349306"/>
                  <a:gd name="connsiteX1" fmla="*/ 1280160 w 1280160"/>
                  <a:gd name="connsiteY1" fmla="*/ 2349306 h 2349306"/>
                  <a:gd name="connsiteX2" fmla="*/ 0 w 1280160"/>
                  <a:gd name="connsiteY2" fmla="*/ 1174653 h 2349306"/>
                  <a:gd name="connsiteX3" fmla="*/ 1280160 w 1280160"/>
                  <a:gd name="connsiteY3" fmla="*/ 0 h 23493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80160" h="2349306">
                    <a:moveTo>
                      <a:pt x="1280160" y="0"/>
                    </a:moveTo>
                    <a:lnTo>
                      <a:pt x="1280160" y="2349306"/>
                    </a:lnTo>
                    <a:cubicBezTo>
                      <a:pt x="573147" y="2349306"/>
                      <a:pt x="0" y="1823396"/>
                      <a:pt x="0" y="1174653"/>
                    </a:cubicBezTo>
                    <a:cubicBezTo>
                      <a:pt x="0" y="525910"/>
                      <a:pt x="573147" y="0"/>
                      <a:pt x="1280160" y="0"/>
                    </a:cubicBezTo>
                    <a:close/>
                  </a:path>
                </a:pathLst>
              </a:custGeom>
              <a:solidFill>
                <a:srgbClr val="9A8AF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52" name="TextBox 51"/>
              <p:cNvSpPr txBox="1"/>
              <p:nvPr/>
            </p:nvSpPr>
            <p:spPr>
              <a:xfrm rot="16200000">
                <a:off x="10812037" y="3025179"/>
                <a:ext cx="2341214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b="1" dirty="0" smtClean="0">
                    <a:solidFill>
                      <a:schemeClr val="bg2"/>
                    </a:solidFill>
                    <a:latin typeface="MV Boli" panose="02000500030200090000" pitchFamily="2" charset="0"/>
                    <a:cs typeface="MV Boli" panose="02000500030200090000" pitchFamily="2" charset="0"/>
                  </a:rPr>
                  <a:t>POSTERS</a:t>
                </a:r>
                <a:endParaRPr lang="en-GB" sz="2800" b="1" dirty="0">
                  <a:solidFill>
                    <a:schemeClr val="bg2"/>
                  </a:solidFill>
                  <a:latin typeface="MV Boli" panose="02000500030200090000" pitchFamily="2" charset="0"/>
                  <a:cs typeface="MV Boli" panose="02000500030200090000" pitchFamily="2" charset="0"/>
                </a:endParaRPr>
              </a:p>
            </p:txBody>
          </p:sp>
          <p:pic>
            <p:nvPicPr>
              <p:cNvPr id="53" name="Picture 52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6200000">
                <a:off x="11037721" y="3124155"/>
                <a:ext cx="609685" cy="609685"/>
              </a:xfrm>
              <a:prstGeom prst="rect">
                <a:avLst/>
              </a:prstGeom>
            </p:spPr>
          </p:pic>
        </p:grpSp>
      </p:grpSp>
      <p:grpSp>
        <p:nvGrpSpPr>
          <p:cNvPr id="54" name="Group 53"/>
          <p:cNvGrpSpPr/>
          <p:nvPr/>
        </p:nvGrpSpPr>
        <p:grpSpPr>
          <a:xfrm>
            <a:off x="-3923859" y="-17745"/>
            <a:ext cx="12244254" cy="6858000"/>
            <a:chOff x="0" y="0"/>
            <a:chExt cx="12244254" cy="6858000"/>
          </a:xfrm>
        </p:grpSpPr>
        <p:sp>
          <p:nvSpPr>
            <p:cNvPr id="55" name="Rectangle 54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>
              <a:outerShdw blurRad="215900" dist="50800" sx="101000" sy="101000" algn="tl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56" name="Group 55"/>
            <p:cNvGrpSpPr/>
            <p:nvPr/>
          </p:nvGrpSpPr>
          <p:grpSpPr>
            <a:xfrm>
              <a:off x="10964093" y="2095410"/>
              <a:ext cx="1280161" cy="2521026"/>
              <a:chOff x="10964093" y="2095410"/>
              <a:chExt cx="1280161" cy="2521026"/>
            </a:xfrm>
          </p:grpSpPr>
          <p:sp>
            <p:nvSpPr>
              <p:cNvPr id="57" name="Freeform 56"/>
              <p:cNvSpPr/>
              <p:nvPr/>
            </p:nvSpPr>
            <p:spPr>
              <a:xfrm>
                <a:off x="10964093" y="2254345"/>
                <a:ext cx="1280160" cy="2349306"/>
              </a:xfrm>
              <a:custGeom>
                <a:avLst/>
                <a:gdLst>
                  <a:gd name="connsiteX0" fmla="*/ 1280160 w 1280160"/>
                  <a:gd name="connsiteY0" fmla="*/ 0 h 2349306"/>
                  <a:gd name="connsiteX1" fmla="*/ 1280160 w 1280160"/>
                  <a:gd name="connsiteY1" fmla="*/ 2349306 h 2349306"/>
                  <a:gd name="connsiteX2" fmla="*/ 0 w 1280160"/>
                  <a:gd name="connsiteY2" fmla="*/ 1174653 h 2349306"/>
                  <a:gd name="connsiteX3" fmla="*/ 1280160 w 1280160"/>
                  <a:gd name="connsiteY3" fmla="*/ 0 h 23493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80160" h="2349306">
                    <a:moveTo>
                      <a:pt x="1280160" y="0"/>
                    </a:moveTo>
                    <a:lnTo>
                      <a:pt x="1280160" y="2349306"/>
                    </a:lnTo>
                    <a:cubicBezTo>
                      <a:pt x="573147" y="2349306"/>
                      <a:pt x="0" y="1823396"/>
                      <a:pt x="0" y="1174653"/>
                    </a:cubicBezTo>
                    <a:cubicBezTo>
                      <a:pt x="0" y="525910"/>
                      <a:pt x="573147" y="0"/>
                      <a:pt x="1280160" y="0"/>
                    </a:cubicBezTo>
                    <a:close/>
                  </a:path>
                </a:pathLst>
              </a:custGeom>
              <a:solidFill>
                <a:srgbClr val="F2B87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58" name="TextBox 57"/>
              <p:cNvSpPr txBox="1"/>
              <p:nvPr/>
            </p:nvSpPr>
            <p:spPr>
              <a:xfrm rot="16200000">
                <a:off x="10722131" y="3094313"/>
                <a:ext cx="2521026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b="1" dirty="0" smtClean="0">
                    <a:solidFill>
                      <a:schemeClr val="bg2"/>
                    </a:solidFill>
                    <a:latin typeface="MV Boli" panose="02000500030200090000" pitchFamily="2" charset="0"/>
                    <a:cs typeface="MV Boli" panose="02000500030200090000" pitchFamily="2" charset="0"/>
                  </a:rPr>
                  <a:t>FLYERS</a:t>
                </a:r>
                <a:endParaRPr lang="en-GB" sz="2800" b="1" dirty="0">
                  <a:solidFill>
                    <a:schemeClr val="bg2"/>
                  </a:solidFill>
                  <a:latin typeface="MV Boli" panose="02000500030200090000" pitchFamily="2" charset="0"/>
                  <a:cs typeface="MV Boli" panose="02000500030200090000" pitchFamily="2" charset="0"/>
                </a:endParaRPr>
              </a:p>
            </p:txBody>
          </p:sp>
          <p:pic>
            <p:nvPicPr>
              <p:cNvPr id="59" name="Picture 58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6200000">
                <a:off x="11037721" y="3124155"/>
                <a:ext cx="609685" cy="609685"/>
              </a:xfrm>
              <a:prstGeom prst="rect">
                <a:avLst/>
              </a:prstGeom>
            </p:spPr>
          </p:pic>
        </p:grpSp>
      </p:grpSp>
      <p:grpSp>
        <p:nvGrpSpPr>
          <p:cNvPr id="60" name="Group 59"/>
          <p:cNvGrpSpPr/>
          <p:nvPr/>
        </p:nvGrpSpPr>
        <p:grpSpPr>
          <a:xfrm>
            <a:off x="-14519201" y="-4434"/>
            <a:ext cx="12244254" cy="6858000"/>
            <a:chOff x="0" y="0"/>
            <a:chExt cx="12244254" cy="6858000"/>
          </a:xfrm>
        </p:grpSpPr>
        <p:sp>
          <p:nvSpPr>
            <p:cNvPr id="61" name="Rectangle 6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>
              <a:outerShdw blurRad="215900" dist="50800" sx="101000" sy="101000" algn="tl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62" name="Group 61"/>
            <p:cNvGrpSpPr/>
            <p:nvPr/>
          </p:nvGrpSpPr>
          <p:grpSpPr>
            <a:xfrm>
              <a:off x="10964093" y="2254345"/>
              <a:ext cx="1280161" cy="2349306"/>
              <a:chOff x="10964093" y="2254345"/>
              <a:chExt cx="1280161" cy="2349306"/>
            </a:xfrm>
          </p:grpSpPr>
          <p:sp>
            <p:nvSpPr>
              <p:cNvPr id="63" name="Freeform 62"/>
              <p:cNvSpPr/>
              <p:nvPr/>
            </p:nvSpPr>
            <p:spPr>
              <a:xfrm>
                <a:off x="10964093" y="2254345"/>
                <a:ext cx="1280160" cy="2349306"/>
              </a:xfrm>
              <a:custGeom>
                <a:avLst/>
                <a:gdLst>
                  <a:gd name="connsiteX0" fmla="*/ 1280160 w 1280160"/>
                  <a:gd name="connsiteY0" fmla="*/ 0 h 2349306"/>
                  <a:gd name="connsiteX1" fmla="*/ 1280160 w 1280160"/>
                  <a:gd name="connsiteY1" fmla="*/ 2349306 h 2349306"/>
                  <a:gd name="connsiteX2" fmla="*/ 0 w 1280160"/>
                  <a:gd name="connsiteY2" fmla="*/ 1174653 h 2349306"/>
                  <a:gd name="connsiteX3" fmla="*/ 1280160 w 1280160"/>
                  <a:gd name="connsiteY3" fmla="*/ 0 h 23493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80160" h="2349306">
                    <a:moveTo>
                      <a:pt x="1280160" y="0"/>
                    </a:moveTo>
                    <a:lnTo>
                      <a:pt x="1280160" y="2349306"/>
                    </a:lnTo>
                    <a:cubicBezTo>
                      <a:pt x="573147" y="2349306"/>
                      <a:pt x="0" y="1823396"/>
                      <a:pt x="0" y="1174653"/>
                    </a:cubicBezTo>
                    <a:cubicBezTo>
                      <a:pt x="0" y="525910"/>
                      <a:pt x="573147" y="0"/>
                      <a:pt x="1280160" y="0"/>
                    </a:cubicBezTo>
                    <a:close/>
                  </a:path>
                </a:pathLst>
              </a:custGeom>
              <a:solidFill>
                <a:srgbClr val="E8629B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64" name="TextBox 63"/>
              <p:cNvSpPr txBox="1"/>
              <p:nvPr/>
            </p:nvSpPr>
            <p:spPr>
              <a:xfrm rot="16200000">
                <a:off x="11097937" y="3167388"/>
                <a:ext cx="176941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endParaRPr lang="en-GB" sz="2800" b="1" dirty="0">
                  <a:solidFill>
                    <a:schemeClr val="bg2"/>
                  </a:solidFill>
                  <a:latin typeface="MV Boli" panose="02000500030200090000" pitchFamily="2" charset="0"/>
                  <a:cs typeface="MV Boli" panose="02000500030200090000" pitchFamily="2" charset="0"/>
                </a:endParaRPr>
              </a:p>
            </p:txBody>
          </p:sp>
          <p:pic>
            <p:nvPicPr>
              <p:cNvPr id="65" name="Picture 64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6200000">
                <a:off x="11037721" y="3124155"/>
                <a:ext cx="609685" cy="609685"/>
              </a:xfrm>
              <a:prstGeom prst="rect">
                <a:avLst/>
              </a:prstGeom>
            </p:spPr>
          </p:pic>
        </p:grpSp>
      </p:grpSp>
      <p:grpSp>
        <p:nvGrpSpPr>
          <p:cNvPr id="66" name="Group 65"/>
          <p:cNvGrpSpPr/>
          <p:nvPr/>
        </p:nvGrpSpPr>
        <p:grpSpPr>
          <a:xfrm>
            <a:off x="-15109988" y="0"/>
            <a:ext cx="12244254" cy="6858000"/>
            <a:chOff x="0" y="0"/>
            <a:chExt cx="12244254" cy="6858000"/>
          </a:xfrm>
        </p:grpSpPr>
        <p:sp>
          <p:nvSpPr>
            <p:cNvPr id="67" name="Rectangle 6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>
              <a:outerShdw blurRad="215900" dist="50800" sx="101000" sy="101000" algn="tl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68" name="Group 67"/>
            <p:cNvGrpSpPr/>
            <p:nvPr/>
          </p:nvGrpSpPr>
          <p:grpSpPr>
            <a:xfrm>
              <a:off x="10964093" y="2254345"/>
              <a:ext cx="1280161" cy="2349306"/>
              <a:chOff x="10964093" y="2254345"/>
              <a:chExt cx="1280161" cy="2349306"/>
            </a:xfrm>
          </p:grpSpPr>
          <p:sp>
            <p:nvSpPr>
              <p:cNvPr id="69" name="Freeform 68"/>
              <p:cNvSpPr/>
              <p:nvPr/>
            </p:nvSpPr>
            <p:spPr>
              <a:xfrm>
                <a:off x="10964093" y="2254345"/>
                <a:ext cx="1280160" cy="2349306"/>
              </a:xfrm>
              <a:custGeom>
                <a:avLst/>
                <a:gdLst>
                  <a:gd name="connsiteX0" fmla="*/ 1280160 w 1280160"/>
                  <a:gd name="connsiteY0" fmla="*/ 0 h 2349306"/>
                  <a:gd name="connsiteX1" fmla="*/ 1280160 w 1280160"/>
                  <a:gd name="connsiteY1" fmla="*/ 2349306 h 2349306"/>
                  <a:gd name="connsiteX2" fmla="*/ 0 w 1280160"/>
                  <a:gd name="connsiteY2" fmla="*/ 1174653 h 2349306"/>
                  <a:gd name="connsiteX3" fmla="*/ 1280160 w 1280160"/>
                  <a:gd name="connsiteY3" fmla="*/ 0 h 23493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80160" h="2349306">
                    <a:moveTo>
                      <a:pt x="1280160" y="0"/>
                    </a:moveTo>
                    <a:lnTo>
                      <a:pt x="1280160" y="2349306"/>
                    </a:lnTo>
                    <a:cubicBezTo>
                      <a:pt x="573147" y="2349306"/>
                      <a:pt x="0" y="1823396"/>
                      <a:pt x="0" y="1174653"/>
                    </a:cubicBezTo>
                    <a:cubicBezTo>
                      <a:pt x="0" y="525910"/>
                      <a:pt x="573147" y="0"/>
                      <a:pt x="1280160" y="0"/>
                    </a:cubicBezTo>
                    <a:close/>
                  </a:path>
                </a:pathLst>
              </a:custGeom>
              <a:solidFill>
                <a:srgbClr val="D4B0B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70" name="TextBox 69"/>
              <p:cNvSpPr txBox="1"/>
              <p:nvPr/>
            </p:nvSpPr>
            <p:spPr>
              <a:xfrm rot="16200000">
                <a:off x="11097937" y="3167388"/>
                <a:ext cx="176941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endParaRPr lang="en-GB" sz="2800" b="1" dirty="0">
                  <a:solidFill>
                    <a:schemeClr val="bg2"/>
                  </a:solidFill>
                  <a:latin typeface="MV Boli" panose="02000500030200090000" pitchFamily="2" charset="0"/>
                  <a:cs typeface="MV Boli" panose="02000500030200090000" pitchFamily="2" charset="0"/>
                </a:endParaRPr>
              </a:p>
            </p:txBody>
          </p:sp>
          <p:pic>
            <p:nvPicPr>
              <p:cNvPr id="71" name="Picture 70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6200000">
                <a:off x="11037721" y="3124155"/>
                <a:ext cx="609685" cy="609685"/>
              </a:xfrm>
              <a:prstGeom prst="rect">
                <a:avLst/>
              </a:prstGeom>
            </p:spPr>
          </p:pic>
        </p:grpSp>
      </p:grpSp>
      <p:grpSp>
        <p:nvGrpSpPr>
          <p:cNvPr id="80" name="Group 79"/>
          <p:cNvGrpSpPr/>
          <p:nvPr/>
        </p:nvGrpSpPr>
        <p:grpSpPr>
          <a:xfrm>
            <a:off x="-15778169" y="0"/>
            <a:ext cx="12244254" cy="6858000"/>
            <a:chOff x="0" y="0"/>
            <a:chExt cx="12244254" cy="6858000"/>
          </a:xfrm>
        </p:grpSpPr>
        <p:sp>
          <p:nvSpPr>
            <p:cNvPr id="81" name="Rectangle 8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>
              <a:outerShdw blurRad="215900" dist="50800" sx="101000" sy="101000" algn="tl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82" name="Group 81"/>
            <p:cNvGrpSpPr/>
            <p:nvPr/>
          </p:nvGrpSpPr>
          <p:grpSpPr>
            <a:xfrm>
              <a:off x="10964093" y="2254345"/>
              <a:ext cx="1280161" cy="2349306"/>
              <a:chOff x="10964093" y="2254345"/>
              <a:chExt cx="1280161" cy="2349306"/>
            </a:xfrm>
          </p:grpSpPr>
          <p:sp>
            <p:nvSpPr>
              <p:cNvPr id="83" name="Freeform 82"/>
              <p:cNvSpPr/>
              <p:nvPr/>
            </p:nvSpPr>
            <p:spPr>
              <a:xfrm>
                <a:off x="10964093" y="2254345"/>
                <a:ext cx="1280160" cy="2349306"/>
              </a:xfrm>
              <a:custGeom>
                <a:avLst/>
                <a:gdLst>
                  <a:gd name="connsiteX0" fmla="*/ 1280160 w 1280160"/>
                  <a:gd name="connsiteY0" fmla="*/ 0 h 2349306"/>
                  <a:gd name="connsiteX1" fmla="*/ 1280160 w 1280160"/>
                  <a:gd name="connsiteY1" fmla="*/ 2349306 h 2349306"/>
                  <a:gd name="connsiteX2" fmla="*/ 0 w 1280160"/>
                  <a:gd name="connsiteY2" fmla="*/ 1174653 h 2349306"/>
                  <a:gd name="connsiteX3" fmla="*/ 1280160 w 1280160"/>
                  <a:gd name="connsiteY3" fmla="*/ 0 h 23493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80160" h="2349306">
                    <a:moveTo>
                      <a:pt x="1280160" y="0"/>
                    </a:moveTo>
                    <a:lnTo>
                      <a:pt x="1280160" y="2349306"/>
                    </a:lnTo>
                    <a:cubicBezTo>
                      <a:pt x="573147" y="2349306"/>
                      <a:pt x="0" y="1823396"/>
                      <a:pt x="0" y="1174653"/>
                    </a:cubicBezTo>
                    <a:cubicBezTo>
                      <a:pt x="0" y="525910"/>
                      <a:pt x="573147" y="0"/>
                      <a:pt x="1280160" y="0"/>
                    </a:cubicBezTo>
                    <a:close/>
                  </a:path>
                </a:pathLst>
              </a:custGeom>
              <a:solidFill>
                <a:srgbClr val="93DDD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84" name="TextBox 83"/>
              <p:cNvSpPr txBox="1"/>
              <p:nvPr/>
            </p:nvSpPr>
            <p:spPr>
              <a:xfrm rot="16200000">
                <a:off x="11097937" y="3167388"/>
                <a:ext cx="176941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endParaRPr lang="en-GB" sz="2800" b="1" dirty="0">
                  <a:solidFill>
                    <a:schemeClr val="bg2"/>
                  </a:solidFill>
                  <a:latin typeface="MV Boli" panose="02000500030200090000" pitchFamily="2" charset="0"/>
                  <a:cs typeface="MV Boli" panose="02000500030200090000" pitchFamily="2" charset="0"/>
                </a:endParaRPr>
              </a:p>
            </p:txBody>
          </p:sp>
          <p:pic>
            <p:nvPicPr>
              <p:cNvPr id="85" name="Picture 84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6200000">
                <a:off x="11037721" y="3124155"/>
                <a:ext cx="609685" cy="609685"/>
              </a:xfrm>
              <a:prstGeom prst="rect">
                <a:avLst/>
              </a:prstGeom>
            </p:spPr>
          </p:pic>
        </p:grpSp>
      </p:grpSp>
      <p:pic>
        <p:nvPicPr>
          <p:cNvPr id="11" name="Picture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73658" y="3707236"/>
            <a:ext cx="3033619" cy="2964147"/>
          </a:xfrm>
          <a:prstGeom prst="rect">
            <a:avLst/>
          </a:prstGeom>
        </p:spPr>
      </p:pic>
      <p:grpSp>
        <p:nvGrpSpPr>
          <p:cNvPr id="72" name="Group 71"/>
          <p:cNvGrpSpPr/>
          <p:nvPr/>
        </p:nvGrpSpPr>
        <p:grpSpPr>
          <a:xfrm>
            <a:off x="463073" y="46025"/>
            <a:ext cx="8126836" cy="1161829"/>
            <a:chOff x="2383863" y="-23439"/>
            <a:chExt cx="6705703" cy="1161829"/>
          </a:xfrm>
        </p:grpSpPr>
        <p:sp>
          <p:nvSpPr>
            <p:cNvPr id="73" name="TextBox 72"/>
            <p:cNvSpPr txBox="1"/>
            <p:nvPr/>
          </p:nvSpPr>
          <p:spPr>
            <a:xfrm>
              <a:off x="2383863" y="-23439"/>
              <a:ext cx="6705703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4400" dirty="0" smtClean="0">
                  <a:solidFill>
                    <a:schemeClr val="bg1">
                      <a:lumMod val="50000"/>
                    </a:schemeClr>
                  </a:solidFill>
                  <a:latin typeface="Tw Cen MT" panose="020B0602020104020603" pitchFamily="34" charset="0"/>
                </a:rPr>
                <a:t>100, 200…1000?</a:t>
              </a:r>
              <a:endParaRPr lang="en-GB" sz="4400" dirty="0">
                <a:solidFill>
                  <a:schemeClr val="bg1">
                    <a:lumMod val="50000"/>
                  </a:schemeClr>
                </a:solidFill>
                <a:latin typeface="Tw Cen MT" panose="020B0602020104020603" pitchFamily="34" charset="0"/>
              </a:endParaRPr>
            </a:p>
          </p:txBody>
        </p:sp>
        <p:grpSp>
          <p:nvGrpSpPr>
            <p:cNvPr id="74" name="Group 73"/>
            <p:cNvGrpSpPr/>
            <p:nvPr/>
          </p:nvGrpSpPr>
          <p:grpSpPr>
            <a:xfrm>
              <a:off x="5078428" y="846372"/>
              <a:ext cx="1526209" cy="292018"/>
              <a:chOff x="4801005" y="830897"/>
              <a:chExt cx="1526209" cy="292018"/>
            </a:xfrm>
          </p:grpSpPr>
          <p:sp>
            <p:nvSpPr>
              <p:cNvPr id="75" name="Oval 74"/>
              <p:cNvSpPr/>
              <p:nvPr/>
            </p:nvSpPr>
            <p:spPr>
              <a:xfrm>
                <a:off x="4801005" y="830897"/>
                <a:ext cx="265855" cy="281680"/>
              </a:xfrm>
              <a:prstGeom prst="ellipse">
                <a:avLst/>
              </a:prstGeom>
              <a:solidFill>
                <a:srgbClr val="9A8AF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76" name="Oval 75"/>
              <p:cNvSpPr/>
              <p:nvPr/>
            </p:nvSpPr>
            <p:spPr>
              <a:xfrm>
                <a:off x="5114515" y="839464"/>
                <a:ext cx="265855" cy="281680"/>
              </a:xfrm>
              <a:prstGeom prst="ellipse">
                <a:avLst/>
              </a:prstGeom>
              <a:solidFill>
                <a:srgbClr val="E8629B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77" name="Oval 76"/>
              <p:cNvSpPr/>
              <p:nvPr/>
            </p:nvSpPr>
            <p:spPr>
              <a:xfrm>
                <a:off x="5428025" y="841235"/>
                <a:ext cx="265855" cy="281680"/>
              </a:xfrm>
              <a:prstGeom prst="ellipse">
                <a:avLst/>
              </a:prstGeom>
              <a:solidFill>
                <a:srgbClr val="F2B87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78" name="Oval 77"/>
              <p:cNvSpPr/>
              <p:nvPr/>
            </p:nvSpPr>
            <p:spPr>
              <a:xfrm>
                <a:off x="6061359" y="839464"/>
                <a:ext cx="265855" cy="281680"/>
              </a:xfrm>
              <a:prstGeom prst="ellipse">
                <a:avLst/>
              </a:prstGeom>
              <a:solidFill>
                <a:srgbClr val="F4787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79" name="Oval 78"/>
              <p:cNvSpPr/>
              <p:nvPr/>
            </p:nvSpPr>
            <p:spPr>
              <a:xfrm>
                <a:off x="5741535" y="839464"/>
                <a:ext cx="265855" cy="281680"/>
              </a:xfrm>
              <a:prstGeom prst="ellipse">
                <a:avLst/>
              </a:prstGeom>
              <a:solidFill>
                <a:srgbClr val="93DDD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pic>
        <p:nvPicPr>
          <p:cNvPr id="12" name="Picture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977" y="1353969"/>
            <a:ext cx="4211189" cy="41145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77971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" name="Group 19"/>
          <p:cNvGrpSpPr/>
          <p:nvPr/>
        </p:nvGrpSpPr>
        <p:grpSpPr>
          <a:xfrm>
            <a:off x="-25524" y="-8871"/>
            <a:ext cx="12244254" cy="6858000"/>
            <a:chOff x="0" y="0"/>
            <a:chExt cx="12244254" cy="6858000"/>
          </a:xfrm>
        </p:grpSpPr>
        <p:sp>
          <p:nvSpPr>
            <p:cNvPr id="4" name="Rectangle 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>
              <a:outerShdw blurRad="215900" dist="50800" sx="101000" sy="101000" algn="tl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19" name="Group 18"/>
            <p:cNvGrpSpPr/>
            <p:nvPr/>
          </p:nvGrpSpPr>
          <p:grpSpPr>
            <a:xfrm>
              <a:off x="10964093" y="2254345"/>
              <a:ext cx="1280161" cy="2349306"/>
              <a:chOff x="10964093" y="2254345"/>
              <a:chExt cx="1280161" cy="2349306"/>
            </a:xfrm>
          </p:grpSpPr>
          <p:sp>
            <p:nvSpPr>
              <p:cNvPr id="8" name="Freeform 7"/>
              <p:cNvSpPr/>
              <p:nvPr/>
            </p:nvSpPr>
            <p:spPr>
              <a:xfrm>
                <a:off x="10964093" y="2254345"/>
                <a:ext cx="1280160" cy="2349306"/>
              </a:xfrm>
              <a:custGeom>
                <a:avLst/>
                <a:gdLst>
                  <a:gd name="connsiteX0" fmla="*/ 1280160 w 1280160"/>
                  <a:gd name="connsiteY0" fmla="*/ 0 h 2349306"/>
                  <a:gd name="connsiteX1" fmla="*/ 1280160 w 1280160"/>
                  <a:gd name="connsiteY1" fmla="*/ 2349306 h 2349306"/>
                  <a:gd name="connsiteX2" fmla="*/ 0 w 1280160"/>
                  <a:gd name="connsiteY2" fmla="*/ 1174653 h 2349306"/>
                  <a:gd name="connsiteX3" fmla="*/ 1280160 w 1280160"/>
                  <a:gd name="connsiteY3" fmla="*/ 0 h 23493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80160" h="2349306">
                    <a:moveTo>
                      <a:pt x="1280160" y="0"/>
                    </a:moveTo>
                    <a:lnTo>
                      <a:pt x="1280160" y="2349306"/>
                    </a:lnTo>
                    <a:cubicBezTo>
                      <a:pt x="573147" y="2349306"/>
                      <a:pt x="0" y="1823396"/>
                      <a:pt x="0" y="1174653"/>
                    </a:cubicBezTo>
                    <a:cubicBezTo>
                      <a:pt x="0" y="525910"/>
                      <a:pt x="573147" y="0"/>
                      <a:pt x="1280160" y="0"/>
                    </a:cubicBezTo>
                    <a:close/>
                  </a:path>
                </a:pathLst>
              </a:custGeom>
              <a:solidFill>
                <a:srgbClr val="F4787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9" name="TextBox 8"/>
              <p:cNvSpPr txBox="1"/>
              <p:nvPr/>
            </p:nvSpPr>
            <p:spPr>
              <a:xfrm rot="16200000">
                <a:off x="11097937" y="3167388"/>
                <a:ext cx="176941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b="1" dirty="0" smtClean="0">
                    <a:solidFill>
                      <a:schemeClr val="bg2"/>
                    </a:solidFill>
                    <a:latin typeface="MV Boli" panose="02000500030200090000" pitchFamily="2" charset="0"/>
                    <a:cs typeface="MV Boli" panose="02000500030200090000" pitchFamily="2" charset="0"/>
                  </a:rPr>
                  <a:t>Made by</a:t>
                </a:r>
                <a:endParaRPr lang="en-GB" sz="2800" b="1" dirty="0">
                  <a:solidFill>
                    <a:schemeClr val="bg2"/>
                  </a:solidFill>
                  <a:latin typeface="MV Boli" panose="02000500030200090000" pitchFamily="2" charset="0"/>
                  <a:cs typeface="MV Boli" panose="02000500030200090000" pitchFamily="2" charset="0"/>
                </a:endParaRPr>
              </a:p>
            </p:txBody>
          </p:sp>
          <p:pic>
            <p:nvPicPr>
              <p:cNvPr id="18" name="Picture 17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6200000">
                <a:off x="11037721" y="3124155"/>
                <a:ext cx="609685" cy="609685"/>
              </a:xfrm>
              <a:prstGeom prst="rect">
                <a:avLst/>
              </a:prstGeom>
            </p:spPr>
          </p:pic>
        </p:grpSp>
      </p:grpSp>
      <p:grpSp>
        <p:nvGrpSpPr>
          <p:cNvPr id="24" name="Group 23"/>
          <p:cNvGrpSpPr/>
          <p:nvPr/>
        </p:nvGrpSpPr>
        <p:grpSpPr>
          <a:xfrm>
            <a:off x="-331967" y="-32459"/>
            <a:ext cx="12244254" cy="6858000"/>
            <a:chOff x="0" y="0"/>
            <a:chExt cx="12244254" cy="6858000"/>
          </a:xfrm>
        </p:grpSpPr>
        <p:sp>
          <p:nvSpPr>
            <p:cNvPr id="25" name="Rectangle 24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>
              <a:outerShdw blurRad="215900" dist="50800" sx="101000" sy="101000" algn="tl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26" name="Group 25"/>
            <p:cNvGrpSpPr/>
            <p:nvPr/>
          </p:nvGrpSpPr>
          <p:grpSpPr>
            <a:xfrm>
              <a:off x="10964093" y="2254345"/>
              <a:ext cx="1280161" cy="2349306"/>
              <a:chOff x="10964093" y="2254345"/>
              <a:chExt cx="1280161" cy="2349306"/>
            </a:xfrm>
          </p:grpSpPr>
          <p:sp>
            <p:nvSpPr>
              <p:cNvPr id="27" name="Freeform 26"/>
              <p:cNvSpPr/>
              <p:nvPr/>
            </p:nvSpPr>
            <p:spPr>
              <a:xfrm>
                <a:off x="10964093" y="2254345"/>
                <a:ext cx="1280160" cy="2349306"/>
              </a:xfrm>
              <a:custGeom>
                <a:avLst/>
                <a:gdLst>
                  <a:gd name="connsiteX0" fmla="*/ 1280160 w 1280160"/>
                  <a:gd name="connsiteY0" fmla="*/ 0 h 2349306"/>
                  <a:gd name="connsiteX1" fmla="*/ 1280160 w 1280160"/>
                  <a:gd name="connsiteY1" fmla="*/ 2349306 h 2349306"/>
                  <a:gd name="connsiteX2" fmla="*/ 0 w 1280160"/>
                  <a:gd name="connsiteY2" fmla="*/ 1174653 h 2349306"/>
                  <a:gd name="connsiteX3" fmla="*/ 1280160 w 1280160"/>
                  <a:gd name="connsiteY3" fmla="*/ 0 h 23493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80160" h="2349306">
                    <a:moveTo>
                      <a:pt x="1280160" y="0"/>
                    </a:moveTo>
                    <a:lnTo>
                      <a:pt x="1280160" y="2349306"/>
                    </a:lnTo>
                    <a:cubicBezTo>
                      <a:pt x="573147" y="2349306"/>
                      <a:pt x="0" y="1823396"/>
                      <a:pt x="0" y="1174653"/>
                    </a:cubicBezTo>
                    <a:cubicBezTo>
                      <a:pt x="0" y="525910"/>
                      <a:pt x="573147" y="0"/>
                      <a:pt x="1280160" y="0"/>
                    </a:cubicBezTo>
                    <a:close/>
                  </a:path>
                </a:pathLst>
              </a:custGeom>
              <a:solidFill>
                <a:srgbClr val="EBB93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8" name="TextBox 27"/>
              <p:cNvSpPr txBox="1"/>
              <p:nvPr/>
            </p:nvSpPr>
            <p:spPr>
              <a:xfrm rot="16200000">
                <a:off x="11014510" y="3250815"/>
                <a:ext cx="1936268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b="1" dirty="0" smtClean="0">
                    <a:solidFill>
                      <a:schemeClr val="bg2"/>
                    </a:solidFill>
                    <a:latin typeface="MV Boli" panose="02000500030200090000" pitchFamily="2" charset="0"/>
                    <a:cs typeface="MV Boli" panose="02000500030200090000" pitchFamily="2" charset="0"/>
                  </a:rPr>
                  <a:t>About</a:t>
                </a:r>
                <a:endParaRPr lang="en-GB" sz="2800" b="1" dirty="0">
                  <a:solidFill>
                    <a:schemeClr val="bg2"/>
                  </a:solidFill>
                  <a:latin typeface="MV Boli" panose="02000500030200090000" pitchFamily="2" charset="0"/>
                  <a:cs typeface="MV Boli" panose="02000500030200090000" pitchFamily="2" charset="0"/>
                </a:endParaRPr>
              </a:p>
            </p:txBody>
          </p:sp>
          <p:pic>
            <p:nvPicPr>
              <p:cNvPr id="29" name="Picture 28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6200000">
                <a:off x="11037721" y="3124155"/>
                <a:ext cx="609685" cy="609685"/>
              </a:xfrm>
              <a:prstGeom prst="rect">
                <a:avLst/>
              </a:prstGeom>
            </p:spPr>
          </p:pic>
        </p:grpSp>
      </p:grpSp>
      <p:grpSp>
        <p:nvGrpSpPr>
          <p:cNvPr id="30" name="Group 29"/>
          <p:cNvGrpSpPr/>
          <p:nvPr/>
        </p:nvGrpSpPr>
        <p:grpSpPr>
          <a:xfrm>
            <a:off x="-707862" y="-8877"/>
            <a:ext cx="12244254" cy="6858000"/>
            <a:chOff x="0" y="0"/>
            <a:chExt cx="12244254" cy="6858000"/>
          </a:xfrm>
        </p:grpSpPr>
        <p:sp>
          <p:nvSpPr>
            <p:cNvPr id="31" name="Rectangle 3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>
              <a:outerShdw blurRad="215900" dist="50800" sx="101000" sy="101000" algn="tl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32" name="Group 31"/>
            <p:cNvGrpSpPr/>
            <p:nvPr/>
          </p:nvGrpSpPr>
          <p:grpSpPr>
            <a:xfrm>
              <a:off x="10964093" y="2254345"/>
              <a:ext cx="1280161" cy="2349306"/>
              <a:chOff x="10964093" y="2254345"/>
              <a:chExt cx="1280161" cy="2349306"/>
            </a:xfrm>
          </p:grpSpPr>
          <p:sp>
            <p:nvSpPr>
              <p:cNvPr id="33" name="Freeform 32"/>
              <p:cNvSpPr/>
              <p:nvPr/>
            </p:nvSpPr>
            <p:spPr>
              <a:xfrm>
                <a:off x="10964093" y="2254345"/>
                <a:ext cx="1280160" cy="2349306"/>
              </a:xfrm>
              <a:custGeom>
                <a:avLst/>
                <a:gdLst>
                  <a:gd name="connsiteX0" fmla="*/ 1280160 w 1280160"/>
                  <a:gd name="connsiteY0" fmla="*/ 0 h 2349306"/>
                  <a:gd name="connsiteX1" fmla="*/ 1280160 w 1280160"/>
                  <a:gd name="connsiteY1" fmla="*/ 2349306 h 2349306"/>
                  <a:gd name="connsiteX2" fmla="*/ 0 w 1280160"/>
                  <a:gd name="connsiteY2" fmla="*/ 1174653 h 2349306"/>
                  <a:gd name="connsiteX3" fmla="*/ 1280160 w 1280160"/>
                  <a:gd name="connsiteY3" fmla="*/ 0 h 23493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80160" h="2349306">
                    <a:moveTo>
                      <a:pt x="1280160" y="0"/>
                    </a:moveTo>
                    <a:lnTo>
                      <a:pt x="1280160" y="2349306"/>
                    </a:lnTo>
                    <a:cubicBezTo>
                      <a:pt x="573147" y="2349306"/>
                      <a:pt x="0" y="1823396"/>
                      <a:pt x="0" y="1174653"/>
                    </a:cubicBezTo>
                    <a:cubicBezTo>
                      <a:pt x="0" y="525910"/>
                      <a:pt x="573147" y="0"/>
                      <a:pt x="1280160" y="0"/>
                    </a:cubicBezTo>
                    <a:close/>
                  </a:path>
                </a:pathLst>
              </a:custGeom>
              <a:solidFill>
                <a:schemeClr val="bg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4" name="TextBox 33"/>
              <p:cNvSpPr txBox="1"/>
              <p:nvPr/>
            </p:nvSpPr>
            <p:spPr>
              <a:xfrm rot="16200000">
                <a:off x="11097937" y="3167388"/>
                <a:ext cx="176941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endParaRPr lang="en-GB" sz="2800" b="1" dirty="0">
                  <a:solidFill>
                    <a:schemeClr val="bg2"/>
                  </a:solidFill>
                  <a:latin typeface="MV Boli" panose="02000500030200090000" pitchFamily="2" charset="0"/>
                  <a:cs typeface="MV Boli" panose="02000500030200090000" pitchFamily="2" charset="0"/>
                </a:endParaRPr>
              </a:p>
            </p:txBody>
          </p:sp>
          <p:pic>
            <p:nvPicPr>
              <p:cNvPr id="35" name="Picture 34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6200000">
                <a:off x="11037721" y="3124155"/>
                <a:ext cx="609685" cy="609685"/>
              </a:xfrm>
              <a:prstGeom prst="rect">
                <a:avLst/>
              </a:prstGeom>
            </p:spPr>
          </p:pic>
        </p:grpSp>
      </p:grpSp>
      <p:grpSp>
        <p:nvGrpSpPr>
          <p:cNvPr id="36" name="Group 35"/>
          <p:cNvGrpSpPr/>
          <p:nvPr/>
        </p:nvGrpSpPr>
        <p:grpSpPr>
          <a:xfrm>
            <a:off x="-1027756" y="-32459"/>
            <a:ext cx="12244253" cy="6858000"/>
            <a:chOff x="0" y="0"/>
            <a:chExt cx="12244253" cy="6858000"/>
          </a:xfrm>
        </p:grpSpPr>
        <p:sp>
          <p:nvSpPr>
            <p:cNvPr id="37" name="Rectangle 3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>
              <a:outerShdw blurRad="215900" dist="50800" sx="101000" sy="101000" algn="tl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38" name="Group 37"/>
            <p:cNvGrpSpPr/>
            <p:nvPr/>
          </p:nvGrpSpPr>
          <p:grpSpPr>
            <a:xfrm>
              <a:off x="10964093" y="2254345"/>
              <a:ext cx="1280160" cy="2349306"/>
              <a:chOff x="10964093" y="2254345"/>
              <a:chExt cx="1280160" cy="2349306"/>
            </a:xfrm>
          </p:grpSpPr>
          <p:sp>
            <p:nvSpPr>
              <p:cNvPr id="39" name="Freeform 38"/>
              <p:cNvSpPr/>
              <p:nvPr/>
            </p:nvSpPr>
            <p:spPr>
              <a:xfrm>
                <a:off x="10964093" y="2254345"/>
                <a:ext cx="1280160" cy="2349306"/>
              </a:xfrm>
              <a:custGeom>
                <a:avLst/>
                <a:gdLst>
                  <a:gd name="connsiteX0" fmla="*/ 1280160 w 1280160"/>
                  <a:gd name="connsiteY0" fmla="*/ 0 h 2349306"/>
                  <a:gd name="connsiteX1" fmla="*/ 1280160 w 1280160"/>
                  <a:gd name="connsiteY1" fmla="*/ 2349306 h 2349306"/>
                  <a:gd name="connsiteX2" fmla="*/ 0 w 1280160"/>
                  <a:gd name="connsiteY2" fmla="*/ 1174653 h 2349306"/>
                  <a:gd name="connsiteX3" fmla="*/ 1280160 w 1280160"/>
                  <a:gd name="connsiteY3" fmla="*/ 0 h 23493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80160" h="2349306">
                    <a:moveTo>
                      <a:pt x="1280160" y="0"/>
                    </a:moveTo>
                    <a:lnTo>
                      <a:pt x="1280160" y="2349306"/>
                    </a:lnTo>
                    <a:cubicBezTo>
                      <a:pt x="573147" y="2349306"/>
                      <a:pt x="0" y="1823396"/>
                      <a:pt x="0" y="1174653"/>
                    </a:cubicBezTo>
                    <a:cubicBezTo>
                      <a:pt x="0" y="525910"/>
                      <a:pt x="573147" y="0"/>
                      <a:pt x="1280160" y="0"/>
                    </a:cubicBezTo>
                    <a:close/>
                  </a:path>
                </a:pathLst>
              </a:custGeom>
              <a:solidFill>
                <a:srgbClr val="F7A3F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40" name="TextBox 39"/>
              <p:cNvSpPr txBox="1"/>
              <p:nvPr/>
            </p:nvSpPr>
            <p:spPr>
              <a:xfrm rot="16200000">
                <a:off x="11097937" y="3198166"/>
                <a:ext cx="1769413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b="1" dirty="0" smtClean="0">
                    <a:solidFill>
                      <a:schemeClr val="bg2"/>
                    </a:solidFill>
                    <a:latin typeface="MV Boli" panose="02000500030200090000" pitchFamily="2" charset="0"/>
                    <a:cs typeface="MV Boli" panose="02000500030200090000" pitchFamily="2" charset="0"/>
                  </a:rPr>
                  <a:t>FACEBOOK</a:t>
                </a:r>
                <a:endParaRPr lang="en-GB" sz="2400" b="1" dirty="0">
                  <a:solidFill>
                    <a:schemeClr val="bg2"/>
                  </a:solidFill>
                  <a:latin typeface="MV Boli" panose="02000500030200090000" pitchFamily="2" charset="0"/>
                  <a:cs typeface="MV Boli" panose="02000500030200090000" pitchFamily="2" charset="0"/>
                </a:endParaRPr>
              </a:p>
            </p:txBody>
          </p:sp>
          <p:pic>
            <p:nvPicPr>
              <p:cNvPr id="41" name="Picture 40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6200000">
                <a:off x="11037721" y="3124155"/>
                <a:ext cx="609685" cy="609685"/>
              </a:xfrm>
              <a:prstGeom prst="rect">
                <a:avLst/>
              </a:prstGeom>
            </p:spPr>
          </p:pic>
        </p:grpSp>
      </p:grpSp>
      <p:grpSp>
        <p:nvGrpSpPr>
          <p:cNvPr id="42" name="Group 41"/>
          <p:cNvGrpSpPr/>
          <p:nvPr/>
        </p:nvGrpSpPr>
        <p:grpSpPr>
          <a:xfrm>
            <a:off x="-1424377" y="25653"/>
            <a:ext cx="12244254" cy="6858000"/>
            <a:chOff x="0" y="0"/>
            <a:chExt cx="12244254" cy="6858000"/>
          </a:xfrm>
        </p:grpSpPr>
        <p:sp>
          <p:nvSpPr>
            <p:cNvPr id="43" name="Rectangle 42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>
              <a:outerShdw blurRad="215900" dist="50800" sx="101000" sy="101000" algn="tl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44" name="Group 43"/>
            <p:cNvGrpSpPr/>
            <p:nvPr/>
          </p:nvGrpSpPr>
          <p:grpSpPr>
            <a:xfrm>
              <a:off x="10964093" y="2254345"/>
              <a:ext cx="1280161" cy="2349306"/>
              <a:chOff x="10964093" y="2254345"/>
              <a:chExt cx="1280161" cy="2349306"/>
            </a:xfrm>
          </p:grpSpPr>
          <p:sp>
            <p:nvSpPr>
              <p:cNvPr id="45" name="Freeform 44"/>
              <p:cNvSpPr/>
              <p:nvPr/>
            </p:nvSpPr>
            <p:spPr>
              <a:xfrm>
                <a:off x="10964093" y="2254345"/>
                <a:ext cx="1280160" cy="2349306"/>
              </a:xfrm>
              <a:custGeom>
                <a:avLst/>
                <a:gdLst>
                  <a:gd name="connsiteX0" fmla="*/ 1280160 w 1280160"/>
                  <a:gd name="connsiteY0" fmla="*/ 0 h 2349306"/>
                  <a:gd name="connsiteX1" fmla="*/ 1280160 w 1280160"/>
                  <a:gd name="connsiteY1" fmla="*/ 2349306 h 2349306"/>
                  <a:gd name="connsiteX2" fmla="*/ 0 w 1280160"/>
                  <a:gd name="connsiteY2" fmla="*/ 1174653 h 2349306"/>
                  <a:gd name="connsiteX3" fmla="*/ 1280160 w 1280160"/>
                  <a:gd name="connsiteY3" fmla="*/ 0 h 23493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80160" h="2349306">
                    <a:moveTo>
                      <a:pt x="1280160" y="0"/>
                    </a:moveTo>
                    <a:lnTo>
                      <a:pt x="1280160" y="2349306"/>
                    </a:lnTo>
                    <a:cubicBezTo>
                      <a:pt x="573147" y="2349306"/>
                      <a:pt x="0" y="1823396"/>
                      <a:pt x="0" y="1174653"/>
                    </a:cubicBezTo>
                    <a:cubicBezTo>
                      <a:pt x="0" y="525910"/>
                      <a:pt x="573147" y="0"/>
                      <a:pt x="1280160" y="0"/>
                    </a:cubicBezTo>
                    <a:close/>
                  </a:path>
                </a:pathLst>
              </a:custGeom>
              <a:solidFill>
                <a:srgbClr val="84E8A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46" name="TextBox 45"/>
              <p:cNvSpPr txBox="1"/>
              <p:nvPr/>
            </p:nvSpPr>
            <p:spPr>
              <a:xfrm rot="16200000">
                <a:off x="11097937" y="3167388"/>
                <a:ext cx="176941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endParaRPr lang="en-GB" sz="2800" b="1" dirty="0">
                  <a:solidFill>
                    <a:schemeClr val="bg2"/>
                  </a:solidFill>
                  <a:latin typeface="MV Boli" panose="02000500030200090000" pitchFamily="2" charset="0"/>
                  <a:cs typeface="MV Boli" panose="02000500030200090000" pitchFamily="2" charset="0"/>
                </a:endParaRPr>
              </a:p>
            </p:txBody>
          </p:sp>
          <p:pic>
            <p:nvPicPr>
              <p:cNvPr id="47" name="Picture 46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6200000">
                <a:off x="11037721" y="3124155"/>
                <a:ext cx="609685" cy="609685"/>
              </a:xfrm>
              <a:prstGeom prst="rect">
                <a:avLst/>
              </a:prstGeom>
            </p:spPr>
          </p:pic>
        </p:grpSp>
      </p:grpSp>
      <p:grpSp>
        <p:nvGrpSpPr>
          <p:cNvPr id="48" name="Group 47"/>
          <p:cNvGrpSpPr/>
          <p:nvPr/>
        </p:nvGrpSpPr>
        <p:grpSpPr>
          <a:xfrm>
            <a:off x="-1775637" y="0"/>
            <a:ext cx="12244254" cy="6858000"/>
            <a:chOff x="0" y="0"/>
            <a:chExt cx="12244254" cy="6858000"/>
          </a:xfrm>
        </p:grpSpPr>
        <p:sp>
          <p:nvSpPr>
            <p:cNvPr id="49" name="Rectangle 48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>
              <a:outerShdw blurRad="215900" dist="50800" sx="101000" sy="101000" algn="tl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50" name="Group 49"/>
            <p:cNvGrpSpPr/>
            <p:nvPr/>
          </p:nvGrpSpPr>
          <p:grpSpPr>
            <a:xfrm>
              <a:off x="10964093" y="2116182"/>
              <a:ext cx="1280161" cy="2487469"/>
              <a:chOff x="10964093" y="2116182"/>
              <a:chExt cx="1280161" cy="2487469"/>
            </a:xfrm>
          </p:grpSpPr>
          <p:sp>
            <p:nvSpPr>
              <p:cNvPr id="51" name="Freeform 50"/>
              <p:cNvSpPr/>
              <p:nvPr/>
            </p:nvSpPr>
            <p:spPr>
              <a:xfrm>
                <a:off x="10964093" y="2254345"/>
                <a:ext cx="1280160" cy="2349306"/>
              </a:xfrm>
              <a:custGeom>
                <a:avLst/>
                <a:gdLst>
                  <a:gd name="connsiteX0" fmla="*/ 1280160 w 1280160"/>
                  <a:gd name="connsiteY0" fmla="*/ 0 h 2349306"/>
                  <a:gd name="connsiteX1" fmla="*/ 1280160 w 1280160"/>
                  <a:gd name="connsiteY1" fmla="*/ 2349306 h 2349306"/>
                  <a:gd name="connsiteX2" fmla="*/ 0 w 1280160"/>
                  <a:gd name="connsiteY2" fmla="*/ 1174653 h 2349306"/>
                  <a:gd name="connsiteX3" fmla="*/ 1280160 w 1280160"/>
                  <a:gd name="connsiteY3" fmla="*/ 0 h 23493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80160" h="2349306">
                    <a:moveTo>
                      <a:pt x="1280160" y="0"/>
                    </a:moveTo>
                    <a:lnTo>
                      <a:pt x="1280160" y="2349306"/>
                    </a:lnTo>
                    <a:cubicBezTo>
                      <a:pt x="573147" y="2349306"/>
                      <a:pt x="0" y="1823396"/>
                      <a:pt x="0" y="1174653"/>
                    </a:cubicBezTo>
                    <a:cubicBezTo>
                      <a:pt x="0" y="525910"/>
                      <a:pt x="573147" y="0"/>
                      <a:pt x="1280160" y="0"/>
                    </a:cubicBezTo>
                    <a:close/>
                  </a:path>
                </a:pathLst>
              </a:custGeom>
              <a:solidFill>
                <a:srgbClr val="9A8AF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52" name="TextBox 51"/>
              <p:cNvSpPr txBox="1"/>
              <p:nvPr/>
            </p:nvSpPr>
            <p:spPr>
              <a:xfrm rot="16200000">
                <a:off x="10812037" y="3025179"/>
                <a:ext cx="2341214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endParaRPr lang="en-GB" sz="2800" b="1" dirty="0">
                  <a:solidFill>
                    <a:schemeClr val="bg2"/>
                  </a:solidFill>
                  <a:latin typeface="MV Boli" panose="02000500030200090000" pitchFamily="2" charset="0"/>
                  <a:cs typeface="MV Boli" panose="02000500030200090000" pitchFamily="2" charset="0"/>
                </a:endParaRPr>
              </a:p>
            </p:txBody>
          </p:sp>
          <p:pic>
            <p:nvPicPr>
              <p:cNvPr id="53" name="Picture 52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6200000">
                <a:off x="11037721" y="3124155"/>
                <a:ext cx="609685" cy="609685"/>
              </a:xfrm>
              <a:prstGeom prst="rect">
                <a:avLst/>
              </a:prstGeom>
            </p:spPr>
          </p:pic>
        </p:grpSp>
      </p:grpSp>
      <p:grpSp>
        <p:nvGrpSpPr>
          <p:cNvPr id="54" name="Group 53"/>
          <p:cNvGrpSpPr/>
          <p:nvPr/>
        </p:nvGrpSpPr>
        <p:grpSpPr>
          <a:xfrm>
            <a:off x="-2175970" y="-17766"/>
            <a:ext cx="12244254" cy="6858000"/>
            <a:chOff x="0" y="0"/>
            <a:chExt cx="12244254" cy="6858000"/>
          </a:xfrm>
        </p:grpSpPr>
        <p:sp>
          <p:nvSpPr>
            <p:cNvPr id="55" name="Rectangle 54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>
              <a:outerShdw blurRad="215900" dist="50800" sx="101000" sy="101000" algn="tl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56" name="Group 55"/>
            <p:cNvGrpSpPr/>
            <p:nvPr/>
          </p:nvGrpSpPr>
          <p:grpSpPr>
            <a:xfrm>
              <a:off x="10964093" y="2095410"/>
              <a:ext cx="1280161" cy="2521026"/>
              <a:chOff x="10964093" y="2095410"/>
              <a:chExt cx="1280161" cy="2521026"/>
            </a:xfrm>
          </p:grpSpPr>
          <p:sp>
            <p:nvSpPr>
              <p:cNvPr id="57" name="Freeform 56"/>
              <p:cNvSpPr/>
              <p:nvPr/>
            </p:nvSpPr>
            <p:spPr>
              <a:xfrm>
                <a:off x="10964093" y="2254345"/>
                <a:ext cx="1280160" cy="2349306"/>
              </a:xfrm>
              <a:custGeom>
                <a:avLst/>
                <a:gdLst>
                  <a:gd name="connsiteX0" fmla="*/ 1280160 w 1280160"/>
                  <a:gd name="connsiteY0" fmla="*/ 0 h 2349306"/>
                  <a:gd name="connsiteX1" fmla="*/ 1280160 w 1280160"/>
                  <a:gd name="connsiteY1" fmla="*/ 2349306 h 2349306"/>
                  <a:gd name="connsiteX2" fmla="*/ 0 w 1280160"/>
                  <a:gd name="connsiteY2" fmla="*/ 1174653 h 2349306"/>
                  <a:gd name="connsiteX3" fmla="*/ 1280160 w 1280160"/>
                  <a:gd name="connsiteY3" fmla="*/ 0 h 23493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80160" h="2349306">
                    <a:moveTo>
                      <a:pt x="1280160" y="0"/>
                    </a:moveTo>
                    <a:lnTo>
                      <a:pt x="1280160" y="2349306"/>
                    </a:lnTo>
                    <a:cubicBezTo>
                      <a:pt x="573147" y="2349306"/>
                      <a:pt x="0" y="1823396"/>
                      <a:pt x="0" y="1174653"/>
                    </a:cubicBezTo>
                    <a:cubicBezTo>
                      <a:pt x="0" y="525910"/>
                      <a:pt x="573147" y="0"/>
                      <a:pt x="1280160" y="0"/>
                    </a:cubicBezTo>
                    <a:close/>
                  </a:path>
                </a:pathLst>
              </a:custGeom>
              <a:solidFill>
                <a:srgbClr val="F2B87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58" name="TextBox 57"/>
              <p:cNvSpPr txBox="1"/>
              <p:nvPr/>
            </p:nvSpPr>
            <p:spPr>
              <a:xfrm rot="16200000">
                <a:off x="10722131" y="3094313"/>
                <a:ext cx="2521026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b="1" dirty="0" smtClean="0">
                    <a:solidFill>
                      <a:schemeClr val="bg2"/>
                    </a:solidFill>
                    <a:latin typeface="MV Boli" panose="02000500030200090000" pitchFamily="2" charset="0"/>
                    <a:cs typeface="MV Boli" panose="02000500030200090000" pitchFamily="2" charset="0"/>
                  </a:rPr>
                  <a:t>Job analysis</a:t>
                </a:r>
                <a:endParaRPr lang="en-GB" sz="2800" b="1" dirty="0">
                  <a:solidFill>
                    <a:schemeClr val="bg2"/>
                  </a:solidFill>
                  <a:latin typeface="MV Boli" panose="02000500030200090000" pitchFamily="2" charset="0"/>
                  <a:cs typeface="MV Boli" panose="02000500030200090000" pitchFamily="2" charset="0"/>
                </a:endParaRPr>
              </a:p>
            </p:txBody>
          </p:sp>
          <p:pic>
            <p:nvPicPr>
              <p:cNvPr id="59" name="Picture 58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6200000">
                <a:off x="11037721" y="3124155"/>
                <a:ext cx="609685" cy="609685"/>
              </a:xfrm>
              <a:prstGeom prst="rect">
                <a:avLst/>
              </a:prstGeom>
            </p:spPr>
          </p:pic>
        </p:grpSp>
      </p:grpSp>
      <p:grpSp>
        <p:nvGrpSpPr>
          <p:cNvPr id="60" name="Group 59"/>
          <p:cNvGrpSpPr/>
          <p:nvPr/>
        </p:nvGrpSpPr>
        <p:grpSpPr>
          <a:xfrm>
            <a:off x="-2156194" y="15495"/>
            <a:ext cx="12213468" cy="6858000"/>
            <a:chOff x="31995" y="62693"/>
            <a:chExt cx="12213468" cy="6858000"/>
          </a:xfrm>
        </p:grpSpPr>
        <p:sp>
          <p:nvSpPr>
            <p:cNvPr id="61" name="Rectangle 60"/>
            <p:cNvSpPr/>
            <p:nvPr/>
          </p:nvSpPr>
          <p:spPr>
            <a:xfrm>
              <a:off x="31995" y="62693"/>
              <a:ext cx="12192000" cy="685800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>
              <a:outerShdw blurRad="215900" dist="50800" sx="101000" sy="101000" algn="tl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62" name="Group 61"/>
            <p:cNvGrpSpPr/>
            <p:nvPr/>
          </p:nvGrpSpPr>
          <p:grpSpPr>
            <a:xfrm>
              <a:off x="10964093" y="2254345"/>
              <a:ext cx="1281370" cy="2349306"/>
              <a:chOff x="10964093" y="2254345"/>
              <a:chExt cx="1281370" cy="2349306"/>
            </a:xfrm>
          </p:grpSpPr>
          <p:sp>
            <p:nvSpPr>
              <p:cNvPr id="63" name="Freeform 62"/>
              <p:cNvSpPr/>
              <p:nvPr/>
            </p:nvSpPr>
            <p:spPr>
              <a:xfrm>
                <a:off x="10964093" y="2254345"/>
                <a:ext cx="1280160" cy="2349306"/>
              </a:xfrm>
              <a:custGeom>
                <a:avLst/>
                <a:gdLst>
                  <a:gd name="connsiteX0" fmla="*/ 1280160 w 1280160"/>
                  <a:gd name="connsiteY0" fmla="*/ 0 h 2349306"/>
                  <a:gd name="connsiteX1" fmla="*/ 1280160 w 1280160"/>
                  <a:gd name="connsiteY1" fmla="*/ 2349306 h 2349306"/>
                  <a:gd name="connsiteX2" fmla="*/ 0 w 1280160"/>
                  <a:gd name="connsiteY2" fmla="*/ 1174653 h 2349306"/>
                  <a:gd name="connsiteX3" fmla="*/ 1280160 w 1280160"/>
                  <a:gd name="connsiteY3" fmla="*/ 0 h 23493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80160" h="2349306">
                    <a:moveTo>
                      <a:pt x="1280160" y="0"/>
                    </a:moveTo>
                    <a:lnTo>
                      <a:pt x="1280160" y="2349306"/>
                    </a:lnTo>
                    <a:cubicBezTo>
                      <a:pt x="573147" y="2349306"/>
                      <a:pt x="0" y="1823396"/>
                      <a:pt x="0" y="1174653"/>
                    </a:cubicBezTo>
                    <a:cubicBezTo>
                      <a:pt x="0" y="525910"/>
                      <a:pt x="573147" y="0"/>
                      <a:pt x="1280160" y="0"/>
                    </a:cubicBezTo>
                    <a:close/>
                  </a:path>
                </a:pathLst>
              </a:custGeom>
              <a:solidFill>
                <a:srgbClr val="E8629B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64" name="TextBox 63"/>
              <p:cNvSpPr txBox="1"/>
              <p:nvPr/>
            </p:nvSpPr>
            <p:spPr>
              <a:xfrm rot="16200000">
                <a:off x="11099146" y="3123744"/>
                <a:ext cx="176941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b="1" dirty="0" smtClean="0">
                    <a:solidFill>
                      <a:schemeClr val="bg2"/>
                    </a:solidFill>
                    <a:latin typeface="MV Boli" panose="02000500030200090000" pitchFamily="2" charset="0"/>
                    <a:cs typeface="MV Boli" panose="02000500030200090000" pitchFamily="2" charset="0"/>
                  </a:rPr>
                  <a:t>RADIO</a:t>
                </a:r>
                <a:endParaRPr lang="en-GB" sz="2800" b="1" dirty="0">
                  <a:solidFill>
                    <a:schemeClr val="bg2"/>
                  </a:solidFill>
                  <a:latin typeface="MV Boli" panose="02000500030200090000" pitchFamily="2" charset="0"/>
                  <a:cs typeface="MV Boli" panose="02000500030200090000" pitchFamily="2" charset="0"/>
                </a:endParaRPr>
              </a:p>
            </p:txBody>
          </p:sp>
          <p:pic>
            <p:nvPicPr>
              <p:cNvPr id="65" name="Picture 64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6200000">
                <a:off x="11037721" y="3124155"/>
                <a:ext cx="609685" cy="609685"/>
              </a:xfrm>
              <a:prstGeom prst="rect">
                <a:avLst/>
              </a:prstGeom>
            </p:spPr>
          </p:pic>
        </p:grpSp>
      </p:grpSp>
      <p:grpSp>
        <p:nvGrpSpPr>
          <p:cNvPr id="66" name="Group 65"/>
          <p:cNvGrpSpPr/>
          <p:nvPr/>
        </p:nvGrpSpPr>
        <p:grpSpPr>
          <a:xfrm>
            <a:off x="-12462098" y="38315"/>
            <a:ext cx="12244254" cy="6858000"/>
            <a:chOff x="0" y="0"/>
            <a:chExt cx="12244254" cy="6858000"/>
          </a:xfrm>
        </p:grpSpPr>
        <p:sp>
          <p:nvSpPr>
            <p:cNvPr id="67" name="Rectangle 6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>
              <a:outerShdw blurRad="215900" dist="50800" sx="101000" sy="101000" algn="tl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68" name="Group 67"/>
            <p:cNvGrpSpPr/>
            <p:nvPr/>
          </p:nvGrpSpPr>
          <p:grpSpPr>
            <a:xfrm>
              <a:off x="10964093" y="2254345"/>
              <a:ext cx="1280161" cy="2349306"/>
              <a:chOff x="10964093" y="2254345"/>
              <a:chExt cx="1280161" cy="2349306"/>
            </a:xfrm>
          </p:grpSpPr>
          <p:sp>
            <p:nvSpPr>
              <p:cNvPr id="69" name="Freeform 68"/>
              <p:cNvSpPr/>
              <p:nvPr/>
            </p:nvSpPr>
            <p:spPr>
              <a:xfrm>
                <a:off x="10964093" y="2254345"/>
                <a:ext cx="1280160" cy="2349306"/>
              </a:xfrm>
              <a:custGeom>
                <a:avLst/>
                <a:gdLst>
                  <a:gd name="connsiteX0" fmla="*/ 1280160 w 1280160"/>
                  <a:gd name="connsiteY0" fmla="*/ 0 h 2349306"/>
                  <a:gd name="connsiteX1" fmla="*/ 1280160 w 1280160"/>
                  <a:gd name="connsiteY1" fmla="*/ 2349306 h 2349306"/>
                  <a:gd name="connsiteX2" fmla="*/ 0 w 1280160"/>
                  <a:gd name="connsiteY2" fmla="*/ 1174653 h 2349306"/>
                  <a:gd name="connsiteX3" fmla="*/ 1280160 w 1280160"/>
                  <a:gd name="connsiteY3" fmla="*/ 0 h 23493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80160" h="2349306">
                    <a:moveTo>
                      <a:pt x="1280160" y="0"/>
                    </a:moveTo>
                    <a:lnTo>
                      <a:pt x="1280160" y="2349306"/>
                    </a:lnTo>
                    <a:cubicBezTo>
                      <a:pt x="573147" y="2349306"/>
                      <a:pt x="0" y="1823396"/>
                      <a:pt x="0" y="1174653"/>
                    </a:cubicBezTo>
                    <a:cubicBezTo>
                      <a:pt x="0" y="525910"/>
                      <a:pt x="573147" y="0"/>
                      <a:pt x="1280160" y="0"/>
                    </a:cubicBezTo>
                    <a:close/>
                  </a:path>
                </a:pathLst>
              </a:custGeom>
              <a:solidFill>
                <a:srgbClr val="D4B0B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70" name="TextBox 69"/>
              <p:cNvSpPr txBox="1"/>
              <p:nvPr/>
            </p:nvSpPr>
            <p:spPr>
              <a:xfrm rot="16200000">
                <a:off x="11097937" y="3167388"/>
                <a:ext cx="176941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b="1" dirty="0" smtClean="0">
                    <a:solidFill>
                      <a:schemeClr val="bg2"/>
                    </a:solidFill>
                    <a:latin typeface="MV Boli" panose="02000500030200090000" pitchFamily="2" charset="0"/>
                    <a:cs typeface="MV Boli" panose="02000500030200090000" pitchFamily="2" charset="0"/>
                  </a:rPr>
                  <a:t>FLM</a:t>
                </a:r>
                <a:endParaRPr lang="en-GB" sz="2800" b="1" dirty="0">
                  <a:solidFill>
                    <a:schemeClr val="bg2"/>
                  </a:solidFill>
                  <a:latin typeface="MV Boli" panose="02000500030200090000" pitchFamily="2" charset="0"/>
                  <a:cs typeface="MV Boli" panose="02000500030200090000" pitchFamily="2" charset="0"/>
                </a:endParaRPr>
              </a:p>
            </p:txBody>
          </p:sp>
          <p:pic>
            <p:nvPicPr>
              <p:cNvPr id="71" name="Picture 70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6200000">
                <a:off x="11037721" y="3124155"/>
                <a:ext cx="609685" cy="609685"/>
              </a:xfrm>
              <a:prstGeom prst="rect">
                <a:avLst/>
              </a:prstGeom>
            </p:spPr>
          </p:pic>
        </p:grpSp>
      </p:grpSp>
      <p:grpSp>
        <p:nvGrpSpPr>
          <p:cNvPr id="80" name="Group 79"/>
          <p:cNvGrpSpPr/>
          <p:nvPr/>
        </p:nvGrpSpPr>
        <p:grpSpPr>
          <a:xfrm>
            <a:off x="-13115630" y="26905"/>
            <a:ext cx="12244254" cy="6858000"/>
            <a:chOff x="0" y="0"/>
            <a:chExt cx="12244254" cy="6858000"/>
          </a:xfrm>
        </p:grpSpPr>
        <p:sp>
          <p:nvSpPr>
            <p:cNvPr id="81" name="Rectangle 8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>
              <a:outerShdw blurRad="215900" dist="50800" sx="101000" sy="101000" algn="tl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82" name="Group 81"/>
            <p:cNvGrpSpPr/>
            <p:nvPr/>
          </p:nvGrpSpPr>
          <p:grpSpPr>
            <a:xfrm>
              <a:off x="10964093" y="2254345"/>
              <a:ext cx="1280161" cy="2349306"/>
              <a:chOff x="10964093" y="2254345"/>
              <a:chExt cx="1280161" cy="2349306"/>
            </a:xfrm>
          </p:grpSpPr>
          <p:sp>
            <p:nvSpPr>
              <p:cNvPr id="83" name="Freeform 82"/>
              <p:cNvSpPr/>
              <p:nvPr/>
            </p:nvSpPr>
            <p:spPr>
              <a:xfrm>
                <a:off x="10964093" y="2254345"/>
                <a:ext cx="1280160" cy="2349306"/>
              </a:xfrm>
              <a:custGeom>
                <a:avLst/>
                <a:gdLst>
                  <a:gd name="connsiteX0" fmla="*/ 1280160 w 1280160"/>
                  <a:gd name="connsiteY0" fmla="*/ 0 h 2349306"/>
                  <a:gd name="connsiteX1" fmla="*/ 1280160 w 1280160"/>
                  <a:gd name="connsiteY1" fmla="*/ 2349306 h 2349306"/>
                  <a:gd name="connsiteX2" fmla="*/ 0 w 1280160"/>
                  <a:gd name="connsiteY2" fmla="*/ 1174653 h 2349306"/>
                  <a:gd name="connsiteX3" fmla="*/ 1280160 w 1280160"/>
                  <a:gd name="connsiteY3" fmla="*/ 0 h 23493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80160" h="2349306">
                    <a:moveTo>
                      <a:pt x="1280160" y="0"/>
                    </a:moveTo>
                    <a:lnTo>
                      <a:pt x="1280160" y="2349306"/>
                    </a:lnTo>
                    <a:cubicBezTo>
                      <a:pt x="573147" y="2349306"/>
                      <a:pt x="0" y="1823396"/>
                      <a:pt x="0" y="1174653"/>
                    </a:cubicBezTo>
                    <a:cubicBezTo>
                      <a:pt x="0" y="525910"/>
                      <a:pt x="573147" y="0"/>
                      <a:pt x="1280160" y="0"/>
                    </a:cubicBezTo>
                    <a:close/>
                  </a:path>
                </a:pathLst>
              </a:custGeom>
              <a:solidFill>
                <a:srgbClr val="93DDD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84" name="TextBox 83"/>
              <p:cNvSpPr txBox="1"/>
              <p:nvPr/>
            </p:nvSpPr>
            <p:spPr>
              <a:xfrm rot="16200000">
                <a:off x="11097937" y="3167388"/>
                <a:ext cx="176941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b="1" dirty="0" smtClean="0">
                    <a:solidFill>
                      <a:schemeClr val="bg2"/>
                    </a:solidFill>
                    <a:latin typeface="MV Boli" panose="02000500030200090000" pitchFamily="2" charset="0"/>
                    <a:cs typeface="MV Boli" panose="02000500030200090000" pitchFamily="2" charset="0"/>
                  </a:rPr>
                  <a:t>Resume</a:t>
                </a:r>
                <a:endParaRPr lang="en-GB" sz="2800" b="1" dirty="0">
                  <a:solidFill>
                    <a:schemeClr val="bg2"/>
                  </a:solidFill>
                  <a:latin typeface="MV Boli" panose="02000500030200090000" pitchFamily="2" charset="0"/>
                  <a:cs typeface="MV Boli" panose="02000500030200090000" pitchFamily="2" charset="0"/>
                </a:endParaRPr>
              </a:p>
            </p:txBody>
          </p:sp>
          <p:pic>
            <p:nvPicPr>
              <p:cNvPr id="85" name="Picture 84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6200000">
                <a:off x="11037721" y="3124155"/>
                <a:ext cx="609685" cy="609685"/>
              </a:xfrm>
              <a:prstGeom prst="rect">
                <a:avLst/>
              </a:prstGeom>
            </p:spPr>
          </p:pic>
        </p:grpSp>
      </p:grpSp>
      <p:grpSp>
        <p:nvGrpSpPr>
          <p:cNvPr id="92" name="Group 91"/>
          <p:cNvGrpSpPr/>
          <p:nvPr/>
        </p:nvGrpSpPr>
        <p:grpSpPr>
          <a:xfrm>
            <a:off x="463073" y="46025"/>
            <a:ext cx="8126836" cy="1161829"/>
            <a:chOff x="2383863" y="-23439"/>
            <a:chExt cx="6705703" cy="1161829"/>
          </a:xfrm>
        </p:grpSpPr>
        <p:sp>
          <p:nvSpPr>
            <p:cNvPr id="95" name="TextBox 94"/>
            <p:cNvSpPr txBox="1"/>
            <p:nvPr/>
          </p:nvSpPr>
          <p:spPr>
            <a:xfrm>
              <a:off x="2383863" y="-23439"/>
              <a:ext cx="6705703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4400" dirty="0" smtClean="0">
                  <a:solidFill>
                    <a:schemeClr val="bg1">
                      <a:lumMod val="50000"/>
                    </a:schemeClr>
                  </a:solidFill>
                  <a:latin typeface="Tw Cen MT" panose="020B0602020104020603" pitchFamily="34" charset="0"/>
                </a:rPr>
                <a:t>HALO?</a:t>
              </a:r>
              <a:endParaRPr lang="en-GB" sz="4400" dirty="0">
                <a:solidFill>
                  <a:schemeClr val="bg1">
                    <a:lumMod val="50000"/>
                  </a:schemeClr>
                </a:solidFill>
                <a:latin typeface="Tw Cen MT" panose="020B0602020104020603" pitchFamily="34" charset="0"/>
              </a:endParaRPr>
            </a:p>
          </p:txBody>
        </p:sp>
        <p:grpSp>
          <p:nvGrpSpPr>
            <p:cNvPr id="96" name="Group 95"/>
            <p:cNvGrpSpPr/>
            <p:nvPr/>
          </p:nvGrpSpPr>
          <p:grpSpPr>
            <a:xfrm>
              <a:off x="5078428" y="846372"/>
              <a:ext cx="1526209" cy="292018"/>
              <a:chOff x="4801005" y="830897"/>
              <a:chExt cx="1526209" cy="292018"/>
            </a:xfrm>
          </p:grpSpPr>
          <p:sp>
            <p:nvSpPr>
              <p:cNvPr id="97" name="Oval 96"/>
              <p:cNvSpPr/>
              <p:nvPr/>
            </p:nvSpPr>
            <p:spPr>
              <a:xfrm>
                <a:off x="4801005" y="830897"/>
                <a:ext cx="265855" cy="281680"/>
              </a:xfrm>
              <a:prstGeom prst="ellipse">
                <a:avLst/>
              </a:prstGeom>
              <a:solidFill>
                <a:srgbClr val="9A8AF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99" name="Oval 98"/>
              <p:cNvSpPr/>
              <p:nvPr/>
            </p:nvSpPr>
            <p:spPr>
              <a:xfrm>
                <a:off x="5114515" y="839464"/>
                <a:ext cx="265855" cy="281680"/>
              </a:xfrm>
              <a:prstGeom prst="ellipse">
                <a:avLst/>
              </a:prstGeom>
              <a:solidFill>
                <a:srgbClr val="E8629B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00" name="Oval 99"/>
              <p:cNvSpPr/>
              <p:nvPr/>
            </p:nvSpPr>
            <p:spPr>
              <a:xfrm>
                <a:off x="5428025" y="841235"/>
                <a:ext cx="265855" cy="281680"/>
              </a:xfrm>
              <a:prstGeom prst="ellipse">
                <a:avLst/>
              </a:prstGeom>
              <a:solidFill>
                <a:srgbClr val="F2B87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01" name="Oval 100"/>
              <p:cNvSpPr/>
              <p:nvPr/>
            </p:nvSpPr>
            <p:spPr>
              <a:xfrm>
                <a:off x="6061359" y="839464"/>
                <a:ext cx="265855" cy="281680"/>
              </a:xfrm>
              <a:prstGeom prst="ellipse">
                <a:avLst/>
              </a:prstGeom>
              <a:solidFill>
                <a:srgbClr val="F4787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02" name="Oval 101"/>
              <p:cNvSpPr/>
              <p:nvPr/>
            </p:nvSpPr>
            <p:spPr>
              <a:xfrm>
                <a:off x="5741535" y="839464"/>
                <a:ext cx="265855" cy="281680"/>
              </a:xfrm>
              <a:prstGeom prst="ellipse">
                <a:avLst/>
              </a:prstGeom>
              <a:solidFill>
                <a:srgbClr val="93DDD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6280" y="1407503"/>
            <a:ext cx="6591300" cy="2413000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</p:spTree>
    <p:extLst>
      <p:ext uri="{BB962C8B-B14F-4D97-AF65-F5344CB8AC3E}">
        <p14:creationId xmlns:p14="http://schemas.microsoft.com/office/powerpoint/2010/main" val="28496514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" name="Group 19"/>
          <p:cNvGrpSpPr/>
          <p:nvPr/>
        </p:nvGrpSpPr>
        <p:grpSpPr>
          <a:xfrm>
            <a:off x="-25524" y="-8871"/>
            <a:ext cx="12244254" cy="6858000"/>
            <a:chOff x="0" y="0"/>
            <a:chExt cx="12244254" cy="6858000"/>
          </a:xfrm>
        </p:grpSpPr>
        <p:sp>
          <p:nvSpPr>
            <p:cNvPr id="4" name="Rectangle 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>
              <a:outerShdw blurRad="215900" dist="50800" sx="101000" sy="101000" algn="tl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19" name="Group 18"/>
            <p:cNvGrpSpPr/>
            <p:nvPr/>
          </p:nvGrpSpPr>
          <p:grpSpPr>
            <a:xfrm>
              <a:off x="10964093" y="2254345"/>
              <a:ext cx="1280161" cy="2349306"/>
              <a:chOff x="10964093" y="2254345"/>
              <a:chExt cx="1280161" cy="2349306"/>
            </a:xfrm>
          </p:grpSpPr>
          <p:sp>
            <p:nvSpPr>
              <p:cNvPr id="8" name="Freeform 7"/>
              <p:cNvSpPr/>
              <p:nvPr/>
            </p:nvSpPr>
            <p:spPr>
              <a:xfrm>
                <a:off x="10964093" y="2254345"/>
                <a:ext cx="1280160" cy="2349306"/>
              </a:xfrm>
              <a:custGeom>
                <a:avLst/>
                <a:gdLst>
                  <a:gd name="connsiteX0" fmla="*/ 1280160 w 1280160"/>
                  <a:gd name="connsiteY0" fmla="*/ 0 h 2349306"/>
                  <a:gd name="connsiteX1" fmla="*/ 1280160 w 1280160"/>
                  <a:gd name="connsiteY1" fmla="*/ 2349306 h 2349306"/>
                  <a:gd name="connsiteX2" fmla="*/ 0 w 1280160"/>
                  <a:gd name="connsiteY2" fmla="*/ 1174653 h 2349306"/>
                  <a:gd name="connsiteX3" fmla="*/ 1280160 w 1280160"/>
                  <a:gd name="connsiteY3" fmla="*/ 0 h 23493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80160" h="2349306">
                    <a:moveTo>
                      <a:pt x="1280160" y="0"/>
                    </a:moveTo>
                    <a:lnTo>
                      <a:pt x="1280160" y="2349306"/>
                    </a:lnTo>
                    <a:cubicBezTo>
                      <a:pt x="573147" y="2349306"/>
                      <a:pt x="0" y="1823396"/>
                      <a:pt x="0" y="1174653"/>
                    </a:cubicBezTo>
                    <a:cubicBezTo>
                      <a:pt x="0" y="525910"/>
                      <a:pt x="573147" y="0"/>
                      <a:pt x="1280160" y="0"/>
                    </a:cubicBezTo>
                    <a:close/>
                  </a:path>
                </a:pathLst>
              </a:custGeom>
              <a:solidFill>
                <a:srgbClr val="F4787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9" name="TextBox 8"/>
              <p:cNvSpPr txBox="1"/>
              <p:nvPr/>
            </p:nvSpPr>
            <p:spPr>
              <a:xfrm rot="16200000">
                <a:off x="11097937" y="3167388"/>
                <a:ext cx="176941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b="1" dirty="0" smtClean="0">
                    <a:solidFill>
                      <a:schemeClr val="bg2"/>
                    </a:solidFill>
                    <a:latin typeface="MV Boli" panose="02000500030200090000" pitchFamily="2" charset="0"/>
                    <a:cs typeface="MV Boli" panose="02000500030200090000" pitchFamily="2" charset="0"/>
                  </a:rPr>
                  <a:t>Made by</a:t>
                </a:r>
                <a:endParaRPr lang="en-GB" sz="2800" b="1" dirty="0">
                  <a:solidFill>
                    <a:schemeClr val="bg2"/>
                  </a:solidFill>
                  <a:latin typeface="MV Boli" panose="02000500030200090000" pitchFamily="2" charset="0"/>
                  <a:cs typeface="MV Boli" panose="02000500030200090000" pitchFamily="2" charset="0"/>
                </a:endParaRPr>
              </a:p>
            </p:txBody>
          </p:sp>
          <p:pic>
            <p:nvPicPr>
              <p:cNvPr id="18" name="Picture 17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6200000">
                <a:off x="11037721" y="3124155"/>
                <a:ext cx="609685" cy="609685"/>
              </a:xfrm>
              <a:prstGeom prst="rect">
                <a:avLst/>
              </a:prstGeom>
            </p:spPr>
          </p:pic>
        </p:grpSp>
      </p:grpSp>
      <p:grpSp>
        <p:nvGrpSpPr>
          <p:cNvPr id="24" name="Group 23"/>
          <p:cNvGrpSpPr/>
          <p:nvPr/>
        </p:nvGrpSpPr>
        <p:grpSpPr>
          <a:xfrm>
            <a:off x="-367720" y="-13304"/>
            <a:ext cx="12244254" cy="6858000"/>
            <a:chOff x="0" y="0"/>
            <a:chExt cx="12244254" cy="6858000"/>
          </a:xfrm>
        </p:grpSpPr>
        <p:sp>
          <p:nvSpPr>
            <p:cNvPr id="25" name="Rectangle 24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>
              <a:outerShdw blurRad="215900" dist="50800" sx="101000" sy="101000" algn="tl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26" name="Group 25"/>
            <p:cNvGrpSpPr/>
            <p:nvPr/>
          </p:nvGrpSpPr>
          <p:grpSpPr>
            <a:xfrm>
              <a:off x="10964093" y="2254345"/>
              <a:ext cx="1280161" cy="2349306"/>
              <a:chOff x="10964093" y="2254345"/>
              <a:chExt cx="1280161" cy="2349306"/>
            </a:xfrm>
          </p:grpSpPr>
          <p:sp>
            <p:nvSpPr>
              <p:cNvPr id="27" name="Freeform 26"/>
              <p:cNvSpPr/>
              <p:nvPr/>
            </p:nvSpPr>
            <p:spPr>
              <a:xfrm>
                <a:off x="10964093" y="2254345"/>
                <a:ext cx="1280160" cy="2349306"/>
              </a:xfrm>
              <a:custGeom>
                <a:avLst/>
                <a:gdLst>
                  <a:gd name="connsiteX0" fmla="*/ 1280160 w 1280160"/>
                  <a:gd name="connsiteY0" fmla="*/ 0 h 2349306"/>
                  <a:gd name="connsiteX1" fmla="*/ 1280160 w 1280160"/>
                  <a:gd name="connsiteY1" fmla="*/ 2349306 h 2349306"/>
                  <a:gd name="connsiteX2" fmla="*/ 0 w 1280160"/>
                  <a:gd name="connsiteY2" fmla="*/ 1174653 h 2349306"/>
                  <a:gd name="connsiteX3" fmla="*/ 1280160 w 1280160"/>
                  <a:gd name="connsiteY3" fmla="*/ 0 h 23493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80160" h="2349306">
                    <a:moveTo>
                      <a:pt x="1280160" y="0"/>
                    </a:moveTo>
                    <a:lnTo>
                      <a:pt x="1280160" y="2349306"/>
                    </a:lnTo>
                    <a:cubicBezTo>
                      <a:pt x="573147" y="2349306"/>
                      <a:pt x="0" y="1823396"/>
                      <a:pt x="0" y="1174653"/>
                    </a:cubicBezTo>
                    <a:cubicBezTo>
                      <a:pt x="0" y="525910"/>
                      <a:pt x="573147" y="0"/>
                      <a:pt x="1280160" y="0"/>
                    </a:cubicBezTo>
                    <a:close/>
                  </a:path>
                </a:pathLst>
              </a:custGeom>
              <a:solidFill>
                <a:srgbClr val="EBB93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8" name="TextBox 27"/>
              <p:cNvSpPr txBox="1"/>
              <p:nvPr/>
            </p:nvSpPr>
            <p:spPr>
              <a:xfrm rot="16200000">
                <a:off x="11014510" y="3250815"/>
                <a:ext cx="1936268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b="1" dirty="0" smtClean="0">
                    <a:solidFill>
                      <a:schemeClr val="bg2"/>
                    </a:solidFill>
                    <a:latin typeface="MV Boli" panose="02000500030200090000" pitchFamily="2" charset="0"/>
                    <a:cs typeface="MV Boli" panose="02000500030200090000" pitchFamily="2" charset="0"/>
                  </a:rPr>
                  <a:t>About</a:t>
                </a:r>
                <a:endParaRPr lang="en-GB" sz="2800" b="1" dirty="0">
                  <a:solidFill>
                    <a:schemeClr val="bg2"/>
                  </a:solidFill>
                  <a:latin typeface="MV Boli" panose="02000500030200090000" pitchFamily="2" charset="0"/>
                  <a:cs typeface="MV Boli" panose="02000500030200090000" pitchFamily="2" charset="0"/>
                </a:endParaRPr>
              </a:p>
            </p:txBody>
          </p:sp>
          <p:pic>
            <p:nvPicPr>
              <p:cNvPr id="29" name="Picture 28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6200000">
                <a:off x="11037721" y="3124155"/>
                <a:ext cx="609685" cy="609685"/>
              </a:xfrm>
              <a:prstGeom prst="rect">
                <a:avLst/>
              </a:prstGeom>
            </p:spPr>
          </p:pic>
        </p:grpSp>
      </p:grpSp>
      <p:grpSp>
        <p:nvGrpSpPr>
          <p:cNvPr id="30" name="Group 29"/>
          <p:cNvGrpSpPr/>
          <p:nvPr/>
        </p:nvGrpSpPr>
        <p:grpSpPr>
          <a:xfrm>
            <a:off x="-707862" y="-8886"/>
            <a:ext cx="12244254" cy="6858000"/>
            <a:chOff x="0" y="0"/>
            <a:chExt cx="12244254" cy="6858000"/>
          </a:xfrm>
        </p:grpSpPr>
        <p:sp>
          <p:nvSpPr>
            <p:cNvPr id="31" name="Rectangle 3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>
              <a:outerShdw blurRad="215900" dist="50800" sx="101000" sy="101000" algn="tl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32" name="Group 31"/>
            <p:cNvGrpSpPr/>
            <p:nvPr/>
          </p:nvGrpSpPr>
          <p:grpSpPr>
            <a:xfrm>
              <a:off x="10964093" y="2254345"/>
              <a:ext cx="1280161" cy="2349306"/>
              <a:chOff x="10964093" y="2254345"/>
              <a:chExt cx="1280161" cy="2349306"/>
            </a:xfrm>
          </p:grpSpPr>
          <p:sp>
            <p:nvSpPr>
              <p:cNvPr id="33" name="Freeform 32"/>
              <p:cNvSpPr/>
              <p:nvPr/>
            </p:nvSpPr>
            <p:spPr>
              <a:xfrm>
                <a:off x="10964093" y="2254345"/>
                <a:ext cx="1280160" cy="2349306"/>
              </a:xfrm>
              <a:custGeom>
                <a:avLst/>
                <a:gdLst>
                  <a:gd name="connsiteX0" fmla="*/ 1280160 w 1280160"/>
                  <a:gd name="connsiteY0" fmla="*/ 0 h 2349306"/>
                  <a:gd name="connsiteX1" fmla="*/ 1280160 w 1280160"/>
                  <a:gd name="connsiteY1" fmla="*/ 2349306 h 2349306"/>
                  <a:gd name="connsiteX2" fmla="*/ 0 w 1280160"/>
                  <a:gd name="connsiteY2" fmla="*/ 1174653 h 2349306"/>
                  <a:gd name="connsiteX3" fmla="*/ 1280160 w 1280160"/>
                  <a:gd name="connsiteY3" fmla="*/ 0 h 23493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80160" h="2349306">
                    <a:moveTo>
                      <a:pt x="1280160" y="0"/>
                    </a:moveTo>
                    <a:lnTo>
                      <a:pt x="1280160" y="2349306"/>
                    </a:lnTo>
                    <a:cubicBezTo>
                      <a:pt x="573147" y="2349306"/>
                      <a:pt x="0" y="1823396"/>
                      <a:pt x="0" y="1174653"/>
                    </a:cubicBezTo>
                    <a:cubicBezTo>
                      <a:pt x="0" y="525910"/>
                      <a:pt x="573147" y="0"/>
                      <a:pt x="1280160" y="0"/>
                    </a:cubicBezTo>
                    <a:close/>
                  </a:path>
                </a:pathLst>
              </a:custGeom>
              <a:solidFill>
                <a:schemeClr val="bg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4" name="TextBox 33"/>
              <p:cNvSpPr txBox="1"/>
              <p:nvPr/>
            </p:nvSpPr>
            <p:spPr>
              <a:xfrm rot="16200000">
                <a:off x="11097937" y="3167388"/>
                <a:ext cx="176941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endParaRPr lang="en-GB" sz="2800" b="1" dirty="0">
                  <a:solidFill>
                    <a:schemeClr val="bg2"/>
                  </a:solidFill>
                  <a:latin typeface="MV Boli" panose="02000500030200090000" pitchFamily="2" charset="0"/>
                  <a:cs typeface="MV Boli" panose="02000500030200090000" pitchFamily="2" charset="0"/>
                </a:endParaRPr>
              </a:p>
            </p:txBody>
          </p:sp>
          <p:pic>
            <p:nvPicPr>
              <p:cNvPr id="35" name="Picture 34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6200000">
                <a:off x="11037721" y="3124155"/>
                <a:ext cx="609685" cy="609685"/>
              </a:xfrm>
              <a:prstGeom prst="rect">
                <a:avLst/>
              </a:prstGeom>
            </p:spPr>
          </p:pic>
        </p:grpSp>
      </p:grpSp>
      <p:grpSp>
        <p:nvGrpSpPr>
          <p:cNvPr id="36" name="Group 35"/>
          <p:cNvGrpSpPr/>
          <p:nvPr/>
        </p:nvGrpSpPr>
        <p:grpSpPr>
          <a:xfrm>
            <a:off x="-970499" y="-15560"/>
            <a:ext cx="12244254" cy="6858000"/>
            <a:chOff x="0" y="0"/>
            <a:chExt cx="12244254" cy="6858000"/>
          </a:xfrm>
        </p:grpSpPr>
        <p:sp>
          <p:nvSpPr>
            <p:cNvPr id="37" name="Rectangle 3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>
              <a:outerShdw blurRad="215900" dist="50800" sx="101000" sy="101000" algn="tl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38" name="Group 37"/>
            <p:cNvGrpSpPr/>
            <p:nvPr/>
          </p:nvGrpSpPr>
          <p:grpSpPr>
            <a:xfrm>
              <a:off x="10964093" y="2254345"/>
              <a:ext cx="1280161" cy="2349306"/>
              <a:chOff x="10964093" y="2254345"/>
              <a:chExt cx="1280161" cy="2349306"/>
            </a:xfrm>
          </p:grpSpPr>
          <p:sp>
            <p:nvSpPr>
              <p:cNvPr id="39" name="Freeform 38"/>
              <p:cNvSpPr/>
              <p:nvPr/>
            </p:nvSpPr>
            <p:spPr>
              <a:xfrm>
                <a:off x="10964093" y="2254345"/>
                <a:ext cx="1280160" cy="2349306"/>
              </a:xfrm>
              <a:custGeom>
                <a:avLst/>
                <a:gdLst>
                  <a:gd name="connsiteX0" fmla="*/ 1280160 w 1280160"/>
                  <a:gd name="connsiteY0" fmla="*/ 0 h 2349306"/>
                  <a:gd name="connsiteX1" fmla="*/ 1280160 w 1280160"/>
                  <a:gd name="connsiteY1" fmla="*/ 2349306 h 2349306"/>
                  <a:gd name="connsiteX2" fmla="*/ 0 w 1280160"/>
                  <a:gd name="connsiteY2" fmla="*/ 1174653 h 2349306"/>
                  <a:gd name="connsiteX3" fmla="*/ 1280160 w 1280160"/>
                  <a:gd name="connsiteY3" fmla="*/ 0 h 23493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80160" h="2349306">
                    <a:moveTo>
                      <a:pt x="1280160" y="0"/>
                    </a:moveTo>
                    <a:lnTo>
                      <a:pt x="1280160" y="2349306"/>
                    </a:lnTo>
                    <a:cubicBezTo>
                      <a:pt x="573147" y="2349306"/>
                      <a:pt x="0" y="1823396"/>
                      <a:pt x="0" y="1174653"/>
                    </a:cubicBezTo>
                    <a:cubicBezTo>
                      <a:pt x="0" y="525910"/>
                      <a:pt x="573147" y="0"/>
                      <a:pt x="1280160" y="0"/>
                    </a:cubicBezTo>
                    <a:close/>
                  </a:path>
                </a:pathLst>
              </a:custGeom>
              <a:solidFill>
                <a:srgbClr val="F7A3F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40" name="TextBox 39"/>
              <p:cNvSpPr txBox="1"/>
              <p:nvPr/>
            </p:nvSpPr>
            <p:spPr>
              <a:xfrm rot="16200000">
                <a:off x="11097937" y="3167388"/>
                <a:ext cx="176941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endParaRPr lang="en-GB" sz="2800" b="1" dirty="0">
                  <a:solidFill>
                    <a:schemeClr val="bg2"/>
                  </a:solidFill>
                  <a:latin typeface="MV Boli" panose="02000500030200090000" pitchFamily="2" charset="0"/>
                  <a:cs typeface="MV Boli" panose="02000500030200090000" pitchFamily="2" charset="0"/>
                </a:endParaRPr>
              </a:p>
            </p:txBody>
          </p:sp>
          <p:pic>
            <p:nvPicPr>
              <p:cNvPr id="41" name="Picture 40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6200000">
                <a:off x="11037721" y="3124155"/>
                <a:ext cx="609685" cy="609685"/>
              </a:xfrm>
              <a:prstGeom prst="rect">
                <a:avLst/>
              </a:prstGeom>
            </p:spPr>
          </p:pic>
        </p:grpSp>
      </p:grpSp>
      <p:grpSp>
        <p:nvGrpSpPr>
          <p:cNvPr id="42" name="Group 41"/>
          <p:cNvGrpSpPr/>
          <p:nvPr/>
        </p:nvGrpSpPr>
        <p:grpSpPr>
          <a:xfrm>
            <a:off x="-1258192" y="-8886"/>
            <a:ext cx="12244254" cy="6858000"/>
            <a:chOff x="0" y="0"/>
            <a:chExt cx="12244254" cy="6858000"/>
          </a:xfrm>
        </p:grpSpPr>
        <p:sp>
          <p:nvSpPr>
            <p:cNvPr id="43" name="Rectangle 42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>
              <a:outerShdw blurRad="215900" dist="50800" sx="101000" sy="101000" algn="tl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44" name="Group 43"/>
            <p:cNvGrpSpPr/>
            <p:nvPr/>
          </p:nvGrpSpPr>
          <p:grpSpPr>
            <a:xfrm>
              <a:off x="10964093" y="2254345"/>
              <a:ext cx="1280161" cy="2349306"/>
              <a:chOff x="10964093" y="2254345"/>
              <a:chExt cx="1280161" cy="2349306"/>
            </a:xfrm>
          </p:grpSpPr>
          <p:sp>
            <p:nvSpPr>
              <p:cNvPr id="45" name="Freeform 44"/>
              <p:cNvSpPr/>
              <p:nvPr/>
            </p:nvSpPr>
            <p:spPr>
              <a:xfrm>
                <a:off x="10964093" y="2254345"/>
                <a:ext cx="1280160" cy="2349306"/>
              </a:xfrm>
              <a:custGeom>
                <a:avLst/>
                <a:gdLst>
                  <a:gd name="connsiteX0" fmla="*/ 1280160 w 1280160"/>
                  <a:gd name="connsiteY0" fmla="*/ 0 h 2349306"/>
                  <a:gd name="connsiteX1" fmla="*/ 1280160 w 1280160"/>
                  <a:gd name="connsiteY1" fmla="*/ 2349306 h 2349306"/>
                  <a:gd name="connsiteX2" fmla="*/ 0 w 1280160"/>
                  <a:gd name="connsiteY2" fmla="*/ 1174653 h 2349306"/>
                  <a:gd name="connsiteX3" fmla="*/ 1280160 w 1280160"/>
                  <a:gd name="connsiteY3" fmla="*/ 0 h 23493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80160" h="2349306">
                    <a:moveTo>
                      <a:pt x="1280160" y="0"/>
                    </a:moveTo>
                    <a:lnTo>
                      <a:pt x="1280160" y="2349306"/>
                    </a:lnTo>
                    <a:cubicBezTo>
                      <a:pt x="573147" y="2349306"/>
                      <a:pt x="0" y="1823396"/>
                      <a:pt x="0" y="1174653"/>
                    </a:cubicBezTo>
                    <a:cubicBezTo>
                      <a:pt x="0" y="525910"/>
                      <a:pt x="573147" y="0"/>
                      <a:pt x="1280160" y="0"/>
                    </a:cubicBezTo>
                    <a:close/>
                  </a:path>
                </a:pathLst>
              </a:custGeom>
              <a:solidFill>
                <a:srgbClr val="84E8A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46" name="TextBox 45"/>
              <p:cNvSpPr txBox="1"/>
              <p:nvPr/>
            </p:nvSpPr>
            <p:spPr>
              <a:xfrm rot="16200000">
                <a:off x="11097937" y="3167388"/>
                <a:ext cx="176941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endParaRPr lang="en-GB" sz="2800" b="1" dirty="0">
                  <a:solidFill>
                    <a:schemeClr val="bg2"/>
                  </a:solidFill>
                  <a:latin typeface="MV Boli" panose="02000500030200090000" pitchFamily="2" charset="0"/>
                  <a:cs typeface="MV Boli" panose="02000500030200090000" pitchFamily="2" charset="0"/>
                </a:endParaRPr>
              </a:p>
            </p:txBody>
          </p:sp>
          <p:pic>
            <p:nvPicPr>
              <p:cNvPr id="47" name="Picture 46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6200000">
                <a:off x="11037721" y="3124155"/>
                <a:ext cx="609685" cy="609685"/>
              </a:xfrm>
              <a:prstGeom prst="rect">
                <a:avLst/>
              </a:prstGeom>
            </p:spPr>
          </p:pic>
        </p:grpSp>
      </p:grpSp>
      <p:grpSp>
        <p:nvGrpSpPr>
          <p:cNvPr id="48" name="Group 47"/>
          <p:cNvGrpSpPr/>
          <p:nvPr/>
        </p:nvGrpSpPr>
        <p:grpSpPr>
          <a:xfrm>
            <a:off x="-1626506" y="-11124"/>
            <a:ext cx="12244254" cy="6858000"/>
            <a:chOff x="0" y="0"/>
            <a:chExt cx="12244254" cy="6858000"/>
          </a:xfrm>
        </p:grpSpPr>
        <p:sp>
          <p:nvSpPr>
            <p:cNvPr id="49" name="Rectangle 48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>
              <a:outerShdw blurRad="215900" dist="50800" sx="101000" sy="101000" algn="tl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50" name="Group 49"/>
            <p:cNvGrpSpPr/>
            <p:nvPr/>
          </p:nvGrpSpPr>
          <p:grpSpPr>
            <a:xfrm>
              <a:off x="10964093" y="2116182"/>
              <a:ext cx="1280161" cy="2487469"/>
              <a:chOff x="10964093" y="2116182"/>
              <a:chExt cx="1280161" cy="2487469"/>
            </a:xfrm>
          </p:grpSpPr>
          <p:sp>
            <p:nvSpPr>
              <p:cNvPr id="51" name="Freeform 50"/>
              <p:cNvSpPr/>
              <p:nvPr/>
            </p:nvSpPr>
            <p:spPr>
              <a:xfrm>
                <a:off x="10964093" y="2254345"/>
                <a:ext cx="1280160" cy="2349306"/>
              </a:xfrm>
              <a:custGeom>
                <a:avLst/>
                <a:gdLst>
                  <a:gd name="connsiteX0" fmla="*/ 1280160 w 1280160"/>
                  <a:gd name="connsiteY0" fmla="*/ 0 h 2349306"/>
                  <a:gd name="connsiteX1" fmla="*/ 1280160 w 1280160"/>
                  <a:gd name="connsiteY1" fmla="*/ 2349306 h 2349306"/>
                  <a:gd name="connsiteX2" fmla="*/ 0 w 1280160"/>
                  <a:gd name="connsiteY2" fmla="*/ 1174653 h 2349306"/>
                  <a:gd name="connsiteX3" fmla="*/ 1280160 w 1280160"/>
                  <a:gd name="connsiteY3" fmla="*/ 0 h 23493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80160" h="2349306">
                    <a:moveTo>
                      <a:pt x="1280160" y="0"/>
                    </a:moveTo>
                    <a:lnTo>
                      <a:pt x="1280160" y="2349306"/>
                    </a:lnTo>
                    <a:cubicBezTo>
                      <a:pt x="573147" y="2349306"/>
                      <a:pt x="0" y="1823396"/>
                      <a:pt x="0" y="1174653"/>
                    </a:cubicBezTo>
                    <a:cubicBezTo>
                      <a:pt x="0" y="525910"/>
                      <a:pt x="573147" y="0"/>
                      <a:pt x="1280160" y="0"/>
                    </a:cubicBezTo>
                    <a:close/>
                  </a:path>
                </a:pathLst>
              </a:custGeom>
              <a:solidFill>
                <a:srgbClr val="9A8AF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52" name="TextBox 51"/>
              <p:cNvSpPr txBox="1"/>
              <p:nvPr/>
            </p:nvSpPr>
            <p:spPr>
              <a:xfrm rot="16200000">
                <a:off x="10812037" y="3025179"/>
                <a:ext cx="2341214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endParaRPr lang="en-GB" sz="2800" b="1" dirty="0">
                  <a:solidFill>
                    <a:schemeClr val="bg2"/>
                  </a:solidFill>
                  <a:latin typeface="MV Boli" panose="02000500030200090000" pitchFamily="2" charset="0"/>
                  <a:cs typeface="MV Boli" panose="02000500030200090000" pitchFamily="2" charset="0"/>
                </a:endParaRPr>
              </a:p>
            </p:txBody>
          </p:sp>
          <p:pic>
            <p:nvPicPr>
              <p:cNvPr id="53" name="Picture 52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6200000">
                <a:off x="11037721" y="3124155"/>
                <a:ext cx="609685" cy="609685"/>
              </a:xfrm>
              <a:prstGeom prst="rect">
                <a:avLst/>
              </a:prstGeom>
            </p:spPr>
          </p:pic>
        </p:grpSp>
      </p:grpSp>
      <p:grpSp>
        <p:nvGrpSpPr>
          <p:cNvPr id="54" name="Group 53"/>
          <p:cNvGrpSpPr/>
          <p:nvPr/>
        </p:nvGrpSpPr>
        <p:grpSpPr>
          <a:xfrm>
            <a:off x="-1987045" y="-15545"/>
            <a:ext cx="12244254" cy="6858000"/>
            <a:chOff x="0" y="0"/>
            <a:chExt cx="12244254" cy="6858000"/>
          </a:xfrm>
        </p:grpSpPr>
        <p:sp>
          <p:nvSpPr>
            <p:cNvPr id="55" name="Rectangle 54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>
              <a:outerShdw blurRad="215900" dist="50800" sx="101000" sy="101000" algn="tl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56" name="Group 55"/>
            <p:cNvGrpSpPr/>
            <p:nvPr/>
          </p:nvGrpSpPr>
          <p:grpSpPr>
            <a:xfrm>
              <a:off x="10964093" y="2095410"/>
              <a:ext cx="1280161" cy="2521026"/>
              <a:chOff x="10964093" y="2095410"/>
              <a:chExt cx="1280161" cy="2521026"/>
            </a:xfrm>
          </p:grpSpPr>
          <p:sp>
            <p:nvSpPr>
              <p:cNvPr id="57" name="Freeform 56"/>
              <p:cNvSpPr/>
              <p:nvPr/>
            </p:nvSpPr>
            <p:spPr>
              <a:xfrm>
                <a:off x="10964093" y="2254345"/>
                <a:ext cx="1280160" cy="2349306"/>
              </a:xfrm>
              <a:custGeom>
                <a:avLst/>
                <a:gdLst>
                  <a:gd name="connsiteX0" fmla="*/ 1280160 w 1280160"/>
                  <a:gd name="connsiteY0" fmla="*/ 0 h 2349306"/>
                  <a:gd name="connsiteX1" fmla="*/ 1280160 w 1280160"/>
                  <a:gd name="connsiteY1" fmla="*/ 2349306 h 2349306"/>
                  <a:gd name="connsiteX2" fmla="*/ 0 w 1280160"/>
                  <a:gd name="connsiteY2" fmla="*/ 1174653 h 2349306"/>
                  <a:gd name="connsiteX3" fmla="*/ 1280160 w 1280160"/>
                  <a:gd name="connsiteY3" fmla="*/ 0 h 23493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80160" h="2349306">
                    <a:moveTo>
                      <a:pt x="1280160" y="0"/>
                    </a:moveTo>
                    <a:lnTo>
                      <a:pt x="1280160" y="2349306"/>
                    </a:lnTo>
                    <a:cubicBezTo>
                      <a:pt x="573147" y="2349306"/>
                      <a:pt x="0" y="1823396"/>
                      <a:pt x="0" y="1174653"/>
                    </a:cubicBezTo>
                    <a:cubicBezTo>
                      <a:pt x="0" y="525910"/>
                      <a:pt x="573147" y="0"/>
                      <a:pt x="1280160" y="0"/>
                    </a:cubicBezTo>
                    <a:close/>
                  </a:path>
                </a:pathLst>
              </a:custGeom>
              <a:solidFill>
                <a:srgbClr val="F2B87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58" name="TextBox 57"/>
              <p:cNvSpPr txBox="1"/>
              <p:nvPr/>
            </p:nvSpPr>
            <p:spPr>
              <a:xfrm rot="16200000">
                <a:off x="10722131" y="3094313"/>
                <a:ext cx="2521026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endParaRPr lang="en-GB" sz="2800" b="1" dirty="0">
                  <a:solidFill>
                    <a:schemeClr val="bg2"/>
                  </a:solidFill>
                  <a:latin typeface="MV Boli" panose="02000500030200090000" pitchFamily="2" charset="0"/>
                  <a:cs typeface="MV Boli" panose="02000500030200090000" pitchFamily="2" charset="0"/>
                </a:endParaRPr>
              </a:p>
            </p:txBody>
          </p:sp>
          <p:pic>
            <p:nvPicPr>
              <p:cNvPr id="59" name="Picture 58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6200000">
                <a:off x="11037721" y="3124155"/>
                <a:ext cx="609685" cy="609685"/>
              </a:xfrm>
              <a:prstGeom prst="rect">
                <a:avLst/>
              </a:prstGeom>
            </p:spPr>
          </p:pic>
        </p:grpSp>
      </p:grpSp>
      <p:grpSp>
        <p:nvGrpSpPr>
          <p:cNvPr id="60" name="Group 59"/>
          <p:cNvGrpSpPr/>
          <p:nvPr/>
        </p:nvGrpSpPr>
        <p:grpSpPr>
          <a:xfrm>
            <a:off x="-2439669" y="-11127"/>
            <a:ext cx="12244254" cy="6858000"/>
            <a:chOff x="0" y="0"/>
            <a:chExt cx="12244254" cy="6858000"/>
          </a:xfrm>
        </p:grpSpPr>
        <p:sp>
          <p:nvSpPr>
            <p:cNvPr id="61" name="Rectangle 6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>
              <a:outerShdw blurRad="215900" dist="50800" sx="101000" sy="101000" algn="tl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62" name="Group 61"/>
            <p:cNvGrpSpPr/>
            <p:nvPr/>
          </p:nvGrpSpPr>
          <p:grpSpPr>
            <a:xfrm>
              <a:off x="10964093" y="2254345"/>
              <a:ext cx="1280161" cy="2349306"/>
              <a:chOff x="10964093" y="2254345"/>
              <a:chExt cx="1280161" cy="2349306"/>
            </a:xfrm>
          </p:grpSpPr>
          <p:sp>
            <p:nvSpPr>
              <p:cNvPr id="63" name="Freeform 62"/>
              <p:cNvSpPr/>
              <p:nvPr/>
            </p:nvSpPr>
            <p:spPr>
              <a:xfrm>
                <a:off x="10964093" y="2254345"/>
                <a:ext cx="1280160" cy="2349306"/>
              </a:xfrm>
              <a:custGeom>
                <a:avLst/>
                <a:gdLst>
                  <a:gd name="connsiteX0" fmla="*/ 1280160 w 1280160"/>
                  <a:gd name="connsiteY0" fmla="*/ 0 h 2349306"/>
                  <a:gd name="connsiteX1" fmla="*/ 1280160 w 1280160"/>
                  <a:gd name="connsiteY1" fmla="*/ 2349306 h 2349306"/>
                  <a:gd name="connsiteX2" fmla="*/ 0 w 1280160"/>
                  <a:gd name="connsiteY2" fmla="*/ 1174653 h 2349306"/>
                  <a:gd name="connsiteX3" fmla="*/ 1280160 w 1280160"/>
                  <a:gd name="connsiteY3" fmla="*/ 0 h 23493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80160" h="2349306">
                    <a:moveTo>
                      <a:pt x="1280160" y="0"/>
                    </a:moveTo>
                    <a:lnTo>
                      <a:pt x="1280160" y="2349306"/>
                    </a:lnTo>
                    <a:cubicBezTo>
                      <a:pt x="573147" y="2349306"/>
                      <a:pt x="0" y="1823396"/>
                      <a:pt x="0" y="1174653"/>
                    </a:cubicBezTo>
                    <a:cubicBezTo>
                      <a:pt x="0" y="525910"/>
                      <a:pt x="573147" y="0"/>
                      <a:pt x="1280160" y="0"/>
                    </a:cubicBezTo>
                    <a:close/>
                  </a:path>
                </a:pathLst>
              </a:custGeom>
              <a:solidFill>
                <a:srgbClr val="E8629B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64" name="TextBox 63"/>
              <p:cNvSpPr txBox="1"/>
              <p:nvPr/>
            </p:nvSpPr>
            <p:spPr>
              <a:xfrm rot="16200000">
                <a:off x="11097937" y="3167388"/>
                <a:ext cx="176941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endParaRPr lang="en-GB" sz="2800" b="1" dirty="0">
                  <a:solidFill>
                    <a:schemeClr val="bg2"/>
                  </a:solidFill>
                  <a:latin typeface="MV Boli" panose="02000500030200090000" pitchFamily="2" charset="0"/>
                  <a:cs typeface="MV Boli" panose="02000500030200090000" pitchFamily="2" charset="0"/>
                </a:endParaRPr>
              </a:p>
            </p:txBody>
          </p:sp>
          <p:pic>
            <p:nvPicPr>
              <p:cNvPr id="65" name="Picture 64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6200000">
                <a:off x="11037721" y="3124155"/>
                <a:ext cx="609685" cy="609685"/>
              </a:xfrm>
              <a:prstGeom prst="rect">
                <a:avLst/>
              </a:prstGeom>
            </p:spPr>
          </p:pic>
        </p:grpSp>
      </p:grpSp>
      <p:grpSp>
        <p:nvGrpSpPr>
          <p:cNvPr id="66" name="Group 65"/>
          <p:cNvGrpSpPr/>
          <p:nvPr/>
        </p:nvGrpSpPr>
        <p:grpSpPr>
          <a:xfrm>
            <a:off x="-2846638" y="-15563"/>
            <a:ext cx="12244254" cy="6858000"/>
            <a:chOff x="0" y="0"/>
            <a:chExt cx="12244254" cy="6858000"/>
          </a:xfrm>
        </p:grpSpPr>
        <p:sp>
          <p:nvSpPr>
            <p:cNvPr id="67" name="Rectangle 6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>
              <a:outerShdw blurRad="215900" dist="50800" sx="101000" sy="101000" algn="tl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68" name="Group 67"/>
            <p:cNvGrpSpPr/>
            <p:nvPr/>
          </p:nvGrpSpPr>
          <p:grpSpPr>
            <a:xfrm>
              <a:off x="10964093" y="2254345"/>
              <a:ext cx="1280161" cy="2349306"/>
              <a:chOff x="10964093" y="2254345"/>
              <a:chExt cx="1280161" cy="2349306"/>
            </a:xfrm>
          </p:grpSpPr>
          <p:sp>
            <p:nvSpPr>
              <p:cNvPr id="69" name="Freeform 68"/>
              <p:cNvSpPr/>
              <p:nvPr/>
            </p:nvSpPr>
            <p:spPr>
              <a:xfrm>
                <a:off x="10964093" y="2254345"/>
                <a:ext cx="1280160" cy="2349306"/>
              </a:xfrm>
              <a:custGeom>
                <a:avLst/>
                <a:gdLst>
                  <a:gd name="connsiteX0" fmla="*/ 1280160 w 1280160"/>
                  <a:gd name="connsiteY0" fmla="*/ 0 h 2349306"/>
                  <a:gd name="connsiteX1" fmla="*/ 1280160 w 1280160"/>
                  <a:gd name="connsiteY1" fmla="*/ 2349306 h 2349306"/>
                  <a:gd name="connsiteX2" fmla="*/ 0 w 1280160"/>
                  <a:gd name="connsiteY2" fmla="*/ 1174653 h 2349306"/>
                  <a:gd name="connsiteX3" fmla="*/ 1280160 w 1280160"/>
                  <a:gd name="connsiteY3" fmla="*/ 0 h 23493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80160" h="2349306">
                    <a:moveTo>
                      <a:pt x="1280160" y="0"/>
                    </a:moveTo>
                    <a:lnTo>
                      <a:pt x="1280160" y="2349306"/>
                    </a:lnTo>
                    <a:cubicBezTo>
                      <a:pt x="573147" y="2349306"/>
                      <a:pt x="0" y="1823396"/>
                      <a:pt x="0" y="1174653"/>
                    </a:cubicBezTo>
                    <a:cubicBezTo>
                      <a:pt x="0" y="525910"/>
                      <a:pt x="573147" y="0"/>
                      <a:pt x="1280160" y="0"/>
                    </a:cubicBezTo>
                    <a:close/>
                  </a:path>
                </a:pathLst>
              </a:custGeom>
              <a:solidFill>
                <a:srgbClr val="D4B0B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70" name="TextBox 69"/>
              <p:cNvSpPr txBox="1"/>
              <p:nvPr/>
            </p:nvSpPr>
            <p:spPr>
              <a:xfrm rot="16200000">
                <a:off x="11097937" y="3167388"/>
                <a:ext cx="176941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b="1" dirty="0" smtClean="0">
                    <a:solidFill>
                      <a:schemeClr val="bg2"/>
                    </a:solidFill>
                    <a:latin typeface="MV Boli" panose="02000500030200090000" pitchFamily="2" charset="0"/>
                    <a:cs typeface="MV Boli" panose="02000500030200090000" pitchFamily="2" charset="0"/>
                  </a:rPr>
                  <a:t>PAPER</a:t>
                </a:r>
                <a:endParaRPr lang="en-GB" sz="2800" b="1" dirty="0">
                  <a:solidFill>
                    <a:schemeClr val="bg2"/>
                  </a:solidFill>
                  <a:latin typeface="MV Boli" panose="02000500030200090000" pitchFamily="2" charset="0"/>
                  <a:cs typeface="MV Boli" panose="02000500030200090000" pitchFamily="2" charset="0"/>
                </a:endParaRPr>
              </a:p>
            </p:txBody>
          </p:sp>
          <p:pic>
            <p:nvPicPr>
              <p:cNvPr id="71" name="Picture 70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6200000">
                <a:off x="11037721" y="3124155"/>
                <a:ext cx="609685" cy="609685"/>
              </a:xfrm>
              <a:prstGeom prst="rect">
                <a:avLst/>
              </a:prstGeom>
            </p:spPr>
          </p:pic>
        </p:grpSp>
      </p:grpSp>
      <p:grpSp>
        <p:nvGrpSpPr>
          <p:cNvPr id="80" name="Group 79"/>
          <p:cNvGrpSpPr/>
          <p:nvPr/>
        </p:nvGrpSpPr>
        <p:grpSpPr>
          <a:xfrm>
            <a:off x="-15778169" y="0"/>
            <a:ext cx="12244254" cy="6858000"/>
            <a:chOff x="0" y="0"/>
            <a:chExt cx="12244254" cy="6858000"/>
          </a:xfrm>
        </p:grpSpPr>
        <p:sp>
          <p:nvSpPr>
            <p:cNvPr id="81" name="Rectangle 8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>
              <a:outerShdw blurRad="215900" dist="50800" sx="101000" sy="101000" algn="tl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82" name="Group 81"/>
            <p:cNvGrpSpPr/>
            <p:nvPr/>
          </p:nvGrpSpPr>
          <p:grpSpPr>
            <a:xfrm>
              <a:off x="10964093" y="2254345"/>
              <a:ext cx="1280161" cy="2349306"/>
              <a:chOff x="10964093" y="2254345"/>
              <a:chExt cx="1280161" cy="2349306"/>
            </a:xfrm>
          </p:grpSpPr>
          <p:sp>
            <p:nvSpPr>
              <p:cNvPr id="83" name="Freeform 82"/>
              <p:cNvSpPr/>
              <p:nvPr/>
            </p:nvSpPr>
            <p:spPr>
              <a:xfrm>
                <a:off x="10964093" y="2254345"/>
                <a:ext cx="1280160" cy="2349306"/>
              </a:xfrm>
              <a:custGeom>
                <a:avLst/>
                <a:gdLst>
                  <a:gd name="connsiteX0" fmla="*/ 1280160 w 1280160"/>
                  <a:gd name="connsiteY0" fmla="*/ 0 h 2349306"/>
                  <a:gd name="connsiteX1" fmla="*/ 1280160 w 1280160"/>
                  <a:gd name="connsiteY1" fmla="*/ 2349306 h 2349306"/>
                  <a:gd name="connsiteX2" fmla="*/ 0 w 1280160"/>
                  <a:gd name="connsiteY2" fmla="*/ 1174653 h 2349306"/>
                  <a:gd name="connsiteX3" fmla="*/ 1280160 w 1280160"/>
                  <a:gd name="connsiteY3" fmla="*/ 0 h 23493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80160" h="2349306">
                    <a:moveTo>
                      <a:pt x="1280160" y="0"/>
                    </a:moveTo>
                    <a:lnTo>
                      <a:pt x="1280160" y="2349306"/>
                    </a:lnTo>
                    <a:cubicBezTo>
                      <a:pt x="573147" y="2349306"/>
                      <a:pt x="0" y="1823396"/>
                      <a:pt x="0" y="1174653"/>
                    </a:cubicBezTo>
                    <a:cubicBezTo>
                      <a:pt x="0" y="525910"/>
                      <a:pt x="573147" y="0"/>
                      <a:pt x="1280160" y="0"/>
                    </a:cubicBezTo>
                    <a:close/>
                  </a:path>
                </a:pathLst>
              </a:custGeom>
              <a:solidFill>
                <a:srgbClr val="93DDD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84" name="TextBox 83"/>
              <p:cNvSpPr txBox="1"/>
              <p:nvPr/>
            </p:nvSpPr>
            <p:spPr>
              <a:xfrm rot="16200000">
                <a:off x="11097937" y="3167388"/>
                <a:ext cx="176941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b="1" dirty="0" smtClean="0">
                    <a:solidFill>
                      <a:schemeClr val="bg2"/>
                    </a:solidFill>
                    <a:latin typeface="MV Boli" panose="02000500030200090000" pitchFamily="2" charset="0"/>
                    <a:cs typeface="MV Boli" panose="02000500030200090000" pitchFamily="2" charset="0"/>
                  </a:rPr>
                  <a:t>Resume</a:t>
                </a:r>
                <a:endParaRPr lang="en-GB" sz="2800" b="1" dirty="0">
                  <a:solidFill>
                    <a:schemeClr val="bg2"/>
                  </a:solidFill>
                  <a:latin typeface="MV Boli" panose="02000500030200090000" pitchFamily="2" charset="0"/>
                  <a:cs typeface="MV Boli" panose="02000500030200090000" pitchFamily="2" charset="0"/>
                </a:endParaRPr>
              </a:p>
            </p:txBody>
          </p:sp>
          <p:pic>
            <p:nvPicPr>
              <p:cNvPr id="85" name="Picture 84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6200000">
                <a:off x="11037721" y="3124155"/>
                <a:ext cx="609685" cy="609685"/>
              </a:xfrm>
              <a:prstGeom prst="rect">
                <a:avLst/>
              </a:prstGeom>
            </p:spPr>
          </p:pic>
        </p:grpSp>
      </p:grpSp>
      <p:sp>
        <p:nvSpPr>
          <p:cNvPr id="78" name="TextBox 77"/>
          <p:cNvSpPr txBox="1"/>
          <p:nvPr/>
        </p:nvSpPr>
        <p:spPr>
          <a:xfrm>
            <a:off x="1441928" y="-91519"/>
            <a:ext cx="783816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 smtClean="0">
                <a:solidFill>
                  <a:schemeClr val="bg1">
                    <a:lumMod val="50000"/>
                  </a:schemeClr>
                </a:solidFill>
                <a:latin typeface="Tw Cen MT" panose="020B0602020104020603" pitchFamily="34" charset="0"/>
              </a:rPr>
              <a:t>IS IT STILL WORTH IT?</a:t>
            </a:r>
            <a:endParaRPr lang="en-GB" sz="4400" dirty="0">
              <a:solidFill>
                <a:schemeClr val="bg1">
                  <a:lumMod val="50000"/>
                </a:schemeClr>
              </a:solidFill>
              <a:latin typeface="Tw Cen MT" panose="020B0602020104020603" pitchFamily="34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8733" y="778292"/>
            <a:ext cx="3106328" cy="413853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09533" y="3259110"/>
            <a:ext cx="5212112" cy="358332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5753" y="564301"/>
            <a:ext cx="3847057" cy="254429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5426525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" name="Group 19"/>
          <p:cNvGrpSpPr/>
          <p:nvPr/>
        </p:nvGrpSpPr>
        <p:grpSpPr>
          <a:xfrm>
            <a:off x="-25524" y="-8871"/>
            <a:ext cx="12244254" cy="6858000"/>
            <a:chOff x="0" y="0"/>
            <a:chExt cx="12244254" cy="6858000"/>
          </a:xfrm>
        </p:grpSpPr>
        <p:sp>
          <p:nvSpPr>
            <p:cNvPr id="4" name="Rectangle 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>
              <a:outerShdw blurRad="215900" dist="50800" sx="101000" sy="101000" algn="tl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19" name="Group 18"/>
            <p:cNvGrpSpPr/>
            <p:nvPr/>
          </p:nvGrpSpPr>
          <p:grpSpPr>
            <a:xfrm>
              <a:off x="10964093" y="2254345"/>
              <a:ext cx="1280161" cy="2349306"/>
              <a:chOff x="10964093" y="2254345"/>
              <a:chExt cx="1280161" cy="2349306"/>
            </a:xfrm>
          </p:grpSpPr>
          <p:sp>
            <p:nvSpPr>
              <p:cNvPr id="8" name="Freeform 7"/>
              <p:cNvSpPr/>
              <p:nvPr/>
            </p:nvSpPr>
            <p:spPr>
              <a:xfrm>
                <a:off x="10964093" y="2254345"/>
                <a:ext cx="1280160" cy="2349306"/>
              </a:xfrm>
              <a:custGeom>
                <a:avLst/>
                <a:gdLst>
                  <a:gd name="connsiteX0" fmla="*/ 1280160 w 1280160"/>
                  <a:gd name="connsiteY0" fmla="*/ 0 h 2349306"/>
                  <a:gd name="connsiteX1" fmla="*/ 1280160 w 1280160"/>
                  <a:gd name="connsiteY1" fmla="*/ 2349306 h 2349306"/>
                  <a:gd name="connsiteX2" fmla="*/ 0 w 1280160"/>
                  <a:gd name="connsiteY2" fmla="*/ 1174653 h 2349306"/>
                  <a:gd name="connsiteX3" fmla="*/ 1280160 w 1280160"/>
                  <a:gd name="connsiteY3" fmla="*/ 0 h 23493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80160" h="2349306">
                    <a:moveTo>
                      <a:pt x="1280160" y="0"/>
                    </a:moveTo>
                    <a:lnTo>
                      <a:pt x="1280160" y="2349306"/>
                    </a:lnTo>
                    <a:cubicBezTo>
                      <a:pt x="573147" y="2349306"/>
                      <a:pt x="0" y="1823396"/>
                      <a:pt x="0" y="1174653"/>
                    </a:cubicBezTo>
                    <a:cubicBezTo>
                      <a:pt x="0" y="525910"/>
                      <a:pt x="573147" y="0"/>
                      <a:pt x="1280160" y="0"/>
                    </a:cubicBezTo>
                    <a:close/>
                  </a:path>
                </a:pathLst>
              </a:custGeom>
              <a:solidFill>
                <a:srgbClr val="F4787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9" name="TextBox 8"/>
              <p:cNvSpPr txBox="1"/>
              <p:nvPr/>
            </p:nvSpPr>
            <p:spPr>
              <a:xfrm rot="16200000">
                <a:off x="11097937" y="3167388"/>
                <a:ext cx="176941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b="1" dirty="0" smtClean="0">
                    <a:solidFill>
                      <a:schemeClr val="bg2"/>
                    </a:solidFill>
                    <a:latin typeface="MV Boli" panose="02000500030200090000" pitchFamily="2" charset="0"/>
                    <a:cs typeface="MV Boli" panose="02000500030200090000" pitchFamily="2" charset="0"/>
                  </a:rPr>
                  <a:t>Made by</a:t>
                </a:r>
                <a:endParaRPr lang="en-GB" sz="2800" b="1" dirty="0">
                  <a:solidFill>
                    <a:schemeClr val="bg2"/>
                  </a:solidFill>
                  <a:latin typeface="MV Boli" panose="02000500030200090000" pitchFamily="2" charset="0"/>
                  <a:cs typeface="MV Boli" panose="02000500030200090000" pitchFamily="2" charset="0"/>
                </a:endParaRPr>
              </a:p>
            </p:txBody>
          </p:sp>
          <p:pic>
            <p:nvPicPr>
              <p:cNvPr id="18" name="Picture 17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6200000">
                <a:off x="11037721" y="3124155"/>
                <a:ext cx="609685" cy="609685"/>
              </a:xfrm>
              <a:prstGeom prst="rect">
                <a:avLst/>
              </a:prstGeom>
            </p:spPr>
          </p:pic>
        </p:grpSp>
      </p:grpSp>
      <p:grpSp>
        <p:nvGrpSpPr>
          <p:cNvPr id="24" name="Group 23"/>
          <p:cNvGrpSpPr/>
          <p:nvPr/>
        </p:nvGrpSpPr>
        <p:grpSpPr>
          <a:xfrm>
            <a:off x="-367720" y="-13304"/>
            <a:ext cx="12244254" cy="6858000"/>
            <a:chOff x="0" y="0"/>
            <a:chExt cx="12244254" cy="6858000"/>
          </a:xfrm>
        </p:grpSpPr>
        <p:sp>
          <p:nvSpPr>
            <p:cNvPr id="25" name="Rectangle 24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>
              <a:outerShdw blurRad="215900" dist="50800" sx="101000" sy="101000" algn="tl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26" name="Group 25"/>
            <p:cNvGrpSpPr/>
            <p:nvPr/>
          </p:nvGrpSpPr>
          <p:grpSpPr>
            <a:xfrm>
              <a:off x="10964093" y="2254345"/>
              <a:ext cx="1280161" cy="2349306"/>
              <a:chOff x="10964093" y="2254345"/>
              <a:chExt cx="1280161" cy="2349306"/>
            </a:xfrm>
          </p:grpSpPr>
          <p:sp>
            <p:nvSpPr>
              <p:cNvPr id="27" name="Freeform 26"/>
              <p:cNvSpPr/>
              <p:nvPr/>
            </p:nvSpPr>
            <p:spPr>
              <a:xfrm>
                <a:off x="10964093" y="2254345"/>
                <a:ext cx="1280160" cy="2349306"/>
              </a:xfrm>
              <a:custGeom>
                <a:avLst/>
                <a:gdLst>
                  <a:gd name="connsiteX0" fmla="*/ 1280160 w 1280160"/>
                  <a:gd name="connsiteY0" fmla="*/ 0 h 2349306"/>
                  <a:gd name="connsiteX1" fmla="*/ 1280160 w 1280160"/>
                  <a:gd name="connsiteY1" fmla="*/ 2349306 h 2349306"/>
                  <a:gd name="connsiteX2" fmla="*/ 0 w 1280160"/>
                  <a:gd name="connsiteY2" fmla="*/ 1174653 h 2349306"/>
                  <a:gd name="connsiteX3" fmla="*/ 1280160 w 1280160"/>
                  <a:gd name="connsiteY3" fmla="*/ 0 h 23493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80160" h="2349306">
                    <a:moveTo>
                      <a:pt x="1280160" y="0"/>
                    </a:moveTo>
                    <a:lnTo>
                      <a:pt x="1280160" y="2349306"/>
                    </a:lnTo>
                    <a:cubicBezTo>
                      <a:pt x="573147" y="2349306"/>
                      <a:pt x="0" y="1823396"/>
                      <a:pt x="0" y="1174653"/>
                    </a:cubicBezTo>
                    <a:cubicBezTo>
                      <a:pt x="0" y="525910"/>
                      <a:pt x="573147" y="0"/>
                      <a:pt x="1280160" y="0"/>
                    </a:cubicBezTo>
                    <a:close/>
                  </a:path>
                </a:pathLst>
              </a:custGeom>
              <a:solidFill>
                <a:srgbClr val="EBB93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8" name="TextBox 27"/>
              <p:cNvSpPr txBox="1"/>
              <p:nvPr/>
            </p:nvSpPr>
            <p:spPr>
              <a:xfrm rot="16200000">
                <a:off x="11014510" y="3250815"/>
                <a:ext cx="1936268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b="1" dirty="0" smtClean="0">
                    <a:solidFill>
                      <a:schemeClr val="bg2"/>
                    </a:solidFill>
                    <a:latin typeface="MV Boli" panose="02000500030200090000" pitchFamily="2" charset="0"/>
                    <a:cs typeface="MV Boli" panose="02000500030200090000" pitchFamily="2" charset="0"/>
                  </a:rPr>
                  <a:t>About</a:t>
                </a:r>
                <a:endParaRPr lang="en-GB" sz="2800" b="1" dirty="0">
                  <a:solidFill>
                    <a:schemeClr val="bg2"/>
                  </a:solidFill>
                  <a:latin typeface="MV Boli" panose="02000500030200090000" pitchFamily="2" charset="0"/>
                  <a:cs typeface="MV Boli" panose="02000500030200090000" pitchFamily="2" charset="0"/>
                </a:endParaRPr>
              </a:p>
            </p:txBody>
          </p:sp>
          <p:pic>
            <p:nvPicPr>
              <p:cNvPr id="29" name="Picture 28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6200000">
                <a:off x="11037721" y="3124155"/>
                <a:ext cx="609685" cy="609685"/>
              </a:xfrm>
              <a:prstGeom prst="rect">
                <a:avLst/>
              </a:prstGeom>
            </p:spPr>
          </p:pic>
        </p:grpSp>
      </p:grpSp>
      <p:grpSp>
        <p:nvGrpSpPr>
          <p:cNvPr id="30" name="Group 29"/>
          <p:cNvGrpSpPr/>
          <p:nvPr/>
        </p:nvGrpSpPr>
        <p:grpSpPr>
          <a:xfrm>
            <a:off x="-818448" y="-8886"/>
            <a:ext cx="12244254" cy="6858000"/>
            <a:chOff x="0" y="0"/>
            <a:chExt cx="12244254" cy="6858000"/>
          </a:xfrm>
        </p:grpSpPr>
        <p:sp>
          <p:nvSpPr>
            <p:cNvPr id="31" name="Rectangle 3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>
              <a:outerShdw blurRad="215900" dist="50800" sx="101000" sy="101000" algn="tl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32" name="Group 31"/>
            <p:cNvGrpSpPr/>
            <p:nvPr/>
          </p:nvGrpSpPr>
          <p:grpSpPr>
            <a:xfrm>
              <a:off x="10964093" y="2254345"/>
              <a:ext cx="1280161" cy="2349306"/>
              <a:chOff x="10964093" y="2254345"/>
              <a:chExt cx="1280161" cy="2349306"/>
            </a:xfrm>
          </p:grpSpPr>
          <p:sp>
            <p:nvSpPr>
              <p:cNvPr id="33" name="Freeform 32"/>
              <p:cNvSpPr/>
              <p:nvPr/>
            </p:nvSpPr>
            <p:spPr>
              <a:xfrm>
                <a:off x="10964093" y="2254345"/>
                <a:ext cx="1280160" cy="2349306"/>
              </a:xfrm>
              <a:custGeom>
                <a:avLst/>
                <a:gdLst>
                  <a:gd name="connsiteX0" fmla="*/ 1280160 w 1280160"/>
                  <a:gd name="connsiteY0" fmla="*/ 0 h 2349306"/>
                  <a:gd name="connsiteX1" fmla="*/ 1280160 w 1280160"/>
                  <a:gd name="connsiteY1" fmla="*/ 2349306 h 2349306"/>
                  <a:gd name="connsiteX2" fmla="*/ 0 w 1280160"/>
                  <a:gd name="connsiteY2" fmla="*/ 1174653 h 2349306"/>
                  <a:gd name="connsiteX3" fmla="*/ 1280160 w 1280160"/>
                  <a:gd name="connsiteY3" fmla="*/ 0 h 23493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80160" h="2349306">
                    <a:moveTo>
                      <a:pt x="1280160" y="0"/>
                    </a:moveTo>
                    <a:lnTo>
                      <a:pt x="1280160" y="2349306"/>
                    </a:lnTo>
                    <a:cubicBezTo>
                      <a:pt x="573147" y="2349306"/>
                      <a:pt x="0" y="1823396"/>
                      <a:pt x="0" y="1174653"/>
                    </a:cubicBezTo>
                    <a:cubicBezTo>
                      <a:pt x="0" y="525910"/>
                      <a:pt x="573147" y="0"/>
                      <a:pt x="1280160" y="0"/>
                    </a:cubicBezTo>
                    <a:close/>
                  </a:path>
                </a:pathLst>
              </a:custGeom>
              <a:solidFill>
                <a:schemeClr val="bg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4" name="TextBox 33"/>
              <p:cNvSpPr txBox="1"/>
              <p:nvPr/>
            </p:nvSpPr>
            <p:spPr>
              <a:xfrm rot="16200000">
                <a:off x="11097937" y="3167388"/>
                <a:ext cx="176941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b="1" dirty="0" err="1" smtClean="0">
                    <a:solidFill>
                      <a:schemeClr val="bg2"/>
                    </a:solidFill>
                    <a:latin typeface="MV Boli" panose="02000500030200090000" pitchFamily="2" charset="0"/>
                    <a:cs typeface="MV Boli" panose="02000500030200090000" pitchFamily="2" charset="0"/>
                  </a:rPr>
                  <a:t>R.process</a:t>
                </a:r>
                <a:endParaRPr lang="en-GB" sz="2800" b="1" dirty="0">
                  <a:solidFill>
                    <a:schemeClr val="bg2"/>
                  </a:solidFill>
                  <a:latin typeface="MV Boli" panose="02000500030200090000" pitchFamily="2" charset="0"/>
                  <a:cs typeface="MV Boli" panose="02000500030200090000" pitchFamily="2" charset="0"/>
                </a:endParaRPr>
              </a:p>
            </p:txBody>
          </p:sp>
          <p:pic>
            <p:nvPicPr>
              <p:cNvPr id="35" name="Picture 34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6200000">
                <a:off x="11037721" y="3124155"/>
                <a:ext cx="609685" cy="609685"/>
              </a:xfrm>
              <a:prstGeom prst="rect">
                <a:avLst/>
              </a:prstGeom>
            </p:spPr>
          </p:pic>
        </p:grpSp>
      </p:grpSp>
      <p:grpSp>
        <p:nvGrpSpPr>
          <p:cNvPr id="36" name="Group 35"/>
          <p:cNvGrpSpPr/>
          <p:nvPr/>
        </p:nvGrpSpPr>
        <p:grpSpPr>
          <a:xfrm>
            <a:off x="-1216923" y="-17760"/>
            <a:ext cx="12244254" cy="6858000"/>
            <a:chOff x="0" y="0"/>
            <a:chExt cx="12244254" cy="6858000"/>
          </a:xfrm>
        </p:grpSpPr>
        <p:sp>
          <p:nvSpPr>
            <p:cNvPr id="37" name="Rectangle 3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>
              <a:outerShdw blurRad="215900" dist="50800" sx="101000" sy="101000" algn="tl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38" name="Group 37"/>
            <p:cNvGrpSpPr/>
            <p:nvPr/>
          </p:nvGrpSpPr>
          <p:grpSpPr>
            <a:xfrm>
              <a:off x="10964093" y="2254345"/>
              <a:ext cx="1280161" cy="2349306"/>
              <a:chOff x="10964093" y="2254345"/>
              <a:chExt cx="1280161" cy="2349306"/>
            </a:xfrm>
          </p:grpSpPr>
          <p:sp>
            <p:nvSpPr>
              <p:cNvPr id="39" name="Freeform 38"/>
              <p:cNvSpPr/>
              <p:nvPr/>
            </p:nvSpPr>
            <p:spPr>
              <a:xfrm>
                <a:off x="10964093" y="2254345"/>
                <a:ext cx="1280160" cy="2349306"/>
              </a:xfrm>
              <a:custGeom>
                <a:avLst/>
                <a:gdLst>
                  <a:gd name="connsiteX0" fmla="*/ 1280160 w 1280160"/>
                  <a:gd name="connsiteY0" fmla="*/ 0 h 2349306"/>
                  <a:gd name="connsiteX1" fmla="*/ 1280160 w 1280160"/>
                  <a:gd name="connsiteY1" fmla="*/ 2349306 h 2349306"/>
                  <a:gd name="connsiteX2" fmla="*/ 0 w 1280160"/>
                  <a:gd name="connsiteY2" fmla="*/ 1174653 h 2349306"/>
                  <a:gd name="connsiteX3" fmla="*/ 1280160 w 1280160"/>
                  <a:gd name="connsiteY3" fmla="*/ 0 h 23493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80160" h="2349306">
                    <a:moveTo>
                      <a:pt x="1280160" y="0"/>
                    </a:moveTo>
                    <a:lnTo>
                      <a:pt x="1280160" y="2349306"/>
                    </a:lnTo>
                    <a:cubicBezTo>
                      <a:pt x="573147" y="2349306"/>
                      <a:pt x="0" y="1823396"/>
                      <a:pt x="0" y="1174653"/>
                    </a:cubicBezTo>
                    <a:cubicBezTo>
                      <a:pt x="0" y="525910"/>
                      <a:pt x="573147" y="0"/>
                      <a:pt x="1280160" y="0"/>
                    </a:cubicBezTo>
                    <a:close/>
                  </a:path>
                </a:pathLst>
              </a:custGeom>
              <a:solidFill>
                <a:srgbClr val="F7A3F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40" name="TextBox 39"/>
              <p:cNvSpPr txBox="1"/>
              <p:nvPr/>
            </p:nvSpPr>
            <p:spPr>
              <a:xfrm rot="16200000">
                <a:off x="11097937" y="3167388"/>
                <a:ext cx="176941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b="1" dirty="0" smtClean="0">
                    <a:solidFill>
                      <a:schemeClr val="bg2"/>
                    </a:solidFill>
                    <a:latin typeface="MV Boli" panose="02000500030200090000" pitchFamily="2" charset="0"/>
                    <a:cs typeface="MV Boli" panose="02000500030200090000" pitchFamily="2" charset="0"/>
                  </a:rPr>
                  <a:t>7steps</a:t>
                </a:r>
                <a:endParaRPr lang="en-GB" sz="2800" b="1" dirty="0">
                  <a:solidFill>
                    <a:schemeClr val="bg2"/>
                  </a:solidFill>
                  <a:latin typeface="MV Boli" panose="02000500030200090000" pitchFamily="2" charset="0"/>
                  <a:cs typeface="MV Boli" panose="02000500030200090000" pitchFamily="2" charset="0"/>
                </a:endParaRPr>
              </a:p>
            </p:txBody>
          </p:sp>
          <p:pic>
            <p:nvPicPr>
              <p:cNvPr id="41" name="Picture 40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6200000">
                <a:off x="11037721" y="3124155"/>
                <a:ext cx="609685" cy="609685"/>
              </a:xfrm>
              <a:prstGeom prst="rect">
                <a:avLst/>
              </a:prstGeom>
            </p:spPr>
          </p:pic>
        </p:grpSp>
      </p:grpSp>
      <p:grpSp>
        <p:nvGrpSpPr>
          <p:cNvPr id="42" name="Group 41"/>
          <p:cNvGrpSpPr/>
          <p:nvPr/>
        </p:nvGrpSpPr>
        <p:grpSpPr>
          <a:xfrm>
            <a:off x="-1622155" y="6627"/>
            <a:ext cx="12244254" cy="6858000"/>
            <a:chOff x="0" y="0"/>
            <a:chExt cx="12244254" cy="6858000"/>
          </a:xfrm>
        </p:grpSpPr>
        <p:sp>
          <p:nvSpPr>
            <p:cNvPr id="43" name="Rectangle 42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>
              <a:outerShdw blurRad="215900" dist="50800" sx="101000" sy="101000" algn="tl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44" name="Group 43"/>
            <p:cNvGrpSpPr/>
            <p:nvPr/>
          </p:nvGrpSpPr>
          <p:grpSpPr>
            <a:xfrm>
              <a:off x="10964093" y="2254345"/>
              <a:ext cx="1280161" cy="2349306"/>
              <a:chOff x="10964093" y="2254345"/>
              <a:chExt cx="1280161" cy="2349306"/>
            </a:xfrm>
          </p:grpSpPr>
          <p:sp>
            <p:nvSpPr>
              <p:cNvPr id="45" name="Freeform 44"/>
              <p:cNvSpPr/>
              <p:nvPr/>
            </p:nvSpPr>
            <p:spPr>
              <a:xfrm>
                <a:off x="10964093" y="2254345"/>
                <a:ext cx="1280160" cy="2349306"/>
              </a:xfrm>
              <a:custGeom>
                <a:avLst/>
                <a:gdLst>
                  <a:gd name="connsiteX0" fmla="*/ 1280160 w 1280160"/>
                  <a:gd name="connsiteY0" fmla="*/ 0 h 2349306"/>
                  <a:gd name="connsiteX1" fmla="*/ 1280160 w 1280160"/>
                  <a:gd name="connsiteY1" fmla="*/ 2349306 h 2349306"/>
                  <a:gd name="connsiteX2" fmla="*/ 0 w 1280160"/>
                  <a:gd name="connsiteY2" fmla="*/ 1174653 h 2349306"/>
                  <a:gd name="connsiteX3" fmla="*/ 1280160 w 1280160"/>
                  <a:gd name="connsiteY3" fmla="*/ 0 h 23493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80160" h="2349306">
                    <a:moveTo>
                      <a:pt x="1280160" y="0"/>
                    </a:moveTo>
                    <a:lnTo>
                      <a:pt x="1280160" y="2349306"/>
                    </a:lnTo>
                    <a:cubicBezTo>
                      <a:pt x="573147" y="2349306"/>
                      <a:pt x="0" y="1823396"/>
                      <a:pt x="0" y="1174653"/>
                    </a:cubicBezTo>
                    <a:cubicBezTo>
                      <a:pt x="0" y="525910"/>
                      <a:pt x="573147" y="0"/>
                      <a:pt x="1280160" y="0"/>
                    </a:cubicBezTo>
                    <a:close/>
                  </a:path>
                </a:pathLst>
              </a:custGeom>
              <a:solidFill>
                <a:srgbClr val="84E8A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46" name="TextBox 45"/>
              <p:cNvSpPr txBox="1"/>
              <p:nvPr/>
            </p:nvSpPr>
            <p:spPr>
              <a:xfrm rot="16200000">
                <a:off x="11097937" y="3167388"/>
                <a:ext cx="176941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b="1" dirty="0" err="1" smtClean="0">
                    <a:solidFill>
                      <a:schemeClr val="bg2"/>
                    </a:solidFill>
                    <a:latin typeface="MV Boli" panose="02000500030200090000" pitchFamily="2" charset="0"/>
                    <a:cs typeface="MV Boli" panose="02000500030200090000" pitchFamily="2" charset="0"/>
                  </a:rPr>
                  <a:t>S.process</a:t>
                </a:r>
                <a:endParaRPr lang="en-GB" sz="2800" b="1" dirty="0">
                  <a:solidFill>
                    <a:schemeClr val="bg2"/>
                  </a:solidFill>
                  <a:latin typeface="MV Boli" panose="02000500030200090000" pitchFamily="2" charset="0"/>
                  <a:cs typeface="MV Boli" panose="02000500030200090000" pitchFamily="2" charset="0"/>
                </a:endParaRPr>
              </a:p>
            </p:txBody>
          </p:sp>
          <p:pic>
            <p:nvPicPr>
              <p:cNvPr id="47" name="Picture 46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6200000">
                <a:off x="11037721" y="3124155"/>
                <a:ext cx="609685" cy="609685"/>
              </a:xfrm>
              <a:prstGeom prst="rect">
                <a:avLst/>
              </a:prstGeom>
            </p:spPr>
          </p:pic>
        </p:grpSp>
      </p:grpSp>
      <p:grpSp>
        <p:nvGrpSpPr>
          <p:cNvPr id="48" name="Group 47"/>
          <p:cNvGrpSpPr/>
          <p:nvPr/>
        </p:nvGrpSpPr>
        <p:grpSpPr>
          <a:xfrm>
            <a:off x="-2001898" y="-13342"/>
            <a:ext cx="12244254" cy="6858000"/>
            <a:chOff x="0" y="0"/>
            <a:chExt cx="12244254" cy="6858000"/>
          </a:xfrm>
        </p:grpSpPr>
        <p:sp>
          <p:nvSpPr>
            <p:cNvPr id="49" name="Rectangle 48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>
              <a:outerShdw blurRad="215900" dist="50800" sx="101000" sy="101000" algn="tl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50" name="Group 49"/>
            <p:cNvGrpSpPr/>
            <p:nvPr/>
          </p:nvGrpSpPr>
          <p:grpSpPr>
            <a:xfrm>
              <a:off x="10964093" y="2116182"/>
              <a:ext cx="1280161" cy="2487469"/>
              <a:chOff x="10964093" y="2116182"/>
              <a:chExt cx="1280161" cy="2487469"/>
            </a:xfrm>
          </p:grpSpPr>
          <p:sp>
            <p:nvSpPr>
              <p:cNvPr id="51" name="Freeform 50"/>
              <p:cNvSpPr/>
              <p:nvPr/>
            </p:nvSpPr>
            <p:spPr>
              <a:xfrm>
                <a:off x="10964093" y="2254345"/>
                <a:ext cx="1280160" cy="2349306"/>
              </a:xfrm>
              <a:custGeom>
                <a:avLst/>
                <a:gdLst>
                  <a:gd name="connsiteX0" fmla="*/ 1280160 w 1280160"/>
                  <a:gd name="connsiteY0" fmla="*/ 0 h 2349306"/>
                  <a:gd name="connsiteX1" fmla="*/ 1280160 w 1280160"/>
                  <a:gd name="connsiteY1" fmla="*/ 2349306 h 2349306"/>
                  <a:gd name="connsiteX2" fmla="*/ 0 w 1280160"/>
                  <a:gd name="connsiteY2" fmla="*/ 1174653 h 2349306"/>
                  <a:gd name="connsiteX3" fmla="*/ 1280160 w 1280160"/>
                  <a:gd name="connsiteY3" fmla="*/ 0 h 23493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80160" h="2349306">
                    <a:moveTo>
                      <a:pt x="1280160" y="0"/>
                    </a:moveTo>
                    <a:lnTo>
                      <a:pt x="1280160" y="2349306"/>
                    </a:lnTo>
                    <a:cubicBezTo>
                      <a:pt x="573147" y="2349306"/>
                      <a:pt x="0" y="1823396"/>
                      <a:pt x="0" y="1174653"/>
                    </a:cubicBezTo>
                    <a:cubicBezTo>
                      <a:pt x="0" y="525910"/>
                      <a:pt x="573147" y="0"/>
                      <a:pt x="1280160" y="0"/>
                    </a:cubicBezTo>
                    <a:close/>
                  </a:path>
                </a:pathLst>
              </a:custGeom>
              <a:solidFill>
                <a:srgbClr val="9A8AF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52" name="TextBox 51"/>
              <p:cNvSpPr txBox="1"/>
              <p:nvPr/>
            </p:nvSpPr>
            <p:spPr>
              <a:xfrm rot="16200000">
                <a:off x="10812037" y="3025179"/>
                <a:ext cx="2341214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b="1" dirty="0" smtClean="0">
                    <a:solidFill>
                      <a:schemeClr val="bg2"/>
                    </a:solidFill>
                    <a:latin typeface="MV Boli" panose="02000500030200090000" pitchFamily="2" charset="0"/>
                    <a:cs typeface="MV Boli" panose="02000500030200090000" pitchFamily="2" charset="0"/>
                  </a:rPr>
                  <a:t>8 steps</a:t>
                </a:r>
                <a:endParaRPr lang="en-GB" sz="2800" b="1" dirty="0">
                  <a:solidFill>
                    <a:schemeClr val="bg2"/>
                  </a:solidFill>
                  <a:latin typeface="MV Boli" panose="02000500030200090000" pitchFamily="2" charset="0"/>
                  <a:cs typeface="MV Boli" panose="02000500030200090000" pitchFamily="2" charset="0"/>
                </a:endParaRPr>
              </a:p>
            </p:txBody>
          </p:sp>
          <p:pic>
            <p:nvPicPr>
              <p:cNvPr id="53" name="Picture 52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6200000">
                <a:off x="11037721" y="3124155"/>
                <a:ext cx="609685" cy="609685"/>
              </a:xfrm>
              <a:prstGeom prst="rect">
                <a:avLst/>
              </a:prstGeom>
            </p:spPr>
          </p:pic>
        </p:grpSp>
      </p:grpSp>
      <p:grpSp>
        <p:nvGrpSpPr>
          <p:cNvPr id="54" name="Group 53"/>
          <p:cNvGrpSpPr/>
          <p:nvPr/>
        </p:nvGrpSpPr>
        <p:grpSpPr>
          <a:xfrm>
            <a:off x="-2323973" y="-17763"/>
            <a:ext cx="12244254" cy="6858000"/>
            <a:chOff x="0" y="0"/>
            <a:chExt cx="12244254" cy="6858000"/>
          </a:xfrm>
        </p:grpSpPr>
        <p:sp>
          <p:nvSpPr>
            <p:cNvPr id="55" name="Rectangle 54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>
              <a:outerShdw blurRad="215900" dist="50800" sx="101000" sy="101000" algn="tl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56" name="Group 55"/>
            <p:cNvGrpSpPr/>
            <p:nvPr/>
          </p:nvGrpSpPr>
          <p:grpSpPr>
            <a:xfrm>
              <a:off x="10964093" y="2095410"/>
              <a:ext cx="1280161" cy="2521026"/>
              <a:chOff x="10964093" y="2095410"/>
              <a:chExt cx="1280161" cy="2521026"/>
            </a:xfrm>
          </p:grpSpPr>
          <p:sp>
            <p:nvSpPr>
              <p:cNvPr id="57" name="Freeform 56"/>
              <p:cNvSpPr/>
              <p:nvPr/>
            </p:nvSpPr>
            <p:spPr>
              <a:xfrm>
                <a:off x="10964093" y="2254345"/>
                <a:ext cx="1280160" cy="2349306"/>
              </a:xfrm>
              <a:custGeom>
                <a:avLst/>
                <a:gdLst>
                  <a:gd name="connsiteX0" fmla="*/ 1280160 w 1280160"/>
                  <a:gd name="connsiteY0" fmla="*/ 0 h 2349306"/>
                  <a:gd name="connsiteX1" fmla="*/ 1280160 w 1280160"/>
                  <a:gd name="connsiteY1" fmla="*/ 2349306 h 2349306"/>
                  <a:gd name="connsiteX2" fmla="*/ 0 w 1280160"/>
                  <a:gd name="connsiteY2" fmla="*/ 1174653 h 2349306"/>
                  <a:gd name="connsiteX3" fmla="*/ 1280160 w 1280160"/>
                  <a:gd name="connsiteY3" fmla="*/ 0 h 23493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80160" h="2349306">
                    <a:moveTo>
                      <a:pt x="1280160" y="0"/>
                    </a:moveTo>
                    <a:lnTo>
                      <a:pt x="1280160" y="2349306"/>
                    </a:lnTo>
                    <a:cubicBezTo>
                      <a:pt x="573147" y="2349306"/>
                      <a:pt x="0" y="1823396"/>
                      <a:pt x="0" y="1174653"/>
                    </a:cubicBezTo>
                    <a:cubicBezTo>
                      <a:pt x="0" y="525910"/>
                      <a:pt x="573147" y="0"/>
                      <a:pt x="1280160" y="0"/>
                    </a:cubicBezTo>
                    <a:close/>
                  </a:path>
                </a:pathLst>
              </a:custGeom>
              <a:solidFill>
                <a:srgbClr val="F2B87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58" name="TextBox 57"/>
              <p:cNvSpPr txBox="1"/>
              <p:nvPr/>
            </p:nvSpPr>
            <p:spPr>
              <a:xfrm rot="16200000">
                <a:off x="10722131" y="3094313"/>
                <a:ext cx="2521026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b="1" dirty="0" smtClean="0">
                    <a:solidFill>
                      <a:schemeClr val="bg2"/>
                    </a:solidFill>
                    <a:latin typeface="MV Boli" panose="02000500030200090000" pitchFamily="2" charset="0"/>
                    <a:cs typeface="MV Boli" panose="02000500030200090000" pitchFamily="2" charset="0"/>
                  </a:rPr>
                  <a:t>Job analysis</a:t>
                </a:r>
                <a:endParaRPr lang="en-GB" sz="2800" b="1" dirty="0">
                  <a:solidFill>
                    <a:schemeClr val="bg2"/>
                  </a:solidFill>
                  <a:latin typeface="MV Boli" panose="02000500030200090000" pitchFamily="2" charset="0"/>
                  <a:cs typeface="MV Boli" panose="02000500030200090000" pitchFamily="2" charset="0"/>
                </a:endParaRPr>
              </a:p>
            </p:txBody>
          </p:sp>
          <p:pic>
            <p:nvPicPr>
              <p:cNvPr id="59" name="Picture 58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6200000">
                <a:off x="11037721" y="3124155"/>
                <a:ext cx="609685" cy="609685"/>
              </a:xfrm>
              <a:prstGeom prst="rect">
                <a:avLst/>
              </a:prstGeom>
            </p:spPr>
          </p:pic>
        </p:grpSp>
      </p:grpSp>
      <p:grpSp>
        <p:nvGrpSpPr>
          <p:cNvPr id="60" name="Group 59"/>
          <p:cNvGrpSpPr/>
          <p:nvPr/>
        </p:nvGrpSpPr>
        <p:grpSpPr>
          <a:xfrm>
            <a:off x="-2722448" y="2156"/>
            <a:ext cx="12244254" cy="6858000"/>
            <a:chOff x="0" y="0"/>
            <a:chExt cx="12244254" cy="6858000"/>
          </a:xfrm>
        </p:grpSpPr>
        <p:sp>
          <p:nvSpPr>
            <p:cNvPr id="61" name="Rectangle 6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>
              <a:outerShdw blurRad="215900" dist="50800" sx="101000" sy="101000" algn="tl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62" name="Group 61"/>
            <p:cNvGrpSpPr/>
            <p:nvPr/>
          </p:nvGrpSpPr>
          <p:grpSpPr>
            <a:xfrm>
              <a:off x="10964093" y="2254345"/>
              <a:ext cx="1280161" cy="2349306"/>
              <a:chOff x="10964093" y="2254345"/>
              <a:chExt cx="1280161" cy="2349306"/>
            </a:xfrm>
          </p:grpSpPr>
          <p:sp>
            <p:nvSpPr>
              <p:cNvPr id="63" name="Freeform 62"/>
              <p:cNvSpPr/>
              <p:nvPr/>
            </p:nvSpPr>
            <p:spPr>
              <a:xfrm>
                <a:off x="10964093" y="2254345"/>
                <a:ext cx="1280160" cy="2349306"/>
              </a:xfrm>
              <a:custGeom>
                <a:avLst/>
                <a:gdLst>
                  <a:gd name="connsiteX0" fmla="*/ 1280160 w 1280160"/>
                  <a:gd name="connsiteY0" fmla="*/ 0 h 2349306"/>
                  <a:gd name="connsiteX1" fmla="*/ 1280160 w 1280160"/>
                  <a:gd name="connsiteY1" fmla="*/ 2349306 h 2349306"/>
                  <a:gd name="connsiteX2" fmla="*/ 0 w 1280160"/>
                  <a:gd name="connsiteY2" fmla="*/ 1174653 h 2349306"/>
                  <a:gd name="connsiteX3" fmla="*/ 1280160 w 1280160"/>
                  <a:gd name="connsiteY3" fmla="*/ 0 h 23493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80160" h="2349306">
                    <a:moveTo>
                      <a:pt x="1280160" y="0"/>
                    </a:moveTo>
                    <a:lnTo>
                      <a:pt x="1280160" y="2349306"/>
                    </a:lnTo>
                    <a:cubicBezTo>
                      <a:pt x="573147" y="2349306"/>
                      <a:pt x="0" y="1823396"/>
                      <a:pt x="0" y="1174653"/>
                    </a:cubicBezTo>
                    <a:cubicBezTo>
                      <a:pt x="0" y="525910"/>
                      <a:pt x="573147" y="0"/>
                      <a:pt x="1280160" y="0"/>
                    </a:cubicBezTo>
                    <a:close/>
                  </a:path>
                </a:pathLst>
              </a:custGeom>
              <a:solidFill>
                <a:srgbClr val="E8629B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64" name="TextBox 63"/>
              <p:cNvSpPr txBox="1"/>
              <p:nvPr/>
            </p:nvSpPr>
            <p:spPr>
              <a:xfrm rot="16200000">
                <a:off x="11097937" y="3167388"/>
                <a:ext cx="176941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b="1" dirty="0" smtClean="0">
                    <a:solidFill>
                      <a:schemeClr val="bg2"/>
                    </a:solidFill>
                    <a:latin typeface="MV Boli" panose="02000500030200090000" pitchFamily="2" charset="0"/>
                    <a:cs typeface="MV Boli" panose="02000500030200090000" pitchFamily="2" charset="0"/>
                  </a:rPr>
                  <a:t>6steps</a:t>
                </a:r>
                <a:endParaRPr lang="en-GB" sz="2800" b="1" dirty="0">
                  <a:solidFill>
                    <a:schemeClr val="bg2"/>
                  </a:solidFill>
                  <a:latin typeface="MV Boli" panose="02000500030200090000" pitchFamily="2" charset="0"/>
                  <a:cs typeface="MV Boli" panose="02000500030200090000" pitchFamily="2" charset="0"/>
                </a:endParaRPr>
              </a:p>
            </p:txBody>
          </p:sp>
          <p:pic>
            <p:nvPicPr>
              <p:cNvPr id="65" name="Picture 64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6200000">
                <a:off x="11037721" y="3124155"/>
                <a:ext cx="609685" cy="609685"/>
              </a:xfrm>
              <a:prstGeom prst="rect">
                <a:avLst/>
              </a:prstGeom>
            </p:spPr>
          </p:pic>
        </p:grpSp>
      </p:grpSp>
      <p:grpSp>
        <p:nvGrpSpPr>
          <p:cNvPr id="66" name="Group 65"/>
          <p:cNvGrpSpPr/>
          <p:nvPr/>
        </p:nvGrpSpPr>
        <p:grpSpPr>
          <a:xfrm>
            <a:off x="-3065308" y="4392"/>
            <a:ext cx="12244254" cy="6858000"/>
            <a:chOff x="0" y="0"/>
            <a:chExt cx="12244254" cy="6858000"/>
          </a:xfrm>
        </p:grpSpPr>
        <p:sp>
          <p:nvSpPr>
            <p:cNvPr id="67" name="Rectangle 6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>
              <a:outerShdw blurRad="215900" dist="50800" sx="101000" sy="101000" algn="tl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68" name="Group 67"/>
            <p:cNvGrpSpPr/>
            <p:nvPr/>
          </p:nvGrpSpPr>
          <p:grpSpPr>
            <a:xfrm>
              <a:off x="10964093" y="2254345"/>
              <a:ext cx="1280161" cy="2349306"/>
              <a:chOff x="10964093" y="2254345"/>
              <a:chExt cx="1280161" cy="2349306"/>
            </a:xfrm>
          </p:grpSpPr>
          <p:sp>
            <p:nvSpPr>
              <p:cNvPr id="69" name="Freeform 68"/>
              <p:cNvSpPr/>
              <p:nvPr/>
            </p:nvSpPr>
            <p:spPr>
              <a:xfrm>
                <a:off x="10964093" y="2254345"/>
                <a:ext cx="1280160" cy="2349306"/>
              </a:xfrm>
              <a:custGeom>
                <a:avLst/>
                <a:gdLst>
                  <a:gd name="connsiteX0" fmla="*/ 1280160 w 1280160"/>
                  <a:gd name="connsiteY0" fmla="*/ 0 h 2349306"/>
                  <a:gd name="connsiteX1" fmla="*/ 1280160 w 1280160"/>
                  <a:gd name="connsiteY1" fmla="*/ 2349306 h 2349306"/>
                  <a:gd name="connsiteX2" fmla="*/ 0 w 1280160"/>
                  <a:gd name="connsiteY2" fmla="*/ 1174653 h 2349306"/>
                  <a:gd name="connsiteX3" fmla="*/ 1280160 w 1280160"/>
                  <a:gd name="connsiteY3" fmla="*/ 0 h 23493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80160" h="2349306">
                    <a:moveTo>
                      <a:pt x="1280160" y="0"/>
                    </a:moveTo>
                    <a:lnTo>
                      <a:pt x="1280160" y="2349306"/>
                    </a:lnTo>
                    <a:cubicBezTo>
                      <a:pt x="573147" y="2349306"/>
                      <a:pt x="0" y="1823396"/>
                      <a:pt x="0" y="1174653"/>
                    </a:cubicBezTo>
                    <a:cubicBezTo>
                      <a:pt x="0" y="525910"/>
                      <a:pt x="573147" y="0"/>
                      <a:pt x="1280160" y="0"/>
                    </a:cubicBezTo>
                    <a:close/>
                  </a:path>
                </a:pathLst>
              </a:custGeom>
              <a:solidFill>
                <a:srgbClr val="D4B0B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70" name="TextBox 69"/>
              <p:cNvSpPr txBox="1"/>
              <p:nvPr/>
            </p:nvSpPr>
            <p:spPr>
              <a:xfrm rot="16200000">
                <a:off x="11097937" y="3167388"/>
                <a:ext cx="176941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b="1" dirty="0" smtClean="0">
                    <a:solidFill>
                      <a:schemeClr val="bg2"/>
                    </a:solidFill>
                    <a:latin typeface="MV Boli" panose="02000500030200090000" pitchFamily="2" charset="0"/>
                    <a:cs typeface="MV Boli" panose="02000500030200090000" pitchFamily="2" charset="0"/>
                  </a:rPr>
                  <a:t>FLM</a:t>
                </a:r>
                <a:endParaRPr lang="en-GB" sz="2800" b="1" dirty="0">
                  <a:solidFill>
                    <a:schemeClr val="bg2"/>
                  </a:solidFill>
                  <a:latin typeface="MV Boli" panose="02000500030200090000" pitchFamily="2" charset="0"/>
                  <a:cs typeface="MV Boli" panose="02000500030200090000" pitchFamily="2" charset="0"/>
                </a:endParaRPr>
              </a:p>
            </p:txBody>
          </p:sp>
          <p:pic>
            <p:nvPicPr>
              <p:cNvPr id="71" name="Picture 70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6200000">
                <a:off x="11037721" y="3124155"/>
                <a:ext cx="609685" cy="609685"/>
              </a:xfrm>
              <a:prstGeom prst="rect">
                <a:avLst/>
              </a:prstGeom>
            </p:spPr>
          </p:pic>
        </p:grpSp>
      </p:grpSp>
      <p:grpSp>
        <p:nvGrpSpPr>
          <p:cNvPr id="80" name="Group 79"/>
          <p:cNvGrpSpPr/>
          <p:nvPr/>
        </p:nvGrpSpPr>
        <p:grpSpPr>
          <a:xfrm>
            <a:off x="-3604893" y="4392"/>
            <a:ext cx="12244254" cy="6858000"/>
            <a:chOff x="0" y="0"/>
            <a:chExt cx="12244254" cy="6858000"/>
          </a:xfrm>
        </p:grpSpPr>
        <p:sp>
          <p:nvSpPr>
            <p:cNvPr id="81" name="Rectangle 8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>
              <a:outerShdw blurRad="215900" dist="50800" sx="101000" sy="101000" algn="tl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82" name="Group 81"/>
            <p:cNvGrpSpPr/>
            <p:nvPr/>
          </p:nvGrpSpPr>
          <p:grpSpPr>
            <a:xfrm>
              <a:off x="10964093" y="2254345"/>
              <a:ext cx="1280161" cy="2349306"/>
              <a:chOff x="10964093" y="2254345"/>
              <a:chExt cx="1280161" cy="2349306"/>
            </a:xfrm>
          </p:grpSpPr>
          <p:sp>
            <p:nvSpPr>
              <p:cNvPr id="83" name="Freeform 82"/>
              <p:cNvSpPr/>
              <p:nvPr/>
            </p:nvSpPr>
            <p:spPr>
              <a:xfrm>
                <a:off x="10964093" y="2254345"/>
                <a:ext cx="1280160" cy="2349306"/>
              </a:xfrm>
              <a:custGeom>
                <a:avLst/>
                <a:gdLst>
                  <a:gd name="connsiteX0" fmla="*/ 1280160 w 1280160"/>
                  <a:gd name="connsiteY0" fmla="*/ 0 h 2349306"/>
                  <a:gd name="connsiteX1" fmla="*/ 1280160 w 1280160"/>
                  <a:gd name="connsiteY1" fmla="*/ 2349306 h 2349306"/>
                  <a:gd name="connsiteX2" fmla="*/ 0 w 1280160"/>
                  <a:gd name="connsiteY2" fmla="*/ 1174653 h 2349306"/>
                  <a:gd name="connsiteX3" fmla="*/ 1280160 w 1280160"/>
                  <a:gd name="connsiteY3" fmla="*/ 0 h 23493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80160" h="2349306">
                    <a:moveTo>
                      <a:pt x="1280160" y="0"/>
                    </a:moveTo>
                    <a:lnTo>
                      <a:pt x="1280160" y="2349306"/>
                    </a:lnTo>
                    <a:cubicBezTo>
                      <a:pt x="573147" y="2349306"/>
                      <a:pt x="0" y="1823396"/>
                      <a:pt x="0" y="1174653"/>
                    </a:cubicBezTo>
                    <a:cubicBezTo>
                      <a:pt x="0" y="525910"/>
                      <a:pt x="573147" y="0"/>
                      <a:pt x="1280160" y="0"/>
                    </a:cubicBezTo>
                    <a:close/>
                  </a:path>
                </a:pathLst>
              </a:custGeom>
              <a:solidFill>
                <a:srgbClr val="93DDD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84" name="TextBox 83"/>
              <p:cNvSpPr txBox="1"/>
              <p:nvPr/>
            </p:nvSpPr>
            <p:spPr>
              <a:xfrm rot="16200000">
                <a:off x="11097937" y="3167388"/>
                <a:ext cx="176941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b="1" dirty="0" smtClean="0">
                    <a:solidFill>
                      <a:schemeClr val="bg2"/>
                    </a:solidFill>
                    <a:latin typeface="MV Boli" panose="02000500030200090000" pitchFamily="2" charset="0"/>
                    <a:cs typeface="MV Boli" panose="02000500030200090000" pitchFamily="2" charset="0"/>
                  </a:rPr>
                  <a:t>COUNSIL</a:t>
                </a:r>
                <a:endParaRPr lang="en-GB" sz="2800" b="1" dirty="0">
                  <a:solidFill>
                    <a:schemeClr val="bg2"/>
                  </a:solidFill>
                  <a:latin typeface="MV Boli" panose="02000500030200090000" pitchFamily="2" charset="0"/>
                  <a:cs typeface="MV Boli" panose="02000500030200090000" pitchFamily="2" charset="0"/>
                </a:endParaRPr>
              </a:p>
            </p:txBody>
          </p:sp>
          <p:pic>
            <p:nvPicPr>
              <p:cNvPr id="85" name="Picture 84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6200000">
                <a:off x="11037721" y="3124155"/>
                <a:ext cx="609685" cy="609685"/>
              </a:xfrm>
              <a:prstGeom prst="rect">
                <a:avLst/>
              </a:prstGeom>
            </p:spPr>
          </p:pic>
        </p:grpSp>
      </p:grpSp>
      <p:grpSp>
        <p:nvGrpSpPr>
          <p:cNvPr id="72" name="Group 71"/>
          <p:cNvGrpSpPr/>
          <p:nvPr/>
        </p:nvGrpSpPr>
        <p:grpSpPr>
          <a:xfrm>
            <a:off x="-432554" y="272424"/>
            <a:ext cx="7700614" cy="1056642"/>
            <a:chOff x="2807673" y="81748"/>
            <a:chExt cx="6043977" cy="1056642"/>
          </a:xfrm>
        </p:grpSpPr>
        <p:sp>
          <p:nvSpPr>
            <p:cNvPr id="73" name="TextBox 72"/>
            <p:cNvSpPr txBox="1"/>
            <p:nvPr/>
          </p:nvSpPr>
          <p:spPr>
            <a:xfrm>
              <a:off x="2807673" y="81748"/>
              <a:ext cx="6043977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4400" dirty="0" smtClean="0">
                  <a:solidFill>
                    <a:schemeClr val="bg1">
                      <a:lumMod val="50000"/>
                    </a:schemeClr>
                  </a:solidFill>
                  <a:latin typeface="Tw Cen MT" panose="020B0602020104020603" pitchFamily="34" charset="0"/>
                </a:rPr>
                <a:t>MORE HELP?</a:t>
              </a:r>
              <a:endParaRPr lang="en-GB" sz="4400" dirty="0">
                <a:solidFill>
                  <a:schemeClr val="bg1">
                    <a:lumMod val="50000"/>
                  </a:schemeClr>
                </a:solidFill>
                <a:latin typeface="Tw Cen MT" panose="020B0602020104020603" pitchFamily="34" charset="0"/>
              </a:endParaRPr>
            </a:p>
          </p:txBody>
        </p:sp>
        <p:grpSp>
          <p:nvGrpSpPr>
            <p:cNvPr id="74" name="Group 73"/>
            <p:cNvGrpSpPr/>
            <p:nvPr/>
          </p:nvGrpSpPr>
          <p:grpSpPr>
            <a:xfrm>
              <a:off x="5078428" y="846372"/>
              <a:ext cx="1526209" cy="292018"/>
              <a:chOff x="4801005" y="830897"/>
              <a:chExt cx="1526209" cy="292018"/>
            </a:xfrm>
          </p:grpSpPr>
          <p:sp>
            <p:nvSpPr>
              <p:cNvPr id="75" name="Oval 74"/>
              <p:cNvSpPr/>
              <p:nvPr/>
            </p:nvSpPr>
            <p:spPr>
              <a:xfrm>
                <a:off x="4801005" y="830897"/>
                <a:ext cx="265855" cy="281680"/>
              </a:xfrm>
              <a:prstGeom prst="ellipse">
                <a:avLst/>
              </a:prstGeom>
              <a:solidFill>
                <a:srgbClr val="9A8AF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76" name="Oval 75"/>
              <p:cNvSpPr/>
              <p:nvPr/>
            </p:nvSpPr>
            <p:spPr>
              <a:xfrm>
                <a:off x="5114515" y="839464"/>
                <a:ext cx="265855" cy="281680"/>
              </a:xfrm>
              <a:prstGeom prst="ellipse">
                <a:avLst/>
              </a:prstGeom>
              <a:solidFill>
                <a:srgbClr val="E8629B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77" name="Oval 76"/>
              <p:cNvSpPr/>
              <p:nvPr/>
            </p:nvSpPr>
            <p:spPr>
              <a:xfrm>
                <a:off x="5428025" y="841235"/>
                <a:ext cx="265855" cy="281680"/>
              </a:xfrm>
              <a:prstGeom prst="ellipse">
                <a:avLst/>
              </a:prstGeom>
              <a:solidFill>
                <a:srgbClr val="F2B87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78" name="Oval 77"/>
              <p:cNvSpPr/>
              <p:nvPr/>
            </p:nvSpPr>
            <p:spPr>
              <a:xfrm>
                <a:off x="6061359" y="839464"/>
                <a:ext cx="265855" cy="281680"/>
              </a:xfrm>
              <a:prstGeom prst="ellipse">
                <a:avLst/>
              </a:prstGeom>
              <a:solidFill>
                <a:srgbClr val="F4787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79" name="Oval 78"/>
              <p:cNvSpPr/>
              <p:nvPr/>
            </p:nvSpPr>
            <p:spPr>
              <a:xfrm>
                <a:off x="5741535" y="839464"/>
                <a:ext cx="265855" cy="281680"/>
              </a:xfrm>
              <a:prstGeom prst="ellipse">
                <a:avLst/>
              </a:prstGeom>
              <a:solidFill>
                <a:srgbClr val="93DDD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6378" y="1547313"/>
            <a:ext cx="5997863" cy="401080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5607220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" name="Group 19"/>
          <p:cNvGrpSpPr/>
          <p:nvPr/>
        </p:nvGrpSpPr>
        <p:grpSpPr>
          <a:xfrm>
            <a:off x="-25524" y="-8871"/>
            <a:ext cx="12244254" cy="6858000"/>
            <a:chOff x="0" y="0"/>
            <a:chExt cx="12244254" cy="6858000"/>
          </a:xfrm>
        </p:grpSpPr>
        <p:sp>
          <p:nvSpPr>
            <p:cNvPr id="4" name="Rectangle 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>
              <a:outerShdw blurRad="215900" dist="50800" sx="101000" sy="101000" algn="tl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19" name="Group 18"/>
            <p:cNvGrpSpPr/>
            <p:nvPr/>
          </p:nvGrpSpPr>
          <p:grpSpPr>
            <a:xfrm>
              <a:off x="10964093" y="2254345"/>
              <a:ext cx="1280161" cy="2349306"/>
              <a:chOff x="10964093" y="2254345"/>
              <a:chExt cx="1280161" cy="2349306"/>
            </a:xfrm>
          </p:grpSpPr>
          <p:sp>
            <p:nvSpPr>
              <p:cNvPr id="8" name="Freeform 7"/>
              <p:cNvSpPr/>
              <p:nvPr/>
            </p:nvSpPr>
            <p:spPr>
              <a:xfrm>
                <a:off x="10964093" y="2254345"/>
                <a:ext cx="1280160" cy="2349306"/>
              </a:xfrm>
              <a:custGeom>
                <a:avLst/>
                <a:gdLst>
                  <a:gd name="connsiteX0" fmla="*/ 1280160 w 1280160"/>
                  <a:gd name="connsiteY0" fmla="*/ 0 h 2349306"/>
                  <a:gd name="connsiteX1" fmla="*/ 1280160 w 1280160"/>
                  <a:gd name="connsiteY1" fmla="*/ 2349306 h 2349306"/>
                  <a:gd name="connsiteX2" fmla="*/ 0 w 1280160"/>
                  <a:gd name="connsiteY2" fmla="*/ 1174653 h 2349306"/>
                  <a:gd name="connsiteX3" fmla="*/ 1280160 w 1280160"/>
                  <a:gd name="connsiteY3" fmla="*/ 0 h 23493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80160" h="2349306">
                    <a:moveTo>
                      <a:pt x="1280160" y="0"/>
                    </a:moveTo>
                    <a:lnTo>
                      <a:pt x="1280160" y="2349306"/>
                    </a:lnTo>
                    <a:cubicBezTo>
                      <a:pt x="573147" y="2349306"/>
                      <a:pt x="0" y="1823396"/>
                      <a:pt x="0" y="1174653"/>
                    </a:cubicBezTo>
                    <a:cubicBezTo>
                      <a:pt x="0" y="525910"/>
                      <a:pt x="573147" y="0"/>
                      <a:pt x="1280160" y="0"/>
                    </a:cubicBezTo>
                    <a:close/>
                  </a:path>
                </a:pathLst>
              </a:custGeom>
              <a:solidFill>
                <a:srgbClr val="F4787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9" name="TextBox 8"/>
              <p:cNvSpPr txBox="1"/>
              <p:nvPr/>
            </p:nvSpPr>
            <p:spPr>
              <a:xfrm rot="16200000">
                <a:off x="11097937" y="3167388"/>
                <a:ext cx="176941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b="1" dirty="0" smtClean="0">
                    <a:solidFill>
                      <a:schemeClr val="bg2"/>
                    </a:solidFill>
                    <a:latin typeface="MV Boli" panose="02000500030200090000" pitchFamily="2" charset="0"/>
                    <a:cs typeface="MV Boli" panose="02000500030200090000" pitchFamily="2" charset="0"/>
                  </a:rPr>
                  <a:t>Made by</a:t>
                </a:r>
                <a:endParaRPr lang="en-GB" sz="2800" b="1" dirty="0">
                  <a:solidFill>
                    <a:schemeClr val="bg2"/>
                  </a:solidFill>
                  <a:latin typeface="MV Boli" panose="02000500030200090000" pitchFamily="2" charset="0"/>
                  <a:cs typeface="MV Boli" panose="02000500030200090000" pitchFamily="2" charset="0"/>
                </a:endParaRPr>
              </a:p>
            </p:txBody>
          </p:sp>
          <p:pic>
            <p:nvPicPr>
              <p:cNvPr id="18" name="Picture 17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6200000">
                <a:off x="11037721" y="3124155"/>
                <a:ext cx="609685" cy="609685"/>
              </a:xfrm>
              <a:prstGeom prst="rect">
                <a:avLst/>
              </a:prstGeom>
            </p:spPr>
          </p:pic>
        </p:grpSp>
      </p:grpSp>
      <p:grpSp>
        <p:nvGrpSpPr>
          <p:cNvPr id="24" name="Group 23"/>
          <p:cNvGrpSpPr/>
          <p:nvPr/>
        </p:nvGrpSpPr>
        <p:grpSpPr>
          <a:xfrm>
            <a:off x="-367720" y="-13304"/>
            <a:ext cx="12244254" cy="6858000"/>
            <a:chOff x="0" y="0"/>
            <a:chExt cx="12244254" cy="6858000"/>
          </a:xfrm>
        </p:grpSpPr>
        <p:sp>
          <p:nvSpPr>
            <p:cNvPr id="25" name="Rectangle 24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>
              <a:outerShdw blurRad="215900" dist="50800" sx="101000" sy="101000" algn="tl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26" name="Group 25"/>
            <p:cNvGrpSpPr/>
            <p:nvPr/>
          </p:nvGrpSpPr>
          <p:grpSpPr>
            <a:xfrm>
              <a:off x="10964093" y="2254345"/>
              <a:ext cx="1280161" cy="2349306"/>
              <a:chOff x="10964093" y="2254345"/>
              <a:chExt cx="1280161" cy="2349306"/>
            </a:xfrm>
          </p:grpSpPr>
          <p:sp>
            <p:nvSpPr>
              <p:cNvPr id="27" name="Freeform 26"/>
              <p:cNvSpPr/>
              <p:nvPr/>
            </p:nvSpPr>
            <p:spPr>
              <a:xfrm>
                <a:off x="10964093" y="2254345"/>
                <a:ext cx="1280160" cy="2349306"/>
              </a:xfrm>
              <a:custGeom>
                <a:avLst/>
                <a:gdLst>
                  <a:gd name="connsiteX0" fmla="*/ 1280160 w 1280160"/>
                  <a:gd name="connsiteY0" fmla="*/ 0 h 2349306"/>
                  <a:gd name="connsiteX1" fmla="*/ 1280160 w 1280160"/>
                  <a:gd name="connsiteY1" fmla="*/ 2349306 h 2349306"/>
                  <a:gd name="connsiteX2" fmla="*/ 0 w 1280160"/>
                  <a:gd name="connsiteY2" fmla="*/ 1174653 h 2349306"/>
                  <a:gd name="connsiteX3" fmla="*/ 1280160 w 1280160"/>
                  <a:gd name="connsiteY3" fmla="*/ 0 h 23493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80160" h="2349306">
                    <a:moveTo>
                      <a:pt x="1280160" y="0"/>
                    </a:moveTo>
                    <a:lnTo>
                      <a:pt x="1280160" y="2349306"/>
                    </a:lnTo>
                    <a:cubicBezTo>
                      <a:pt x="573147" y="2349306"/>
                      <a:pt x="0" y="1823396"/>
                      <a:pt x="0" y="1174653"/>
                    </a:cubicBezTo>
                    <a:cubicBezTo>
                      <a:pt x="0" y="525910"/>
                      <a:pt x="573147" y="0"/>
                      <a:pt x="1280160" y="0"/>
                    </a:cubicBezTo>
                    <a:close/>
                  </a:path>
                </a:pathLst>
              </a:custGeom>
              <a:solidFill>
                <a:srgbClr val="EBB93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8" name="TextBox 27"/>
              <p:cNvSpPr txBox="1"/>
              <p:nvPr/>
            </p:nvSpPr>
            <p:spPr>
              <a:xfrm rot="16200000">
                <a:off x="11014510" y="3250815"/>
                <a:ext cx="1936268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b="1" dirty="0" smtClean="0">
                    <a:solidFill>
                      <a:schemeClr val="bg2"/>
                    </a:solidFill>
                    <a:latin typeface="MV Boli" panose="02000500030200090000" pitchFamily="2" charset="0"/>
                    <a:cs typeface="MV Boli" panose="02000500030200090000" pitchFamily="2" charset="0"/>
                  </a:rPr>
                  <a:t>About</a:t>
                </a:r>
                <a:endParaRPr lang="en-GB" sz="2800" b="1" dirty="0">
                  <a:solidFill>
                    <a:schemeClr val="bg2"/>
                  </a:solidFill>
                  <a:latin typeface="MV Boli" panose="02000500030200090000" pitchFamily="2" charset="0"/>
                  <a:cs typeface="MV Boli" panose="02000500030200090000" pitchFamily="2" charset="0"/>
                </a:endParaRPr>
              </a:p>
            </p:txBody>
          </p:sp>
          <p:pic>
            <p:nvPicPr>
              <p:cNvPr id="29" name="Picture 28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6200000">
                <a:off x="11037721" y="3124155"/>
                <a:ext cx="609685" cy="609685"/>
              </a:xfrm>
              <a:prstGeom prst="rect">
                <a:avLst/>
              </a:prstGeom>
            </p:spPr>
          </p:pic>
        </p:grpSp>
      </p:grpSp>
      <p:grpSp>
        <p:nvGrpSpPr>
          <p:cNvPr id="30" name="Group 29"/>
          <p:cNvGrpSpPr/>
          <p:nvPr/>
        </p:nvGrpSpPr>
        <p:grpSpPr>
          <a:xfrm>
            <a:off x="-818448" y="-8886"/>
            <a:ext cx="12244254" cy="6858000"/>
            <a:chOff x="0" y="0"/>
            <a:chExt cx="12244254" cy="6858000"/>
          </a:xfrm>
        </p:grpSpPr>
        <p:sp>
          <p:nvSpPr>
            <p:cNvPr id="31" name="Rectangle 3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>
              <a:outerShdw blurRad="215900" dist="50800" sx="101000" sy="101000" algn="tl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32" name="Group 31"/>
            <p:cNvGrpSpPr/>
            <p:nvPr/>
          </p:nvGrpSpPr>
          <p:grpSpPr>
            <a:xfrm>
              <a:off x="10964093" y="2254345"/>
              <a:ext cx="1280161" cy="2349306"/>
              <a:chOff x="10964093" y="2254345"/>
              <a:chExt cx="1280161" cy="2349306"/>
            </a:xfrm>
          </p:grpSpPr>
          <p:sp>
            <p:nvSpPr>
              <p:cNvPr id="33" name="Freeform 32"/>
              <p:cNvSpPr/>
              <p:nvPr/>
            </p:nvSpPr>
            <p:spPr>
              <a:xfrm>
                <a:off x="10964093" y="2254345"/>
                <a:ext cx="1280160" cy="2349306"/>
              </a:xfrm>
              <a:custGeom>
                <a:avLst/>
                <a:gdLst>
                  <a:gd name="connsiteX0" fmla="*/ 1280160 w 1280160"/>
                  <a:gd name="connsiteY0" fmla="*/ 0 h 2349306"/>
                  <a:gd name="connsiteX1" fmla="*/ 1280160 w 1280160"/>
                  <a:gd name="connsiteY1" fmla="*/ 2349306 h 2349306"/>
                  <a:gd name="connsiteX2" fmla="*/ 0 w 1280160"/>
                  <a:gd name="connsiteY2" fmla="*/ 1174653 h 2349306"/>
                  <a:gd name="connsiteX3" fmla="*/ 1280160 w 1280160"/>
                  <a:gd name="connsiteY3" fmla="*/ 0 h 23493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80160" h="2349306">
                    <a:moveTo>
                      <a:pt x="1280160" y="0"/>
                    </a:moveTo>
                    <a:lnTo>
                      <a:pt x="1280160" y="2349306"/>
                    </a:lnTo>
                    <a:cubicBezTo>
                      <a:pt x="573147" y="2349306"/>
                      <a:pt x="0" y="1823396"/>
                      <a:pt x="0" y="1174653"/>
                    </a:cubicBezTo>
                    <a:cubicBezTo>
                      <a:pt x="0" y="525910"/>
                      <a:pt x="573147" y="0"/>
                      <a:pt x="1280160" y="0"/>
                    </a:cubicBezTo>
                    <a:close/>
                  </a:path>
                </a:pathLst>
              </a:custGeom>
              <a:solidFill>
                <a:schemeClr val="bg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4" name="TextBox 33"/>
              <p:cNvSpPr txBox="1"/>
              <p:nvPr/>
            </p:nvSpPr>
            <p:spPr>
              <a:xfrm rot="16200000">
                <a:off x="11097937" y="3167388"/>
                <a:ext cx="176941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b="1" dirty="0" err="1" smtClean="0">
                    <a:solidFill>
                      <a:schemeClr val="bg2"/>
                    </a:solidFill>
                    <a:latin typeface="MV Boli" panose="02000500030200090000" pitchFamily="2" charset="0"/>
                    <a:cs typeface="MV Boli" panose="02000500030200090000" pitchFamily="2" charset="0"/>
                  </a:rPr>
                  <a:t>R.process</a:t>
                </a:r>
                <a:endParaRPr lang="en-GB" sz="2800" b="1" dirty="0">
                  <a:solidFill>
                    <a:schemeClr val="bg2"/>
                  </a:solidFill>
                  <a:latin typeface="MV Boli" panose="02000500030200090000" pitchFamily="2" charset="0"/>
                  <a:cs typeface="MV Boli" panose="02000500030200090000" pitchFamily="2" charset="0"/>
                </a:endParaRPr>
              </a:p>
            </p:txBody>
          </p:sp>
          <p:pic>
            <p:nvPicPr>
              <p:cNvPr id="35" name="Picture 34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6200000">
                <a:off x="11037721" y="3124155"/>
                <a:ext cx="609685" cy="609685"/>
              </a:xfrm>
              <a:prstGeom prst="rect">
                <a:avLst/>
              </a:prstGeom>
            </p:spPr>
          </p:pic>
        </p:grpSp>
      </p:grpSp>
      <p:grpSp>
        <p:nvGrpSpPr>
          <p:cNvPr id="36" name="Group 35"/>
          <p:cNvGrpSpPr/>
          <p:nvPr/>
        </p:nvGrpSpPr>
        <p:grpSpPr>
          <a:xfrm>
            <a:off x="-1216923" y="-17760"/>
            <a:ext cx="12244254" cy="6858000"/>
            <a:chOff x="0" y="0"/>
            <a:chExt cx="12244254" cy="6858000"/>
          </a:xfrm>
        </p:grpSpPr>
        <p:sp>
          <p:nvSpPr>
            <p:cNvPr id="37" name="Rectangle 3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>
              <a:outerShdw blurRad="215900" dist="50800" sx="101000" sy="101000" algn="tl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38" name="Group 37"/>
            <p:cNvGrpSpPr/>
            <p:nvPr/>
          </p:nvGrpSpPr>
          <p:grpSpPr>
            <a:xfrm>
              <a:off x="10964093" y="2254345"/>
              <a:ext cx="1280161" cy="2349306"/>
              <a:chOff x="10964093" y="2254345"/>
              <a:chExt cx="1280161" cy="2349306"/>
            </a:xfrm>
          </p:grpSpPr>
          <p:sp>
            <p:nvSpPr>
              <p:cNvPr id="39" name="Freeform 38"/>
              <p:cNvSpPr/>
              <p:nvPr/>
            </p:nvSpPr>
            <p:spPr>
              <a:xfrm>
                <a:off x="10964093" y="2254345"/>
                <a:ext cx="1280160" cy="2349306"/>
              </a:xfrm>
              <a:custGeom>
                <a:avLst/>
                <a:gdLst>
                  <a:gd name="connsiteX0" fmla="*/ 1280160 w 1280160"/>
                  <a:gd name="connsiteY0" fmla="*/ 0 h 2349306"/>
                  <a:gd name="connsiteX1" fmla="*/ 1280160 w 1280160"/>
                  <a:gd name="connsiteY1" fmla="*/ 2349306 h 2349306"/>
                  <a:gd name="connsiteX2" fmla="*/ 0 w 1280160"/>
                  <a:gd name="connsiteY2" fmla="*/ 1174653 h 2349306"/>
                  <a:gd name="connsiteX3" fmla="*/ 1280160 w 1280160"/>
                  <a:gd name="connsiteY3" fmla="*/ 0 h 23493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80160" h="2349306">
                    <a:moveTo>
                      <a:pt x="1280160" y="0"/>
                    </a:moveTo>
                    <a:lnTo>
                      <a:pt x="1280160" y="2349306"/>
                    </a:lnTo>
                    <a:cubicBezTo>
                      <a:pt x="573147" y="2349306"/>
                      <a:pt x="0" y="1823396"/>
                      <a:pt x="0" y="1174653"/>
                    </a:cubicBezTo>
                    <a:cubicBezTo>
                      <a:pt x="0" y="525910"/>
                      <a:pt x="573147" y="0"/>
                      <a:pt x="1280160" y="0"/>
                    </a:cubicBezTo>
                    <a:close/>
                  </a:path>
                </a:pathLst>
              </a:custGeom>
              <a:solidFill>
                <a:srgbClr val="F7A3F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40" name="TextBox 39"/>
              <p:cNvSpPr txBox="1"/>
              <p:nvPr/>
            </p:nvSpPr>
            <p:spPr>
              <a:xfrm rot="16200000">
                <a:off x="11097937" y="3167388"/>
                <a:ext cx="176941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b="1" dirty="0" smtClean="0">
                    <a:solidFill>
                      <a:schemeClr val="bg2"/>
                    </a:solidFill>
                    <a:latin typeface="MV Boli" panose="02000500030200090000" pitchFamily="2" charset="0"/>
                    <a:cs typeface="MV Boli" panose="02000500030200090000" pitchFamily="2" charset="0"/>
                  </a:rPr>
                  <a:t>7steps</a:t>
                </a:r>
                <a:endParaRPr lang="en-GB" sz="2800" b="1" dirty="0">
                  <a:solidFill>
                    <a:schemeClr val="bg2"/>
                  </a:solidFill>
                  <a:latin typeface="MV Boli" panose="02000500030200090000" pitchFamily="2" charset="0"/>
                  <a:cs typeface="MV Boli" panose="02000500030200090000" pitchFamily="2" charset="0"/>
                </a:endParaRPr>
              </a:p>
            </p:txBody>
          </p:sp>
          <p:pic>
            <p:nvPicPr>
              <p:cNvPr id="41" name="Picture 40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6200000">
                <a:off x="11037721" y="3124155"/>
                <a:ext cx="609685" cy="609685"/>
              </a:xfrm>
              <a:prstGeom prst="rect">
                <a:avLst/>
              </a:prstGeom>
            </p:spPr>
          </p:pic>
        </p:grpSp>
      </p:grpSp>
      <p:grpSp>
        <p:nvGrpSpPr>
          <p:cNvPr id="42" name="Group 41"/>
          <p:cNvGrpSpPr/>
          <p:nvPr/>
        </p:nvGrpSpPr>
        <p:grpSpPr>
          <a:xfrm>
            <a:off x="-1622155" y="6627"/>
            <a:ext cx="12244254" cy="6858000"/>
            <a:chOff x="0" y="0"/>
            <a:chExt cx="12244254" cy="6858000"/>
          </a:xfrm>
        </p:grpSpPr>
        <p:sp>
          <p:nvSpPr>
            <p:cNvPr id="43" name="Rectangle 42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>
              <a:outerShdw blurRad="215900" dist="50800" sx="101000" sy="101000" algn="tl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44" name="Group 43"/>
            <p:cNvGrpSpPr/>
            <p:nvPr/>
          </p:nvGrpSpPr>
          <p:grpSpPr>
            <a:xfrm>
              <a:off x="10964093" y="2254345"/>
              <a:ext cx="1280161" cy="2349306"/>
              <a:chOff x="10964093" y="2254345"/>
              <a:chExt cx="1280161" cy="2349306"/>
            </a:xfrm>
          </p:grpSpPr>
          <p:sp>
            <p:nvSpPr>
              <p:cNvPr id="45" name="Freeform 44"/>
              <p:cNvSpPr/>
              <p:nvPr/>
            </p:nvSpPr>
            <p:spPr>
              <a:xfrm>
                <a:off x="10964093" y="2254345"/>
                <a:ext cx="1280160" cy="2349306"/>
              </a:xfrm>
              <a:custGeom>
                <a:avLst/>
                <a:gdLst>
                  <a:gd name="connsiteX0" fmla="*/ 1280160 w 1280160"/>
                  <a:gd name="connsiteY0" fmla="*/ 0 h 2349306"/>
                  <a:gd name="connsiteX1" fmla="*/ 1280160 w 1280160"/>
                  <a:gd name="connsiteY1" fmla="*/ 2349306 h 2349306"/>
                  <a:gd name="connsiteX2" fmla="*/ 0 w 1280160"/>
                  <a:gd name="connsiteY2" fmla="*/ 1174653 h 2349306"/>
                  <a:gd name="connsiteX3" fmla="*/ 1280160 w 1280160"/>
                  <a:gd name="connsiteY3" fmla="*/ 0 h 23493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80160" h="2349306">
                    <a:moveTo>
                      <a:pt x="1280160" y="0"/>
                    </a:moveTo>
                    <a:lnTo>
                      <a:pt x="1280160" y="2349306"/>
                    </a:lnTo>
                    <a:cubicBezTo>
                      <a:pt x="573147" y="2349306"/>
                      <a:pt x="0" y="1823396"/>
                      <a:pt x="0" y="1174653"/>
                    </a:cubicBezTo>
                    <a:cubicBezTo>
                      <a:pt x="0" y="525910"/>
                      <a:pt x="573147" y="0"/>
                      <a:pt x="1280160" y="0"/>
                    </a:cubicBezTo>
                    <a:close/>
                  </a:path>
                </a:pathLst>
              </a:custGeom>
              <a:solidFill>
                <a:srgbClr val="84E8A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46" name="TextBox 45"/>
              <p:cNvSpPr txBox="1"/>
              <p:nvPr/>
            </p:nvSpPr>
            <p:spPr>
              <a:xfrm rot="16200000">
                <a:off x="11097937" y="3167388"/>
                <a:ext cx="176941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b="1" dirty="0" err="1" smtClean="0">
                    <a:solidFill>
                      <a:schemeClr val="bg2"/>
                    </a:solidFill>
                    <a:latin typeface="MV Boli" panose="02000500030200090000" pitchFamily="2" charset="0"/>
                    <a:cs typeface="MV Boli" panose="02000500030200090000" pitchFamily="2" charset="0"/>
                  </a:rPr>
                  <a:t>S.process</a:t>
                </a:r>
                <a:endParaRPr lang="en-GB" sz="2800" b="1" dirty="0">
                  <a:solidFill>
                    <a:schemeClr val="bg2"/>
                  </a:solidFill>
                  <a:latin typeface="MV Boli" panose="02000500030200090000" pitchFamily="2" charset="0"/>
                  <a:cs typeface="MV Boli" panose="02000500030200090000" pitchFamily="2" charset="0"/>
                </a:endParaRPr>
              </a:p>
            </p:txBody>
          </p:sp>
          <p:pic>
            <p:nvPicPr>
              <p:cNvPr id="47" name="Picture 46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6200000">
                <a:off x="11037721" y="3124155"/>
                <a:ext cx="609685" cy="609685"/>
              </a:xfrm>
              <a:prstGeom prst="rect">
                <a:avLst/>
              </a:prstGeom>
            </p:spPr>
          </p:pic>
        </p:grpSp>
      </p:grpSp>
      <p:grpSp>
        <p:nvGrpSpPr>
          <p:cNvPr id="48" name="Group 47"/>
          <p:cNvGrpSpPr/>
          <p:nvPr/>
        </p:nvGrpSpPr>
        <p:grpSpPr>
          <a:xfrm>
            <a:off x="-2001898" y="-13342"/>
            <a:ext cx="12244254" cy="6858000"/>
            <a:chOff x="0" y="0"/>
            <a:chExt cx="12244254" cy="6858000"/>
          </a:xfrm>
        </p:grpSpPr>
        <p:sp>
          <p:nvSpPr>
            <p:cNvPr id="49" name="Rectangle 48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>
              <a:outerShdw blurRad="215900" dist="50800" sx="101000" sy="101000" algn="tl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50" name="Group 49"/>
            <p:cNvGrpSpPr/>
            <p:nvPr/>
          </p:nvGrpSpPr>
          <p:grpSpPr>
            <a:xfrm>
              <a:off x="10964093" y="2116182"/>
              <a:ext cx="1280161" cy="2487469"/>
              <a:chOff x="10964093" y="2116182"/>
              <a:chExt cx="1280161" cy="2487469"/>
            </a:xfrm>
          </p:grpSpPr>
          <p:sp>
            <p:nvSpPr>
              <p:cNvPr id="51" name="Freeform 50"/>
              <p:cNvSpPr/>
              <p:nvPr/>
            </p:nvSpPr>
            <p:spPr>
              <a:xfrm>
                <a:off x="10964093" y="2254345"/>
                <a:ext cx="1280160" cy="2349306"/>
              </a:xfrm>
              <a:custGeom>
                <a:avLst/>
                <a:gdLst>
                  <a:gd name="connsiteX0" fmla="*/ 1280160 w 1280160"/>
                  <a:gd name="connsiteY0" fmla="*/ 0 h 2349306"/>
                  <a:gd name="connsiteX1" fmla="*/ 1280160 w 1280160"/>
                  <a:gd name="connsiteY1" fmla="*/ 2349306 h 2349306"/>
                  <a:gd name="connsiteX2" fmla="*/ 0 w 1280160"/>
                  <a:gd name="connsiteY2" fmla="*/ 1174653 h 2349306"/>
                  <a:gd name="connsiteX3" fmla="*/ 1280160 w 1280160"/>
                  <a:gd name="connsiteY3" fmla="*/ 0 h 23493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80160" h="2349306">
                    <a:moveTo>
                      <a:pt x="1280160" y="0"/>
                    </a:moveTo>
                    <a:lnTo>
                      <a:pt x="1280160" y="2349306"/>
                    </a:lnTo>
                    <a:cubicBezTo>
                      <a:pt x="573147" y="2349306"/>
                      <a:pt x="0" y="1823396"/>
                      <a:pt x="0" y="1174653"/>
                    </a:cubicBezTo>
                    <a:cubicBezTo>
                      <a:pt x="0" y="525910"/>
                      <a:pt x="573147" y="0"/>
                      <a:pt x="1280160" y="0"/>
                    </a:cubicBezTo>
                    <a:close/>
                  </a:path>
                </a:pathLst>
              </a:custGeom>
              <a:solidFill>
                <a:srgbClr val="9A8AF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52" name="TextBox 51"/>
              <p:cNvSpPr txBox="1"/>
              <p:nvPr/>
            </p:nvSpPr>
            <p:spPr>
              <a:xfrm rot="16200000">
                <a:off x="10812037" y="3025179"/>
                <a:ext cx="2341214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b="1" dirty="0" smtClean="0">
                    <a:solidFill>
                      <a:schemeClr val="bg2"/>
                    </a:solidFill>
                    <a:latin typeface="MV Boli" panose="02000500030200090000" pitchFamily="2" charset="0"/>
                    <a:cs typeface="MV Boli" panose="02000500030200090000" pitchFamily="2" charset="0"/>
                  </a:rPr>
                  <a:t>8 steps</a:t>
                </a:r>
                <a:endParaRPr lang="en-GB" sz="2800" b="1" dirty="0">
                  <a:solidFill>
                    <a:schemeClr val="bg2"/>
                  </a:solidFill>
                  <a:latin typeface="MV Boli" panose="02000500030200090000" pitchFamily="2" charset="0"/>
                  <a:cs typeface="MV Boli" panose="02000500030200090000" pitchFamily="2" charset="0"/>
                </a:endParaRPr>
              </a:p>
            </p:txBody>
          </p:sp>
          <p:pic>
            <p:nvPicPr>
              <p:cNvPr id="53" name="Picture 52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6200000">
                <a:off x="11037721" y="3124155"/>
                <a:ext cx="609685" cy="609685"/>
              </a:xfrm>
              <a:prstGeom prst="rect">
                <a:avLst/>
              </a:prstGeom>
            </p:spPr>
          </p:pic>
        </p:grpSp>
      </p:grpSp>
      <p:grpSp>
        <p:nvGrpSpPr>
          <p:cNvPr id="54" name="Group 53"/>
          <p:cNvGrpSpPr/>
          <p:nvPr/>
        </p:nvGrpSpPr>
        <p:grpSpPr>
          <a:xfrm>
            <a:off x="-2323973" y="-17763"/>
            <a:ext cx="12244254" cy="6858000"/>
            <a:chOff x="0" y="0"/>
            <a:chExt cx="12244254" cy="6858000"/>
          </a:xfrm>
        </p:grpSpPr>
        <p:sp>
          <p:nvSpPr>
            <p:cNvPr id="55" name="Rectangle 54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>
              <a:outerShdw blurRad="215900" dist="50800" sx="101000" sy="101000" algn="tl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56" name="Group 55"/>
            <p:cNvGrpSpPr/>
            <p:nvPr/>
          </p:nvGrpSpPr>
          <p:grpSpPr>
            <a:xfrm>
              <a:off x="10964093" y="2095410"/>
              <a:ext cx="1280161" cy="2521026"/>
              <a:chOff x="10964093" y="2095410"/>
              <a:chExt cx="1280161" cy="2521026"/>
            </a:xfrm>
          </p:grpSpPr>
          <p:sp>
            <p:nvSpPr>
              <p:cNvPr id="57" name="Freeform 56"/>
              <p:cNvSpPr/>
              <p:nvPr/>
            </p:nvSpPr>
            <p:spPr>
              <a:xfrm>
                <a:off x="10964093" y="2254345"/>
                <a:ext cx="1280160" cy="2349306"/>
              </a:xfrm>
              <a:custGeom>
                <a:avLst/>
                <a:gdLst>
                  <a:gd name="connsiteX0" fmla="*/ 1280160 w 1280160"/>
                  <a:gd name="connsiteY0" fmla="*/ 0 h 2349306"/>
                  <a:gd name="connsiteX1" fmla="*/ 1280160 w 1280160"/>
                  <a:gd name="connsiteY1" fmla="*/ 2349306 h 2349306"/>
                  <a:gd name="connsiteX2" fmla="*/ 0 w 1280160"/>
                  <a:gd name="connsiteY2" fmla="*/ 1174653 h 2349306"/>
                  <a:gd name="connsiteX3" fmla="*/ 1280160 w 1280160"/>
                  <a:gd name="connsiteY3" fmla="*/ 0 h 23493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80160" h="2349306">
                    <a:moveTo>
                      <a:pt x="1280160" y="0"/>
                    </a:moveTo>
                    <a:lnTo>
                      <a:pt x="1280160" y="2349306"/>
                    </a:lnTo>
                    <a:cubicBezTo>
                      <a:pt x="573147" y="2349306"/>
                      <a:pt x="0" y="1823396"/>
                      <a:pt x="0" y="1174653"/>
                    </a:cubicBezTo>
                    <a:cubicBezTo>
                      <a:pt x="0" y="525910"/>
                      <a:pt x="573147" y="0"/>
                      <a:pt x="1280160" y="0"/>
                    </a:cubicBezTo>
                    <a:close/>
                  </a:path>
                </a:pathLst>
              </a:custGeom>
              <a:solidFill>
                <a:srgbClr val="F2B87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58" name="TextBox 57"/>
              <p:cNvSpPr txBox="1"/>
              <p:nvPr/>
            </p:nvSpPr>
            <p:spPr>
              <a:xfrm rot="16200000">
                <a:off x="10722131" y="3094313"/>
                <a:ext cx="2521026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b="1" dirty="0" smtClean="0">
                    <a:solidFill>
                      <a:schemeClr val="bg2"/>
                    </a:solidFill>
                    <a:latin typeface="MV Boli" panose="02000500030200090000" pitchFamily="2" charset="0"/>
                    <a:cs typeface="MV Boli" panose="02000500030200090000" pitchFamily="2" charset="0"/>
                  </a:rPr>
                  <a:t>Job analysis</a:t>
                </a:r>
                <a:endParaRPr lang="en-GB" sz="2800" b="1" dirty="0">
                  <a:solidFill>
                    <a:schemeClr val="bg2"/>
                  </a:solidFill>
                  <a:latin typeface="MV Boli" panose="02000500030200090000" pitchFamily="2" charset="0"/>
                  <a:cs typeface="MV Boli" panose="02000500030200090000" pitchFamily="2" charset="0"/>
                </a:endParaRPr>
              </a:p>
            </p:txBody>
          </p:sp>
          <p:pic>
            <p:nvPicPr>
              <p:cNvPr id="59" name="Picture 58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6200000">
                <a:off x="11037721" y="3124155"/>
                <a:ext cx="609685" cy="609685"/>
              </a:xfrm>
              <a:prstGeom prst="rect">
                <a:avLst/>
              </a:prstGeom>
            </p:spPr>
          </p:pic>
        </p:grpSp>
      </p:grpSp>
      <p:grpSp>
        <p:nvGrpSpPr>
          <p:cNvPr id="60" name="Group 59"/>
          <p:cNvGrpSpPr/>
          <p:nvPr/>
        </p:nvGrpSpPr>
        <p:grpSpPr>
          <a:xfrm>
            <a:off x="-2722448" y="2156"/>
            <a:ext cx="12244254" cy="6858000"/>
            <a:chOff x="0" y="0"/>
            <a:chExt cx="12244254" cy="6858000"/>
          </a:xfrm>
        </p:grpSpPr>
        <p:sp>
          <p:nvSpPr>
            <p:cNvPr id="61" name="Rectangle 6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>
              <a:outerShdw blurRad="215900" dist="50800" sx="101000" sy="101000" algn="tl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62" name="Group 61"/>
            <p:cNvGrpSpPr/>
            <p:nvPr/>
          </p:nvGrpSpPr>
          <p:grpSpPr>
            <a:xfrm>
              <a:off x="10964093" y="2254345"/>
              <a:ext cx="1280161" cy="2349306"/>
              <a:chOff x="10964093" y="2254345"/>
              <a:chExt cx="1280161" cy="2349306"/>
            </a:xfrm>
          </p:grpSpPr>
          <p:sp>
            <p:nvSpPr>
              <p:cNvPr id="63" name="Freeform 62"/>
              <p:cNvSpPr/>
              <p:nvPr/>
            </p:nvSpPr>
            <p:spPr>
              <a:xfrm>
                <a:off x="10964093" y="2254345"/>
                <a:ext cx="1280160" cy="2349306"/>
              </a:xfrm>
              <a:custGeom>
                <a:avLst/>
                <a:gdLst>
                  <a:gd name="connsiteX0" fmla="*/ 1280160 w 1280160"/>
                  <a:gd name="connsiteY0" fmla="*/ 0 h 2349306"/>
                  <a:gd name="connsiteX1" fmla="*/ 1280160 w 1280160"/>
                  <a:gd name="connsiteY1" fmla="*/ 2349306 h 2349306"/>
                  <a:gd name="connsiteX2" fmla="*/ 0 w 1280160"/>
                  <a:gd name="connsiteY2" fmla="*/ 1174653 h 2349306"/>
                  <a:gd name="connsiteX3" fmla="*/ 1280160 w 1280160"/>
                  <a:gd name="connsiteY3" fmla="*/ 0 h 23493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80160" h="2349306">
                    <a:moveTo>
                      <a:pt x="1280160" y="0"/>
                    </a:moveTo>
                    <a:lnTo>
                      <a:pt x="1280160" y="2349306"/>
                    </a:lnTo>
                    <a:cubicBezTo>
                      <a:pt x="573147" y="2349306"/>
                      <a:pt x="0" y="1823396"/>
                      <a:pt x="0" y="1174653"/>
                    </a:cubicBezTo>
                    <a:cubicBezTo>
                      <a:pt x="0" y="525910"/>
                      <a:pt x="573147" y="0"/>
                      <a:pt x="1280160" y="0"/>
                    </a:cubicBezTo>
                    <a:close/>
                  </a:path>
                </a:pathLst>
              </a:custGeom>
              <a:solidFill>
                <a:srgbClr val="E8629B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64" name="TextBox 63"/>
              <p:cNvSpPr txBox="1"/>
              <p:nvPr/>
            </p:nvSpPr>
            <p:spPr>
              <a:xfrm rot="16200000">
                <a:off x="11097937" y="3167388"/>
                <a:ext cx="176941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b="1" dirty="0" smtClean="0">
                    <a:solidFill>
                      <a:schemeClr val="bg2"/>
                    </a:solidFill>
                    <a:latin typeface="MV Boli" panose="02000500030200090000" pitchFamily="2" charset="0"/>
                    <a:cs typeface="MV Boli" panose="02000500030200090000" pitchFamily="2" charset="0"/>
                  </a:rPr>
                  <a:t>6steps</a:t>
                </a:r>
                <a:endParaRPr lang="en-GB" sz="2800" b="1" dirty="0">
                  <a:solidFill>
                    <a:schemeClr val="bg2"/>
                  </a:solidFill>
                  <a:latin typeface="MV Boli" panose="02000500030200090000" pitchFamily="2" charset="0"/>
                  <a:cs typeface="MV Boli" panose="02000500030200090000" pitchFamily="2" charset="0"/>
                </a:endParaRPr>
              </a:p>
            </p:txBody>
          </p:sp>
          <p:pic>
            <p:nvPicPr>
              <p:cNvPr id="65" name="Picture 64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6200000">
                <a:off x="11037721" y="3124155"/>
                <a:ext cx="609685" cy="609685"/>
              </a:xfrm>
              <a:prstGeom prst="rect">
                <a:avLst/>
              </a:prstGeom>
            </p:spPr>
          </p:pic>
        </p:grpSp>
      </p:grpSp>
      <p:grpSp>
        <p:nvGrpSpPr>
          <p:cNvPr id="66" name="Group 65"/>
          <p:cNvGrpSpPr/>
          <p:nvPr/>
        </p:nvGrpSpPr>
        <p:grpSpPr>
          <a:xfrm>
            <a:off x="-3065308" y="4392"/>
            <a:ext cx="12244254" cy="6858000"/>
            <a:chOff x="0" y="0"/>
            <a:chExt cx="12244254" cy="6858000"/>
          </a:xfrm>
        </p:grpSpPr>
        <p:sp>
          <p:nvSpPr>
            <p:cNvPr id="67" name="Rectangle 6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>
              <a:outerShdw blurRad="215900" dist="50800" sx="101000" sy="101000" algn="tl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68" name="Group 67"/>
            <p:cNvGrpSpPr/>
            <p:nvPr/>
          </p:nvGrpSpPr>
          <p:grpSpPr>
            <a:xfrm>
              <a:off x="10964093" y="2254345"/>
              <a:ext cx="1280161" cy="2349306"/>
              <a:chOff x="10964093" y="2254345"/>
              <a:chExt cx="1280161" cy="2349306"/>
            </a:xfrm>
          </p:grpSpPr>
          <p:sp>
            <p:nvSpPr>
              <p:cNvPr id="69" name="Freeform 68"/>
              <p:cNvSpPr/>
              <p:nvPr/>
            </p:nvSpPr>
            <p:spPr>
              <a:xfrm>
                <a:off x="10964093" y="2254345"/>
                <a:ext cx="1280160" cy="2349306"/>
              </a:xfrm>
              <a:custGeom>
                <a:avLst/>
                <a:gdLst>
                  <a:gd name="connsiteX0" fmla="*/ 1280160 w 1280160"/>
                  <a:gd name="connsiteY0" fmla="*/ 0 h 2349306"/>
                  <a:gd name="connsiteX1" fmla="*/ 1280160 w 1280160"/>
                  <a:gd name="connsiteY1" fmla="*/ 2349306 h 2349306"/>
                  <a:gd name="connsiteX2" fmla="*/ 0 w 1280160"/>
                  <a:gd name="connsiteY2" fmla="*/ 1174653 h 2349306"/>
                  <a:gd name="connsiteX3" fmla="*/ 1280160 w 1280160"/>
                  <a:gd name="connsiteY3" fmla="*/ 0 h 23493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80160" h="2349306">
                    <a:moveTo>
                      <a:pt x="1280160" y="0"/>
                    </a:moveTo>
                    <a:lnTo>
                      <a:pt x="1280160" y="2349306"/>
                    </a:lnTo>
                    <a:cubicBezTo>
                      <a:pt x="573147" y="2349306"/>
                      <a:pt x="0" y="1823396"/>
                      <a:pt x="0" y="1174653"/>
                    </a:cubicBezTo>
                    <a:cubicBezTo>
                      <a:pt x="0" y="525910"/>
                      <a:pt x="573147" y="0"/>
                      <a:pt x="1280160" y="0"/>
                    </a:cubicBezTo>
                    <a:close/>
                  </a:path>
                </a:pathLst>
              </a:custGeom>
              <a:solidFill>
                <a:srgbClr val="D4B0B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70" name="TextBox 69"/>
              <p:cNvSpPr txBox="1"/>
              <p:nvPr/>
            </p:nvSpPr>
            <p:spPr>
              <a:xfrm rot="16200000">
                <a:off x="11097937" y="3167388"/>
                <a:ext cx="176941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b="1" dirty="0" smtClean="0">
                    <a:solidFill>
                      <a:schemeClr val="bg2"/>
                    </a:solidFill>
                    <a:latin typeface="MV Boli" panose="02000500030200090000" pitchFamily="2" charset="0"/>
                    <a:cs typeface="MV Boli" panose="02000500030200090000" pitchFamily="2" charset="0"/>
                  </a:rPr>
                  <a:t>FLM</a:t>
                </a:r>
                <a:endParaRPr lang="en-GB" sz="2800" b="1" dirty="0">
                  <a:solidFill>
                    <a:schemeClr val="bg2"/>
                  </a:solidFill>
                  <a:latin typeface="MV Boli" panose="02000500030200090000" pitchFamily="2" charset="0"/>
                  <a:cs typeface="MV Boli" panose="02000500030200090000" pitchFamily="2" charset="0"/>
                </a:endParaRPr>
              </a:p>
            </p:txBody>
          </p:sp>
          <p:pic>
            <p:nvPicPr>
              <p:cNvPr id="71" name="Picture 70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6200000">
                <a:off x="11037721" y="3124155"/>
                <a:ext cx="609685" cy="609685"/>
              </a:xfrm>
              <a:prstGeom prst="rect">
                <a:avLst/>
              </a:prstGeom>
            </p:spPr>
          </p:pic>
        </p:grpSp>
      </p:grpSp>
      <p:grpSp>
        <p:nvGrpSpPr>
          <p:cNvPr id="80" name="Group 79"/>
          <p:cNvGrpSpPr/>
          <p:nvPr/>
        </p:nvGrpSpPr>
        <p:grpSpPr>
          <a:xfrm>
            <a:off x="-3604893" y="4392"/>
            <a:ext cx="12244254" cy="6858000"/>
            <a:chOff x="0" y="0"/>
            <a:chExt cx="12244254" cy="6858000"/>
          </a:xfrm>
        </p:grpSpPr>
        <p:sp>
          <p:nvSpPr>
            <p:cNvPr id="81" name="Rectangle 8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>
              <a:outerShdw blurRad="215900" dist="50800" sx="101000" sy="101000" algn="tl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82" name="Group 81"/>
            <p:cNvGrpSpPr/>
            <p:nvPr/>
          </p:nvGrpSpPr>
          <p:grpSpPr>
            <a:xfrm>
              <a:off x="10964093" y="2254345"/>
              <a:ext cx="1280161" cy="2349306"/>
              <a:chOff x="10964093" y="2254345"/>
              <a:chExt cx="1280161" cy="2349306"/>
            </a:xfrm>
          </p:grpSpPr>
          <p:sp>
            <p:nvSpPr>
              <p:cNvPr id="83" name="Freeform 82"/>
              <p:cNvSpPr/>
              <p:nvPr/>
            </p:nvSpPr>
            <p:spPr>
              <a:xfrm>
                <a:off x="10964093" y="2254345"/>
                <a:ext cx="1280160" cy="2349306"/>
              </a:xfrm>
              <a:custGeom>
                <a:avLst/>
                <a:gdLst>
                  <a:gd name="connsiteX0" fmla="*/ 1280160 w 1280160"/>
                  <a:gd name="connsiteY0" fmla="*/ 0 h 2349306"/>
                  <a:gd name="connsiteX1" fmla="*/ 1280160 w 1280160"/>
                  <a:gd name="connsiteY1" fmla="*/ 2349306 h 2349306"/>
                  <a:gd name="connsiteX2" fmla="*/ 0 w 1280160"/>
                  <a:gd name="connsiteY2" fmla="*/ 1174653 h 2349306"/>
                  <a:gd name="connsiteX3" fmla="*/ 1280160 w 1280160"/>
                  <a:gd name="connsiteY3" fmla="*/ 0 h 23493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80160" h="2349306">
                    <a:moveTo>
                      <a:pt x="1280160" y="0"/>
                    </a:moveTo>
                    <a:lnTo>
                      <a:pt x="1280160" y="2349306"/>
                    </a:lnTo>
                    <a:cubicBezTo>
                      <a:pt x="573147" y="2349306"/>
                      <a:pt x="0" y="1823396"/>
                      <a:pt x="0" y="1174653"/>
                    </a:cubicBezTo>
                    <a:cubicBezTo>
                      <a:pt x="0" y="525910"/>
                      <a:pt x="573147" y="0"/>
                      <a:pt x="1280160" y="0"/>
                    </a:cubicBezTo>
                    <a:close/>
                  </a:path>
                </a:pathLst>
              </a:custGeom>
              <a:solidFill>
                <a:srgbClr val="93DDD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84" name="TextBox 83"/>
              <p:cNvSpPr txBox="1"/>
              <p:nvPr/>
            </p:nvSpPr>
            <p:spPr>
              <a:xfrm rot="16200000">
                <a:off x="11097937" y="3167388"/>
                <a:ext cx="176941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b="1" dirty="0" smtClean="0">
                    <a:solidFill>
                      <a:schemeClr val="bg2"/>
                    </a:solidFill>
                    <a:latin typeface="MV Boli" panose="02000500030200090000" pitchFamily="2" charset="0"/>
                    <a:cs typeface="MV Boli" panose="02000500030200090000" pitchFamily="2" charset="0"/>
                  </a:rPr>
                  <a:t>COUNSIL</a:t>
                </a:r>
                <a:endParaRPr lang="en-GB" sz="2800" b="1" dirty="0">
                  <a:solidFill>
                    <a:schemeClr val="bg2"/>
                  </a:solidFill>
                  <a:latin typeface="MV Boli" panose="02000500030200090000" pitchFamily="2" charset="0"/>
                  <a:cs typeface="MV Boli" panose="02000500030200090000" pitchFamily="2" charset="0"/>
                </a:endParaRPr>
              </a:p>
            </p:txBody>
          </p:sp>
          <p:pic>
            <p:nvPicPr>
              <p:cNvPr id="85" name="Picture 84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6200000">
                <a:off x="11037721" y="3124155"/>
                <a:ext cx="609685" cy="609685"/>
              </a:xfrm>
              <a:prstGeom prst="rect">
                <a:avLst/>
              </a:prstGeom>
            </p:spPr>
          </p:pic>
        </p:grpSp>
      </p:grpSp>
      <p:grpSp>
        <p:nvGrpSpPr>
          <p:cNvPr id="72" name="Group 71"/>
          <p:cNvGrpSpPr/>
          <p:nvPr/>
        </p:nvGrpSpPr>
        <p:grpSpPr>
          <a:xfrm>
            <a:off x="-432554" y="272424"/>
            <a:ext cx="7700614" cy="1056642"/>
            <a:chOff x="2807673" y="81748"/>
            <a:chExt cx="6043977" cy="1056642"/>
          </a:xfrm>
        </p:grpSpPr>
        <p:sp>
          <p:nvSpPr>
            <p:cNvPr id="73" name="TextBox 72"/>
            <p:cNvSpPr txBox="1"/>
            <p:nvPr/>
          </p:nvSpPr>
          <p:spPr>
            <a:xfrm>
              <a:off x="2807673" y="81748"/>
              <a:ext cx="6043977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4400" dirty="0" smtClean="0">
                  <a:solidFill>
                    <a:schemeClr val="bg1">
                      <a:lumMod val="50000"/>
                    </a:schemeClr>
                  </a:solidFill>
                  <a:latin typeface="Tw Cen MT" panose="020B0602020104020603" pitchFamily="34" charset="0"/>
                </a:rPr>
                <a:t>RESUME?</a:t>
              </a:r>
              <a:endParaRPr lang="en-GB" sz="4400" dirty="0">
                <a:solidFill>
                  <a:schemeClr val="bg1">
                    <a:lumMod val="50000"/>
                  </a:schemeClr>
                </a:solidFill>
                <a:latin typeface="Tw Cen MT" panose="020B0602020104020603" pitchFamily="34" charset="0"/>
              </a:endParaRPr>
            </a:p>
          </p:txBody>
        </p:sp>
        <p:grpSp>
          <p:nvGrpSpPr>
            <p:cNvPr id="74" name="Group 73"/>
            <p:cNvGrpSpPr/>
            <p:nvPr/>
          </p:nvGrpSpPr>
          <p:grpSpPr>
            <a:xfrm>
              <a:off x="5078428" y="846372"/>
              <a:ext cx="1526209" cy="292018"/>
              <a:chOff x="4801005" y="830897"/>
              <a:chExt cx="1526209" cy="292018"/>
            </a:xfrm>
          </p:grpSpPr>
          <p:sp>
            <p:nvSpPr>
              <p:cNvPr id="75" name="Oval 74"/>
              <p:cNvSpPr/>
              <p:nvPr/>
            </p:nvSpPr>
            <p:spPr>
              <a:xfrm>
                <a:off x="4801005" y="830897"/>
                <a:ext cx="265855" cy="281680"/>
              </a:xfrm>
              <a:prstGeom prst="ellipse">
                <a:avLst/>
              </a:prstGeom>
              <a:solidFill>
                <a:srgbClr val="9A8AF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76" name="Oval 75"/>
              <p:cNvSpPr/>
              <p:nvPr/>
            </p:nvSpPr>
            <p:spPr>
              <a:xfrm>
                <a:off x="5114515" y="839464"/>
                <a:ext cx="265855" cy="281680"/>
              </a:xfrm>
              <a:prstGeom prst="ellipse">
                <a:avLst/>
              </a:prstGeom>
              <a:solidFill>
                <a:srgbClr val="E8629B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77" name="Oval 76"/>
              <p:cNvSpPr/>
              <p:nvPr/>
            </p:nvSpPr>
            <p:spPr>
              <a:xfrm>
                <a:off x="5428025" y="841235"/>
                <a:ext cx="265855" cy="281680"/>
              </a:xfrm>
              <a:prstGeom prst="ellipse">
                <a:avLst/>
              </a:prstGeom>
              <a:solidFill>
                <a:srgbClr val="F2B87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78" name="Oval 77"/>
              <p:cNvSpPr/>
              <p:nvPr/>
            </p:nvSpPr>
            <p:spPr>
              <a:xfrm>
                <a:off x="6061359" y="839464"/>
                <a:ext cx="265855" cy="281680"/>
              </a:xfrm>
              <a:prstGeom prst="ellipse">
                <a:avLst/>
              </a:prstGeom>
              <a:solidFill>
                <a:srgbClr val="F4787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79" name="Oval 78"/>
              <p:cNvSpPr/>
              <p:nvPr/>
            </p:nvSpPr>
            <p:spPr>
              <a:xfrm>
                <a:off x="5741535" y="839464"/>
                <a:ext cx="265855" cy="281680"/>
              </a:xfrm>
              <a:prstGeom prst="ellipse">
                <a:avLst/>
              </a:prstGeom>
              <a:solidFill>
                <a:srgbClr val="93DDD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grpSp>
        <p:nvGrpSpPr>
          <p:cNvPr id="86" name="Group 85"/>
          <p:cNvGrpSpPr/>
          <p:nvPr/>
        </p:nvGrpSpPr>
        <p:grpSpPr>
          <a:xfrm>
            <a:off x="-3938849" y="17654"/>
            <a:ext cx="12244253" cy="6858000"/>
            <a:chOff x="0" y="0"/>
            <a:chExt cx="12244253" cy="6858000"/>
          </a:xfrm>
        </p:grpSpPr>
        <p:sp>
          <p:nvSpPr>
            <p:cNvPr id="87" name="Rectangle 8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>
              <a:outerShdw blurRad="215900" dist="50800" sx="101000" sy="101000" algn="tl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88" name="Group 87"/>
            <p:cNvGrpSpPr/>
            <p:nvPr/>
          </p:nvGrpSpPr>
          <p:grpSpPr>
            <a:xfrm>
              <a:off x="10964093" y="2254345"/>
              <a:ext cx="1280160" cy="2349306"/>
              <a:chOff x="10964093" y="2254345"/>
              <a:chExt cx="1280160" cy="2349306"/>
            </a:xfrm>
          </p:grpSpPr>
          <p:sp>
            <p:nvSpPr>
              <p:cNvPr id="89" name="Freeform 88"/>
              <p:cNvSpPr/>
              <p:nvPr/>
            </p:nvSpPr>
            <p:spPr>
              <a:xfrm>
                <a:off x="10964093" y="2254345"/>
                <a:ext cx="1280160" cy="2349306"/>
              </a:xfrm>
              <a:custGeom>
                <a:avLst/>
                <a:gdLst>
                  <a:gd name="connsiteX0" fmla="*/ 1280160 w 1280160"/>
                  <a:gd name="connsiteY0" fmla="*/ 0 h 2349306"/>
                  <a:gd name="connsiteX1" fmla="*/ 1280160 w 1280160"/>
                  <a:gd name="connsiteY1" fmla="*/ 2349306 h 2349306"/>
                  <a:gd name="connsiteX2" fmla="*/ 0 w 1280160"/>
                  <a:gd name="connsiteY2" fmla="*/ 1174653 h 2349306"/>
                  <a:gd name="connsiteX3" fmla="*/ 1280160 w 1280160"/>
                  <a:gd name="connsiteY3" fmla="*/ 0 h 23493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80160" h="2349306">
                    <a:moveTo>
                      <a:pt x="1280160" y="0"/>
                    </a:moveTo>
                    <a:lnTo>
                      <a:pt x="1280160" y="2349306"/>
                    </a:lnTo>
                    <a:cubicBezTo>
                      <a:pt x="573147" y="2349306"/>
                      <a:pt x="0" y="1823396"/>
                      <a:pt x="0" y="1174653"/>
                    </a:cubicBezTo>
                    <a:cubicBezTo>
                      <a:pt x="0" y="525910"/>
                      <a:pt x="573147" y="0"/>
                      <a:pt x="1280160" y="0"/>
                    </a:cubicBezTo>
                    <a:close/>
                  </a:path>
                </a:pathLst>
              </a:custGeom>
              <a:solidFill>
                <a:srgbClr val="00B05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90" name="TextBox 89"/>
              <p:cNvSpPr txBox="1"/>
              <p:nvPr/>
            </p:nvSpPr>
            <p:spPr>
              <a:xfrm rot="16200000">
                <a:off x="10963835" y="3358380"/>
                <a:ext cx="2054900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000" b="1" dirty="0" smtClean="0">
                    <a:solidFill>
                      <a:schemeClr val="bg2"/>
                    </a:solidFill>
                    <a:latin typeface="MV Boli" panose="02000500030200090000" pitchFamily="2" charset="0"/>
                    <a:cs typeface="MV Boli" panose="02000500030200090000" pitchFamily="2" charset="0"/>
                  </a:rPr>
                  <a:t>CLOTHES</a:t>
                </a:r>
                <a:endParaRPr lang="en-GB" sz="2000" b="1" dirty="0">
                  <a:solidFill>
                    <a:schemeClr val="bg2"/>
                  </a:solidFill>
                  <a:latin typeface="MV Boli" panose="02000500030200090000" pitchFamily="2" charset="0"/>
                  <a:cs typeface="MV Boli" panose="02000500030200090000" pitchFamily="2" charset="0"/>
                </a:endParaRPr>
              </a:p>
            </p:txBody>
          </p:sp>
          <p:pic>
            <p:nvPicPr>
              <p:cNvPr id="91" name="Picture 90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6200000">
                <a:off x="11037721" y="3124155"/>
                <a:ext cx="609685" cy="609685"/>
              </a:xfrm>
              <a:prstGeom prst="rect">
                <a:avLst/>
              </a:prstGeom>
            </p:spPr>
          </p:pic>
        </p:grpSp>
      </p:grpSp>
      <p:grpSp>
        <p:nvGrpSpPr>
          <p:cNvPr id="98" name="Group 97"/>
          <p:cNvGrpSpPr/>
          <p:nvPr/>
        </p:nvGrpSpPr>
        <p:grpSpPr>
          <a:xfrm>
            <a:off x="365762" y="53067"/>
            <a:ext cx="7700614" cy="1056642"/>
            <a:chOff x="2807673" y="81748"/>
            <a:chExt cx="6043977" cy="1056642"/>
          </a:xfrm>
        </p:grpSpPr>
        <p:sp>
          <p:nvSpPr>
            <p:cNvPr id="99" name="TextBox 98"/>
            <p:cNvSpPr txBox="1"/>
            <p:nvPr/>
          </p:nvSpPr>
          <p:spPr>
            <a:xfrm>
              <a:off x="2807673" y="81748"/>
              <a:ext cx="6043977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4400" dirty="0" smtClean="0">
                  <a:solidFill>
                    <a:schemeClr val="bg1">
                      <a:lumMod val="50000"/>
                    </a:schemeClr>
                  </a:solidFill>
                  <a:latin typeface="Tw Cen MT" panose="020B0602020104020603" pitchFamily="34" charset="0"/>
                </a:rPr>
                <a:t>WHAT CAN WE WEAR?</a:t>
              </a:r>
              <a:endParaRPr lang="en-GB" sz="4400" dirty="0">
                <a:solidFill>
                  <a:schemeClr val="bg1">
                    <a:lumMod val="50000"/>
                  </a:schemeClr>
                </a:solidFill>
                <a:latin typeface="Tw Cen MT" panose="020B0602020104020603" pitchFamily="34" charset="0"/>
              </a:endParaRPr>
            </a:p>
          </p:txBody>
        </p:sp>
        <p:grpSp>
          <p:nvGrpSpPr>
            <p:cNvPr id="100" name="Group 99"/>
            <p:cNvGrpSpPr/>
            <p:nvPr/>
          </p:nvGrpSpPr>
          <p:grpSpPr>
            <a:xfrm>
              <a:off x="5078428" y="846372"/>
              <a:ext cx="1526209" cy="292018"/>
              <a:chOff x="4801005" y="830897"/>
              <a:chExt cx="1526209" cy="292018"/>
            </a:xfrm>
          </p:grpSpPr>
          <p:sp>
            <p:nvSpPr>
              <p:cNvPr id="101" name="Oval 100"/>
              <p:cNvSpPr/>
              <p:nvPr/>
            </p:nvSpPr>
            <p:spPr>
              <a:xfrm>
                <a:off x="4801005" y="830897"/>
                <a:ext cx="265855" cy="281680"/>
              </a:xfrm>
              <a:prstGeom prst="ellipse">
                <a:avLst/>
              </a:prstGeom>
              <a:solidFill>
                <a:srgbClr val="9A8AF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02" name="Oval 101"/>
              <p:cNvSpPr/>
              <p:nvPr/>
            </p:nvSpPr>
            <p:spPr>
              <a:xfrm>
                <a:off x="5114515" y="839464"/>
                <a:ext cx="265855" cy="281680"/>
              </a:xfrm>
              <a:prstGeom prst="ellipse">
                <a:avLst/>
              </a:prstGeom>
              <a:solidFill>
                <a:srgbClr val="E8629B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03" name="Oval 102"/>
              <p:cNvSpPr/>
              <p:nvPr/>
            </p:nvSpPr>
            <p:spPr>
              <a:xfrm>
                <a:off x="5428025" y="841235"/>
                <a:ext cx="265855" cy="281680"/>
              </a:xfrm>
              <a:prstGeom prst="ellipse">
                <a:avLst/>
              </a:prstGeom>
              <a:solidFill>
                <a:srgbClr val="F2B87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04" name="Oval 103"/>
              <p:cNvSpPr/>
              <p:nvPr/>
            </p:nvSpPr>
            <p:spPr>
              <a:xfrm>
                <a:off x="6061359" y="839464"/>
                <a:ext cx="265855" cy="281680"/>
              </a:xfrm>
              <a:prstGeom prst="ellipse">
                <a:avLst/>
              </a:prstGeom>
              <a:solidFill>
                <a:srgbClr val="F4787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05" name="Oval 104"/>
              <p:cNvSpPr/>
              <p:nvPr/>
            </p:nvSpPr>
            <p:spPr>
              <a:xfrm>
                <a:off x="5741535" y="839464"/>
                <a:ext cx="265855" cy="281680"/>
              </a:xfrm>
              <a:prstGeom prst="ellipse">
                <a:avLst/>
              </a:prstGeom>
              <a:solidFill>
                <a:srgbClr val="93DDD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9221" y="824743"/>
            <a:ext cx="2139076" cy="285210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3943" y="2162630"/>
            <a:ext cx="2088610" cy="278481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23025" y="1186455"/>
            <a:ext cx="2286895" cy="304919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05258" y="3676844"/>
            <a:ext cx="2184150" cy="29122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2607" y="3873027"/>
            <a:ext cx="2223787" cy="296504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62202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" name="Group 19"/>
          <p:cNvGrpSpPr/>
          <p:nvPr/>
        </p:nvGrpSpPr>
        <p:grpSpPr>
          <a:xfrm>
            <a:off x="-25524" y="-8871"/>
            <a:ext cx="12244254" cy="6858000"/>
            <a:chOff x="0" y="0"/>
            <a:chExt cx="12244254" cy="6858000"/>
          </a:xfrm>
        </p:grpSpPr>
        <p:sp>
          <p:nvSpPr>
            <p:cNvPr id="4" name="Rectangle 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>
              <a:outerShdw blurRad="215900" dist="50800" sx="101000" sy="101000" algn="tl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19" name="Group 18"/>
            <p:cNvGrpSpPr/>
            <p:nvPr/>
          </p:nvGrpSpPr>
          <p:grpSpPr>
            <a:xfrm>
              <a:off x="10964093" y="2254345"/>
              <a:ext cx="1280161" cy="2349306"/>
              <a:chOff x="10964093" y="2254345"/>
              <a:chExt cx="1280161" cy="2349306"/>
            </a:xfrm>
          </p:grpSpPr>
          <p:sp>
            <p:nvSpPr>
              <p:cNvPr id="8" name="Freeform 7"/>
              <p:cNvSpPr/>
              <p:nvPr/>
            </p:nvSpPr>
            <p:spPr>
              <a:xfrm>
                <a:off x="10964093" y="2254345"/>
                <a:ext cx="1280160" cy="2349306"/>
              </a:xfrm>
              <a:custGeom>
                <a:avLst/>
                <a:gdLst>
                  <a:gd name="connsiteX0" fmla="*/ 1280160 w 1280160"/>
                  <a:gd name="connsiteY0" fmla="*/ 0 h 2349306"/>
                  <a:gd name="connsiteX1" fmla="*/ 1280160 w 1280160"/>
                  <a:gd name="connsiteY1" fmla="*/ 2349306 h 2349306"/>
                  <a:gd name="connsiteX2" fmla="*/ 0 w 1280160"/>
                  <a:gd name="connsiteY2" fmla="*/ 1174653 h 2349306"/>
                  <a:gd name="connsiteX3" fmla="*/ 1280160 w 1280160"/>
                  <a:gd name="connsiteY3" fmla="*/ 0 h 23493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80160" h="2349306">
                    <a:moveTo>
                      <a:pt x="1280160" y="0"/>
                    </a:moveTo>
                    <a:lnTo>
                      <a:pt x="1280160" y="2349306"/>
                    </a:lnTo>
                    <a:cubicBezTo>
                      <a:pt x="573147" y="2349306"/>
                      <a:pt x="0" y="1823396"/>
                      <a:pt x="0" y="1174653"/>
                    </a:cubicBezTo>
                    <a:cubicBezTo>
                      <a:pt x="0" y="525910"/>
                      <a:pt x="573147" y="0"/>
                      <a:pt x="1280160" y="0"/>
                    </a:cubicBezTo>
                    <a:close/>
                  </a:path>
                </a:pathLst>
              </a:custGeom>
              <a:solidFill>
                <a:srgbClr val="F4787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9" name="TextBox 8"/>
              <p:cNvSpPr txBox="1"/>
              <p:nvPr/>
            </p:nvSpPr>
            <p:spPr>
              <a:xfrm rot="16200000">
                <a:off x="11097937" y="3167388"/>
                <a:ext cx="176941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b="1" dirty="0" smtClean="0">
                    <a:solidFill>
                      <a:schemeClr val="bg2"/>
                    </a:solidFill>
                    <a:latin typeface="MV Boli" panose="02000500030200090000" pitchFamily="2" charset="0"/>
                    <a:cs typeface="MV Boli" panose="02000500030200090000" pitchFamily="2" charset="0"/>
                  </a:rPr>
                  <a:t>Made by</a:t>
                </a:r>
                <a:endParaRPr lang="en-GB" sz="2800" b="1" dirty="0">
                  <a:solidFill>
                    <a:schemeClr val="bg2"/>
                  </a:solidFill>
                  <a:latin typeface="MV Boli" panose="02000500030200090000" pitchFamily="2" charset="0"/>
                  <a:cs typeface="MV Boli" panose="02000500030200090000" pitchFamily="2" charset="0"/>
                </a:endParaRPr>
              </a:p>
            </p:txBody>
          </p:sp>
          <p:pic>
            <p:nvPicPr>
              <p:cNvPr id="18" name="Picture 17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6200000">
                <a:off x="11037721" y="3124155"/>
                <a:ext cx="609685" cy="609685"/>
              </a:xfrm>
              <a:prstGeom prst="rect">
                <a:avLst/>
              </a:prstGeom>
            </p:spPr>
          </p:pic>
        </p:grpSp>
      </p:grpSp>
      <p:grpSp>
        <p:nvGrpSpPr>
          <p:cNvPr id="24" name="Group 23"/>
          <p:cNvGrpSpPr/>
          <p:nvPr/>
        </p:nvGrpSpPr>
        <p:grpSpPr>
          <a:xfrm>
            <a:off x="-367720" y="-13304"/>
            <a:ext cx="12244254" cy="6858000"/>
            <a:chOff x="0" y="0"/>
            <a:chExt cx="12244254" cy="6858000"/>
          </a:xfrm>
        </p:grpSpPr>
        <p:sp>
          <p:nvSpPr>
            <p:cNvPr id="25" name="Rectangle 24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>
              <a:outerShdw blurRad="215900" dist="50800" sx="101000" sy="101000" algn="tl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26" name="Group 25"/>
            <p:cNvGrpSpPr/>
            <p:nvPr/>
          </p:nvGrpSpPr>
          <p:grpSpPr>
            <a:xfrm>
              <a:off x="10964093" y="2254345"/>
              <a:ext cx="1280161" cy="2349306"/>
              <a:chOff x="10964093" y="2254345"/>
              <a:chExt cx="1280161" cy="2349306"/>
            </a:xfrm>
          </p:grpSpPr>
          <p:sp>
            <p:nvSpPr>
              <p:cNvPr id="27" name="Freeform 26"/>
              <p:cNvSpPr/>
              <p:nvPr/>
            </p:nvSpPr>
            <p:spPr>
              <a:xfrm>
                <a:off x="10964093" y="2254345"/>
                <a:ext cx="1280160" cy="2349306"/>
              </a:xfrm>
              <a:custGeom>
                <a:avLst/>
                <a:gdLst>
                  <a:gd name="connsiteX0" fmla="*/ 1280160 w 1280160"/>
                  <a:gd name="connsiteY0" fmla="*/ 0 h 2349306"/>
                  <a:gd name="connsiteX1" fmla="*/ 1280160 w 1280160"/>
                  <a:gd name="connsiteY1" fmla="*/ 2349306 h 2349306"/>
                  <a:gd name="connsiteX2" fmla="*/ 0 w 1280160"/>
                  <a:gd name="connsiteY2" fmla="*/ 1174653 h 2349306"/>
                  <a:gd name="connsiteX3" fmla="*/ 1280160 w 1280160"/>
                  <a:gd name="connsiteY3" fmla="*/ 0 h 23493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80160" h="2349306">
                    <a:moveTo>
                      <a:pt x="1280160" y="0"/>
                    </a:moveTo>
                    <a:lnTo>
                      <a:pt x="1280160" y="2349306"/>
                    </a:lnTo>
                    <a:cubicBezTo>
                      <a:pt x="573147" y="2349306"/>
                      <a:pt x="0" y="1823396"/>
                      <a:pt x="0" y="1174653"/>
                    </a:cubicBezTo>
                    <a:cubicBezTo>
                      <a:pt x="0" y="525910"/>
                      <a:pt x="573147" y="0"/>
                      <a:pt x="1280160" y="0"/>
                    </a:cubicBezTo>
                    <a:close/>
                  </a:path>
                </a:pathLst>
              </a:custGeom>
              <a:solidFill>
                <a:srgbClr val="EBB93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8" name="TextBox 27"/>
              <p:cNvSpPr txBox="1"/>
              <p:nvPr/>
            </p:nvSpPr>
            <p:spPr>
              <a:xfrm rot="16200000">
                <a:off x="11014510" y="3250815"/>
                <a:ext cx="1936268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b="1" dirty="0" smtClean="0">
                    <a:solidFill>
                      <a:schemeClr val="bg2"/>
                    </a:solidFill>
                    <a:latin typeface="MV Boli" panose="02000500030200090000" pitchFamily="2" charset="0"/>
                    <a:cs typeface="MV Boli" panose="02000500030200090000" pitchFamily="2" charset="0"/>
                  </a:rPr>
                  <a:t>About</a:t>
                </a:r>
                <a:endParaRPr lang="en-GB" sz="2800" b="1" dirty="0">
                  <a:solidFill>
                    <a:schemeClr val="bg2"/>
                  </a:solidFill>
                  <a:latin typeface="MV Boli" panose="02000500030200090000" pitchFamily="2" charset="0"/>
                  <a:cs typeface="MV Boli" panose="02000500030200090000" pitchFamily="2" charset="0"/>
                </a:endParaRPr>
              </a:p>
            </p:txBody>
          </p:sp>
          <p:pic>
            <p:nvPicPr>
              <p:cNvPr id="29" name="Picture 28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6200000">
                <a:off x="11037721" y="3124155"/>
                <a:ext cx="609685" cy="609685"/>
              </a:xfrm>
              <a:prstGeom prst="rect">
                <a:avLst/>
              </a:prstGeom>
            </p:spPr>
          </p:pic>
        </p:grpSp>
      </p:grpSp>
      <p:grpSp>
        <p:nvGrpSpPr>
          <p:cNvPr id="30" name="Group 29"/>
          <p:cNvGrpSpPr/>
          <p:nvPr/>
        </p:nvGrpSpPr>
        <p:grpSpPr>
          <a:xfrm>
            <a:off x="-818448" y="-8886"/>
            <a:ext cx="12244254" cy="6858000"/>
            <a:chOff x="0" y="0"/>
            <a:chExt cx="12244254" cy="6858000"/>
          </a:xfrm>
        </p:grpSpPr>
        <p:sp>
          <p:nvSpPr>
            <p:cNvPr id="31" name="Rectangle 3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>
              <a:outerShdw blurRad="215900" dist="50800" sx="101000" sy="101000" algn="tl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32" name="Group 31"/>
            <p:cNvGrpSpPr/>
            <p:nvPr/>
          </p:nvGrpSpPr>
          <p:grpSpPr>
            <a:xfrm>
              <a:off x="10964093" y="2254345"/>
              <a:ext cx="1280161" cy="2349306"/>
              <a:chOff x="10964093" y="2254345"/>
              <a:chExt cx="1280161" cy="2349306"/>
            </a:xfrm>
          </p:grpSpPr>
          <p:sp>
            <p:nvSpPr>
              <p:cNvPr id="33" name="Freeform 32"/>
              <p:cNvSpPr/>
              <p:nvPr/>
            </p:nvSpPr>
            <p:spPr>
              <a:xfrm>
                <a:off x="10964093" y="2254345"/>
                <a:ext cx="1280160" cy="2349306"/>
              </a:xfrm>
              <a:custGeom>
                <a:avLst/>
                <a:gdLst>
                  <a:gd name="connsiteX0" fmla="*/ 1280160 w 1280160"/>
                  <a:gd name="connsiteY0" fmla="*/ 0 h 2349306"/>
                  <a:gd name="connsiteX1" fmla="*/ 1280160 w 1280160"/>
                  <a:gd name="connsiteY1" fmla="*/ 2349306 h 2349306"/>
                  <a:gd name="connsiteX2" fmla="*/ 0 w 1280160"/>
                  <a:gd name="connsiteY2" fmla="*/ 1174653 h 2349306"/>
                  <a:gd name="connsiteX3" fmla="*/ 1280160 w 1280160"/>
                  <a:gd name="connsiteY3" fmla="*/ 0 h 23493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80160" h="2349306">
                    <a:moveTo>
                      <a:pt x="1280160" y="0"/>
                    </a:moveTo>
                    <a:lnTo>
                      <a:pt x="1280160" y="2349306"/>
                    </a:lnTo>
                    <a:cubicBezTo>
                      <a:pt x="573147" y="2349306"/>
                      <a:pt x="0" y="1823396"/>
                      <a:pt x="0" y="1174653"/>
                    </a:cubicBezTo>
                    <a:cubicBezTo>
                      <a:pt x="0" y="525910"/>
                      <a:pt x="573147" y="0"/>
                      <a:pt x="1280160" y="0"/>
                    </a:cubicBezTo>
                    <a:close/>
                  </a:path>
                </a:pathLst>
              </a:custGeom>
              <a:solidFill>
                <a:schemeClr val="bg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4" name="TextBox 33"/>
              <p:cNvSpPr txBox="1"/>
              <p:nvPr/>
            </p:nvSpPr>
            <p:spPr>
              <a:xfrm rot="16200000">
                <a:off x="11097937" y="3167388"/>
                <a:ext cx="176941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b="1" dirty="0" err="1" smtClean="0">
                    <a:solidFill>
                      <a:schemeClr val="bg2"/>
                    </a:solidFill>
                    <a:latin typeface="MV Boli" panose="02000500030200090000" pitchFamily="2" charset="0"/>
                    <a:cs typeface="MV Boli" panose="02000500030200090000" pitchFamily="2" charset="0"/>
                  </a:rPr>
                  <a:t>R.process</a:t>
                </a:r>
                <a:endParaRPr lang="en-GB" sz="2800" b="1" dirty="0">
                  <a:solidFill>
                    <a:schemeClr val="bg2"/>
                  </a:solidFill>
                  <a:latin typeface="MV Boli" panose="02000500030200090000" pitchFamily="2" charset="0"/>
                  <a:cs typeface="MV Boli" panose="02000500030200090000" pitchFamily="2" charset="0"/>
                </a:endParaRPr>
              </a:p>
            </p:txBody>
          </p:sp>
          <p:pic>
            <p:nvPicPr>
              <p:cNvPr id="35" name="Picture 34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6200000">
                <a:off x="11037721" y="3124155"/>
                <a:ext cx="609685" cy="609685"/>
              </a:xfrm>
              <a:prstGeom prst="rect">
                <a:avLst/>
              </a:prstGeom>
            </p:spPr>
          </p:pic>
        </p:grpSp>
      </p:grpSp>
      <p:grpSp>
        <p:nvGrpSpPr>
          <p:cNvPr id="36" name="Group 35"/>
          <p:cNvGrpSpPr/>
          <p:nvPr/>
        </p:nvGrpSpPr>
        <p:grpSpPr>
          <a:xfrm>
            <a:off x="-1216923" y="-17760"/>
            <a:ext cx="12244254" cy="6858000"/>
            <a:chOff x="0" y="0"/>
            <a:chExt cx="12244254" cy="6858000"/>
          </a:xfrm>
        </p:grpSpPr>
        <p:sp>
          <p:nvSpPr>
            <p:cNvPr id="37" name="Rectangle 3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>
              <a:outerShdw blurRad="215900" dist="50800" sx="101000" sy="101000" algn="tl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38" name="Group 37"/>
            <p:cNvGrpSpPr/>
            <p:nvPr/>
          </p:nvGrpSpPr>
          <p:grpSpPr>
            <a:xfrm>
              <a:off x="10964093" y="2254345"/>
              <a:ext cx="1280161" cy="2349306"/>
              <a:chOff x="10964093" y="2254345"/>
              <a:chExt cx="1280161" cy="2349306"/>
            </a:xfrm>
          </p:grpSpPr>
          <p:sp>
            <p:nvSpPr>
              <p:cNvPr id="39" name="Freeform 38"/>
              <p:cNvSpPr/>
              <p:nvPr/>
            </p:nvSpPr>
            <p:spPr>
              <a:xfrm>
                <a:off x="10964093" y="2254345"/>
                <a:ext cx="1280160" cy="2349306"/>
              </a:xfrm>
              <a:custGeom>
                <a:avLst/>
                <a:gdLst>
                  <a:gd name="connsiteX0" fmla="*/ 1280160 w 1280160"/>
                  <a:gd name="connsiteY0" fmla="*/ 0 h 2349306"/>
                  <a:gd name="connsiteX1" fmla="*/ 1280160 w 1280160"/>
                  <a:gd name="connsiteY1" fmla="*/ 2349306 h 2349306"/>
                  <a:gd name="connsiteX2" fmla="*/ 0 w 1280160"/>
                  <a:gd name="connsiteY2" fmla="*/ 1174653 h 2349306"/>
                  <a:gd name="connsiteX3" fmla="*/ 1280160 w 1280160"/>
                  <a:gd name="connsiteY3" fmla="*/ 0 h 23493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80160" h="2349306">
                    <a:moveTo>
                      <a:pt x="1280160" y="0"/>
                    </a:moveTo>
                    <a:lnTo>
                      <a:pt x="1280160" y="2349306"/>
                    </a:lnTo>
                    <a:cubicBezTo>
                      <a:pt x="573147" y="2349306"/>
                      <a:pt x="0" y="1823396"/>
                      <a:pt x="0" y="1174653"/>
                    </a:cubicBezTo>
                    <a:cubicBezTo>
                      <a:pt x="0" y="525910"/>
                      <a:pt x="573147" y="0"/>
                      <a:pt x="1280160" y="0"/>
                    </a:cubicBezTo>
                    <a:close/>
                  </a:path>
                </a:pathLst>
              </a:custGeom>
              <a:solidFill>
                <a:srgbClr val="F7A3F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40" name="TextBox 39"/>
              <p:cNvSpPr txBox="1"/>
              <p:nvPr/>
            </p:nvSpPr>
            <p:spPr>
              <a:xfrm rot="16200000">
                <a:off x="11097937" y="3167388"/>
                <a:ext cx="176941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b="1" dirty="0" smtClean="0">
                    <a:solidFill>
                      <a:schemeClr val="bg2"/>
                    </a:solidFill>
                    <a:latin typeface="MV Boli" panose="02000500030200090000" pitchFamily="2" charset="0"/>
                    <a:cs typeface="MV Boli" panose="02000500030200090000" pitchFamily="2" charset="0"/>
                  </a:rPr>
                  <a:t>7steps</a:t>
                </a:r>
                <a:endParaRPr lang="en-GB" sz="2800" b="1" dirty="0">
                  <a:solidFill>
                    <a:schemeClr val="bg2"/>
                  </a:solidFill>
                  <a:latin typeface="MV Boli" panose="02000500030200090000" pitchFamily="2" charset="0"/>
                  <a:cs typeface="MV Boli" panose="02000500030200090000" pitchFamily="2" charset="0"/>
                </a:endParaRPr>
              </a:p>
            </p:txBody>
          </p:sp>
          <p:pic>
            <p:nvPicPr>
              <p:cNvPr id="41" name="Picture 40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6200000">
                <a:off x="11037721" y="3124155"/>
                <a:ext cx="609685" cy="609685"/>
              </a:xfrm>
              <a:prstGeom prst="rect">
                <a:avLst/>
              </a:prstGeom>
            </p:spPr>
          </p:pic>
        </p:grpSp>
      </p:grpSp>
      <p:grpSp>
        <p:nvGrpSpPr>
          <p:cNvPr id="42" name="Group 41"/>
          <p:cNvGrpSpPr/>
          <p:nvPr/>
        </p:nvGrpSpPr>
        <p:grpSpPr>
          <a:xfrm>
            <a:off x="-1622155" y="6627"/>
            <a:ext cx="12244254" cy="6858000"/>
            <a:chOff x="0" y="0"/>
            <a:chExt cx="12244254" cy="6858000"/>
          </a:xfrm>
        </p:grpSpPr>
        <p:sp>
          <p:nvSpPr>
            <p:cNvPr id="43" name="Rectangle 42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>
              <a:outerShdw blurRad="215900" dist="50800" sx="101000" sy="101000" algn="tl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44" name="Group 43"/>
            <p:cNvGrpSpPr/>
            <p:nvPr/>
          </p:nvGrpSpPr>
          <p:grpSpPr>
            <a:xfrm>
              <a:off x="10964093" y="2254345"/>
              <a:ext cx="1280161" cy="2349306"/>
              <a:chOff x="10964093" y="2254345"/>
              <a:chExt cx="1280161" cy="2349306"/>
            </a:xfrm>
          </p:grpSpPr>
          <p:sp>
            <p:nvSpPr>
              <p:cNvPr id="45" name="Freeform 44"/>
              <p:cNvSpPr/>
              <p:nvPr/>
            </p:nvSpPr>
            <p:spPr>
              <a:xfrm>
                <a:off x="10964093" y="2254345"/>
                <a:ext cx="1280160" cy="2349306"/>
              </a:xfrm>
              <a:custGeom>
                <a:avLst/>
                <a:gdLst>
                  <a:gd name="connsiteX0" fmla="*/ 1280160 w 1280160"/>
                  <a:gd name="connsiteY0" fmla="*/ 0 h 2349306"/>
                  <a:gd name="connsiteX1" fmla="*/ 1280160 w 1280160"/>
                  <a:gd name="connsiteY1" fmla="*/ 2349306 h 2349306"/>
                  <a:gd name="connsiteX2" fmla="*/ 0 w 1280160"/>
                  <a:gd name="connsiteY2" fmla="*/ 1174653 h 2349306"/>
                  <a:gd name="connsiteX3" fmla="*/ 1280160 w 1280160"/>
                  <a:gd name="connsiteY3" fmla="*/ 0 h 23493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80160" h="2349306">
                    <a:moveTo>
                      <a:pt x="1280160" y="0"/>
                    </a:moveTo>
                    <a:lnTo>
                      <a:pt x="1280160" y="2349306"/>
                    </a:lnTo>
                    <a:cubicBezTo>
                      <a:pt x="573147" y="2349306"/>
                      <a:pt x="0" y="1823396"/>
                      <a:pt x="0" y="1174653"/>
                    </a:cubicBezTo>
                    <a:cubicBezTo>
                      <a:pt x="0" y="525910"/>
                      <a:pt x="573147" y="0"/>
                      <a:pt x="1280160" y="0"/>
                    </a:cubicBezTo>
                    <a:close/>
                  </a:path>
                </a:pathLst>
              </a:custGeom>
              <a:solidFill>
                <a:srgbClr val="84E8A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46" name="TextBox 45"/>
              <p:cNvSpPr txBox="1"/>
              <p:nvPr/>
            </p:nvSpPr>
            <p:spPr>
              <a:xfrm rot="16200000">
                <a:off x="11097937" y="3167388"/>
                <a:ext cx="176941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b="1" dirty="0" err="1" smtClean="0">
                    <a:solidFill>
                      <a:schemeClr val="bg2"/>
                    </a:solidFill>
                    <a:latin typeface="MV Boli" panose="02000500030200090000" pitchFamily="2" charset="0"/>
                    <a:cs typeface="MV Boli" panose="02000500030200090000" pitchFamily="2" charset="0"/>
                  </a:rPr>
                  <a:t>S.process</a:t>
                </a:r>
                <a:endParaRPr lang="en-GB" sz="2800" b="1" dirty="0">
                  <a:solidFill>
                    <a:schemeClr val="bg2"/>
                  </a:solidFill>
                  <a:latin typeface="MV Boli" panose="02000500030200090000" pitchFamily="2" charset="0"/>
                  <a:cs typeface="MV Boli" panose="02000500030200090000" pitchFamily="2" charset="0"/>
                </a:endParaRPr>
              </a:p>
            </p:txBody>
          </p:sp>
          <p:pic>
            <p:nvPicPr>
              <p:cNvPr id="47" name="Picture 46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6200000">
                <a:off x="11037721" y="3124155"/>
                <a:ext cx="609685" cy="609685"/>
              </a:xfrm>
              <a:prstGeom prst="rect">
                <a:avLst/>
              </a:prstGeom>
            </p:spPr>
          </p:pic>
        </p:grpSp>
      </p:grpSp>
      <p:grpSp>
        <p:nvGrpSpPr>
          <p:cNvPr id="48" name="Group 47"/>
          <p:cNvGrpSpPr/>
          <p:nvPr/>
        </p:nvGrpSpPr>
        <p:grpSpPr>
          <a:xfrm>
            <a:off x="-2001898" y="-13342"/>
            <a:ext cx="12244254" cy="6858000"/>
            <a:chOff x="0" y="0"/>
            <a:chExt cx="12244254" cy="6858000"/>
          </a:xfrm>
        </p:grpSpPr>
        <p:sp>
          <p:nvSpPr>
            <p:cNvPr id="49" name="Rectangle 48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>
              <a:outerShdw blurRad="215900" dist="50800" sx="101000" sy="101000" algn="tl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50" name="Group 49"/>
            <p:cNvGrpSpPr/>
            <p:nvPr/>
          </p:nvGrpSpPr>
          <p:grpSpPr>
            <a:xfrm>
              <a:off x="10964093" y="2116182"/>
              <a:ext cx="1280161" cy="2487469"/>
              <a:chOff x="10964093" y="2116182"/>
              <a:chExt cx="1280161" cy="2487469"/>
            </a:xfrm>
          </p:grpSpPr>
          <p:sp>
            <p:nvSpPr>
              <p:cNvPr id="51" name="Freeform 50"/>
              <p:cNvSpPr/>
              <p:nvPr/>
            </p:nvSpPr>
            <p:spPr>
              <a:xfrm>
                <a:off x="10964093" y="2254345"/>
                <a:ext cx="1280160" cy="2349306"/>
              </a:xfrm>
              <a:custGeom>
                <a:avLst/>
                <a:gdLst>
                  <a:gd name="connsiteX0" fmla="*/ 1280160 w 1280160"/>
                  <a:gd name="connsiteY0" fmla="*/ 0 h 2349306"/>
                  <a:gd name="connsiteX1" fmla="*/ 1280160 w 1280160"/>
                  <a:gd name="connsiteY1" fmla="*/ 2349306 h 2349306"/>
                  <a:gd name="connsiteX2" fmla="*/ 0 w 1280160"/>
                  <a:gd name="connsiteY2" fmla="*/ 1174653 h 2349306"/>
                  <a:gd name="connsiteX3" fmla="*/ 1280160 w 1280160"/>
                  <a:gd name="connsiteY3" fmla="*/ 0 h 23493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80160" h="2349306">
                    <a:moveTo>
                      <a:pt x="1280160" y="0"/>
                    </a:moveTo>
                    <a:lnTo>
                      <a:pt x="1280160" y="2349306"/>
                    </a:lnTo>
                    <a:cubicBezTo>
                      <a:pt x="573147" y="2349306"/>
                      <a:pt x="0" y="1823396"/>
                      <a:pt x="0" y="1174653"/>
                    </a:cubicBezTo>
                    <a:cubicBezTo>
                      <a:pt x="0" y="525910"/>
                      <a:pt x="573147" y="0"/>
                      <a:pt x="1280160" y="0"/>
                    </a:cubicBezTo>
                    <a:close/>
                  </a:path>
                </a:pathLst>
              </a:custGeom>
              <a:solidFill>
                <a:srgbClr val="9A8AF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52" name="TextBox 51"/>
              <p:cNvSpPr txBox="1"/>
              <p:nvPr/>
            </p:nvSpPr>
            <p:spPr>
              <a:xfrm rot="16200000">
                <a:off x="10812037" y="3025179"/>
                <a:ext cx="2341214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b="1" dirty="0" smtClean="0">
                    <a:solidFill>
                      <a:schemeClr val="bg2"/>
                    </a:solidFill>
                    <a:latin typeface="MV Boli" panose="02000500030200090000" pitchFamily="2" charset="0"/>
                    <a:cs typeface="MV Boli" panose="02000500030200090000" pitchFamily="2" charset="0"/>
                  </a:rPr>
                  <a:t>8 steps</a:t>
                </a:r>
                <a:endParaRPr lang="en-GB" sz="2800" b="1" dirty="0">
                  <a:solidFill>
                    <a:schemeClr val="bg2"/>
                  </a:solidFill>
                  <a:latin typeface="MV Boli" panose="02000500030200090000" pitchFamily="2" charset="0"/>
                  <a:cs typeface="MV Boli" panose="02000500030200090000" pitchFamily="2" charset="0"/>
                </a:endParaRPr>
              </a:p>
            </p:txBody>
          </p:sp>
          <p:pic>
            <p:nvPicPr>
              <p:cNvPr id="53" name="Picture 52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6200000">
                <a:off x="11037721" y="3124155"/>
                <a:ext cx="609685" cy="609685"/>
              </a:xfrm>
              <a:prstGeom prst="rect">
                <a:avLst/>
              </a:prstGeom>
            </p:spPr>
          </p:pic>
        </p:grpSp>
      </p:grpSp>
      <p:grpSp>
        <p:nvGrpSpPr>
          <p:cNvPr id="54" name="Group 53"/>
          <p:cNvGrpSpPr/>
          <p:nvPr/>
        </p:nvGrpSpPr>
        <p:grpSpPr>
          <a:xfrm>
            <a:off x="-2323973" y="-17763"/>
            <a:ext cx="12244254" cy="6858000"/>
            <a:chOff x="0" y="0"/>
            <a:chExt cx="12244254" cy="6858000"/>
          </a:xfrm>
        </p:grpSpPr>
        <p:sp>
          <p:nvSpPr>
            <p:cNvPr id="55" name="Rectangle 54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>
              <a:outerShdw blurRad="215900" dist="50800" sx="101000" sy="101000" algn="tl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56" name="Group 55"/>
            <p:cNvGrpSpPr/>
            <p:nvPr/>
          </p:nvGrpSpPr>
          <p:grpSpPr>
            <a:xfrm>
              <a:off x="10964093" y="2095410"/>
              <a:ext cx="1280161" cy="2521026"/>
              <a:chOff x="10964093" y="2095410"/>
              <a:chExt cx="1280161" cy="2521026"/>
            </a:xfrm>
          </p:grpSpPr>
          <p:sp>
            <p:nvSpPr>
              <p:cNvPr id="57" name="Freeform 56"/>
              <p:cNvSpPr/>
              <p:nvPr/>
            </p:nvSpPr>
            <p:spPr>
              <a:xfrm>
                <a:off x="10964093" y="2254345"/>
                <a:ext cx="1280160" cy="2349306"/>
              </a:xfrm>
              <a:custGeom>
                <a:avLst/>
                <a:gdLst>
                  <a:gd name="connsiteX0" fmla="*/ 1280160 w 1280160"/>
                  <a:gd name="connsiteY0" fmla="*/ 0 h 2349306"/>
                  <a:gd name="connsiteX1" fmla="*/ 1280160 w 1280160"/>
                  <a:gd name="connsiteY1" fmla="*/ 2349306 h 2349306"/>
                  <a:gd name="connsiteX2" fmla="*/ 0 w 1280160"/>
                  <a:gd name="connsiteY2" fmla="*/ 1174653 h 2349306"/>
                  <a:gd name="connsiteX3" fmla="*/ 1280160 w 1280160"/>
                  <a:gd name="connsiteY3" fmla="*/ 0 h 23493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80160" h="2349306">
                    <a:moveTo>
                      <a:pt x="1280160" y="0"/>
                    </a:moveTo>
                    <a:lnTo>
                      <a:pt x="1280160" y="2349306"/>
                    </a:lnTo>
                    <a:cubicBezTo>
                      <a:pt x="573147" y="2349306"/>
                      <a:pt x="0" y="1823396"/>
                      <a:pt x="0" y="1174653"/>
                    </a:cubicBezTo>
                    <a:cubicBezTo>
                      <a:pt x="0" y="525910"/>
                      <a:pt x="573147" y="0"/>
                      <a:pt x="1280160" y="0"/>
                    </a:cubicBezTo>
                    <a:close/>
                  </a:path>
                </a:pathLst>
              </a:custGeom>
              <a:solidFill>
                <a:srgbClr val="F2B87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58" name="TextBox 57"/>
              <p:cNvSpPr txBox="1"/>
              <p:nvPr/>
            </p:nvSpPr>
            <p:spPr>
              <a:xfrm rot="16200000">
                <a:off x="10722131" y="3094313"/>
                <a:ext cx="2521026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b="1" dirty="0" smtClean="0">
                    <a:solidFill>
                      <a:schemeClr val="bg2"/>
                    </a:solidFill>
                    <a:latin typeface="MV Boli" panose="02000500030200090000" pitchFamily="2" charset="0"/>
                    <a:cs typeface="MV Boli" panose="02000500030200090000" pitchFamily="2" charset="0"/>
                  </a:rPr>
                  <a:t>Job analysis</a:t>
                </a:r>
                <a:endParaRPr lang="en-GB" sz="2800" b="1" dirty="0">
                  <a:solidFill>
                    <a:schemeClr val="bg2"/>
                  </a:solidFill>
                  <a:latin typeface="MV Boli" panose="02000500030200090000" pitchFamily="2" charset="0"/>
                  <a:cs typeface="MV Boli" panose="02000500030200090000" pitchFamily="2" charset="0"/>
                </a:endParaRPr>
              </a:p>
            </p:txBody>
          </p:sp>
          <p:pic>
            <p:nvPicPr>
              <p:cNvPr id="59" name="Picture 58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6200000">
                <a:off x="11037721" y="3124155"/>
                <a:ext cx="609685" cy="609685"/>
              </a:xfrm>
              <a:prstGeom prst="rect">
                <a:avLst/>
              </a:prstGeom>
            </p:spPr>
          </p:pic>
        </p:grpSp>
      </p:grpSp>
      <p:grpSp>
        <p:nvGrpSpPr>
          <p:cNvPr id="60" name="Group 59"/>
          <p:cNvGrpSpPr/>
          <p:nvPr/>
        </p:nvGrpSpPr>
        <p:grpSpPr>
          <a:xfrm>
            <a:off x="-2722448" y="2156"/>
            <a:ext cx="12244254" cy="6858000"/>
            <a:chOff x="0" y="0"/>
            <a:chExt cx="12244254" cy="6858000"/>
          </a:xfrm>
        </p:grpSpPr>
        <p:sp>
          <p:nvSpPr>
            <p:cNvPr id="61" name="Rectangle 6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>
              <a:outerShdw blurRad="215900" dist="50800" sx="101000" sy="101000" algn="tl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62" name="Group 61"/>
            <p:cNvGrpSpPr/>
            <p:nvPr/>
          </p:nvGrpSpPr>
          <p:grpSpPr>
            <a:xfrm>
              <a:off x="10964093" y="2254345"/>
              <a:ext cx="1280161" cy="2349306"/>
              <a:chOff x="10964093" y="2254345"/>
              <a:chExt cx="1280161" cy="2349306"/>
            </a:xfrm>
          </p:grpSpPr>
          <p:sp>
            <p:nvSpPr>
              <p:cNvPr id="63" name="Freeform 62"/>
              <p:cNvSpPr/>
              <p:nvPr/>
            </p:nvSpPr>
            <p:spPr>
              <a:xfrm>
                <a:off x="10964093" y="2254345"/>
                <a:ext cx="1280160" cy="2349306"/>
              </a:xfrm>
              <a:custGeom>
                <a:avLst/>
                <a:gdLst>
                  <a:gd name="connsiteX0" fmla="*/ 1280160 w 1280160"/>
                  <a:gd name="connsiteY0" fmla="*/ 0 h 2349306"/>
                  <a:gd name="connsiteX1" fmla="*/ 1280160 w 1280160"/>
                  <a:gd name="connsiteY1" fmla="*/ 2349306 h 2349306"/>
                  <a:gd name="connsiteX2" fmla="*/ 0 w 1280160"/>
                  <a:gd name="connsiteY2" fmla="*/ 1174653 h 2349306"/>
                  <a:gd name="connsiteX3" fmla="*/ 1280160 w 1280160"/>
                  <a:gd name="connsiteY3" fmla="*/ 0 h 23493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80160" h="2349306">
                    <a:moveTo>
                      <a:pt x="1280160" y="0"/>
                    </a:moveTo>
                    <a:lnTo>
                      <a:pt x="1280160" y="2349306"/>
                    </a:lnTo>
                    <a:cubicBezTo>
                      <a:pt x="573147" y="2349306"/>
                      <a:pt x="0" y="1823396"/>
                      <a:pt x="0" y="1174653"/>
                    </a:cubicBezTo>
                    <a:cubicBezTo>
                      <a:pt x="0" y="525910"/>
                      <a:pt x="573147" y="0"/>
                      <a:pt x="1280160" y="0"/>
                    </a:cubicBezTo>
                    <a:close/>
                  </a:path>
                </a:pathLst>
              </a:custGeom>
              <a:solidFill>
                <a:srgbClr val="E8629B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64" name="TextBox 63"/>
              <p:cNvSpPr txBox="1"/>
              <p:nvPr/>
            </p:nvSpPr>
            <p:spPr>
              <a:xfrm rot="16200000">
                <a:off x="11097937" y="3167388"/>
                <a:ext cx="176941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b="1" dirty="0" smtClean="0">
                    <a:solidFill>
                      <a:schemeClr val="bg2"/>
                    </a:solidFill>
                    <a:latin typeface="MV Boli" panose="02000500030200090000" pitchFamily="2" charset="0"/>
                    <a:cs typeface="MV Boli" panose="02000500030200090000" pitchFamily="2" charset="0"/>
                  </a:rPr>
                  <a:t>6steps</a:t>
                </a:r>
                <a:endParaRPr lang="en-GB" sz="2800" b="1" dirty="0">
                  <a:solidFill>
                    <a:schemeClr val="bg2"/>
                  </a:solidFill>
                  <a:latin typeface="MV Boli" panose="02000500030200090000" pitchFamily="2" charset="0"/>
                  <a:cs typeface="MV Boli" panose="02000500030200090000" pitchFamily="2" charset="0"/>
                </a:endParaRPr>
              </a:p>
            </p:txBody>
          </p:sp>
          <p:pic>
            <p:nvPicPr>
              <p:cNvPr id="65" name="Picture 64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6200000">
                <a:off x="11037721" y="3124155"/>
                <a:ext cx="609685" cy="609685"/>
              </a:xfrm>
              <a:prstGeom prst="rect">
                <a:avLst/>
              </a:prstGeom>
            </p:spPr>
          </p:pic>
        </p:grpSp>
      </p:grpSp>
      <p:grpSp>
        <p:nvGrpSpPr>
          <p:cNvPr id="66" name="Group 65"/>
          <p:cNvGrpSpPr/>
          <p:nvPr/>
        </p:nvGrpSpPr>
        <p:grpSpPr>
          <a:xfrm>
            <a:off x="-3065308" y="4392"/>
            <a:ext cx="12244254" cy="6858000"/>
            <a:chOff x="0" y="0"/>
            <a:chExt cx="12244254" cy="6858000"/>
          </a:xfrm>
        </p:grpSpPr>
        <p:sp>
          <p:nvSpPr>
            <p:cNvPr id="67" name="Rectangle 6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>
              <a:outerShdw blurRad="215900" dist="50800" sx="101000" sy="101000" algn="tl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68" name="Group 67"/>
            <p:cNvGrpSpPr/>
            <p:nvPr/>
          </p:nvGrpSpPr>
          <p:grpSpPr>
            <a:xfrm>
              <a:off x="10964093" y="2254345"/>
              <a:ext cx="1280161" cy="2349306"/>
              <a:chOff x="10964093" y="2254345"/>
              <a:chExt cx="1280161" cy="2349306"/>
            </a:xfrm>
          </p:grpSpPr>
          <p:sp>
            <p:nvSpPr>
              <p:cNvPr id="69" name="Freeform 68"/>
              <p:cNvSpPr/>
              <p:nvPr/>
            </p:nvSpPr>
            <p:spPr>
              <a:xfrm>
                <a:off x="10964093" y="2254345"/>
                <a:ext cx="1280160" cy="2349306"/>
              </a:xfrm>
              <a:custGeom>
                <a:avLst/>
                <a:gdLst>
                  <a:gd name="connsiteX0" fmla="*/ 1280160 w 1280160"/>
                  <a:gd name="connsiteY0" fmla="*/ 0 h 2349306"/>
                  <a:gd name="connsiteX1" fmla="*/ 1280160 w 1280160"/>
                  <a:gd name="connsiteY1" fmla="*/ 2349306 h 2349306"/>
                  <a:gd name="connsiteX2" fmla="*/ 0 w 1280160"/>
                  <a:gd name="connsiteY2" fmla="*/ 1174653 h 2349306"/>
                  <a:gd name="connsiteX3" fmla="*/ 1280160 w 1280160"/>
                  <a:gd name="connsiteY3" fmla="*/ 0 h 23493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80160" h="2349306">
                    <a:moveTo>
                      <a:pt x="1280160" y="0"/>
                    </a:moveTo>
                    <a:lnTo>
                      <a:pt x="1280160" y="2349306"/>
                    </a:lnTo>
                    <a:cubicBezTo>
                      <a:pt x="573147" y="2349306"/>
                      <a:pt x="0" y="1823396"/>
                      <a:pt x="0" y="1174653"/>
                    </a:cubicBezTo>
                    <a:cubicBezTo>
                      <a:pt x="0" y="525910"/>
                      <a:pt x="573147" y="0"/>
                      <a:pt x="1280160" y="0"/>
                    </a:cubicBezTo>
                    <a:close/>
                  </a:path>
                </a:pathLst>
              </a:custGeom>
              <a:solidFill>
                <a:srgbClr val="D4B0B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70" name="TextBox 69"/>
              <p:cNvSpPr txBox="1"/>
              <p:nvPr/>
            </p:nvSpPr>
            <p:spPr>
              <a:xfrm rot="16200000">
                <a:off x="11097937" y="3167388"/>
                <a:ext cx="176941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b="1" dirty="0" smtClean="0">
                    <a:solidFill>
                      <a:schemeClr val="bg2"/>
                    </a:solidFill>
                    <a:latin typeface="MV Boli" panose="02000500030200090000" pitchFamily="2" charset="0"/>
                    <a:cs typeface="MV Boli" panose="02000500030200090000" pitchFamily="2" charset="0"/>
                  </a:rPr>
                  <a:t>FLM</a:t>
                </a:r>
                <a:endParaRPr lang="en-GB" sz="2800" b="1" dirty="0">
                  <a:solidFill>
                    <a:schemeClr val="bg2"/>
                  </a:solidFill>
                  <a:latin typeface="MV Boli" panose="02000500030200090000" pitchFamily="2" charset="0"/>
                  <a:cs typeface="MV Boli" panose="02000500030200090000" pitchFamily="2" charset="0"/>
                </a:endParaRPr>
              </a:p>
            </p:txBody>
          </p:sp>
          <p:pic>
            <p:nvPicPr>
              <p:cNvPr id="71" name="Picture 70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6200000">
                <a:off x="11037721" y="3124155"/>
                <a:ext cx="609685" cy="609685"/>
              </a:xfrm>
              <a:prstGeom prst="rect">
                <a:avLst/>
              </a:prstGeom>
            </p:spPr>
          </p:pic>
        </p:grpSp>
      </p:grpSp>
      <p:grpSp>
        <p:nvGrpSpPr>
          <p:cNvPr id="80" name="Group 79"/>
          <p:cNvGrpSpPr/>
          <p:nvPr/>
        </p:nvGrpSpPr>
        <p:grpSpPr>
          <a:xfrm>
            <a:off x="-3604893" y="4392"/>
            <a:ext cx="12244254" cy="6858000"/>
            <a:chOff x="0" y="0"/>
            <a:chExt cx="12244254" cy="6858000"/>
          </a:xfrm>
        </p:grpSpPr>
        <p:sp>
          <p:nvSpPr>
            <p:cNvPr id="81" name="Rectangle 8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>
              <a:outerShdw blurRad="215900" dist="50800" sx="101000" sy="101000" algn="tl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82" name="Group 81"/>
            <p:cNvGrpSpPr/>
            <p:nvPr/>
          </p:nvGrpSpPr>
          <p:grpSpPr>
            <a:xfrm>
              <a:off x="10964093" y="2254345"/>
              <a:ext cx="1280161" cy="2349306"/>
              <a:chOff x="10964093" y="2254345"/>
              <a:chExt cx="1280161" cy="2349306"/>
            </a:xfrm>
          </p:grpSpPr>
          <p:sp>
            <p:nvSpPr>
              <p:cNvPr id="83" name="Freeform 82"/>
              <p:cNvSpPr/>
              <p:nvPr/>
            </p:nvSpPr>
            <p:spPr>
              <a:xfrm>
                <a:off x="10964093" y="2254345"/>
                <a:ext cx="1280160" cy="2349306"/>
              </a:xfrm>
              <a:custGeom>
                <a:avLst/>
                <a:gdLst>
                  <a:gd name="connsiteX0" fmla="*/ 1280160 w 1280160"/>
                  <a:gd name="connsiteY0" fmla="*/ 0 h 2349306"/>
                  <a:gd name="connsiteX1" fmla="*/ 1280160 w 1280160"/>
                  <a:gd name="connsiteY1" fmla="*/ 2349306 h 2349306"/>
                  <a:gd name="connsiteX2" fmla="*/ 0 w 1280160"/>
                  <a:gd name="connsiteY2" fmla="*/ 1174653 h 2349306"/>
                  <a:gd name="connsiteX3" fmla="*/ 1280160 w 1280160"/>
                  <a:gd name="connsiteY3" fmla="*/ 0 h 23493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80160" h="2349306">
                    <a:moveTo>
                      <a:pt x="1280160" y="0"/>
                    </a:moveTo>
                    <a:lnTo>
                      <a:pt x="1280160" y="2349306"/>
                    </a:lnTo>
                    <a:cubicBezTo>
                      <a:pt x="573147" y="2349306"/>
                      <a:pt x="0" y="1823396"/>
                      <a:pt x="0" y="1174653"/>
                    </a:cubicBezTo>
                    <a:cubicBezTo>
                      <a:pt x="0" y="525910"/>
                      <a:pt x="573147" y="0"/>
                      <a:pt x="1280160" y="0"/>
                    </a:cubicBezTo>
                    <a:close/>
                  </a:path>
                </a:pathLst>
              </a:custGeom>
              <a:solidFill>
                <a:srgbClr val="93DDD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84" name="TextBox 83"/>
              <p:cNvSpPr txBox="1"/>
              <p:nvPr/>
            </p:nvSpPr>
            <p:spPr>
              <a:xfrm rot="16200000">
                <a:off x="11097937" y="3167388"/>
                <a:ext cx="176941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b="1" dirty="0" smtClean="0">
                    <a:solidFill>
                      <a:schemeClr val="bg2"/>
                    </a:solidFill>
                    <a:latin typeface="MV Boli" panose="02000500030200090000" pitchFamily="2" charset="0"/>
                    <a:cs typeface="MV Boli" panose="02000500030200090000" pitchFamily="2" charset="0"/>
                  </a:rPr>
                  <a:t>COUNSIL</a:t>
                </a:r>
                <a:endParaRPr lang="en-GB" sz="2800" b="1" dirty="0">
                  <a:solidFill>
                    <a:schemeClr val="bg2"/>
                  </a:solidFill>
                  <a:latin typeface="MV Boli" panose="02000500030200090000" pitchFamily="2" charset="0"/>
                  <a:cs typeface="MV Boli" panose="02000500030200090000" pitchFamily="2" charset="0"/>
                </a:endParaRPr>
              </a:p>
            </p:txBody>
          </p:sp>
          <p:pic>
            <p:nvPicPr>
              <p:cNvPr id="85" name="Picture 84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6200000">
                <a:off x="11037721" y="3124155"/>
                <a:ext cx="609685" cy="609685"/>
              </a:xfrm>
              <a:prstGeom prst="rect">
                <a:avLst/>
              </a:prstGeom>
            </p:spPr>
          </p:pic>
        </p:grpSp>
      </p:grpSp>
      <p:grpSp>
        <p:nvGrpSpPr>
          <p:cNvPr id="72" name="Group 71"/>
          <p:cNvGrpSpPr/>
          <p:nvPr/>
        </p:nvGrpSpPr>
        <p:grpSpPr>
          <a:xfrm>
            <a:off x="-432554" y="272424"/>
            <a:ext cx="7700614" cy="1056642"/>
            <a:chOff x="2807673" y="81748"/>
            <a:chExt cx="6043977" cy="1056642"/>
          </a:xfrm>
        </p:grpSpPr>
        <p:sp>
          <p:nvSpPr>
            <p:cNvPr id="73" name="TextBox 72"/>
            <p:cNvSpPr txBox="1"/>
            <p:nvPr/>
          </p:nvSpPr>
          <p:spPr>
            <a:xfrm>
              <a:off x="2807673" y="81748"/>
              <a:ext cx="6043977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4400" dirty="0" smtClean="0">
                  <a:solidFill>
                    <a:schemeClr val="bg1">
                      <a:lumMod val="50000"/>
                    </a:schemeClr>
                  </a:solidFill>
                  <a:latin typeface="Tw Cen MT" panose="020B0602020104020603" pitchFamily="34" charset="0"/>
                </a:rPr>
                <a:t>RESUME?</a:t>
              </a:r>
              <a:endParaRPr lang="en-GB" sz="4400" dirty="0">
                <a:solidFill>
                  <a:schemeClr val="bg1">
                    <a:lumMod val="50000"/>
                  </a:schemeClr>
                </a:solidFill>
                <a:latin typeface="Tw Cen MT" panose="020B0602020104020603" pitchFamily="34" charset="0"/>
              </a:endParaRPr>
            </a:p>
          </p:txBody>
        </p:sp>
        <p:grpSp>
          <p:nvGrpSpPr>
            <p:cNvPr id="74" name="Group 73"/>
            <p:cNvGrpSpPr/>
            <p:nvPr/>
          </p:nvGrpSpPr>
          <p:grpSpPr>
            <a:xfrm>
              <a:off x="5078428" y="846372"/>
              <a:ext cx="1526209" cy="292018"/>
              <a:chOff x="4801005" y="830897"/>
              <a:chExt cx="1526209" cy="292018"/>
            </a:xfrm>
          </p:grpSpPr>
          <p:sp>
            <p:nvSpPr>
              <p:cNvPr id="75" name="Oval 74"/>
              <p:cNvSpPr/>
              <p:nvPr/>
            </p:nvSpPr>
            <p:spPr>
              <a:xfrm>
                <a:off x="4801005" y="830897"/>
                <a:ext cx="265855" cy="281680"/>
              </a:xfrm>
              <a:prstGeom prst="ellipse">
                <a:avLst/>
              </a:prstGeom>
              <a:solidFill>
                <a:srgbClr val="9A8AF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76" name="Oval 75"/>
              <p:cNvSpPr/>
              <p:nvPr/>
            </p:nvSpPr>
            <p:spPr>
              <a:xfrm>
                <a:off x="5114515" y="839464"/>
                <a:ext cx="265855" cy="281680"/>
              </a:xfrm>
              <a:prstGeom prst="ellipse">
                <a:avLst/>
              </a:prstGeom>
              <a:solidFill>
                <a:srgbClr val="E8629B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77" name="Oval 76"/>
              <p:cNvSpPr/>
              <p:nvPr/>
            </p:nvSpPr>
            <p:spPr>
              <a:xfrm>
                <a:off x="5428025" y="841235"/>
                <a:ext cx="265855" cy="281680"/>
              </a:xfrm>
              <a:prstGeom prst="ellipse">
                <a:avLst/>
              </a:prstGeom>
              <a:solidFill>
                <a:srgbClr val="F2B87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78" name="Oval 77"/>
              <p:cNvSpPr/>
              <p:nvPr/>
            </p:nvSpPr>
            <p:spPr>
              <a:xfrm>
                <a:off x="6061359" y="839464"/>
                <a:ext cx="265855" cy="281680"/>
              </a:xfrm>
              <a:prstGeom prst="ellipse">
                <a:avLst/>
              </a:prstGeom>
              <a:solidFill>
                <a:srgbClr val="F4787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79" name="Oval 78"/>
              <p:cNvSpPr/>
              <p:nvPr/>
            </p:nvSpPr>
            <p:spPr>
              <a:xfrm>
                <a:off x="5741535" y="839464"/>
                <a:ext cx="265855" cy="281680"/>
              </a:xfrm>
              <a:prstGeom prst="ellipse">
                <a:avLst/>
              </a:prstGeom>
              <a:solidFill>
                <a:srgbClr val="93DDD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grpSp>
        <p:nvGrpSpPr>
          <p:cNvPr id="86" name="Group 85"/>
          <p:cNvGrpSpPr/>
          <p:nvPr/>
        </p:nvGrpSpPr>
        <p:grpSpPr>
          <a:xfrm>
            <a:off x="-3938849" y="17654"/>
            <a:ext cx="12244253" cy="6858000"/>
            <a:chOff x="0" y="0"/>
            <a:chExt cx="12244253" cy="6858000"/>
          </a:xfrm>
        </p:grpSpPr>
        <p:sp>
          <p:nvSpPr>
            <p:cNvPr id="87" name="Rectangle 8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>
              <a:outerShdw blurRad="215900" dist="50800" sx="101000" sy="101000" algn="tl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88" name="Group 87"/>
            <p:cNvGrpSpPr/>
            <p:nvPr/>
          </p:nvGrpSpPr>
          <p:grpSpPr>
            <a:xfrm>
              <a:off x="10964093" y="2254345"/>
              <a:ext cx="1280160" cy="2349306"/>
              <a:chOff x="10964093" y="2254345"/>
              <a:chExt cx="1280160" cy="2349306"/>
            </a:xfrm>
          </p:grpSpPr>
          <p:sp>
            <p:nvSpPr>
              <p:cNvPr id="89" name="Freeform 88"/>
              <p:cNvSpPr/>
              <p:nvPr/>
            </p:nvSpPr>
            <p:spPr>
              <a:xfrm>
                <a:off x="10964093" y="2254345"/>
                <a:ext cx="1280160" cy="2349306"/>
              </a:xfrm>
              <a:custGeom>
                <a:avLst/>
                <a:gdLst>
                  <a:gd name="connsiteX0" fmla="*/ 1280160 w 1280160"/>
                  <a:gd name="connsiteY0" fmla="*/ 0 h 2349306"/>
                  <a:gd name="connsiteX1" fmla="*/ 1280160 w 1280160"/>
                  <a:gd name="connsiteY1" fmla="*/ 2349306 h 2349306"/>
                  <a:gd name="connsiteX2" fmla="*/ 0 w 1280160"/>
                  <a:gd name="connsiteY2" fmla="*/ 1174653 h 2349306"/>
                  <a:gd name="connsiteX3" fmla="*/ 1280160 w 1280160"/>
                  <a:gd name="connsiteY3" fmla="*/ 0 h 23493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80160" h="2349306">
                    <a:moveTo>
                      <a:pt x="1280160" y="0"/>
                    </a:moveTo>
                    <a:lnTo>
                      <a:pt x="1280160" y="2349306"/>
                    </a:lnTo>
                    <a:cubicBezTo>
                      <a:pt x="573147" y="2349306"/>
                      <a:pt x="0" y="1823396"/>
                      <a:pt x="0" y="1174653"/>
                    </a:cubicBezTo>
                    <a:cubicBezTo>
                      <a:pt x="0" y="525910"/>
                      <a:pt x="573147" y="0"/>
                      <a:pt x="1280160" y="0"/>
                    </a:cubicBezTo>
                    <a:close/>
                  </a:path>
                </a:pathLst>
              </a:custGeom>
              <a:solidFill>
                <a:srgbClr val="00B05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90" name="TextBox 89"/>
              <p:cNvSpPr txBox="1"/>
              <p:nvPr/>
            </p:nvSpPr>
            <p:spPr>
              <a:xfrm rot="16200000">
                <a:off x="10963835" y="3358380"/>
                <a:ext cx="2054900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000" b="1" dirty="0" smtClean="0">
                    <a:solidFill>
                      <a:schemeClr val="bg2"/>
                    </a:solidFill>
                    <a:latin typeface="MV Boli" panose="02000500030200090000" pitchFamily="2" charset="0"/>
                    <a:cs typeface="MV Boli" panose="02000500030200090000" pitchFamily="2" charset="0"/>
                  </a:rPr>
                  <a:t>ADVERTISING</a:t>
                </a:r>
                <a:endParaRPr lang="en-GB" sz="2000" b="1" dirty="0">
                  <a:solidFill>
                    <a:schemeClr val="bg2"/>
                  </a:solidFill>
                  <a:latin typeface="MV Boli" panose="02000500030200090000" pitchFamily="2" charset="0"/>
                  <a:cs typeface="MV Boli" panose="02000500030200090000" pitchFamily="2" charset="0"/>
                </a:endParaRPr>
              </a:p>
            </p:txBody>
          </p:sp>
          <p:pic>
            <p:nvPicPr>
              <p:cNvPr id="91" name="Picture 90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6200000">
                <a:off x="11037721" y="3124155"/>
                <a:ext cx="609685" cy="609685"/>
              </a:xfrm>
              <a:prstGeom prst="rect">
                <a:avLst/>
              </a:prstGeom>
            </p:spPr>
          </p:pic>
        </p:grpSp>
      </p:grpSp>
      <p:grpSp>
        <p:nvGrpSpPr>
          <p:cNvPr id="92" name="Group 91"/>
          <p:cNvGrpSpPr/>
          <p:nvPr/>
        </p:nvGrpSpPr>
        <p:grpSpPr>
          <a:xfrm>
            <a:off x="-4191204" y="8862"/>
            <a:ext cx="12244253" cy="6858000"/>
            <a:chOff x="0" y="0"/>
            <a:chExt cx="12244253" cy="6858000"/>
          </a:xfrm>
        </p:grpSpPr>
        <p:sp>
          <p:nvSpPr>
            <p:cNvPr id="93" name="Rectangle 92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>
              <a:outerShdw blurRad="215900" dist="50800" sx="101000" sy="101000" algn="tl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94" name="Group 93"/>
            <p:cNvGrpSpPr/>
            <p:nvPr/>
          </p:nvGrpSpPr>
          <p:grpSpPr>
            <a:xfrm>
              <a:off x="10964093" y="2254345"/>
              <a:ext cx="1280160" cy="2349306"/>
              <a:chOff x="10964093" y="2254345"/>
              <a:chExt cx="1280160" cy="2349306"/>
            </a:xfrm>
          </p:grpSpPr>
          <p:sp>
            <p:nvSpPr>
              <p:cNvPr id="95" name="Freeform 94"/>
              <p:cNvSpPr/>
              <p:nvPr/>
            </p:nvSpPr>
            <p:spPr>
              <a:xfrm>
                <a:off x="10964093" y="2254345"/>
                <a:ext cx="1280160" cy="2349306"/>
              </a:xfrm>
              <a:custGeom>
                <a:avLst/>
                <a:gdLst>
                  <a:gd name="connsiteX0" fmla="*/ 1280160 w 1280160"/>
                  <a:gd name="connsiteY0" fmla="*/ 0 h 2349306"/>
                  <a:gd name="connsiteX1" fmla="*/ 1280160 w 1280160"/>
                  <a:gd name="connsiteY1" fmla="*/ 2349306 h 2349306"/>
                  <a:gd name="connsiteX2" fmla="*/ 0 w 1280160"/>
                  <a:gd name="connsiteY2" fmla="*/ 1174653 h 2349306"/>
                  <a:gd name="connsiteX3" fmla="*/ 1280160 w 1280160"/>
                  <a:gd name="connsiteY3" fmla="*/ 0 h 23493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80160" h="2349306">
                    <a:moveTo>
                      <a:pt x="1280160" y="0"/>
                    </a:moveTo>
                    <a:lnTo>
                      <a:pt x="1280160" y="2349306"/>
                    </a:lnTo>
                    <a:cubicBezTo>
                      <a:pt x="573147" y="2349306"/>
                      <a:pt x="0" y="1823396"/>
                      <a:pt x="0" y="1174653"/>
                    </a:cubicBezTo>
                    <a:cubicBezTo>
                      <a:pt x="0" y="525910"/>
                      <a:pt x="573147" y="0"/>
                      <a:pt x="1280160" y="0"/>
                    </a:cubicBezTo>
                    <a:close/>
                  </a:path>
                </a:pathLst>
              </a:custGeom>
              <a:solidFill>
                <a:srgbClr val="E99B8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96" name="TextBox 95"/>
              <p:cNvSpPr txBox="1"/>
              <p:nvPr/>
            </p:nvSpPr>
            <p:spPr>
              <a:xfrm rot="16200000">
                <a:off x="10963835" y="3358380"/>
                <a:ext cx="2054900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000" b="1" dirty="0" smtClean="0">
                    <a:solidFill>
                      <a:schemeClr val="bg2"/>
                    </a:solidFill>
                    <a:latin typeface="MV Boli" panose="02000500030200090000" pitchFamily="2" charset="0"/>
                    <a:cs typeface="MV Boli" panose="02000500030200090000" pitchFamily="2" charset="0"/>
                  </a:rPr>
                  <a:t>ADVERTISING</a:t>
                </a:r>
                <a:endParaRPr lang="en-GB" sz="2000" b="1" dirty="0">
                  <a:solidFill>
                    <a:schemeClr val="bg2"/>
                  </a:solidFill>
                  <a:latin typeface="MV Boli" panose="02000500030200090000" pitchFamily="2" charset="0"/>
                  <a:cs typeface="MV Boli" panose="02000500030200090000" pitchFamily="2" charset="0"/>
                </a:endParaRPr>
              </a:p>
            </p:txBody>
          </p:sp>
          <p:pic>
            <p:nvPicPr>
              <p:cNvPr id="97" name="Picture 96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6200000">
                <a:off x="11037721" y="3124155"/>
                <a:ext cx="609685" cy="609685"/>
              </a:xfrm>
              <a:prstGeom prst="rect">
                <a:avLst/>
              </a:prstGeom>
            </p:spPr>
          </p:pic>
        </p:grpSp>
      </p:grpSp>
      <p:grpSp>
        <p:nvGrpSpPr>
          <p:cNvPr id="98" name="Group 97"/>
          <p:cNvGrpSpPr/>
          <p:nvPr/>
        </p:nvGrpSpPr>
        <p:grpSpPr>
          <a:xfrm>
            <a:off x="365762" y="53067"/>
            <a:ext cx="7700614" cy="1056642"/>
            <a:chOff x="2807673" y="81748"/>
            <a:chExt cx="6043977" cy="1056642"/>
          </a:xfrm>
        </p:grpSpPr>
        <p:sp>
          <p:nvSpPr>
            <p:cNvPr id="99" name="TextBox 98"/>
            <p:cNvSpPr txBox="1"/>
            <p:nvPr/>
          </p:nvSpPr>
          <p:spPr>
            <a:xfrm>
              <a:off x="2807673" y="81748"/>
              <a:ext cx="6043977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4400" dirty="0" smtClean="0">
                  <a:solidFill>
                    <a:schemeClr val="bg1">
                      <a:lumMod val="50000"/>
                    </a:schemeClr>
                  </a:solidFill>
                  <a:latin typeface="Tw Cen MT" panose="020B0602020104020603" pitchFamily="34" charset="0"/>
                </a:rPr>
                <a:t>HOW MUCH FOR ALL?</a:t>
              </a:r>
              <a:endParaRPr lang="en-GB" sz="4400" dirty="0">
                <a:solidFill>
                  <a:schemeClr val="bg1">
                    <a:lumMod val="50000"/>
                  </a:schemeClr>
                </a:solidFill>
                <a:latin typeface="Tw Cen MT" panose="020B0602020104020603" pitchFamily="34" charset="0"/>
              </a:endParaRPr>
            </a:p>
          </p:txBody>
        </p:sp>
        <p:grpSp>
          <p:nvGrpSpPr>
            <p:cNvPr id="100" name="Group 99"/>
            <p:cNvGrpSpPr/>
            <p:nvPr/>
          </p:nvGrpSpPr>
          <p:grpSpPr>
            <a:xfrm>
              <a:off x="5078428" y="846372"/>
              <a:ext cx="1526209" cy="292018"/>
              <a:chOff x="4801005" y="830897"/>
              <a:chExt cx="1526209" cy="292018"/>
            </a:xfrm>
          </p:grpSpPr>
          <p:sp>
            <p:nvSpPr>
              <p:cNvPr id="101" name="Oval 100"/>
              <p:cNvSpPr/>
              <p:nvPr/>
            </p:nvSpPr>
            <p:spPr>
              <a:xfrm>
                <a:off x="4801005" y="830897"/>
                <a:ext cx="265855" cy="281680"/>
              </a:xfrm>
              <a:prstGeom prst="ellipse">
                <a:avLst/>
              </a:prstGeom>
              <a:solidFill>
                <a:srgbClr val="9A8AF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02" name="Oval 101"/>
              <p:cNvSpPr/>
              <p:nvPr/>
            </p:nvSpPr>
            <p:spPr>
              <a:xfrm>
                <a:off x="5114515" y="839464"/>
                <a:ext cx="265855" cy="281680"/>
              </a:xfrm>
              <a:prstGeom prst="ellipse">
                <a:avLst/>
              </a:prstGeom>
              <a:solidFill>
                <a:srgbClr val="E8629B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03" name="Oval 102"/>
              <p:cNvSpPr/>
              <p:nvPr/>
            </p:nvSpPr>
            <p:spPr>
              <a:xfrm>
                <a:off x="5428025" y="841235"/>
                <a:ext cx="265855" cy="281680"/>
              </a:xfrm>
              <a:prstGeom prst="ellipse">
                <a:avLst/>
              </a:prstGeom>
              <a:solidFill>
                <a:srgbClr val="F2B87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04" name="Oval 103"/>
              <p:cNvSpPr/>
              <p:nvPr/>
            </p:nvSpPr>
            <p:spPr>
              <a:xfrm>
                <a:off x="6061359" y="839464"/>
                <a:ext cx="265855" cy="281680"/>
              </a:xfrm>
              <a:prstGeom prst="ellipse">
                <a:avLst/>
              </a:prstGeom>
              <a:solidFill>
                <a:srgbClr val="F4787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05" name="Oval 104"/>
              <p:cNvSpPr/>
              <p:nvPr/>
            </p:nvSpPr>
            <p:spPr>
              <a:xfrm>
                <a:off x="5741535" y="839464"/>
                <a:ext cx="265855" cy="281680"/>
              </a:xfrm>
              <a:prstGeom prst="ellipse">
                <a:avLst/>
              </a:prstGeom>
              <a:solidFill>
                <a:srgbClr val="93DDD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sp>
        <p:nvSpPr>
          <p:cNvPr id="108" name="TextBox 107"/>
          <p:cNvSpPr txBox="1"/>
          <p:nvPr/>
        </p:nvSpPr>
        <p:spPr>
          <a:xfrm>
            <a:off x="-400612" y="1451441"/>
            <a:ext cx="7862433" cy="4154984"/>
          </a:xfrm>
          <a:prstGeom prst="rect">
            <a:avLst/>
          </a:prstGeom>
          <a:solidFill>
            <a:srgbClr val="FF0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8800" b="1" dirty="0" smtClean="0">
                <a:solidFill>
                  <a:schemeClr val="bg1"/>
                </a:solidFill>
              </a:rPr>
              <a:t>4901,92£</a:t>
            </a:r>
          </a:p>
          <a:p>
            <a:pPr algn="ctr"/>
            <a:r>
              <a:rPr lang="en-GB" sz="8800" b="1" dirty="0" smtClean="0">
                <a:solidFill>
                  <a:schemeClr val="bg1"/>
                </a:solidFill>
              </a:rPr>
              <a:t> PER 3 MONTHS!!!</a:t>
            </a:r>
            <a:endParaRPr lang="en-GB" sz="8800" b="1" dirty="0">
              <a:solidFill>
                <a:schemeClr val="bg1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2271" y="1405274"/>
            <a:ext cx="7823922" cy="4247317"/>
          </a:xfrm>
          <a:prstGeom prst="rect">
            <a:avLst/>
          </a:prstGeom>
          <a:solidFill>
            <a:schemeClr val="bg2"/>
          </a:solidFill>
        </p:spPr>
        <p:txBody>
          <a:bodyPr wrap="square" rtlCol="0">
            <a:spAutoFit/>
          </a:bodyPr>
          <a:lstStyle/>
          <a:p>
            <a:r>
              <a:rPr lang="en-GB" b="1" dirty="0">
                <a:solidFill>
                  <a:schemeClr val="accent1">
                    <a:lumMod val="75000"/>
                  </a:schemeClr>
                </a:solidFill>
              </a:rPr>
              <a:t>FACEBOOK- 0£</a:t>
            </a:r>
          </a:p>
          <a:p>
            <a:endParaRPr lang="en-GB" b="1" dirty="0">
              <a:solidFill>
                <a:srgbClr val="FFC000"/>
              </a:solidFill>
            </a:endParaRPr>
          </a:p>
          <a:p>
            <a:r>
              <a:rPr lang="en-GB" b="1" dirty="0">
                <a:solidFill>
                  <a:srgbClr val="FFC000"/>
                </a:solidFill>
              </a:rPr>
              <a:t>WEBSITE- 95£-ANNUALLY</a:t>
            </a:r>
          </a:p>
          <a:p>
            <a:endParaRPr lang="en-GB" dirty="0"/>
          </a:p>
          <a:p>
            <a:r>
              <a:rPr lang="en-GB" b="1" dirty="0">
                <a:solidFill>
                  <a:srgbClr val="7030A0"/>
                </a:solidFill>
              </a:rPr>
              <a:t>A3 POSTERS- 138,92£/50 QUANTITY </a:t>
            </a:r>
          </a:p>
          <a:p>
            <a:endParaRPr lang="en-GB" dirty="0"/>
          </a:p>
          <a:p>
            <a:r>
              <a:rPr lang="en-GB" b="1" dirty="0">
                <a:solidFill>
                  <a:srgbClr val="00B050"/>
                </a:solidFill>
              </a:rPr>
              <a:t>FLYERS- 12£/ 250 QUANTITY</a:t>
            </a:r>
          </a:p>
          <a:p>
            <a:endParaRPr lang="en-GB" dirty="0"/>
          </a:p>
          <a:p>
            <a:r>
              <a:rPr lang="en-GB" b="1" dirty="0">
                <a:solidFill>
                  <a:srgbClr val="9A8AFA"/>
                </a:solidFill>
              </a:rPr>
              <a:t>RADIO- DEPENDS FROM 20£ TO 200£ EACH/MONTHLY BUDGET 1000£</a:t>
            </a:r>
          </a:p>
          <a:p>
            <a:endParaRPr lang="en-GB" dirty="0"/>
          </a:p>
          <a:p>
            <a:r>
              <a:rPr lang="en-GB" b="1" dirty="0">
                <a:solidFill>
                  <a:srgbClr val="E8629B"/>
                </a:solidFill>
              </a:rPr>
              <a:t>CLOTHES- TSHIRTS 108£, CAPS 54£, HOODIES 144£/18 QUANTITY EACH/306£ TOTAL </a:t>
            </a:r>
          </a:p>
          <a:p>
            <a:endParaRPr lang="en-GB" b="1" dirty="0">
              <a:solidFill>
                <a:srgbClr val="E8629B"/>
              </a:solidFill>
            </a:endParaRPr>
          </a:p>
          <a:p>
            <a:r>
              <a:rPr lang="en-GB" b="1" dirty="0">
                <a:solidFill>
                  <a:srgbClr val="E99B83"/>
                </a:solidFill>
              </a:rPr>
              <a:t>COUNSIL-350£/MONTH</a:t>
            </a:r>
          </a:p>
          <a:p>
            <a:endParaRPr lang="en-GB" dirty="0"/>
          </a:p>
        </p:txBody>
      </p:sp>
      <p:sp>
        <p:nvSpPr>
          <p:cNvPr id="7" name="TextBox 6"/>
          <p:cNvSpPr txBox="1"/>
          <p:nvPr/>
        </p:nvSpPr>
        <p:spPr>
          <a:xfrm>
            <a:off x="-709916" y="1186455"/>
            <a:ext cx="8596109" cy="4524315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9600" b="1" dirty="0" smtClean="0">
                <a:solidFill>
                  <a:schemeClr val="bg1"/>
                </a:solidFill>
              </a:rPr>
              <a:t>1633,97£ </a:t>
            </a:r>
          </a:p>
          <a:p>
            <a:pPr algn="ctr"/>
            <a:r>
              <a:rPr lang="en-GB" sz="9600" b="1" dirty="0" smtClean="0">
                <a:solidFill>
                  <a:schemeClr val="bg1"/>
                </a:solidFill>
              </a:rPr>
              <a:t>FOR ONE MONTH</a:t>
            </a:r>
            <a:endParaRPr lang="en-GB" sz="96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699000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42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4000"/>
                            </p:stCondLst>
                            <p:childTnLst>
                              <p:par>
                                <p:cTn id="28" presetID="26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8" grpId="0" animBg="1"/>
      <p:bldP spid="6" grpId="0" animBg="1"/>
      <p:bldP spid="7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" name="Group 19"/>
          <p:cNvGrpSpPr/>
          <p:nvPr/>
        </p:nvGrpSpPr>
        <p:grpSpPr>
          <a:xfrm flipH="1">
            <a:off x="-52254" y="0"/>
            <a:ext cx="12244254" cy="6858000"/>
            <a:chOff x="0" y="0"/>
            <a:chExt cx="12244254" cy="6858000"/>
          </a:xfrm>
        </p:grpSpPr>
        <p:sp>
          <p:nvSpPr>
            <p:cNvPr id="4" name="Rectangle 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>
              <a:outerShdw blurRad="215900" dist="50800" sx="101000" sy="101000" algn="tl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19" name="Group 18"/>
            <p:cNvGrpSpPr/>
            <p:nvPr/>
          </p:nvGrpSpPr>
          <p:grpSpPr>
            <a:xfrm>
              <a:off x="11037721" y="2544291"/>
              <a:ext cx="1206533" cy="1769413"/>
              <a:chOff x="11037721" y="2544291"/>
              <a:chExt cx="1206533" cy="1769413"/>
            </a:xfrm>
          </p:grpSpPr>
          <p:sp>
            <p:nvSpPr>
              <p:cNvPr id="9" name="TextBox 8"/>
              <p:cNvSpPr txBox="1"/>
              <p:nvPr/>
            </p:nvSpPr>
            <p:spPr>
              <a:xfrm rot="16200000">
                <a:off x="11097937" y="3167388"/>
                <a:ext cx="176941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b="1" dirty="0" smtClean="0">
                    <a:solidFill>
                      <a:schemeClr val="bg2"/>
                    </a:solidFill>
                    <a:latin typeface="MV Boli" panose="02000500030200090000" pitchFamily="2" charset="0"/>
                    <a:cs typeface="MV Boli" panose="02000500030200090000" pitchFamily="2" charset="0"/>
                  </a:rPr>
                  <a:t>Made by</a:t>
                </a:r>
                <a:endParaRPr lang="en-GB" sz="2800" b="1" dirty="0">
                  <a:solidFill>
                    <a:schemeClr val="bg2"/>
                  </a:solidFill>
                  <a:latin typeface="MV Boli" panose="02000500030200090000" pitchFamily="2" charset="0"/>
                  <a:cs typeface="MV Boli" panose="02000500030200090000" pitchFamily="2" charset="0"/>
                </a:endParaRPr>
              </a:p>
            </p:txBody>
          </p:sp>
          <p:pic>
            <p:nvPicPr>
              <p:cNvPr id="18" name="Picture 17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6200000">
                <a:off x="11037721" y="3124155"/>
                <a:ext cx="609685" cy="609685"/>
              </a:xfrm>
              <a:prstGeom prst="rect">
                <a:avLst/>
              </a:prstGeom>
            </p:spPr>
          </p:pic>
        </p:grpSp>
      </p:grpSp>
      <p:grpSp>
        <p:nvGrpSpPr>
          <p:cNvPr id="10" name="Group 9"/>
          <p:cNvGrpSpPr/>
          <p:nvPr/>
        </p:nvGrpSpPr>
        <p:grpSpPr>
          <a:xfrm flipH="1">
            <a:off x="9328225" y="0"/>
            <a:ext cx="12244254" cy="6858000"/>
            <a:chOff x="0" y="0"/>
            <a:chExt cx="12244254" cy="6858000"/>
          </a:xfrm>
          <a:effectLst>
            <a:outerShdw blurRad="215900" dist="38100" sx="101000" sy="101000" algn="tr" rotWithShape="0">
              <a:prstClr val="black">
                <a:alpha val="35000"/>
              </a:prstClr>
            </a:outerShdw>
          </a:effectLst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>
              <a:outerShdw blurRad="215900" dist="50800" sx="101000" sy="101000" algn="tl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12" name="Group 11"/>
            <p:cNvGrpSpPr/>
            <p:nvPr/>
          </p:nvGrpSpPr>
          <p:grpSpPr>
            <a:xfrm>
              <a:off x="10964093" y="2254345"/>
              <a:ext cx="1280161" cy="2349306"/>
              <a:chOff x="10964093" y="2254345"/>
              <a:chExt cx="1280161" cy="2349306"/>
            </a:xfrm>
          </p:grpSpPr>
          <p:sp>
            <p:nvSpPr>
              <p:cNvPr id="13" name="Freeform 12"/>
              <p:cNvSpPr/>
              <p:nvPr/>
            </p:nvSpPr>
            <p:spPr>
              <a:xfrm>
                <a:off x="10964093" y="2254345"/>
                <a:ext cx="1280160" cy="2349306"/>
              </a:xfrm>
              <a:custGeom>
                <a:avLst/>
                <a:gdLst>
                  <a:gd name="connsiteX0" fmla="*/ 1280160 w 1280160"/>
                  <a:gd name="connsiteY0" fmla="*/ 0 h 2349306"/>
                  <a:gd name="connsiteX1" fmla="*/ 1280160 w 1280160"/>
                  <a:gd name="connsiteY1" fmla="*/ 2349306 h 2349306"/>
                  <a:gd name="connsiteX2" fmla="*/ 0 w 1280160"/>
                  <a:gd name="connsiteY2" fmla="*/ 1174653 h 2349306"/>
                  <a:gd name="connsiteX3" fmla="*/ 1280160 w 1280160"/>
                  <a:gd name="connsiteY3" fmla="*/ 0 h 23493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80160" h="2349306">
                    <a:moveTo>
                      <a:pt x="1280160" y="0"/>
                    </a:moveTo>
                    <a:lnTo>
                      <a:pt x="1280160" y="2349306"/>
                    </a:lnTo>
                    <a:cubicBezTo>
                      <a:pt x="573147" y="2349306"/>
                      <a:pt x="0" y="1823396"/>
                      <a:pt x="0" y="1174653"/>
                    </a:cubicBezTo>
                    <a:cubicBezTo>
                      <a:pt x="0" y="525910"/>
                      <a:pt x="573147" y="0"/>
                      <a:pt x="1280160" y="0"/>
                    </a:cubicBezTo>
                    <a:close/>
                  </a:path>
                </a:pathLst>
              </a:custGeom>
              <a:solidFill>
                <a:srgbClr val="84E8A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4" name="TextBox 13"/>
              <p:cNvSpPr txBox="1"/>
              <p:nvPr/>
            </p:nvSpPr>
            <p:spPr>
              <a:xfrm rot="16200000">
                <a:off x="11097937" y="3167388"/>
                <a:ext cx="176941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b="1" dirty="0" smtClean="0">
                    <a:solidFill>
                      <a:schemeClr val="bg2"/>
                    </a:solidFill>
                    <a:latin typeface="MV Boli" panose="02000500030200090000" pitchFamily="2" charset="0"/>
                    <a:cs typeface="MV Boli" panose="02000500030200090000" pitchFamily="2" charset="0"/>
                  </a:rPr>
                  <a:t>MAP</a:t>
                </a:r>
              </a:p>
            </p:txBody>
          </p:sp>
          <p:pic>
            <p:nvPicPr>
              <p:cNvPr id="15" name="Picture 14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6200000">
                <a:off x="11037721" y="3124155"/>
                <a:ext cx="609685" cy="609685"/>
              </a:xfrm>
              <a:prstGeom prst="rect">
                <a:avLst/>
              </a:prstGeom>
            </p:spPr>
          </p:pic>
        </p:grpSp>
      </p:grpSp>
      <p:grpSp>
        <p:nvGrpSpPr>
          <p:cNvPr id="25" name="Group 24"/>
          <p:cNvGrpSpPr/>
          <p:nvPr/>
        </p:nvGrpSpPr>
        <p:grpSpPr>
          <a:xfrm flipH="1">
            <a:off x="9858393" y="-28"/>
            <a:ext cx="12244253" cy="6858000"/>
            <a:chOff x="0" y="0"/>
            <a:chExt cx="12244253" cy="6858000"/>
          </a:xfrm>
          <a:effectLst>
            <a:outerShdw blurRad="215900" dist="38100" sx="101000" sy="101000" algn="tr" rotWithShape="0">
              <a:prstClr val="black">
                <a:alpha val="35000"/>
              </a:prstClr>
            </a:outerShdw>
          </a:effectLst>
        </p:grpSpPr>
        <p:sp>
          <p:nvSpPr>
            <p:cNvPr id="26" name="Rectangle 25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>
              <a:outerShdw blurRad="215900" dist="50800" sx="101000" sy="101000" algn="tl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27" name="Group 26"/>
            <p:cNvGrpSpPr/>
            <p:nvPr/>
          </p:nvGrpSpPr>
          <p:grpSpPr>
            <a:xfrm>
              <a:off x="10964093" y="2254345"/>
              <a:ext cx="1280160" cy="2440896"/>
              <a:chOff x="10964093" y="2254345"/>
              <a:chExt cx="1280160" cy="2440896"/>
            </a:xfrm>
          </p:grpSpPr>
          <p:sp>
            <p:nvSpPr>
              <p:cNvPr id="28" name="Freeform 27"/>
              <p:cNvSpPr/>
              <p:nvPr/>
            </p:nvSpPr>
            <p:spPr>
              <a:xfrm>
                <a:off x="10964093" y="2254345"/>
                <a:ext cx="1280160" cy="2349306"/>
              </a:xfrm>
              <a:custGeom>
                <a:avLst/>
                <a:gdLst>
                  <a:gd name="connsiteX0" fmla="*/ 1280160 w 1280160"/>
                  <a:gd name="connsiteY0" fmla="*/ 0 h 2349306"/>
                  <a:gd name="connsiteX1" fmla="*/ 1280160 w 1280160"/>
                  <a:gd name="connsiteY1" fmla="*/ 2349306 h 2349306"/>
                  <a:gd name="connsiteX2" fmla="*/ 0 w 1280160"/>
                  <a:gd name="connsiteY2" fmla="*/ 1174653 h 2349306"/>
                  <a:gd name="connsiteX3" fmla="*/ 1280160 w 1280160"/>
                  <a:gd name="connsiteY3" fmla="*/ 0 h 23493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80160" h="2349306">
                    <a:moveTo>
                      <a:pt x="1280160" y="0"/>
                    </a:moveTo>
                    <a:lnTo>
                      <a:pt x="1280160" y="2349306"/>
                    </a:lnTo>
                    <a:cubicBezTo>
                      <a:pt x="573147" y="2349306"/>
                      <a:pt x="0" y="1823396"/>
                      <a:pt x="0" y="1174653"/>
                    </a:cubicBezTo>
                    <a:cubicBezTo>
                      <a:pt x="0" y="525910"/>
                      <a:pt x="573147" y="0"/>
                      <a:pt x="1280160" y="0"/>
                    </a:cubicBezTo>
                    <a:close/>
                  </a:path>
                </a:pathLst>
              </a:custGeom>
              <a:solidFill>
                <a:srgbClr val="9A8AF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9" name="TextBox 28"/>
              <p:cNvSpPr txBox="1"/>
              <p:nvPr/>
            </p:nvSpPr>
            <p:spPr>
              <a:xfrm rot="16200000">
                <a:off x="10907169" y="3419711"/>
                <a:ext cx="2150951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000" b="1" dirty="0" smtClean="0">
                    <a:solidFill>
                      <a:schemeClr val="bg2"/>
                    </a:solidFill>
                    <a:latin typeface="MV Boli" panose="02000500030200090000" pitchFamily="2" charset="0"/>
                    <a:cs typeface="MV Boli" panose="02000500030200090000" pitchFamily="2" charset="0"/>
                  </a:rPr>
                  <a:t>COMPETITORS</a:t>
                </a:r>
                <a:endParaRPr lang="en-GB" sz="2000" b="1" dirty="0">
                  <a:solidFill>
                    <a:schemeClr val="bg2"/>
                  </a:solidFill>
                  <a:latin typeface="MV Boli" panose="02000500030200090000" pitchFamily="2" charset="0"/>
                  <a:cs typeface="MV Boli" panose="02000500030200090000" pitchFamily="2" charset="0"/>
                </a:endParaRPr>
              </a:p>
            </p:txBody>
          </p:sp>
          <p:pic>
            <p:nvPicPr>
              <p:cNvPr id="30" name="Picture 29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6200000">
                <a:off x="11037721" y="3124155"/>
                <a:ext cx="609685" cy="609685"/>
              </a:xfrm>
              <a:prstGeom prst="rect">
                <a:avLst/>
              </a:prstGeom>
            </p:spPr>
          </p:pic>
        </p:grpSp>
      </p:grpSp>
      <p:grpSp>
        <p:nvGrpSpPr>
          <p:cNvPr id="31" name="Group 30"/>
          <p:cNvGrpSpPr/>
          <p:nvPr/>
        </p:nvGrpSpPr>
        <p:grpSpPr>
          <a:xfrm flipH="1">
            <a:off x="10434309" y="0"/>
            <a:ext cx="12244254" cy="6858000"/>
            <a:chOff x="0" y="0"/>
            <a:chExt cx="12244254" cy="6858000"/>
          </a:xfrm>
          <a:effectLst>
            <a:outerShdw blurRad="215900" dist="38100" sx="101000" sy="101000" algn="tr" rotWithShape="0">
              <a:prstClr val="black">
                <a:alpha val="35000"/>
              </a:prstClr>
            </a:outerShdw>
          </a:effectLst>
        </p:grpSpPr>
        <p:sp>
          <p:nvSpPr>
            <p:cNvPr id="32" name="Rectangle 3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>
              <a:outerShdw blurRad="215900" dist="50800" sx="101000" sy="101000" algn="tl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33" name="Group 32"/>
            <p:cNvGrpSpPr/>
            <p:nvPr/>
          </p:nvGrpSpPr>
          <p:grpSpPr>
            <a:xfrm>
              <a:off x="10964093" y="2254345"/>
              <a:ext cx="1280161" cy="2349306"/>
              <a:chOff x="10964093" y="2254345"/>
              <a:chExt cx="1280161" cy="2349306"/>
            </a:xfrm>
          </p:grpSpPr>
          <p:sp>
            <p:nvSpPr>
              <p:cNvPr id="34" name="Freeform 33"/>
              <p:cNvSpPr/>
              <p:nvPr/>
            </p:nvSpPr>
            <p:spPr>
              <a:xfrm>
                <a:off x="10964093" y="2254345"/>
                <a:ext cx="1280160" cy="2349306"/>
              </a:xfrm>
              <a:custGeom>
                <a:avLst/>
                <a:gdLst>
                  <a:gd name="connsiteX0" fmla="*/ 1280160 w 1280160"/>
                  <a:gd name="connsiteY0" fmla="*/ 0 h 2349306"/>
                  <a:gd name="connsiteX1" fmla="*/ 1280160 w 1280160"/>
                  <a:gd name="connsiteY1" fmla="*/ 2349306 h 2349306"/>
                  <a:gd name="connsiteX2" fmla="*/ 0 w 1280160"/>
                  <a:gd name="connsiteY2" fmla="*/ 1174653 h 2349306"/>
                  <a:gd name="connsiteX3" fmla="*/ 1280160 w 1280160"/>
                  <a:gd name="connsiteY3" fmla="*/ 0 h 23493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80160" h="2349306">
                    <a:moveTo>
                      <a:pt x="1280160" y="0"/>
                    </a:moveTo>
                    <a:lnTo>
                      <a:pt x="1280160" y="2349306"/>
                    </a:lnTo>
                    <a:cubicBezTo>
                      <a:pt x="573147" y="2349306"/>
                      <a:pt x="0" y="1823396"/>
                      <a:pt x="0" y="1174653"/>
                    </a:cubicBezTo>
                    <a:cubicBezTo>
                      <a:pt x="0" y="525910"/>
                      <a:pt x="573147" y="0"/>
                      <a:pt x="1280160" y="0"/>
                    </a:cubicBezTo>
                    <a:close/>
                  </a:path>
                </a:pathLst>
              </a:custGeom>
              <a:solidFill>
                <a:srgbClr val="F2B87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5" name="TextBox 34"/>
              <p:cNvSpPr txBox="1"/>
              <p:nvPr/>
            </p:nvSpPr>
            <p:spPr>
              <a:xfrm rot="16200000">
                <a:off x="11097937" y="3167388"/>
                <a:ext cx="176941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b="1" dirty="0" smtClean="0">
                    <a:solidFill>
                      <a:schemeClr val="bg2"/>
                    </a:solidFill>
                    <a:latin typeface="MV Boli" panose="02000500030200090000" pitchFamily="2" charset="0"/>
                    <a:cs typeface="MV Boli" panose="02000500030200090000" pitchFamily="2" charset="0"/>
                  </a:rPr>
                  <a:t>START</a:t>
                </a:r>
                <a:endParaRPr lang="en-GB" sz="2800" b="1" dirty="0">
                  <a:solidFill>
                    <a:schemeClr val="bg2"/>
                  </a:solidFill>
                  <a:latin typeface="MV Boli" panose="02000500030200090000" pitchFamily="2" charset="0"/>
                  <a:cs typeface="MV Boli" panose="02000500030200090000" pitchFamily="2" charset="0"/>
                </a:endParaRPr>
              </a:p>
            </p:txBody>
          </p:sp>
          <p:pic>
            <p:nvPicPr>
              <p:cNvPr id="36" name="Picture 35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6200000">
                <a:off x="11037721" y="3124155"/>
                <a:ext cx="609685" cy="609685"/>
              </a:xfrm>
              <a:prstGeom prst="rect">
                <a:avLst/>
              </a:prstGeom>
            </p:spPr>
          </p:pic>
        </p:grpSp>
      </p:grpSp>
      <p:grpSp>
        <p:nvGrpSpPr>
          <p:cNvPr id="2" name="Group 1"/>
          <p:cNvGrpSpPr/>
          <p:nvPr/>
        </p:nvGrpSpPr>
        <p:grpSpPr>
          <a:xfrm>
            <a:off x="903698" y="135715"/>
            <a:ext cx="8046720" cy="5545133"/>
            <a:chOff x="903698" y="135715"/>
            <a:chExt cx="8046720" cy="5545133"/>
          </a:xfrm>
        </p:grpSpPr>
        <p:grpSp>
          <p:nvGrpSpPr>
            <p:cNvPr id="55" name="Group 54"/>
            <p:cNvGrpSpPr/>
            <p:nvPr/>
          </p:nvGrpSpPr>
          <p:grpSpPr>
            <a:xfrm>
              <a:off x="903698" y="135715"/>
              <a:ext cx="8046720" cy="5545133"/>
              <a:chOff x="2309316" y="206999"/>
              <a:chExt cx="8046720" cy="5545133"/>
            </a:xfrm>
          </p:grpSpPr>
          <p:sp>
            <p:nvSpPr>
              <p:cNvPr id="60" name="Oval 59"/>
              <p:cNvSpPr/>
              <p:nvPr/>
            </p:nvSpPr>
            <p:spPr>
              <a:xfrm>
                <a:off x="4528933" y="206999"/>
                <a:ext cx="3339339" cy="3213127"/>
              </a:xfrm>
              <a:prstGeom prst="ellipse">
                <a:avLst/>
              </a:prstGeom>
              <a:solidFill>
                <a:srgbClr val="F7A3F3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57" name="TextBox 56"/>
              <p:cNvSpPr txBox="1"/>
              <p:nvPr/>
            </p:nvSpPr>
            <p:spPr>
              <a:xfrm>
                <a:off x="2785448" y="4304834"/>
                <a:ext cx="7093016" cy="83099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400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Adobe Gothic Std B" panose="020B0800000000000000" pitchFamily="34" charset="-128"/>
                    <a:ea typeface="Adobe Gothic Std B" panose="020B0800000000000000" pitchFamily="34" charset="-128"/>
                  </a:rPr>
                  <a:t>Part made by Natalia </a:t>
                </a:r>
                <a:r>
                  <a:rPr lang="en-GB" sz="2400" dirty="0" err="1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Adobe Gothic Std B" panose="020B0800000000000000" pitchFamily="34" charset="-128"/>
                    <a:ea typeface="Adobe Gothic Std B" panose="020B0800000000000000" pitchFamily="34" charset="-128"/>
                  </a:rPr>
                  <a:t>Michalak</a:t>
                </a:r>
                <a:endParaRPr lang="en-GB" sz="24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dobe Gothic Std B" panose="020B0800000000000000" pitchFamily="34" charset="-128"/>
                  <a:ea typeface="Adobe Gothic Std B" panose="020B0800000000000000" pitchFamily="34" charset="-128"/>
                </a:endParaRPr>
              </a:p>
              <a:p>
                <a:pPr algn="ctr"/>
                <a:r>
                  <a:rPr lang="en-GB" sz="2400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Adobe Gothic Std B" panose="020B0800000000000000" pitchFamily="34" charset="-128"/>
                    <a:ea typeface="Adobe Gothic Std B" panose="020B0800000000000000" pitchFamily="34" charset="-128"/>
                  </a:rPr>
                  <a:t>  </a:t>
                </a:r>
                <a:endParaRPr lang="en-GB" sz="2400" dirty="0">
                  <a:solidFill>
                    <a:schemeClr val="tx1">
                      <a:lumMod val="75000"/>
                      <a:lumOff val="2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dobe Gothic Std B" panose="020B0800000000000000" pitchFamily="34" charset="-128"/>
                  <a:ea typeface="Adobe Gothic Std B" panose="020B0800000000000000" pitchFamily="34" charset="-128"/>
                </a:endParaRPr>
              </a:p>
            </p:txBody>
          </p:sp>
          <p:sp>
            <p:nvSpPr>
              <p:cNvPr id="58" name="TextBox 57"/>
              <p:cNvSpPr txBox="1"/>
              <p:nvPr/>
            </p:nvSpPr>
            <p:spPr>
              <a:xfrm>
                <a:off x="2309316" y="4921135"/>
                <a:ext cx="8046720" cy="83099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400" dirty="0" smtClean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Comic Sans MS" panose="030F0702030302020204" pitchFamily="66" charset="0"/>
                  </a:rPr>
                  <a:t>MARKETING VOL 2</a:t>
                </a:r>
              </a:p>
              <a:p>
                <a:pPr algn="ctr"/>
                <a:endParaRPr lang="en-GB" sz="2400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Comic Sans MS" panose="030F0702030302020204" pitchFamily="66" charset="0"/>
                </a:endParaRPr>
              </a:p>
            </p:txBody>
          </p:sp>
        </p:grpSp>
        <p:pic>
          <p:nvPicPr>
            <p:cNvPr id="56" name="Picture 2" descr="Image may contain: 1 person, smiling, close-up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427510" y="346603"/>
              <a:ext cx="2730947" cy="2777496"/>
            </a:xfrm>
            <a:prstGeom prst="ellipse">
              <a:avLst/>
            </a:prstGeom>
            <a:ln w="190500" cap="rnd">
              <a:solidFill>
                <a:srgbClr val="C8C6BD"/>
              </a:solidFill>
              <a:prstDash val="solid"/>
            </a:ln>
            <a:effectLst>
              <a:outerShdw blurRad="127000" algn="bl" rotWithShape="0">
                <a:srgbClr val="000000"/>
              </a:outerShdw>
            </a:effectLst>
            <a:scene3d>
              <a:camera prst="perspectiveFront" fov="5400000"/>
              <a:lightRig rig="threePt" dir="t">
                <a:rot lat="0" lon="0" rev="19200000"/>
              </a:lightRig>
            </a:scene3d>
            <a:sp3d extrusionH="25400">
              <a:bevelT w="304800" h="152400" prst="hardEdge"/>
              <a:extrusionClr>
                <a:srgbClr val="000000"/>
              </a:extrusionClr>
            </a:sp3d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4245662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" name="Group 19"/>
          <p:cNvGrpSpPr/>
          <p:nvPr/>
        </p:nvGrpSpPr>
        <p:grpSpPr>
          <a:xfrm flipH="1">
            <a:off x="-52254" y="0"/>
            <a:ext cx="12244254" cy="6858000"/>
            <a:chOff x="0" y="0"/>
            <a:chExt cx="12244254" cy="6858000"/>
          </a:xfrm>
        </p:grpSpPr>
        <p:sp>
          <p:nvSpPr>
            <p:cNvPr id="4" name="Rectangle 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>
              <a:outerShdw blurRad="215900" dist="50800" sx="101000" sy="101000" algn="tl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19" name="Group 18"/>
            <p:cNvGrpSpPr/>
            <p:nvPr/>
          </p:nvGrpSpPr>
          <p:grpSpPr>
            <a:xfrm>
              <a:off x="11037721" y="2544291"/>
              <a:ext cx="1206533" cy="1769413"/>
              <a:chOff x="11037721" y="2544291"/>
              <a:chExt cx="1206533" cy="1769413"/>
            </a:xfrm>
          </p:grpSpPr>
          <p:sp>
            <p:nvSpPr>
              <p:cNvPr id="9" name="TextBox 8"/>
              <p:cNvSpPr txBox="1"/>
              <p:nvPr/>
            </p:nvSpPr>
            <p:spPr>
              <a:xfrm rot="16200000">
                <a:off x="11097937" y="3167388"/>
                <a:ext cx="176941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b="1" dirty="0" smtClean="0">
                    <a:solidFill>
                      <a:schemeClr val="bg2"/>
                    </a:solidFill>
                    <a:latin typeface="MV Boli" panose="02000500030200090000" pitchFamily="2" charset="0"/>
                    <a:cs typeface="MV Boli" panose="02000500030200090000" pitchFamily="2" charset="0"/>
                  </a:rPr>
                  <a:t>Made by</a:t>
                </a:r>
                <a:endParaRPr lang="en-GB" sz="2800" b="1" dirty="0">
                  <a:solidFill>
                    <a:schemeClr val="bg2"/>
                  </a:solidFill>
                  <a:latin typeface="MV Boli" panose="02000500030200090000" pitchFamily="2" charset="0"/>
                  <a:cs typeface="MV Boli" panose="02000500030200090000" pitchFamily="2" charset="0"/>
                </a:endParaRPr>
              </a:p>
            </p:txBody>
          </p:sp>
          <p:pic>
            <p:nvPicPr>
              <p:cNvPr id="18" name="Picture 17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6200000">
                <a:off x="11037721" y="3124155"/>
                <a:ext cx="609685" cy="609685"/>
              </a:xfrm>
              <a:prstGeom prst="rect">
                <a:avLst/>
              </a:prstGeom>
            </p:spPr>
          </p:pic>
        </p:grpSp>
      </p:grpSp>
      <p:grpSp>
        <p:nvGrpSpPr>
          <p:cNvPr id="10" name="Group 9"/>
          <p:cNvGrpSpPr/>
          <p:nvPr/>
        </p:nvGrpSpPr>
        <p:grpSpPr>
          <a:xfrm flipH="1">
            <a:off x="-18056" y="-112"/>
            <a:ext cx="12244254" cy="6858000"/>
            <a:chOff x="0" y="0"/>
            <a:chExt cx="12244254" cy="6858000"/>
          </a:xfrm>
          <a:effectLst>
            <a:outerShdw blurRad="215900" dist="38100" sx="101000" sy="101000" algn="tr" rotWithShape="0">
              <a:prstClr val="black">
                <a:alpha val="35000"/>
              </a:prstClr>
            </a:outerShdw>
          </a:effectLst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>
              <a:outerShdw blurRad="215900" dist="50800" sx="101000" sy="101000" algn="tl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12" name="Group 11"/>
            <p:cNvGrpSpPr/>
            <p:nvPr/>
          </p:nvGrpSpPr>
          <p:grpSpPr>
            <a:xfrm>
              <a:off x="10938066" y="2254400"/>
              <a:ext cx="1306188" cy="2349306"/>
              <a:chOff x="10938066" y="2254400"/>
              <a:chExt cx="1306188" cy="2349306"/>
            </a:xfrm>
          </p:grpSpPr>
          <p:sp>
            <p:nvSpPr>
              <p:cNvPr id="13" name="Freeform 12"/>
              <p:cNvSpPr/>
              <p:nvPr/>
            </p:nvSpPr>
            <p:spPr>
              <a:xfrm>
                <a:off x="10938066" y="2254400"/>
                <a:ext cx="1280160" cy="2349306"/>
              </a:xfrm>
              <a:custGeom>
                <a:avLst/>
                <a:gdLst>
                  <a:gd name="connsiteX0" fmla="*/ 1280160 w 1280160"/>
                  <a:gd name="connsiteY0" fmla="*/ 0 h 2349306"/>
                  <a:gd name="connsiteX1" fmla="*/ 1280160 w 1280160"/>
                  <a:gd name="connsiteY1" fmla="*/ 2349306 h 2349306"/>
                  <a:gd name="connsiteX2" fmla="*/ 0 w 1280160"/>
                  <a:gd name="connsiteY2" fmla="*/ 1174653 h 2349306"/>
                  <a:gd name="connsiteX3" fmla="*/ 1280160 w 1280160"/>
                  <a:gd name="connsiteY3" fmla="*/ 0 h 23493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80160" h="2349306">
                    <a:moveTo>
                      <a:pt x="1280160" y="0"/>
                    </a:moveTo>
                    <a:lnTo>
                      <a:pt x="1280160" y="2349306"/>
                    </a:lnTo>
                    <a:cubicBezTo>
                      <a:pt x="573147" y="2349306"/>
                      <a:pt x="0" y="1823396"/>
                      <a:pt x="0" y="1174653"/>
                    </a:cubicBezTo>
                    <a:cubicBezTo>
                      <a:pt x="0" y="525910"/>
                      <a:pt x="573147" y="0"/>
                      <a:pt x="1280160" y="0"/>
                    </a:cubicBezTo>
                    <a:close/>
                  </a:path>
                </a:pathLst>
              </a:custGeom>
              <a:solidFill>
                <a:srgbClr val="84E8A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4" name="TextBox 13"/>
              <p:cNvSpPr txBox="1"/>
              <p:nvPr/>
            </p:nvSpPr>
            <p:spPr>
              <a:xfrm rot="16200000">
                <a:off x="11097937" y="3167388"/>
                <a:ext cx="176941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b="1" dirty="0" smtClean="0">
                    <a:solidFill>
                      <a:schemeClr val="bg2"/>
                    </a:solidFill>
                    <a:latin typeface="MV Boli" panose="02000500030200090000" pitchFamily="2" charset="0"/>
                    <a:cs typeface="MV Boli" panose="02000500030200090000" pitchFamily="2" charset="0"/>
                  </a:rPr>
                  <a:t>MAP</a:t>
                </a:r>
                <a:endParaRPr lang="en-GB" sz="2800" b="1" dirty="0">
                  <a:solidFill>
                    <a:schemeClr val="bg2"/>
                  </a:solidFill>
                  <a:latin typeface="MV Boli" panose="02000500030200090000" pitchFamily="2" charset="0"/>
                  <a:cs typeface="MV Boli" panose="02000500030200090000" pitchFamily="2" charset="0"/>
                </a:endParaRPr>
              </a:p>
            </p:txBody>
          </p:sp>
          <p:pic>
            <p:nvPicPr>
              <p:cNvPr id="15" name="Picture 14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6200000">
                <a:off x="11037721" y="3124155"/>
                <a:ext cx="609685" cy="609685"/>
              </a:xfrm>
              <a:prstGeom prst="rect">
                <a:avLst/>
              </a:prstGeom>
            </p:spPr>
          </p:pic>
        </p:grpSp>
      </p:grpSp>
      <p:grpSp>
        <p:nvGrpSpPr>
          <p:cNvPr id="25" name="Group 24"/>
          <p:cNvGrpSpPr/>
          <p:nvPr/>
        </p:nvGrpSpPr>
        <p:grpSpPr>
          <a:xfrm flipH="1">
            <a:off x="9858393" y="-28"/>
            <a:ext cx="12244253" cy="6858000"/>
            <a:chOff x="0" y="0"/>
            <a:chExt cx="12244253" cy="6858000"/>
          </a:xfrm>
          <a:effectLst>
            <a:outerShdw blurRad="215900" dist="38100" sx="101000" sy="101000" algn="tr" rotWithShape="0">
              <a:prstClr val="black">
                <a:alpha val="35000"/>
              </a:prstClr>
            </a:outerShdw>
          </a:effectLst>
        </p:grpSpPr>
        <p:sp>
          <p:nvSpPr>
            <p:cNvPr id="26" name="Rectangle 25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>
              <a:outerShdw blurRad="215900" dist="50800" sx="101000" sy="101000" algn="tl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27" name="Group 26"/>
            <p:cNvGrpSpPr/>
            <p:nvPr/>
          </p:nvGrpSpPr>
          <p:grpSpPr>
            <a:xfrm>
              <a:off x="10964093" y="2254345"/>
              <a:ext cx="1280160" cy="2440896"/>
              <a:chOff x="10964093" y="2254345"/>
              <a:chExt cx="1280160" cy="2440896"/>
            </a:xfrm>
          </p:grpSpPr>
          <p:sp>
            <p:nvSpPr>
              <p:cNvPr id="28" name="Freeform 27"/>
              <p:cNvSpPr/>
              <p:nvPr/>
            </p:nvSpPr>
            <p:spPr>
              <a:xfrm>
                <a:off x="10964093" y="2254345"/>
                <a:ext cx="1280160" cy="2349306"/>
              </a:xfrm>
              <a:custGeom>
                <a:avLst/>
                <a:gdLst>
                  <a:gd name="connsiteX0" fmla="*/ 1280160 w 1280160"/>
                  <a:gd name="connsiteY0" fmla="*/ 0 h 2349306"/>
                  <a:gd name="connsiteX1" fmla="*/ 1280160 w 1280160"/>
                  <a:gd name="connsiteY1" fmla="*/ 2349306 h 2349306"/>
                  <a:gd name="connsiteX2" fmla="*/ 0 w 1280160"/>
                  <a:gd name="connsiteY2" fmla="*/ 1174653 h 2349306"/>
                  <a:gd name="connsiteX3" fmla="*/ 1280160 w 1280160"/>
                  <a:gd name="connsiteY3" fmla="*/ 0 h 23493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80160" h="2349306">
                    <a:moveTo>
                      <a:pt x="1280160" y="0"/>
                    </a:moveTo>
                    <a:lnTo>
                      <a:pt x="1280160" y="2349306"/>
                    </a:lnTo>
                    <a:cubicBezTo>
                      <a:pt x="573147" y="2349306"/>
                      <a:pt x="0" y="1823396"/>
                      <a:pt x="0" y="1174653"/>
                    </a:cubicBezTo>
                    <a:cubicBezTo>
                      <a:pt x="0" y="525910"/>
                      <a:pt x="573147" y="0"/>
                      <a:pt x="1280160" y="0"/>
                    </a:cubicBezTo>
                    <a:close/>
                  </a:path>
                </a:pathLst>
              </a:custGeom>
              <a:solidFill>
                <a:srgbClr val="9A8AF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9" name="TextBox 28"/>
              <p:cNvSpPr txBox="1"/>
              <p:nvPr/>
            </p:nvSpPr>
            <p:spPr>
              <a:xfrm rot="16200000">
                <a:off x="10907169" y="3435100"/>
                <a:ext cx="2150951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b="1" dirty="0" smtClean="0">
                    <a:solidFill>
                      <a:schemeClr val="bg2"/>
                    </a:solidFill>
                    <a:latin typeface="MV Boli" panose="02000500030200090000" pitchFamily="2" charset="0"/>
                    <a:cs typeface="MV Boli" panose="02000500030200090000" pitchFamily="2" charset="0"/>
                  </a:rPr>
                  <a:t>COMPETITORS</a:t>
                </a:r>
                <a:endParaRPr lang="en-GB" b="1" dirty="0">
                  <a:solidFill>
                    <a:schemeClr val="bg2"/>
                  </a:solidFill>
                  <a:latin typeface="MV Boli" panose="02000500030200090000" pitchFamily="2" charset="0"/>
                  <a:cs typeface="MV Boli" panose="02000500030200090000" pitchFamily="2" charset="0"/>
                </a:endParaRPr>
              </a:p>
            </p:txBody>
          </p:sp>
          <p:pic>
            <p:nvPicPr>
              <p:cNvPr id="30" name="Picture 29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6200000">
                <a:off x="11037721" y="3124155"/>
                <a:ext cx="609685" cy="609685"/>
              </a:xfrm>
              <a:prstGeom prst="rect">
                <a:avLst/>
              </a:prstGeom>
            </p:spPr>
          </p:pic>
        </p:grpSp>
      </p:grpSp>
      <p:grpSp>
        <p:nvGrpSpPr>
          <p:cNvPr id="31" name="Group 30"/>
          <p:cNvGrpSpPr/>
          <p:nvPr/>
        </p:nvGrpSpPr>
        <p:grpSpPr>
          <a:xfrm flipH="1">
            <a:off x="10506444" y="-56"/>
            <a:ext cx="12244254" cy="6858000"/>
            <a:chOff x="0" y="0"/>
            <a:chExt cx="12244254" cy="6858000"/>
          </a:xfrm>
          <a:effectLst>
            <a:outerShdw blurRad="215900" dist="38100" sx="101000" sy="101000" algn="tr" rotWithShape="0">
              <a:prstClr val="black">
                <a:alpha val="35000"/>
              </a:prstClr>
            </a:outerShdw>
          </a:effectLst>
        </p:grpSpPr>
        <p:sp>
          <p:nvSpPr>
            <p:cNvPr id="32" name="Rectangle 3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>
              <a:outerShdw blurRad="215900" dist="50800" sx="101000" sy="101000" algn="tl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33" name="Group 32"/>
            <p:cNvGrpSpPr/>
            <p:nvPr/>
          </p:nvGrpSpPr>
          <p:grpSpPr>
            <a:xfrm>
              <a:off x="10964093" y="2254345"/>
              <a:ext cx="1280161" cy="2349306"/>
              <a:chOff x="10964093" y="2254345"/>
              <a:chExt cx="1280161" cy="2349306"/>
            </a:xfrm>
          </p:grpSpPr>
          <p:sp>
            <p:nvSpPr>
              <p:cNvPr id="34" name="Freeform 33"/>
              <p:cNvSpPr/>
              <p:nvPr/>
            </p:nvSpPr>
            <p:spPr>
              <a:xfrm>
                <a:off x="10964093" y="2254345"/>
                <a:ext cx="1280160" cy="2349306"/>
              </a:xfrm>
              <a:custGeom>
                <a:avLst/>
                <a:gdLst>
                  <a:gd name="connsiteX0" fmla="*/ 1280160 w 1280160"/>
                  <a:gd name="connsiteY0" fmla="*/ 0 h 2349306"/>
                  <a:gd name="connsiteX1" fmla="*/ 1280160 w 1280160"/>
                  <a:gd name="connsiteY1" fmla="*/ 2349306 h 2349306"/>
                  <a:gd name="connsiteX2" fmla="*/ 0 w 1280160"/>
                  <a:gd name="connsiteY2" fmla="*/ 1174653 h 2349306"/>
                  <a:gd name="connsiteX3" fmla="*/ 1280160 w 1280160"/>
                  <a:gd name="connsiteY3" fmla="*/ 0 h 23493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80160" h="2349306">
                    <a:moveTo>
                      <a:pt x="1280160" y="0"/>
                    </a:moveTo>
                    <a:lnTo>
                      <a:pt x="1280160" y="2349306"/>
                    </a:lnTo>
                    <a:cubicBezTo>
                      <a:pt x="573147" y="2349306"/>
                      <a:pt x="0" y="1823396"/>
                      <a:pt x="0" y="1174653"/>
                    </a:cubicBezTo>
                    <a:cubicBezTo>
                      <a:pt x="0" y="525910"/>
                      <a:pt x="573147" y="0"/>
                      <a:pt x="1280160" y="0"/>
                    </a:cubicBezTo>
                    <a:close/>
                  </a:path>
                </a:pathLst>
              </a:custGeom>
              <a:solidFill>
                <a:srgbClr val="F2B87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5" name="TextBox 34"/>
              <p:cNvSpPr txBox="1"/>
              <p:nvPr/>
            </p:nvSpPr>
            <p:spPr>
              <a:xfrm rot="16200000">
                <a:off x="11097937" y="3167388"/>
                <a:ext cx="176941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b="1" dirty="0" smtClean="0">
                    <a:solidFill>
                      <a:schemeClr val="bg2"/>
                    </a:solidFill>
                    <a:latin typeface="MV Boli" panose="02000500030200090000" pitchFamily="2" charset="0"/>
                    <a:cs typeface="MV Boli" panose="02000500030200090000" pitchFamily="2" charset="0"/>
                  </a:rPr>
                  <a:t>START</a:t>
                </a:r>
                <a:endParaRPr lang="en-GB" sz="2800" b="1" dirty="0">
                  <a:solidFill>
                    <a:schemeClr val="bg2"/>
                  </a:solidFill>
                  <a:latin typeface="MV Boli" panose="02000500030200090000" pitchFamily="2" charset="0"/>
                  <a:cs typeface="MV Boli" panose="02000500030200090000" pitchFamily="2" charset="0"/>
                </a:endParaRPr>
              </a:p>
            </p:txBody>
          </p:sp>
          <p:pic>
            <p:nvPicPr>
              <p:cNvPr id="36" name="Picture 35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6200000">
                <a:off x="11037721" y="3124155"/>
                <a:ext cx="609685" cy="609685"/>
              </a:xfrm>
              <a:prstGeom prst="rect">
                <a:avLst/>
              </a:prstGeom>
            </p:spPr>
          </p:pic>
        </p:grpSp>
      </p:grpSp>
      <p:grpSp>
        <p:nvGrpSpPr>
          <p:cNvPr id="62" name="Group 61"/>
          <p:cNvGrpSpPr/>
          <p:nvPr/>
        </p:nvGrpSpPr>
        <p:grpSpPr>
          <a:xfrm>
            <a:off x="1482822" y="111059"/>
            <a:ext cx="7700614" cy="1056642"/>
            <a:chOff x="2807673" y="81748"/>
            <a:chExt cx="6043977" cy="1056642"/>
          </a:xfrm>
        </p:grpSpPr>
        <p:sp>
          <p:nvSpPr>
            <p:cNvPr id="63" name="TextBox 62"/>
            <p:cNvSpPr txBox="1"/>
            <p:nvPr/>
          </p:nvSpPr>
          <p:spPr>
            <a:xfrm>
              <a:off x="2807673" y="81748"/>
              <a:ext cx="6043977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200" dirty="0" smtClean="0">
                  <a:solidFill>
                    <a:schemeClr val="bg2">
                      <a:lumMod val="50000"/>
                    </a:schemeClr>
                  </a:solidFill>
                  <a:latin typeface="Tw Cen MT" panose="020B0602020104020603" pitchFamily="34" charset="0"/>
                </a:rPr>
                <a:t>WHERE?</a:t>
              </a:r>
              <a:endParaRPr lang="en-GB" sz="3200" dirty="0">
                <a:solidFill>
                  <a:schemeClr val="bg2">
                    <a:lumMod val="50000"/>
                  </a:schemeClr>
                </a:solidFill>
                <a:latin typeface="Tw Cen MT" panose="020B0602020104020603" pitchFamily="34" charset="0"/>
              </a:endParaRPr>
            </a:p>
          </p:txBody>
        </p:sp>
        <p:grpSp>
          <p:nvGrpSpPr>
            <p:cNvPr id="64" name="Group 63"/>
            <p:cNvGrpSpPr/>
            <p:nvPr/>
          </p:nvGrpSpPr>
          <p:grpSpPr>
            <a:xfrm>
              <a:off x="5078428" y="846372"/>
              <a:ext cx="1526209" cy="292018"/>
              <a:chOff x="4801005" y="830897"/>
              <a:chExt cx="1526209" cy="292018"/>
            </a:xfrm>
          </p:grpSpPr>
          <p:sp>
            <p:nvSpPr>
              <p:cNvPr id="65" name="Oval 64"/>
              <p:cNvSpPr/>
              <p:nvPr/>
            </p:nvSpPr>
            <p:spPr>
              <a:xfrm>
                <a:off x="4801005" y="830897"/>
                <a:ext cx="265855" cy="281680"/>
              </a:xfrm>
              <a:prstGeom prst="ellipse">
                <a:avLst/>
              </a:prstGeom>
              <a:solidFill>
                <a:srgbClr val="9A8AF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66" name="Oval 65"/>
              <p:cNvSpPr/>
              <p:nvPr/>
            </p:nvSpPr>
            <p:spPr>
              <a:xfrm>
                <a:off x="5114515" y="839464"/>
                <a:ext cx="265855" cy="281680"/>
              </a:xfrm>
              <a:prstGeom prst="ellipse">
                <a:avLst/>
              </a:prstGeom>
              <a:solidFill>
                <a:schemeClr val="bg2">
                  <a:lumMod val="2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67" name="Oval 66"/>
              <p:cNvSpPr/>
              <p:nvPr/>
            </p:nvSpPr>
            <p:spPr>
              <a:xfrm>
                <a:off x="5428025" y="841235"/>
                <a:ext cx="265855" cy="281680"/>
              </a:xfrm>
              <a:prstGeom prst="ellipse">
                <a:avLst/>
              </a:prstGeom>
              <a:solidFill>
                <a:srgbClr val="F2B87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68" name="Oval 67"/>
              <p:cNvSpPr/>
              <p:nvPr/>
            </p:nvSpPr>
            <p:spPr>
              <a:xfrm>
                <a:off x="6061359" y="839464"/>
                <a:ext cx="265855" cy="281680"/>
              </a:xfrm>
              <a:prstGeom prst="ellipse">
                <a:avLst/>
              </a:prstGeom>
              <a:solidFill>
                <a:srgbClr val="F4787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69" name="Oval 68"/>
              <p:cNvSpPr/>
              <p:nvPr/>
            </p:nvSpPr>
            <p:spPr>
              <a:xfrm>
                <a:off x="5741535" y="839464"/>
                <a:ext cx="265855" cy="281680"/>
              </a:xfrm>
              <a:prstGeom prst="ellipse">
                <a:avLst/>
              </a:prstGeom>
              <a:solidFill>
                <a:srgbClr val="84E8A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71554" y="1441134"/>
            <a:ext cx="7688937" cy="467145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27894282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" name="Group 19"/>
          <p:cNvGrpSpPr/>
          <p:nvPr/>
        </p:nvGrpSpPr>
        <p:grpSpPr>
          <a:xfrm flipH="1">
            <a:off x="-52254" y="0"/>
            <a:ext cx="12244254" cy="6858000"/>
            <a:chOff x="0" y="0"/>
            <a:chExt cx="12244254" cy="6858000"/>
          </a:xfrm>
        </p:grpSpPr>
        <p:sp>
          <p:nvSpPr>
            <p:cNvPr id="4" name="Rectangle 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>
              <a:outerShdw blurRad="215900" dist="50800" sx="101000" sy="101000" algn="tl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19" name="Group 18"/>
            <p:cNvGrpSpPr/>
            <p:nvPr/>
          </p:nvGrpSpPr>
          <p:grpSpPr>
            <a:xfrm>
              <a:off x="11037721" y="2544291"/>
              <a:ext cx="1206533" cy="1769413"/>
              <a:chOff x="11037721" y="2544291"/>
              <a:chExt cx="1206533" cy="1769413"/>
            </a:xfrm>
          </p:grpSpPr>
          <p:sp>
            <p:nvSpPr>
              <p:cNvPr id="9" name="TextBox 8"/>
              <p:cNvSpPr txBox="1"/>
              <p:nvPr/>
            </p:nvSpPr>
            <p:spPr>
              <a:xfrm rot="16200000">
                <a:off x="11097937" y="3167388"/>
                <a:ext cx="176941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b="1" dirty="0" smtClean="0">
                    <a:solidFill>
                      <a:schemeClr val="bg2"/>
                    </a:solidFill>
                    <a:latin typeface="MV Boli" panose="02000500030200090000" pitchFamily="2" charset="0"/>
                    <a:cs typeface="MV Boli" panose="02000500030200090000" pitchFamily="2" charset="0"/>
                  </a:rPr>
                  <a:t>Made by</a:t>
                </a:r>
                <a:endParaRPr lang="en-GB" sz="2800" b="1" dirty="0">
                  <a:solidFill>
                    <a:schemeClr val="bg2"/>
                  </a:solidFill>
                  <a:latin typeface="MV Boli" panose="02000500030200090000" pitchFamily="2" charset="0"/>
                  <a:cs typeface="MV Boli" panose="02000500030200090000" pitchFamily="2" charset="0"/>
                </a:endParaRPr>
              </a:p>
            </p:txBody>
          </p:sp>
          <p:pic>
            <p:nvPicPr>
              <p:cNvPr id="18" name="Picture 17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6200000">
                <a:off x="11037721" y="3124155"/>
                <a:ext cx="609685" cy="609685"/>
              </a:xfrm>
              <a:prstGeom prst="rect">
                <a:avLst/>
              </a:prstGeom>
            </p:spPr>
          </p:pic>
        </p:grpSp>
      </p:grpSp>
      <p:grpSp>
        <p:nvGrpSpPr>
          <p:cNvPr id="10" name="Group 9"/>
          <p:cNvGrpSpPr/>
          <p:nvPr/>
        </p:nvGrpSpPr>
        <p:grpSpPr>
          <a:xfrm flipH="1">
            <a:off x="-41074" y="-112"/>
            <a:ext cx="12244254" cy="6858000"/>
            <a:chOff x="0" y="0"/>
            <a:chExt cx="12244254" cy="6858000"/>
          </a:xfrm>
          <a:effectLst>
            <a:outerShdw blurRad="215900" dist="38100" sx="101000" sy="101000" algn="tr" rotWithShape="0">
              <a:prstClr val="black">
                <a:alpha val="35000"/>
              </a:prstClr>
            </a:outerShdw>
          </a:effectLst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>
              <a:outerShdw blurRad="215900" dist="50800" sx="101000" sy="101000" algn="tl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12" name="Group 11"/>
            <p:cNvGrpSpPr/>
            <p:nvPr/>
          </p:nvGrpSpPr>
          <p:grpSpPr>
            <a:xfrm>
              <a:off x="10964093" y="2254345"/>
              <a:ext cx="1280161" cy="2349306"/>
              <a:chOff x="10964093" y="2254345"/>
              <a:chExt cx="1280161" cy="2349306"/>
            </a:xfrm>
          </p:grpSpPr>
          <p:sp>
            <p:nvSpPr>
              <p:cNvPr id="13" name="Freeform 12"/>
              <p:cNvSpPr/>
              <p:nvPr/>
            </p:nvSpPr>
            <p:spPr>
              <a:xfrm>
                <a:off x="10964093" y="2254345"/>
                <a:ext cx="1280160" cy="2349306"/>
              </a:xfrm>
              <a:custGeom>
                <a:avLst/>
                <a:gdLst>
                  <a:gd name="connsiteX0" fmla="*/ 1280160 w 1280160"/>
                  <a:gd name="connsiteY0" fmla="*/ 0 h 2349306"/>
                  <a:gd name="connsiteX1" fmla="*/ 1280160 w 1280160"/>
                  <a:gd name="connsiteY1" fmla="*/ 2349306 h 2349306"/>
                  <a:gd name="connsiteX2" fmla="*/ 0 w 1280160"/>
                  <a:gd name="connsiteY2" fmla="*/ 1174653 h 2349306"/>
                  <a:gd name="connsiteX3" fmla="*/ 1280160 w 1280160"/>
                  <a:gd name="connsiteY3" fmla="*/ 0 h 23493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80160" h="2349306">
                    <a:moveTo>
                      <a:pt x="1280160" y="0"/>
                    </a:moveTo>
                    <a:lnTo>
                      <a:pt x="1280160" y="2349306"/>
                    </a:lnTo>
                    <a:cubicBezTo>
                      <a:pt x="573147" y="2349306"/>
                      <a:pt x="0" y="1823396"/>
                      <a:pt x="0" y="1174653"/>
                    </a:cubicBezTo>
                    <a:cubicBezTo>
                      <a:pt x="0" y="525910"/>
                      <a:pt x="573147" y="0"/>
                      <a:pt x="1280160" y="0"/>
                    </a:cubicBezTo>
                    <a:close/>
                  </a:path>
                </a:pathLst>
              </a:custGeom>
              <a:solidFill>
                <a:srgbClr val="84E8A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4" name="TextBox 13"/>
              <p:cNvSpPr txBox="1"/>
              <p:nvPr/>
            </p:nvSpPr>
            <p:spPr>
              <a:xfrm rot="16200000">
                <a:off x="11097937" y="3167388"/>
                <a:ext cx="176941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b="1" dirty="0" smtClean="0">
                    <a:solidFill>
                      <a:schemeClr val="bg2"/>
                    </a:solidFill>
                    <a:latin typeface="MV Boli" panose="02000500030200090000" pitchFamily="2" charset="0"/>
                    <a:cs typeface="MV Boli" panose="02000500030200090000" pitchFamily="2" charset="0"/>
                  </a:rPr>
                  <a:t>MAP</a:t>
                </a:r>
                <a:endParaRPr lang="en-GB" sz="2800" b="1" dirty="0">
                  <a:solidFill>
                    <a:schemeClr val="bg2"/>
                  </a:solidFill>
                  <a:latin typeface="MV Boli" panose="02000500030200090000" pitchFamily="2" charset="0"/>
                  <a:cs typeface="MV Boli" panose="02000500030200090000" pitchFamily="2" charset="0"/>
                </a:endParaRPr>
              </a:p>
            </p:txBody>
          </p:sp>
          <p:pic>
            <p:nvPicPr>
              <p:cNvPr id="15" name="Picture 14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6200000">
                <a:off x="11037721" y="3124155"/>
                <a:ext cx="609685" cy="609685"/>
              </a:xfrm>
              <a:prstGeom prst="rect">
                <a:avLst/>
              </a:prstGeom>
            </p:spPr>
          </p:pic>
        </p:grpSp>
      </p:grpSp>
      <p:grpSp>
        <p:nvGrpSpPr>
          <p:cNvPr id="25" name="Group 24"/>
          <p:cNvGrpSpPr/>
          <p:nvPr/>
        </p:nvGrpSpPr>
        <p:grpSpPr>
          <a:xfrm flipH="1">
            <a:off x="484546" y="-224"/>
            <a:ext cx="12244253" cy="6858000"/>
            <a:chOff x="0" y="0"/>
            <a:chExt cx="12244253" cy="6858000"/>
          </a:xfrm>
          <a:effectLst>
            <a:outerShdw blurRad="215900" dist="38100" sx="101000" sy="101000" algn="tr" rotWithShape="0">
              <a:prstClr val="black">
                <a:alpha val="35000"/>
              </a:prstClr>
            </a:outerShdw>
          </a:effectLst>
        </p:grpSpPr>
        <p:sp>
          <p:nvSpPr>
            <p:cNvPr id="26" name="Rectangle 25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>
              <a:outerShdw blurRad="215900" dist="50800" sx="101000" sy="101000" algn="tl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27" name="Group 26"/>
            <p:cNvGrpSpPr/>
            <p:nvPr/>
          </p:nvGrpSpPr>
          <p:grpSpPr>
            <a:xfrm>
              <a:off x="10964093" y="2254345"/>
              <a:ext cx="1280160" cy="2440896"/>
              <a:chOff x="10964093" y="2254345"/>
              <a:chExt cx="1280160" cy="2440896"/>
            </a:xfrm>
          </p:grpSpPr>
          <p:sp>
            <p:nvSpPr>
              <p:cNvPr id="28" name="Freeform 27"/>
              <p:cNvSpPr/>
              <p:nvPr/>
            </p:nvSpPr>
            <p:spPr>
              <a:xfrm>
                <a:off x="10964093" y="2254345"/>
                <a:ext cx="1280160" cy="2349306"/>
              </a:xfrm>
              <a:custGeom>
                <a:avLst/>
                <a:gdLst>
                  <a:gd name="connsiteX0" fmla="*/ 1280160 w 1280160"/>
                  <a:gd name="connsiteY0" fmla="*/ 0 h 2349306"/>
                  <a:gd name="connsiteX1" fmla="*/ 1280160 w 1280160"/>
                  <a:gd name="connsiteY1" fmla="*/ 2349306 h 2349306"/>
                  <a:gd name="connsiteX2" fmla="*/ 0 w 1280160"/>
                  <a:gd name="connsiteY2" fmla="*/ 1174653 h 2349306"/>
                  <a:gd name="connsiteX3" fmla="*/ 1280160 w 1280160"/>
                  <a:gd name="connsiteY3" fmla="*/ 0 h 23493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80160" h="2349306">
                    <a:moveTo>
                      <a:pt x="1280160" y="0"/>
                    </a:moveTo>
                    <a:lnTo>
                      <a:pt x="1280160" y="2349306"/>
                    </a:lnTo>
                    <a:cubicBezTo>
                      <a:pt x="573147" y="2349306"/>
                      <a:pt x="0" y="1823396"/>
                      <a:pt x="0" y="1174653"/>
                    </a:cubicBezTo>
                    <a:cubicBezTo>
                      <a:pt x="0" y="525910"/>
                      <a:pt x="573147" y="0"/>
                      <a:pt x="1280160" y="0"/>
                    </a:cubicBezTo>
                    <a:close/>
                  </a:path>
                </a:pathLst>
              </a:custGeom>
              <a:solidFill>
                <a:srgbClr val="9A8AF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9" name="TextBox 28"/>
              <p:cNvSpPr txBox="1"/>
              <p:nvPr/>
            </p:nvSpPr>
            <p:spPr>
              <a:xfrm rot="16200000">
                <a:off x="10907169" y="3435100"/>
                <a:ext cx="2150951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b="1" dirty="0" smtClean="0">
                    <a:solidFill>
                      <a:schemeClr val="bg2"/>
                    </a:solidFill>
                    <a:latin typeface="MV Boli" panose="02000500030200090000" pitchFamily="2" charset="0"/>
                    <a:cs typeface="MV Boli" panose="02000500030200090000" pitchFamily="2" charset="0"/>
                  </a:rPr>
                  <a:t>COMPETIRTORS</a:t>
                </a:r>
                <a:endParaRPr lang="en-GB" b="1" dirty="0">
                  <a:solidFill>
                    <a:schemeClr val="bg2"/>
                  </a:solidFill>
                  <a:latin typeface="MV Boli" panose="02000500030200090000" pitchFamily="2" charset="0"/>
                  <a:cs typeface="MV Boli" panose="02000500030200090000" pitchFamily="2" charset="0"/>
                </a:endParaRPr>
              </a:p>
            </p:txBody>
          </p:sp>
          <p:pic>
            <p:nvPicPr>
              <p:cNvPr id="30" name="Picture 29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6200000">
                <a:off x="11037721" y="3124155"/>
                <a:ext cx="609685" cy="609685"/>
              </a:xfrm>
              <a:prstGeom prst="rect">
                <a:avLst/>
              </a:prstGeom>
            </p:spPr>
          </p:pic>
        </p:grpSp>
      </p:grpSp>
      <p:grpSp>
        <p:nvGrpSpPr>
          <p:cNvPr id="31" name="Group 30"/>
          <p:cNvGrpSpPr/>
          <p:nvPr/>
        </p:nvGrpSpPr>
        <p:grpSpPr>
          <a:xfrm flipH="1">
            <a:off x="10506444" y="-56"/>
            <a:ext cx="12244254" cy="6858000"/>
            <a:chOff x="0" y="0"/>
            <a:chExt cx="12244254" cy="6858000"/>
          </a:xfrm>
          <a:effectLst>
            <a:outerShdw blurRad="215900" dist="38100" sx="101000" sy="101000" algn="tr" rotWithShape="0">
              <a:prstClr val="black">
                <a:alpha val="35000"/>
              </a:prstClr>
            </a:outerShdw>
          </a:effectLst>
        </p:grpSpPr>
        <p:sp>
          <p:nvSpPr>
            <p:cNvPr id="32" name="Rectangle 3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>
              <a:outerShdw blurRad="215900" dist="50800" sx="101000" sy="101000" algn="tl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33" name="Group 32"/>
            <p:cNvGrpSpPr/>
            <p:nvPr/>
          </p:nvGrpSpPr>
          <p:grpSpPr>
            <a:xfrm>
              <a:off x="10964093" y="2254345"/>
              <a:ext cx="1280161" cy="2349306"/>
              <a:chOff x="10964093" y="2254345"/>
              <a:chExt cx="1280161" cy="2349306"/>
            </a:xfrm>
          </p:grpSpPr>
          <p:sp>
            <p:nvSpPr>
              <p:cNvPr id="34" name="Freeform 33"/>
              <p:cNvSpPr/>
              <p:nvPr/>
            </p:nvSpPr>
            <p:spPr>
              <a:xfrm>
                <a:off x="10964093" y="2254345"/>
                <a:ext cx="1280160" cy="2349306"/>
              </a:xfrm>
              <a:custGeom>
                <a:avLst/>
                <a:gdLst>
                  <a:gd name="connsiteX0" fmla="*/ 1280160 w 1280160"/>
                  <a:gd name="connsiteY0" fmla="*/ 0 h 2349306"/>
                  <a:gd name="connsiteX1" fmla="*/ 1280160 w 1280160"/>
                  <a:gd name="connsiteY1" fmla="*/ 2349306 h 2349306"/>
                  <a:gd name="connsiteX2" fmla="*/ 0 w 1280160"/>
                  <a:gd name="connsiteY2" fmla="*/ 1174653 h 2349306"/>
                  <a:gd name="connsiteX3" fmla="*/ 1280160 w 1280160"/>
                  <a:gd name="connsiteY3" fmla="*/ 0 h 23493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80160" h="2349306">
                    <a:moveTo>
                      <a:pt x="1280160" y="0"/>
                    </a:moveTo>
                    <a:lnTo>
                      <a:pt x="1280160" y="2349306"/>
                    </a:lnTo>
                    <a:cubicBezTo>
                      <a:pt x="573147" y="2349306"/>
                      <a:pt x="0" y="1823396"/>
                      <a:pt x="0" y="1174653"/>
                    </a:cubicBezTo>
                    <a:cubicBezTo>
                      <a:pt x="0" y="525910"/>
                      <a:pt x="573147" y="0"/>
                      <a:pt x="1280160" y="0"/>
                    </a:cubicBezTo>
                    <a:close/>
                  </a:path>
                </a:pathLst>
              </a:custGeom>
              <a:solidFill>
                <a:srgbClr val="F2B87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5" name="TextBox 34"/>
              <p:cNvSpPr txBox="1"/>
              <p:nvPr/>
            </p:nvSpPr>
            <p:spPr>
              <a:xfrm rot="16200000">
                <a:off x="11097937" y="3167388"/>
                <a:ext cx="176941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b="1" dirty="0" smtClean="0">
                    <a:solidFill>
                      <a:schemeClr val="bg2"/>
                    </a:solidFill>
                    <a:latin typeface="MV Boli" panose="02000500030200090000" pitchFamily="2" charset="0"/>
                    <a:cs typeface="MV Boli" panose="02000500030200090000" pitchFamily="2" charset="0"/>
                  </a:rPr>
                  <a:t>START</a:t>
                </a:r>
                <a:endParaRPr lang="en-GB" sz="2800" b="1" dirty="0">
                  <a:solidFill>
                    <a:schemeClr val="bg2"/>
                  </a:solidFill>
                  <a:latin typeface="MV Boli" panose="02000500030200090000" pitchFamily="2" charset="0"/>
                  <a:cs typeface="MV Boli" panose="02000500030200090000" pitchFamily="2" charset="0"/>
                </a:endParaRPr>
              </a:p>
            </p:txBody>
          </p:sp>
          <p:pic>
            <p:nvPicPr>
              <p:cNvPr id="36" name="Picture 35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6200000">
                <a:off x="11037721" y="3124155"/>
                <a:ext cx="609685" cy="609685"/>
              </a:xfrm>
              <a:prstGeom prst="rect">
                <a:avLst/>
              </a:prstGeom>
            </p:spPr>
          </p:pic>
        </p:grpSp>
      </p:grpSp>
      <p:grpSp>
        <p:nvGrpSpPr>
          <p:cNvPr id="62" name="Group 61"/>
          <p:cNvGrpSpPr/>
          <p:nvPr/>
        </p:nvGrpSpPr>
        <p:grpSpPr>
          <a:xfrm>
            <a:off x="1704695" y="-392"/>
            <a:ext cx="7700614" cy="1056642"/>
            <a:chOff x="2807673" y="81748"/>
            <a:chExt cx="6043977" cy="1056642"/>
          </a:xfrm>
        </p:grpSpPr>
        <p:sp>
          <p:nvSpPr>
            <p:cNvPr id="63" name="TextBox 62"/>
            <p:cNvSpPr txBox="1"/>
            <p:nvPr/>
          </p:nvSpPr>
          <p:spPr>
            <a:xfrm>
              <a:off x="2807673" y="81748"/>
              <a:ext cx="6043977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4400" dirty="0" smtClean="0">
                  <a:solidFill>
                    <a:schemeClr val="bg1">
                      <a:lumMod val="50000"/>
                    </a:schemeClr>
                  </a:solidFill>
                  <a:latin typeface="Tw Cen MT" panose="020B0602020104020603" pitchFamily="34" charset="0"/>
                </a:rPr>
                <a:t>CONCURRENCY?</a:t>
              </a:r>
              <a:endParaRPr lang="en-GB" sz="4400" dirty="0">
                <a:solidFill>
                  <a:schemeClr val="bg1">
                    <a:lumMod val="50000"/>
                  </a:schemeClr>
                </a:solidFill>
                <a:latin typeface="Tw Cen MT" panose="020B0602020104020603" pitchFamily="34" charset="0"/>
              </a:endParaRPr>
            </a:p>
          </p:txBody>
        </p:sp>
        <p:grpSp>
          <p:nvGrpSpPr>
            <p:cNvPr id="64" name="Group 63"/>
            <p:cNvGrpSpPr/>
            <p:nvPr/>
          </p:nvGrpSpPr>
          <p:grpSpPr>
            <a:xfrm>
              <a:off x="5078428" y="846372"/>
              <a:ext cx="1526209" cy="292018"/>
              <a:chOff x="4801005" y="830897"/>
              <a:chExt cx="1526209" cy="292018"/>
            </a:xfrm>
          </p:grpSpPr>
          <p:sp>
            <p:nvSpPr>
              <p:cNvPr id="65" name="Oval 64"/>
              <p:cNvSpPr/>
              <p:nvPr/>
            </p:nvSpPr>
            <p:spPr>
              <a:xfrm>
                <a:off x="4801005" y="830897"/>
                <a:ext cx="265855" cy="281680"/>
              </a:xfrm>
              <a:prstGeom prst="ellipse">
                <a:avLst/>
              </a:prstGeom>
              <a:solidFill>
                <a:srgbClr val="9A8AF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66" name="Oval 65"/>
              <p:cNvSpPr/>
              <p:nvPr/>
            </p:nvSpPr>
            <p:spPr>
              <a:xfrm>
                <a:off x="5114515" y="839464"/>
                <a:ext cx="265855" cy="281680"/>
              </a:xfrm>
              <a:prstGeom prst="ellipse">
                <a:avLst/>
              </a:prstGeom>
              <a:solidFill>
                <a:srgbClr val="E8629B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67" name="Oval 66"/>
              <p:cNvSpPr/>
              <p:nvPr/>
            </p:nvSpPr>
            <p:spPr>
              <a:xfrm>
                <a:off x="5428025" y="841235"/>
                <a:ext cx="265855" cy="281680"/>
              </a:xfrm>
              <a:prstGeom prst="ellipse">
                <a:avLst/>
              </a:prstGeom>
              <a:solidFill>
                <a:srgbClr val="F2B87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68" name="Oval 67"/>
              <p:cNvSpPr/>
              <p:nvPr/>
            </p:nvSpPr>
            <p:spPr>
              <a:xfrm>
                <a:off x="6061359" y="839464"/>
                <a:ext cx="265855" cy="281680"/>
              </a:xfrm>
              <a:prstGeom prst="ellipse">
                <a:avLst/>
              </a:prstGeom>
              <a:solidFill>
                <a:srgbClr val="F4787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69" name="Oval 68"/>
              <p:cNvSpPr/>
              <p:nvPr/>
            </p:nvSpPr>
            <p:spPr>
              <a:xfrm>
                <a:off x="5741535" y="839464"/>
                <a:ext cx="265855" cy="281680"/>
              </a:xfrm>
              <a:prstGeom prst="ellipse">
                <a:avLst/>
              </a:prstGeom>
              <a:solidFill>
                <a:srgbClr val="93DDD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2501" y="1277759"/>
            <a:ext cx="8666436" cy="36923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01229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" name="Group 19"/>
          <p:cNvGrpSpPr/>
          <p:nvPr/>
        </p:nvGrpSpPr>
        <p:grpSpPr>
          <a:xfrm flipH="1">
            <a:off x="-52254" y="0"/>
            <a:ext cx="12244254" cy="6858000"/>
            <a:chOff x="0" y="0"/>
            <a:chExt cx="12244254" cy="6858000"/>
          </a:xfrm>
        </p:grpSpPr>
        <p:sp>
          <p:nvSpPr>
            <p:cNvPr id="4" name="Rectangle 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>
              <a:outerShdw blurRad="215900" dist="50800" sx="101000" sy="101000" algn="tl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19" name="Group 18"/>
            <p:cNvGrpSpPr/>
            <p:nvPr/>
          </p:nvGrpSpPr>
          <p:grpSpPr>
            <a:xfrm>
              <a:off x="11037721" y="2544291"/>
              <a:ext cx="1206533" cy="1769413"/>
              <a:chOff x="11037721" y="2544291"/>
              <a:chExt cx="1206533" cy="1769413"/>
            </a:xfrm>
          </p:grpSpPr>
          <p:sp>
            <p:nvSpPr>
              <p:cNvPr id="9" name="TextBox 8"/>
              <p:cNvSpPr txBox="1"/>
              <p:nvPr/>
            </p:nvSpPr>
            <p:spPr>
              <a:xfrm rot="16200000">
                <a:off x="11097937" y="3167388"/>
                <a:ext cx="176941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b="1" dirty="0" smtClean="0">
                    <a:solidFill>
                      <a:schemeClr val="bg2"/>
                    </a:solidFill>
                    <a:latin typeface="MV Boli" panose="02000500030200090000" pitchFamily="2" charset="0"/>
                    <a:cs typeface="MV Boli" panose="02000500030200090000" pitchFamily="2" charset="0"/>
                  </a:rPr>
                  <a:t>Made by</a:t>
                </a:r>
                <a:endParaRPr lang="en-GB" sz="2800" b="1" dirty="0">
                  <a:solidFill>
                    <a:schemeClr val="bg2"/>
                  </a:solidFill>
                  <a:latin typeface="MV Boli" panose="02000500030200090000" pitchFamily="2" charset="0"/>
                  <a:cs typeface="MV Boli" panose="02000500030200090000" pitchFamily="2" charset="0"/>
                </a:endParaRPr>
              </a:p>
            </p:txBody>
          </p:sp>
          <p:pic>
            <p:nvPicPr>
              <p:cNvPr id="18" name="Picture 17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6200000">
                <a:off x="11037721" y="3124155"/>
                <a:ext cx="609685" cy="609685"/>
              </a:xfrm>
              <a:prstGeom prst="rect">
                <a:avLst/>
              </a:prstGeom>
            </p:spPr>
          </p:pic>
        </p:grpSp>
      </p:grpSp>
      <p:grpSp>
        <p:nvGrpSpPr>
          <p:cNvPr id="10" name="Group 9"/>
          <p:cNvGrpSpPr/>
          <p:nvPr/>
        </p:nvGrpSpPr>
        <p:grpSpPr>
          <a:xfrm flipH="1">
            <a:off x="-41074" y="-112"/>
            <a:ext cx="12244254" cy="6858000"/>
            <a:chOff x="0" y="0"/>
            <a:chExt cx="12244254" cy="6858000"/>
          </a:xfrm>
          <a:effectLst>
            <a:outerShdw blurRad="215900" dist="38100" sx="101000" sy="101000" algn="tr" rotWithShape="0">
              <a:prstClr val="black">
                <a:alpha val="35000"/>
              </a:prstClr>
            </a:outerShdw>
          </a:effectLst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>
              <a:outerShdw blurRad="215900" dist="50800" sx="101000" sy="101000" algn="tl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12" name="Group 11"/>
            <p:cNvGrpSpPr/>
            <p:nvPr/>
          </p:nvGrpSpPr>
          <p:grpSpPr>
            <a:xfrm>
              <a:off x="10964093" y="2254345"/>
              <a:ext cx="1280161" cy="2349306"/>
              <a:chOff x="10964093" y="2254345"/>
              <a:chExt cx="1280161" cy="2349306"/>
            </a:xfrm>
          </p:grpSpPr>
          <p:sp>
            <p:nvSpPr>
              <p:cNvPr id="13" name="Freeform 12"/>
              <p:cNvSpPr/>
              <p:nvPr/>
            </p:nvSpPr>
            <p:spPr>
              <a:xfrm>
                <a:off x="10964093" y="2254345"/>
                <a:ext cx="1280160" cy="2349306"/>
              </a:xfrm>
              <a:custGeom>
                <a:avLst/>
                <a:gdLst>
                  <a:gd name="connsiteX0" fmla="*/ 1280160 w 1280160"/>
                  <a:gd name="connsiteY0" fmla="*/ 0 h 2349306"/>
                  <a:gd name="connsiteX1" fmla="*/ 1280160 w 1280160"/>
                  <a:gd name="connsiteY1" fmla="*/ 2349306 h 2349306"/>
                  <a:gd name="connsiteX2" fmla="*/ 0 w 1280160"/>
                  <a:gd name="connsiteY2" fmla="*/ 1174653 h 2349306"/>
                  <a:gd name="connsiteX3" fmla="*/ 1280160 w 1280160"/>
                  <a:gd name="connsiteY3" fmla="*/ 0 h 23493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80160" h="2349306">
                    <a:moveTo>
                      <a:pt x="1280160" y="0"/>
                    </a:moveTo>
                    <a:lnTo>
                      <a:pt x="1280160" y="2349306"/>
                    </a:lnTo>
                    <a:cubicBezTo>
                      <a:pt x="573147" y="2349306"/>
                      <a:pt x="0" y="1823396"/>
                      <a:pt x="0" y="1174653"/>
                    </a:cubicBezTo>
                    <a:cubicBezTo>
                      <a:pt x="0" y="525910"/>
                      <a:pt x="573147" y="0"/>
                      <a:pt x="1280160" y="0"/>
                    </a:cubicBezTo>
                    <a:close/>
                  </a:path>
                </a:pathLst>
              </a:custGeom>
              <a:solidFill>
                <a:srgbClr val="84E8A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4" name="TextBox 13"/>
              <p:cNvSpPr txBox="1"/>
              <p:nvPr/>
            </p:nvSpPr>
            <p:spPr>
              <a:xfrm rot="16200000">
                <a:off x="11097937" y="3167388"/>
                <a:ext cx="176941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endParaRPr lang="en-GB" sz="2800" b="1" dirty="0">
                  <a:solidFill>
                    <a:schemeClr val="bg2"/>
                  </a:solidFill>
                  <a:latin typeface="MV Boli" panose="02000500030200090000" pitchFamily="2" charset="0"/>
                  <a:cs typeface="MV Boli" panose="02000500030200090000" pitchFamily="2" charset="0"/>
                </a:endParaRPr>
              </a:p>
            </p:txBody>
          </p:sp>
          <p:pic>
            <p:nvPicPr>
              <p:cNvPr id="15" name="Picture 14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6200000">
                <a:off x="11037721" y="3124155"/>
                <a:ext cx="609685" cy="609685"/>
              </a:xfrm>
              <a:prstGeom prst="rect">
                <a:avLst/>
              </a:prstGeom>
            </p:spPr>
          </p:pic>
        </p:grpSp>
      </p:grpSp>
      <p:grpSp>
        <p:nvGrpSpPr>
          <p:cNvPr id="25" name="Group 24"/>
          <p:cNvGrpSpPr/>
          <p:nvPr/>
        </p:nvGrpSpPr>
        <p:grpSpPr>
          <a:xfrm flipH="1">
            <a:off x="484544" y="-224"/>
            <a:ext cx="12244255" cy="6858000"/>
            <a:chOff x="0" y="0"/>
            <a:chExt cx="12244255" cy="6858000"/>
          </a:xfrm>
          <a:effectLst>
            <a:outerShdw blurRad="215900" dist="38100" sx="101000" sy="101000" algn="tr" rotWithShape="0">
              <a:prstClr val="black">
                <a:alpha val="35000"/>
              </a:prstClr>
            </a:outerShdw>
          </a:effectLst>
        </p:grpSpPr>
        <p:sp>
          <p:nvSpPr>
            <p:cNvPr id="26" name="Rectangle 25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>
              <a:outerShdw blurRad="215900" dist="50800" sx="101000" sy="101000" algn="tl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27" name="Group 26"/>
            <p:cNvGrpSpPr/>
            <p:nvPr/>
          </p:nvGrpSpPr>
          <p:grpSpPr>
            <a:xfrm>
              <a:off x="10964093" y="2254345"/>
              <a:ext cx="1280162" cy="2440896"/>
              <a:chOff x="10964093" y="2254345"/>
              <a:chExt cx="1280162" cy="2440896"/>
            </a:xfrm>
          </p:grpSpPr>
          <p:sp>
            <p:nvSpPr>
              <p:cNvPr id="28" name="Freeform 27"/>
              <p:cNvSpPr/>
              <p:nvPr/>
            </p:nvSpPr>
            <p:spPr>
              <a:xfrm>
                <a:off x="10964093" y="2254345"/>
                <a:ext cx="1280160" cy="2349306"/>
              </a:xfrm>
              <a:custGeom>
                <a:avLst/>
                <a:gdLst>
                  <a:gd name="connsiteX0" fmla="*/ 1280160 w 1280160"/>
                  <a:gd name="connsiteY0" fmla="*/ 0 h 2349306"/>
                  <a:gd name="connsiteX1" fmla="*/ 1280160 w 1280160"/>
                  <a:gd name="connsiteY1" fmla="*/ 2349306 h 2349306"/>
                  <a:gd name="connsiteX2" fmla="*/ 0 w 1280160"/>
                  <a:gd name="connsiteY2" fmla="*/ 1174653 h 2349306"/>
                  <a:gd name="connsiteX3" fmla="*/ 1280160 w 1280160"/>
                  <a:gd name="connsiteY3" fmla="*/ 0 h 23493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80160" h="2349306">
                    <a:moveTo>
                      <a:pt x="1280160" y="0"/>
                    </a:moveTo>
                    <a:lnTo>
                      <a:pt x="1280160" y="2349306"/>
                    </a:lnTo>
                    <a:cubicBezTo>
                      <a:pt x="573147" y="2349306"/>
                      <a:pt x="0" y="1823396"/>
                      <a:pt x="0" y="1174653"/>
                    </a:cubicBezTo>
                    <a:cubicBezTo>
                      <a:pt x="0" y="525910"/>
                      <a:pt x="573147" y="0"/>
                      <a:pt x="1280160" y="0"/>
                    </a:cubicBezTo>
                    <a:close/>
                  </a:path>
                </a:pathLst>
              </a:custGeom>
              <a:solidFill>
                <a:srgbClr val="9A8AF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9" name="TextBox 28"/>
              <p:cNvSpPr txBox="1"/>
              <p:nvPr/>
            </p:nvSpPr>
            <p:spPr>
              <a:xfrm rot="16200000">
                <a:off x="10907169" y="3358156"/>
                <a:ext cx="215095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endParaRPr lang="en-GB" sz="2800" b="1" dirty="0">
                  <a:solidFill>
                    <a:schemeClr val="bg2"/>
                  </a:solidFill>
                  <a:latin typeface="MV Boli" panose="02000500030200090000" pitchFamily="2" charset="0"/>
                  <a:cs typeface="MV Boli" panose="02000500030200090000" pitchFamily="2" charset="0"/>
                </a:endParaRPr>
              </a:p>
            </p:txBody>
          </p:sp>
          <p:pic>
            <p:nvPicPr>
              <p:cNvPr id="30" name="Picture 29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6200000">
                <a:off x="11037721" y="3124155"/>
                <a:ext cx="609685" cy="609685"/>
              </a:xfrm>
              <a:prstGeom prst="rect">
                <a:avLst/>
              </a:prstGeom>
            </p:spPr>
          </p:pic>
        </p:grpSp>
      </p:grpSp>
      <p:grpSp>
        <p:nvGrpSpPr>
          <p:cNvPr id="31" name="Group 30"/>
          <p:cNvGrpSpPr/>
          <p:nvPr/>
        </p:nvGrpSpPr>
        <p:grpSpPr>
          <a:xfrm flipH="1">
            <a:off x="1060018" y="-392"/>
            <a:ext cx="12244254" cy="6858000"/>
            <a:chOff x="0" y="0"/>
            <a:chExt cx="12244254" cy="6858000"/>
          </a:xfrm>
          <a:effectLst>
            <a:outerShdw blurRad="215900" dist="38100" sx="101000" sy="101000" algn="tr" rotWithShape="0">
              <a:prstClr val="black">
                <a:alpha val="35000"/>
              </a:prstClr>
            </a:outerShdw>
          </a:effectLst>
        </p:grpSpPr>
        <p:sp>
          <p:nvSpPr>
            <p:cNvPr id="32" name="Rectangle 3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>
              <a:outerShdw blurRad="215900" dist="50800" sx="101000" sy="101000" algn="tl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33" name="Group 32"/>
            <p:cNvGrpSpPr/>
            <p:nvPr/>
          </p:nvGrpSpPr>
          <p:grpSpPr>
            <a:xfrm>
              <a:off x="10964093" y="2254345"/>
              <a:ext cx="1280161" cy="2349306"/>
              <a:chOff x="10964093" y="2254345"/>
              <a:chExt cx="1280161" cy="2349306"/>
            </a:xfrm>
          </p:grpSpPr>
          <p:sp>
            <p:nvSpPr>
              <p:cNvPr id="34" name="Freeform 33"/>
              <p:cNvSpPr/>
              <p:nvPr/>
            </p:nvSpPr>
            <p:spPr>
              <a:xfrm>
                <a:off x="10964093" y="2254345"/>
                <a:ext cx="1280160" cy="2349306"/>
              </a:xfrm>
              <a:custGeom>
                <a:avLst/>
                <a:gdLst>
                  <a:gd name="connsiteX0" fmla="*/ 1280160 w 1280160"/>
                  <a:gd name="connsiteY0" fmla="*/ 0 h 2349306"/>
                  <a:gd name="connsiteX1" fmla="*/ 1280160 w 1280160"/>
                  <a:gd name="connsiteY1" fmla="*/ 2349306 h 2349306"/>
                  <a:gd name="connsiteX2" fmla="*/ 0 w 1280160"/>
                  <a:gd name="connsiteY2" fmla="*/ 1174653 h 2349306"/>
                  <a:gd name="connsiteX3" fmla="*/ 1280160 w 1280160"/>
                  <a:gd name="connsiteY3" fmla="*/ 0 h 23493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80160" h="2349306">
                    <a:moveTo>
                      <a:pt x="1280160" y="0"/>
                    </a:moveTo>
                    <a:lnTo>
                      <a:pt x="1280160" y="2349306"/>
                    </a:lnTo>
                    <a:cubicBezTo>
                      <a:pt x="573147" y="2349306"/>
                      <a:pt x="0" y="1823396"/>
                      <a:pt x="0" y="1174653"/>
                    </a:cubicBezTo>
                    <a:cubicBezTo>
                      <a:pt x="0" y="525910"/>
                      <a:pt x="573147" y="0"/>
                      <a:pt x="1280160" y="0"/>
                    </a:cubicBezTo>
                    <a:close/>
                  </a:path>
                </a:pathLst>
              </a:custGeom>
              <a:solidFill>
                <a:srgbClr val="F2B87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5" name="TextBox 34"/>
              <p:cNvSpPr txBox="1"/>
              <p:nvPr/>
            </p:nvSpPr>
            <p:spPr>
              <a:xfrm rot="16200000">
                <a:off x="11097937" y="3167388"/>
                <a:ext cx="176941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b="1" dirty="0" smtClean="0">
                    <a:solidFill>
                      <a:schemeClr val="bg2"/>
                    </a:solidFill>
                    <a:latin typeface="MV Boli" panose="02000500030200090000" pitchFamily="2" charset="0"/>
                    <a:cs typeface="MV Boli" panose="02000500030200090000" pitchFamily="2" charset="0"/>
                  </a:rPr>
                  <a:t>START</a:t>
                </a:r>
                <a:endParaRPr lang="en-GB" sz="2800" b="1" dirty="0">
                  <a:solidFill>
                    <a:schemeClr val="bg2"/>
                  </a:solidFill>
                  <a:latin typeface="MV Boli" panose="02000500030200090000" pitchFamily="2" charset="0"/>
                  <a:cs typeface="MV Boli" panose="02000500030200090000" pitchFamily="2" charset="0"/>
                </a:endParaRPr>
              </a:p>
            </p:txBody>
          </p:sp>
          <p:pic>
            <p:nvPicPr>
              <p:cNvPr id="36" name="Picture 35"/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6200000">
                <a:off x="11037721" y="3124155"/>
                <a:ext cx="609685" cy="609685"/>
              </a:xfrm>
              <a:prstGeom prst="rect">
                <a:avLst/>
              </a:prstGeom>
            </p:spPr>
          </p:pic>
        </p:grpSp>
      </p:grpSp>
      <p:grpSp>
        <p:nvGrpSpPr>
          <p:cNvPr id="72" name="Group 71"/>
          <p:cNvGrpSpPr/>
          <p:nvPr/>
        </p:nvGrpSpPr>
        <p:grpSpPr>
          <a:xfrm>
            <a:off x="1165459" y="-99220"/>
            <a:ext cx="7700614" cy="1056642"/>
            <a:chOff x="2807673" y="81748"/>
            <a:chExt cx="6043977" cy="1056642"/>
          </a:xfrm>
        </p:grpSpPr>
        <p:sp>
          <p:nvSpPr>
            <p:cNvPr id="73" name="TextBox 72"/>
            <p:cNvSpPr txBox="1"/>
            <p:nvPr/>
          </p:nvSpPr>
          <p:spPr>
            <a:xfrm>
              <a:off x="2807673" y="81748"/>
              <a:ext cx="6043977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4400" dirty="0" smtClean="0">
                  <a:solidFill>
                    <a:schemeClr val="bg1">
                      <a:lumMod val="50000"/>
                    </a:schemeClr>
                  </a:solidFill>
                  <a:latin typeface="Tw Cen MT" panose="020B0602020104020603" pitchFamily="34" charset="0"/>
                </a:rPr>
                <a:t>WHEN WE CAN START?</a:t>
              </a:r>
              <a:endParaRPr lang="en-GB" sz="4400" dirty="0">
                <a:solidFill>
                  <a:schemeClr val="bg1">
                    <a:lumMod val="50000"/>
                  </a:schemeClr>
                </a:solidFill>
                <a:latin typeface="Tw Cen MT" panose="020B0602020104020603" pitchFamily="34" charset="0"/>
              </a:endParaRPr>
            </a:p>
          </p:txBody>
        </p:sp>
        <p:grpSp>
          <p:nvGrpSpPr>
            <p:cNvPr id="74" name="Group 73"/>
            <p:cNvGrpSpPr/>
            <p:nvPr/>
          </p:nvGrpSpPr>
          <p:grpSpPr>
            <a:xfrm>
              <a:off x="5078428" y="846372"/>
              <a:ext cx="1526209" cy="292018"/>
              <a:chOff x="4801005" y="830897"/>
              <a:chExt cx="1526209" cy="292018"/>
            </a:xfrm>
          </p:grpSpPr>
          <p:sp>
            <p:nvSpPr>
              <p:cNvPr id="75" name="Oval 74"/>
              <p:cNvSpPr/>
              <p:nvPr/>
            </p:nvSpPr>
            <p:spPr>
              <a:xfrm>
                <a:off x="4801005" y="830897"/>
                <a:ext cx="265855" cy="281680"/>
              </a:xfrm>
              <a:prstGeom prst="ellipse">
                <a:avLst/>
              </a:prstGeom>
              <a:solidFill>
                <a:srgbClr val="9A8AF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76" name="Oval 75"/>
              <p:cNvSpPr/>
              <p:nvPr/>
            </p:nvSpPr>
            <p:spPr>
              <a:xfrm>
                <a:off x="5114515" y="839464"/>
                <a:ext cx="265855" cy="281680"/>
              </a:xfrm>
              <a:prstGeom prst="ellipse">
                <a:avLst/>
              </a:prstGeom>
              <a:solidFill>
                <a:srgbClr val="E8629B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77" name="Oval 76"/>
              <p:cNvSpPr/>
              <p:nvPr/>
            </p:nvSpPr>
            <p:spPr>
              <a:xfrm>
                <a:off x="5428025" y="841235"/>
                <a:ext cx="265855" cy="281680"/>
              </a:xfrm>
              <a:prstGeom prst="ellipse">
                <a:avLst/>
              </a:prstGeom>
              <a:solidFill>
                <a:srgbClr val="F2B87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78" name="Oval 77"/>
              <p:cNvSpPr/>
              <p:nvPr/>
            </p:nvSpPr>
            <p:spPr>
              <a:xfrm>
                <a:off x="6061359" y="839464"/>
                <a:ext cx="265855" cy="281680"/>
              </a:xfrm>
              <a:prstGeom prst="ellipse">
                <a:avLst/>
              </a:prstGeom>
              <a:solidFill>
                <a:srgbClr val="F4787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79" name="Oval 78"/>
              <p:cNvSpPr/>
              <p:nvPr/>
            </p:nvSpPr>
            <p:spPr>
              <a:xfrm>
                <a:off x="5741535" y="839464"/>
                <a:ext cx="265855" cy="281680"/>
              </a:xfrm>
              <a:prstGeom prst="ellipse">
                <a:avLst/>
              </a:prstGeom>
              <a:solidFill>
                <a:srgbClr val="93DDD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pic>
        <p:nvPicPr>
          <p:cNvPr id="3" name="Pictur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44686" y="1235261"/>
            <a:ext cx="4357060" cy="245084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5" name="TextBox 4"/>
          <p:cNvSpPr txBox="1"/>
          <p:nvPr/>
        </p:nvSpPr>
        <p:spPr>
          <a:xfrm>
            <a:off x="2444686" y="4105835"/>
            <a:ext cx="4357060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600" dirty="0" smtClean="0">
                <a:solidFill>
                  <a:srgbClr val="FFC000"/>
                </a:solidFill>
                <a:latin typeface="Adobe Gothic Std B" panose="020B0800000000000000" pitchFamily="34" charset="-128"/>
                <a:ea typeface="Adobe Gothic Std B" panose="020B0800000000000000" pitchFamily="34" charset="-128"/>
              </a:rPr>
              <a:t>START</a:t>
            </a:r>
          </a:p>
          <a:p>
            <a:endParaRPr lang="en-GB" dirty="0"/>
          </a:p>
          <a:p>
            <a:pPr algn="ctr"/>
            <a:r>
              <a:rPr lang="en-GB" sz="4400" b="1" i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SEPTEMBER 2020</a:t>
            </a:r>
            <a:endParaRPr lang="en-GB" sz="4400" b="1" i="1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24584" y="429185"/>
            <a:ext cx="2857500" cy="367665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55" name="TextBox 54"/>
          <p:cNvSpPr txBox="1"/>
          <p:nvPr/>
        </p:nvSpPr>
        <p:spPr>
          <a:xfrm>
            <a:off x="7031492" y="3997967"/>
            <a:ext cx="4357060" cy="22775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400" b="1" dirty="0" smtClean="0">
                <a:solidFill>
                  <a:srgbClr val="FF0000"/>
                </a:solidFill>
              </a:rPr>
              <a:t>REGISTRATION</a:t>
            </a:r>
            <a:endParaRPr lang="en-GB" sz="5400" b="1" dirty="0">
              <a:solidFill>
                <a:srgbClr val="FF0000"/>
              </a:solidFill>
            </a:endParaRPr>
          </a:p>
          <a:p>
            <a:pPr algn="ctr"/>
            <a:r>
              <a:rPr lang="en-GB" sz="4400" b="1" i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n-GB" sz="4400" b="1" i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GB" sz="4400" b="1" i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BY 10</a:t>
            </a:r>
            <a:r>
              <a:rPr lang="en-GB" sz="4400" b="1" i="1" baseline="30000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</a:t>
            </a:r>
            <a:r>
              <a:rPr lang="en-GB" sz="4400" b="1" i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MAY 2020</a:t>
            </a:r>
            <a:endParaRPr lang="en-GB" sz="4400" b="1" i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30141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55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" name="Group 19"/>
          <p:cNvGrpSpPr/>
          <p:nvPr/>
        </p:nvGrpSpPr>
        <p:grpSpPr>
          <a:xfrm>
            <a:off x="-10177156" y="-8868"/>
            <a:ext cx="12244253" cy="6858000"/>
            <a:chOff x="0" y="0"/>
            <a:chExt cx="12244253" cy="6858000"/>
          </a:xfrm>
        </p:grpSpPr>
        <p:sp>
          <p:nvSpPr>
            <p:cNvPr id="4" name="Rectangle 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>
              <a:outerShdw blurRad="215900" dist="50800" sx="101000" sy="101000" algn="tl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19" name="Group 18"/>
            <p:cNvGrpSpPr/>
            <p:nvPr/>
          </p:nvGrpSpPr>
          <p:grpSpPr>
            <a:xfrm>
              <a:off x="10964093" y="2254345"/>
              <a:ext cx="1280160" cy="2349306"/>
              <a:chOff x="10964093" y="2254345"/>
              <a:chExt cx="1280160" cy="2349306"/>
            </a:xfrm>
          </p:grpSpPr>
          <p:sp>
            <p:nvSpPr>
              <p:cNvPr id="8" name="Freeform 7"/>
              <p:cNvSpPr/>
              <p:nvPr/>
            </p:nvSpPr>
            <p:spPr>
              <a:xfrm>
                <a:off x="10964093" y="2254345"/>
                <a:ext cx="1280160" cy="2349306"/>
              </a:xfrm>
              <a:custGeom>
                <a:avLst/>
                <a:gdLst>
                  <a:gd name="connsiteX0" fmla="*/ 1280160 w 1280160"/>
                  <a:gd name="connsiteY0" fmla="*/ 0 h 2349306"/>
                  <a:gd name="connsiteX1" fmla="*/ 1280160 w 1280160"/>
                  <a:gd name="connsiteY1" fmla="*/ 2349306 h 2349306"/>
                  <a:gd name="connsiteX2" fmla="*/ 0 w 1280160"/>
                  <a:gd name="connsiteY2" fmla="*/ 1174653 h 2349306"/>
                  <a:gd name="connsiteX3" fmla="*/ 1280160 w 1280160"/>
                  <a:gd name="connsiteY3" fmla="*/ 0 h 23493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80160" h="2349306">
                    <a:moveTo>
                      <a:pt x="1280160" y="0"/>
                    </a:moveTo>
                    <a:lnTo>
                      <a:pt x="1280160" y="2349306"/>
                    </a:lnTo>
                    <a:cubicBezTo>
                      <a:pt x="573147" y="2349306"/>
                      <a:pt x="0" y="1823396"/>
                      <a:pt x="0" y="1174653"/>
                    </a:cubicBezTo>
                    <a:cubicBezTo>
                      <a:pt x="0" y="525910"/>
                      <a:pt x="573147" y="0"/>
                      <a:pt x="1280160" y="0"/>
                    </a:cubicBezTo>
                    <a:close/>
                  </a:path>
                </a:pathLst>
              </a:custGeom>
              <a:solidFill>
                <a:schemeClr val="accent2">
                  <a:lumMod val="40000"/>
                  <a:lumOff val="6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9" name="TextBox 8"/>
              <p:cNvSpPr txBox="1"/>
              <p:nvPr/>
            </p:nvSpPr>
            <p:spPr>
              <a:xfrm rot="16200000">
                <a:off x="11097937" y="3228943"/>
                <a:ext cx="1769413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000" b="1" dirty="0" smtClean="0">
                    <a:solidFill>
                      <a:schemeClr val="bg1"/>
                    </a:solidFill>
                    <a:latin typeface="MV Boli" panose="02000500030200090000" pitchFamily="2" charset="0"/>
                    <a:cs typeface="MV Boli" panose="02000500030200090000" pitchFamily="2" charset="0"/>
                  </a:rPr>
                  <a:t>STRENGTHS</a:t>
                </a:r>
                <a:endParaRPr lang="en-GB" sz="2000" b="1" dirty="0">
                  <a:solidFill>
                    <a:schemeClr val="bg1"/>
                  </a:solidFill>
                  <a:latin typeface="MV Boli" panose="02000500030200090000" pitchFamily="2" charset="0"/>
                  <a:cs typeface="MV Boli" panose="02000500030200090000" pitchFamily="2" charset="0"/>
                </a:endParaRPr>
              </a:p>
            </p:txBody>
          </p:sp>
          <p:pic>
            <p:nvPicPr>
              <p:cNvPr id="18" name="Picture 17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6200000">
                <a:off x="11037721" y="3124155"/>
                <a:ext cx="609685" cy="609685"/>
              </a:xfrm>
              <a:prstGeom prst="rect">
                <a:avLst/>
              </a:prstGeom>
            </p:spPr>
          </p:pic>
        </p:grpSp>
      </p:grpSp>
      <p:grpSp>
        <p:nvGrpSpPr>
          <p:cNvPr id="24" name="Group 23"/>
          <p:cNvGrpSpPr/>
          <p:nvPr/>
        </p:nvGrpSpPr>
        <p:grpSpPr>
          <a:xfrm>
            <a:off x="-10752631" y="-8868"/>
            <a:ext cx="12244253" cy="6858000"/>
            <a:chOff x="0" y="0"/>
            <a:chExt cx="12244253" cy="6858000"/>
          </a:xfrm>
        </p:grpSpPr>
        <p:sp>
          <p:nvSpPr>
            <p:cNvPr id="25" name="Rectangle 24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>
              <a:outerShdw blurRad="215900" dist="50800" sx="101000" sy="101000" algn="tl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26" name="Group 25"/>
            <p:cNvGrpSpPr/>
            <p:nvPr/>
          </p:nvGrpSpPr>
          <p:grpSpPr>
            <a:xfrm>
              <a:off x="10964093" y="2254345"/>
              <a:ext cx="1280160" cy="2349306"/>
              <a:chOff x="10964093" y="2254345"/>
              <a:chExt cx="1280160" cy="2349306"/>
            </a:xfrm>
          </p:grpSpPr>
          <p:sp>
            <p:nvSpPr>
              <p:cNvPr id="27" name="Freeform 26"/>
              <p:cNvSpPr/>
              <p:nvPr/>
            </p:nvSpPr>
            <p:spPr>
              <a:xfrm>
                <a:off x="10964093" y="2254345"/>
                <a:ext cx="1280160" cy="2349306"/>
              </a:xfrm>
              <a:custGeom>
                <a:avLst/>
                <a:gdLst>
                  <a:gd name="connsiteX0" fmla="*/ 1280160 w 1280160"/>
                  <a:gd name="connsiteY0" fmla="*/ 0 h 2349306"/>
                  <a:gd name="connsiteX1" fmla="*/ 1280160 w 1280160"/>
                  <a:gd name="connsiteY1" fmla="*/ 2349306 h 2349306"/>
                  <a:gd name="connsiteX2" fmla="*/ 0 w 1280160"/>
                  <a:gd name="connsiteY2" fmla="*/ 1174653 h 2349306"/>
                  <a:gd name="connsiteX3" fmla="*/ 1280160 w 1280160"/>
                  <a:gd name="connsiteY3" fmla="*/ 0 h 23493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80160" h="2349306">
                    <a:moveTo>
                      <a:pt x="1280160" y="0"/>
                    </a:moveTo>
                    <a:lnTo>
                      <a:pt x="1280160" y="2349306"/>
                    </a:lnTo>
                    <a:cubicBezTo>
                      <a:pt x="573147" y="2349306"/>
                      <a:pt x="0" y="1823396"/>
                      <a:pt x="0" y="1174653"/>
                    </a:cubicBezTo>
                    <a:cubicBezTo>
                      <a:pt x="0" y="525910"/>
                      <a:pt x="573147" y="0"/>
                      <a:pt x="1280160" y="0"/>
                    </a:cubicBezTo>
                    <a:close/>
                  </a:path>
                </a:pathLst>
              </a:custGeom>
              <a:solidFill>
                <a:schemeClr val="accent5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8" name="TextBox 27"/>
              <p:cNvSpPr txBox="1"/>
              <p:nvPr/>
            </p:nvSpPr>
            <p:spPr>
              <a:xfrm rot="16200000">
                <a:off x="11014510" y="3312370"/>
                <a:ext cx="1936268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000" b="1" dirty="0" smtClean="0">
                    <a:solidFill>
                      <a:schemeClr val="bg2"/>
                    </a:solidFill>
                    <a:latin typeface="MV Boli" panose="02000500030200090000" pitchFamily="2" charset="0"/>
                    <a:cs typeface="MV Boli" panose="02000500030200090000" pitchFamily="2" charset="0"/>
                  </a:rPr>
                  <a:t>WEAKNESSES</a:t>
                </a:r>
                <a:endParaRPr lang="en-GB" sz="2000" b="1" dirty="0">
                  <a:solidFill>
                    <a:schemeClr val="bg2"/>
                  </a:solidFill>
                  <a:latin typeface="MV Boli" panose="02000500030200090000" pitchFamily="2" charset="0"/>
                  <a:cs typeface="MV Boli" panose="02000500030200090000" pitchFamily="2" charset="0"/>
                </a:endParaRPr>
              </a:p>
            </p:txBody>
          </p:sp>
          <p:pic>
            <p:nvPicPr>
              <p:cNvPr id="29" name="Picture 28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6200000">
                <a:off x="11037721" y="3124155"/>
                <a:ext cx="609685" cy="609685"/>
              </a:xfrm>
              <a:prstGeom prst="rect">
                <a:avLst/>
              </a:prstGeom>
            </p:spPr>
          </p:pic>
        </p:grpSp>
      </p:grpSp>
      <p:grpSp>
        <p:nvGrpSpPr>
          <p:cNvPr id="73" name="Group 72"/>
          <p:cNvGrpSpPr/>
          <p:nvPr/>
        </p:nvGrpSpPr>
        <p:grpSpPr>
          <a:xfrm>
            <a:off x="3447270" y="289537"/>
            <a:ext cx="8046720" cy="5175801"/>
            <a:chOff x="2309316" y="206999"/>
            <a:chExt cx="8046720" cy="5175801"/>
          </a:xfrm>
          <a:solidFill>
            <a:schemeClr val="accent6">
              <a:lumMod val="60000"/>
              <a:lumOff val="40000"/>
            </a:schemeClr>
          </a:solidFill>
        </p:grpSpPr>
        <p:sp>
          <p:nvSpPr>
            <p:cNvPr id="91" name="Oval 90"/>
            <p:cNvSpPr/>
            <p:nvPr/>
          </p:nvSpPr>
          <p:spPr>
            <a:xfrm>
              <a:off x="4528933" y="206999"/>
              <a:ext cx="3339339" cy="3213127"/>
            </a:xfrm>
            <a:prstGeom prst="ellipse">
              <a:avLst/>
            </a:prstGeom>
            <a:grp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2" name="TextBox 81"/>
            <p:cNvSpPr txBox="1"/>
            <p:nvPr/>
          </p:nvSpPr>
          <p:spPr>
            <a:xfrm>
              <a:off x="2785448" y="4304834"/>
              <a:ext cx="7093016" cy="461665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dobe Gothic Std B" panose="020B0800000000000000" pitchFamily="34" charset="-128"/>
                  <a:ea typeface="Adobe Gothic Std B" panose="020B0800000000000000" pitchFamily="34" charset="-128"/>
                </a:rPr>
                <a:t>Part made by Natalia </a:t>
              </a:r>
              <a:r>
                <a:rPr lang="en-GB" sz="2400" dirty="0" err="1" smtClean="0">
                  <a:solidFill>
                    <a:schemeClr val="tx1">
                      <a:lumMod val="75000"/>
                      <a:lumOff val="2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dobe Gothic Std B" panose="020B0800000000000000" pitchFamily="34" charset="-128"/>
                  <a:ea typeface="Adobe Gothic Std B" panose="020B0800000000000000" pitchFamily="34" charset="-128"/>
                </a:rPr>
                <a:t>Michalak</a:t>
              </a:r>
              <a:endParaRPr lang="en-GB" sz="2400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be Gothic Std B" panose="020B0800000000000000" pitchFamily="34" charset="-128"/>
                <a:ea typeface="Adobe Gothic Std B" panose="020B0800000000000000" pitchFamily="34" charset="-128"/>
              </a:endParaRPr>
            </a:p>
          </p:txBody>
        </p:sp>
        <p:sp>
          <p:nvSpPr>
            <p:cNvPr id="89" name="TextBox 88"/>
            <p:cNvSpPr txBox="1"/>
            <p:nvPr/>
          </p:nvSpPr>
          <p:spPr>
            <a:xfrm>
              <a:off x="2309316" y="4921135"/>
              <a:ext cx="8046720" cy="461665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Comic Sans MS" panose="030F0702030302020204" pitchFamily="66" charset="0"/>
                </a:rPr>
                <a:t>STRENGTHS AND WEAKNESSES </a:t>
              </a:r>
              <a:endParaRPr lang="en-GB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endParaRPr>
            </a:p>
          </p:txBody>
        </p:sp>
      </p:grpSp>
      <p:pic>
        <p:nvPicPr>
          <p:cNvPr id="50" name="Picture 2" descr="Image may contain: 1 person, smiling, close-up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07202" y="507352"/>
            <a:ext cx="2730947" cy="2777496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521160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" name="Group 19"/>
          <p:cNvGrpSpPr/>
          <p:nvPr/>
        </p:nvGrpSpPr>
        <p:grpSpPr>
          <a:xfrm>
            <a:off x="-163168" y="-17739"/>
            <a:ext cx="12244253" cy="6858000"/>
            <a:chOff x="0" y="0"/>
            <a:chExt cx="12244253" cy="6858000"/>
          </a:xfrm>
        </p:grpSpPr>
        <p:sp>
          <p:nvSpPr>
            <p:cNvPr id="4" name="Rectangle 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>
              <a:outerShdw blurRad="215900" dist="50800" sx="101000" sy="101000" algn="tl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19" name="Group 18"/>
            <p:cNvGrpSpPr/>
            <p:nvPr/>
          </p:nvGrpSpPr>
          <p:grpSpPr>
            <a:xfrm>
              <a:off x="10964093" y="2254345"/>
              <a:ext cx="1280160" cy="2349306"/>
              <a:chOff x="10964093" y="2254345"/>
              <a:chExt cx="1280160" cy="2349306"/>
            </a:xfrm>
          </p:grpSpPr>
          <p:sp>
            <p:nvSpPr>
              <p:cNvPr id="8" name="Freeform 7"/>
              <p:cNvSpPr/>
              <p:nvPr/>
            </p:nvSpPr>
            <p:spPr>
              <a:xfrm>
                <a:off x="10964093" y="2254345"/>
                <a:ext cx="1280160" cy="2349306"/>
              </a:xfrm>
              <a:custGeom>
                <a:avLst/>
                <a:gdLst>
                  <a:gd name="connsiteX0" fmla="*/ 1280160 w 1280160"/>
                  <a:gd name="connsiteY0" fmla="*/ 0 h 2349306"/>
                  <a:gd name="connsiteX1" fmla="*/ 1280160 w 1280160"/>
                  <a:gd name="connsiteY1" fmla="*/ 2349306 h 2349306"/>
                  <a:gd name="connsiteX2" fmla="*/ 0 w 1280160"/>
                  <a:gd name="connsiteY2" fmla="*/ 1174653 h 2349306"/>
                  <a:gd name="connsiteX3" fmla="*/ 1280160 w 1280160"/>
                  <a:gd name="connsiteY3" fmla="*/ 0 h 23493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80160" h="2349306">
                    <a:moveTo>
                      <a:pt x="1280160" y="0"/>
                    </a:moveTo>
                    <a:lnTo>
                      <a:pt x="1280160" y="2349306"/>
                    </a:lnTo>
                    <a:cubicBezTo>
                      <a:pt x="573147" y="2349306"/>
                      <a:pt x="0" y="1823396"/>
                      <a:pt x="0" y="1174653"/>
                    </a:cubicBezTo>
                    <a:cubicBezTo>
                      <a:pt x="0" y="525910"/>
                      <a:pt x="573147" y="0"/>
                      <a:pt x="1280160" y="0"/>
                    </a:cubicBezTo>
                    <a:close/>
                  </a:path>
                </a:pathLst>
              </a:custGeom>
              <a:solidFill>
                <a:schemeClr val="accent2">
                  <a:lumMod val="40000"/>
                  <a:lumOff val="6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9" name="TextBox 8"/>
              <p:cNvSpPr txBox="1"/>
              <p:nvPr/>
            </p:nvSpPr>
            <p:spPr>
              <a:xfrm rot="16200000">
                <a:off x="10952964" y="3083970"/>
                <a:ext cx="2059360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000" b="1" dirty="0" smtClean="0">
                    <a:solidFill>
                      <a:schemeClr val="bg1"/>
                    </a:solidFill>
                    <a:latin typeface="MV Boli" panose="02000500030200090000" pitchFamily="2" charset="0"/>
                    <a:cs typeface="MV Boli" panose="02000500030200090000" pitchFamily="2" charset="0"/>
                  </a:rPr>
                  <a:t>STHRENGTHS</a:t>
                </a:r>
                <a:endParaRPr lang="en-GB" sz="2000" b="1" dirty="0">
                  <a:solidFill>
                    <a:schemeClr val="bg1"/>
                  </a:solidFill>
                  <a:latin typeface="MV Boli" panose="02000500030200090000" pitchFamily="2" charset="0"/>
                  <a:cs typeface="MV Boli" panose="02000500030200090000" pitchFamily="2" charset="0"/>
                </a:endParaRPr>
              </a:p>
            </p:txBody>
          </p:sp>
          <p:pic>
            <p:nvPicPr>
              <p:cNvPr id="18" name="Picture 17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6200000">
                <a:off x="11037721" y="3124155"/>
                <a:ext cx="609685" cy="609685"/>
              </a:xfrm>
              <a:prstGeom prst="rect">
                <a:avLst/>
              </a:prstGeom>
            </p:spPr>
          </p:pic>
        </p:grpSp>
      </p:grpSp>
      <p:grpSp>
        <p:nvGrpSpPr>
          <p:cNvPr id="24" name="Group 23"/>
          <p:cNvGrpSpPr/>
          <p:nvPr/>
        </p:nvGrpSpPr>
        <p:grpSpPr>
          <a:xfrm>
            <a:off x="-10752631" y="-8868"/>
            <a:ext cx="12244253" cy="6858000"/>
            <a:chOff x="0" y="0"/>
            <a:chExt cx="12244253" cy="6858000"/>
          </a:xfrm>
        </p:grpSpPr>
        <p:sp>
          <p:nvSpPr>
            <p:cNvPr id="25" name="Rectangle 24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>
              <a:outerShdw blurRad="215900" dist="50800" sx="101000" sy="101000" algn="tl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26" name="Group 25"/>
            <p:cNvGrpSpPr/>
            <p:nvPr/>
          </p:nvGrpSpPr>
          <p:grpSpPr>
            <a:xfrm>
              <a:off x="10964093" y="2254345"/>
              <a:ext cx="1280160" cy="2349306"/>
              <a:chOff x="10964093" y="2254345"/>
              <a:chExt cx="1280160" cy="2349306"/>
            </a:xfrm>
          </p:grpSpPr>
          <p:sp>
            <p:nvSpPr>
              <p:cNvPr id="27" name="Freeform 26"/>
              <p:cNvSpPr/>
              <p:nvPr/>
            </p:nvSpPr>
            <p:spPr>
              <a:xfrm>
                <a:off x="10964093" y="2254345"/>
                <a:ext cx="1280160" cy="2349306"/>
              </a:xfrm>
              <a:custGeom>
                <a:avLst/>
                <a:gdLst>
                  <a:gd name="connsiteX0" fmla="*/ 1280160 w 1280160"/>
                  <a:gd name="connsiteY0" fmla="*/ 0 h 2349306"/>
                  <a:gd name="connsiteX1" fmla="*/ 1280160 w 1280160"/>
                  <a:gd name="connsiteY1" fmla="*/ 2349306 h 2349306"/>
                  <a:gd name="connsiteX2" fmla="*/ 0 w 1280160"/>
                  <a:gd name="connsiteY2" fmla="*/ 1174653 h 2349306"/>
                  <a:gd name="connsiteX3" fmla="*/ 1280160 w 1280160"/>
                  <a:gd name="connsiteY3" fmla="*/ 0 h 23493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80160" h="2349306">
                    <a:moveTo>
                      <a:pt x="1280160" y="0"/>
                    </a:moveTo>
                    <a:lnTo>
                      <a:pt x="1280160" y="2349306"/>
                    </a:lnTo>
                    <a:cubicBezTo>
                      <a:pt x="573147" y="2349306"/>
                      <a:pt x="0" y="1823396"/>
                      <a:pt x="0" y="1174653"/>
                    </a:cubicBezTo>
                    <a:cubicBezTo>
                      <a:pt x="0" y="525910"/>
                      <a:pt x="573147" y="0"/>
                      <a:pt x="1280160" y="0"/>
                    </a:cubicBezTo>
                    <a:close/>
                  </a:path>
                </a:pathLst>
              </a:custGeom>
              <a:solidFill>
                <a:schemeClr val="accent5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8" name="TextBox 27"/>
              <p:cNvSpPr txBox="1"/>
              <p:nvPr/>
            </p:nvSpPr>
            <p:spPr>
              <a:xfrm rot="16200000">
                <a:off x="11014510" y="3312370"/>
                <a:ext cx="1936268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000" b="1" dirty="0" smtClean="0">
                    <a:solidFill>
                      <a:schemeClr val="bg2"/>
                    </a:solidFill>
                    <a:latin typeface="MV Boli" panose="02000500030200090000" pitchFamily="2" charset="0"/>
                    <a:cs typeface="MV Boli" panose="02000500030200090000" pitchFamily="2" charset="0"/>
                  </a:rPr>
                  <a:t>WEAKNESSES</a:t>
                </a:r>
                <a:endParaRPr lang="en-GB" sz="2000" b="1" dirty="0">
                  <a:solidFill>
                    <a:schemeClr val="bg2"/>
                  </a:solidFill>
                  <a:latin typeface="MV Boli" panose="02000500030200090000" pitchFamily="2" charset="0"/>
                  <a:cs typeface="MV Boli" panose="02000500030200090000" pitchFamily="2" charset="0"/>
                </a:endParaRPr>
              </a:p>
            </p:txBody>
          </p:sp>
          <p:pic>
            <p:nvPicPr>
              <p:cNvPr id="29" name="Picture 28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6200000">
                <a:off x="11037721" y="3124155"/>
                <a:ext cx="609685" cy="609685"/>
              </a:xfrm>
              <a:prstGeom prst="rect">
                <a:avLst/>
              </a:prstGeom>
            </p:spPr>
          </p:pic>
        </p:grpSp>
      </p:grpSp>
      <p:grpSp>
        <p:nvGrpSpPr>
          <p:cNvPr id="42" name="Group 41"/>
          <p:cNvGrpSpPr/>
          <p:nvPr/>
        </p:nvGrpSpPr>
        <p:grpSpPr>
          <a:xfrm>
            <a:off x="-12635935" y="-8868"/>
            <a:ext cx="12244254" cy="6858000"/>
            <a:chOff x="0" y="0"/>
            <a:chExt cx="12244254" cy="6858000"/>
          </a:xfrm>
        </p:grpSpPr>
        <p:sp>
          <p:nvSpPr>
            <p:cNvPr id="43" name="Rectangle 42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>
              <a:outerShdw blurRad="215900" dist="50800" sx="101000" sy="101000" algn="tl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44" name="Group 43"/>
            <p:cNvGrpSpPr/>
            <p:nvPr/>
          </p:nvGrpSpPr>
          <p:grpSpPr>
            <a:xfrm>
              <a:off x="10964093" y="2254345"/>
              <a:ext cx="1280161" cy="2349306"/>
              <a:chOff x="10964093" y="2254345"/>
              <a:chExt cx="1280161" cy="2349306"/>
            </a:xfrm>
          </p:grpSpPr>
          <p:sp>
            <p:nvSpPr>
              <p:cNvPr id="45" name="Freeform 44"/>
              <p:cNvSpPr/>
              <p:nvPr/>
            </p:nvSpPr>
            <p:spPr>
              <a:xfrm>
                <a:off x="10964093" y="2254345"/>
                <a:ext cx="1280160" cy="2349306"/>
              </a:xfrm>
              <a:custGeom>
                <a:avLst/>
                <a:gdLst>
                  <a:gd name="connsiteX0" fmla="*/ 1280160 w 1280160"/>
                  <a:gd name="connsiteY0" fmla="*/ 0 h 2349306"/>
                  <a:gd name="connsiteX1" fmla="*/ 1280160 w 1280160"/>
                  <a:gd name="connsiteY1" fmla="*/ 2349306 h 2349306"/>
                  <a:gd name="connsiteX2" fmla="*/ 0 w 1280160"/>
                  <a:gd name="connsiteY2" fmla="*/ 1174653 h 2349306"/>
                  <a:gd name="connsiteX3" fmla="*/ 1280160 w 1280160"/>
                  <a:gd name="connsiteY3" fmla="*/ 0 h 23493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80160" h="2349306">
                    <a:moveTo>
                      <a:pt x="1280160" y="0"/>
                    </a:moveTo>
                    <a:lnTo>
                      <a:pt x="1280160" y="2349306"/>
                    </a:lnTo>
                    <a:cubicBezTo>
                      <a:pt x="573147" y="2349306"/>
                      <a:pt x="0" y="1823396"/>
                      <a:pt x="0" y="1174653"/>
                    </a:cubicBezTo>
                    <a:cubicBezTo>
                      <a:pt x="0" y="525910"/>
                      <a:pt x="573147" y="0"/>
                      <a:pt x="1280160" y="0"/>
                    </a:cubicBezTo>
                    <a:close/>
                  </a:path>
                </a:pathLst>
              </a:custGeom>
              <a:solidFill>
                <a:srgbClr val="FFC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46" name="TextBox 45"/>
              <p:cNvSpPr txBox="1"/>
              <p:nvPr/>
            </p:nvSpPr>
            <p:spPr>
              <a:xfrm rot="16200000">
                <a:off x="11097937" y="3167388"/>
                <a:ext cx="176941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b="1" dirty="0" smtClean="0">
                    <a:solidFill>
                      <a:schemeClr val="bg2"/>
                    </a:solidFill>
                    <a:latin typeface="MV Boli" panose="02000500030200090000" pitchFamily="2" charset="0"/>
                    <a:cs typeface="MV Boli" panose="02000500030200090000" pitchFamily="2" charset="0"/>
                  </a:rPr>
                  <a:t>Indeed</a:t>
                </a:r>
                <a:endParaRPr lang="en-GB" sz="2800" b="1" dirty="0">
                  <a:solidFill>
                    <a:schemeClr val="bg2"/>
                  </a:solidFill>
                  <a:latin typeface="MV Boli" panose="02000500030200090000" pitchFamily="2" charset="0"/>
                  <a:cs typeface="MV Boli" panose="02000500030200090000" pitchFamily="2" charset="0"/>
                </a:endParaRPr>
              </a:p>
            </p:txBody>
          </p:sp>
          <p:pic>
            <p:nvPicPr>
              <p:cNvPr id="47" name="Picture 46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6200000">
                <a:off x="11037721" y="3124155"/>
                <a:ext cx="609685" cy="609685"/>
              </a:xfrm>
              <a:prstGeom prst="rect">
                <a:avLst/>
              </a:prstGeom>
            </p:spPr>
          </p:pic>
        </p:grpSp>
      </p:grpSp>
      <p:grpSp>
        <p:nvGrpSpPr>
          <p:cNvPr id="66" name="Group 65"/>
          <p:cNvGrpSpPr/>
          <p:nvPr/>
        </p:nvGrpSpPr>
        <p:grpSpPr>
          <a:xfrm>
            <a:off x="-15109988" y="0"/>
            <a:ext cx="12244254" cy="6858000"/>
            <a:chOff x="0" y="0"/>
            <a:chExt cx="12244254" cy="6858000"/>
          </a:xfrm>
        </p:grpSpPr>
        <p:sp>
          <p:nvSpPr>
            <p:cNvPr id="67" name="Rectangle 6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>
              <a:outerShdw blurRad="215900" dist="50800" sx="101000" sy="101000" algn="tl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68" name="Group 67"/>
            <p:cNvGrpSpPr/>
            <p:nvPr/>
          </p:nvGrpSpPr>
          <p:grpSpPr>
            <a:xfrm>
              <a:off x="10964093" y="2254345"/>
              <a:ext cx="1280161" cy="2349306"/>
              <a:chOff x="10964093" y="2254345"/>
              <a:chExt cx="1280161" cy="2349306"/>
            </a:xfrm>
          </p:grpSpPr>
          <p:sp>
            <p:nvSpPr>
              <p:cNvPr id="69" name="Freeform 68"/>
              <p:cNvSpPr/>
              <p:nvPr/>
            </p:nvSpPr>
            <p:spPr>
              <a:xfrm>
                <a:off x="10964093" y="2254345"/>
                <a:ext cx="1280160" cy="2349306"/>
              </a:xfrm>
              <a:custGeom>
                <a:avLst/>
                <a:gdLst>
                  <a:gd name="connsiteX0" fmla="*/ 1280160 w 1280160"/>
                  <a:gd name="connsiteY0" fmla="*/ 0 h 2349306"/>
                  <a:gd name="connsiteX1" fmla="*/ 1280160 w 1280160"/>
                  <a:gd name="connsiteY1" fmla="*/ 2349306 h 2349306"/>
                  <a:gd name="connsiteX2" fmla="*/ 0 w 1280160"/>
                  <a:gd name="connsiteY2" fmla="*/ 1174653 h 2349306"/>
                  <a:gd name="connsiteX3" fmla="*/ 1280160 w 1280160"/>
                  <a:gd name="connsiteY3" fmla="*/ 0 h 23493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80160" h="2349306">
                    <a:moveTo>
                      <a:pt x="1280160" y="0"/>
                    </a:moveTo>
                    <a:lnTo>
                      <a:pt x="1280160" y="2349306"/>
                    </a:lnTo>
                    <a:cubicBezTo>
                      <a:pt x="573147" y="2349306"/>
                      <a:pt x="0" y="1823396"/>
                      <a:pt x="0" y="1174653"/>
                    </a:cubicBezTo>
                    <a:cubicBezTo>
                      <a:pt x="0" y="525910"/>
                      <a:pt x="573147" y="0"/>
                      <a:pt x="1280160" y="0"/>
                    </a:cubicBezTo>
                    <a:close/>
                  </a:path>
                </a:pathLst>
              </a:custGeom>
              <a:solidFill>
                <a:srgbClr val="D4B0B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70" name="TextBox 69"/>
              <p:cNvSpPr txBox="1"/>
              <p:nvPr/>
            </p:nvSpPr>
            <p:spPr>
              <a:xfrm rot="16200000">
                <a:off x="11097937" y="3167388"/>
                <a:ext cx="176941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b="1" dirty="0" smtClean="0">
                    <a:solidFill>
                      <a:schemeClr val="bg2"/>
                    </a:solidFill>
                    <a:latin typeface="MV Boli" panose="02000500030200090000" pitchFamily="2" charset="0"/>
                    <a:cs typeface="MV Boli" panose="02000500030200090000" pitchFamily="2" charset="0"/>
                  </a:rPr>
                  <a:t>Resume</a:t>
                </a:r>
                <a:endParaRPr lang="en-GB" sz="2800" b="1" dirty="0">
                  <a:solidFill>
                    <a:schemeClr val="bg2"/>
                  </a:solidFill>
                  <a:latin typeface="MV Boli" panose="02000500030200090000" pitchFamily="2" charset="0"/>
                  <a:cs typeface="MV Boli" panose="02000500030200090000" pitchFamily="2" charset="0"/>
                </a:endParaRPr>
              </a:p>
            </p:txBody>
          </p:sp>
          <p:pic>
            <p:nvPicPr>
              <p:cNvPr id="71" name="Picture 70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6200000">
                <a:off x="11037721" y="3124155"/>
                <a:ext cx="609685" cy="609685"/>
              </a:xfrm>
              <a:prstGeom prst="rect">
                <a:avLst/>
              </a:prstGeom>
            </p:spPr>
          </p:pic>
        </p:grpSp>
      </p:grpSp>
      <p:grpSp>
        <p:nvGrpSpPr>
          <p:cNvPr id="83" name="Group 82"/>
          <p:cNvGrpSpPr/>
          <p:nvPr/>
        </p:nvGrpSpPr>
        <p:grpSpPr>
          <a:xfrm>
            <a:off x="-15795789" y="-13305"/>
            <a:ext cx="12244254" cy="6858000"/>
            <a:chOff x="0" y="0"/>
            <a:chExt cx="12244254" cy="6858000"/>
          </a:xfrm>
        </p:grpSpPr>
        <p:sp>
          <p:nvSpPr>
            <p:cNvPr id="84" name="Rectangle 8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>
              <a:outerShdw blurRad="215900" dist="50800" sx="101000" sy="101000" algn="tl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85" name="Group 84"/>
            <p:cNvGrpSpPr/>
            <p:nvPr/>
          </p:nvGrpSpPr>
          <p:grpSpPr>
            <a:xfrm>
              <a:off x="10964093" y="2254345"/>
              <a:ext cx="1280161" cy="2349306"/>
              <a:chOff x="10964093" y="2254345"/>
              <a:chExt cx="1280161" cy="2349306"/>
            </a:xfrm>
          </p:grpSpPr>
          <p:sp>
            <p:nvSpPr>
              <p:cNvPr id="86" name="Freeform 85"/>
              <p:cNvSpPr/>
              <p:nvPr/>
            </p:nvSpPr>
            <p:spPr>
              <a:xfrm>
                <a:off x="10964093" y="2254345"/>
                <a:ext cx="1280160" cy="2349306"/>
              </a:xfrm>
              <a:custGeom>
                <a:avLst/>
                <a:gdLst>
                  <a:gd name="connsiteX0" fmla="*/ 1280160 w 1280160"/>
                  <a:gd name="connsiteY0" fmla="*/ 0 h 2349306"/>
                  <a:gd name="connsiteX1" fmla="*/ 1280160 w 1280160"/>
                  <a:gd name="connsiteY1" fmla="*/ 2349306 h 2349306"/>
                  <a:gd name="connsiteX2" fmla="*/ 0 w 1280160"/>
                  <a:gd name="connsiteY2" fmla="*/ 1174653 h 2349306"/>
                  <a:gd name="connsiteX3" fmla="*/ 1280160 w 1280160"/>
                  <a:gd name="connsiteY3" fmla="*/ 0 h 23493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80160" h="2349306">
                    <a:moveTo>
                      <a:pt x="1280160" y="0"/>
                    </a:moveTo>
                    <a:lnTo>
                      <a:pt x="1280160" y="2349306"/>
                    </a:lnTo>
                    <a:cubicBezTo>
                      <a:pt x="573147" y="2349306"/>
                      <a:pt x="0" y="1823396"/>
                      <a:pt x="0" y="1174653"/>
                    </a:cubicBezTo>
                    <a:cubicBezTo>
                      <a:pt x="0" y="525910"/>
                      <a:pt x="573147" y="0"/>
                      <a:pt x="1280160" y="0"/>
                    </a:cubicBezTo>
                    <a:close/>
                  </a:path>
                </a:pathLst>
              </a:custGeom>
              <a:solidFill>
                <a:srgbClr val="93DDD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87" name="TextBox 86"/>
              <p:cNvSpPr txBox="1"/>
              <p:nvPr/>
            </p:nvSpPr>
            <p:spPr>
              <a:xfrm rot="16200000">
                <a:off x="11097937" y="3167388"/>
                <a:ext cx="176941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b="1" dirty="0" smtClean="0">
                    <a:solidFill>
                      <a:schemeClr val="bg2"/>
                    </a:solidFill>
                    <a:latin typeface="MV Boli" panose="02000500030200090000" pitchFamily="2" charset="0"/>
                    <a:cs typeface="MV Boli" panose="02000500030200090000" pitchFamily="2" charset="0"/>
                  </a:rPr>
                  <a:t>About</a:t>
                </a:r>
                <a:endParaRPr lang="en-GB" sz="2800" b="1" dirty="0">
                  <a:solidFill>
                    <a:schemeClr val="bg2"/>
                  </a:solidFill>
                  <a:latin typeface="MV Boli" panose="02000500030200090000" pitchFamily="2" charset="0"/>
                  <a:cs typeface="MV Boli" panose="02000500030200090000" pitchFamily="2" charset="0"/>
                </a:endParaRPr>
              </a:p>
            </p:txBody>
          </p:sp>
          <p:pic>
            <p:nvPicPr>
              <p:cNvPr id="88" name="Picture 87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6200000">
                <a:off x="11037721" y="3124155"/>
                <a:ext cx="609685" cy="609685"/>
              </a:xfrm>
              <a:prstGeom prst="rect">
                <a:avLst/>
              </a:prstGeom>
            </p:spPr>
          </p:pic>
        </p:grpSp>
      </p:grpSp>
      <p:grpSp>
        <p:nvGrpSpPr>
          <p:cNvPr id="50" name="Group 49"/>
          <p:cNvGrpSpPr/>
          <p:nvPr/>
        </p:nvGrpSpPr>
        <p:grpSpPr>
          <a:xfrm>
            <a:off x="2896434" y="81358"/>
            <a:ext cx="7700614" cy="1056642"/>
            <a:chOff x="2807673" y="81748"/>
            <a:chExt cx="6043977" cy="1056642"/>
          </a:xfrm>
        </p:grpSpPr>
        <p:sp>
          <p:nvSpPr>
            <p:cNvPr id="51" name="TextBox 50"/>
            <p:cNvSpPr txBox="1"/>
            <p:nvPr/>
          </p:nvSpPr>
          <p:spPr>
            <a:xfrm>
              <a:off x="2807673" y="81748"/>
              <a:ext cx="6043977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4400" dirty="0" smtClean="0">
                  <a:solidFill>
                    <a:schemeClr val="bg1">
                      <a:lumMod val="50000"/>
                    </a:schemeClr>
                  </a:solidFill>
                  <a:latin typeface="Tw Cen MT" panose="020B0602020104020603" pitchFamily="34" charset="0"/>
                </a:rPr>
                <a:t>BE STRONG</a:t>
              </a:r>
              <a:endParaRPr lang="en-GB" sz="4400" dirty="0">
                <a:solidFill>
                  <a:schemeClr val="bg1">
                    <a:lumMod val="50000"/>
                  </a:schemeClr>
                </a:solidFill>
                <a:latin typeface="Tw Cen MT" panose="020B0602020104020603" pitchFamily="34" charset="0"/>
              </a:endParaRPr>
            </a:p>
          </p:txBody>
        </p:sp>
        <p:grpSp>
          <p:nvGrpSpPr>
            <p:cNvPr id="52" name="Group 51"/>
            <p:cNvGrpSpPr/>
            <p:nvPr/>
          </p:nvGrpSpPr>
          <p:grpSpPr>
            <a:xfrm>
              <a:off x="5078428" y="846372"/>
              <a:ext cx="1526209" cy="292018"/>
              <a:chOff x="4801005" y="830897"/>
              <a:chExt cx="1526209" cy="292018"/>
            </a:xfrm>
          </p:grpSpPr>
          <p:sp>
            <p:nvSpPr>
              <p:cNvPr id="53" name="Oval 52"/>
              <p:cNvSpPr/>
              <p:nvPr/>
            </p:nvSpPr>
            <p:spPr>
              <a:xfrm>
                <a:off x="4801005" y="830897"/>
                <a:ext cx="265855" cy="281680"/>
              </a:xfrm>
              <a:prstGeom prst="ellipse">
                <a:avLst/>
              </a:prstGeom>
              <a:solidFill>
                <a:srgbClr val="9A8AF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54" name="Oval 53"/>
              <p:cNvSpPr/>
              <p:nvPr/>
            </p:nvSpPr>
            <p:spPr>
              <a:xfrm>
                <a:off x="5114515" y="839464"/>
                <a:ext cx="265855" cy="281680"/>
              </a:xfrm>
              <a:prstGeom prst="ellipse">
                <a:avLst/>
              </a:prstGeom>
              <a:solidFill>
                <a:srgbClr val="E8629B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55" name="Oval 54"/>
              <p:cNvSpPr/>
              <p:nvPr/>
            </p:nvSpPr>
            <p:spPr>
              <a:xfrm>
                <a:off x="5428025" y="841235"/>
                <a:ext cx="265855" cy="281680"/>
              </a:xfrm>
              <a:prstGeom prst="ellipse">
                <a:avLst/>
              </a:prstGeom>
              <a:solidFill>
                <a:srgbClr val="F2B87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56" name="Oval 55"/>
              <p:cNvSpPr/>
              <p:nvPr/>
            </p:nvSpPr>
            <p:spPr>
              <a:xfrm>
                <a:off x="6061359" y="839464"/>
                <a:ext cx="265855" cy="281680"/>
              </a:xfrm>
              <a:prstGeom prst="ellipse">
                <a:avLst/>
              </a:prstGeom>
              <a:solidFill>
                <a:srgbClr val="F4787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57" name="Oval 56"/>
              <p:cNvSpPr/>
              <p:nvPr/>
            </p:nvSpPr>
            <p:spPr>
              <a:xfrm>
                <a:off x="5741535" y="839464"/>
                <a:ext cx="265855" cy="281680"/>
              </a:xfrm>
              <a:prstGeom prst="ellipse">
                <a:avLst/>
              </a:prstGeom>
              <a:solidFill>
                <a:srgbClr val="93DDD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pic>
        <p:nvPicPr>
          <p:cNvPr id="60" name="Picture 5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2374" y="1202319"/>
            <a:ext cx="2497253" cy="151721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3" name="TextBox 2"/>
          <p:cNvSpPr txBox="1"/>
          <p:nvPr/>
        </p:nvSpPr>
        <p:spPr>
          <a:xfrm>
            <a:off x="2565577" y="3124155"/>
            <a:ext cx="2305112" cy="3794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MORRISTON AREA</a:t>
            </a:r>
            <a:endParaRPr lang="en-GB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1" name="TextBox 60"/>
          <p:cNvSpPr txBox="1"/>
          <p:nvPr/>
        </p:nvSpPr>
        <p:spPr>
          <a:xfrm>
            <a:off x="4870689" y="1691455"/>
            <a:ext cx="23051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DEMOGRAPHIC OF AREA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4648" y="1106939"/>
            <a:ext cx="1684316" cy="1684316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6" name="TextBox 5"/>
          <p:cNvSpPr txBox="1"/>
          <p:nvPr/>
        </p:nvSpPr>
        <p:spPr>
          <a:xfrm>
            <a:off x="8255831" y="3046790"/>
            <a:ext cx="181313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PARKING SPACE</a:t>
            </a:r>
            <a:endParaRPr lang="en-GB" sz="2000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9731" y="3908174"/>
            <a:ext cx="2635905" cy="173384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63" name="TextBox 62"/>
          <p:cNvSpPr txBox="1"/>
          <p:nvPr/>
        </p:nvSpPr>
        <p:spPr>
          <a:xfrm>
            <a:off x="2565577" y="6046631"/>
            <a:ext cx="230511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 smtClean="0">
                <a:solidFill>
                  <a:srgbClr val="F7A3F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SUPPORT YOUNG FAMILIES </a:t>
            </a:r>
            <a:endParaRPr lang="en-GB" sz="2000" dirty="0">
              <a:solidFill>
                <a:srgbClr val="F7A3F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207" y="3857017"/>
            <a:ext cx="2879737" cy="190885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65" name="TextBox 64"/>
          <p:cNvSpPr txBox="1"/>
          <p:nvPr/>
        </p:nvSpPr>
        <p:spPr>
          <a:xfrm>
            <a:off x="7419915" y="5990021"/>
            <a:ext cx="338101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ENGAGEMENT WITH WELLBEING OF COMMUNITY </a:t>
            </a:r>
            <a:endParaRPr lang="en-GB" sz="2000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6905851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4500"/>
                            </p:stCondLst>
                            <p:childTnLst>
                              <p:par>
                                <p:cTn id="3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0"/>
                            </p:stCondLst>
                            <p:childTnLst>
                              <p:par>
                                <p:cTn id="3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5500"/>
                            </p:stCondLst>
                            <p:childTnLst>
                              <p:par>
                                <p:cTn id="43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1" grpId="0"/>
      <p:bldP spid="6" grpId="0"/>
      <p:bldP spid="63" grpId="0"/>
      <p:bldP spid="65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4" name="Group 23"/>
          <p:cNvGrpSpPr/>
          <p:nvPr/>
        </p:nvGrpSpPr>
        <p:grpSpPr>
          <a:xfrm>
            <a:off x="-695514" y="0"/>
            <a:ext cx="12244253" cy="6858000"/>
            <a:chOff x="0" y="0"/>
            <a:chExt cx="12244253" cy="6858000"/>
          </a:xfrm>
        </p:grpSpPr>
        <p:sp>
          <p:nvSpPr>
            <p:cNvPr id="25" name="Rectangle 24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>
              <a:outerShdw blurRad="215900" dist="50800" sx="101000" sy="101000" algn="tl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26" name="Group 25"/>
            <p:cNvGrpSpPr/>
            <p:nvPr/>
          </p:nvGrpSpPr>
          <p:grpSpPr>
            <a:xfrm>
              <a:off x="10964093" y="2254345"/>
              <a:ext cx="1280160" cy="2349306"/>
              <a:chOff x="10964093" y="2254345"/>
              <a:chExt cx="1280160" cy="2349306"/>
            </a:xfrm>
          </p:grpSpPr>
          <p:sp>
            <p:nvSpPr>
              <p:cNvPr id="27" name="Freeform 26"/>
              <p:cNvSpPr/>
              <p:nvPr/>
            </p:nvSpPr>
            <p:spPr>
              <a:xfrm>
                <a:off x="10964093" y="2254345"/>
                <a:ext cx="1280160" cy="2349306"/>
              </a:xfrm>
              <a:custGeom>
                <a:avLst/>
                <a:gdLst>
                  <a:gd name="connsiteX0" fmla="*/ 1280160 w 1280160"/>
                  <a:gd name="connsiteY0" fmla="*/ 0 h 2349306"/>
                  <a:gd name="connsiteX1" fmla="*/ 1280160 w 1280160"/>
                  <a:gd name="connsiteY1" fmla="*/ 2349306 h 2349306"/>
                  <a:gd name="connsiteX2" fmla="*/ 0 w 1280160"/>
                  <a:gd name="connsiteY2" fmla="*/ 1174653 h 2349306"/>
                  <a:gd name="connsiteX3" fmla="*/ 1280160 w 1280160"/>
                  <a:gd name="connsiteY3" fmla="*/ 0 h 23493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80160" h="2349306">
                    <a:moveTo>
                      <a:pt x="1280160" y="0"/>
                    </a:moveTo>
                    <a:lnTo>
                      <a:pt x="1280160" y="2349306"/>
                    </a:lnTo>
                    <a:cubicBezTo>
                      <a:pt x="573147" y="2349306"/>
                      <a:pt x="0" y="1823396"/>
                      <a:pt x="0" y="1174653"/>
                    </a:cubicBezTo>
                    <a:cubicBezTo>
                      <a:pt x="0" y="525910"/>
                      <a:pt x="573147" y="0"/>
                      <a:pt x="1280160" y="0"/>
                    </a:cubicBezTo>
                    <a:close/>
                  </a:path>
                </a:pathLst>
              </a:custGeom>
              <a:solidFill>
                <a:schemeClr val="accent5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8" name="TextBox 27"/>
              <p:cNvSpPr txBox="1"/>
              <p:nvPr/>
            </p:nvSpPr>
            <p:spPr>
              <a:xfrm rot="16200000">
                <a:off x="11045885" y="3328803"/>
                <a:ext cx="1936268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000" b="1" dirty="0" smtClean="0">
                    <a:solidFill>
                      <a:schemeClr val="bg2"/>
                    </a:solidFill>
                    <a:latin typeface="MV Boli" panose="02000500030200090000" pitchFamily="2" charset="0"/>
                    <a:cs typeface="MV Boli" panose="02000500030200090000" pitchFamily="2" charset="0"/>
                  </a:rPr>
                  <a:t>WAKNESSES</a:t>
                </a:r>
                <a:endParaRPr lang="en-GB" sz="2000" b="1" dirty="0">
                  <a:solidFill>
                    <a:schemeClr val="bg2"/>
                  </a:solidFill>
                  <a:latin typeface="MV Boli" panose="02000500030200090000" pitchFamily="2" charset="0"/>
                  <a:cs typeface="MV Boli" panose="02000500030200090000" pitchFamily="2" charset="0"/>
                </a:endParaRPr>
              </a:p>
            </p:txBody>
          </p:sp>
          <p:pic>
            <p:nvPicPr>
              <p:cNvPr id="29" name="Picture 28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6200000">
                <a:off x="11037721" y="3124155"/>
                <a:ext cx="609685" cy="609685"/>
              </a:xfrm>
              <a:prstGeom prst="rect">
                <a:avLst/>
              </a:prstGeom>
            </p:spPr>
          </p:pic>
        </p:grpSp>
      </p:grpSp>
      <p:grpSp>
        <p:nvGrpSpPr>
          <p:cNvPr id="42" name="Group 41"/>
          <p:cNvGrpSpPr/>
          <p:nvPr/>
        </p:nvGrpSpPr>
        <p:grpSpPr>
          <a:xfrm>
            <a:off x="-12635935" y="-8868"/>
            <a:ext cx="12244254" cy="6858000"/>
            <a:chOff x="0" y="0"/>
            <a:chExt cx="12244254" cy="6858000"/>
          </a:xfrm>
        </p:grpSpPr>
        <p:sp>
          <p:nvSpPr>
            <p:cNvPr id="43" name="Rectangle 42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>
              <a:outerShdw blurRad="215900" dist="50800" sx="101000" sy="101000" algn="tl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44" name="Group 43"/>
            <p:cNvGrpSpPr/>
            <p:nvPr/>
          </p:nvGrpSpPr>
          <p:grpSpPr>
            <a:xfrm>
              <a:off x="10964093" y="2254345"/>
              <a:ext cx="1280161" cy="2349306"/>
              <a:chOff x="10964093" y="2254345"/>
              <a:chExt cx="1280161" cy="2349306"/>
            </a:xfrm>
          </p:grpSpPr>
          <p:sp>
            <p:nvSpPr>
              <p:cNvPr id="45" name="Freeform 44"/>
              <p:cNvSpPr/>
              <p:nvPr/>
            </p:nvSpPr>
            <p:spPr>
              <a:xfrm>
                <a:off x="10964093" y="2254345"/>
                <a:ext cx="1280160" cy="2349306"/>
              </a:xfrm>
              <a:custGeom>
                <a:avLst/>
                <a:gdLst>
                  <a:gd name="connsiteX0" fmla="*/ 1280160 w 1280160"/>
                  <a:gd name="connsiteY0" fmla="*/ 0 h 2349306"/>
                  <a:gd name="connsiteX1" fmla="*/ 1280160 w 1280160"/>
                  <a:gd name="connsiteY1" fmla="*/ 2349306 h 2349306"/>
                  <a:gd name="connsiteX2" fmla="*/ 0 w 1280160"/>
                  <a:gd name="connsiteY2" fmla="*/ 1174653 h 2349306"/>
                  <a:gd name="connsiteX3" fmla="*/ 1280160 w 1280160"/>
                  <a:gd name="connsiteY3" fmla="*/ 0 h 23493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80160" h="2349306">
                    <a:moveTo>
                      <a:pt x="1280160" y="0"/>
                    </a:moveTo>
                    <a:lnTo>
                      <a:pt x="1280160" y="2349306"/>
                    </a:lnTo>
                    <a:cubicBezTo>
                      <a:pt x="573147" y="2349306"/>
                      <a:pt x="0" y="1823396"/>
                      <a:pt x="0" y="1174653"/>
                    </a:cubicBezTo>
                    <a:cubicBezTo>
                      <a:pt x="0" y="525910"/>
                      <a:pt x="573147" y="0"/>
                      <a:pt x="1280160" y="0"/>
                    </a:cubicBezTo>
                    <a:close/>
                  </a:path>
                </a:pathLst>
              </a:custGeom>
              <a:solidFill>
                <a:srgbClr val="FFC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46" name="TextBox 45"/>
              <p:cNvSpPr txBox="1"/>
              <p:nvPr/>
            </p:nvSpPr>
            <p:spPr>
              <a:xfrm rot="16200000">
                <a:off x="11097937" y="3167388"/>
                <a:ext cx="176941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b="1" dirty="0" smtClean="0">
                    <a:solidFill>
                      <a:schemeClr val="bg2"/>
                    </a:solidFill>
                    <a:latin typeface="MV Boli" panose="02000500030200090000" pitchFamily="2" charset="0"/>
                    <a:cs typeface="MV Boli" panose="02000500030200090000" pitchFamily="2" charset="0"/>
                  </a:rPr>
                  <a:t>Indeed</a:t>
                </a:r>
                <a:endParaRPr lang="en-GB" sz="2800" b="1" dirty="0">
                  <a:solidFill>
                    <a:schemeClr val="bg2"/>
                  </a:solidFill>
                  <a:latin typeface="MV Boli" panose="02000500030200090000" pitchFamily="2" charset="0"/>
                  <a:cs typeface="MV Boli" panose="02000500030200090000" pitchFamily="2" charset="0"/>
                </a:endParaRPr>
              </a:p>
            </p:txBody>
          </p:sp>
          <p:pic>
            <p:nvPicPr>
              <p:cNvPr id="47" name="Picture 46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6200000">
                <a:off x="11037721" y="3124155"/>
                <a:ext cx="609685" cy="609685"/>
              </a:xfrm>
              <a:prstGeom prst="rect">
                <a:avLst/>
              </a:prstGeom>
            </p:spPr>
          </p:pic>
        </p:grpSp>
      </p:grpSp>
      <p:grpSp>
        <p:nvGrpSpPr>
          <p:cNvPr id="66" name="Group 65"/>
          <p:cNvGrpSpPr/>
          <p:nvPr/>
        </p:nvGrpSpPr>
        <p:grpSpPr>
          <a:xfrm>
            <a:off x="-15109988" y="0"/>
            <a:ext cx="12244254" cy="6858000"/>
            <a:chOff x="0" y="0"/>
            <a:chExt cx="12244254" cy="6858000"/>
          </a:xfrm>
        </p:grpSpPr>
        <p:sp>
          <p:nvSpPr>
            <p:cNvPr id="67" name="Rectangle 6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>
              <a:outerShdw blurRad="215900" dist="50800" sx="101000" sy="101000" algn="tl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68" name="Group 67"/>
            <p:cNvGrpSpPr/>
            <p:nvPr/>
          </p:nvGrpSpPr>
          <p:grpSpPr>
            <a:xfrm>
              <a:off x="10964093" y="2254345"/>
              <a:ext cx="1280161" cy="2349306"/>
              <a:chOff x="10964093" y="2254345"/>
              <a:chExt cx="1280161" cy="2349306"/>
            </a:xfrm>
          </p:grpSpPr>
          <p:sp>
            <p:nvSpPr>
              <p:cNvPr id="69" name="Freeform 68"/>
              <p:cNvSpPr/>
              <p:nvPr/>
            </p:nvSpPr>
            <p:spPr>
              <a:xfrm>
                <a:off x="10964093" y="2254345"/>
                <a:ext cx="1280160" cy="2349306"/>
              </a:xfrm>
              <a:custGeom>
                <a:avLst/>
                <a:gdLst>
                  <a:gd name="connsiteX0" fmla="*/ 1280160 w 1280160"/>
                  <a:gd name="connsiteY0" fmla="*/ 0 h 2349306"/>
                  <a:gd name="connsiteX1" fmla="*/ 1280160 w 1280160"/>
                  <a:gd name="connsiteY1" fmla="*/ 2349306 h 2349306"/>
                  <a:gd name="connsiteX2" fmla="*/ 0 w 1280160"/>
                  <a:gd name="connsiteY2" fmla="*/ 1174653 h 2349306"/>
                  <a:gd name="connsiteX3" fmla="*/ 1280160 w 1280160"/>
                  <a:gd name="connsiteY3" fmla="*/ 0 h 23493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80160" h="2349306">
                    <a:moveTo>
                      <a:pt x="1280160" y="0"/>
                    </a:moveTo>
                    <a:lnTo>
                      <a:pt x="1280160" y="2349306"/>
                    </a:lnTo>
                    <a:cubicBezTo>
                      <a:pt x="573147" y="2349306"/>
                      <a:pt x="0" y="1823396"/>
                      <a:pt x="0" y="1174653"/>
                    </a:cubicBezTo>
                    <a:cubicBezTo>
                      <a:pt x="0" y="525910"/>
                      <a:pt x="573147" y="0"/>
                      <a:pt x="1280160" y="0"/>
                    </a:cubicBezTo>
                    <a:close/>
                  </a:path>
                </a:pathLst>
              </a:custGeom>
              <a:solidFill>
                <a:srgbClr val="D4B0B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70" name="TextBox 69"/>
              <p:cNvSpPr txBox="1"/>
              <p:nvPr/>
            </p:nvSpPr>
            <p:spPr>
              <a:xfrm rot="16200000">
                <a:off x="11097937" y="3167388"/>
                <a:ext cx="176941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b="1" dirty="0" smtClean="0">
                    <a:solidFill>
                      <a:schemeClr val="bg2"/>
                    </a:solidFill>
                    <a:latin typeface="MV Boli" panose="02000500030200090000" pitchFamily="2" charset="0"/>
                    <a:cs typeface="MV Boli" panose="02000500030200090000" pitchFamily="2" charset="0"/>
                  </a:rPr>
                  <a:t>Resume</a:t>
                </a:r>
                <a:endParaRPr lang="en-GB" sz="2800" b="1" dirty="0">
                  <a:solidFill>
                    <a:schemeClr val="bg2"/>
                  </a:solidFill>
                  <a:latin typeface="MV Boli" panose="02000500030200090000" pitchFamily="2" charset="0"/>
                  <a:cs typeface="MV Boli" panose="02000500030200090000" pitchFamily="2" charset="0"/>
                </a:endParaRPr>
              </a:p>
            </p:txBody>
          </p:sp>
          <p:pic>
            <p:nvPicPr>
              <p:cNvPr id="71" name="Picture 70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6200000">
                <a:off x="11037721" y="3124155"/>
                <a:ext cx="609685" cy="609685"/>
              </a:xfrm>
              <a:prstGeom prst="rect">
                <a:avLst/>
              </a:prstGeom>
            </p:spPr>
          </p:pic>
        </p:grpSp>
      </p:grpSp>
      <p:grpSp>
        <p:nvGrpSpPr>
          <p:cNvPr id="83" name="Group 82"/>
          <p:cNvGrpSpPr/>
          <p:nvPr/>
        </p:nvGrpSpPr>
        <p:grpSpPr>
          <a:xfrm>
            <a:off x="-15795789" y="-13305"/>
            <a:ext cx="12244254" cy="6858000"/>
            <a:chOff x="0" y="0"/>
            <a:chExt cx="12244254" cy="6858000"/>
          </a:xfrm>
        </p:grpSpPr>
        <p:sp>
          <p:nvSpPr>
            <p:cNvPr id="84" name="Rectangle 8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>
              <a:outerShdw blurRad="215900" dist="50800" sx="101000" sy="101000" algn="tl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85" name="Group 84"/>
            <p:cNvGrpSpPr/>
            <p:nvPr/>
          </p:nvGrpSpPr>
          <p:grpSpPr>
            <a:xfrm>
              <a:off x="10964093" y="2254345"/>
              <a:ext cx="1280161" cy="2349306"/>
              <a:chOff x="10964093" y="2254345"/>
              <a:chExt cx="1280161" cy="2349306"/>
            </a:xfrm>
          </p:grpSpPr>
          <p:sp>
            <p:nvSpPr>
              <p:cNvPr id="86" name="Freeform 85"/>
              <p:cNvSpPr/>
              <p:nvPr/>
            </p:nvSpPr>
            <p:spPr>
              <a:xfrm>
                <a:off x="10964093" y="2254345"/>
                <a:ext cx="1280160" cy="2349306"/>
              </a:xfrm>
              <a:custGeom>
                <a:avLst/>
                <a:gdLst>
                  <a:gd name="connsiteX0" fmla="*/ 1280160 w 1280160"/>
                  <a:gd name="connsiteY0" fmla="*/ 0 h 2349306"/>
                  <a:gd name="connsiteX1" fmla="*/ 1280160 w 1280160"/>
                  <a:gd name="connsiteY1" fmla="*/ 2349306 h 2349306"/>
                  <a:gd name="connsiteX2" fmla="*/ 0 w 1280160"/>
                  <a:gd name="connsiteY2" fmla="*/ 1174653 h 2349306"/>
                  <a:gd name="connsiteX3" fmla="*/ 1280160 w 1280160"/>
                  <a:gd name="connsiteY3" fmla="*/ 0 h 23493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80160" h="2349306">
                    <a:moveTo>
                      <a:pt x="1280160" y="0"/>
                    </a:moveTo>
                    <a:lnTo>
                      <a:pt x="1280160" y="2349306"/>
                    </a:lnTo>
                    <a:cubicBezTo>
                      <a:pt x="573147" y="2349306"/>
                      <a:pt x="0" y="1823396"/>
                      <a:pt x="0" y="1174653"/>
                    </a:cubicBezTo>
                    <a:cubicBezTo>
                      <a:pt x="0" y="525910"/>
                      <a:pt x="573147" y="0"/>
                      <a:pt x="1280160" y="0"/>
                    </a:cubicBezTo>
                    <a:close/>
                  </a:path>
                </a:pathLst>
              </a:custGeom>
              <a:solidFill>
                <a:srgbClr val="93DDD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87" name="TextBox 86"/>
              <p:cNvSpPr txBox="1"/>
              <p:nvPr/>
            </p:nvSpPr>
            <p:spPr>
              <a:xfrm rot="16200000">
                <a:off x="11097937" y="3167388"/>
                <a:ext cx="176941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b="1" dirty="0" smtClean="0">
                    <a:solidFill>
                      <a:schemeClr val="bg2"/>
                    </a:solidFill>
                    <a:latin typeface="MV Boli" panose="02000500030200090000" pitchFamily="2" charset="0"/>
                    <a:cs typeface="MV Boli" panose="02000500030200090000" pitchFamily="2" charset="0"/>
                  </a:rPr>
                  <a:t>About</a:t>
                </a:r>
                <a:endParaRPr lang="en-GB" sz="2800" b="1" dirty="0">
                  <a:solidFill>
                    <a:schemeClr val="bg2"/>
                  </a:solidFill>
                  <a:latin typeface="MV Boli" panose="02000500030200090000" pitchFamily="2" charset="0"/>
                  <a:cs typeface="MV Boli" panose="02000500030200090000" pitchFamily="2" charset="0"/>
                </a:endParaRPr>
              </a:p>
            </p:txBody>
          </p:sp>
          <p:pic>
            <p:nvPicPr>
              <p:cNvPr id="88" name="Picture 87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6200000">
                <a:off x="11037721" y="3124155"/>
                <a:ext cx="609685" cy="609685"/>
              </a:xfrm>
              <a:prstGeom prst="rect">
                <a:avLst/>
              </a:prstGeom>
            </p:spPr>
          </p:pic>
        </p:grpSp>
      </p:grpSp>
      <p:grpSp>
        <p:nvGrpSpPr>
          <p:cNvPr id="50" name="Group 49"/>
          <p:cNvGrpSpPr/>
          <p:nvPr/>
        </p:nvGrpSpPr>
        <p:grpSpPr>
          <a:xfrm>
            <a:off x="2354054" y="63619"/>
            <a:ext cx="7700614" cy="1056642"/>
            <a:chOff x="2807673" y="81748"/>
            <a:chExt cx="6043977" cy="1056642"/>
          </a:xfrm>
        </p:grpSpPr>
        <p:sp>
          <p:nvSpPr>
            <p:cNvPr id="51" name="TextBox 50"/>
            <p:cNvSpPr txBox="1"/>
            <p:nvPr/>
          </p:nvSpPr>
          <p:spPr>
            <a:xfrm>
              <a:off x="2807673" y="81748"/>
              <a:ext cx="6043977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4400" dirty="0" smtClean="0">
                  <a:solidFill>
                    <a:schemeClr val="bg1">
                      <a:lumMod val="50000"/>
                    </a:schemeClr>
                  </a:solidFill>
                  <a:latin typeface="Tw Cen MT" panose="020B0602020104020603" pitchFamily="34" charset="0"/>
                </a:rPr>
                <a:t>ONE THING?</a:t>
              </a:r>
              <a:endParaRPr lang="en-GB" sz="4400" dirty="0">
                <a:solidFill>
                  <a:schemeClr val="bg1">
                    <a:lumMod val="50000"/>
                  </a:schemeClr>
                </a:solidFill>
                <a:latin typeface="Tw Cen MT" panose="020B0602020104020603" pitchFamily="34" charset="0"/>
              </a:endParaRPr>
            </a:p>
          </p:txBody>
        </p:sp>
        <p:grpSp>
          <p:nvGrpSpPr>
            <p:cNvPr id="52" name="Group 51"/>
            <p:cNvGrpSpPr/>
            <p:nvPr/>
          </p:nvGrpSpPr>
          <p:grpSpPr>
            <a:xfrm>
              <a:off x="5078428" y="846372"/>
              <a:ext cx="1526209" cy="292018"/>
              <a:chOff x="4801005" y="830897"/>
              <a:chExt cx="1526209" cy="292018"/>
            </a:xfrm>
          </p:grpSpPr>
          <p:sp>
            <p:nvSpPr>
              <p:cNvPr id="53" name="Oval 52"/>
              <p:cNvSpPr/>
              <p:nvPr/>
            </p:nvSpPr>
            <p:spPr>
              <a:xfrm>
                <a:off x="4801005" y="830897"/>
                <a:ext cx="265855" cy="281680"/>
              </a:xfrm>
              <a:prstGeom prst="ellipse">
                <a:avLst/>
              </a:prstGeom>
              <a:solidFill>
                <a:srgbClr val="9A8AF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54" name="Oval 53"/>
              <p:cNvSpPr/>
              <p:nvPr/>
            </p:nvSpPr>
            <p:spPr>
              <a:xfrm>
                <a:off x="5114515" y="839464"/>
                <a:ext cx="265855" cy="281680"/>
              </a:xfrm>
              <a:prstGeom prst="ellipse">
                <a:avLst/>
              </a:prstGeom>
              <a:solidFill>
                <a:srgbClr val="E8629B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55" name="Oval 54"/>
              <p:cNvSpPr/>
              <p:nvPr/>
            </p:nvSpPr>
            <p:spPr>
              <a:xfrm>
                <a:off x="5428025" y="841235"/>
                <a:ext cx="265855" cy="281680"/>
              </a:xfrm>
              <a:prstGeom prst="ellipse">
                <a:avLst/>
              </a:prstGeom>
              <a:solidFill>
                <a:srgbClr val="F2B87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56" name="Oval 55"/>
              <p:cNvSpPr/>
              <p:nvPr/>
            </p:nvSpPr>
            <p:spPr>
              <a:xfrm>
                <a:off x="6061359" y="839464"/>
                <a:ext cx="265855" cy="281680"/>
              </a:xfrm>
              <a:prstGeom prst="ellipse">
                <a:avLst/>
              </a:prstGeom>
              <a:solidFill>
                <a:srgbClr val="F4787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57" name="Oval 56"/>
              <p:cNvSpPr/>
              <p:nvPr/>
            </p:nvSpPr>
            <p:spPr>
              <a:xfrm>
                <a:off x="5741535" y="839464"/>
                <a:ext cx="265855" cy="281680"/>
              </a:xfrm>
              <a:prstGeom prst="ellipse">
                <a:avLst/>
              </a:prstGeom>
              <a:solidFill>
                <a:srgbClr val="93DDD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2584" y="1194813"/>
            <a:ext cx="6705600" cy="4468368"/>
          </a:xfrm>
          <a:prstGeom prst="rect">
            <a:avLst/>
          </a:prstGeom>
          <a:ln w="127000" cap="rnd">
            <a:solidFill>
              <a:srgbClr val="FFFFFF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2583" y="3957867"/>
            <a:ext cx="3509716" cy="2603039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8" name="TextBox 57"/>
          <p:cNvSpPr txBox="1"/>
          <p:nvPr/>
        </p:nvSpPr>
        <p:spPr>
          <a:xfrm>
            <a:off x="5314027" y="1203380"/>
            <a:ext cx="4375661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u="sng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FINANCIAL BANKING AT THE BEGGINIG </a:t>
            </a:r>
            <a:endParaRPr lang="en-GB" sz="4000" b="1" u="sng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1515876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8" grpId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oup 9"/>
          <p:cNvGrpSpPr/>
          <p:nvPr/>
        </p:nvGrpSpPr>
        <p:grpSpPr>
          <a:xfrm flipH="1">
            <a:off x="9343215" y="-56"/>
            <a:ext cx="12244254" cy="6858000"/>
            <a:chOff x="0" y="0"/>
            <a:chExt cx="12244254" cy="6858000"/>
          </a:xfrm>
          <a:effectLst>
            <a:outerShdw blurRad="215900" dist="38100" sx="101000" sy="101000" algn="tr" rotWithShape="0">
              <a:prstClr val="black">
                <a:alpha val="35000"/>
              </a:prstClr>
            </a:outerShdw>
          </a:effectLst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>
              <a:outerShdw blurRad="215900" dist="50800" sx="101000" sy="101000" algn="tl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12" name="Group 11"/>
            <p:cNvGrpSpPr/>
            <p:nvPr/>
          </p:nvGrpSpPr>
          <p:grpSpPr>
            <a:xfrm>
              <a:off x="10964093" y="2254345"/>
              <a:ext cx="1280161" cy="2349306"/>
              <a:chOff x="10964093" y="2254345"/>
              <a:chExt cx="1280161" cy="2349306"/>
            </a:xfrm>
          </p:grpSpPr>
          <p:sp>
            <p:nvSpPr>
              <p:cNvPr id="13" name="Freeform 12"/>
              <p:cNvSpPr/>
              <p:nvPr/>
            </p:nvSpPr>
            <p:spPr>
              <a:xfrm>
                <a:off x="10964093" y="2254345"/>
                <a:ext cx="1280160" cy="2349306"/>
              </a:xfrm>
              <a:custGeom>
                <a:avLst/>
                <a:gdLst>
                  <a:gd name="connsiteX0" fmla="*/ 1280160 w 1280160"/>
                  <a:gd name="connsiteY0" fmla="*/ 0 h 2349306"/>
                  <a:gd name="connsiteX1" fmla="*/ 1280160 w 1280160"/>
                  <a:gd name="connsiteY1" fmla="*/ 2349306 h 2349306"/>
                  <a:gd name="connsiteX2" fmla="*/ 0 w 1280160"/>
                  <a:gd name="connsiteY2" fmla="*/ 1174653 h 2349306"/>
                  <a:gd name="connsiteX3" fmla="*/ 1280160 w 1280160"/>
                  <a:gd name="connsiteY3" fmla="*/ 0 h 23493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80160" h="2349306">
                    <a:moveTo>
                      <a:pt x="1280160" y="0"/>
                    </a:moveTo>
                    <a:lnTo>
                      <a:pt x="1280160" y="2349306"/>
                    </a:lnTo>
                    <a:cubicBezTo>
                      <a:pt x="573147" y="2349306"/>
                      <a:pt x="0" y="1823396"/>
                      <a:pt x="0" y="1174653"/>
                    </a:cubicBezTo>
                    <a:cubicBezTo>
                      <a:pt x="0" y="525910"/>
                      <a:pt x="573147" y="0"/>
                      <a:pt x="1280160" y="0"/>
                    </a:cubicBezTo>
                    <a:close/>
                  </a:path>
                </a:pathLst>
              </a:custGeom>
              <a:solidFill>
                <a:srgbClr val="84E8A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4" name="TextBox 13"/>
              <p:cNvSpPr txBox="1"/>
              <p:nvPr/>
            </p:nvSpPr>
            <p:spPr>
              <a:xfrm rot="16200000">
                <a:off x="11097937" y="3167388"/>
                <a:ext cx="176941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b="1" dirty="0" smtClean="0">
                    <a:solidFill>
                      <a:schemeClr val="bg2"/>
                    </a:solidFill>
                    <a:latin typeface="MV Boli" panose="02000500030200090000" pitchFamily="2" charset="0"/>
                    <a:cs typeface="MV Boli" panose="02000500030200090000" pitchFamily="2" charset="0"/>
                  </a:rPr>
                  <a:t>SMART</a:t>
                </a:r>
                <a:endParaRPr lang="en-GB" sz="2800" b="1" dirty="0">
                  <a:solidFill>
                    <a:schemeClr val="bg2"/>
                  </a:solidFill>
                  <a:latin typeface="MV Boli" panose="02000500030200090000" pitchFamily="2" charset="0"/>
                  <a:cs typeface="MV Boli" panose="02000500030200090000" pitchFamily="2" charset="0"/>
                </a:endParaRPr>
              </a:p>
            </p:txBody>
          </p:sp>
          <p:pic>
            <p:nvPicPr>
              <p:cNvPr id="15" name="Picture 14"/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6200000">
                <a:off x="11037721" y="3124155"/>
                <a:ext cx="609685" cy="609685"/>
              </a:xfrm>
              <a:prstGeom prst="rect">
                <a:avLst/>
              </a:prstGeom>
            </p:spPr>
          </p:pic>
        </p:grpSp>
      </p:grpSp>
      <p:grpSp>
        <p:nvGrpSpPr>
          <p:cNvPr id="25" name="Group 24"/>
          <p:cNvGrpSpPr/>
          <p:nvPr/>
        </p:nvGrpSpPr>
        <p:grpSpPr>
          <a:xfrm flipH="1">
            <a:off x="9858391" y="-28"/>
            <a:ext cx="12244255" cy="6858000"/>
            <a:chOff x="0" y="0"/>
            <a:chExt cx="12244255" cy="6858000"/>
          </a:xfrm>
          <a:effectLst>
            <a:outerShdw blurRad="215900" dist="38100" sx="101000" sy="101000" algn="tr" rotWithShape="0">
              <a:prstClr val="black">
                <a:alpha val="35000"/>
              </a:prstClr>
            </a:outerShdw>
          </a:effectLst>
        </p:grpSpPr>
        <p:sp>
          <p:nvSpPr>
            <p:cNvPr id="26" name="Rectangle 25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>
              <a:outerShdw blurRad="215900" dist="50800" sx="101000" sy="101000" algn="tl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27" name="Group 26"/>
            <p:cNvGrpSpPr/>
            <p:nvPr/>
          </p:nvGrpSpPr>
          <p:grpSpPr>
            <a:xfrm>
              <a:off x="10964093" y="2254345"/>
              <a:ext cx="1280162" cy="2440896"/>
              <a:chOff x="10964093" y="2254345"/>
              <a:chExt cx="1280162" cy="2440896"/>
            </a:xfrm>
          </p:grpSpPr>
          <p:sp>
            <p:nvSpPr>
              <p:cNvPr id="28" name="Freeform 27"/>
              <p:cNvSpPr/>
              <p:nvPr/>
            </p:nvSpPr>
            <p:spPr>
              <a:xfrm>
                <a:off x="10964093" y="2254345"/>
                <a:ext cx="1280160" cy="2349306"/>
              </a:xfrm>
              <a:custGeom>
                <a:avLst/>
                <a:gdLst>
                  <a:gd name="connsiteX0" fmla="*/ 1280160 w 1280160"/>
                  <a:gd name="connsiteY0" fmla="*/ 0 h 2349306"/>
                  <a:gd name="connsiteX1" fmla="*/ 1280160 w 1280160"/>
                  <a:gd name="connsiteY1" fmla="*/ 2349306 h 2349306"/>
                  <a:gd name="connsiteX2" fmla="*/ 0 w 1280160"/>
                  <a:gd name="connsiteY2" fmla="*/ 1174653 h 2349306"/>
                  <a:gd name="connsiteX3" fmla="*/ 1280160 w 1280160"/>
                  <a:gd name="connsiteY3" fmla="*/ 0 h 23493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80160" h="2349306">
                    <a:moveTo>
                      <a:pt x="1280160" y="0"/>
                    </a:moveTo>
                    <a:lnTo>
                      <a:pt x="1280160" y="2349306"/>
                    </a:lnTo>
                    <a:cubicBezTo>
                      <a:pt x="573147" y="2349306"/>
                      <a:pt x="0" y="1823396"/>
                      <a:pt x="0" y="1174653"/>
                    </a:cubicBezTo>
                    <a:cubicBezTo>
                      <a:pt x="0" y="525910"/>
                      <a:pt x="573147" y="0"/>
                      <a:pt x="1280160" y="0"/>
                    </a:cubicBezTo>
                    <a:close/>
                  </a:path>
                </a:pathLst>
              </a:custGeom>
              <a:solidFill>
                <a:srgbClr val="9A8AF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9" name="TextBox 28"/>
              <p:cNvSpPr txBox="1"/>
              <p:nvPr/>
            </p:nvSpPr>
            <p:spPr>
              <a:xfrm rot="16200000">
                <a:off x="10907169" y="3358156"/>
                <a:ext cx="215095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b="1" dirty="0" smtClean="0">
                    <a:solidFill>
                      <a:schemeClr val="bg2"/>
                    </a:solidFill>
                    <a:latin typeface="MV Boli" panose="02000500030200090000" pitchFamily="2" charset="0"/>
                    <a:cs typeface="MV Boli" panose="02000500030200090000" pitchFamily="2" charset="0"/>
                  </a:rPr>
                  <a:t>2 YEARS</a:t>
                </a:r>
                <a:endParaRPr lang="en-GB" sz="2800" b="1" dirty="0">
                  <a:solidFill>
                    <a:schemeClr val="bg2"/>
                  </a:solidFill>
                  <a:latin typeface="MV Boli" panose="02000500030200090000" pitchFamily="2" charset="0"/>
                  <a:cs typeface="MV Boli" panose="02000500030200090000" pitchFamily="2" charset="0"/>
                </a:endParaRPr>
              </a:p>
            </p:txBody>
          </p:sp>
          <p:pic>
            <p:nvPicPr>
              <p:cNvPr id="30" name="Picture 29"/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6200000">
                <a:off x="11037721" y="3124155"/>
                <a:ext cx="609685" cy="609685"/>
              </a:xfrm>
              <a:prstGeom prst="rect">
                <a:avLst/>
              </a:prstGeom>
            </p:spPr>
          </p:pic>
        </p:grpSp>
      </p:grpSp>
      <p:grpSp>
        <p:nvGrpSpPr>
          <p:cNvPr id="31" name="Group 30"/>
          <p:cNvGrpSpPr/>
          <p:nvPr/>
        </p:nvGrpSpPr>
        <p:grpSpPr>
          <a:xfrm flipH="1">
            <a:off x="10506445" y="-56"/>
            <a:ext cx="12244253" cy="6858000"/>
            <a:chOff x="0" y="0"/>
            <a:chExt cx="12244253" cy="6858000"/>
          </a:xfrm>
          <a:effectLst>
            <a:outerShdw blurRad="215900" dist="38100" sx="101000" sy="101000" algn="tr" rotWithShape="0">
              <a:prstClr val="black">
                <a:alpha val="35000"/>
              </a:prstClr>
            </a:outerShdw>
          </a:effectLst>
        </p:grpSpPr>
        <p:sp>
          <p:nvSpPr>
            <p:cNvPr id="32" name="Rectangle 3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>
              <a:outerShdw blurRad="215900" dist="50800" sx="101000" sy="101000" algn="tl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33" name="Group 32"/>
            <p:cNvGrpSpPr/>
            <p:nvPr/>
          </p:nvGrpSpPr>
          <p:grpSpPr>
            <a:xfrm>
              <a:off x="10964093" y="2254345"/>
              <a:ext cx="1280160" cy="3211863"/>
              <a:chOff x="10964093" y="2254345"/>
              <a:chExt cx="1280160" cy="3211863"/>
            </a:xfrm>
          </p:grpSpPr>
          <p:sp>
            <p:nvSpPr>
              <p:cNvPr id="34" name="Freeform 33"/>
              <p:cNvSpPr/>
              <p:nvPr/>
            </p:nvSpPr>
            <p:spPr>
              <a:xfrm>
                <a:off x="10964093" y="2254345"/>
                <a:ext cx="1280160" cy="2349306"/>
              </a:xfrm>
              <a:custGeom>
                <a:avLst/>
                <a:gdLst>
                  <a:gd name="connsiteX0" fmla="*/ 1280160 w 1280160"/>
                  <a:gd name="connsiteY0" fmla="*/ 0 h 2349306"/>
                  <a:gd name="connsiteX1" fmla="*/ 1280160 w 1280160"/>
                  <a:gd name="connsiteY1" fmla="*/ 2349306 h 2349306"/>
                  <a:gd name="connsiteX2" fmla="*/ 0 w 1280160"/>
                  <a:gd name="connsiteY2" fmla="*/ 1174653 h 2349306"/>
                  <a:gd name="connsiteX3" fmla="*/ 1280160 w 1280160"/>
                  <a:gd name="connsiteY3" fmla="*/ 0 h 23493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80160" h="2349306">
                    <a:moveTo>
                      <a:pt x="1280160" y="0"/>
                    </a:moveTo>
                    <a:lnTo>
                      <a:pt x="1280160" y="2349306"/>
                    </a:lnTo>
                    <a:cubicBezTo>
                      <a:pt x="573147" y="2349306"/>
                      <a:pt x="0" y="1823396"/>
                      <a:pt x="0" y="1174653"/>
                    </a:cubicBezTo>
                    <a:cubicBezTo>
                      <a:pt x="0" y="525910"/>
                      <a:pt x="573147" y="0"/>
                      <a:pt x="1280160" y="0"/>
                    </a:cubicBezTo>
                    <a:close/>
                  </a:path>
                </a:pathLst>
              </a:custGeom>
              <a:solidFill>
                <a:srgbClr val="F2B87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5" name="TextBox 34"/>
              <p:cNvSpPr txBox="1"/>
              <p:nvPr/>
            </p:nvSpPr>
            <p:spPr>
              <a:xfrm rot="16200000">
                <a:off x="10366313" y="3649901"/>
                <a:ext cx="3170949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400" b="1" dirty="0" smtClean="0">
                    <a:solidFill>
                      <a:schemeClr val="bg2"/>
                    </a:solidFill>
                    <a:latin typeface="MV Boli" panose="02000500030200090000" pitchFamily="2" charset="0"/>
                    <a:cs typeface="MV Boli" panose="02000500030200090000" pitchFamily="2" charset="0"/>
                  </a:rPr>
                  <a:t>END</a:t>
                </a:r>
                <a:endParaRPr lang="en-GB" sz="2400" b="1" dirty="0">
                  <a:solidFill>
                    <a:schemeClr val="bg2"/>
                  </a:solidFill>
                  <a:latin typeface="MV Boli" panose="02000500030200090000" pitchFamily="2" charset="0"/>
                  <a:cs typeface="MV Boli" panose="02000500030200090000" pitchFamily="2" charset="0"/>
                </a:endParaRPr>
              </a:p>
            </p:txBody>
          </p:sp>
          <p:pic>
            <p:nvPicPr>
              <p:cNvPr id="36" name="Picture 35"/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6200000">
                <a:off x="11037721" y="3124155"/>
                <a:ext cx="609685" cy="609685"/>
              </a:xfrm>
              <a:prstGeom prst="rect">
                <a:avLst/>
              </a:prstGeom>
            </p:spPr>
          </p:pic>
        </p:grpSp>
      </p:grpSp>
      <p:grpSp>
        <p:nvGrpSpPr>
          <p:cNvPr id="55" name="Group 54"/>
          <p:cNvGrpSpPr/>
          <p:nvPr/>
        </p:nvGrpSpPr>
        <p:grpSpPr>
          <a:xfrm>
            <a:off x="903698" y="248283"/>
            <a:ext cx="8046720" cy="5864200"/>
            <a:chOff x="2309316" y="319567"/>
            <a:chExt cx="8046720" cy="5864200"/>
          </a:xfrm>
        </p:grpSpPr>
        <p:sp>
          <p:nvSpPr>
            <p:cNvPr id="60" name="Oval 59"/>
            <p:cNvSpPr/>
            <p:nvPr/>
          </p:nvSpPr>
          <p:spPr>
            <a:xfrm>
              <a:off x="4662286" y="319567"/>
              <a:ext cx="3339339" cy="3213127"/>
            </a:xfrm>
            <a:prstGeom prst="ellipse">
              <a:avLst/>
            </a:prstGeom>
            <a:solidFill>
              <a:srgbClr val="E99B83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7" name="TextBox 56"/>
            <p:cNvSpPr txBox="1"/>
            <p:nvPr/>
          </p:nvSpPr>
          <p:spPr>
            <a:xfrm>
              <a:off x="2785448" y="4304834"/>
              <a:ext cx="7093016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dobe Gothic Std B" panose="020B0800000000000000" pitchFamily="34" charset="-128"/>
                  <a:ea typeface="Adobe Gothic Std B" panose="020B0800000000000000" pitchFamily="34" charset="-128"/>
                </a:rPr>
                <a:t>Part made by Natalia </a:t>
              </a:r>
              <a:r>
                <a:rPr lang="en-GB" sz="2400" dirty="0" err="1" smtClean="0">
                  <a:solidFill>
                    <a:schemeClr val="tx1">
                      <a:lumMod val="75000"/>
                      <a:lumOff val="2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dobe Gothic Std B" panose="020B0800000000000000" pitchFamily="34" charset="-128"/>
                  <a:ea typeface="Adobe Gothic Std B" panose="020B0800000000000000" pitchFamily="34" charset="-128"/>
                </a:rPr>
                <a:t>Michalak</a:t>
              </a:r>
              <a:endParaRPr lang="en-GB" sz="2400" dirty="0" smtClean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be Gothic Std B" panose="020B0800000000000000" pitchFamily="34" charset="-128"/>
                <a:ea typeface="Adobe Gothic Std B" panose="020B0800000000000000" pitchFamily="34" charset="-128"/>
              </a:endParaRPr>
            </a:p>
            <a:p>
              <a:pPr algn="ctr"/>
              <a:r>
                <a:rPr lang="en-GB" sz="24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dobe Gothic Std B" panose="020B0800000000000000" pitchFamily="34" charset="-128"/>
                  <a:ea typeface="Adobe Gothic Std B" panose="020B0800000000000000" pitchFamily="34" charset="-128"/>
                </a:rPr>
                <a:t>  </a:t>
              </a:r>
              <a:endParaRPr lang="en-GB" sz="2400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be Gothic Std B" panose="020B0800000000000000" pitchFamily="34" charset="-128"/>
                <a:ea typeface="Adobe Gothic Std B" panose="020B0800000000000000" pitchFamily="34" charset="-128"/>
              </a:endParaRPr>
            </a:p>
          </p:txBody>
        </p:sp>
        <p:sp>
          <p:nvSpPr>
            <p:cNvPr id="58" name="TextBox 57"/>
            <p:cNvSpPr txBox="1"/>
            <p:nvPr/>
          </p:nvSpPr>
          <p:spPr>
            <a:xfrm>
              <a:off x="2309316" y="4921135"/>
              <a:ext cx="804672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Comic Sans MS" panose="030F0702030302020204" pitchFamily="66" charset="0"/>
                </a:rPr>
                <a:t>SMART</a:t>
              </a:r>
            </a:p>
            <a:p>
              <a:pPr algn="ctr"/>
              <a:endParaRPr lang="en-GB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endParaRPr>
            </a:p>
          </p:txBody>
        </p:sp>
        <p:sp>
          <p:nvSpPr>
            <p:cNvPr id="59" name="TextBox 58"/>
            <p:cNvSpPr txBox="1"/>
            <p:nvPr/>
          </p:nvSpPr>
          <p:spPr>
            <a:xfrm>
              <a:off x="2896716" y="5537436"/>
              <a:ext cx="6603771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endParaRPr lang="en-GB" sz="3600" dirty="0">
                <a:solidFill>
                  <a:srgbClr val="E99B8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V Boli" panose="02000500030200090000" pitchFamily="2" charset="0"/>
                <a:cs typeface="MV Boli" panose="02000500030200090000" pitchFamily="2" charset="0"/>
              </a:endParaRPr>
            </a:p>
          </p:txBody>
        </p:sp>
      </p:grpSp>
      <p:pic>
        <p:nvPicPr>
          <p:cNvPr id="39" name="Picture 2" descr="Image may contain: 1 person, smiling, close-up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0863" y="466098"/>
            <a:ext cx="2730947" cy="2777496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756078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oup 9"/>
          <p:cNvGrpSpPr/>
          <p:nvPr/>
        </p:nvGrpSpPr>
        <p:grpSpPr>
          <a:xfrm flipH="1">
            <a:off x="-46694" y="0"/>
            <a:ext cx="12244254" cy="6858000"/>
            <a:chOff x="0" y="0"/>
            <a:chExt cx="12244254" cy="6858000"/>
          </a:xfrm>
          <a:effectLst>
            <a:outerShdw blurRad="215900" dist="38100" sx="101000" sy="101000" algn="tr" rotWithShape="0">
              <a:prstClr val="black">
                <a:alpha val="35000"/>
              </a:prstClr>
            </a:outerShdw>
          </a:effectLst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>
              <a:outerShdw blurRad="215900" dist="50800" sx="101000" sy="101000" algn="tl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12" name="Group 11"/>
            <p:cNvGrpSpPr/>
            <p:nvPr/>
          </p:nvGrpSpPr>
          <p:grpSpPr>
            <a:xfrm>
              <a:off x="10964093" y="2254345"/>
              <a:ext cx="1280161" cy="2349306"/>
              <a:chOff x="10964093" y="2254345"/>
              <a:chExt cx="1280161" cy="2349306"/>
            </a:xfrm>
          </p:grpSpPr>
          <p:sp>
            <p:nvSpPr>
              <p:cNvPr id="13" name="Freeform 12"/>
              <p:cNvSpPr/>
              <p:nvPr/>
            </p:nvSpPr>
            <p:spPr>
              <a:xfrm>
                <a:off x="10964093" y="2254345"/>
                <a:ext cx="1280160" cy="2349306"/>
              </a:xfrm>
              <a:custGeom>
                <a:avLst/>
                <a:gdLst>
                  <a:gd name="connsiteX0" fmla="*/ 1280160 w 1280160"/>
                  <a:gd name="connsiteY0" fmla="*/ 0 h 2349306"/>
                  <a:gd name="connsiteX1" fmla="*/ 1280160 w 1280160"/>
                  <a:gd name="connsiteY1" fmla="*/ 2349306 h 2349306"/>
                  <a:gd name="connsiteX2" fmla="*/ 0 w 1280160"/>
                  <a:gd name="connsiteY2" fmla="*/ 1174653 h 2349306"/>
                  <a:gd name="connsiteX3" fmla="*/ 1280160 w 1280160"/>
                  <a:gd name="connsiteY3" fmla="*/ 0 h 23493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80160" h="2349306">
                    <a:moveTo>
                      <a:pt x="1280160" y="0"/>
                    </a:moveTo>
                    <a:lnTo>
                      <a:pt x="1280160" y="2349306"/>
                    </a:lnTo>
                    <a:cubicBezTo>
                      <a:pt x="573147" y="2349306"/>
                      <a:pt x="0" y="1823396"/>
                      <a:pt x="0" y="1174653"/>
                    </a:cubicBezTo>
                    <a:cubicBezTo>
                      <a:pt x="0" y="525910"/>
                      <a:pt x="573147" y="0"/>
                      <a:pt x="1280160" y="0"/>
                    </a:cubicBezTo>
                    <a:close/>
                  </a:path>
                </a:pathLst>
              </a:custGeom>
              <a:solidFill>
                <a:srgbClr val="84E8A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4" name="TextBox 13"/>
              <p:cNvSpPr txBox="1"/>
              <p:nvPr/>
            </p:nvSpPr>
            <p:spPr>
              <a:xfrm rot="16200000">
                <a:off x="11097937" y="3167388"/>
                <a:ext cx="176941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b="1" dirty="0" smtClean="0">
                    <a:solidFill>
                      <a:schemeClr val="bg2"/>
                    </a:solidFill>
                    <a:latin typeface="MV Boli" panose="02000500030200090000" pitchFamily="2" charset="0"/>
                    <a:cs typeface="MV Boli" panose="02000500030200090000" pitchFamily="2" charset="0"/>
                  </a:rPr>
                  <a:t>SMART</a:t>
                </a:r>
                <a:endParaRPr lang="en-GB" sz="2800" b="1" dirty="0">
                  <a:solidFill>
                    <a:schemeClr val="bg2"/>
                  </a:solidFill>
                  <a:latin typeface="MV Boli" panose="02000500030200090000" pitchFamily="2" charset="0"/>
                  <a:cs typeface="MV Boli" panose="02000500030200090000" pitchFamily="2" charset="0"/>
                </a:endParaRPr>
              </a:p>
            </p:txBody>
          </p:sp>
          <p:pic>
            <p:nvPicPr>
              <p:cNvPr id="15" name="Picture 14"/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6200000">
                <a:off x="11037721" y="3124155"/>
                <a:ext cx="609685" cy="609685"/>
              </a:xfrm>
              <a:prstGeom prst="rect">
                <a:avLst/>
              </a:prstGeom>
            </p:spPr>
          </p:pic>
        </p:grpSp>
      </p:grpSp>
      <p:grpSp>
        <p:nvGrpSpPr>
          <p:cNvPr id="25" name="Group 24"/>
          <p:cNvGrpSpPr/>
          <p:nvPr/>
        </p:nvGrpSpPr>
        <p:grpSpPr>
          <a:xfrm flipH="1">
            <a:off x="9796836" y="-28"/>
            <a:ext cx="12305810" cy="6858000"/>
            <a:chOff x="0" y="0"/>
            <a:chExt cx="12305810" cy="6858000"/>
          </a:xfrm>
          <a:effectLst>
            <a:outerShdw blurRad="215900" dist="38100" sx="101000" sy="101000" algn="tr" rotWithShape="0">
              <a:prstClr val="black">
                <a:alpha val="35000"/>
              </a:prstClr>
            </a:outerShdw>
          </a:effectLst>
        </p:grpSpPr>
        <p:sp>
          <p:nvSpPr>
            <p:cNvPr id="26" name="Rectangle 25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>
              <a:outerShdw blurRad="215900" dist="50800" sx="101000" sy="101000" algn="tl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27" name="Group 26"/>
            <p:cNvGrpSpPr/>
            <p:nvPr/>
          </p:nvGrpSpPr>
          <p:grpSpPr>
            <a:xfrm>
              <a:off x="10964093" y="2254345"/>
              <a:ext cx="1341717" cy="2440897"/>
              <a:chOff x="10964093" y="2254345"/>
              <a:chExt cx="1341717" cy="2440897"/>
            </a:xfrm>
          </p:grpSpPr>
          <p:sp>
            <p:nvSpPr>
              <p:cNvPr id="28" name="Freeform 27"/>
              <p:cNvSpPr/>
              <p:nvPr/>
            </p:nvSpPr>
            <p:spPr>
              <a:xfrm>
                <a:off x="10964093" y="2254345"/>
                <a:ext cx="1280160" cy="2349306"/>
              </a:xfrm>
              <a:custGeom>
                <a:avLst/>
                <a:gdLst>
                  <a:gd name="connsiteX0" fmla="*/ 1280160 w 1280160"/>
                  <a:gd name="connsiteY0" fmla="*/ 0 h 2349306"/>
                  <a:gd name="connsiteX1" fmla="*/ 1280160 w 1280160"/>
                  <a:gd name="connsiteY1" fmla="*/ 2349306 h 2349306"/>
                  <a:gd name="connsiteX2" fmla="*/ 0 w 1280160"/>
                  <a:gd name="connsiteY2" fmla="*/ 1174653 h 2349306"/>
                  <a:gd name="connsiteX3" fmla="*/ 1280160 w 1280160"/>
                  <a:gd name="connsiteY3" fmla="*/ 0 h 23493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80160" h="2349306">
                    <a:moveTo>
                      <a:pt x="1280160" y="0"/>
                    </a:moveTo>
                    <a:lnTo>
                      <a:pt x="1280160" y="2349306"/>
                    </a:lnTo>
                    <a:cubicBezTo>
                      <a:pt x="573147" y="2349306"/>
                      <a:pt x="0" y="1823396"/>
                      <a:pt x="0" y="1174653"/>
                    </a:cubicBezTo>
                    <a:cubicBezTo>
                      <a:pt x="0" y="525910"/>
                      <a:pt x="573147" y="0"/>
                      <a:pt x="1280160" y="0"/>
                    </a:cubicBezTo>
                    <a:close/>
                  </a:path>
                </a:pathLst>
              </a:custGeom>
              <a:solidFill>
                <a:srgbClr val="9A8AF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9" name="TextBox 28"/>
              <p:cNvSpPr txBox="1"/>
              <p:nvPr/>
            </p:nvSpPr>
            <p:spPr>
              <a:xfrm rot="16200000">
                <a:off x="10907169" y="3296601"/>
                <a:ext cx="2150951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b="1" dirty="0" smtClean="0">
                    <a:solidFill>
                      <a:schemeClr val="bg2"/>
                    </a:solidFill>
                    <a:latin typeface="MV Boli" panose="02000500030200090000" pitchFamily="2" charset="0"/>
                    <a:cs typeface="MV Boli" panose="02000500030200090000" pitchFamily="2" charset="0"/>
                  </a:rPr>
                  <a:t>SMART IN 2 YEARS</a:t>
                </a:r>
                <a:endParaRPr lang="en-GB" b="1" dirty="0">
                  <a:solidFill>
                    <a:schemeClr val="bg2"/>
                  </a:solidFill>
                  <a:latin typeface="MV Boli" panose="02000500030200090000" pitchFamily="2" charset="0"/>
                  <a:cs typeface="MV Boli" panose="02000500030200090000" pitchFamily="2" charset="0"/>
                </a:endParaRPr>
              </a:p>
            </p:txBody>
          </p:sp>
          <p:pic>
            <p:nvPicPr>
              <p:cNvPr id="30" name="Picture 29"/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6200000">
                <a:off x="11037721" y="3124155"/>
                <a:ext cx="609685" cy="609685"/>
              </a:xfrm>
              <a:prstGeom prst="rect">
                <a:avLst/>
              </a:prstGeom>
            </p:spPr>
          </p:pic>
        </p:grpSp>
      </p:grpSp>
      <p:grpSp>
        <p:nvGrpSpPr>
          <p:cNvPr id="31" name="Group 30"/>
          <p:cNvGrpSpPr/>
          <p:nvPr/>
        </p:nvGrpSpPr>
        <p:grpSpPr>
          <a:xfrm flipH="1">
            <a:off x="10506445" y="-56"/>
            <a:ext cx="12244253" cy="6858000"/>
            <a:chOff x="0" y="0"/>
            <a:chExt cx="12244253" cy="6858000"/>
          </a:xfrm>
          <a:effectLst>
            <a:outerShdw blurRad="215900" dist="38100" sx="101000" sy="101000" algn="tr" rotWithShape="0">
              <a:prstClr val="black">
                <a:alpha val="35000"/>
              </a:prstClr>
            </a:outerShdw>
          </a:effectLst>
        </p:grpSpPr>
        <p:sp>
          <p:nvSpPr>
            <p:cNvPr id="32" name="Rectangle 3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>
              <a:outerShdw blurRad="215900" dist="50800" sx="101000" sy="101000" algn="tl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33" name="Group 32"/>
            <p:cNvGrpSpPr/>
            <p:nvPr/>
          </p:nvGrpSpPr>
          <p:grpSpPr>
            <a:xfrm>
              <a:off x="10964093" y="2254345"/>
              <a:ext cx="1280160" cy="3170949"/>
              <a:chOff x="10964093" y="2254345"/>
              <a:chExt cx="1280160" cy="3170949"/>
            </a:xfrm>
          </p:grpSpPr>
          <p:sp>
            <p:nvSpPr>
              <p:cNvPr id="34" name="Freeform 33"/>
              <p:cNvSpPr/>
              <p:nvPr/>
            </p:nvSpPr>
            <p:spPr>
              <a:xfrm>
                <a:off x="10964093" y="2254345"/>
                <a:ext cx="1280160" cy="2349306"/>
              </a:xfrm>
              <a:custGeom>
                <a:avLst/>
                <a:gdLst>
                  <a:gd name="connsiteX0" fmla="*/ 1280160 w 1280160"/>
                  <a:gd name="connsiteY0" fmla="*/ 0 h 2349306"/>
                  <a:gd name="connsiteX1" fmla="*/ 1280160 w 1280160"/>
                  <a:gd name="connsiteY1" fmla="*/ 2349306 h 2349306"/>
                  <a:gd name="connsiteX2" fmla="*/ 0 w 1280160"/>
                  <a:gd name="connsiteY2" fmla="*/ 1174653 h 2349306"/>
                  <a:gd name="connsiteX3" fmla="*/ 1280160 w 1280160"/>
                  <a:gd name="connsiteY3" fmla="*/ 0 h 23493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80160" h="2349306">
                    <a:moveTo>
                      <a:pt x="1280160" y="0"/>
                    </a:moveTo>
                    <a:lnTo>
                      <a:pt x="1280160" y="2349306"/>
                    </a:lnTo>
                    <a:cubicBezTo>
                      <a:pt x="573147" y="2349306"/>
                      <a:pt x="0" y="1823396"/>
                      <a:pt x="0" y="1174653"/>
                    </a:cubicBezTo>
                    <a:cubicBezTo>
                      <a:pt x="0" y="525910"/>
                      <a:pt x="573147" y="0"/>
                      <a:pt x="1280160" y="0"/>
                    </a:cubicBezTo>
                    <a:close/>
                  </a:path>
                </a:pathLst>
              </a:custGeom>
              <a:solidFill>
                <a:srgbClr val="F2B87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5" name="TextBox 34"/>
              <p:cNvSpPr txBox="1"/>
              <p:nvPr/>
            </p:nvSpPr>
            <p:spPr>
              <a:xfrm rot="16200000">
                <a:off x="10418645" y="3608987"/>
                <a:ext cx="3170949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400" b="1" dirty="0" smtClean="0">
                    <a:solidFill>
                      <a:schemeClr val="bg2"/>
                    </a:solidFill>
                    <a:latin typeface="MV Boli" panose="02000500030200090000" pitchFamily="2" charset="0"/>
                    <a:cs typeface="MV Boli" panose="02000500030200090000" pitchFamily="2" charset="0"/>
                  </a:rPr>
                  <a:t>END</a:t>
                </a:r>
                <a:endParaRPr lang="en-GB" sz="2400" b="1" dirty="0">
                  <a:solidFill>
                    <a:schemeClr val="bg2"/>
                  </a:solidFill>
                  <a:latin typeface="MV Boli" panose="02000500030200090000" pitchFamily="2" charset="0"/>
                  <a:cs typeface="MV Boli" panose="02000500030200090000" pitchFamily="2" charset="0"/>
                </a:endParaRPr>
              </a:p>
            </p:txBody>
          </p:sp>
          <p:pic>
            <p:nvPicPr>
              <p:cNvPr id="36" name="Picture 35"/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6200000">
                <a:off x="11037721" y="3124155"/>
                <a:ext cx="609685" cy="609685"/>
              </a:xfrm>
              <a:prstGeom prst="rect">
                <a:avLst/>
              </a:prstGeom>
            </p:spPr>
          </p:pic>
        </p:grpSp>
      </p:grpSp>
      <p:grpSp>
        <p:nvGrpSpPr>
          <p:cNvPr id="39" name="Group 38"/>
          <p:cNvGrpSpPr/>
          <p:nvPr/>
        </p:nvGrpSpPr>
        <p:grpSpPr>
          <a:xfrm>
            <a:off x="1076827" y="70531"/>
            <a:ext cx="7700614" cy="1056642"/>
            <a:chOff x="2807673" y="81748"/>
            <a:chExt cx="6043977" cy="1056642"/>
          </a:xfrm>
        </p:grpSpPr>
        <p:sp>
          <p:nvSpPr>
            <p:cNvPr id="40" name="TextBox 39"/>
            <p:cNvSpPr txBox="1"/>
            <p:nvPr/>
          </p:nvSpPr>
          <p:spPr>
            <a:xfrm>
              <a:off x="2807673" y="81748"/>
              <a:ext cx="6043977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Tw Cen MT" panose="020B0602020104020603" pitchFamily="34" charset="0"/>
                </a:rPr>
                <a:t>SMART</a:t>
              </a:r>
              <a:endParaRPr lang="en-GB" sz="3600" dirty="0">
                <a:solidFill>
                  <a:schemeClr val="tx1">
                    <a:lumMod val="65000"/>
                    <a:lumOff val="35000"/>
                  </a:schemeClr>
                </a:solidFill>
                <a:latin typeface="Tw Cen MT" panose="020B0602020104020603" pitchFamily="34" charset="0"/>
              </a:endParaRPr>
            </a:p>
          </p:txBody>
        </p:sp>
        <p:grpSp>
          <p:nvGrpSpPr>
            <p:cNvPr id="41" name="Group 40"/>
            <p:cNvGrpSpPr/>
            <p:nvPr/>
          </p:nvGrpSpPr>
          <p:grpSpPr>
            <a:xfrm>
              <a:off x="5078428" y="846372"/>
              <a:ext cx="1526209" cy="292018"/>
              <a:chOff x="4801005" y="830897"/>
              <a:chExt cx="1526209" cy="292018"/>
            </a:xfrm>
          </p:grpSpPr>
          <p:sp>
            <p:nvSpPr>
              <p:cNvPr id="56" name="Oval 55"/>
              <p:cNvSpPr/>
              <p:nvPr/>
            </p:nvSpPr>
            <p:spPr>
              <a:xfrm>
                <a:off x="4801005" y="830897"/>
                <a:ext cx="265855" cy="281680"/>
              </a:xfrm>
              <a:prstGeom prst="ellipse">
                <a:avLst/>
              </a:prstGeom>
              <a:solidFill>
                <a:srgbClr val="9A8AF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61" name="Oval 60"/>
              <p:cNvSpPr/>
              <p:nvPr/>
            </p:nvSpPr>
            <p:spPr>
              <a:xfrm>
                <a:off x="5114515" y="839464"/>
                <a:ext cx="265855" cy="281680"/>
              </a:xfrm>
              <a:prstGeom prst="ellipse">
                <a:avLst/>
              </a:prstGeom>
              <a:solidFill>
                <a:srgbClr val="E8629B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62" name="Oval 61"/>
              <p:cNvSpPr/>
              <p:nvPr/>
            </p:nvSpPr>
            <p:spPr>
              <a:xfrm>
                <a:off x="5428025" y="841235"/>
                <a:ext cx="265855" cy="281680"/>
              </a:xfrm>
              <a:prstGeom prst="ellipse">
                <a:avLst/>
              </a:prstGeom>
              <a:solidFill>
                <a:srgbClr val="F2B87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63" name="Oval 62"/>
              <p:cNvSpPr/>
              <p:nvPr/>
            </p:nvSpPr>
            <p:spPr>
              <a:xfrm>
                <a:off x="6061359" y="839464"/>
                <a:ext cx="265855" cy="281680"/>
              </a:xfrm>
              <a:prstGeom prst="ellipse">
                <a:avLst/>
              </a:prstGeom>
              <a:solidFill>
                <a:srgbClr val="F4787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64" name="Oval 63"/>
              <p:cNvSpPr/>
              <p:nvPr/>
            </p:nvSpPr>
            <p:spPr>
              <a:xfrm>
                <a:off x="5741535" y="839464"/>
                <a:ext cx="265855" cy="281680"/>
              </a:xfrm>
              <a:prstGeom prst="ellipse">
                <a:avLst/>
              </a:prstGeom>
              <a:solidFill>
                <a:srgbClr val="93DDD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sp>
        <p:nvSpPr>
          <p:cNvPr id="2" name="TextBox 1"/>
          <p:cNvSpPr txBox="1"/>
          <p:nvPr/>
        </p:nvSpPr>
        <p:spPr>
          <a:xfrm>
            <a:off x="1447107" y="1427703"/>
            <a:ext cx="7584141" cy="51090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B050"/>
                </a:solidFill>
              </a:rPr>
              <a:t>-To develop a loyal customer </a:t>
            </a:r>
            <a:r>
              <a:rPr lang="en-GB" sz="2800" dirty="0" smtClean="0">
                <a:solidFill>
                  <a:srgbClr val="00B050"/>
                </a:solidFill>
              </a:rPr>
              <a:t>base</a:t>
            </a:r>
          </a:p>
          <a:p>
            <a:endParaRPr lang="en-GB" sz="2800" dirty="0">
              <a:solidFill>
                <a:srgbClr val="93DDDD"/>
              </a:solidFill>
            </a:endParaRPr>
          </a:p>
          <a:p>
            <a:r>
              <a:rPr lang="en-GB" sz="2800" dirty="0">
                <a:solidFill>
                  <a:srgbClr val="93DDDD"/>
                </a:solidFill>
              </a:rPr>
              <a:t>-business to be open in September and to start making profit after 6 </a:t>
            </a:r>
            <a:r>
              <a:rPr lang="en-GB" sz="2800" dirty="0" smtClean="0">
                <a:solidFill>
                  <a:srgbClr val="93DDDD"/>
                </a:solidFill>
              </a:rPr>
              <a:t>months</a:t>
            </a:r>
          </a:p>
          <a:p>
            <a:endParaRPr lang="en-GB" sz="2800" dirty="0">
              <a:solidFill>
                <a:srgbClr val="E8629B"/>
              </a:solidFill>
            </a:endParaRPr>
          </a:p>
          <a:p>
            <a:r>
              <a:rPr lang="en-GB" sz="2800" dirty="0">
                <a:solidFill>
                  <a:srgbClr val="F2B87E"/>
                </a:solidFill>
              </a:rPr>
              <a:t>-business to be </a:t>
            </a:r>
            <a:r>
              <a:rPr lang="en-GB" sz="2800" dirty="0" smtClean="0">
                <a:solidFill>
                  <a:srgbClr val="F2B87E"/>
                </a:solidFill>
              </a:rPr>
              <a:t>sustainable</a:t>
            </a:r>
          </a:p>
          <a:p>
            <a:endParaRPr lang="en-GB" sz="2800" dirty="0">
              <a:solidFill>
                <a:srgbClr val="E8629B"/>
              </a:solidFill>
            </a:endParaRPr>
          </a:p>
          <a:p>
            <a:r>
              <a:rPr lang="en-GB" sz="2800" dirty="0">
                <a:solidFill>
                  <a:srgbClr val="9A8AFA"/>
                </a:solidFill>
              </a:rPr>
              <a:t>-1 year to expand the capacity ( 10 children</a:t>
            </a:r>
            <a:r>
              <a:rPr lang="en-GB" sz="2800" dirty="0" smtClean="0">
                <a:solidFill>
                  <a:srgbClr val="9A8AFA"/>
                </a:solidFill>
              </a:rPr>
              <a:t>)</a:t>
            </a:r>
          </a:p>
          <a:p>
            <a:endParaRPr lang="en-GB" sz="2800" dirty="0">
              <a:solidFill>
                <a:srgbClr val="E8629B"/>
              </a:solidFill>
            </a:endParaRPr>
          </a:p>
          <a:p>
            <a:r>
              <a:rPr lang="en-GB" sz="2800" dirty="0">
                <a:solidFill>
                  <a:srgbClr val="E8629B"/>
                </a:solidFill>
              </a:rPr>
              <a:t>-2 years to open another Day Care in a different area (</a:t>
            </a:r>
            <a:r>
              <a:rPr lang="en-GB" sz="2800" dirty="0" err="1">
                <a:solidFill>
                  <a:srgbClr val="E8629B"/>
                </a:solidFill>
              </a:rPr>
              <a:t>Sketty</a:t>
            </a:r>
            <a:r>
              <a:rPr lang="en-GB" sz="2800" dirty="0">
                <a:solidFill>
                  <a:srgbClr val="E8629B"/>
                </a:solidFill>
              </a:rPr>
              <a:t>)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235409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oup 9"/>
          <p:cNvGrpSpPr/>
          <p:nvPr/>
        </p:nvGrpSpPr>
        <p:grpSpPr>
          <a:xfrm flipH="1">
            <a:off x="-46694" y="0"/>
            <a:ext cx="12244254" cy="6858000"/>
            <a:chOff x="0" y="0"/>
            <a:chExt cx="12244254" cy="6858000"/>
          </a:xfrm>
          <a:effectLst>
            <a:outerShdw blurRad="215900" dist="38100" sx="101000" sy="101000" algn="tr" rotWithShape="0">
              <a:prstClr val="black">
                <a:alpha val="35000"/>
              </a:prstClr>
            </a:outerShdw>
          </a:effectLst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>
              <a:outerShdw blurRad="215900" dist="50800" sx="101000" sy="101000" algn="tl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12" name="Group 11"/>
            <p:cNvGrpSpPr/>
            <p:nvPr/>
          </p:nvGrpSpPr>
          <p:grpSpPr>
            <a:xfrm>
              <a:off x="10964093" y="2254345"/>
              <a:ext cx="1280161" cy="2349306"/>
              <a:chOff x="10964093" y="2254345"/>
              <a:chExt cx="1280161" cy="2349306"/>
            </a:xfrm>
          </p:grpSpPr>
          <p:sp>
            <p:nvSpPr>
              <p:cNvPr id="13" name="Freeform 12"/>
              <p:cNvSpPr/>
              <p:nvPr/>
            </p:nvSpPr>
            <p:spPr>
              <a:xfrm>
                <a:off x="10964093" y="2254345"/>
                <a:ext cx="1280160" cy="2349306"/>
              </a:xfrm>
              <a:custGeom>
                <a:avLst/>
                <a:gdLst>
                  <a:gd name="connsiteX0" fmla="*/ 1280160 w 1280160"/>
                  <a:gd name="connsiteY0" fmla="*/ 0 h 2349306"/>
                  <a:gd name="connsiteX1" fmla="*/ 1280160 w 1280160"/>
                  <a:gd name="connsiteY1" fmla="*/ 2349306 h 2349306"/>
                  <a:gd name="connsiteX2" fmla="*/ 0 w 1280160"/>
                  <a:gd name="connsiteY2" fmla="*/ 1174653 h 2349306"/>
                  <a:gd name="connsiteX3" fmla="*/ 1280160 w 1280160"/>
                  <a:gd name="connsiteY3" fmla="*/ 0 h 23493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80160" h="2349306">
                    <a:moveTo>
                      <a:pt x="1280160" y="0"/>
                    </a:moveTo>
                    <a:lnTo>
                      <a:pt x="1280160" y="2349306"/>
                    </a:lnTo>
                    <a:cubicBezTo>
                      <a:pt x="573147" y="2349306"/>
                      <a:pt x="0" y="1823396"/>
                      <a:pt x="0" y="1174653"/>
                    </a:cubicBezTo>
                    <a:cubicBezTo>
                      <a:pt x="0" y="525910"/>
                      <a:pt x="573147" y="0"/>
                      <a:pt x="1280160" y="0"/>
                    </a:cubicBezTo>
                    <a:close/>
                  </a:path>
                </a:pathLst>
              </a:custGeom>
              <a:solidFill>
                <a:srgbClr val="84E8A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4" name="TextBox 13"/>
              <p:cNvSpPr txBox="1"/>
              <p:nvPr/>
            </p:nvSpPr>
            <p:spPr>
              <a:xfrm rot="16200000">
                <a:off x="11097937" y="3167388"/>
                <a:ext cx="176941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endParaRPr lang="en-GB" sz="2800" b="1" dirty="0">
                  <a:solidFill>
                    <a:schemeClr val="bg2"/>
                  </a:solidFill>
                  <a:latin typeface="MV Boli" panose="02000500030200090000" pitchFamily="2" charset="0"/>
                  <a:cs typeface="MV Boli" panose="02000500030200090000" pitchFamily="2" charset="0"/>
                </a:endParaRPr>
              </a:p>
            </p:txBody>
          </p:sp>
          <p:pic>
            <p:nvPicPr>
              <p:cNvPr id="15" name="Picture 14"/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6200000">
                <a:off x="11037721" y="3124155"/>
                <a:ext cx="609685" cy="609685"/>
              </a:xfrm>
              <a:prstGeom prst="rect">
                <a:avLst/>
              </a:prstGeom>
            </p:spPr>
          </p:pic>
        </p:grpSp>
      </p:grpSp>
      <p:grpSp>
        <p:nvGrpSpPr>
          <p:cNvPr id="25" name="Group 24"/>
          <p:cNvGrpSpPr/>
          <p:nvPr/>
        </p:nvGrpSpPr>
        <p:grpSpPr>
          <a:xfrm flipH="1">
            <a:off x="476527" y="0"/>
            <a:ext cx="12244255" cy="6858000"/>
            <a:chOff x="0" y="0"/>
            <a:chExt cx="12244255" cy="6858000"/>
          </a:xfrm>
          <a:effectLst>
            <a:outerShdw blurRad="215900" dist="38100" sx="101000" sy="101000" algn="tr" rotWithShape="0">
              <a:prstClr val="black">
                <a:alpha val="35000"/>
              </a:prstClr>
            </a:outerShdw>
          </a:effectLst>
        </p:grpSpPr>
        <p:sp>
          <p:nvSpPr>
            <p:cNvPr id="26" name="Rectangle 25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>
              <a:outerShdw blurRad="215900" dist="50800" sx="101000" sy="101000" algn="tl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27" name="Group 26"/>
            <p:cNvGrpSpPr/>
            <p:nvPr/>
          </p:nvGrpSpPr>
          <p:grpSpPr>
            <a:xfrm>
              <a:off x="10964093" y="2254345"/>
              <a:ext cx="1280162" cy="2440896"/>
              <a:chOff x="10964093" y="2254345"/>
              <a:chExt cx="1280162" cy="2440896"/>
            </a:xfrm>
          </p:grpSpPr>
          <p:sp>
            <p:nvSpPr>
              <p:cNvPr id="28" name="Freeform 27"/>
              <p:cNvSpPr/>
              <p:nvPr/>
            </p:nvSpPr>
            <p:spPr>
              <a:xfrm>
                <a:off x="10964093" y="2254345"/>
                <a:ext cx="1280160" cy="2349306"/>
              </a:xfrm>
              <a:custGeom>
                <a:avLst/>
                <a:gdLst>
                  <a:gd name="connsiteX0" fmla="*/ 1280160 w 1280160"/>
                  <a:gd name="connsiteY0" fmla="*/ 0 h 2349306"/>
                  <a:gd name="connsiteX1" fmla="*/ 1280160 w 1280160"/>
                  <a:gd name="connsiteY1" fmla="*/ 2349306 h 2349306"/>
                  <a:gd name="connsiteX2" fmla="*/ 0 w 1280160"/>
                  <a:gd name="connsiteY2" fmla="*/ 1174653 h 2349306"/>
                  <a:gd name="connsiteX3" fmla="*/ 1280160 w 1280160"/>
                  <a:gd name="connsiteY3" fmla="*/ 0 h 23493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80160" h="2349306">
                    <a:moveTo>
                      <a:pt x="1280160" y="0"/>
                    </a:moveTo>
                    <a:lnTo>
                      <a:pt x="1280160" y="2349306"/>
                    </a:lnTo>
                    <a:cubicBezTo>
                      <a:pt x="573147" y="2349306"/>
                      <a:pt x="0" y="1823396"/>
                      <a:pt x="0" y="1174653"/>
                    </a:cubicBezTo>
                    <a:cubicBezTo>
                      <a:pt x="0" y="525910"/>
                      <a:pt x="573147" y="0"/>
                      <a:pt x="1280160" y="0"/>
                    </a:cubicBezTo>
                    <a:close/>
                  </a:path>
                </a:pathLst>
              </a:custGeom>
              <a:solidFill>
                <a:srgbClr val="9A8AF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9" name="TextBox 28"/>
              <p:cNvSpPr txBox="1"/>
              <p:nvPr/>
            </p:nvSpPr>
            <p:spPr>
              <a:xfrm rot="16200000">
                <a:off x="10907169" y="3358156"/>
                <a:ext cx="215095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endParaRPr lang="en-GB" sz="2800" b="1" dirty="0">
                  <a:solidFill>
                    <a:schemeClr val="bg2"/>
                  </a:solidFill>
                  <a:latin typeface="MV Boli" panose="02000500030200090000" pitchFamily="2" charset="0"/>
                  <a:cs typeface="MV Boli" panose="02000500030200090000" pitchFamily="2" charset="0"/>
                </a:endParaRPr>
              </a:p>
            </p:txBody>
          </p:sp>
          <p:pic>
            <p:nvPicPr>
              <p:cNvPr id="30" name="Picture 29"/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6200000">
                <a:off x="11037721" y="3124155"/>
                <a:ext cx="609685" cy="609685"/>
              </a:xfrm>
              <a:prstGeom prst="rect">
                <a:avLst/>
              </a:prstGeom>
            </p:spPr>
          </p:pic>
        </p:grpSp>
      </p:grpSp>
      <p:grpSp>
        <p:nvGrpSpPr>
          <p:cNvPr id="31" name="Group 30"/>
          <p:cNvGrpSpPr/>
          <p:nvPr/>
        </p:nvGrpSpPr>
        <p:grpSpPr>
          <a:xfrm flipH="1">
            <a:off x="10506445" y="-56"/>
            <a:ext cx="12244253" cy="6858000"/>
            <a:chOff x="0" y="0"/>
            <a:chExt cx="12244253" cy="6858000"/>
          </a:xfrm>
          <a:effectLst>
            <a:outerShdw blurRad="215900" dist="38100" sx="101000" sy="101000" algn="tr" rotWithShape="0">
              <a:prstClr val="black">
                <a:alpha val="35000"/>
              </a:prstClr>
            </a:outerShdw>
          </a:effectLst>
        </p:grpSpPr>
        <p:sp>
          <p:nvSpPr>
            <p:cNvPr id="32" name="Rectangle 3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>
              <a:outerShdw blurRad="215900" dist="50800" sx="101000" sy="101000" algn="tl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33" name="Group 32"/>
            <p:cNvGrpSpPr/>
            <p:nvPr/>
          </p:nvGrpSpPr>
          <p:grpSpPr>
            <a:xfrm>
              <a:off x="10964093" y="2254345"/>
              <a:ext cx="1280160" cy="3211863"/>
              <a:chOff x="10964093" y="2254345"/>
              <a:chExt cx="1280160" cy="3211863"/>
            </a:xfrm>
          </p:grpSpPr>
          <p:sp>
            <p:nvSpPr>
              <p:cNvPr id="34" name="Freeform 33"/>
              <p:cNvSpPr/>
              <p:nvPr/>
            </p:nvSpPr>
            <p:spPr>
              <a:xfrm>
                <a:off x="10964093" y="2254345"/>
                <a:ext cx="1280160" cy="2349306"/>
              </a:xfrm>
              <a:custGeom>
                <a:avLst/>
                <a:gdLst>
                  <a:gd name="connsiteX0" fmla="*/ 1280160 w 1280160"/>
                  <a:gd name="connsiteY0" fmla="*/ 0 h 2349306"/>
                  <a:gd name="connsiteX1" fmla="*/ 1280160 w 1280160"/>
                  <a:gd name="connsiteY1" fmla="*/ 2349306 h 2349306"/>
                  <a:gd name="connsiteX2" fmla="*/ 0 w 1280160"/>
                  <a:gd name="connsiteY2" fmla="*/ 1174653 h 2349306"/>
                  <a:gd name="connsiteX3" fmla="*/ 1280160 w 1280160"/>
                  <a:gd name="connsiteY3" fmla="*/ 0 h 23493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80160" h="2349306">
                    <a:moveTo>
                      <a:pt x="1280160" y="0"/>
                    </a:moveTo>
                    <a:lnTo>
                      <a:pt x="1280160" y="2349306"/>
                    </a:lnTo>
                    <a:cubicBezTo>
                      <a:pt x="573147" y="2349306"/>
                      <a:pt x="0" y="1823396"/>
                      <a:pt x="0" y="1174653"/>
                    </a:cubicBezTo>
                    <a:cubicBezTo>
                      <a:pt x="0" y="525910"/>
                      <a:pt x="573147" y="0"/>
                      <a:pt x="1280160" y="0"/>
                    </a:cubicBezTo>
                    <a:close/>
                  </a:path>
                </a:pathLst>
              </a:custGeom>
              <a:solidFill>
                <a:srgbClr val="F2B87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5" name="TextBox 34"/>
              <p:cNvSpPr txBox="1"/>
              <p:nvPr/>
            </p:nvSpPr>
            <p:spPr>
              <a:xfrm rot="16200000">
                <a:off x="10366313" y="3649901"/>
                <a:ext cx="3170949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endParaRPr lang="en-GB" sz="2400" b="1" dirty="0">
                  <a:solidFill>
                    <a:schemeClr val="bg2"/>
                  </a:solidFill>
                  <a:latin typeface="MV Boli" panose="02000500030200090000" pitchFamily="2" charset="0"/>
                  <a:cs typeface="MV Boli" panose="02000500030200090000" pitchFamily="2" charset="0"/>
                </a:endParaRPr>
              </a:p>
            </p:txBody>
          </p:sp>
          <p:pic>
            <p:nvPicPr>
              <p:cNvPr id="36" name="Picture 35"/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6200000">
                <a:off x="11037721" y="3124155"/>
                <a:ext cx="609685" cy="609685"/>
              </a:xfrm>
              <a:prstGeom prst="rect">
                <a:avLst/>
              </a:prstGeom>
            </p:spPr>
          </p:pic>
        </p:grpSp>
      </p:grpSp>
      <p:grpSp>
        <p:nvGrpSpPr>
          <p:cNvPr id="43" name="Group 42"/>
          <p:cNvGrpSpPr/>
          <p:nvPr/>
        </p:nvGrpSpPr>
        <p:grpSpPr>
          <a:xfrm flipH="1">
            <a:off x="11129745" y="-56"/>
            <a:ext cx="12258681" cy="6858000"/>
            <a:chOff x="0" y="0"/>
            <a:chExt cx="12258681" cy="6858000"/>
          </a:xfrm>
          <a:effectLst>
            <a:outerShdw blurRad="215900" dist="38100" sx="101000" sy="101000" algn="tr" rotWithShape="0">
              <a:prstClr val="black">
                <a:alpha val="35000"/>
              </a:prstClr>
            </a:outerShdw>
          </a:effectLst>
        </p:grpSpPr>
        <p:sp>
          <p:nvSpPr>
            <p:cNvPr id="44" name="Rectangle 4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>
              <a:outerShdw blurRad="215900" dist="50800" sx="101000" sy="101000" algn="tl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45" name="Group 44"/>
            <p:cNvGrpSpPr/>
            <p:nvPr/>
          </p:nvGrpSpPr>
          <p:grpSpPr>
            <a:xfrm>
              <a:off x="10964093" y="2008103"/>
              <a:ext cx="1294588" cy="2595561"/>
              <a:chOff x="10964093" y="2008103"/>
              <a:chExt cx="1294588" cy="2595561"/>
            </a:xfrm>
          </p:grpSpPr>
          <p:sp>
            <p:nvSpPr>
              <p:cNvPr id="46" name="Freeform 45"/>
              <p:cNvSpPr/>
              <p:nvPr/>
            </p:nvSpPr>
            <p:spPr>
              <a:xfrm>
                <a:off x="10964093" y="2254345"/>
                <a:ext cx="1280160" cy="2349306"/>
              </a:xfrm>
              <a:custGeom>
                <a:avLst/>
                <a:gdLst>
                  <a:gd name="connsiteX0" fmla="*/ 1280160 w 1280160"/>
                  <a:gd name="connsiteY0" fmla="*/ 0 h 2349306"/>
                  <a:gd name="connsiteX1" fmla="*/ 1280160 w 1280160"/>
                  <a:gd name="connsiteY1" fmla="*/ 2349306 h 2349306"/>
                  <a:gd name="connsiteX2" fmla="*/ 0 w 1280160"/>
                  <a:gd name="connsiteY2" fmla="*/ 1174653 h 2349306"/>
                  <a:gd name="connsiteX3" fmla="*/ 1280160 w 1280160"/>
                  <a:gd name="connsiteY3" fmla="*/ 0 h 23493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80160" h="2349306">
                    <a:moveTo>
                      <a:pt x="1280160" y="0"/>
                    </a:moveTo>
                    <a:lnTo>
                      <a:pt x="1280160" y="2349306"/>
                    </a:lnTo>
                    <a:cubicBezTo>
                      <a:pt x="573147" y="2349306"/>
                      <a:pt x="0" y="1823396"/>
                      <a:pt x="0" y="1174653"/>
                    </a:cubicBezTo>
                    <a:cubicBezTo>
                      <a:pt x="0" y="525910"/>
                      <a:pt x="573147" y="0"/>
                      <a:pt x="1280160" y="0"/>
                    </a:cubicBezTo>
                    <a:close/>
                  </a:path>
                </a:pathLst>
              </a:custGeom>
              <a:solidFill>
                <a:srgbClr val="F4787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47" name="TextBox 46"/>
              <p:cNvSpPr txBox="1"/>
              <p:nvPr/>
            </p:nvSpPr>
            <p:spPr>
              <a:xfrm rot="16200000">
                <a:off x="10699290" y="3044274"/>
                <a:ext cx="259556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endParaRPr lang="en-GB" sz="2800" b="1" dirty="0">
                  <a:solidFill>
                    <a:schemeClr val="bg2"/>
                  </a:solidFill>
                  <a:latin typeface="MV Boli" panose="02000500030200090000" pitchFamily="2" charset="0"/>
                  <a:cs typeface="MV Boli" panose="02000500030200090000" pitchFamily="2" charset="0"/>
                </a:endParaRPr>
              </a:p>
            </p:txBody>
          </p:sp>
          <p:pic>
            <p:nvPicPr>
              <p:cNvPr id="48" name="Picture 47"/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6200000">
                <a:off x="11037721" y="3124155"/>
                <a:ext cx="609685" cy="609685"/>
              </a:xfrm>
              <a:prstGeom prst="rect">
                <a:avLst/>
              </a:prstGeom>
            </p:spPr>
          </p:pic>
        </p:grpSp>
      </p:grpSp>
      <p:grpSp>
        <p:nvGrpSpPr>
          <p:cNvPr id="49" name="Group 48"/>
          <p:cNvGrpSpPr/>
          <p:nvPr/>
        </p:nvGrpSpPr>
        <p:grpSpPr>
          <a:xfrm flipH="1">
            <a:off x="11659424" y="0"/>
            <a:ext cx="12259170" cy="6858000"/>
            <a:chOff x="0" y="0"/>
            <a:chExt cx="12259170" cy="6858000"/>
          </a:xfrm>
          <a:effectLst>
            <a:outerShdw blurRad="215900" dist="38100" sx="101000" sy="101000" algn="tr" rotWithShape="0">
              <a:prstClr val="black">
                <a:alpha val="35000"/>
              </a:prstClr>
            </a:outerShdw>
          </a:effectLst>
        </p:grpSpPr>
        <p:sp>
          <p:nvSpPr>
            <p:cNvPr id="50" name="Rectangle 49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>
              <a:outerShdw blurRad="215900" dist="50800" sx="101000" sy="101000" algn="tl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51" name="Group 50"/>
            <p:cNvGrpSpPr/>
            <p:nvPr/>
          </p:nvGrpSpPr>
          <p:grpSpPr>
            <a:xfrm>
              <a:off x="10964093" y="2254345"/>
              <a:ext cx="1295077" cy="2349306"/>
              <a:chOff x="10964093" y="2254345"/>
              <a:chExt cx="1295077" cy="2349306"/>
            </a:xfrm>
          </p:grpSpPr>
          <p:sp>
            <p:nvSpPr>
              <p:cNvPr id="52" name="Freeform 51"/>
              <p:cNvSpPr/>
              <p:nvPr/>
            </p:nvSpPr>
            <p:spPr>
              <a:xfrm>
                <a:off x="10964093" y="2254345"/>
                <a:ext cx="1280160" cy="2349306"/>
              </a:xfrm>
              <a:custGeom>
                <a:avLst/>
                <a:gdLst>
                  <a:gd name="connsiteX0" fmla="*/ 1280160 w 1280160"/>
                  <a:gd name="connsiteY0" fmla="*/ 0 h 2349306"/>
                  <a:gd name="connsiteX1" fmla="*/ 1280160 w 1280160"/>
                  <a:gd name="connsiteY1" fmla="*/ 2349306 h 2349306"/>
                  <a:gd name="connsiteX2" fmla="*/ 0 w 1280160"/>
                  <a:gd name="connsiteY2" fmla="*/ 1174653 h 2349306"/>
                  <a:gd name="connsiteX3" fmla="*/ 1280160 w 1280160"/>
                  <a:gd name="connsiteY3" fmla="*/ 0 h 23493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80160" h="2349306">
                    <a:moveTo>
                      <a:pt x="1280160" y="0"/>
                    </a:moveTo>
                    <a:lnTo>
                      <a:pt x="1280160" y="2349306"/>
                    </a:lnTo>
                    <a:cubicBezTo>
                      <a:pt x="573147" y="2349306"/>
                      <a:pt x="0" y="1823396"/>
                      <a:pt x="0" y="1174653"/>
                    </a:cubicBezTo>
                    <a:cubicBezTo>
                      <a:pt x="0" y="525910"/>
                      <a:pt x="573147" y="0"/>
                      <a:pt x="1280160" y="0"/>
                    </a:cubicBezTo>
                    <a:close/>
                  </a:path>
                </a:pathLst>
              </a:custGeom>
              <a:solidFill>
                <a:schemeClr val="tx2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53" name="TextBox 52"/>
              <p:cNvSpPr txBox="1"/>
              <p:nvPr/>
            </p:nvSpPr>
            <p:spPr>
              <a:xfrm rot="16200000">
                <a:off x="10967908" y="3159330"/>
                <a:ext cx="205930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endParaRPr lang="en-GB" sz="2800" b="1" dirty="0">
                  <a:solidFill>
                    <a:schemeClr val="bg2"/>
                  </a:solidFill>
                  <a:latin typeface="MV Boli" panose="02000500030200090000" pitchFamily="2" charset="0"/>
                  <a:cs typeface="MV Boli" panose="02000500030200090000" pitchFamily="2" charset="0"/>
                </a:endParaRPr>
              </a:p>
            </p:txBody>
          </p:sp>
          <p:pic>
            <p:nvPicPr>
              <p:cNvPr id="54" name="Picture 53"/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6200000">
                <a:off x="11037721" y="3124155"/>
                <a:ext cx="609685" cy="609685"/>
              </a:xfrm>
              <a:prstGeom prst="rect">
                <a:avLst/>
              </a:prstGeom>
            </p:spPr>
          </p:pic>
        </p:grpSp>
      </p:grpSp>
      <p:grpSp>
        <p:nvGrpSpPr>
          <p:cNvPr id="39" name="Group 38"/>
          <p:cNvGrpSpPr/>
          <p:nvPr/>
        </p:nvGrpSpPr>
        <p:grpSpPr>
          <a:xfrm>
            <a:off x="1076827" y="70531"/>
            <a:ext cx="7700614" cy="1056642"/>
            <a:chOff x="2807673" y="81748"/>
            <a:chExt cx="6043977" cy="1056642"/>
          </a:xfrm>
        </p:grpSpPr>
        <p:sp>
          <p:nvSpPr>
            <p:cNvPr id="40" name="TextBox 39"/>
            <p:cNvSpPr txBox="1"/>
            <p:nvPr/>
          </p:nvSpPr>
          <p:spPr>
            <a:xfrm>
              <a:off x="2807673" y="81748"/>
              <a:ext cx="6043977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Tw Cen MT" panose="020B0602020104020603" pitchFamily="34" charset="0"/>
                </a:rPr>
                <a:t>SMART</a:t>
              </a:r>
              <a:endParaRPr lang="en-GB" sz="3600" dirty="0">
                <a:solidFill>
                  <a:schemeClr val="tx1">
                    <a:lumMod val="65000"/>
                    <a:lumOff val="35000"/>
                  </a:schemeClr>
                </a:solidFill>
                <a:latin typeface="Tw Cen MT" panose="020B0602020104020603" pitchFamily="34" charset="0"/>
              </a:endParaRPr>
            </a:p>
          </p:txBody>
        </p:sp>
        <p:grpSp>
          <p:nvGrpSpPr>
            <p:cNvPr id="41" name="Group 40"/>
            <p:cNvGrpSpPr/>
            <p:nvPr/>
          </p:nvGrpSpPr>
          <p:grpSpPr>
            <a:xfrm>
              <a:off x="5078428" y="846372"/>
              <a:ext cx="1526209" cy="292018"/>
              <a:chOff x="4801005" y="830897"/>
              <a:chExt cx="1526209" cy="292018"/>
            </a:xfrm>
          </p:grpSpPr>
          <p:sp>
            <p:nvSpPr>
              <p:cNvPr id="56" name="Oval 55"/>
              <p:cNvSpPr/>
              <p:nvPr/>
            </p:nvSpPr>
            <p:spPr>
              <a:xfrm>
                <a:off x="4801005" y="830897"/>
                <a:ext cx="265855" cy="281680"/>
              </a:xfrm>
              <a:prstGeom prst="ellipse">
                <a:avLst/>
              </a:prstGeom>
              <a:solidFill>
                <a:srgbClr val="9A8AF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61" name="Oval 60"/>
              <p:cNvSpPr/>
              <p:nvPr/>
            </p:nvSpPr>
            <p:spPr>
              <a:xfrm>
                <a:off x="5114515" y="839464"/>
                <a:ext cx="265855" cy="281680"/>
              </a:xfrm>
              <a:prstGeom prst="ellipse">
                <a:avLst/>
              </a:prstGeom>
              <a:solidFill>
                <a:srgbClr val="E8629B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62" name="Oval 61"/>
              <p:cNvSpPr/>
              <p:nvPr/>
            </p:nvSpPr>
            <p:spPr>
              <a:xfrm>
                <a:off x="5428025" y="841235"/>
                <a:ext cx="265855" cy="281680"/>
              </a:xfrm>
              <a:prstGeom prst="ellipse">
                <a:avLst/>
              </a:prstGeom>
              <a:solidFill>
                <a:srgbClr val="F2B87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63" name="Oval 62"/>
              <p:cNvSpPr/>
              <p:nvPr/>
            </p:nvSpPr>
            <p:spPr>
              <a:xfrm>
                <a:off x="6061359" y="839464"/>
                <a:ext cx="265855" cy="281680"/>
              </a:xfrm>
              <a:prstGeom prst="ellipse">
                <a:avLst/>
              </a:prstGeom>
              <a:solidFill>
                <a:srgbClr val="F4787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64" name="Oval 63"/>
              <p:cNvSpPr/>
              <p:nvPr/>
            </p:nvSpPr>
            <p:spPr>
              <a:xfrm>
                <a:off x="5741535" y="839464"/>
                <a:ext cx="265855" cy="281680"/>
              </a:xfrm>
              <a:prstGeom prst="ellipse">
                <a:avLst/>
              </a:prstGeom>
              <a:solidFill>
                <a:srgbClr val="93DDD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sp>
        <p:nvSpPr>
          <p:cNvPr id="42" name="Rectangle 41"/>
          <p:cNvSpPr/>
          <p:nvPr/>
        </p:nvSpPr>
        <p:spPr>
          <a:xfrm>
            <a:off x="2494250" y="1125402"/>
            <a:ext cx="967320" cy="563231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720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S</a:t>
            </a:r>
          </a:p>
          <a:p>
            <a:pPr algn="ctr"/>
            <a:r>
              <a:rPr lang="en-US" sz="7200" b="0" cap="none" spc="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M</a:t>
            </a:r>
          </a:p>
          <a:p>
            <a:pPr algn="ctr"/>
            <a:r>
              <a:rPr lang="en-US" sz="720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A</a:t>
            </a:r>
          </a:p>
          <a:p>
            <a:pPr algn="ctr"/>
            <a:r>
              <a:rPr lang="en-US" sz="7200" b="0" cap="none" spc="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R</a:t>
            </a:r>
          </a:p>
          <a:p>
            <a:pPr algn="ctr"/>
            <a:r>
              <a:rPr lang="en-US" sz="72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T</a:t>
            </a:r>
            <a:endParaRPr lang="en-US" sz="7200" b="0" cap="none" spc="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55" name="Rectangle 54"/>
          <p:cNvSpPr/>
          <p:nvPr/>
        </p:nvSpPr>
        <p:spPr>
          <a:xfrm>
            <a:off x="3428974" y="1407882"/>
            <a:ext cx="6096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pPr lvl="0"/>
            <a:r>
              <a:rPr lang="en-GB" sz="2400" b="1" dirty="0" smtClean="0">
                <a:solidFill>
                  <a:schemeClr val="accent5">
                    <a:lumMod val="50000"/>
                  </a:schemeClr>
                </a:solidFill>
              </a:rPr>
              <a:t>- to </a:t>
            </a:r>
            <a:r>
              <a:rPr lang="en-GB" sz="2400" b="1" dirty="0">
                <a:solidFill>
                  <a:schemeClr val="accent5">
                    <a:lumMod val="50000"/>
                  </a:schemeClr>
                </a:solidFill>
              </a:rPr>
              <a:t>become selected by the young working families as the Best Day Care </a:t>
            </a:r>
            <a:r>
              <a:rPr lang="en-GB" sz="2400" b="1" dirty="0" smtClean="0">
                <a:solidFill>
                  <a:schemeClr val="accent5">
                    <a:lumMod val="50000"/>
                  </a:schemeClr>
                </a:solidFill>
              </a:rPr>
              <a:t>in </a:t>
            </a:r>
            <a:r>
              <a:rPr lang="en-GB" sz="2400" b="1" dirty="0" err="1" smtClean="0">
                <a:solidFill>
                  <a:schemeClr val="accent5">
                    <a:lumMod val="50000"/>
                  </a:schemeClr>
                </a:solidFill>
              </a:rPr>
              <a:t>Sketty</a:t>
            </a:r>
            <a:r>
              <a:rPr lang="en-GB" sz="2400" b="1" dirty="0" smtClean="0">
                <a:solidFill>
                  <a:schemeClr val="accent5">
                    <a:lumMod val="50000"/>
                  </a:schemeClr>
                </a:solidFill>
              </a:rPr>
              <a:t> Area</a:t>
            </a:r>
            <a:br>
              <a:rPr lang="en-GB" sz="2400" b="1" dirty="0" smtClean="0">
                <a:solidFill>
                  <a:schemeClr val="accent5">
                    <a:lumMod val="50000"/>
                  </a:schemeClr>
                </a:solidFill>
              </a:rPr>
            </a:br>
            <a:r>
              <a:rPr lang="en-GB" sz="2400" b="1" dirty="0" smtClean="0">
                <a:solidFill>
                  <a:schemeClr val="accent5">
                    <a:lumMod val="50000"/>
                  </a:schemeClr>
                </a:solidFill>
              </a:rPr>
              <a:t> - find loyal base customers in new area</a:t>
            </a:r>
            <a:endParaRPr lang="en-GB" sz="24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57" name="Rectangle 56"/>
          <p:cNvSpPr/>
          <p:nvPr/>
        </p:nvSpPr>
        <p:spPr>
          <a:xfrm>
            <a:off x="3497835" y="2708064"/>
            <a:ext cx="423705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GB" b="1" dirty="0" smtClean="0">
                <a:solidFill>
                  <a:srgbClr val="000000"/>
                </a:solidFill>
              </a:rPr>
              <a:t>-</a:t>
            </a:r>
            <a:r>
              <a:rPr lang="en-GB" sz="2800" b="1" dirty="0" smtClean="0">
                <a:solidFill>
                  <a:srgbClr val="C00000"/>
                </a:solidFill>
              </a:rPr>
              <a:t>turn </a:t>
            </a:r>
            <a:r>
              <a:rPr lang="en-GB" sz="2800" b="1" dirty="0">
                <a:solidFill>
                  <a:srgbClr val="C00000"/>
                </a:solidFill>
              </a:rPr>
              <a:t>in profits by </a:t>
            </a:r>
            <a:r>
              <a:rPr lang="en-GB" sz="2800" b="1" dirty="0" smtClean="0">
                <a:solidFill>
                  <a:srgbClr val="C00000"/>
                </a:solidFill>
              </a:rPr>
              <a:t>6 </a:t>
            </a:r>
            <a:r>
              <a:rPr lang="en-GB" sz="2800" b="1" dirty="0">
                <a:solidFill>
                  <a:srgbClr val="C00000"/>
                </a:solidFill>
              </a:rPr>
              <a:t>months</a:t>
            </a:r>
            <a:endParaRPr lang="en-GB" sz="2800" b="1" dirty="0">
              <a:solidFill>
                <a:srgbClr val="C00000"/>
              </a:solidFill>
            </a:endParaRPr>
          </a:p>
        </p:txBody>
      </p:sp>
      <p:sp>
        <p:nvSpPr>
          <p:cNvPr id="58" name="Rectangle 57"/>
          <p:cNvSpPr/>
          <p:nvPr/>
        </p:nvSpPr>
        <p:spPr>
          <a:xfrm>
            <a:off x="3411535" y="3726767"/>
            <a:ext cx="535063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GB" sz="2400" b="1" dirty="0" smtClean="0">
                <a:solidFill>
                  <a:schemeClr val="accent6">
                    <a:lumMod val="50000"/>
                  </a:schemeClr>
                </a:solidFill>
              </a:rPr>
              <a:t>-offer </a:t>
            </a:r>
            <a:r>
              <a:rPr lang="en-GB" sz="2400" b="1" dirty="0">
                <a:solidFill>
                  <a:schemeClr val="accent6">
                    <a:lumMod val="50000"/>
                  </a:schemeClr>
                </a:solidFill>
              </a:rPr>
              <a:t>services to young working families</a:t>
            </a:r>
            <a:endParaRPr lang="en-GB" sz="24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59" name="Rectangle 58"/>
          <p:cNvSpPr/>
          <p:nvPr/>
        </p:nvSpPr>
        <p:spPr>
          <a:xfrm>
            <a:off x="3411535" y="4406239"/>
            <a:ext cx="6096000" cy="1938992"/>
          </a:xfrm>
          <a:prstGeom prst="rect">
            <a:avLst/>
          </a:prstGeom>
        </p:spPr>
        <p:txBody>
          <a:bodyPr>
            <a:spAutoFit/>
          </a:bodyPr>
          <a:lstStyle/>
          <a:p>
            <a:pPr lvl="0"/>
            <a:r>
              <a:rPr lang="en-GB" sz="2400" b="1" dirty="0" smtClean="0">
                <a:solidFill>
                  <a:srgbClr val="0070C0"/>
                </a:solidFill>
              </a:rPr>
              <a:t>-within 12 </a:t>
            </a:r>
            <a:r>
              <a:rPr lang="en-GB" sz="2400" b="1" dirty="0">
                <a:solidFill>
                  <a:srgbClr val="0070C0"/>
                </a:solidFill>
              </a:rPr>
              <a:t>months the company will have a loyal customer </a:t>
            </a:r>
            <a:r>
              <a:rPr lang="en-GB" sz="2400" b="1" dirty="0" smtClean="0">
                <a:solidFill>
                  <a:srgbClr val="0070C0"/>
                </a:solidFill>
              </a:rPr>
              <a:t>base or develop Morrison area base</a:t>
            </a:r>
          </a:p>
          <a:p>
            <a:r>
              <a:rPr lang="en-GB" sz="2400" b="1" dirty="0">
                <a:solidFill>
                  <a:srgbClr val="0070C0"/>
                </a:solidFill>
              </a:rPr>
              <a:t> -Profit of </a:t>
            </a:r>
            <a:r>
              <a:rPr lang="en-GB" sz="2400" b="1" dirty="0" smtClean="0">
                <a:solidFill>
                  <a:srgbClr val="0070C0"/>
                </a:solidFill>
              </a:rPr>
              <a:t>50% </a:t>
            </a:r>
            <a:r>
              <a:rPr lang="en-GB" sz="2400" b="1" dirty="0">
                <a:solidFill>
                  <a:srgbClr val="0070C0"/>
                </a:solidFill>
              </a:rPr>
              <a:t>in 12 months</a:t>
            </a:r>
          </a:p>
          <a:p>
            <a:pPr lvl="0"/>
            <a:endParaRPr lang="en-GB" sz="2400" b="1" dirty="0">
              <a:solidFill>
                <a:srgbClr val="0070C0"/>
              </a:solidFill>
            </a:endParaRPr>
          </a:p>
        </p:txBody>
      </p:sp>
      <p:sp>
        <p:nvSpPr>
          <p:cNvPr id="60" name="Rectangle 59"/>
          <p:cNvSpPr/>
          <p:nvPr/>
        </p:nvSpPr>
        <p:spPr>
          <a:xfrm>
            <a:off x="3298149" y="5986460"/>
            <a:ext cx="248129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GB" sz="2800" b="1" dirty="0" smtClean="0">
                <a:solidFill>
                  <a:srgbClr val="00B050"/>
                </a:solidFill>
              </a:rPr>
              <a:t>- 24 </a:t>
            </a:r>
            <a:r>
              <a:rPr lang="en-GB" sz="2800" b="1" dirty="0">
                <a:solidFill>
                  <a:srgbClr val="00B050"/>
                </a:solidFill>
              </a:rPr>
              <a:t>months</a:t>
            </a:r>
            <a:endParaRPr lang="en-GB" sz="2800" b="1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938487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00"/>
                            </p:stCondLst>
                            <p:childTnLst>
                              <p:par>
                                <p:cTn id="4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4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4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" grpId="0"/>
      <p:bldP spid="57" grpId="0"/>
      <p:bldP spid="58" grpId="0"/>
      <p:bldP spid="59" grpId="0"/>
      <p:bldP spid="60" grpId="0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193142" y="6000429"/>
            <a:ext cx="6096000" cy="27699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sz="1200" dirty="0"/>
              <a:t>https://www.mememaker.net/meme/presentation-questions-967</a:t>
            </a:r>
          </a:p>
        </p:txBody>
      </p:sp>
      <p:grpSp>
        <p:nvGrpSpPr>
          <p:cNvPr id="7" name="Group 6"/>
          <p:cNvGrpSpPr/>
          <p:nvPr/>
        </p:nvGrpSpPr>
        <p:grpSpPr>
          <a:xfrm>
            <a:off x="2293393" y="0"/>
            <a:ext cx="8564933" cy="5929253"/>
            <a:chOff x="719426" y="-60313"/>
            <a:chExt cx="8564933" cy="5929253"/>
          </a:xfrm>
        </p:grpSpPr>
        <p:pic>
          <p:nvPicPr>
            <p:cNvPr id="6148" name="Picture 4" descr="Image result for QUESTIONS MEME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19426" y="1194206"/>
              <a:ext cx="7165649" cy="4674734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FFFFF"/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  <a:extLst/>
          </p:spPr>
        </p:pic>
        <p:sp>
          <p:nvSpPr>
            <p:cNvPr id="6" name="TextBox 5"/>
            <p:cNvSpPr txBox="1"/>
            <p:nvPr/>
          </p:nvSpPr>
          <p:spPr>
            <a:xfrm>
              <a:off x="2490032" y="-60313"/>
              <a:ext cx="6794327" cy="13234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8000" dirty="0" smtClean="0">
                  <a:solidFill>
                    <a:srgbClr val="F47878"/>
                  </a:solidFill>
                  <a:latin typeface="Vineta BT" panose="04020906050602070202" pitchFamily="82" charset="0"/>
                </a:rPr>
                <a:t>Q&amp;A?</a:t>
              </a:r>
              <a:endParaRPr lang="en-GB" sz="8000" dirty="0">
                <a:solidFill>
                  <a:srgbClr val="F47878"/>
                </a:solidFill>
                <a:latin typeface="Vineta BT" panose="04020906050602070202" pitchFamily="82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4980944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4557</TotalTime>
  <Words>1355</Words>
  <Application>Microsoft Office PowerPoint</Application>
  <PresentationFormat>Widescreen</PresentationFormat>
  <Paragraphs>564</Paragraphs>
  <Slides>47</Slides>
  <Notes>13</Notes>
  <HiddenSlides>0</HiddenSlides>
  <MMClips>0</MMClips>
  <ScaleCrop>false</ScaleCrop>
  <HeadingPairs>
    <vt:vector size="6" baseType="variant">
      <vt:variant>
        <vt:lpstr>Fonts Used</vt:lpstr>
      </vt:variant>
      <vt:variant>
        <vt:i4>17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47</vt:i4>
      </vt:variant>
    </vt:vector>
  </HeadingPairs>
  <TitlesOfParts>
    <vt:vector size="65" baseType="lpstr">
      <vt:lpstr>Adobe Fangsong Std R</vt:lpstr>
      <vt:lpstr>Adobe Gothic Std B</vt:lpstr>
      <vt:lpstr>Agency FB</vt:lpstr>
      <vt:lpstr>Algerian</vt:lpstr>
      <vt:lpstr>Arial</vt:lpstr>
      <vt:lpstr>Bauhaus 93</vt:lpstr>
      <vt:lpstr>Bookman Old Style</vt:lpstr>
      <vt:lpstr>Britannic Bold</vt:lpstr>
      <vt:lpstr>Calibri</vt:lpstr>
      <vt:lpstr>Calibri Light</vt:lpstr>
      <vt:lpstr>Calisto MT</vt:lpstr>
      <vt:lpstr>Comic Sans MS</vt:lpstr>
      <vt:lpstr>Euphemia</vt:lpstr>
      <vt:lpstr>MV Boli</vt:lpstr>
      <vt:lpstr>Tw Cen MT</vt:lpstr>
      <vt:lpstr>Vineta BT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University of Wales Trinity Saint David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UWTSD</dc:creator>
  <cp:lastModifiedBy>UWTSD</cp:lastModifiedBy>
  <cp:revision>71</cp:revision>
  <dcterms:created xsi:type="dcterms:W3CDTF">2019-06-26T19:52:39Z</dcterms:created>
  <dcterms:modified xsi:type="dcterms:W3CDTF">2020-03-16T11:40:06Z</dcterms:modified>
</cp:coreProperties>
</file>