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9" r:id="rId1"/>
  </p:sldMasterIdLst>
  <p:sldIdLst>
    <p:sldId id="263" r:id="rId2"/>
    <p:sldId id="264" r:id="rId3"/>
    <p:sldId id="265" r:id="rId4"/>
    <p:sldId id="275" r:id="rId5"/>
    <p:sldId id="266" r:id="rId6"/>
    <p:sldId id="256" r:id="rId7"/>
    <p:sldId id="257" r:id="rId8"/>
    <p:sldId id="258" r:id="rId9"/>
    <p:sldId id="259" r:id="rId10"/>
    <p:sldId id="261" r:id="rId11"/>
    <p:sldId id="269" r:id="rId12"/>
    <p:sldId id="270" r:id="rId13"/>
    <p:sldId id="271" r:id="rId14"/>
    <p:sldId id="272" r:id="rId15"/>
    <p:sldId id="273" r:id="rId16"/>
    <p:sldId id="274" r:id="rId17"/>
  </p:sldIdLst>
  <p:sldSz cx="9144000" cy="6858000" type="screen4x3"/>
  <p:notesSz cx="6858000" cy="9144000"/>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4" d="100"/>
          <a:sy n="74" d="100"/>
        </p:scale>
        <p:origin x="-54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9" name="Rectangle 8"/>
          <p:cNvSpPr/>
          <p:nvPr/>
        </p:nvSpPr>
        <p:spPr>
          <a:xfrm>
            <a:off x="7848600" y="0"/>
            <a:ext cx="1295399" cy="6858000"/>
          </a:xfrm>
          <a:prstGeom prst="rect">
            <a:avLst/>
          </a:prstGeom>
          <a:gradFill>
            <a:gsLst>
              <a:gs pos="0">
                <a:schemeClr val="bg1">
                  <a:lumMod val="50000"/>
                  <a:alpha val="20000"/>
                </a:schemeClr>
              </a:gs>
              <a:gs pos="100000">
                <a:schemeClr val="bg1">
                  <a:lumMod val="85000"/>
                  <a:alpha val="20000"/>
                </a:schemeClr>
              </a:gs>
            </a:gsLst>
            <a:lin ang="21594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365760" y="2971800"/>
            <a:ext cx="5120640" cy="1709928"/>
          </a:xfrm>
        </p:spPr>
        <p:txBody>
          <a:bodyPr vert="horz" lIns="91440" tIns="45720" rIns="91440" bIns="45720" rtlCol="0" anchor="b" anchorCtr="0">
            <a:noAutofit/>
            <a:scene3d>
              <a:camera prst="orthographicFront"/>
              <a:lightRig rig="morning" dir="t">
                <a:rot lat="0" lon="0" rev="2400000"/>
              </a:lightRig>
            </a:scene3d>
            <a:sp3d extrusionH="63500" contourW="6350">
              <a:bevelT w="19050" h="50800" prst="softRound"/>
              <a:contourClr>
                <a:schemeClr val="bg1"/>
              </a:contourClr>
            </a:sp3d>
          </a:bodyPr>
          <a:lstStyle>
            <a:lvl1pPr algn="ctr" defTabSz="914400" rtl="0" eaLnBrk="1" latinLnBrk="0" hangingPunct="1">
              <a:spcBef>
                <a:spcPct val="0"/>
              </a:spcBef>
              <a:buNone/>
              <a:defRPr sz="4400" b="1" kern="1200" baseline="0">
                <a:solidFill>
                  <a:schemeClr val="tx2"/>
                </a:solidFill>
                <a:effectLst>
                  <a:innerShdw blurRad="63500" dist="50800" dir="5400000">
                    <a:schemeClr val="bg1">
                      <a:alpha val="50000"/>
                    </a:schemeClr>
                  </a:innerShdw>
                </a:effectLst>
                <a:latin typeface="+mj-lt"/>
                <a:ea typeface="+mj-ea"/>
                <a:cs typeface="+mj-cs"/>
              </a:defRPr>
            </a:lvl1pPr>
          </a:lstStyle>
          <a:p>
            <a:r>
              <a:rPr lang="de-CH" smtClean="0"/>
              <a:t>Mastertitelformat bearbeiten</a:t>
            </a:r>
            <a:endParaRPr/>
          </a:p>
        </p:txBody>
      </p:sp>
      <p:sp>
        <p:nvSpPr>
          <p:cNvPr id="3" name="Subtitle 2"/>
          <p:cNvSpPr>
            <a:spLocks noGrp="1"/>
          </p:cNvSpPr>
          <p:nvPr>
            <p:ph type="subTitle" idx="1"/>
          </p:nvPr>
        </p:nvSpPr>
        <p:spPr>
          <a:xfrm>
            <a:off x="365760" y="4956048"/>
            <a:ext cx="5111496" cy="1004048"/>
          </a:xfrm>
        </p:spPr>
        <p:txBody>
          <a:bodyPr vert="horz" lIns="91440" tIns="45720" rIns="91440" bIns="45720" rtlCol="0" anchor="t" anchorCtr="0">
            <a:normAutofit/>
            <a:scene3d>
              <a:camera prst="orthographicFront"/>
              <a:lightRig rig="threePt" dir="t"/>
            </a:scene3d>
            <a:sp3d>
              <a:contourClr>
                <a:schemeClr val="bg1"/>
              </a:contourClr>
            </a:sp3d>
          </a:bodyPr>
          <a:lstStyle>
            <a:lvl1pPr marL="0" indent="0" algn="ctr">
              <a:spcBef>
                <a:spcPct val="0"/>
              </a:spcBef>
              <a:buNone/>
              <a:defRPr sz="1500" b="1" kern="1200">
                <a:solidFill>
                  <a:schemeClr val="tx1">
                    <a:tint val="75000"/>
                  </a:schemeClr>
                </a:solidFill>
                <a:effectLst>
                  <a:outerShdw blurRad="50800" dist="12700" dir="2700000" algn="tl" rotWithShape="0">
                    <a:schemeClr val="bg1">
                      <a:alpha val="4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lvl="0" indent="0" algn="ctr" defTabSz="914400" rtl="0" eaLnBrk="1" latinLnBrk="0" hangingPunct="1">
              <a:lnSpc>
                <a:spcPct val="120000"/>
              </a:lnSpc>
              <a:spcBef>
                <a:spcPts val="2400"/>
              </a:spcBef>
              <a:buClr>
                <a:schemeClr val="tx2"/>
              </a:buClr>
              <a:buSzPct val="100000"/>
              <a:buFont typeface="Wingdings 2" pitchFamily="18" charset="2"/>
              <a:buNone/>
            </a:pPr>
            <a:r>
              <a:rPr lang="de-CH" smtClean="0"/>
              <a:t>Master-Untertitelformat bearbeiten</a:t>
            </a:r>
            <a:endParaRPr/>
          </a:p>
        </p:txBody>
      </p:sp>
      <p:sp>
        <p:nvSpPr>
          <p:cNvPr id="4" name="Date Placeholder 3"/>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1C641322-917B-9E4E-A9C1-49CA09485609}" type="slidenum">
              <a:rPr lang="de-DE" smtClean="0"/>
              <a:pPr/>
              <a:t>‹#›</a:t>
            </a:fld>
            <a:endParaRPr lang="de-DE"/>
          </a:p>
        </p:txBody>
      </p:sp>
      <p:pic>
        <p:nvPicPr>
          <p:cNvPr id="10" name="Picture 9" descr="titleSlideBevel.png"/>
          <p:cNvPicPr>
            <a:picLocks noChangeAspect="1"/>
          </p:cNvPicPr>
          <p:nvPr/>
        </p:nvPicPr>
        <p:blipFill>
          <a:blip r:embed="rId2"/>
          <a:stretch>
            <a:fillRect/>
          </a:stretch>
        </p:blipFill>
        <p:spPr>
          <a:xfrm>
            <a:off x="361950" y="4760260"/>
            <a:ext cx="5120640" cy="1796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de-CH" smtClean="0"/>
              <a:t>Mastertitelformat bearbeiten</a:t>
            </a:r>
            <a:endParaRPr/>
          </a:p>
        </p:txBody>
      </p:sp>
      <p:sp>
        <p:nvSpPr>
          <p:cNvPr id="3" name="Content Placeholder 2"/>
          <p:cNvSpPr>
            <a:spLocks noGrp="1"/>
          </p:cNvSpPr>
          <p:nvPr>
            <p:ph idx="1"/>
          </p:nvPr>
        </p:nvSpPr>
        <p:spPr/>
        <p:txBody>
          <a:bodyPr>
            <a:normAutofit/>
          </a:bodyPr>
          <a:lstStyle>
            <a:lvl1pPr>
              <a:defRPr sz="2600"/>
            </a:lvl1pPr>
            <a:lvl2pPr>
              <a:defRPr sz="2400"/>
            </a:lvl2pPr>
            <a:lvl3pPr>
              <a:defRPr sz="2200"/>
            </a:lvl3pPr>
            <a:lvl4pPr>
              <a:defRPr sz="2000"/>
            </a:lvl4pPr>
            <a:lvl5pPr>
              <a:defRPr sz="1800"/>
            </a:lvl5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Date Placeholder 3"/>
          <p:cNvSpPr>
            <a:spLocks noGrp="1"/>
          </p:cNvSpPr>
          <p:nvPr>
            <p:ph type="dt" sz="half" idx="10"/>
          </p:nvPr>
        </p:nvSpPr>
        <p:spPr/>
        <p:txBody>
          <a:bodyPr/>
          <a:lstStyle>
            <a:lvl1pPr>
              <a:defRPr>
                <a:solidFill>
                  <a:schemeClr val="tx2">
                    <a:lumMod val="40000"/>
                    <a:lumOff val="60000"/>
                  </a:schemeClr>
                </a:solidFill>
              </a:defRPr>
            </a:lvl1pPr>
          </a:lstStyle>
          <a:p>
            <a:fld id="{51318CE5-BC3E-DF4C-AA6C-229F872499C5}" type="datetimeFigureOut">
              <a:rPr lang="de-DE" smtClean="0"/>
              <a:pPr/>
              <a:t>20.03.2012</a:t>
            </a:fld>
            <a:endParaRPr lang="de-DE"/>
          </a:p>
        </p:txBody>
      </p:sp>
      <p:sp>
        <p:nvSpPr>
          <p:cNvPr id="6" name="Slide Number Placeholder 5"/>
          <p:cNvSpPr>
            <a:spLocks noGrp="1"/>
          </p:cNvSpPr>
          <p:nvPr>
            <p:ph type="sldNum" sz="quarter" idx="12"/>
          </p:nvPr>
        </p:nvSpPr>
        <p:spPr/>
        <p:txBody>
          <a:bodyPr/>
          <a:lstStyle>
            <a:lvl1pPr>
              <a:defRPr>
                <a:solidFill>
                  <a:schemeClr val="tx2">
                    <a:lumMod val="40000"/>
                    <a:lumOff val="60000"/>
                  </a:schemeClr>
                </a:solidFill>
              </a:defRPr>
            </a:lvl1pPr>
          </a:lstStyle>
          <a:p>
            <a:fld id="{1C641322-917B-9E4E-A9C1-49CA09485609}" type="slidenum">
              <a:rPr lang="de-DE" smtClean="0"/>
              <a:pPr/>
              <a:t>‹#›</a:t>
            </a:fld>
            <a:endParaRPr lang="de-DE"/>
          </a:p>
        </p:txBody>
      </p:sp>
      <p:sp>
        <p:nvSpPr>
          <p:cNvPr id="8" name="Footer Placeholder 7"/>
          <p:cNvSpPr>
            <a:spLocks noGrp="1"/>
          </p:cNvSpPr>
          <p:nvPr>
            <p:ph type="ftr" sz="quarter" idx="11"/>
          </p:nvPr>
        </p:nvSpPr>
        <p:spPr>
          <a:xfrm rot="16200000">
            <a:off x="5769819" y="3208338"/>
            <a:ext cx="5105400" cy="365125"/>
          </a:xfrm>
          <a:prstGeom prst="rect">
            <a:avLst/>
          </a:prstGeom>
        </p:spPr>
        <p:txBody>
          <a:bodyPr/>
          <a:lstStyle/>
          <a:p>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elfolie mit Bild">
    <p:spTree>
      <p:nvGrpSpPr>
        <p:cNvPr id="1" name=""/>
        <p:cNvGrpSpPr/>
        <p:nvPr/>
      </p:nvGrpSpPr>
      <p:grpSpPr>
        <a:xfrm>
          <a:off x="0" y="0"/>
          <a:ext cx="0" cy="0"/>
          <a:chOff x="0" y="0"/>
          <a:chExt cx="0" cy="0"/>
        </a:xfrm>
      </p:grpSpPr>
      <p:sp>
        <p:nvSpPr>
          <p:cNvPr id="2" name="Title 1"/>
          <p:cNvSpPr>
            <a:spLocks noGrp="1"/>
          </p:cNvSpPr>
          <p:nvPr>
            <p:ph type="ctrTitle"/>
          </p:nvPr>
        </p:nvSpPr>
        <p:spPr>
          <a:xfrm>
            <a:off x="363538" y="2971800"/>
            <a:ext cx="5122862" cy="1712259"/>
          </a:xfrm>
        </p:spPr>
        <p:txBody>
          <a:bodyPr anchor="b" anchorCtr="0">
            <a:noAutofit/>
            <a:scene3d>
              <a:camera prst="orthographicFront"/>
              <a:lightRig rig="morning" dir="t">
                <a:rot lat="0" lon="0" rev="2400000"/>
              </a:lightRig>
            </a:scene3d>
            <a:sp3d extrusionH="63500" contourW="6350">
              <a:bevelT w="19050" h="50800" prst="softRound"/>
              <a:contourClr>
                <a:schemeClr val="bg1"/>
              </a:contourClr>
            </a:sp3d>
          </a:bodyPr>
          <a:lstStyle>
            <a:lvl1pPr algn="ctr">
              <a:defRPr sz="4400" b="1" baseline="0">
                <a:solidFill>
                  <a:schemeClr val="tx2"/>
                </a:solidFill>
                <a:effectLst>
                  <a:innerShdw blurRad="63500" dist="50800" dir="5400000">
                    <a:schemeClr val="bg1">
                      <a:alpha val="50000"/>
                    </a:schemeClr>
                  </a:innerShdw>
                </a:effectLst>
              </a:defRPr>
            </a:lvl1pPr>
          </a:lstStyle>
          <a:p>
            <a:r>
              <a:rPr lang="de-CH" smtClean="0"/>
              <a:t>Mastertitelformat bearbeiten</a:t>
            </a:r>
            <a:endParaRPr/>
          </a:p>
        </p:txBody>
      </p:sp>
      <p:sp>
        <p:nvSpPr>
          <p:cNvPr id="3" name="Subtitle 2"/>
          <p:cNvSpPr>
            <a:spLocks noGrp="1"/>
          </p:cNvSpPr>
          <p:nvPr>
            <p:ph type="subTitle" idx="1"/>
          </p:nvPr>
        </p:nvSpPr>
        <p:spPr>
          <a:xfrm>
            <a:off x="363538" y="4953000"/>
            <a:ext cx="5113896" cy="1001000"/>
          </a:xfrm>
        </p:spPr>
        <p:txBody>
          <a:bodyPr vert="horz" lIns="91440" tIns="45720" rIns="91440" bIns="45720" rtlCol="0" anchor="t" anchorCtr="0">
            <a:normAutofit/>
            <a:scene3d>
              <a:camera prst="orthographicFront"/>
              <a:lightRig rig="threePt" dir="t"/>
            </a:scene3d>
            <a:sp3d>
              <a:contourClr>
                <a:schemeClr val="bg1"/>
              </a:contourClr>
            </a:sp3d>
          </a:bodyPr>
          <a:lstStyle>
            <a:lvl1pPr marL="0" indent="0" algn="ctr">
              <a:lnSpc>
                <a:spcPct val="120000"/>
              </a:lnSpc>
              <a:spcBef>
                <a:spcPct val="0"/>
              </a:spcBef>
              <a:buNone/>
              <a:defRPr sz="1500" b="1" kern="1200">
                <a:solidFill>
                  <a:schemeClr val="tx1">
                    <a:tint val="75000"/>
                  </a:schemeClr>
                </a:solidFill>
                <a:effectLst>
                  <a:outerShdw blurRad="50800" dist="12700" dir="2700000" algn="tl" rotWithShape="0">
                    <a:schemeClr val="bg1">
                      <a:alpha val="4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lvl="0" indent="0" algn="ctr" defTabSz="914400" rtl="0" eaLnBrk="1" latinLnBrk="0" hangingPunct="1">
              <a:spcBef>
                <a:spcPts val="2400"/>
              </a:spcBef>
              <a:buClr>
                <a:schemeClr val="tx2"/>
              </a:buClr>
              <a:buSzPct val="100000"/>
              <a:buFont typeface="Wingdings 2" pitchFamily="18" charset="2"/>
              <a:buNone/>
            </a:pPr>
            <a:r>
              <a:rPr lang="de-CH" smtClean="0"/>
              <a:t>Master-Untertitelformat bearbeiten</a:t>
            </a:r>
            <a:endParaRPr/>
          </a:p>
        </p:txBody>
      </p:sp>
      <p:sp>
        <p:nvSpPr>
          <p:cNvPr id="4" name="Date Placeholder 3"/>
          <p:cNvSpPr>
            <a:spLocks noGrp="1"/>
          </p:cNvSpPr>
          <p:nvPr>
            <p:ph type="dt" sz="half" idx="10"/>
          </p:nvPr>
        </p:nvSpPr>
        <p:spPr>
          <a:xfrm>
            <a:off x="3429000" y="6356350"/>
            <a:ext cx="2133600" cy="365125"/>
          </a:xfrm>
        </p:spPr>
        <p:txBody>
          <a:bodyPr anchor="t" anchorCtr="0"/>
          <a:lstStyle>
            <a:lvl1pPr algn="r">
              <a:defRPr sz="1200">
                <a:solidFill>
                  <a:schemeClr val="tx1">
                    <a:lumMod val="50000"/>
                    <a:lumOff val="50000"/>
                  </a:schemeClr>
                </a:solidFill>
              </a:defRPr>
            </a:lvl1pPr>
          </a:lstStyle>
          <a:p>
            <a:fld id="{51318CE5-BC3E-DF4C-AA6C-229F872499C5}" type="datetimeFigureOut">
              <a:rPr lang="de-DE" smtClean="0"/>
              <a:pPr/>
              <a:t>20.03.2012</a:t>
            </a:fld>
            <a:endParaRPr lang="de-DE"/>
          </a:p>
        </p:txBody>
      </p:sp>
      <p:sp>
        <p:nvSpPr>
          <p:cNvPr id="5" name="Footer Placeholder 4"/>
          <p:cNvSpPr>
            <a:spLocks noGrp="1"/>
          </p:cNvSpPr>
          <p:nvPr>
            <p:ph type="ftr" sz="quarter" idx="11"/>
          </p:nvPr>
        </p:nvSpPr>
        <p:spPr>
          <a:xfrm>
            <a:off x="363538" y="6356350"/>
            <a:ext cx="2130552" cy="365125"/>
          </a:xfrm>
          <a:prstGeom prst="rect">
            <a:avLst/>
          </a:prstGeom>
        </p:spPr>
        <p:txBody>
          <a:bodyPr/>
          <a:lstStyle>
            <a:lvl1pPr algn="l">
              <a:defRPr sz="1200">
                <a:solidFill>
                  <a:schemeClr val="tx1">
                    <a:lumMod val="50000"/>
                    <a:lumOff val="50000"/>
                  </a:schemeClr>
                </a:solidFill>
              </a:defRPr>
            </a:lvl1pPr>
          </a:lstStyle>
          <a:p>
            <a:endParaRPr lang="de-DE"/>
          </a:p>
        </p:txBody>
      </p:sp>
      <p:sp>
        <p:nvSpPr>
          <p:cNvPr id="8" name="Picture Placeholder 7"/>
          <p:cNvSpPr>
            <a:spLocks noGrp="1"/>
          </p:cNvSpPr>
          <p:nvPr>
            <p:ph type="pic" sz="quarter" idx="13"/>
          </p:nvPr>
        </p:nvSpPr>
        <p:spPr>
          <a:xfrm>
            <a:off x="6006353" y="9144"/>
            <a:ext cx="2743200" cy="6848856"/>
          </a:xfrm>
          <a:noFill/>
          <a:ln>
            <a:noFill/>
          </a:ln>
          <a:scene3d>
            <a:camera prst="orthographicFront"/>
            <a:lightRig rig="balanced" dir="t"/>
          </a:scene3d>
          <a:sp3d extrusionH="63500">
            <a:bevelT w="38100" h="38100" prst="softRound"/>
            <a:contourClr>
              <a:schemeClr val="bg1"/>
            </a:contourClr>
          </a:sp3d>
        </p:spPr>
        <p:txBody>
          <a:bodyPr vert="horz" lIns="91440" tIns="45720" rIns="91440" bIns="45720" rtlCol="0">
            <a:normAutofit/>
            <a:scene3d>
              <a:camera prst="orthographicFront"/>
              <a:lightRig rig="threePt" dir="t"/>
            </a:scene3d>
            <a:sp3d>
              <a:contourClr>
                <a:schemeClr val="bg1"/>
              </a:contourClr>
            </a:sp3d>
          </a:bodyPr>
          <a:lstStyle>
            <a:lvl1pPr marL="0" indent="0" algn="l" defTabSz="914400" rtl="0" eaLnBrk="1" latinLnBrk="0" hangingPunct="1">
              <a:spcBef>
                <a:spcPts val="2400"/>
              </a:spcBef>
              <a:buClr>
                <a:schemeClr val="tx2"/>
              </a:buClr>
              <a:buSzPct val="100000"/>
              <a:buFont typeface="Wingdings 2" pitchFamily="18" charset="2"/>
              <a:buNone/>
              <a:defRPr sz="32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1pPr>
          </a:lstStyle>
          <a:p>
            <a:r>
              <a:rPr lang="de-CH" smtClean="0"/>
              <a:t>Bild durch Klicken auf Symbol hinzufügen</a:t>
            </a:r>
            <a:endParaRPr/>
          </a:p>
        </p:txBody>
      </p:sp>
      <p:pic>
        <p:nvPicPr>
          <p:cNvPr id="9" name="Picture 8" descr="titleSlideBevel.png"/>
          <p:cNvPicPr>
            <a:picLocks noChangeAspect="1"/>
          </p:cNvPicPr>
          <p:nvPr/>
        </p:nvPicPr>
        <p:blipFill>
          <a:blip r:embed="rId2"/>
          <a:stretch>
            <a:fillRect/>
          </a:stretch>
        </p:blipFill>
        <p:spPr>
          <a:xfrm>
            <a:off x="361950" y="4760260"/>
            <a:ext cx="5120640" cy="17967"/>
          </a:xfrm>
          <a:prstGeom prst="rect">
            <a:avLst/>
          </a:prstGeom>
        </p:spPr>
      </p:pic>
      <p:sp>
        <p:nvSpPr>
          <p:cNvPr id="13" name="Slide Number Placeholder 5"/>
          <p:cNvSpPr>
            <a:spLocks noGrp="1"/>
          </p:cNvSpPr>
          <p:nvPr>
            <p:ph type="sldNum" sz="quarter" idx="12"/>
          </p:nvPr>
        </p:nvSpPr>
        <p:spPr>
          <a:xfrm>
            <a:off x="2590800" y="6356350"/>
            <a:ext cx="667871" cy="365125"/>
          </a:xfrm>
        </p:spPr>
        <p:txBody>
          <a:bodyPr vert="horz" lIns="45720" tIns="45720" rIns="45720" bIns="45720" rtlCol="0">
            <a:noAutofit/>
            <a:scene3d>
              <a:camera prst="orthographicFront"/>
              <a:lightRig rig="morning" dir="t">
                <a:rot lat="0" lon="0" rev="2400000"/>
              </a:lightRig>
            </a:scene3d>
            <a:sp3d extrusionH="6350">
              <a:bevelT w="6350" h="6350" prst="softRound"/>
              <a:contourClr>
                <a:schemeClr val="bg1"/>
              </a:contourClr>
            </a:sp3d>
          </a:bodyPr>
          <a:lstStyle>
            <a:lvl1pPr marL="282575" indent="-282575" algn="ctr" defTabSz="914400" rtl="0" eaLnBrk="1" latinLnBrk="0" hangingPunct="1">
              <a:spcBef>
                <a:spcPts val="2400"/>
              </a:spcBef>
              <a:buClr>
                <a:schemeClr val="tx2"/>
              </a:buClr>
              <a:buSzPct val="100000"/>
              <a:buFont typeface="Wingdings 2" pitchFamily="18" charset="2"/>
              <a:buNone/>
              <a:defRPr kumimoji="0" sz="1200" b="1" i="0" u="none" strike="noStrike" kern="1200" cap="none" spc="0" normalizeH="0" baseline="0">
                <a:ln>
                  <a:noFill/>
                </a:ln>
                <a:solidFill>
                  <a:schemeClr val="tx1">
                    <a:lumMod val="50000"/>
                    <a:lumOff val="50000"/>
                  </a:schemeClr>
                </a:solidFill>
                <a:effectLst>
                  <a:outerShdw blurRad="50800" dist="12700" dir="2700000" algn="tl" rotWithShape="0">
                    <a:schemeClr val="bg1">
                      <a:alpha val="40000"/>
                    </a:schemeClr>
                  </a:outerShdw>
                </a:effectLst>
                <a:uLnTx/>
                <a:uFillTx/>
                <a:latin typeface="+mn-lt"/>
                <a:ea typeface="+mn-ea"/>
                <a:cs typeface="+mn-cs"/>
              </a:defRPr>
            </a:lvl1pPr>
          </a:lstStyle>
          <a:p>
            <a:fld id="{1C641322-917B-9E4E-A9C1-49CA09485609}" type="slidenum">
              <a:rPr lang="de-DE" smtClean="0"/>
              <a:pPr/>
              <a:t>‹#›</a:t>
            </a:fld>
            <a:endParaRPr lang="de-D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el, Inhalt und Bild">
    <p:spTree>
      <p:nvGrpSpPr>
        <p:cNvPr id="1" name=""/>
        <p:cNvGrpSpPr/>
        <p:nvPr/>
      </p:nvGrpSpPr>
      <p:grpSpPr>
        <a:xfrm>
          <a:off x="0" y="0"/>
          <a:ext cx="0" cy="0"/>
          <a:chOff x="0" y="0"/>
          <a:chExt cx="0" cy="0"/>
        </a:xfrm>
      </p:grpSpPr>
      <p:sp>
        <p:nvSpPr>
          <p:cNvPr id="2" name="Title 1"/>
          <p:cNvSpPr>
            <a:spLocks noGrp="1"/>
          </p:cNvSpPr>
          <p:nvPr>
            <p:ph type="title"/>
          </p:nvPr>
        </p:nvSpPr>
        <p:spPr>
          <a:xfrm>
            <a:off x="2590800" y="524435"/>
            <a:ext cx="4845424" cy="731838"/>
          </a:xfrm>
        </p:spPr>
        <p:txBody>
          <a:bodyPr>
            <a:noAutofit/>
          </a:bodyPr>
          <a:lstStyle>
            <a:lvl1pPr algn="ctr">
              <a:defRPr sz="3200"/>
            </a:lvl1pPr>
          </a:lstStyle>
          <a:p>
            <a:r>
              <a:rPr lang="de-CH" smtClean="0"/>
              <a:t>Mastertitelformat bearbeiten</a:t>
            </a:r>
            <a:endParaRPr/>
          </a:p>
        </p:txBody>
      </p:sp>
      <p:sp>
        <p:nvSpPr>
          <p:cNvPr id="3" name="Content Placeholder 2"/>
          <p:cNvSpPr>
            <a:spLocks noGrp="1"/>
          </p:cNvSpPr>
          <p:nvPr>
            <p:ph idx="1"/>
          </p:nvPr>
        </p:nvSpPr>
        <p:spPr>
          <a:xfrm>
            <a:off x="2590800" y="1600200"/>
            <a:ext cx="4845424" cy="4525963"/>
          </a:xfrm>
        </p:spPr>
        <p:txBody>
          <a:bodyPr>
            <a:normAutofit/>
          </a:bodyPr>
          <a:lstStyle>
            <a:lvl1pPr>
              <a:defRPr sz="2000"/>
            </a:lvl1pPr>
            <a:lvl2pPr>
              <a:defRPr sz="1800"/>
            </a:lvl2pPr>
            <a:lvl3pPr>
              <a:defRPr sz="1800"/>
            </a:lvl3pPr>
            <a:lvl4pPr>
              <a:defRPr sz="1800"/>
            </a:lvl4pPr>
            <a:lvl5pPr>
              <a:defRPr sz="1800"/>
            </a:lvl5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Date Placeholder 3"/>
          <p:cNvSpPr>
            <a:spLocks noGrp="1"/>
          </p:cNvSpPr>
          <p:nvPr>
            <p:ph type="dt" sz="half" idx="10"/>
          </p:nvPr>
        </p:nvSpPr>
        <p:spPr/>
        <p:txBody>
          <a:bodyPr/>
          <a:lstStyle>
            <a:lvl1pPr>
              <a:defRPr>
                <a:solidFill>
                  <a:schemeClr val="tx2">
                    <a:lumMod val="40000"/>
                    <a:lumOff val="60000"/>
                  </a:schemeClr>
                </a:solidFill>
              </a:defRPr>
            </a:lvl1pPr>
          </a:lstStyle>
          <a:p>
            <a:fld id="{51318CE5-BC3E-DF4C-AA6C-229F872499C5}" type="datetimeFigureOut">
              <a:rPr lang="de-DE" smtClean="0"/>
              <a:pPr/>
              <a:t>20.03.2012</a:t>
            </a:fld>
            <a:endParaRPr lang="de-DE"/>
          </a:p>
        </p:txBody>
      </p:sp>
      <p:sp>
        <p:nvSpPr>
          <p:cNvPr id="6" name="Slide Number Placeholder 5"/>
          <p:cNvSpPr>
            <a:spLocks noGrp="1"/>
          </p:cNvSpPr>
          <p:nvPr>
            <p:ph type="sldNum" sz="quarter" idx="12"/>
          </p:nvPr>
        </p:nvSpPr>
        <p:spPr/>
        <p:txBody>
          <a:bodyPr/>
          <a:lstStyle>
            <a:lvl1pPr>
              <a:defRPr>
                <a:solidFill>
                  <a:schemeClr val="tx2">
                    <a:lumMod val="40000"/>
                    <a:lumOff val="60000"/>
                  </a:schemeClr>
                </a:solidFill>
              </a:defRPr>
            </a:lvl1pPr>
          </a:lstStyle>
          <a:p>
            <a:fld id="{1C641322-917B-9E4E-A9C1-49CA09485609}" type="slidenum">
              <a:rPr lang="de-DE" smtClean="0"/>
              <a:pPr/>
              <a:t>‹#›</a:t>
            </a:fld>
            <a:endParaRPr lang="de-DE"/>
          </a:p>
        </p:txBody>
      </p:sp>
      <p:sp>
        <p:nvSpPr>
          <p:cNvPr id="8" name="Footer Placeholder 7"/>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9" name="Picture Placeholder 7"/>
          <p:cNvSpPr>
            <a:spLocks noGrp="1"/>
          </p:cNvSpPr>
          <p:nvPr>
            <p:ph type="pic" sz="quarter" idx="13"/>
          </p:nvPr>
        </p:nvSpPr>
        <p:spPr>
          <a:xfrm>
            <a:off x="0" y="9144"/>
            <a:ext cx="2379663" cy="6848856"/>
          </a:xfrm>
          <a:noFill/>
          <a:ln>
            <a:noFill/>
          </a:ln>
          <a:scene3d>
            <a:camera prst="orthographicFront"/>
            <a:lightRig rig="balanced" dir="t"/>
          </a:scene3d>
          <a:sp3d extrusionH="63500">
            <a:bevelT w="38100" h="38100" prst="softRound"/>
            <a:contourClr>
              <a:schemeClr val="bg1"/>
            </a:contourClr>
          </a:sp3d>
        </p:spPr>
        <p:txBody>
          <a:bodyPr vert="horz" lIns="91440" tIns="45720" rIns="91440" bIns="45720" rtlCol="0">
            <a:normAutofit/>
            <a:scene3d>
              <a:camera prst="orthographicFront"/>
              <a:lightRig rig="threePt" dir="t"/>
            </a:scene3d>
            <a:sp3d>
              <a:contourClr>
                <a:schemeClr val="bg1"/>
              </a:contourClr>
            </a:sp3d>
          </a:bodyPr>
          <a:lstStyle>
            <a:lvl1pPr marL="0" indent="0" algn="l" defTabSz="914400" rtl="0" eaLnBrk="1" latinLnBrk="0" hangingPunct="1">
              <a:spcBef>
                <a:spcPts val="2400"/>
              </a:spcBef>
              <a:buClr>
                <a:schemeClr val="tx2"/>
              </a:buClr>
              <a:buSzPct val="100000"/>
              <a:buFont typeface="Wingdings 2" pitchFamily="18" charset="2"/>
              <a:buNone/>
              <a:defRPr sz="32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1pPr>
          </a:lstStyle>
          <a:p>
            <a:r>
              <a:rPr lang="de-CH" smtClean="0"/>
              <a:t>Bild durch Klicken auf Symbol hinzufügen</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914400" y="2654300"/>
            <a:ext cx="7315200" cy="850900"/>
          </a:xfrm>
        </p:spPr>
        <p:txBody>
          <a:bodyPr anchor="b" anchorCtr="0">
            <a:normAutofit/>
          </a:bodyPr>
          <a:lstStyle>
            <a:lvl1pPr algn="ctr">
              <a:defRPr sz="4400" b="1" cap="none" baseline="0">
                <a:effectLst>
                  <a:innerShdw blurRad="63500" dist="50800" dir="5400000">
                    <a:schemeClr val="bg1">
                      <a:alpha val="50000"/>
                    </a:schemeClr>
                  </a:innerShdw>
                </a:effectLst>
              </a:defRPr>
            </a:lvl1pPr>
          </a:lstStyle>
          <a:p>
            <a:r>
              <a:rPr lang="de-CH" smtClean="0"/>
              <a:t>Mastertitelformat bearbeiten</a:t>
            </a:r>
            <a:endParaRPr/>
          </a:p>
        </p:txBody>
      </p:sp>
      <p:sp>
        <p:nvSpPr>
          <p:cNvPr id="3" name="Text Placeholder 2"/>
          <p:cNvSpPr>
            <a:spLocks noGrp="1"/>
          </p:cNvSpPr>
          <p:nvPr>
            <p:ph type="body" idx="1"/>
          </p:nvPr>
        </p:nvSpPr>
        <p:spPr>
          <a:xfrm>
            <a:off x="927099" y="3622344"/>
            <a:ext cx="7302501" cy="1105401"/>
          </a:xfrm>
        </p:spPr>
        <p:txBody>
          <a:bodyPr anchor="t" anchorCtr="0">
            <a:normAutofit/>
          </a:bodyPr>
          <a:lstStyle>
            <a:lvl1pPr marL="0" indent="0" algn="ctr">
              <a:spcBef>
                <a:spcPct val="0"/>
              </a:spcBef>
              <a:buNone/>
              <a:defRPr sz="1500" b="1">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CH" smtClean="0"/>
              <a:t>Mastertextformat bearbeiten</a:t>
            </a:r>
          </a:p>
        </p:txBody>
      </p:sp>
      <p:sp>
        <p:nvSpPr>
          <p:cNvPr id="7" name="Date Placeholder 3"/>
          <p:cNvSpPr>
            <a:spLocks noGrp="1"/>
          </p:cNvSpPr>
          <p:nvPr>
            <p:ph type="dt" sz="half" idx="10"/>
          </p:nvPr>
        </p:nvSpPr>
        <p:spPr>
          <a:xfrm>
            <a:off x="3429000" y="6356350"/>
            <a:ext cx="2133600" cy="365125"/>
          </a:xfrm>
        </p:spPr>
        <p:txBody>
          <a:bodyPr anchor="t" anchorCtr="0"/>
          <a:lstStyle>
            <a:lvl1pPr algn="r">
              <a:defRPr sz="1200">
                <a:solidFill>
                  <a:schemeClr val="tx1">
                    <a:lumMod val="50000"/>
                    <a:lumOff val="50000"/>
                  </a:schemeClr>
                </a:solidFill>
              </a:defRPr>
            </a:lvl1pPr>
          </a:lstStyle>
          <a:p>
            <a:fld id="{51318CE5-BC3E-DF4C-AA6C-229F872499C5}" type="datetimeFigureOut">
              <a:rPr lang="de-DE" smtClean="0"/>
              <a:pPr/>
              <a:t>20.03.2012</a:t>
            </a:fld>
            <a:endParaRPr lang="de-DE"/>
          </a:p>
        </p:txBody>
      </p:sp>
      <p:sp>
        <p:nvSpPr>
          <p:cNvPr id="8" name="Footer Placeholder 4"/>
          <p:cNvSpPr>
            <a:spLocks noGrp="1"/>
          </p:cNvSpPr>
          <p:nvPr>
            <p:ph type="ftr" sz="quarter" idx="11"/>
          </p:nvPr>
        </p:nvSpPr>
        <p:spPr>
          <a:xfrm>
            <a:off x="363538" y="6356350"/>
            <a:ext cx="2895600" cy="365125"/>
          </a:xfrm>
          <a:prstGeom prst="rect">
            <a:avLst/>
          </a:prstGeom>
        </p:spPr>
        <p:txBody>
          <a:bodyPr/>
          <a:lstStyle>
            <a:lvl1pPr algn="l">
              <a:defRPr sz="1200">
                <a:solidFill>
                  <a:schemeClr val="tx1">
                    <a:lumMod val="50000"/>
                    <a:lumOff val="50000"/>
                  </a:schemeClr>
                </a:solidFill>
              </a:defRPr>
            </a:lvl1pPr>
          </a:lstStyle>
          <a:p>
            <a:endParaRPr lang="de-DE"/>
          </a:p>
        </p:txBody>
      </p:sp>
      <p:pic>
        <p:nvPicPr>
          <p:cNvPr id="9" name="Picture 8" descr="SectionHeader-Bevel.png"/>
          <p:cNvPicPr>
            <a:picLocks noChangeAspect="1"/>
          </p:cNvPicPr>
          <p:nvPr/>
        </p:nvPicPr>
        <p:blipFill>
          <a:blip r:embed="rId2"/>
          <a:stretch>
            <a:fillRect/>
          </a:stretch>
        </p:blipFill>
        <p:spPr>
          <a:xfrm>
            <a:off x="928048" y="3559792"/>
            <a:ext cx="7315200" cy="17996"/>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de-CH" smtClean="0"/>
              <a:t>Mastertitelformat bearbeiten</a:t>
            </a:r>
            <a:endParaRPr/>
          </a:p>
        </p:txBody>
      </p:sp>
      <p:sp>
        <p:nvSpPr>
          <p:cNvPr id="3" name="Content Placeholder 2"/>
          <p:cNvSpPr>
            <a:spLocks noGrp="1"/>
          </p:cNvSpPr>
          <p:nvPr>
            <p:ph sz="half" idx="1"/>
          </p:nvPr>
        </p:nvSpPr>
        <p:spPr>
          <a:xfrm>
            <a:off x="372035" y="1600200"/>
            <a:ext cx="34290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Content Placeholder 3"/>
          <p:cNvSpPr>
            <a:spLocks noGrp="1"/>
          </p:cNvSpPr>
          <p:nvPr>
            <p:ph sz="half" idx="2"/>
          </p:nvPr>
        </p:nvSpPr>
        <p:spPr>
          <a:xfrm>
            <a:off x="4011706" y="1600200"/>
            <a:ext cx="34290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5" name="Date Placeholder 4"/>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6" name="Footer Placeholder 5"/>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7" name="Slide Number Placeholder 6"/>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pic>
        <p:nvPicPr>
          <p:cNvPr id="10" name="Picture 9" descr="ComparisonBoxes.png"/>
          <p:cNvPicPr>
            <a:picLocks noChangeAspect="1"/>
          </p:cNvPicPr>
          <p:nvPr/>
        </p:nvPicPr>
        <p:blipFill>
          <a:blip r:embed="rId2"/>
          <a:srcRect l="4559" t="28431" r="57794" b="7647"/>
          <a:stretch>
            <a:fillRect/>
          </a:stretch>
        </p:blipFill>
        <p:spPr>
          <a:xfrm>
            <a:off x="363071" y="1949824"/>
            <a:ext cx="3474720" cy="4290753"/>
          </a:xfrm>
          <a:prstGeom prst="rect">
            <a:avLst/>
          </a:prstGeom>
        </p:spPr>
      </p:pic>
      <p:pic>
        <p:nvPicPr>
          <p:cNvPr id="11" name="Picture 10" descr="ComparisonBoxes.png"/>
          <p:cNvPicPr>
            <a:picLocks noChangeAspect="1"/>
          </p:cNvPicPr>
          <p:nvPr/>
        </p:nvPicPr>
        <p:blipFill>
          <a:blip r:embed="rId2"/>
          <a:srcRect l="4559" t="28431" r="57794" b="7647"/>
          <a:stretch>
            <a:fillRect/>
          </a:stretch>
        </p:blipFill>
        <p:spPr>
          <a:xfrm>
            <a:off x="3992880" y="1945341"/>
            <a:ext cx="3474720" cy="4290753"/>
          </a:xfrm>
          <a:prstGeom prst="rect">
            <a:avLst/>
          </a:prstGeom>
        </p:spPr>
      </p:pic>
      <p:sp>
        <p:nvSpPr>
          <p:cNvPr id="4" name="Content Placeholder 3"/>
          <p:cNvSpPr>
            <a:spLocks noGrp="1"/>
          </p:cNvSpPr>
          <p:nvPr>
            <p:ph sz="half" idx="2"/>
          </p:nvPr>
        </p:nvSpPr>
        <p:spPr>
          <a:xfrm>
            <a:off x="381000" y="1972236"/>
            <a:ext cx="3429000" cy="4174564"/>
          </a:xfrm>
          <a:prstGeom prst="roundRect">
            <a:avLst>
              <a:gd name="adj" fmla="val 4119"/>
            </a:avLst>
          </a:prstGeom>
          <a:noFill/>
          <a:effectLst/>
          <a:scene3d>
            <a:camera prst="orthographicFront"/>
            <a:lightRig rig="soft" dir="t"/>
          </a:scene3d>
          <a:sp3d>
            <a:extrusionClr>
              <a:schemeClr val="bg1"/>
            </a:extrusionClr>
            <a:contourClr>
              <a:schemeClr val="bg1">
                <a:lumMod val="65000"/>
              </a:schemeClr>
            </a:contourClr>
          </a:sp3d>
        </p:spPr>
        <p:txBody>
          <a:bodyPr tIns="91440" bIns="91440">
            <a:normAutofit/>
            <a:scene3d>
              <a:camera prst="orthographicFront"/>
              <a:lightRig rig="threePt" dir="t"/>
            </a:scene3d>
            <a:sp3d>
              <a:contourClr>
                <a:schemeClr val="bg1"/>
              </a:contourClr>
            </a:sp3d>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2" name="Title 1"/>
          <p:cNvSpPr>
            <a:spLocks noGrp="1"/>
          </p:cNvSpPr>
          <p:nvPr>
            <p:ph type="title"/>
          </p:nvPr>
        </p:nvSpPr>
        <p:spPr/>
        <p:txBody>
          <a:bodyPr>
            <a:noAutofit/>
          </a:bodyPr>
          <a:lstStyle>
            <a:lvl1pPr algn="ctr">
              <a:defRPr/>
            </a:lvl1pPr>
          </a:lstStyle>
          <a:p>
            <a:r>
              <a:rPr lang="de-CH" smtClean="0"/>
              <a:t>Mastertitelformat bearbeiten</a:t>
            </a:r>
            <a:endParaRPr/>
          </a:p>
        </p:txBody>
      </p:sp>
      <p:sp>
        <p:nvSpPr>
          <p:cNvPr id="3" name="Text Placeholder 2"/>
          <p:cNvSpPr>
            <a:spLocks noGrp="1"/>
          </p:cNvSpPr>
          <p:nvPr>
            <p:ph type="body" idx="1"/>
          </p:nvPr>
        </p:nvSpPr>
        <p:spPr>
          <a:xfrm>
            <a:off x="372035" y="1237129"/>
            <a:ext cx="3429000" cy="698033"/>
          </a:xfrm>
        </p:spPr>
        <p:txBody>
          <a:bodyPr tIns="0" bIns="0" anchor="b">
            <a:normAutofit/>
          </a:bodyPr>
          <a:lstStyle>
            <a:lvl1pPr marL="0" indent="0" algn="ctr">
              <a:lnSpc>
                <a:spcPts val="2900"/>
              </a:lnSpc>
              <a:spcBef>
                <a:spcPct val="0"/>
              </a:spcBef>
              <a:buNone/>
              <a:defRPr sz="2600" b="1">
                <a:solidFill>
                  <a:schemeClr val="tx2">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CH" smtClean="0"/>
              <a:t>Mastertextformat bearbeiten</a:t>
            </a:r>
          </a:p>
        </p:txBody>
      </p:sp>
      <p:sp>
        <p:nvSpPr>
          <p:cNvPr id="5" name="Text Placeholder 4"/>
          <p:cNvSpPr>
            <a:spLocks noGrp="1"/>
          </p:cNvSpPr>
          <p:nvPr>
            <p:ph type="body" sz="quarter" idx="3"/>
          </p:nvPr>
        </p:nvSpPr>
        <p:spPr>
          <a:xfrm>
            <a:off x="4011706" y="1237129"/>
            <a:ext cx="3429000" cy="698033"/>
          </a:xfrm>
        </p:spPr>
        <p:txBody>
          <a:bodyPr tIns="0" bIns="0" anchor="b">
            <a:normAutofit/>
          </a:bodyPr>
          <a:lstStyle>
            <a:lvl1pPr marL="0" indent="0" algn="ctr">
              <a:lnSpc>
                <a:spcPts val="2900"/>
              </a:lnSpc>
              <a:spcBef>
                <a:spcPct val="0"/>
              </a:spcBef>
              <a:buNone/>
              <a:defRPr sz="2600" b="1">
                <a:solidFill>
                  <a:schemeClr val="tx2">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CH" smtClean="0"/>
              <a:t>Mastertextformat bearbeiten</a:t>
            </a:r>
          </a:p>
        </p:txBody>
      </p:sp>
      <p:sp>
        <p:nvSpPr>
          <p:cNvPr id="6" name="Content Placeholder 5"/>
          <p:cNvSpPr>
            <a:spLocks noGrp="1"/>
          </p:cNvSpPr>
          <p:nvPr>
            <p:ph sz="quarter" idx="4"/>
          </p:nvPr>
        </p:nvSpPr>
        <p:spPr>
          <a:xfrm>
            <a:off x="4011706" y="1972236"/>
            <a:ext cx="3429000" cy="4174564"/>
          </a:xfrm>
          <a:prstGeom prst="roundRect">
            <a:avLst>
              <a:gd name="adj" fmla="val 2941"/>
            </a:avLst>
          </a:prstGeom>
          <a:noFill/>
          <a:effectLst/>
          <a:scene3d>
            <a:camera prst="orthographicFront"/>
            <a:lightRig rig="soft" dir="t"/>
          </a:scene3d>
          <a:sp3d>
            <a:extrusionClr>
              <a:schemeClr val="bg1"/>
            </a:extrusionClr>
            <a:contourClr>
              <a:schemeClr val="bg1">
                <a:lumMod val="65000"/>
              </a:schemeClr>
            </a:contourClr>
          </a:sp3d>
        </p:spPr>
        <p:txBody>
          <a:bodyPr vert="horz" lIns="91440" tIns="91440" rIns="91440" bIns="91440" rtlCol="0">
            <a:normAutofit/>
            <a:scene3d>
              <a:camera prst="orthographicFront"/>
              <a:lightRig rig="threePt" dir="t"/>
            </a:scene3d>
            <a:sp3d>
              <a:contourClr>
                <a:schemeClr val="bg1"/>
              </a:contourClr>
            </a:sp3d>
          </a:bodyPr>
          <a:lstStyle>
            <a:lvl1pPr algn="l" defTabSz="914400" rtl="0" eaLnBrk="1" latinLnBrk="0" hangingPunct="1">
              <a:buSzPct val="100000"/>
              <a:buFont typeface="Wingdings 2" pitchFamily="18" charset="2"/>
              <a:buChar char=""/>
              <a:defRPr sz="24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1pPr>
            <a:lvl2pPr algn="l" defTabSz="914400" rtl="0" eaLnBrk="1" latinLnBrk="0" hangingPunct="1">
              <a:buSzPct val="100000"/>
              <a:buFont typeface="Wingdings 2" pitchFamily="18" charset="2"/>
              <a:buChar char=""/>
              <a:defRPr sz="20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2pPr>
            <a:lvl3pPr algn="l" defTabSz="914400" rtl="0" eaLnBrk="1" latinLnBrk="0" hangingPunct="1">
              <a:buSzPct val="100000"/>
              <a:buFont typeface="Wingdings 2" pitchFamily="18" charset="2"/>
              <a:buChar char=""/>
              <a:defRPr sz="18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3pPr>
            <a:lvl4pPr algn="l" defTabSz="914400" rtl="0" eaLnBrk="1" latinLnBrk="0" hangingPunct="1">
              <a:buSzPct val="100000"/>
              <a:buFont typeface="Wingdings 2" pitchFamily="18" charset="2"/>
              <a:buChar char=""/>
              <a:defRPr sz="16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4pPr>
            <a:lvl5pPr algn="l" defTabSz="914400" rtl="0" eaLnBrk="1" latinLnBrk="0" hangingPunct="1">
              <a:buSzPct val="100000"/>
              <a:buFont typeface="Wingdings 2" pitchFamily="18" charset="2"/>
              <a:buChar char=""/>
              <a:defRPr sz="16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5pPr>
            <a:lvl6pPr>
              <a:defRPr sz="1600"/>
            </a:lvl6pPr>
            <a:lvl7pPr>
              <a:defRPr sz="1600"/>
            </a:lvl7pPr>
            <a:lvl8pPr>
              <a:defRPr sz="1600"/>
            </a:lvl8pPr>
            <a:lvl9pPr>
              <a:defRPr sz="1600"/>
            </a:lvl9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7" name="Date Placeholder 6"/>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8" name="Footer Placeholder 7"/>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9" name="Slide Number Placeholder 8"/>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smtClean="0"/>
              <a:t>Mastertitelformat bearbeiten</a:t>
            </a:r>
            <a:endParaRPr/>
          </a:p>
        </p:txBody>
      </p:sp>
      <p:sp>
        <p:nvSpPr>
          <p:cNvPr id="3" name="Date Placeholder 2"/>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4" name="Footer Placeholder 3"/>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5" name="Slide Number Placeholder 4"/>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3" name="Footer Placeholder 2"/>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4" name="Slide Number Placeholder 3"/>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381000" y="188259"/>
            <a:ext cx="7071837" cy="901700"/>
          </a:xfrm>
        </p:spPr>
        <p:txBody>
          <a:bodyPr bIns="0" anchor="b">
            <a:noAutofit/>
          </a:bodyPr>
          <a:lstStyle>
            <a:lvl1pPr algn="l">
              <a:defRPr sz="3200" b="0"/>
            </a:lvl1pPr>
          </a:lstStyle>
          <a:p>
            <a:r>
              <a:rPr lang="de-CH" smtClean="0"/>
              <a:t>Mastertitelformat bearbeiten</a:t>
            </a:r>
            <a:endParaRPr/>
          </a:p>
        </p:txBody>
      </p:sp>
      <p:sp>
        <p:nvSpPr>
          <p:cNvPr id="3" name="Content Placeholder 2"/>
          <p:cNvSpPr>
            <a:spLocks noGrp="1"/>
          </p:cNvSpPr>
          <p:nvPr>
            <p:ph idx="1"/>
          </p:nvPr>
        </p:nvSpPr>
        <p:spPr>
          <a:xfrm>
            <a:off x="609600" y="2312988"/>
            <a:ext cx="6843713" cy="3813175"/>
          </a:xfrm>
        </p:spPr>
        <p:txBody>
          <a:bodyPr>
            <a:normAutofit/>
          </a:bodyPr>
          <a:lstStyle>
            <a:lvl1pPr>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Text Placeholder 3"/>
          <p:cNvSpPr>
            <a:spLocks noGrp="1"/>
          </p:cNvSpPr>
          <p:nvPr>
            <p:ph type="body" sz="half" idx="2"/>
          </p:nvPr>
        </p:nvSpPr>
        <p:spPr>
          <a:xfrm>
            <a:off x="366900" y="1103406"/>
            <a:ext cx="7085908" cy="841188"/>
          </a:xfrm>
        </p:spPr>
        <p:txBody>
          <a:bodyPr tIns="0" bIns="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CH" smtClean="0"/>
              <a:t>Mastertextformat bearbeiten</a:t>
            </a:r>
          </a:p>
        </p:txBody>
      </p:sp>
      <p:sp>
        <p:nvSpPr>
          <p:cNvPr id="5" name="Date Placeholder 4"/>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6" name="Footer Placeholder 5"/>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7" name="Slide Number Placeholder 6"/>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381000" y="5096435"/>
            <a:ext cx="7072313" cy="566738"/>
          </a:xfrm>
        </p:spPr>
        <p:txBody>
          <a:bodyPr anchor="b"/>
          <a:lstStyle>
            <a:lvl1pPr algn="l">
              <a:defRPr sz="3200" b="0"/>
            </a:lvl1pPr>
          </a:lstStyle>
          <a:p>
            <a:r>
              <a:rPr lang="de-CH" smtClean="0"/>
              <a:t>Mastertitelformat bearbeiten</a:t>
            </a:r>
            <a:endParaRPr/>
          </a:p>
        </p:txBody>
      </p:sp>
      <p:sp>
        <p:nvSpPr>
          <p:cNvPr id="3" name="Picture Placeholder 2"/>
          <p:cNvSpPr>
            <a:spLocks noGrp="1"/>
          </p:cNvSpPr>
          <p:nvPr>
            <p:ph type="pic" idx="1"/>
          </p:nvPr>
        </p:nvSpPr>
        <p:spPr>
          <a:xfrm>
            <a:off x="484093" y="443753"/>
            <a:ext cx="6970059" cy="3977640"/>
          </a:xfrm>
          <a:noFill/>
          <a:ln>
            <a:noFill/>
          </a:ln>
          <a:scene3d>
            <a:camera prst="orthographicFront"/>
            <a:lightRig rig="balanced" dir="t"/>
          </a:scene3d>
          <a:sp3d extrusionH="63500">
            <a:bevelT w="38100" h="38100" prst="softRound"/>
            <a:contourClr>
              <a:schemeClr val="bg1"/>
            </a:contourClr>
          </a:sp3d>
        </p:spPr>
        <p:txBody>
          <a:bodyPr>
            <a:scene3d>
              <a:camera prst="orthographicFront"/>
              <a:lightRig rig="threePt" dir="t"/>
            </a:scene3d>
            <a:sp3d>
              <a:contourClr>
                <a:schemeClr val="bg1"/>
              </a:contourClr>
            </a:sp3d>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CH" smtClean="0"/>
              <a:t>Bild durch Klicken auf Symbol hinzufügen</a:t>
            </a:r>
            <a:endParaRPr/>
          </a:p>
        </p:txBody>
      </p:sp>
      <p:sp>
        <p:nvSpPr>
          <p:cNvPr id="4" name="Text Placeholder 3"/>
          <p:cNvSpPr>
            <a:spLocks noGrp="1"/>
          </p:cNvSpPr>
          <p:nvPr>
            <p:ph type="body" sz="half" idx="2"/>
          </p:nvPr>
        </p:nvSpPr>
        <p:spPr>
          <a:xfrm>
            <a:off x="381000" y="5663173"/>
            <a:ext cx="7072313" cy="804862"/>
          </a:xfrm>
        </p:spPr>
        <p:txBody>
          <a:bodyPr lIns="109728">
            <a:normAutofit/>
          </a:bodyPr>
          <a:lstStyle>
            <a:lvl1pPr marL="0" indent="0">
              <a:spcBef>
                <a:spcPct val="0"/>
              </a:spcBef>
              <a:buNone/>
              <a:defRPr sz="15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CH" smtClean="0"/>
              <a:t>Mastertextformat bearbeiten</a:t>
            </a:r>
          </a:p>
        </p:txBody>
      </p:sp>
      <p:sp>
        <p:nvSpPr>
          <p:cNvPr id="5" name="Date Placeholder 4"/>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6" name="Footer Placeholder 5"/>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7" name="Slide Number Placeholder 6"/>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de-CH" smtClean="0"/>
              <a:t>Mastertitelformat bearbeiten</a:t>
            </a:r>
            <a:endParaRPr/>
          </a:p>
        </p:txBody>
      </p:sp>
      <p:sp>
        <p:nvSpPr>
          <p:cNvPr id="3" name="Vertical Text Placeholder 2"/>
          <p:cNvSpPr>
            <a:spLocks noGrp="1"/>
          </p:cNvSpPr>
          <p:nvPr>
            <p:ph type="body" orient="vert" idx="1"/>
          </p:nvPr>
        </p:nvSpPr>
        <p:spPr/>
        <p:txBody>
          <a:bodyPr vert="eaVert"/>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Date Placeholder 3"/>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5" name="Footer Placeholder 4"/>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6" name="Slide Number Placeholder 5"/>
          <p:cNvSpPr>
            <a:spLocks noGrp="1"/>
          </p:cNvSpPr>
          <p:nvPr>
            <p:ph type="sldNum" sz="quarter" idx="12"/>
          </p:nvPr>
        </p:nvSpPr>
        <p:spPr/>
        <p:txBody>
          <a:bodyPr/>
          <a:lstStyle/>
          <a:p>
            <a:fld id="{1C641322-917B-9E4E-A9C1-49CA09485609}" type="slidenum">
              <a:rPr lang="de-DE" smtClean="0"/>
              <a:pPr/>
              <a:t>‹#›</a:t>
            </a:fld>
            <a:endParaRPr lang="de-D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24600" y="685800"/>
            <a:ext cx="1128713" cy="5440363"/>
          </a:xfrm>
        </p:spPr>
        <p:txBody>
          <a:bodyPr vert="eaVert"/>
          <a:lstStyle/>
          <a:p>
            <a:r>
              <a:rPr lang="de-CH" smtClean="0"/>
              <a:t>Mastertitelformat bearbeiten</a:t>
            </a:r>
            <a:endParaRPr/>
          </a:p>
        </p:txBody>
      </p:sp>
      <p:sp>
        <p:nvSpPr>
          <p:cNvPr id="3" name="Vertical Text Placeholder 2"/>
          <p:cNvSpPr>
            <a:spLocks noGrp="1"/>
          </p:cNvSpPr>
          <p:nvPr>
            <p:ph type="body" orient="vert" idx="1"/>
          </p:nvPr>
        </p:nvSpPr>
        <p:spPr>
          <a:xfrm>
            <a:off x="381000" y="685800"/>
            <a:ext cx="5867400" cy="5440363"/>
          </a:xfrm>
        </p:spPr>
        <p:txBody>
          <a:bodyPr vert="eaVert"/>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Date Placeholder 3"/>
          <p:cNvSpPr>
            <a:spLocks noGrp="1"/>
          </p:cNvSpPr>
          <p:nvPr>
            <p:ph type="dt" sz="half" idx="10"/>
          </p:nvPr>
        </p:nvSpPr>
        <p:spPr/>
        <p:txBody>
          <a:bodyPr/>
          <a:lstStyle/>
          <a:p>
            <a:fld id="{51318CE5-BC3E-DF4C-AA6C-229F872499C5}" type="datetimeFigureOut">
              <a:rPr lang="de-DE" smtClean="0"/>
              <a:pPr/>
              <a:t>20.03.2012</a:t>
            </a:fld>
            <a:endParaRPr lang="de-DE"/>
          </a:p>
        </p:txBody>
      </p:sp>
      <p:sp>
        <p:nvSpPr>
          <p:cNvPr id="5" name="Footer Placeholder 4"/>
          <p:cNvSpPr>
            <a:spLocks noGrp="1"/>
          </p:cNvSpPr>
          <p:nvPr>
            <p:ph type="ftr" sz="quarter" idx="11"/>
          </p:nvPr>
        </p:nvSpPr>
        <p:spPr>
          <a:xfrm rot="16200000">
            <a:off x="5769819" y="3208338"/>
            <a:ext cx="5105400" cy="365125"/>
          </a:xfrm>
          <a:prstGeom prst="rect">
            <a:avLst/>
          </a:prstGeom>
        </p:spPr>
        <p:txBody>
          <a:bodyPr/>
          <a:lstStyle/>
          <a:p>
            <a:endParaRPr lang="de-DE"/>
          </a:p>
        </p:txBody>
      </p:sp>
      <p:sp>
        <p:nvSpPr>
          <p:cNvPr id="6" name="Slide Number Placeholder 5"/>
          <p:cNvSpPr>
            <a:spLocks noGrp="1"/>
          </p:cNvSpPr>
          <p:nvPr>
            <p:ph type="sldNum" sz="quarter" idx="12"/>
          </p:nvPr>
        </p:nvSpPr>
        <p:spPr>
          <a:xfrm>
            <a:off x="8041341" y="6181538"/>
            <a:ext cx="806824" cy="365125"/>
          </a:xfrm>
        </p:spPr>
        <p:txBody>
          <a:bodyPr/>
          <a:lstStyle/>
          <a:p>
            <a:fld id="{1C641322-917B-9E4E-A9C1-49CA09485609}" type="slidenum">
              <a:rPr lang="de-DE" smtClean="0"/>
              <a:pPr/>
              <a:t>‹#›</a:t>
            </a:fld>
            <a:endParaRPr lang="de-D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4720CBF-EBC0-48DA-BAED-D7E9EF51F443}" type="slidenum">
              <a:rPr lang="en-US"/>
              <a:pPr/>
              <a:t>‹#›</a:t>
            </a:fld>
            <a:endParaRPr 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9624" y="524435"/>
            <a:ext cx="7086600" cy="731838"/>
          </a:xfrm>
          <a:prstGeom prst="rect">
            <a:avLst/>
          </a:prstGeom>
        </p:spPr>
        <p:txBody>
          <a:bodyPr vert="horz" lIns="91440" tIns="45720" rIns="91440" bIns="45720" rtlCol="0" anchor="ctr">
            <a:noAutofit/>
            <a:scene3d>
              <a:camera prst="orthographicFront"/>
              <a:lightRig rig="morning" dir="t">
                <a:rot lat="0" lon="0" rev="2400000"/>
              </a:lightRig>
            </a:scene3d>
            <a:sp3d extrusionH="63500" contourW="6350">
              <a:bevelT w="19050" h="50800" prst="softRound"/>
              <a:contourClr>
                <a:schemeClr val="bg1"/>
              </a:contourClr>
            </a:sp3d>
          </a:bodyPr>
          <a:lstStyle/>
          <a:p>
            <a:r>
              <a:rPr lang="de-CH" smtClean="0"/>
              <a:t>Mastertitelformat bearbeiten</a:t>
            </a:r>
            <a:endParaRPr/>
          </a:p>
        </p:txBody>
      </p:sp>
      <p:sp>
        <p:nvSpPr>
          <p:cNvPr id="3" name="Text Placeholder 2"/>
          <p:cNvSpPr>
            <a:spLocks noGrp="1"/>
          </p:cNvSpPr>
          <p:nvPr>
            <p:ph type="body" idx="1"/>
          </p:nvPr>
        </p:nvSpPr>
        <p:spPr>
          <a:xfrm>
            <a:off x="349624" y="1600200"/>
            <a:ext cx="7086600" cy="4525963"/>
          </a:xfrm>
          <a:prstGeom prst="rect">
            <a:avLst/>
          </a:prstGeom>
        </p:spPr>
        <p:txBody>
          <a:bodyPr vert="horz" lIns="91440" tIns="45720" rIns="91440" bIns="45720" rtlCol="0">
            <a:normAutofit/>
            <a:scene3d>
              <a:camera prst="orthographicFront"/>
              <a:lightRig rig="threePt" dir="t"/>
            </a:scene3d>
            <a:sp3d>
              <a:contourClr>
                <a:schemeClr val="bg1"/>
              </a:contourClr>
            </a:sp3d>
          </a:bodyPr>
          <a:lstStyle/>
          <a:p>
            <a:pPr lvl="0"/>
            <a:r>
              <a:rPr lang="de-CH" smtClean="0"/>
              <a:t>Mastertextformat bearbeiten</a:t>
            </a:r>
          </a:p>
          <a:p>
            <a:pPr lvl="1"/>
            <a:r>
              <a:rPr lang="de-CH" smtClean="0"/>
              <a:t>Zweite Ebene</a:t>
            </a:r>
          </a:p>
          <a:p>
            <a:pPr lvl="2"/>
            <a:r>
              <a:rPr lang="de-CH" smtClean="0"/>
              <a:t>Dritte Ebene</a:t>
            </a:r>
          </a:p>
          <a:p>
            <a:pPr lvl="3"/>
            <a:r>
              <a:rPr lang="de-CH" smtClean="0"/>
              <a:t>Vierte Ebene</a:t>
            </a:r>
          </a:p>
          <a:p>
            <a:pPr lvl="4"/>
            <a:r>
              <a:rPr lang="de-CH" smtClean="0"/>
              <a:t>Fünfte Ebene</a:t>
            </a:r>
            <a:endParaRPr/>
          </a:p>
        </p:txBody>
      </p:sp>
      <p:sp>
        <p:nvSpPr>
          <p:cNvPr id="4" name="Date Placeholder 3"/>
          <p:cNvSpPr>
            <a:spLocks noGrp="1"/>
          </p:cNvSpPr>
          <p:nvPr>
            <p:ph type="dt" sz="half" idx="2"/>
          </p:nvPr>
        </p:nvSpPr>
        <p:spPr>
          <a:xfrm rot="16200000">
            <a:off x="7562943" y="4694238"/>
            <a:ext cx="2133600" cy="365125"/>
          </a:xfrm>
          <a:prstGeom prst="rect">
            <a:avLst/>
          </a:prstGeom>
        </p:spPr>
        <p:txBody>
          <a:bodyPr vert="horz" lIns="45720" tIns="45720" rIns="45720" bIns="45720" rtlCol="0" anchor="ctr">
            <a:scene3d>
              <a:camera prst="orthographicFront"/>
              <a:lightRig rig="morning" dir="t">
                <a:rot lat="0" lon="0" rev="2400000"/>
              </a:lightRig>
            </a:scene3d>
            <a:sp3d extrusionH="6350">
              <a:bevelT w="6350" h="6350" prst="softRound"/>
              <a:contourClr>
                <a:schemeClr val="bg1"/>
              </a:contourClr>
            </a:sp3d>
          </a:bodyPr>
          <a:lstStyle>
            <a:lvl1pPr algn="l">
              <a:defRPr sz="1800">
                <a:solidFill>
                  <a:schemeClr val="tx2">
                    <a:lumMod val="40000"/>
                    <a:lumOff val="60000"/>
                  </a:schemeClr>
                </a:solidFill>
                <a:effectLst>
                  <a:outerShdw blurRad="50800" dist="12700" dir="2700000" algn="tl" rotWithShape="0">
                    <a:schemeClr val="bg1">
                      <a:alpha val="40000"/>
                    </a:schemeClr>
                  </a:outerShdw>
                </a:effectLst>
              </a:defRPr>
            </a:lvl1pPr>
          </a:lstStyle>
          <a:p>
            <a:fld id="{51318CE5-BC3E-DF4C-AA6C-229F872499C5}" type="datetimeFigureOut">
              <a:rPr lang="de-DE" smtClean="0"/>
              <a:pPr/>
              <a:t>20.03.2012</a:t>
            </a:fld>
            <a:endParaRPr lang="de-DE"/>
          </a:p>
        </p:txBody>
      </p:sp>
      <p:sp>
        <p:nvSpPr>
          <p:cNvPr id="6" name="Slide Number Placeholder 5"/>
          <p:cNvSpPr>
            <a:spLocks noGrp="1"/>
          </p:cNvSpPr>
          <p:nvPr>
            <p:ph type="sldNum" sz="quarter" idx="4"/>
          </p:nvPr>
        </p:nvSpPr>
        <p:spPr>
          <a:xfrm>
            <a:off x="8041341" y="6181538"/>
            <a:ext cx="806824" cy="365125"/>
          </a:xfrm>
          <a:prstGeom prst="rect">
            <a:avLst/>
          </a:prstGeom>
        </p:spPr>
        <p:txBody>
          <a:bodyPr vert="horz" lIns="45720" tIns="45720" rIns="45720" bIns="45720" rtlCol="0" anchor="ctr">
            <a:scene3d>
              <a:camera prst="orthographicFront"/>
              <a:lightRig rig="morning" dir="t">
                <a:rot lat="0" lon="0" rev="2400000"/>
              </a:lightRig>
            </a:scene3d>
            <a:sp3d extrusionH="6350">
              <a:bevelT w="6350" h="6350" prst="softRound"/>
              <a:contourClr>
                <a:schemeClr val="bg1"/>
              </a:contourClr>
            </a:sp3d>
          </a:bodyPr>
          <a:lstStyle>
            <a:lvl1pPr algn="r">
              <a:defRPr sz="4500">
                <a:solidFill>
                  <a:schemeClr val="tx2">
                    <a:lumMod val="40000"/>
                    <a:lumOff val="60000"/>
                  </a:schemeClr>
                </a:solidFill>
                <a:effectLst>
                  <a:outerShdw blurRad="50800" dist="12700" dir="2700000" algn="tl" rotWithShape="0">
                    <a:schemeClr val="bg1">
                      <a:alpha val="40000"/>
                    </a:schemeClr>
                  </a:outerShdw>
                </a:effectLst>
              </a:defRPr>
            </a:lvl1pPr>
          </a:lstStyle>
          <a:p>
            <a:fld id="{1C641322-917B-9E4E-A9C1-49CA09485609}" type="slidenum">
              <a:rPr lang="de-DE" smtClean="0"/>
              <a:pPr/>
              <a:t>‹#›</a:t>
            </a:fld>
            <a:endParaRPr lang="de-DE"/>
          </a:p>
        </p:txBody>
      </p:sp>
      <p:pic>
        <p:nvPicPr>
          <p:cNvPr id="7" name="Picture 6" descr="bevelDivider.png"/>
          <p:cNvPicPr>
            <a:picLocks noChangeAspect="1"/>
          </p:cNvPicPr>
          <p:nvPr/>
        </p:nvPicPr>
        <p:blipFill>
          <a:blip r:embed="rId16"/>
          <a:stretch>
            <a:fillRect/>
          </a:stretch>
        </p:blipFill>
        <p:spPr>
          <a:xfrm>
            <a:off x="7772400" y="0"/>
            <a:ext cx="107156" cy="6858000"/>
          </a:xfrm>
          <a:prstGeom prst="rect">
            <a:avLst/>
          </a:prstGeom>
        </p:spPr>
      </p:pic>
      <p:sp>
        <p:nvSpPr>
          <p:cNvPr id="9" name="Footer Placeholder 7"/>
          <p:cNvSpPr>
            <a:spLocks noGrp="1"/>
          </p:cNvSpPr>
          <p:nvPr>
            <p:ph type="ftr" sz="quarter" idx="3"/>
          </p:nvPr>
        </p:nvSpPr>
        <p:spPr>
          <a:xfrm rot="16200000">
            <a:off x="5769819" y="3208338"/>
            <a:ext cx="5105400" cy="365125"/>
          </a:xfrm>
          <a:prstGeom prst="rect">
            <a:avLst/>
          </a:prstGeom>
        </p:spPr>
        <p:txBody>
          <a:bodyPr vert="horz" lIns="45720" tIns="45720" rIns="45720" bIns="45720" rtlCol="0">
            <a:noAutofit/>
            <a:scene3d>
              <a:camera prst="orthographicFront"/>
              <a:lightRig rig="morning" dir="t">
                <a:rot lat="0" lon="0" rev="2400000"/>
              </a:lightRig>
            </a:scene3d>
            <a:sp3d extrusionH="6350">
              <a:bevelT w="6350" h="6350" prst="softRound"/>
              <a:contourClr>
                <a:schemeClr val="bg1"/>
              </a:contourClr>
            </a:sp3d>
          </a:bodyPr>
          <a:lstStyle>
            <a:lvl1pPr marL="282575" indent="-282575" algn="l" defTabSz="914400" rtl="0" eaLnBrk="1" latinLnBrk="0" hangingPunct="1">
              <a:spcBef>
                <a:spcPts val="2400"/>
              </a:spcBef>
              <a:buClr>
                <a:schemeClr val="tx2"/>
              </a:buClr>
              <a:buSzPct val="100000"/>
              <a:buFont typeface="Wingdings 2" pitchFamily="18" charset="2"/>
              <a:buNone/>
              <a:defRPr kumimoji="0" sz="2200" b="1" i="0" u="none" strike="noStrike" kern="1200" cap="none" spc="0" normalizeH="0" baseline="0">
                <a:ln>
                  <a:noFill/>
                </a:ln>
                <a:solidFill>
                  <a:schemeClr val="tx2">
                    <a:lumMod val="60000"/>
                    <a:lumOff val="40000"/>
                  </a:schemeClr>
                </a:solidFill>
                <a:effectLst>
                  <a:outerShdw blurRad="50800" dist="12700" dir="2700000" algn="tl" rotWithShape="0">
                    <a:schemeClr val="bg1">
                      <a:alpha val="40000"/>
                    </a:schemeClr>
                  </a:outerShdw>
                </a:effectLst>
                <a:uLnTx/>
                <a:uFillTx/>
                <a:latin typeface="+mn-lt"/>
                <a:ea typeface="+mn-ea"/>
                <a:cs typeface="+mn-cs"/>
              </a:defRPr>
            </a:lvl1pPr>
          </a:lstStyle>
          <a:p>
            <a:endParaRPr lang="de-DE"/>
          </a:p>
        </p:txBody>
      </p:sp>
    </p:spTree>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Lst>
  <p:txStyles>
    <p:titleStyle>
      <a:lvl1pPr algn="l" defTabSz="914400" rtl="0" eaLnBrk="1" latinLnBrk="0" hangingPunct="1">
        <a:spcBef>
          <a:spcPct val="0"/>
        </a:spcBef>
        <a:buNone/>
        <a:defRPr sz="4600" kern="1200">
          <a:solidFill>
            <a:schemeClr val="tx2"/>
          </a:solidFill>
          <a:effectLst>
            <a:innerShdw blurRad="63500" dist="50800" dir="5400000">
              <a:schemeClr val="bg1">
                <a:alpha val="50000"/>
              </a:schemeClr>
            </a:innerShdw>
          </a:effectLst>
          <a:latin typeface="+mj-lt"/>
          <a:ea typeface="+mj-ea"/>
          <a:cs typeface="+mj-cs"/>
        </a:defRPr>
      </a:lvl1pPr>
    </p:titleStyle>
    <p:bodyStyle>
      <a:lvl1pPr marL="282575" indent="-282575" algn="l" defTabSz="914400" rtl="0" eaLnBrk="1" latinLnBrk="0" hangingPunct="1">
        <a:spcBef>
          <a:spcPts val="2400"/>
        </a:spcBef>
        <a:buClr>
          <a:schemeClr val="tx2"/>
        </a:buClr>
        <a:buSzPct val="100000"/>
        <a:buFont typeface="Wingdings 2" pitchFamily="18" charset="2"/>
        <a:buChar char=""/>
        <a:defRPr sz="26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1pPr>
      <a:lvl2pPr marL="577850" indent="-295275" algn="l" defTabSz="914400" rtl="0" eaLnBrk="1" latinLnBrk="0" hangingPunct="1">
        <a:spcBef>
          <a:spcPts val="600"/>
        </a:spcBef>
        <a:buClr>
          <a:schemeClr val="tx2">
            <a:lumMod val="60000"/>
            <a:lumOff val="40000"/>
          </a:schemeClr>
        </a:buClr>
        <a:buSzPct val="100000"/>
        <a:buFont typeface="Wingdings 2" pitchFamily="18" charset="2"/>
        <a:buChar char=""/>
        <a:defRPr sz="24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2pPr>
      <a:lvl3pPr marL="860425" indent="-282575" algn="l" defTabSz="914400" rtl="0" eaLnBrk="1" latinLnBrk="0" hangingPunct="1">
        <a:spcBef>
          <a:spcPts val="600"/>
        </a:spcBef>
        <a:buClr>
          <a:schemeClr val="tx2"/>
        </a:buClr>
        <a:buSzPct val="100000"/>
        <a:buFont typeface="Wingdings 2" pitchFamily="18" charset="2"/>
        <a:buChar char=""/>
        <a:defRPr sz="22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3pPr>
      <a:lvl4pPr marL="1143000" indent="-282575" algn="l" defTabSz="914400" rtl="0" eaLnBrk="1" latinLnBrk="0" hangingPunct="1">
        <a:spcBef>
          <a:spcPts val="600"/>
        </a:spcBef>
        <a:buClr>
          <a:schemeClr val="tx2">
            <a:lumMod val="60000"/>
            <a:lumOff val="40000"/>
          </a:schemeClr>
        </a:buClr>
        <a:buSzPct val="100000"/>
        <a:buFont typeface="Wingdings 2" pitchFamily="18" charset="2"/>
        <a:buChar char=""/>
        <a:defRPr sz="20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4pPr>
      <a:lvl5pPr marL="1425575" indent="-282575" algn="l" defTabSz="914400" rtl="0" eaLnBrk="1" latinLnBrk="0" hangingPunct="1">
        <a:spcBef>
          <a:spcPts val="600"/>
        </a:spcBef>
        <a:buClr>
          <a:schemeClr val="tx2"/>
        </a:buClr>
        <a:buSzPct val="100000"/>
        <a:buFont typeface="Wingdings 2" pitchFamily="18" charset="2"/>
        <a:buChar char=""/>
        <a:defRPr sz="1800" kern="1200">
          <a:solidFill>
            <a:schemeClr val="tx1">
              <a:lumMod val="65000"/>
              <a:lumOff val="35000"/>
            </a:schemeClr>
          </a:solidFill>
          <a:effectLst>
            <a:outerShdw blurRad="50800" dist="12700" dir="2700000" algn="tl" rotWithShape="0">
              <a:schemeClr val="bg1">
                <a:alpha val="40000"/>
              </a:scheme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 1" descr="Scotland and Rome June July 09 067.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 1" descr="Scotland and Rome June July 09 074_2.jpg"/>
          <p:cNvPicPr>
            <a:picLocks noChangeAspect="1"/>
          </p:cNvPicPr>
          <p:nvPr/>
        </p:nvPicPr>
        <p:blipFill>
          <a:blip r:embed="rId2"/>
          <a:stretch>
            <a:fillRect/>
          </a:stretch>
        </p:blipFill>
        <p:spPr>
          <a:xfrm>
            <a:off x="2000250" y="0"/>
            <a:ext cx="5143500"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 1" descr="Scotland and Rome June July 09 088_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sz="4000"/>
              <a:t>PAUL – Context</a:t>
            </a:r>
            <a:br>
              <a:rPr lang="en-GB" sz="4000"/>
            </a:br>
            <a:r>
              <a:rPr lang="en-GB" sz="4000"/>
              <a:t>Jewish Diaspora 1</a:t>
            </a:r>
            <a:r>
              <a:rPr lang="en-GB" sz="4000" baseline="30000"/>
              <a:t>st</a:t>
            </a:r>
            <a:r>
              <a:rPr lang="en-GB" sz="4000"/>
              <a:t> Century</a:t>
            </a:r>
            <a:endParaRPr lang="en-US" sz="4000"/>
          </a:p>
        </p:txBody>
      </p:sp>
      <p:pic>
        <p:nvPicPr>
          <p:cNvPr id="8195" name="Picture 3" descr="map11"/>
          <p:cNvPicPr>
            <a:picLocks noChangeAspect="1" noChangeArrowheads="1"/>
          </p:cNvPicPr>
          <p:nvPr/>
        </p:nvPicPr>
        <p:blipFill>
          <a:blip r:embed="rId2"/>
          <a:srcRect/>
          <a:stretch>
            <a:fillRect/>
          </a:stretch>
        </p:blipFill>
        <p:spPr bwMode="auto">
          <a:xfrm>
            <a:off x="2357438" y="1762125"/>
            <a:ext cx="4429125" cy="3333750"/>
          </a:xfrm>
          <a:prstGeom prst="rect">
            <a:avLst/>
          </a:prstGeom>
          <a:noFill/>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sz="4000" dirty="0"/>
              <a:t>PAUL - the first personal witness</a:t>
            </a:r>
            <a:endParaRPr lang="en-US" sz="4000" dirty="0"/>
          </a:p>
        </p:txBody>
      </p:sp>
      <p:sp>
        <p:nvSpPr>
          <p:cNvPr id="9219" name="Rectangle 3"/>
          <p:cNvSpPr>
            <a:spLocks noGrp="1" noChangeArrowheads="1"/>
          </p:cNvSpPr>
          <p:nvPr>
            <p:ph type="body" idx="1"/>
          </p:nvPr>
        </p:nvSpPr>
        <p:spPr/>
        <p:txBody>
          <a:bodyPr/>
          <a:lstStyle/>
          <a:p>
            <a:r>
              <a:rPr lang="en-GB" dirty="0"/>
              <a:t>Oldest Texts of Christian Tradition</a:t>
            </a:r>
          </a:p>
          <a:p>
            <a:r>
              <a:rPr lang="en-GB" dirty="0"/>
              <a:t>One of the few Jewish writings </a:t>
            </a:r>
          </a:p>
          <a:p>
            <a:pPr>
              <a:buFontTx/>
              <a:buNone/>
            </a:pPr>
            <a:r>
              <a:rPr lang="en-GB" dirty="0"/>
              <a:t>	of the 1</a:t>
            </a:r>
            <a:r>
              <a:rPr lang="en-GB" baseline="30000" dirty="0"/>
              <a:t>st</a:t>
            </a:r>
            <a:r>
              <a:rPr lang="en-GB" dirty="0"/>
              <a:t>  century CE</a:t>
            </a:r>
          </a:p>
          <a:p>
            <a:r>
              <a:rPr lang="en-GB" dirty="0"/>
              <a:t>Only </a:t>
            </a:r>
            <a:r>
              <a:rPr lang="en-GB" dirty="0" smtClean="0"/>
              <a:t>writings </a:t>
            </a:r>
            <a:r>
              <a:rPr lang="en-GB" dirty="0"/>
              <a:t>from a Pharisee</a:t>
            </a:r>
          </a:p>
          <a:p>
            <a:r>
              <a:rPr lang="en-GB" dirty="0"/>
              <a:t>Witness of intercultural communication and interaction of the 1</a:t>
            </a:r>
            <a:r>
              <a:rPr lang="en-GB" baseline="30000" dirty="0"/>
              <a:t>st</a:t>
            </a:r>
            <a:r>
              <a:rPr lang="en-GB" dirty="0"/>
              <a:t> century CE</a:t>
            </a:r>
            <a:endParaRPr lang="en-US" dirty="0"/>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de-DE" dirty="0" smtClean="0"/>
              <a:t>Paul, </a:t>
            </a:r>
            <a:r>
              <a:rPr lang="de-DE" dirty="0" err="1" smtClean="0"/>
              <a:t>the</a:t>
            </a:r>
            <a:r>
              <a:rPr lang="de-DE" dirty="0" smtClean="0"/>
              <a:t> </a:t>
            </a:r>
            <a:r>
              <a:rPr lang="de-DE" dirty="0" err="1" smtClean="0"/>
              <a:t>Apostle</a:t>
            </a:r>
            <a:endParaRPr lang="de-DE" dirty="0"/>
          </a:p>
        </p:txBody>
      </p:sp>
      <p:sp>
        <p:nvSpPr>
          <p:cNvPr id="5" name="Inhaltsplatzhalter 4"/>
          <p:cNvSpPr>
            <a:spLocks noGrp="1"/>
          </p:cNvSpPr>
          <p:nvPr>
            <p:ph idx="1"/>
          </p:nvPr>
        </p:nvSpPr>
        <p:spPr/>
        <p:txBody>
          <a:bodyPr/>
          <a:lstStyle/>
          <a:p>
            <a:r>
              <a:rPr lang="de-DE" dirty="0" smtClean="0"/>
              <a:t>Letter </a:t>
            </a:r>
            <a:r>
              <a:rPr lang="de-DE" dirty="0" err="1" smtClean="0"/>
              <a:t>Writing</a:t>
            </a:r>
            <a:r>
              <a:rPr lang="de-DE" dirty="0" smtClean="0"/>
              <a:t> – </a:t>
            </a:r>
            <a:r>
              <a:rPr lang="de-DE" dirty="0" err="1" smtClean="0"/>
              <a:t>Communication</a:t>
            </a:r>
            <a:r>
              <a:rPr lang="de-DE" dirty="0" smtClean="0"/>
              <a:t> at a Distance</a:t>
            </a:r>
          </a:p>
          <a:p>
            <a:r>
              <a:rPr lang="de-DE" dirty="0" smtClean="0"/>
              <a:t>Fragments of </a:t>
            </a:r>
            <a:r>
              <a:rPr lang="de-DE" dirty="0" err="1" smtClean="0"/>
              <a:t>Communication</a:t>
            </a:r>
            <a:endParaRPr lang="de-DE" dirty="0" smtClean="0"/>
          </a:p>
          <a:p>
            <a:r>
              <a:rPr lang="de-DE" dirty="0" err="1" smtClean="0"/>
              <a:t>Other</a:t>
            </a:r>
            <a:r>
              <a:rPr lang="de-DE" dirty="0" smtClean="0"/>
              <a:t> </a:t>
            </a:r>
            <a:r>
              <a:rPr lang="de-DE" dirty="0" err="1" smtClean="0"/>
              <a:t>ways</a:t>
            </a:r>
            <a:r>
              <a:rPr lang="de-DE" dirty="0" smtClean="0"/>
              <a:t> of </a:t>
            </a:r>
            <a:r>
              <a:rPr lang="de-DE" dirty="0" err="1" smtClean="0"/>
              <a:t>communicating</a:t>
            </a:r>
            <a:r>
              <a:rPr lang="de-DE" dirty="0" smtClean="0"/>
              <a:t> :</a:t>
            </a:r>
          </a:p>
          <a:p>
            <a:pPr>
              <a:buNone/>
            </a:pPr>
            <a:endParaRPr lang="de-DE" dirty="0" smtClean="0"/>
          </a:p>
          <a:p>
            <a:pPr lvl="1"/>
            <a:r>
              <a:rPr lang="de-DE" dirty="0" smtClean="0"/>
              <a:t>Personal </a:t>
            </a:r>
            <a:r>
              <a:rPr lang="de-DE" dirty="0" err="1" smtClean="0"/>
              <a:t>visits</a:t>
            </a:r>
            <a:endParaRPr lang="de-DE" dirty="0" smtClean="0"/>
          </a:p>
          <a:p>
            <a:pPr lvl="1"/>
            <a:r>
              <a:rPr lang="de-DE" dirty="0" smtClean="0"/>
              <a:t>Messengers</a:t>
            </a:r>
          </a:p>
          <a:p>
            <a:pPr lvl="1"/>
            <a:r>
              <a:rPr lang="de-DE" dirty="0" smtClean="0"/>
              <a:t>Networks of </a:t>
            </a:r>
            <a:r>
              <a:rPr lang="de-DE" dirty="0" err="1" smtClean="0"/>
              <a:t>communication</a:t>
            </a:r>
            <a:r>
              <a:rPr lang="de-DE" dirty="0" smtClean="0"/>
              <a:t>  </a:t>
            </a:r>
          </a:p>
          <a:p>
            <a:pPr lvl="1"/>
            <a:endParaRPr lang="de-DE" dirty="0" smtClean="0"/>
          </a:p>
          <a:p>
            <a:pPr lvl="1"/>
            <a:endParaRPr lang="de-DE"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err="1" smtClean="0"/>
              <a:t>The</a:t>
            </a:r>
            <a:r>
              <a:rPr lang="de-DE" dirty="0" smtClean="0"/>
              <a:t> </a:t>
            </a:r>
            <a:r>
              <a:rPr lang="de-DE" dirty="0" err="1" smtClean="0"/>
              <a:t>Sources</a:t>
            </a:r>
            <a:endParaRPr lang="de-DE" dirty="0"/>
          </a:p>
        </p:txBody>
      </p:sp>
      <p:sp>
        <p:nvSpPr>
          <p:cNvPr id="3" name="Inhaltsplatzhalter 2"/>
          <p:cNvSpPr>
            <a:spLocks noGrp="1"/>
          </p:cNvSpPr>
          <p:nvPr>
            <p:ph idx="1"/>
          </p:nvPr>
        </p:nvSpPr>
        <p:spPr/>
        <p:txBody>
          <a:bodyPr/>
          <a:lstStyle/>
          <a:p>
            <a:r>
              <a:rPr lang="de-DE" dirty="0" err="1" smtClean="0"/>
              <a:t>Letters</a:t>
            </a:r>
            <a:endParaRPr lang="de-DE" dirty="0" smtClean="0"/>
          </a:p>
          <a:p>
            <a:endParaRPr lang="de-DE" dirty="0" smtClean="0"/>
          </a:p>
          <a:p>
            <a:r>
              <a:rPr lang="de-DE" dirty="0" err="1" smtClean="0"/>
              <a:t>The</a:t>
            </a:r>
            <a:r>
              <a:rPr lang="de-DE" dirty="0" smtClean="0"/>
              <a:t> </a:t>
            </a:r>
            <a:r>
              <a:rPr lang="de-DE" dirty="0" err="1" smtClean="0"/>
              <a:t>Book</a:t>
            </a:r>
            <a:r>
              <a:rPr lang="de-DE" dirty="0" smtClean="0"/>
              <a:t> of </a:t>
            </a:r>
            <a:r>
              <a:rPr lang="de-DE" dirty="0" err="1" smtClean="0"/>
              <a:t>Acts</a:t>
            </a:r>
            <a:r>
              <a:rPr lang="de-DE" dirty="0" smtClean="0"/>
              <a:t> </a:t>
            </a:r>
          </a:p>
          <a:p>
            <a:endParaRPr lang="de-DE" dirty="0" smtClean="0"/>
          </a:p>
          <a:p>
            <a:r>
              <a:rPr lang="de-DE" dirty="0" err="1" smtClean="0"/>
              <a:t>Indirect</a:t>
            </a:r>
            <a:r>
              <a:rPr lang="de-DE" dirty="0" smtClean="0"/>
              <a:t> </a:t>
            </a:r>
            <a:r>
              <a:rPr lang="de-DE" dirty="0" err="1" smtClean="0"/>
              <a:t>information</a:t>
            </a:r>
            <a:r>
              <a:rPr lang="de-DE" dirty="0" smtClean="0"/>
              <a:t> – </a:t>
            </a:r>
            <a:r>
              <a:rPr lang="de-DE" dirty="0" err="1" smtClean="0"/>
              <a:t>archaeology</a:t>
            </a:r>
            <a:r>
              <a:rPr lang="de-DE" dirty="0" smtClean="0"/>
              <a:t>, </a:t>
            </a:r>
            <a:r>
              <a:rPr lang="de-DE" dirty="0" err="1" smtClean="0"/>
              <a:t>Graeco-Roman</a:t>
            </a:r>
            <a:r>
              <a:rPr lang="de-DE" dirty="0" smtClean="0"/>
              <a:t> and </a:t>
            </a:r>
            <a:r>
              <a:rPr lang="de-DE" dirty="0" err="1" smtClean="0"/>
              <a:t>Jewish</a:t>
            </a:r>
            <a:r>
              <a:rPr lang="de-DE" dirty="0" smtClean="0"/>
              <a:t> </a:t>
            </a:r>
            <a:r>
              <a:rPr lang="de-DE" dirty="0" err="1" smtClean="0"/>
              <a:t>literature</a:t>
            </a:r>
            <a:r>
              <a:rPr lang="de-DE" dirty="0" smtClean="0"/>
              <a:t> etc</a:t>
            </a:r>
            <a:endParaRPr lang="de-DE"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smtClean="0"/>
              <a:t>Paul‘s </a:t>
            </a:r>
            <a:r>
              <a:rPr lang="de-DE" dirty="0" err="1" smtClean="0"/>
              <a:t>Self-Perception</a:t>
            </a:r>
            <a:endParaRPr lang="de-DE" dirty="0"/>
          </a:p>
        </p:txBody>
      </p:sp>
      <p:sp>
        <p:nvSpPr>
          <p:cNvPr id="3" name="Inhaltsplatzhalter 2"/>
          <p:cNvSpPr>
            <a:spLocks noGrp="1"/>
          </p:cNvSpPr>
          <p:nvPr>
            <p:ph idx="1"/>
          </p:nvPr>
        </p:nvSpPr>
        <p:spPr/>
        <p:txBody>
          <a:bodyPr>
            <a:normAutofit fontScale="85000" lnSpcReduction="20000"/>
          </a:bodyPr>
          <a:lstStyle/>
          <a:p>
            <a:r>
              <a:rPr lang="de-DE" dirty="0" err="1" smtClean="0"/>
              <a:t>Persecutor</a:t>
            </a:r>
            <a:r>
              <a:rPr lang="de-DE" dirty="0" smtClean="0"/>
              <a:t> of </a:t>
            </a:r>
            <a:r>
              <a:rPr lang="de-DE" dirty="0" err="1" smtClean="0"/>
              <a:t>the</a:t>
            </a:r>
            <a:r>
              <a:rPr lang="de-DE" dirty="0" smtClean="0"/>
              <a:t> </a:t>
            </a:r>
            <a:r>
              <a:rPr lang="de-DE" dirty="0" err="1" smtClean="0"/>
              <a:t>ekklesia</a:t>
            </a:r>
            <a:r>
              <a:rPr lang="de-DE" dirty="0" smtClean="0"/>
              <a:t> (</a:t>
            </a:r>
            <a:r>
              <a:rPr lang="de-DE" dirty="0" err="1" smtClean="0"/>
              <a:t>Gal</a:t>
            </a:r>
            <a:r>
              <a:rPr lang="de-DE" dirty="0" smtClean="0"/>
              <a:t> 1.13)</a:t>
            </a:r>
          </a:p>
          <a:p>
            <a:r>
              <a:rPr lang="de-DE" dirty="0" err="1" smtClean="0"/>
              <a:t>Called</a:t>
            </a:r>
            <a:r>
              <a:rPr lang="de-DE" dirty="0" smtClean="0"/>
              <a:t> </a:t>
            </a:r>
            <a:r>
              <a:rPr lang="de-DE" dirty="0" err="1" smtClean="0"/>
              <a:t>Apostle</a:t>
            </a:r>
            <a:r>
              <a:rPr lang="de-DE" dirty="0" smtClean="0"/>
              <a:t> (to </a:t>
            </a:r>
            <a:r>
              <a:rPr lang="de-DE" dirty="0" err="1" smtClean="0"/>
              <a:t>the</a:t>
            </a:r>
            <a:r>
              <a:rPr lang="de-DE" dirty="0" smtClean="0"/>
              <a:t> </a:t>
            </a:r>
            <a:r>
              <a:rPr lang="de-DE" dirty="0" err="1" smtClean="0"/>
              <a:t>non-Jews</a:t>
            </a:r>
            <a:r>
              <a:rPr lang="de-DE" dirty="0" smtClean="0"/>
              <a:t>) (</a:t>
            </a:r>
            <a:r>
              <a:rPr lang="de-DE" dirty="0" err="1" smtClean="0"/>
              <a:t>Gal</a:t>
            </a:r>
            <a:r>
              <a:rPr lang="de-DE" dirty="0" smtClean="0"/>
              <a:t> 1.15-16)</a:t>
            </a:r>
          </a:p>
          <a:p>
            <a:r>
              <a:rPr lang="de-DE" dirty="0" err="1" smtClean="0"/>
              <a:t>Educated</a:t>
            </a:r>
            <a:r>
              <a:rPr lang="de-DE" dirty="0" smtClean="0"/>
              <a:t> </a:t>
            </a:r>
            <a:r>
              <a:rPr lang="de-DE" dirty="0" err="1" smtClean="0"/>
              <a:t>Jew</a:t>
            </a:r>
            <a:r>
              <a:rPr lang="de-DE" dirty="0" smtClean="0"/>
              <a:t> (</a:t>
            </a:r>
            <a:r>
              <a:rPr lang="de-DE" dirty="0" err="1" smtClean="0"/>
              <a:t>Gal</a:t>
            </a:r>
            <a:r>
              <a:rPr lang="de-DE" dirty="0" smtClean="0"/>
              <a:t> 1.14)</a:t>
            </a:r>
          </a:p>
          <a:p>
            <a:r>
              <a:rPr lang="de-DE" dirty="0" err="1" smtClean="0"/>
              <a:t>Pharisee</a:t>
            </a:r>
            <a:r>
              <a:rPr lang="de-DE" dirty="0" smtClean="0"/>
              <a:t> (Phil 3.5)</a:t>
            </a:r>
          </a:p>
          <a:p>
            <a:r>
              <a:rPr lang="de-DE" dirty="0" err="1" smtClean="0"/>
              <a:t>Hebrew</a:t>
            </a:r>
            <a:r>
              <a:rPr lang="de-DE" dirty="0" smtClean="0"/>
              <a:t> of </a:t>
            </a:r>
            <a:r>
              <a:rPr lang="de-DE" dirty="0" err="1" smtClean="0"/>
              <a:t>Hebrews</a:t>
            </a:r>
            <a:r>
              <a:rPr lang="de-DE" dirty="0" smtClean="0"/>
              <a:t> (Phil 3.5)</a:t>
            </a:r>
          </a:p>
          <a:p>
            <a:r>
              <a:rPr lang="de-DE" dirty="0" smtClean="0"/>
              <a:t>Slave of Christ (Rom 1.1)</a:t>
            </a:r>
          </a:p>
          <a:p>
            <a:r>
              <a:rPr lang="de-DE" dirty="0" smtClean="0"/>
              <a:t>Manual </a:t>
            </a:r>
            <a:r>
              <a:rPr lang="de-DE" dirty="0" err="1" smtClean="0"/>
              <a:t>laborer</a:t>
            </a:r>
            <a:r>
              <a:rPr lang="de-DE" dirty="0" smtClean="0"/>
              <a:t> (1 Cor 4.12; 9.4-18; 2 Cor 12.13)</a:t>
            </a:r>
          </a:p>
          <a:p>
            <a:r>
              <a:rPr lang="de-DE" dirty="0" err="1" smtClean="0"/>
              <a:t>Witness</a:t>
            </a:r>
            <a:r>
              <a:rPr lang="de-DE" dirty="0" smtClean="0"/>
              <a:t> of Christ (1 Cor 15.8)</a:t>
            </a:r>
          </a:p>
          <a:p>
            <a:endParaRPr lang="de-DE" dirty="0" smtClean="0"/>
          </a:p>
          <a:p>
            <a:endParaRPr lang="de-DE" dirty="0" smtClean="0"/>
          </a:p>
          <a:p>
            <a:endParaRPr lang="de-DE" dirty="0"/>
          </a:p>
        </p:txBody>
      </p:sp>
    </p:spTree>
  </p:cSld>
  <p:clrMapOvr>
    <a:masterClrMapping/>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Tentative</a:t>
            </a:r>
            <a:r>
              <a:rPr lang="de-DE" dirty="0" smtClean="0"/>
              <a:t> </a:t>
            </a:r>
            <a:r>
              <a:rPr lang="de-DE" dirty="0" err="1" smtClean="0"/>
              <a:t>Chronology</a:t>
            </a:r>
            <a:endParaRPr lang="de-DE" dirty="0"/>
          </a:p>
        </p:txBody>
      </p:sp>
      <p:sp>
        <p:nvSpPr>
          <p:cNvPr id="3" name="Inhaltsplatzhalter 2"/>
          <p:cNvSpPr>
            <a:spLocks noGrp="1"/>
          </p:cNvSpPr>
          <p:nvPr>
            <p:ph idx="1"/>
          </p:nvPr>
        </p:nvSpPr>
        <p:spPr/>
        <p:txBody>
          <a:bodyPr>
            <a:normAutofit fontScale="92500"/>
          </a:bodyPr>
          <a:lstStyle/>
          <a:p>
            <a:r>
              <a:rPr lang="de-DE" dirty="0" smtClean="0"/>
              <a:t>10 BCE – 10 CE 	Paul </a:t>
            </a:r>
            <a:r>
              <a:rPr lang="de-DE" dirty="0" err="1" smtClean="0"/>
              <a:t>born</a:t>
            </a:r>
            <a:r>
              <a:rPr lang="de-DE" dirty="0" smtClean="0"/>
              <a:t> </a:t>
            </a:r>
          </a:p>
          <a:p>
            <a:r>
              <a:rPr lang="de-DE" dirty="0" smtClean="0"/>
              <a:t>Ca 30 Jesus </a:t>
            </a:r>
            <a:r>
              <a:rPr lang="de-DE" dirty="0" err="1" smtClean="0"/>
              <a:t>crucified</a:t>
            </a:r>
            <a:endParaRPr lang="de-DE" dirty="0" smtClean="0"/>
          </a:p>
          <a:p>
            <a:r>
              <a:rPr lang="de-DE" dirty="0" smtClean="0"/>
              <a:t>Ca 34/35 Paul </a:t>
            </a:r>
            <a:r>
              <a:rPr lang="de-DE" dirty="0" err="1" smtClean="0"/>
              <a:t>receives</a:t>
            </a:r>
            <a:r>
              <a:rPr lang="de-DE" dirty="0" smtClean="0"/>
              <a:t> </a:t>
            </a:r>
            <a:r>
              <a:rPr lang="de-DE" dirty="0" err="1" smtClean="0"/>
              <a:t>revelation</a:t>
            </a:r>
            <a:r>
              <a:rPr lang="de-DE" dirty="0" smtClean="0"/>
              <a:t> of Christ</a:t>
            </a:r>
          </a:p>
          <a:p>
            <a:r>
              <a:rPr lang="de-DE" dirty="0" smtClean="0"/>
              <a:t>Ca 37/38 Meeting </a:t>
            </a:r>
            <a:r>
              <a:rPr lang="de-DE" dirty="0" err="1" smtClean="0"/>
              <a:t>with</a:t>
            </a:r>
            <a:r>
              <a:rPr lang="de-DE" dirty="0" smtClean="0"/>
              <a:t> Peter and </a:t>
            </a:r>
            <a:r>
              <a:rPr lang="de-DE" dirty="0" err="1" smtClean="0"/>
              <a:t>other</a:t>
            </a:r>
            <a:r>
              <a:rPr lang="de-DE" dirty="0" smtClean="0"/>
              <a:t> </a:t>
            </a:r>
            <a:r>
              <a:rPr lang="de-DE" dirty="0" err="1" smtClean="0"/>
              <a:t>leaders</a:t>
            </a:r>
            <a:endParaRPr lang="de-DE" dirty="0" smtClean="0"/>
          </a:p>
          <a:p>
            <a:r>
              <a:rPr lang="de-DE" dirty="0" smtClean="0"/>
              <a:t>Ca 51/52 Corinth</a:t>
            </a:r>
          </a:p>
          <a:p>
            <a:r>
              <a:rPr lang="de-DE" dirty="0" smtClean="0"/>
              <a:t>55/56 Paul </a:t>
            </a:r>
            <a:r>
              <a:rPr lang="de-DE" dirty="0" err="1" smtClean="0"/>
              <a:t>writes</a:t>
            </a:r>
            <a:r>
              <a:rPr lang="de-DE" dirty="0" smtClean="0"/>
              <a:t> Romans</a:t>
            </a:r>
          </a:p>
          <a:p>
            <a:r>
              <a:rPr lang="de-DE" dirty="0" smtClean="0"/>
              <a:t>64-68 </a:t>
            </a:r>
            <a:r>
              <a:rPr lang="de-DE" dirty="0" err="1" smtClean="0"/>
              <a:t>Death</a:t>
            </a:r>
            <a:r>
              <a:rPr lang="de-DE" dirty="0" smtClean="0"/>
              <a:t> of Paul ? </a:t>
            </a:r>
            <a:endParaRPr lang="de-DE"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The</a:t>
            </a:r>
            <a:r>
              <a:rPr lang="de-DE" dirty="0" smtClean="0"/>
              <a:t> </a:t>
            </a:r>
            <a:r>
              <a:rPr lang="de-DE" dirty="0" err="1" smtClean="0"/>
              <a:t>Letters</a:t>
            </a:r>
            <a:endParaRPr lang="de-DE" dirty="0"/>
          </a:p>
        </p:txBody>
      </p:sp>
      <p:sp>
        <p:nvSpPr>
          <p:cNvPr id="3" name="Inhaltsplatzhalter 2"/>
          <p:cNvSpPr>
            <a:spLocks noGrp="1"/>
          </p:cNvSpPr>
          <p:nvPr>
            <p:ph sz="half" idx="1"/>
          </p:nvPr>
        </p:nvSpPr>
        <p:spPr/>
        <p:txBody>
          <a:bodyPr>
            <a:normAutofit fontScale="77500" lnSpcReduction="20000"/>
          </a:bodyPr>
          <a:lstStyle/>
          <a:p>
            <a:r>
              <a:rPr lang="de-DE" u="sng" dirty="0" err="1" smtClean="0"/>
              <a:t>Undisputed</a:t>
            </a:r>
            <a:r>
              <a:rPr lang="de-DE" u="sng" dirty="0" smtClean="0"/>
              <a:t> </a:t>
            </a:r>
            <a:r>
              <a:rPr lang="de-DE" u="sng" dirty="0" err="1" smtClean="0"/>
              <a:t>Letters</a:t>
            </a:r>
            <a:r>
              <a:rPr lang="de-DE" u="sng" dirty="0" smtClean="0"/>
              <a:t>:</a:t>
            </a:r>
          </a:p>
          <a:p>
            <a:r>
              <a:rPr lang="de-DE" dirty="0" smtClean="0"/>
              <a:t>Romans</a:t>
            </a:r>
          </a:p>
          <a:p>
            <a:r>
              <a:rPr lang="de-DE" dirty="0" smtClean="0"/>
              <a:t>1 </a:t>
            </a:r>
            <a:r>
              <a:rPr lang="de-DE" dirty="0" err="1" smtClean="0"/>
              <a:t>Corinthians</a:t>
            </a:r>
            <a:endParaRPr lang="de-DE" dirty="0" smtClean="0"/>
          </a:p>
          <a:p>
            <a:r>
              <a:rPr lang="de-DE" dirty="0" smtClean="0"/>
              <a:t>2 </a:t>
            </a:r>
            <a:r>
              <a:rPr lang="de-DE" dirty="0" err="1" smtClean="0"/>
              <a:t>Corinthians</a:t>
            </a:r>
            <a:endParaRPr lang="de-DE" dirty="0" smtClean="0"/>
          </a:p>
          <a:p>
            <a:r>
              <a:rPr lang="de-DE" dirty="0" err="1" smtClean="0"/>
              <a:t>Galatians</a:t>
            </a:r>
            <a:endParaRPr lang="de-DE" dirty="0" smtClean="0"/>
          </a:p>
          <a:p>
            <a:r>
              <a:rPr lang="de-DE" dirty="0" smtClean="0"/>
              <a:t>Philippians</a:t>
            </a:r>
          </a:p>
          <a:p>
            <a:r>
              <a:rPr lang="de-DE" dirty="0" smtClean="0"/>
              <a:t>1 </a:t>
            </a:r>
            <a:r>
              <a:rPr lang="de-DE" dirty="0" err="1" smtClean="0"/>
              <a:t>Thessalonians</a:t>
            </a:r>
            <a:endParaRPr lang="de-DE" dirty="0" smtClean="0"/>
          </a:p>
          <a:p>
            <a:r>
              <a:rPr lang="de-DE" dirty="0" err="1" smtClean="0"/>
              <a:t>Philemon</a:t>
            </a:r>
            <a:endParaRPr lang="de-DE" dirty="0"/>
          </a:p>
        </p:txBody>
      </p:sp>
      <p:sp>
        <p:nvSpPr>
          <p:cNvPr id="4" name="Inhaltsplatzhalter 3"/>
          <p:cNvSpPr>
            <a:spLocks noGrp="1"/>
          </p:cNvSpPr>
          <p:nvPr>
            <p:ph sz="half" idx="2"/>
          </p:nvPr>
        </p:nvSpPr>
        <p:spPr/>
        <p:txBody>
          <a:bodyPr>
            <a:normAutofit fontScale="77500" lnSpcReduction="20000"/>
          </a:bodyPr>
          <a:lstStyle/>
          <a:p>
            <a:r>
              <a:rPr lang="de-DE" u="sng" dirty="0" err="1" smtClean="0"/>
              <a:t>Disputed</a:t>
            </a:r>
            <a:r>
              <a:rPr lang="de-DE" u="sng" dirty="0" smtClean="0"/>
              <a:t> </a:t>
            </a:r>
            <a:r>
              <a:rPr lang="de-DE" u="sng" dirty="0" err="1" smtClean="0"/>
              <a:t>Letters</a:t>
            </a:r>
            <a:endParaRPr lang="de-DE" u="sng" dirty="0" smtClean="0"/>
          </a:p>
          <a:p>
            <a:r>
              <a:rPr lang="de-DE" dirty="0" err="1" smtClean="0"/>
              <a:t>Ephesians</a:t>
            </a:r>
            <a:endParaRPr lang="de-DE" dirty="0" smtClean="0"/>
          </a:p>
          <a:p>
            <a:r>
              <a:rPr lang="de-DE" dirty="0" err="1" smtClean="0"/>
              <a:t>Colossians</a:t>
            </a:r>
            <a:endParaRPr lang="de-DE" dirty="0" smtClean="0"/>
          </a:p>
          <a:p>
            <a:r>
              <a:rPr lang="de-DE" dirty="0" smtClean="0"/>
              <a:t>2 </a:t>
            </a:r>
            <a:r>
              <a:rPr lang="de-DE" dirty="0" err="1" smtClean="0"/>
              <a:t>Thessalonians</a:t>
            </a:r>
            <a:endParaRPr lang="de-DE" dirty="0" smtClean="0"/>
          </a:p>
          <a:p>
            <a:r>
              <a:rPr lang="de-DE" dirty="0" smtClean="0"/>
              <a:t>1 Timothy</a:t>
            </a:r>
          </a:p>
          <a:p>
            <a:r>
              <a:rPr lang="de-DE" dirty="0" smtClean="0"/>
              <a:t>2 Timothy</a:t>
            </a:r>
          </a:p>
          <a:p>
            <a:r>
              <a:rPr lang="de-DE" dirty="0" smtClean="0"/>
              <a:t>Titus</a:t>
            </a:r>
          </a:p>
          <a:p>
            <a:endParaRPr lang="de-DE"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sz="2800" b="1"/>
              <a:t>Paul and the Other Apostles</a:t>
            </a:r>
            <a:r>
              <a:rPr lang="en-US"/>
              <a:t> </a:t>
            </a:r>
          </a:p>
        </p:txBody>
      </p:sp>
      <p:sp>
        <p:nvSpPr>
          <p:cNvPr id="4099" name="Rectangle 3"/>
          <p:cNvSpPr>
            <a:spLocks noGrp="1" noChangeArrowheads="1"/>
          </p:cNvSpPr>
          <p:nvPr>
            <p:ph type="body" idx="1"/>
          </p:nvPr>
        </p:nvSpPr>
        <p:spPr/>
        <p:txBody>
          <a:bodyPr>
            <a:normAutofit fontScale="92500" lnSpcReduction="20000"/>
          </a:bodyPr>
          <a:lstStyle/>
          <a:p>
            <a:r>
              <a:rPr lang="en-GB" sz="2400"/>
              <a:t>For I am the least of the apostles (1 Cor 15.9)</a:t>
            </a:r>
          </a:p>
          <a:p>
            <a:endParaRPr lang="en-GB" sz="2400"/>
          </a:p>
          <a:p>
            <a:r>
              <a:rPr lang="en-GB" sz="2400"/>
              <a:t>…an apostle not from men nor through man but through Jesus Christ and God the Father….(Gal 1.1)</a:t>
            </a:r>
          </a:p>
          <a:p>
            <a:endParaRPr lang="en-GB" sz="2400"/>
          </a:p>
          <a:p>
            <a:r>
              <a:rPr lang="en-GB" sz="2400"/>
              <a:t>Emphasis not on independence but on recognition </a:t>
            </a:r>
          </a:p>
          <a:p>
            <a:endParaRPr lang="en-GB" sz="2400"/>
          </a:p>
          <a:p>
            <a:r>
              <a:rPr lang="en-GB" sz="2400"/>
              <a:t>Interdependence and mutual recognition of apostles (Gal 2.6-10)</a:t>
            </a:r>
          </a:p>
          <a:p>
            <a:endParaRPr lang="en-GB" sz="2400"/>
          </a:p>
          <a:p>
            <a:endParaRPr lang="en-GB" sz="2400"/>
          </a:p>
          <a:p>
            <a:endParaRPr lang="en-US" sz="2400"/>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GB"/>
              <a:t>Paul and Networking</a:t>
            </a:r>
            <a:endParaRPr lang="en-US"/>
          </a:p>
        </p:txBody>
      </p:sp>
      <p:sp>
        <p:nvSpPr>
          <p:cNvPr id="2053" name="Rectangle 5"/>
          <p:cNvSpPr>
            <a:spLocks noGrp="1" noChangeArrowheads="1"/>
          </p:cNvSpPr>
          <p:nvPr>
            <p:ph type="body" idx="1"/>
          </p:nvPr>
        </p:nvSpPr>
        <p:spPr/>
        <p:txBody>
          <a:bodyPr/>
          <a:lstStyle/>
          <a:p>
            <a:r>
              <a:rPr lang="en-GB" dirty="0"/>
              <a:t>Other apostles recognized (</a:t>
            </a:r>
            <a:r>
              <a:rPr lang="en-GB" dirty="0" err="1"/>
              <a:t>Peter,James</a:t>
            </a:r>
            <a:r>
              <a:rPr lang="en-GB" dirty="0"/>
              <a:t>, Timothy, Silvanus</a:t>
            </a:r>
            <a:r>
              <a:rPr lang="en-GB" dirty="0" smtClean="0"/>
              <a:t>)</a:t>
            </a:r>
          </a:p>
          <a:p>
            <a:endParaRPr lang="en-GB" dirty="0" smtClean="0"/>
          </a:p>
          <a:p>
            <a:endParaRPr lang="en-GB" dirty="0"/>
          </a:p>
          <a:p>
            <a:r>
              <a:rPr lang="en-GB" dirty="0"/>
              <a:t>Apostles/called prior to Paul (Peter, James, the pillars, Barnabas, </a:t>
            </a:r>
            <a:r>
              <a:rPr lang="en-GB" dirty="0" err="1"/>
              <a:t>Junia</a:t>
            </a:r>
            <a:r>
              <a:rPr lang="en-GB" dirty="0"/>
              <a:t> and Andronicus…)</a:t>
            </a:r>
          </a:p>
          <a:p>
            <a:endParaRPr lang="en-US" dirty="0"/>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t>Paul and Networking</a:t>
            </a:r>
            <a:endParaRPr lang="en-US"/>
          </a:p>
        </p:txBody>
      </p:sp>
      <p:sp>
        <p:nvSpPr>
          <p:cNvPr id="5123" name="Rectangle 3"/>
          <p:cNvSpPr>
            <a:spLocks noGrp="1" noChangeArrowheads="1"/>
          </p:cNvSpPr>
          <p:nvPr>
            <p:ph type="body" idx="1"/>
          </p:nvPr>
        </p:nvSpPr>
        <p:spPr/>
        <p:txBody>
          <a:bodyPr/>
          <a:lstStyle/>
          <a:p>
            <a:pPr>
              <a:lnSpc>
                <a:spcPct val="90000"/>
              </a:lnSpc>
            </a:pPr>
            <a:r>
              <a:rPr lang="en-GB"/>
              <a:t>Co-Workers (sunergoi):</a:t>
            </a:r>
          </a:p>
          <a:p>
            <a:pPr>
              <a:lnSpc>
                <a:spcPct val="90000"/>
              </a:lnSpc>
              <a:buFontTx/>
              <a:buNone/>
            </a:pPr>
            <a:endParaRPr lang="en-GB"/>
          </a:p>
          <a:p>
            <a:pPr>
              <a:lnSpc>
                <a:spcPct val="90000"/>
              </a:lnSpc>
            </a:pPr>
            <a:r>
              <a:rPr lang="en-GB"/>
              <a:t>Titus, Timothy (1.Thess.3.2), Apollos (1. Cor 3.9), Prisca and Aquila (Rom 16.3), Mark, Aristachus, Demas, Luke (Phlm 24), Urbanus (Rom 16.9) ,Tryphanea, Tryphosa, Persis (Rom 16.12), Euodia and Syntyche, Clement (Phil 4.2-3)</a:t>
            </a:r>
          </a:p>
          <a:p>
            <a:pPr>
              <a:lnSpc>
                <a:spcPct val="90000"/>
              </a:lnSpc>
              <a:buFontTx/>
              <a:buNone/>
            </a:pPr>
            <a:r>
              <a:rPr lang="en-GB"/>
              <a:t> </a:t>
            </a:r>
            <a:endParaRPr lang="en-US"/>
          </a:p>
          <a:p>
            <a:pPr>
              <a:lnSpc>
                <a:spcPct val="90000"/>
              </a:lnSpc>
            </a:pPr>
            <a:endParaRPr lang="en-US"/>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t>Paul and Networking</a:t>
            </a:r>
            <a:endParaRPr lang="en-US"/>
          </a:p>
        </p:txBody>
      </p:sp>
      <p:sp>
        <p:nvSpPr>
          <p:cNvPr id="6147" name="Rectangle 3"/>
          <p:cNvSpPr>
            <a:spLocks noGrp="1" noChangeArrowheads="1"/>
          </p:cNvSpPr>
          <p:nvPr>
            <p:ph type="body" idx="1"/>
          </p:nvPr>
        </p:nvSpPr>
        <p:spPr/>
        <p:txBody>
          <a:bodyPr/>
          <a:lstStyle/>
          <a:p>
            <a:r>
              <a:rPr lang="en-GB"/>
              <a:t>Diakonos – Phoebe (Rom 16.1)</a:t>
            </a:r>
          </a:p>
          <a:p>
            <a:r>
              <a:rPr lang="en-GB"/>
              <a:t>Paul and Apollos (1 Cor 3.15)</a:t>
            </a:r>
          </a:p>
          <a:p>
            <a:endParaRPr lang="en-GB"/>
          </a:p>
          <a:p>
            <a:r>
              <a:rPr lang="en-GB"/>
              <a:t>Brothers (and sisters) – adelphoi/e</a:t>
            </a:r>
          </a:p>
          <a:p>
            <a:r>
              <a:rPr lang="en-GB"/>
              <a:t>Used for all members of a community</a:t>
            </a:r>
          </a:p>
          <a:p>
            <a:r>
              <a:rPr lang="en-GB"/>
              <a:t>Or for a particular ‘brother’ like Quartus in Rom 16.23</a:t>
            </a:r>
            <a:endParaRPr lang="en-US"/>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t>Paul and Women</a:t>
            </a:r>
            <a:endParaRPr lang="en-US"/>
          </a:p>
        </p:txBody>
      </p:sp>
      <p:sp>
        <p:nvSpPr>
          <p:cNvPr id="7171" name="Rectangle 3"/>
          <p:cNvSpPr>
            <a:spLocks noGrp="1" noChangeArrowheads="1"/>
          </p:cNvSpPr>
          <p:nvPr>
            <p:ph type="body" idx="1"/>
          </p:nvPr>
        </p:nvSpPr>
        <p:spPr/>
        <p:txBody>
          <a:bodyPr>
            <a:normAutofit lnSpcReduction="10000"/>
          </a:bodyPr>
          <a:lstStyle/>
          <a:p>
            <a:r>
              <a:rPr lang="en-GB"/>
              <a:t>Paul the Father of Misogynism ?</a:t>
            </a:r>
          </a:p>
          <a:p>
            <a:r>
              <a:rPr lang="en-GB"/>
              <a:t>Statements concerning women explicitly</a:t>
            </a:r>
          </a:p>
          <a:p>
            <a:r>
              <a:rPr lang="en-GB"/>
              <a:t>1 Cor 11.2-16 head covering</a:t>
            </a:r>
          </a:p>
          <a:p>
            <a:r>
              <a:rPr lang="en-GB"/>
              <a:t>1 Cor 14.34-35</a:t>
            </a:r>
          </a:p>
          <a:p>
            <a:r>
              <a:rPr lang="en-GB"/>
              <a:t>1 Cor 7.1-16</a:t>
            </a:r>
          </a:p>
          <a:p>
            <a:r>
              <a:rPr lang="en-GB"/>
              <a:t>Phlm 2</a:t>
            </a:r>
          </a:p>
          <a:p>
            <a:r>
              <a:rPr lang="en-GB"/>
              <a:t>Rom 16.1-16</a:t>
            </a:r>
            <a:endParaRPr lang="en-US"/>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upload.wikimedia.org/wikipedia/commons/3/3b/Augustus_as_pontifex_maximus.jpg"/>
          <p:cNvPicPr>
            <a:picLocks noChangeAspect="1" noChangeArrowheads="1"/>
          </p:cNvPicPr>
          <p:nvPr/>
        </p:nvPicPr>
        <p:blipFill>
          <a:blip r:embed="rId2" cstate="print"/>
          <a:srcRect/>
          <a:stretch>
            <a:fillRect/>
          </a:stretch>
        </p:blipFill>
        <p:spPr bwMode="auto">
          <a:xfrm>
            <a:off x="2555776" y="908720"/>
            <a:ext cx="4133850" cy="5419725"/>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terie">
  <a:themeElements>
    <a:clrScheme name="Asterie">
      <a:dk1>
        <a:sysClr val="windowText" lastClr="000000"/>
      </a:dk1>
      <a:lt1>
        <a:sysClr val="window" lastClr="FFFFFF"/>
      </a:lt1>
      <a:dk2>
        <a:srgbClr val="32363B"/>
      </a:dk2>
      <a:lt2>
        <a:srgbClr val="CACFD3"/>
      </a:lt2>
      <a:accent1>
        <a:srgbClr val="6283AD"/>
      </a:accent1>
      <a:accent2>
        <a:srgbClr val="324966"/>
      </a:accent2>
      <a:accent3>
        <a:srgbClr val="5B9EA4"/>
      </a:accent3>
      <a:accent4>
        <a:srgbClr val="1D5B57"/>
      </a:accent4>
      <a:accent5>
        <a:srgbClr val="1B4430"/>
      </a:accent5>
      <a:accent6>
        <a:srgbClr val="2F3C35"/>
      </a:accent6>
      <a:hlink>
        <a:srgbClr val="ED7307"/>
      </a:hlink>
      <a:folHlink>
        <a:srgbClr val="6D6F71"/>
      </a:folHlink>
    </a:clrScheme>
    <a:fontScheme name="Asterie">
      <a:majorFont>
        <a:latin typeface="Eurostile"/>
        <a:ea typeface=""/>
        <a:cs typeface=""/>
        <a:font script="Jpan" typeface="ＭＳ Ｐゴシック"/>
      </a:majorFont>
      <a:minorFont>
        <a:latin typeface="Eurostile"/>
        <a:ea typeface=""/>
        <a:cs typeface=""/>
        <a:font script="Jpan" typeface="ＭＳ Ｐゴシック"/>
      </a:minorFont>
    </a:fontScheme>
    <a:fmtScheme name="Asterie">
      <a:fillStyleLst>
        <a:solidFill>
          <a:schemeClr val="phClr"/>
        </a:solidFill>
        <a:gradFill rotWithShape="1">
          <a:gsLst>
            <a:gs pos="0">
              <a:schemeClr val="phClr">
                <a:tint val="100000"/>
                <a:shade val="60000"/>
                <a:satMod val="130000"/>
              </a:schemeClr>
            </a:gs>
            <a:gs pos="100000">
              <a:schemeClr val="phClr">
                <a:tint val="70000"/>
                <a:shade val="94000"/>
                <a:satMod val="135000"/>
              </a:schemeClr>
            </a:gs>
          </a:gsLst>
          <a:lin ang="16200000" scaled="1"/>
        </a:gradFill>
        <a:gradFill rotWithShape="1">
          <a:gsLst>
            <a:gs pos="0">
              <a:schemeClr val="phClr">
                <a:shade val="60000"/>
                <a:satMod val="130000"/>
              </a:schemeClr>
            </a:gs>
            <a:gs pos="100000">
              <a:schemeClr val="phClr">
                <a:tint val="70000"/>
                <a:shade val="94000"/>
                <a:satMod val="135000"/>
              </a:schemeClr>
            </a:gs>
          </a:gsLst>
          <a:lin ang="16200000" scaled="1"/>
        </a:gradFill>
      </a:fillStyleLst>
      <a:lnStyleLst>
        <a:ln w="12700" cap="flat" cmpd="sng" algn="ctr">
          <a:solidFill>
            <a:schemeClr val="phClr">
              <a:shade val="95000"/>
              <a:satMod val="105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50800" dist="25400" dir="13500000">
              <a:srgbClr val="808080">
                <a:alpha val="75000"/>
              </a:srgbClr>
            </a:innerShdw>
            <a:outerShdw blurRad="38100" dist="12700" dir="5400000" rotWithShape="0">
              <a:srgbClr val="FFFFFF">
                <a:alpha val="35000"/>
              </a:srgbClr>
            </a:outerShdw>
          </a:effectLst>
        </a:effectStyle>
        <a:effectStyle>
          <a:effectLst>
            <a:outerShdw blurRad="50800" dist="25400" dir="5400000" rotWithShape="0">
              <a:srgbClr val="000000">
                <a:alpha val="35000"/>
              </a:srgbClr>
            </a:outerShdw>
          </a:effectLst>
          <a:scene3d>
            <a:camera prst="orthographicFront">
              <a:rot lat="0" lon="0" rev="0"/>
            </a:camera>
            <a:lightRig rig="twoPt" dir="t">
              <a:rot lat="0" lon="0" rev="3000000"/>
            </a:lightRig>
          </a:scene3d>
          <a:sp3d contourW="15875" prstMaterial="matte">
            <a:bevelT w="63500" h="50800" prst="angle"/>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Asterie.thmx</Template>
  <TotalTime>39</TotalTime>
  <Words>384</Words>
  <Application>Microsoft Office PowerPoint</Application>
  <PresentationFormat>On-screen Show (4:3)</PresentationFormat>
  <Paragraphs>89</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Asterie</vt:lpstr>
      <vt:lpstr>Slide 1</vt:lpstr>
      <vt:lpstr>Slide 2</vt:lpstr>
      <vt:lpstr>Slide 3</vt:lpstr>
      <vt:lpstr>PAUL – Context Jewish Diaspora 1st Century</vt:lpstr>
      <vt:lpstr>PAUL - the first personal witness</vt:lpstr>
      <vt:lpstr>Paul, the Apostle</vt:lpstr>
      <vt:lpstr>The Sources</vt:lpstr>
      <vt:lpstr>Paul‘s Self-Perception</vt:lpstr>
      <vt:lpstr>Tentative Chronology</vt:lpstr>
      <vt:lpstr>The Letters</vt:lpstr>
      <vt:lpstr>Paul and the Other Apostles </vt:lpstr>
      <vt:lpstr>Paul and Networking</vt:lpstr>
      <vt:lpstr>Paul and Networking</vt:lpstr>
      <vt:lpstr>Paul and Networking</vt:lpstr>
      <vt:lpstr>Paul and Women</vt:lpstr>
      <vt:lpstr>Slide 16</vt:lpstr>
    </vt:vector>
  </TitlesOfParts>
  <Company>University of Wales Lampeter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William Campbell</dc:creator>
  <cp:lastModifiedBy> Kathy Ehrensperger</cp:lastModifiedBy>
  <cp:revision>2</cp:revision>
  <dcterms:created xsi:type="dcterms:W3CDTF">2010-11-24T17:21:05Z</dcterms:created>
  <dcterms:modified xsi:type="dcterms:W3CDTF">2012-03-20T15:08:22Z</dcterms:modified>
</cp:coreProperties>
</file>