
<file path=[Content_Types].xml><?xml version="1.0" encoding="utf-8"?>
<Types xmlns="http://schemas.openxmlformats.org/package/2006/content-types">
  <Default Extension="emf" ContentType="image/x-emf"/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  <p:sldMasterId id="2147483672" r:id="rId2"/>
  </p:sldMasterIdLst>
  <p:notesMasterIdLst>
    <p:notesMasterId r:id="rId16"/>
  </p:notesMasterIdLst>
  <p:sldIdLst>
    <p:sldId id="265" r:id="rId3"/>
    <p:sldId id="266" r:id="rId4"/>
    <p:sldId id="260" r:id="rId5"/>
    <p:sldId id="262" r:id="rId6"/>
    <p:sldId id="263" r:id="rId7"/>
    <p:sldId id="267" r:id="rId8"/>
    <p:sldId id="279" r:id="rId9"/>
    <p:sldId id="280" r:id="rId10"/>
    <p:sldId id="281" r:id="rId11"/>
    <p:sldId id="311" r:id="rId12"/>
    <p:sldId id="285" r:id="rId13"/>
    <p:sldId id="310" r:id="rId14"/>
    <p:sldId id="272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521415D9-36F7-43E2-AB2F-B90AF26B5E84}">
      <p14:sectionLst xmlns:p14="http://schemas.microsoft.com/office/powerpoint/2010/main">
        <p14:section name="Default Section" id="{9220C256-673B-46E6-9F31-487DE9E728B6}">
          <p14:sldIdLst>
            <p14:sldId id="265"/>
            <p14:sldId id="266"/>
            <p14:sldId id="260"/>
            <p14:sldId id="262"/>
            <p14:sldId id="263"/>
            <p14:sldId id="267"/>
            <p14:sldId id="279"/>
            <p14:sldId id="280"/>
            <p14:sldId id="281"/>
            <p14:sldId id="311"/>
            <p14:sldId id="285"/>
            <p14:sldId id="310"/>
            <p14:sldId id="272"/>
          </p14:sldIdLst>
        </p14:section>
      </p14:sectionLst>
    </p:ex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336699"/>
    <a:srgbClr val="3366CC"/>
    <a:srgbClr val="0099FF"/>
    <a:srgbClr val="3399FF"/>
    <a:srgbClr val="0066FF"/>
    <a:srgbClr val="0000CC"/>
    <a:srgbClr val="F4F1E6"/>
    <a:srgbClr val="F3F7F4"/>
    <a:srgbClr val="FFFFFF"/>
    <a:srgbClr val="F3F3F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B38C867A-D9E7-4B56-A45C-850980FA2430}" v="3" dt="2022-11-25T20:36:53.314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2425" autoAdjust="0"/>
    <p:restoredTop sz="94660" autoAdjust="0"/>
  </p:normalViewPr>
  <p:slideViewPr>
    <p:cSldViewPr>
      <p:cViewPr varScale="1">
        <p:scale>
          <a:sx n="72" d="100"/>
          <a:sy n="72" d="100"/>
        </p:scale>
        <p:origin x="1452" y="162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1806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3090"/>
    </p:cViewPr>
  </p:sorterViewPr>
  <p:notesViewPr>
    <p:cSldViewPr>
      <p:cViewPr varScale="1">
        <p:scale>
          <a:sx n="82" d="100"/>
          <a:sy n="82" d="100"/>
        </p:scale>
        <p:origin x="-3132" y="-96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21" Type="http://schemas.microsoft.com/office/2016/11/relationships/changesInfo" Target="changesInfos/changesInfo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ike abak" userId="18a77569a62c86ff" providerId="LiveId" clId="{B38C867A-D9E7-4B56-A45C-850980FA2430}"/>
    <pc:docChg chg="undo custSel addSld delSld modSld modSection">
      <pc:chgData name="mike abak" userId="18a77569a62c86ff" providerId="LiveId" clId="{B38C867A-D9E7-4B56-A45C-850980FA2430}" dt="2022-11-25T20:50:38.027" v="8657"/>
      <pc:docMkLst>
        <pc:docMk/>
      </pc:docMkLst>
      <pc:sldChg chg="delSp modSp mod">
        <pc:chgData name="mike abak" userId="18a77569a62c86ff" providerId="LiveId" clId="{B38C867A-D9E7-4B56-A45C-850980FA2430}" dt="2022-11-25T06:17:56.131" v="7351"/>
        <pc:sldMkLst>
          <pc:docMk/>
          <pc:sldMk cId="4066817553" sldId="260"/>
        </pc:sldMkLst>
        <pc:spChg chg="mod">
          <ac:chgData name="mike abak" userId="18a77569a62c86ff" providerId="LiveId" clId="{B38C867A-D9E7-4B56-A45C-850980FA2430}" dt="2022-11-24T05:11:50.587" v="1662" actId="20577"/>
          <ac:spMkLst>
            <pc:docMk/>
            <pc:sldMk cId="4066817553" sldId="260"/>
            <ac:spMk id="2" creationId="{00000000-0000-0000-0000-000000000000}"/>
          </ac:spMkLst>
        </pc:spChg>
        <pc:spChg chg="del mod">
          <ac:chgData name="mike abak" userId="18a77569a62c86ff" providerId="LiveId" clId="{B38C867A-D9E7-4B56-A45C-850980FA2430}" dt="2022-11-24T05:48:17.116" v="2730"/>
          <ac:spMkLst>
            <pc:docMk/>
            <pc:sldMk cId="4066817553" sldId="260"/>
            <ac:spMk id="5" creationId="{00000000-0000-0000-0000-000000000000}"/>
          </ac:spMkLst>
        </pc:spChg>
        <pc:spChg chg="mod">
          <ac:chgData name="mike abak" userId="18a77569a62c86ff" providerId="LiveId" clId="{B38C867A-D9E7-4B56-A45C-850980FA2430}" dt="2022-11-25T06:17:56.131" v="7351"/>
          <ac:spMkLst>
            <pc:docMk/>
            <pc:sldMk cId="4066817553" sldId="260"/>
            <ac:spMk id="9" creationId="{00000000-0000-0000-0000-000000000000}"/>
          </ac:spMkLst>
        </pc:spChg>
      </pc:sldChg>
      <pc:sldChg chg="delSp modSp mod">
        <pc:chgData name="mike abak" userId="18a77569a62c86ff" providerId="LiveId" clId="{B38C867A-D9E7-4B56-A45C-850980FA2430}" dt="2022-11-25T20:50:24.557" v="8629"/>
        <pc:sldMkLst>
          <pc:docMk/>
          <pc:sldMk cId="2149037612" sldId="262"/>
        </pc:sldMkLst>
        <pc:spChg chg="mod">
          <ac:chgData name="mike abak" userId="18a77569a62c86ff" providerId="LiveId" clId="{B38C867A-D9E7-4B56-A45C-850980FA2430}" dt="2022-11-24T05:50:13.793" v="2762" actId="20577"/>
          <ac:spMkLst>
            <pc:docMk/>
            <pc:sldMk cId="2149037612" sldId="262"/>
            <ac:spMk id="2" creationId="{00000000-0000-0000-0000-000000000000}"/>
          </ac:spMkLst>
        </pc:spChg>
        <pc:spChg chg="del mod">
          <ac:chgData name="mike abak" userId="18a77569a62c86ff" providerId="LiveId" clId="{B38C867A-D9E7-4B56-A45C-850980FA2430}" dt="2022-11-25T20:50:24.557" v="8629"/>
          <ac:spMkLst>
            <pc:docMk/>
            <pc:sldMk cId="2149037612" sldId="262"/>
            <ac:spMk id="5" creationId="{00000000-0000-0000-0000-000000000000}"/>
          </ac:spMkLst>
        </pc:spChg>
        <pc:spChg chg="mod">
          <ac:chgData name="mike abak" userId="18a77569a62c86ff" providerId="LiveId" clId="{B38C867A-D9E7-4B56-A45C-850980FA2430}" dt="2022-11-25T06:38:17.868" v="7368"/>
          <ac:spMkLst>
            <pc:docMk/>
            <pc:sldMk cId="2149037612" sldId="262"/>
            <ac:spMk id="9" creationId="{00000000-0000-0000-0000-000000000000}"/>
          </ac:spMkLst>
        </pc:spChg>
      </pc:sldChg>
      <pc:sldChg chg="delSp modSp mod">
        <pc:chgData name="mike abak" userId="18a77569a62c86ff" providerId="LiveId" clId="{B38C867A-D9E7-4B56-A45C-850980FA2430}" dt="2022-11-25T06:58:30.742" v="7441"/>
        <pc:sldMkLst>
          <pc:docMk/>
          <pc:sldMk cId="1686909380" sldId="263"/>
        </pc:sldMkLst>
        <pc:spChg chg="mod">
          <ac:chgData name="mike abak" userId="18a77569a62c86ff" providerId="LiveId" clId="{B38C867A-D9E7-4B56-A45C-850980FA2430}" dt="2022-11-24T06:05:23.778" v="3968" actId="20577"/>
          <ac:spMkLst>
            <pc:docMk/>
            <pc:sldMk cId="1686909380" sldId="263"/>
            <ac:spMk id="2" creationId="{00000000-0000-0000-0000-000000000000}"/>
          </ac:spMkLst>
        </pc:spChg>
        <pc:spChg chg="del mod">
          <ac:chgData name="mike abak" userId="18a77569a62c86ff" providerId="LiveId" clId="{B38C867A-D9E7-4B56-A45C-850980FA2430}" dt="2022-11-24T16:01:13.859" v="4680"/>
          <ac:spMkLst>
            <pc:docMk/>
            <pc:sldMk cId="1686909380" sldId="263"/>
            <ac:spMk id="5" creationId="{00000000-0000-0000-0000-000000000000}"/>
          </ac:spMkLst>
        </pc:spChg>
        <pc:spChg chg="mod">
          <ac:chgData name="mike abak" userId="18a77569a62c86ff" providerId="LiveId" clId="{B38C867A-D9E7-4B56-A45C-850980FA2430}" dt="2022-11-25T06:58:30.742" v="7441"/>
          <ac:spMkLst>
            <pc:docMk/>
            <pc:sldMk cId="1686909380" sldId="263"/>
            <ac:spMk id="9" creationId="{00000000-0000-0000-0000-000000000000}"/>
          </ac:spMkLst>
        </pc:spChg>
      </pc:sldChg>
      <pc:sldChg chg="delSp modSp mod">
        <pc:chgData name="mike abak" userId="18a77569a62c86ff" providerId="LiveId" clId="{B38C867A-D9E7-4B56-A45C-850980FA2430}" dt="2022-11-25T06:58:13.675" v="7439" actId="20577"/>
        <pc:sldMkLst>
          <pc:docMk/>
          <pc:sldMk cId="2160169522" sldId="265"/>
        </pc:sldMkLst>
        <pc:spChg chg="mod">
          <ac:chgData name="mike abak" userId="18a77569a62c86ff" providerId="LiveId" clId="{B38C867A-D9E7-4B56-A45C-850980FA2430}" dt="2022-11-25T06:58:13.675" v="7439" actId="20577"/>
          <ac:spMkLst>
            <pc:docMk/>
            <pc:sldMk cId="2160169522" sldId="265"/>
            <ac:spMk id="2" creationId="{00000000-0000-0000-0000-000000000000}"/>
          </ac:spMkLst>
        </pc:spChg>
        <pc:spChg chg="del mod">
          <ac:chgData name="mike abak" userId="18a77569a62c86ff" providerId="LiveId" clId="{B38C867A-D9E7-4B56-A45C-850980FA2430}" dt="2022-11-24T04:47:19.177" v="332"/>
          <ac:spMkLst>
            <pc:docMk/>
            <pc:sldMk cId="2160169522" sldId="265"/>
            <ac:spMk id="3" creationId="{00000000-0000-0000-0000-000000000000}"/>
          </ac:spMkLst>
        </pc:spChg>
        <pc:spChg chg="mod">
          <ac:chgData name="mike abak" userId="18a77569a62c86ff" providerId="LiveId" clId="{B38C867A-D9E7-4B56-A45C-850980FA2430}" dt="2022-11-24T04:53:22.192" v="474" actId="255"/>
          <ac:spMkLst>
            <pc:docMk/>
            <pc:sldMk cId="2160169522" sldId="265"/>
            <ac:spMk id="9" creationId="{00000000-0000-0000-0000-000000000000}"/>
          </ac:spMkLst>
        </pc:spChg>
      </pc:sldChg>
      <pc:sldChg chg="addSp delSp modSp mod">
        <pc:chgData name="mike abak" userId="18a77569a62c86ff" providerId="LiveId" clId="{B38C867A-D9E7-4B56-A45C-850980FA2430}" dt="2022-11-25T06:23:24.779" v="7357"/>
        <pc:sldMkLst>
          <pc:docMk/>
          <pc:sldMk cId="2212881043" sldId="266"/>
        </pc:sldMkLst>
        <pc:spChg chg="del mod">
          <ac:chgData name="mike abak" userId="18a77569a62c86ff" providerId="LiveId" clId="{B38C867A-D9E7-4B56-A45C-850980FA2430}" dt="2022-11-24T05:09:28.333" v="1592"/>
          <ac:spMkLst>
            <pc:docMk/>
            <pc:sldMk cId="2212881043" sldId="266"/>
            <ac:spMk id="2" creationId="{00000000-0000-0000-0000-000000000000}"/>
          </ac:spMkLst>
        </pc:spChg>
        <pc:spChg chg="add del">
          <ac:chgData name="mike abak" userId="18a77569a62c86ff" providerId="LiveId" clId="{B38C867A-D9E7-4B56-A45C-850980FA2430}" dt="2022-11-24T04:54:49.432" v="477" actId="22"/>
          <ac:spMkLst>
            <pc:docMk/>
            <pc:sldMk cId="2212881043" sldId="266"/>
            <ac:spMk id="4" creationId="{91FAA79F-EC47-0E37-3047-FF655FF3C053}"/>
          </ac:spMkLst>
        </pc:spChg>
        <pc:spChg chg="mod">
          <ac:chgData name="mike abak" userId="18a77569a62c86ff" providerId="LiveId" clId="{B38C867A-D9E7-4B56-A45C-850980FA2430}" dt="2022-11-25T06:23:24.779" v="7357"/>
          <ac:spMkLst>
            <pc:docMk/>
            <pc:sldMk cId="2212881043" sldId="266"/>
            <ac:spMk id="9" creationId="{00000000-0000-0000-0000-000000000000}"/>
          </ac:spMkLst>
        </pc:spChg>
      </pc:sldChg>
      <pc:sldChg chg="addSp delSp modSp mod">
        <pc:chgData name="mike abak" userId="18a77569a62c86ff" providerId="LiveId" clId="{B38C867A-D9E7-4B56-A45C-850980FA2430}" dt="2022-11-25T06:53:45.125" v="7429"/>
        <pc:sldMkLst>
          <pc:docMk/>
          <pc:sldMk cId="2368871059" sldId="267"/>
        </pc:sldMkLst>
        <pc:spChg chg="mod">
          <ac:chgData name="mike abak" userId="18a77569a62c86ff" providerId="LiveId" clId="{B38C867A-D9E7-4B56-A45C-850980FA2430}" dt="2022-11-24T23:42:28.660" v="5163"/>
          <ac:spMkLst>
            <pc:docMk/>
            <pc:sldMk cId="2368871059" sldId="267"/>
            <ac:spMk id="2" creationId="{00000000-0000-0000-0000-000000000000}"/>
          </ac:spMkLst>
        </pc:spChg>
        <pc:spChg chg="add del">
          <ac:chgData name="mike abak" userId="18a77569a62c86ff" providerId="LiveId" clId="{B38C867A-D9E7-4B56-A45C-850980FA2430}" dt="2022-11-25T06:53:38.525" v="7428" actId="22"/>
          <ac:spMkLst>
            <pc:docMk/>
            <pc:sldMk cId="2368871059" sldId="267"/>
            <ac:spMk id="4" creationId="{CA8677B1-77A2-F720-9B13-1FF50290B3DB}"/>
          </ac:spMkLst>
        </pc:spChg>
        <pc:spChg chg="del mod">
          <ac:chgData name="mike abak" userId="18a77569a62c86ff" providerId="LiveId" clId="{B38C867A-D9E7-4B56-A45C-850980FA2430}" dt="2022-11-24T16:00:57.334" v="4646"/>
          <ac:spMkLst>
            <pc:docMk/>
            <pc:sldMk cId="2368871059" sldId="267"/>
            <ac:spMk id="5" creationId="{00000000-0000-0000-0000-000000000000}"/>
          </ac:spMkLst>
        </pc:spChg>
        <pc:spChg chg="mod">
          <ac:chgData name="mike abak" userId="18a77569a62c86ff" providerId="LiveId" clId="{B38C867A-D9E7-4B56-A45C-850980FA2430}" dt="2022-11-25T06:53:45.125" v="7429"/>
          <ac:spMkLst>
            <pc:docMk/>
            <pc:sldMk cId="2368871059" sldId="267"/>
            <ac:spMk id="9" creationId="{00000000-0000-0000-0000-000000000000}"/>
          </ac:spMkLst>
        </pc:spChg>
      </pc:sldChg>
      <pc:sldChg chg="del">
        <pc:chgData name="mike abak" userId="18a77569a62c86ff" providerId="LiveId" clId="{B38C867A-D9E7-4B56-A45C-850980FA2430}" dt="2022-11-25T07:11:55.738" v="7628" actId="2696"/>
        <pc:sldMkLst>
          <pc:docMk/>
          <pc:sldMk cId="1601538874" sldId="269"/>
        </pc:sldMkLst>
      </pc:sldChg>
      <pc:sldChg chg="del">
        <pc:chgData name="mike abak" userId="18a77569a62c86ff" providerId="LiveId" clId="{B38C867A-D9E7-4B56-A45C-850980FA2430}" dt="2022-11-25T07:11:59.163" v="7629" actId="2696"/>
        <pc:sldMkLst>
          <pc:docMk/>
          <pc:sldMk cId="2960934154" sldId="270"/>
        </pc:sldMkLst>
      </pc:sldChg>
      <pc:sldChg chg="del">
        <pc:chgData name="mike abak" userId="18a77569a62c86ff" providerId="LiveId" clId="{B38C867A-D9E7-4B56-A45C-850980FA2430}" dt="2022-11-25T07:11:53.646" v="7627" actId="2696"/>
        <pc:sldMkLst>
          <pc:docMk/>
          <pc:sldMk cId="3409541254" sldId="271"/>
        </pc:sldMkLst>
      </pc:sldChg>
      <pc:sldChg chg="del">
        <pc:chgData name="mike abak" userId="18a77569a62c86ff" providerId="LiveId" clId="{B38C867A-D9E7-4B56-A45C-850980FA2430}" dt="2022-11-25T07:12:01.883" v="7630" actId="2696"/>
        <pc:sldMkLst>
          <pc:docMk/>
          <pc:sldMk cId="1026414114" sldId="274"/>
        </pc:sldMkLst>
      </pc:sldChg>
      <pc:sldChg chg="delSp modSp mod">
        <pc:chgData name="mike abak" userId="18a77569a62c86ff" providerId="LiveId" clId="{B38C867A-D9E7-4B56-A45C-850980FA2430}" dt="2022-11-25T20:48:34.299" v="8538"/>
        <pc:sldMkLst>
          <pc:docMk/>
          <pc:sldMk cId="91803626" sldId="279"/>
        </pc:sldMkLst>
        <pc:spChg chg="mod">
          <ac:chgData name="mike abak" userId="18a77569a62c86ff" providerId="LiveId" clId="{B38C867A-D9E7-4B56-A45C-850980FA2430}" dt="2022-11-24T16:01:52.481" v="4997" actId="1076"/>
          <ac:spMkLst>
            <pc:docMk/>
            <pc:sldMk cId="91803626" sldId="279"/>
            <ac:spMk id="5" creationId="{00000000-0000-0000-0000-000000000000}"/>
          </ac:spMkLst>
        </pc:spChg>
        <pc:spChg chg="mod">
          <ac:chgData name="mike abak" userId="18a77569a62c86ff" providerId="LiveId" clId="{B38C867A-D9E7-4B56-A45C-850980FA2430}" dt="2022-11-24T23:46:28.087" v="5427" actId="20577"/>
          <ac:spMkLst>
            <pc:docMk/>
            <pc:sldMk cId="91803626" sldId="279"/>
            <ac:spMk id="6" creationId="{00000000-0000-0000-0000-000000000000}"/>
          </ac:spMkLst>
        </pc:spChg>
        <pc:spChg chg="del">
          <ac:chgData name="mike abak" userId="18a77569a62c86ff" providerId="LiveId" clId="{B38C867A-D9E7-4B56-A45C-850980FA2430}" dt="2022-11-24T16:01:29.299" v="4681" actId="21"/>
          <ac:spMkLst>
            <pc:docMk/>
            <pc:sldMk cId="91803626" sldId="279"/>
            <ac:spMk id="7" creationId="{00000000-0000-0000-0000-000000000000}"/>
          </ac:spMkLst>
        </pc:spChg>
        <pc:spChg chg="del mod">
          <ac:chgData name="mike abak" userId="18a77569a62c86ff" providerId="LiveId" clId="{B38C867A-D9E7-4B56-A45C-850980FA2430}" dt="2022-11-25T20:48:34.299" v="8538"/>
          <ac:spMkLst>
            <pc:docMk/>
            <pc:sldMk cId="91803626" sldId="279"/>
            <ac:spMk id="8" creationId="{00000000-0000-0000-0000-000000000000}"/>
          </ac:spMkLst>
        </pc:spChg>
        <pc:spChg chg="mod">
          <ac:chgData name="mike abak" userId="18a77569a62c86ff" providerId="LiveId" clId="{B38C867A-D9E7-4B56-A45C-850980FA2430}" dt="2022-11-25T07:03:59.447" v="7442"/>
          <ac:spMkLst>
            <pc:docMk/>
            <pc:sldMk cId="91803626" sldId="279"/>
            <ac:spMk id="9" creationId="{00000000-0000-0000-0000-000000000000}"/>
          </ac:spMkLst>
        </pc:spChg>
      </pc:sldChg>
      <pc:sldChg chg="delSp modSp mod">
        <pc:chgData name="mike abak" userId="18a77569a62c86ff" providerId="LiveId" clId="{B38C867A-D9E7-4B56-A45C-850980FA2430}" dt="2022-11-25T20:50:38.027" v="8657"/>
        <pc:sldMkLst>
          <pc:docMk/>
          <pc:sldMk cId="3160627287" sldId="280"/>
        </pc:sldMkLst>
        <pc:spChg chg="mod">
          <ac:chgData name="mike abak" userId="18a77569a62c86ff" providerId="LiveId" clId="{B38C867A-D9E7-4B56-A45C-850980FA2430}" dt="2022-11-24T23:51:50.915" v="5602" actId="20577"/>
          <ac:spMkLst>
            <pc:docMk/>
            <pc:sldMk cId="3160627287" sldId="280"/>
            <ac:spMk id="6" creationId="{00000000-0000-0000-0000-000000000000}"/>
          </ac:spMkLst>
        </pc:spChg>
        <pc:spChg chg="del mod">
          <ac:chgData name="mike abak" userId="18a77569a62c86ff" providerId="LiveId" clId="{B38C867A-D9E7-4B56-A45C-850980FA2430}" dt="2022-11-25T20:50:38.027" v="8657"/>
          <ac:spMkLst>
            <pc:docMk/>
            <pc:sldMk cId="3160627287" sldId="280"/>
            <ac:spMk id="7" creationId="{00000000-0000-0000-0000-000000000000}"/>
          </ac:spMkLst>
        </pc:spChg>
        <pc:spChg chg="del">
          <ac:chgData name="mike abak" userId="18a77569a62c86ff" providerId="LiveId" clId="{B38C867A-D9E7-4B56-A45C-850980FA2430}" dt="2022-11-25T05:35:28.925" v="5928" actId="21"/>
          <ac:spMkLst>
            <pc:docMk/>
            <pc:sldMk cId="3160627287" sldId="280"/>
            <ac:spMk id="8" creationId="{00000000-0000-0000-0000-000000000000}"/>
          </ac:spMkLst>
        </pc:spChg>
        <pc:spChg chg="mod">
          <ac:chgData name="mike abak" userId="18a77569a62c86ff" providerId="LiveId" clId="{B38C867A-D9E7-4B56-A45C-850980FA2430}" dt="2022-11-25T06:46:55.678" v="7372" actId="20577"/>
          <ac:spMkLst>
            <pc:docMk/>
            <pc:sldMk cId="3160627287" sldId="280"/>
            <ac:spMk id="9" creationId="{00000000-0000-0000-0000-000000000000}"/>
          </ac:spMkLst>
        </pc:spChg>
      </pc:sldChg>
      <pc:sldChg chg="delSp modSp mod">
        <pc:chgData name="mike abak" userId="18a77569a62c86ff" providerId="LiveId" clId="{B38C867A-D9E7-4B56-A45C-850980FA2430}" dt="2022-11-25T20:49:50.109" v="8595" actId="478"/>
        <pc:sldMkLst>
          <pc:docMk/>
          <pc:sldMk cId="3694050659" sldId="281"/>
        </pc:sldMkLst>
        <pc:spChg chg="mod">
          <ac:chgData name="mike abak" userId="18a77569a62c86ff" providerId="LiveId" clId="{B38C867A-D9E7-4B56-A45C-850980FA2430}" dt="2022-11-25T06:02:29.074" v="6332" actId="20577"/>
          <ac:spMkLst>
            <pc:docMk/>
            <pc:sldMk cId="3694050659" sldId="281"/>
            <ac:spMk id="6" creationId="{00000000-0000-0000-0000-000000000000}"/>
          </ac:spMkLst>
        </pc:spChg>
        <pc:spChg chg="del">
          <ac:chgData name="mike abak" userId="18a77569a62c86ff" providerId="LiveId" clId="{B38C867A-D9E7-4B56-A45C-850980FA2430}" dt="2022-11-25T20:49:50.109" v="8595" actId="478"/>
          <ac:spMkLst>
            <pc:docMk/>
            <pc:sldMk cId="3694050659" sldId="281"/>
            <ac:spMk id="7" creationId="{00000000-0000-0000-0000-000000000000}"/>
          </ac:spMkLst>
        </pc:spChg>
        <pc:spChg chg="mod">
          <ac:chgData name="mike abak" userId="18a77569a62c86ff" providerId="LiveId" clId="{B38C867A-D9E7-4B56-A45C-850980FA2430}" dt="2022-11-25T06:16:06.509" v="7344" actId="20577"/>
          <ac:spMkLst>
            <pc:docMk/>
            <pc:sldMk cId="3694050659" sldId="281"/>
            <ac:spMk id="9" creationId="{00000000-0000-0000-0000-000000000000}"/>
          </ac:spMkLst>
        </pc:spChg>
      </pc:sldChg>
      <pc:sldChg chg="addSp delSp modSp mod">
        <pc:chgData name="mike abak" userId="18a77569a62c86ff" providerId="LiveId" clId="{B38C867A-D9E7-4B56-A45C-850980FA2430}" dt="2022-11-25T20:49:38.634" v="8594"/>
        <pc:sldMkLst>
          <pc:docMk/>
          <pc:sldMk cId="1217850824" sldId="285"/>
        </pc:sldMkLst>
        <pc:spChg chg="mod">
          <ac:chgData name="mike abak" userId="18a77569a62c86ff" providerId="LiveId" clId="{B38C867A-D9E7-4B56-A45C-850980FA2430}" dt="2022-11-25T20:36:49.794" v="8502" actId="1076"/>
          <ac:spMkLst>
            <pc:docMk/>
            <pc:sldMk cId="1217850824" sldId="285"/>
            <ac:spMk id="2" creationId="{00000000-0000-0000-0000-000000000000}"/>
          </ac:spMkLst>
        </pc:spChg>
        <pc:spChg chg="add del mod">
          <ac:chgData name="mike abak" userId="18a77569a62c86ff" providerId="LiveId" clId="{B38C867A-D9E7-4B56-A45C-850980FA2430}" dt="2022-11-25T07:10:17.473" v="7606" actId="22"/>
          <ac:spMkLst>
            <pc:docMk/>
            <pc:sldMk cId="1217850824" sldId="285"/>
            <ac:spMk id="4" creationId="{48271DEA-806C-96D8-A1D4-032EFFB967B7}"/>
          </ac:spMkLst>
        </pc:spChg>
        <pc:spChg chg="del mod">
          <ac:chgData name="mike abak" userId="18a77569a62c86ff" providerId="LiveId" clId="{B38C867A-D9E7-4B56-A45C-850980FA2430}" dt="2022-11-25T20:49:38.634" v="8594"/>
          <ac:spMkLst>
            <pc:docMk/>
            <pc:sldMk cId="1217850824" sldId="285"/>
            <ac:spMk id="5" creationId="{00000000-0000-0000-0000-000000000000}"/>
          </ac:spMkLst>
        </pc:spChg>
        <pc:spChg chg="mod">
          <ac:chgData name="mike abak" userId="18a77569a62c86ff" providerId="LiveId" clId="{B38C867A-D9E7-4B56-A45C-850980FA2430}" dt="2022-11-25T07:10:36.987" v="7610" actId="21"/>
          <ac:spMkLst>
            <pc:docMk/>
            <pc:sldMk cId="1217850824" sldId="285"/>
            <ac:spMk id="9" creationId="{00000000-0000-0000-0000-000000000000}"/>
          </ac:spMkLst>
        </pc:spChg>
        <pc:picChg chg="add mod">
          <ac:chgData name="mike abak" userId="18a77569a62c86ff" providerId="LiveId" clId="{B38C867A-D9E7-4B56-A45C-850980FA2430}" dt="2022-11-25T20:37:25.887" v="8506" actId="14100"/>
          <ac:picMkLst>
            <pc:docMk/>
            <pc:sldMk cId="1217850824" sldId="285"/>
            <ac:picMk id="4" creationId="{9DFE32D4-0827-AD5F-25C9-3DC3313CC7A3}"/>
          </ac:picMkLst>
        </pc:picChg>
        <pc:picChg chg="mod">
          <ac:chgData name="mike abak" userId="18a77569a62c86ff" providerId="LiveId" clId="{B38C867A-D9E7-4B56-A45C-850980FA2430}" dt="2022-11-25T20:36:53.312" v="8503" actId="1076"/>
          <ac:picMkLst>
            <pc:docMk/>
            <pc:sldMk cId="1217850824" sldId="285"/>
            <ac:picMk id="10" creationId="{00000000-0000-0000-0000-000000000000}"/>
          </ac:picMkLst>
        </pc:picChg>
      </pc:sldChg>
      <pc:sldChg chg="del">
        <pc:chgData name="mike abak" userId="18a77569a62c86ff" providerId="LiveId" clId="{B38C867A-D9E7-4B56-A45C-850980FA2430}" dt="2022-11-25T07:10:47.893" v="7611" actId="2696"/>
        <pc:sldMkLst>
          <pc:docMk/>
          <pc:sldMk cId="783471091" sldId="286"/>
        </pc:sldMkLst>
      </pc:sldChg>
      <pc:sldChg chg="del">
        <pc:chgData name="mike abak" userId="18a77569a62c86ff" providerId="LiveId" clId="{B38C867A-D9E7-4B56-A45C-850980FA2430}" dt="2022-11-25T07:12:04.115" v="7631" actId="2696"/>
        <pc:sldMkLst>
          <pc:docMk/>
          <pc:sldMk cId="1998550246" sldId="287"/>
        </pc:sldMkLst>
      </pc:sldChg>
      <pc:sldChg chg="del">
        <pc:chgData name="mike abak" userId="18a77569a62c86ff" providerId="LiveId" clId="{B38C867A-D9E7-4B56-A45C-850980FA2430}" dt="2022-11-25T07:10:55.927" v="7612" actId="2696"/>
        <pc:sldMkLst>
          <pc:docMk/>
          <pc:sldMk cId="4195140026" sldId="288"/>
        </pc:sldMkLst>
      </pc:sldChg>
      <pc:sldChg chg="del">
        <pc:chgData name="mike abak" userId="18a77569a62c86ff" providerId="LiveId" clId="{B38C867A-D9E7-4B56-A45C-850980FA2430}" dt="2022-11-25T07:11:02.709" v="7614" actId="2696"/>
        <pc:sldMkLst>
          <pc:docMk/>
          <pc:sldMk cId="668362818" sldId="292"/>
        </pc:sldMkLst>
      </pc:sldChg>
      <pc:sldChg chg="del">
        <pc:chgData name="mike abak" userId="18a77569a62c86ff" providerId="LiveId" clId="{B38C867A-D9E7-4B56-A45C-850980FA2430}" dt="2022-11-25T07:10:59.883" v="7613" actId="2696"/>
        <pc:sldMkLst>
          <pc:docMk/>
          <pc:sldMk cId="668362818" sldId="293"/>
        </pc:sldMkLst>
      </pc:sldChg>
      <pc:sldChg chg="del">
        <pc:chgData name="mike abak" userId="18a77569a62c86ff" providerId="LiveId" clId="{B38C867A-D9E7-4B56-A45C-850980FA2430}" dt="2022-11-25T07:11:05.320" v="7615" actId="2696"/>
        <pc:sldMkLst>
          <pc:docMk/>
          <pc:sldMk cId="3477799066" sldId="294"/>
        </pc:sldMkLst>
      </pc:sldChg>
      <pc:sldChg chg="del">
        <pc:chgData name="mike abak" userId="18a77569a62c86ff" providerId="LiveId" clId="{B38C867A-D9E7-4B56-A45C-850980FA2430}" dt="2022-11-25T07:11:09.443" v="7616" actId="2696"/>
        <pc:sldMkLst>
          <pc:docMk/>
          <pc:sldMk cId="455268565" sldId="295"/>
        </pc:sldMkLst>
      </pc:sldChg>
      <pc:sldChg chg="del">
        <pc:chgData name="mike abak" userId="18a77569a62c86ff" providerId="LiveId" clId="{B38C867A-D9E7-4B56-A45C-850980FA2430}" dt="2022-11-25T07:12:06.552" v="7632" actId="2696"/>
        <pc:sldMkLst>
          <pc:docMk/>
          <pc:sldMk cId="95364580" sldId="296"/>
        </pc:sldMkLst>
      </pc:sldChg>
      <pc:sldChg chg="del">
        <pc:chgData name="mike abak" userId="18a77569a62c86ff" providerId="LiveId" clId="{B38C867A-D9E7-4B56-A45C-850980FA2430}" dt="2022-11-25T07:11:12.304" v="7617" actId="2696"/>
        <pc:sldMkLst>
          <pc:docMk/>
          <pc:sldMk cId="1315368186" sldId="297"/>
        </pc:sldMkLst>
      </pc:sldChg>
      <pc:sldChg chg="del">
        <pc:chgData name="mike abak" userId="18a77569a62c86ff" providerId="LiveId" clId="{B38C867A-D9E7-4B56-A45C-850980FA2430}" dt="2022-11-25T07:11:15.288" v="7618" actId="2696"/>
        <pc:sldMkLst>
          <pc:docMk/>
          <pc:sldMk cId="1178709330" sldId="298"/>
        </pc:sldMkLst>
      </pc:sldChg>
      <pc:sldChg chg="del">
        <pc:chgData name="mike abak" userId="18a77569a62c86ff" providerId="LiveId" clId="{B38C867A-D9E7-4B56-A45C-850980FA2430}" dt="2022-11-25T07:11:22.056" v="7620" actId="2696"/>
        <pc:sldMkLst>
          <pc:docMk/>
          <pc:sldMk cId="1097256745" sldId="299"/>
        </pc:sldMkLst>
      </pc:sldChg>
      <pc:sldChg chg="del">
        <pc:chgData name="mike abak" userId="18a77569a62c86ff" providerId="LiveId" clId="{B38C867A-D9E7-4B56-A45C-850980FA2430}" dt="2022-11-25T07:11:18.245" v="7619" actId="2696"/>
        <pc:sldMkLst>
          <pc:docMk/>
          <pc:sldMk cId="663574545" sldId="300"/>
        </pc:sldMkLst>
      </pc:sldChg>
      <pc:sldChg chg="del">
        <pc:chgData name="mike abak" userId="18a77569a62c86ff" providerId="LiveId" clId="{B38C867A-D9E7-4B56-A45C-850980FA2430}" dt="2022-11-25T07:11:40.432" v="7622" actId="2696"/>
        <pc:sldMkLst>
          <pc:docMk/>
          <pc:sldMk cId="209462941" sldId="301"/>
        </pc:sldMkLst>
      </pc:sldChg>
      <pc:sldChg chg="del">
        <pc:chgData name="mike abak" userId="18a77569a62c86ff" providerId="LiveId" clId="{B38C867A-D9E7-4B56-A45C-850980FA2430}" dt="2022-11-25T07:11:28.667" v="7621" actId="2696"/>
        <pc:sldMkLst>
          <pc:docMk/>
          <pc:sldMk cId="3046986521" sldId="302"/>
        </pc:sldMkLst>
      </pc:sldChg>
      <pc:sldChg chg="del">
        <pc:chgData name="mike abak" userId="18a77569a62c86ff" providerId="LiveId" clId="{B38C867A-D9E7-4B56-A45C-850980FA2430}" dt="2022-11-25T07:12:10.499" v="7633" actId="2696"/>
        <pc:sldMkLst>
          <pc:docMk/>
          <pc:sldMk cId="15058767" sldId="303"/>
        </pc:sldMkLst>
      </pc:sldChg>
      <pc:sldChg chg="del">
        <pc:chgData name="mike abak" userId="18a77569a62c86ff" providerId="LiveId" clId="{B38C867A-D9E7-4B56-A45C-850980FA2430}" dt="2022-11-25T07:11:43.008" v="7623" actId="2696"/>
        <pc:sldMkLst>
          <pc:docMk/>
          <pc:sldMk cId="1551693491" sldId="304"/>
        </pc:sldMkLst>
      </pc:sldChg>
      <pc:sldChg chg="del">
        <pc:chgData name="mike abak" userId="18a77569a62c86ff" providerId="LiveId" clId="{B38C867A-D9E7-4B56-A45C-850980FA2430}" dt="2022-11-25T07:11:45.634" v="7624" actId="2696"/>
        <pc:sldMkLst>
          <pc:docMk/>
          <pc:sldMk cId="1350346878" sldId="305"/>
        </pc:sldMkLst>
      </pc:sldChg>
      <pc:sldChg chg="del">
        <pc:chgData name="mike abak" userId="18a77569a62c86ff" providerId="LiveId" clId="{B38C867A-D9E7-4B56-A45C-850980FA2430}" dt="2022-11-25T07:11:48.665" v="7625" actId="2696"/>
        <pc:sldMkLst>
          <pc:docMk/>
          <pc:sldMk cId="706104417" sldId="306"/>
        </pc:sldMkLst>
      </pc:sldChg>
      <pc:sldChg chg="del">
        <pc:chgData name="mike abak" userId="18a77569a62c86ff" providerId="LiveId" clId="{B38C867A-D9E7-4B56-A45C-850980FA2430}" dt="2022-11-25T07:11:51.448" v="7626" actId="2696"/>
        <pc:sldMkLst>
          <pc:docMk/>
          <pc:sldMk cId="706104417" sldId="307"/>
        </pc:sldMkLst>
      </pc:sldChg>
      <pc:sldChg chg="del">
        <pc:chgData name="mike abak" userId="18a77569a62c86ff" providerId="LiveId" clId="{B38C867A-D9E7-4B56-A45C-850980FA2430}" dt="2022-11-25T07:12:15.698" v="7634" actId="2696"/>
        <pc:sldMkLst>
          <pc:docMk/>
          <pc:sldMk cId="2460872456" sldId="308"/>
        </pc:sldMkLst>
      </pc:sldChg>
      <pc:sldChg chg="del">
        <pc:chgData name="mike abak" userId="18a77569a62c86ff" providerId="LiveId" clId="{B38C867A-D9E7-4B56-A45C-850980FA2430}" dt="2022-11-25T07:12:18.750" v="7635" actId="2696"/>
        <pc:sldMkLst>
          <pc:docMk/>
          <pc:sldMk cId="4224961624" sldId="309"/>
        </pc:sldMkLst>
      </pc:sldChg>
      <pc:sldChg chg="addSp modSp mod">
        <pc:chgData name="mike abak" userId="18a77569a62c86ff" providerId="LiveId" clId="{B38C867A-D9E7-4B56-A45C-850980FA2430}" dt="2022-11-25T20:38:22.310" v="8510" actId="14100"/>
        <pc:sldMkLst>
          <pc:docMk/>
          <pc:sldMk cId="948214059" sldId="310"/>
        </pc:sldMkLst>
        <pc:spChg chg="mod">
          <ac:chgData name="mike abak" userId="18a77569a62c86ff" providerId="LiveId" clId="{B38C867A-D9E7-4B56-A45C-850980FA2430}" dt="2022-11-25T07:12:43.577" v="8171" actId="20577"/>
          <ac:spMkLst>
            <pc:docMk/>
            <pc:sldMk cId="948214059" sldId="310"/>
            <ac:spMk id="9" creationId="{00000000-0000-0000-0000-000000000000}"/>
          </ac:spMkLst>
        </pc:spChg>
        <pc:picChg chg="add mod">
          <ac:chgData name="mike abak" userId="18a77569a62c86ff" providerId="LiveId" clId="{B38C867A-D9E7-4B56-A45C-850980FA2430}" dt="2022-11-25T20:38:22.310" v="8510" actId="14100"/>
          <ac:picMkLst>
            <pc:docMk/>
            <pc:sldMk cId="948214059" sldId="310"/>
            <ac:picMk id="4" creationId="{13B9AADD-6C15-68C0-DF10-C51EDD79F5F7}"/>
          </ac:picMkLst>
        </pc:picChg>
      </pc:sldChg>
      <pc:sldChg chg="addSp delSp modSp add mod">
        <pc:chgData name="mike abak" userId="18a77569a62c86ff" providerId="LiveId" clId="{B38C867A-D9E7-4B56-A45C-850980FA2430}" dt="2022-11-25T20:48:49.779" v="8566"/>
        <pc:sldMkLst>
          <pc:docMk/>
          <pc:sldMk cId="3459193152" sldId="311"/>
        </pc:sldMkLst>
        <pc:spChg chg="mod">
          <ac:chgData name="mike abak" userId="18a77569a62c86ff" providerId="LiveId" clId="{B38C867A-D9E7-4B56-A45C-850980FA2430}" dt="2022-11-25T19:37:36.834" v="8206" actId="20577"/>
          <ac:spMkLst>
            <pc:docMk/>
            <pc:sldMk cId="3459193152" sldId="311"/>
            <ac:spMk id="6" creationId="{00000000-0000-0000-0000-000000000000}"/>
          </ac:spMkLst>
        </pc:spChg>
        <pc:spChg chg="del mod">
          <ac:chgData name="mike abak" userId="18a77569a62c86ff" providerId="LiveId" clId="{B38C867A-D9E7-4B56-A45C-850980FA2430}" dt="2022-11-25T20:48:49.779" v="8566"/>
          <ac:spMkLst>
            <pc:docMk/>
            <pc:sldMk cId="3459193152" sldId="311"/>
            <ac:spMk id="7" creationId="{00000000-0000-0000-0000-000000000000}"/>
          </ac:spMkLst>
        </pc:spChg>
        <pc:spChg chg="mod">
          <ac:chgData name="mike abak" userId="18a77569a62c86ff" providerId="LiveId" clId="{B38C867A-D9E7-4B56-A45C-850980FA2430}" dt="2022-11-25T19:43:43.408" v="8482" actId="14100"/>
          <ac:spMkLst>
            <pc:docMk/>
            <pc:sldMk cId="3459193152" sldId="311"/>
            <ac:spMk id="9" creationId="{00000000-0000-0000-0000-000000000000}"/>
          </ac:spMkLst>
        </pc:spChg>
        <pc:picChg chg="add mod">
          <ac:chgData name="mike abak" userId="18a77569a62c86ff" providerId="LiveId" clId="{B38C867A-D9E7-4B56-A45C-850980FA2430}" dt="2022-11-25T20:30:01.796" v="8494" actId="14100"/>
          <ac:picMkLst>
            <pc:docMk/>
            <pc:sldMk cId="3459193152" sldId="311"/>
            <ac:picMk id="3" creationId="{4BABCF19-E839-54A0-DE5E-6D9F89E8153B}"/>
          </ac:picMkLst>
        </pc:picChg>
      </pc:sldChg>
      <pc:sldChg chg="addSp delSp modSp add del mod">
        <pc:chgData name="mike abak" userId="18a77569a62c86ff" providerId="LiveId" clId="{B38C867A-D9E7-4B56-A45C-850980FA2430}" dt="2022-11-25T20:31:59.572" v="8499" actId="2696"/>
        <pc:sldMkLst>
          <pc:docMk/>
          <pc:sldMk cId="29083608" sldId="312"/>
        </pc:sldMkLst>
        <pc:picChg chg="add del mod">
          <ac:chgData name="mike abak" userId="18a77569a62c86ff" providerId="LiveId" clId="{B38C867A-D9E7-4B56-A45C-850980FA2430}" dt="2022-11-25T20:31:51.112" v="8498" actId="14100"/>
          <ac:picMkLst>
            <pc:docMk/>
            <pc:sldMk cId="29083608" sldId="312"/>
            <ac:picMk id="3" creationId="{4BABCF19-E839-54A0-DE5E-6D9F89E8153B}"/>
          </ac:picMkLst>
        </pc:picChg>
      </pc:sldChg>
      <pc:sldChg chg="add del">
        <pc:chgData name="mike abak" userId="18a77569a62c86ff" providerId="LiveId" clId="{B38C867A-D9E7-4B56-A45C-850980FA2430}" dt="2022-11-25T20:32:20.515" v="8501"/>
        <pc:sldMkLst>
          <pc:docMk/>
          <pc:sldMk cId="118083719" sldId="312"/>
        </pc:sldMkLst>
      </pc:sld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48B8D1C6-30CC-4C57-ADFD-A479F50D57D7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7C0CE82-0427-4860-AF43-AAC20A3D449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0761001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7C0CE82-0427-4860-AF43-AAC20A3D4492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7568323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2" cstate="print"/>
          <a:srcRect t="33333"/>
          <a:stretch>
            <a:fillRect/>
          </a:stretch>
        </p:blipFill>
        <p:spPr>
          <a:xfrm>
            <a:off x="0" y="0"/>
            <a:ext cx="9144000" cy="4572000"/>
          </a:xfrm>
          <a:prstGeom prst="rect">
            <a:avLst/>
          </a:prstGeom>
        </p:spPr>
      </p:pic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34DC-C3A6-42ED-8734-167CAC16F74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47423-A3E1-40EB-9BBB-D36FCFA16F86}" type="slidenum">
              <a:rPr lang="en-GB" smtClean="0"/>
              <a:t>‹#›</a:t>
            </a:fld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219200" y="3886200"/>
            <a:ext cx="6400800" cy="1752600"/>
          </a:xfrm>
        </p:spPr>
        <p:txBody>
          <a:bodyPr>
            <a:normAutofit/>
          </a:bodyPr>
          <a:lstStyle>
            <a:lvl1pPr marL="0" indent="0" algn="ctr">
              <a:buNone/>
              <a:defRPr sz="1700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007888"/>
            <a:ext cx="7772400" cy="1470025"/>
          </a:xfrm>
        </p:spPr>
        <p:txBody>
          <a:bodyPr/>
          <a:lstStyle>
            <a:lvl1pPr algn="ctr"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34DC-C3A6-42ED-8734-167CAC16F74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47423-A3E1-40EB-9BBB-D36FCFA16F86}" type="slidenum">
              <a:rPr lang="en-GB" smtClean="0"/>
              <a:t>‹#›</a:t>
            </a:fld>
            <a:endParaRPr lang="en-GB"/>
          </a:p>
        </p:txBody>
      </p:sp>
      <p:sp>
        <p:nvSpPr>
          <p:cNvPr id="8" name="Content Placeholder 7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7924800" cy="41148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4962525"/>
            <a:ext cx="7885113" cy="1362075"/>
          </a:xfrm>
        </p:spPr>
        <p:txBody>
          <a:bodyPr anchor="t"/>
          <a:lstStyle>
            <a:lvl1pPr algn="l">
              <a:defRPr sz="3200" b="0" i="0" cap="all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3462338"/>
            <a:ext cx="7885113" cy="1500187"/>
          </a:xfrm>
        </p:spPr>
        <p:txBody>
          <a:bodyPr anchor="b">
            <a:normAutofit/>
          </a:bodyPr>
          <a:lstStyle>
            <a:lvl1pPr marL="0" indent="0">
              <a:buNone/>
              <a:defRPr sz="1700" baseline="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34DC-C3A6-42ED-8734-167CAC16F74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47423-A3E1-40EB-9BBB-D36FCFA16F8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1600200"/>
            <a:ext cx="3733800" cy="4114800"/>
          </a:xfrm>
        </p:spPr>
        <p:txBody>
          <a:bodyPr/>
          <a:lstStyle>
            <a:lvl5pPr>
              <a:defRPr/>
            </a:lvl5pPr>
            <a:lvl6pPr>
              <a:buClr>
                <a:schemeClr val="tx2"/>
              </a:buClr>
              <a:buFont typeface="Arial" pitchFamily="34" charset="0"/>
              <a:buChar char="•"/>
              <a:defRPr/>
            </a:lvl6pPr>
            <a:lvl7pPr>
              <a:buClr>
                <a:schemeClr val="tx2"/>
              </a:buClr>
              <a:buFont typeface="Arial" pitchFamily="34" charset="0"/>
              <a:buChar char="•"/>
              <a:defRPr/>
            </a:lvl7pPr>
            <a:lvl8pPr>
              <a:buClr>
                <a:schemeClr val="tx2"/>
              </a:buClr>
              <a:buFont typeface="Arial" pitchFamily="34" charset="0"/>
              <a:buChar char="•"/>
              <a:defRPr/>
            </a:lvl8pPr>
            <a:lvl9pPr>
              <a:buClr>
                <a:schemeClr val="tx2"/>
              </a:buClr>
              <a:buFont typeface="Arial" pitchFamily="34" charset="0"/>
              <a:buChar char="•"/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1600200"/>
            <a:ext cx="3733800" cy="41148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34DC-C3A6-42ED-8734-167CAC16F74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47423-A3E1-40EB-9BBB-D36FCFA16F8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3" name="Content Placeholder 12"/>
          <p:cNvSpPr>
            <a:spLocks noGrp="1"/>
          </p:cNvSpPr>
          <p:nvPr>
            <p:ph sz="quarter" idx="14"/>
          </p:nvPr>
        </p:nvSpPr>
        <p:spPr>
          <a:xfrm>
            <a:off x="4800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3"/>
          </p:nvPr>
        </p:nvSpPr>
        <p:spPr>
          <a:xfrm>
            <a:off x="609600" y="2209800"/>
            <a:ext cx="3733800" cy="3505200"/>
          </a:xfrm>
        </p:spPr>
        <p:txBody>
          <a:bodyPr/>
          <a:lstStyle>
            <a:lvl6pPr>
              <a:buClr>
                <a:schemeClr val="tx2"/>
              </a:buClr>
              <a:defRPr/>
            </a:lvl6pPr>
            <a:lvl7pPr>
              <a:buClr>
                <a:schemeClr val="tx2"/>
              </a:buClr>
              <a:defRPr/>
            </a:lvl7pPr>
            <a:lvl8pPr>
              <a:buClr>
                <a:schemeClr val="tx2"/>
              </a:buClr>
              <a:defRPr/>
            </a:lvl8pPr>
            <a:lvl9pPr>
              <a:buClr>
                <a:schemeClr val="tx2"/>
              </a:buClr>
              <a:defRPr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800600" y="1600199"/>
            <a:ext cx="3733800" cy="574675"/>
          </a:xfrm>
        </p:spPr>
        <p:txBody>
          <a:bodyPr anchor="b">
            <a:normAutofit/>
          </a:bodyPr>
          <a:lstStyle>
            <a:lvl1pPr marL="0" indent="0">
              <a:buNone/>
              <a:defRPr sz="1700" b="0" i="0" baseline="0">
                <a:solidFill>
                  <a:schemeClr val="tx2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34DC-C3A6-42ED-8734-167CAC16F74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47423-A3E1-40EB-9BBB-D36FCFA16F8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34DC-C3A6-42ED-8734-167CAC16F74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47423-A3E1-40EB-9BBB-D36FCFA16F8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34DC-C3A6-42ED-8734-167CAC16F74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47423-A3E1-40EB-9BBB-D36FCFA16F8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3962400" y="1447800"/>
            <a:ext cx="4648200" cy="4267200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12648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12648" y="2547891"/>
            <a:ext cx="2971800" cy="3167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34DC-C3A6-42ED-8734-167CAC16F74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47423-A3E1-40EB-9BBB-D36FCFA16F8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1" name="Picture 10" descr="horizon.png"/>
          <p:cNvPicPr>
            <a:picLocks noChangeAspect="1"/>
          </p:cNvPicPr>
          <p:nvPr/>
        </p:nvPicPr>
        <p:blipFill>
          <a:blip r:embed="rId2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1447800"/>
            <a:ext cx="2971800" cy="1097280"/>
          </a:xfrm>
        </p:spPr>
        <p:txBody>
          <a:bodyPr anchor="b"/>
          <a:lstStyle>
            <a:lvl1pPr algn="l">
              <a:defRPr sz="1800" b="0" i="0" cap="none" baseline="0">
                <a:solidFill>
                  <a:schemeClr val="tx2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4657344" y="1447800"/>
            <a:ext cx="3419856" cy="3474720"/>
          </a:xfrm>
          <a:custGeom>
            <a:avLst/>
            <a:gdLst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74450 w 3419856"/>
              <a:gd name="connsiteY9" fmla="*/ 3429000 h 3429000"/>
              <a:gd name="connsiteX10" fmla="*/ 21806 w 3419856"/>
              <a:gd name="connsiteY10" fmla="*/ 3407194 h 3429000"/>
              <a:gd name="connsiteX11" fmla="*/ 0 w 3419856"/>
              <a:gd name="connsiteY11" fmla="*/ 3354550 h 3429000"/>
              <a:gd name="connsiteX12" fmla="*/ 0 w 3419856"/>
              <a:gd name="connsiteY12" fmla="*/ 74450 h 3429000"/>
              <a:gd name="connsiteX0" fmla="*/ 0 w 3419856"/>
              <a:gd name="connsiteY0" fmla="*/ 74450 h 3429000"/>
              <a:gd name="connsiteX1" fmla="*/ 21806 w 3419856"/>
              <a:gd name="connsiteY1" fmla="*/ 21806 h 3429000"/>
              <a:gd name="connsiteX2" fmla="*/ 74450 w 3419856"/>
              <a:gd name="connsiteY2" fmla="*/ 0 h 3429000"/>
              <a:gd name="connsiteX3" fmla="*/ 3345406 w 3419856"/>
              <a:gd name="connsiteY3" fmla="*/ 0 h 3429000"/>
              <a:gd name="connsiteX4" fmla="*/ 3398050 w 3419856"/>
              <a:gd name="connsiteY4" fmla="*/ 21806 h 3429000"/>
              <a:gd name="connsiteX5" fmla="*/ 3419856 w 3419856"/>
              <a:gd name="connsiteY5" fmla="*/ 74450 h 3429000"/>
              <a:gd name="connsiteX6" fmla="*/ 3419856 w 3419856"/>
              <a:gd name="connsiteY6" fmla="*/ 3354550 h 3429000"/>
              <a:gd name="connsiteX7" fmla="*/ 3398050 w 3419856"/>
              <a:gd name="connsiteY7" fmla="*/ 3407194 h 3429000"/>
              <a:gd name="connsiteX8" fmla="*/ 3345406 w 3419856"/>
              <a:gd name="connsiteY8" fmla="*/ 3429000 h 3429000"/>
              <a:gd name="connsiteX9" fmla="*/ 21806 w 3419856"/>
              <a:gd name="connsiteY9" fmla="*/ 3407194 h 3429000"/>
              <a:gd name="connsiteX10" fmla="*/ 0 w 3419856"/>
              <a:gd name="connsiteY10" fmla="*/ 3354550 h 3429000"/>
              <a:gd name="connsiteX11" fmla="*/ 0 w 3419856"/>
              <a:gd name="connsiteY11" fmla="*/ 74450 h 3429000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4392"/>
              <a:gd name="connsiteY0" fmla="*/ 74450 h 3415968"/>
              <a:gd name="connsiteX1" fmla="*/ 21806 w 3964392"/>
              <a:gd name="connsiteY1" fmla="*/ 21806 h 3415968"/>
              <a:gd name="connsiteX2" fmla="*/ 74450 w 3964392"/>
              <a:gd name="connsiteY2" fmla="*/ 0 h 3415968"/>
              <a:gd name="connsiteX3" fmla="*/ 3345406 w 3964392"/>
              <a:gd name="connsiteY3" fmla="*/ 0 h 3415968"/>
              <a:gd name="connsiteX4" fmla="*/ 3398050 w 3964392"/>
              <a:gd name="connsiteY4" fmla="*/ 21806 h 3415968"/>
              <a:gd name="connsiteX5" fmla="*/ 3419856 w 3964392"/>
              <a:gd name="connsiteY5" fmla="*/ 74450 h 3415968"/>
              <a:gd name="connsiteX6" fmla="*/ 3419856 w 3964392"/>
              <a:gd name="connsiteY6" fmla="*/ 3354550 h 3415968"/>
              <a:gd name="connsiteX7" fmla="*/ 3398050 w 3964392"/>
              <a:gd name="connsiteY7" fmla="*/ 3407194 h 3415968"/>
              <a:gd name="connsiteX8" fmla="*/ 21806 w 3964392"/>
              <a:gd name="connsiteY8" fmla="*/ 3407194 h 3415968"/>
              <a:gd name="connsiteX9" fmla="*/ 0 w 3964392"/>
              <a:gd name="connsiteY9" fmla="*/ 3354550 h 3415968"/>
              <a:gd name="connsiteX10" fmla="*/ 0 w 3964392"/>
              <a:gd name="connsiteY10" fmla="*/ 74450 h 3415968"/>
              <a:gd name="connsiteX0" fmla="*/ 0 w 3968026"/>
              <a:gd name="connsiteY0" fmla="*/ 74450 h 3910007"/>
              <a:gd name="connsiteX1" fmla="*/ 21806 w 3968026"/>
              <a:gd name="connsiteY1" fmla="*/ 21806 h 3910007"/>
              <a:gd name="connsiteX2" fmla="*/ 74450 w 3968026"/>
              <a:gd name="connsiteY2" fmla="*/ 0 h 3910007"/>
              <a:gd name="connsiteX3" fmla="*/ 3345406 w 3968026"/>
              <a:gd name="connsiteY3" fmla="*/ 0 h 3910007"/>
              <a:gd name="connsiteX4" fmla="*/ 3398050 w 3968026"/>
              <a:gd name="connsiteY4" fmla="*/ 21806 h 3910007"/>
              <a:gd name="connsiteX5" fmla="*/ 3419856 w 3968026"/>
              <a:gd name="connsiteY5" fmla="*/ 74450 h 3910007"/>
              <a:gd name="connsiteX6" fmla="*/ 3419856 w 3968026"/>
              <a:gd name="connsiteY6" fmla="*/ 3354550 h 3910007"/>
              <a:gd name="connsiteX7" fmla="*/ 3398050 w 3968026"/>
              <a:gd name="connsiteY7" fmla="*/ 3407194 h 3910007"/>
              <a:gd name="connsiteX8" fmla="*/ 0 w 3968026"/>
              <a:gd name="connsiteY8" fmla="*/ 3354550 h 3910007"/>
              <a:gd name="connsiteX9" fmla="*/ 0 w 3968026"/>
              <a:gd name="connsiteY9" fmla="*/ 74450 h 3910007"/>
              <a:gd name="connsiteX0" fmla="*/ 0 w 3419856"/>
              <a:gd name="connsiteY0" fmla="*/ 74450 h 3901233"/>
              <a:gd name="connsiteX1" fmla="*/ 21806 w 3419856"/>
              <a:gd name="connsiteY1" fmla="*/ 21806 h 3901233"/>
              <a:gd name="connsiteX2" fmla="*/ 74450 w 3419856"/>
              <a:gd name="connsiteY2" fmla="*/ 0 h 3901233"/>
              <a:gd name="connsiteX3" fmla="*/ 3345406 w 3419856"/>
              <a:gd name="connsiteY3" fmla="*/ 0 h 3901233"/>
              <a:gd name="connsiteX4" fmla="*/ 3398050 w 3419856"/>
              <a:gd name="connsiteY4" fmla="*/ 21806 h 3901233"/>
              <a:gd name="connsiteX5" fmla="*/ 3419856 w 3419856"/>
              <a:gd name="connsiteY5" fmla="*/ 74450 h 3901233"/>
              <a:gd name="connsiteX6" fmla="*/ 3419856 w 3419856"/>
              <a:gd name="connsiteY6" fmla="*/ 3354550 h 3901233"/>
              <a:gd name="connsiteX7" fmla="*/ 0 w 3419856"/>
              <a:gd name="connsiteY7" fmla="*/ 3354550 h 3901233"/>
              <a:gd name="connsiteX8" fmla="*/ 0 w 3419856"/>
              <a:gd name="connsiteY8" fmla="*/ 74450 h 3901233"/>
              <a:gd name="connsiteX0" fmla="*/ 0 w 3419856"/>
              <a:gd name="connsiteY0" fmla="*/ 74450 h 3354550"/>
              <a:gd name="connsiteX1" fmla="*/ 21806 w 3419856"/>
              <a:gd name="connsiteY1" fmla="*/ 21806 h 3354550"/>
              <a:gd name="connsiteX2" fmla="*/ 74450 w 3419856"/>
              <a:gd name="connsiteY2" fmla="*/ 0 h 3354550"/>
              <a:gd name="connsiteX3" fmla="*/ 3345406 w 3419856"/>
              <a:gd name="connsiteY3" fmla="*/ 0 h 3354550"/>
              <a:gd name="connsiteX4" fmla="*/ 3398050 w 3419856"/>
              <a:gd name="connsiteY4" fmla="*/ 21806 h 3354550"/>
              <a:gd name="connsiteX5" fmla="*/ 3419856 w 3419856"/>
              <a:gd name="connsiteY5" fmla="*/ 74450 h 3354550"/>
              <a:gd name="connsiteX6" fmla="*/ 3419856 w 3419856"/>
              <a:gd name="connsiteY6" fmla="*/ 3354550 h 3354550"/>
              <a:gd name="connsiteX7" fmla="*/ 0 w 3419856"/>
              <a:gd name="connsiteY7" fmla="*/ 3354550 h 3354550"/>
              <a:gd name="connsiteX8" fmla="*/ 0 w 3419856"/>
              <a:gd name="connsiteY8" fmla="*/ 74450 h 3354550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3419856" h="3354550">
                <a:moveTo>
                  <a:pt x="0" y="74450"/>
                </a:moveTo>
                <a:cubicBezTo>
                  <a:pt x="0" y="54705"/>
                  <a:pt x="7844" y="35768"/>
                  <a:pt x="21806" y="21806"/>
                </a:cubicBezTo>
                <a:cubicBezTo>
                  <a:pt x="35768" y="7844"/>
                  <a:pt x="54705" y="0"/>
                  <a:pt x="74450" y="0"/>
                </a:cubicBezTo>
                <a:lnTo>
                  <a:pt x="3345406" y="0"/>
                </a:lnTo>
                <a:cubicBezTo>
                  <a:pt x="3365151" y="0"/>
                  <a:pt x="3384088" y="7844"/>
                  <a:pt x="3398050" y="21806"/>
                </a:cubicBezTo>
                <a:cubicBezTo>
                  <a:pt x="3412012" y="35768"/>
                  <a:pt x="3419856" y="54705"/>
                  <a:pt x="3419856" y="74450"/>
                </a:cubicBezTo>
                <a:lnTo>
                  <a:pt x="3419856" y="3354550"/>
                </a:lnTo>
                <a:lnTo>
                  <a:pt x="0" y="3354550"/>
                </a:lnTo>
                <a:lnTo>
                  <a:pt x="0" y="74450"/>
                </a:lnTo>
                <a:close/>
              </a:path>
            </a:pathLst>
          </a:custGeom>
        </p:spPr>
        <p:txBody>
          <a:bodyPr>
            <a:normAutofit/>
          </a:bodyPr>
          <a:lstStyle>
            <a:lvl1pPr marL="0" indent="0" algn="ctr">
              <a:buNone/>
              <a:defRPr sz="2000" baseline="0">
                <a:solidFill>
                  <a:schemeClr val="tx1">
                    <a:lumMod val="65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09600" y="2547890"/>
            <a:ext cx="2971800" cy="2405109"/>
          </a:xfrm>
        </p:spPr>
        <p:txBody>
          <a:bodyPr tIns="9144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34DC-C3A6-42ED-8734-167CAC16F74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47423-A3E1-40EB-9BBB-D36FCFA16F8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34DC-C3A6-42ED-8734-167CAC16F74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47423-A3E1-40EB-9BBB-D36FCFA16F8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6F34DC-C3A6-42ED-8734-167CAC16F74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E547423-A3E1-40EB-9BBB-D36FCFA16F86}" type="slidenum">
              <a:rPr lang="en-GB" smtClean="0"/>
              <a:t>‹#›</a:t>
            </a:fld>
            <a:endParaRPr lang="en-GB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99779-03C2-4B60-AFDA-0FE145FA8118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A08B9-0720-4E1E-A718-0485D5DD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5289216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99779-03C2-4B60-AFDA-0FE145FA8118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A08B9-0720-4E1E-A718-0485D5DD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4586817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99779-03C2-4B60-AFDA-0FE145FA8118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A08B9-0720-4E1E-A718-0485D5DD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620013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99779-03C2-4B60-AFDA-0FE145FA8118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A08B9-0720-4E1E-A718-0485D5DD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421274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99779-03C2-4B60-AFDA-0FE145FA8118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A08B9-0720-4E1E-A718-0485D5DD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80357532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99779-03C2-4B60-AFDA-0FE145FA8118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A08B9-0720-4E1E-A718-0485D5DD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93857544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99779-03C2-4B60-AFDA-0FE145FA8118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A08B9-0720-4E1E-A718-0485D5DD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2652218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99779-03C2-4B60-AFDA-0FE145FA8118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A08B9-0720-4E1E-A718-0485D5DD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3922735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99779-03C2-4B60-AFDA-0FE145FA8118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A08B9-0720-4E1E-A718-0485D5DD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73765177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99779-03C2-4B60-AFDA-0FE145FA8118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A08B9-0720-4E1E-A718-0485D5DD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05851538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F99779-03C2-4B60-AFDA-0FE145FA8118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FCA08B9-0720-4E1E-A718-0485D5DD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074280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theme" Target="../theme/theme2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0" Type="http://schemas.openxmlformats.org/officeDocument/2006/relationships/slideLayout" Target="../slideLayouts/slideLayout21.xml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 descr="horizon.png"/>
          <p:cNvPicPr>
            <a:picLocks noChangeAspect="1"/>
          </p:cNvPicPr>
          <p:nvPr/>
        </p:nvPicPr>
        <p:blipFill>
          <a:blip r:embed="rId13" cstate="print"/>
          <a:stretch>
            <a:fillRect/>
          </a:stretch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1143000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79248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715000" y="6356350"/>
            <a:ext cx="15240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 strike="noStrike" spc="60" baseline="0">
                <a:solidFill>
                  <a:schemeClr val="tx1"/>
                </a:solidFill>
              </a:defRPr>
            </a:lvl1pPr>
          </a:lstStyle>
          <a:p>
            <a:fld id="{456F34DC-C3A6-42ED-8734-167CAC16F740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096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 cap="all" spc="60" baseline="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543800" y="6356350"/>
            <a:ext cx="990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100" baseline="0">
                <a:solidFill>
                  <a:schemeClr val="tx1"/>
                </a:solidFill>
              </a:defRPr>
            </a:lvl1pPr>
          </a:lstStyle>
          <a:p>
            <a:fld id="{8E547423-A3E1-40EB-9BBB-D36FCFA16F86}" type="slidenum">
              <a:rPr lang="en-GB" smtClean="0"/>
              <a:t>‹#›</a:t>
            </a:fld>
            <a:endParaRPr lang="en-GB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spcBef>
          <a:spcPct val="0"/>
        </a:spcBef>
        <a:buNone/>
        <a:defRPr sz="3000" kern="1200" cap="all" spc="50" baseline="0">
          <a:solidFill>
            <a:schemeClr val="tx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 spc="30" baseline="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00000"/>
        </a:lnSpc>
        <a:spcBef>
          <a:spcPct val="20000"/>
        </a:spcBef>
        <a:spcAft>
          <a:spcPts val="600"/>
        </a:spcAft>
        <a:buClr>
          <a:schemeClr val="tx2"/>
        </a:buClr>
        <a:buFont typeface="Arial" pitchFamily="34" charset="0"/>
        <a:buChar char="•"/>
        <a:defRPr sz="1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6F99779-03C2-4B60-AFDA-0FE145FA8118}" type="datetimeFigureOut">
              <a:rPr lang="en-GB" smtClean="0"/>
              <a:t>25/11/2022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0FCA08B9-0720-4E1E-A718-0485D5DDF9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748479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emf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6.emf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28600" y="579438"/>
            <a:ext cx="8305800" cy="563562"/>
          </a:xfrm>
        </p:spPr>
        <p:txBody>
          <a:bodyPr/>
          <a:lstStyle/>
          <a:p>
            <a:r>
              <a:rPr lang="en-GB" b="1" dirty="0" err="1">
                <a:solidFill>
                  <a:srgbClr val="336699"/>
                </a:solidFill>
              </a:rPr>
              <a:t>uwtsd</a:t>
            </a:r>
            <a:endParaRPr lang="en-GB" b="1" dirty="0">
              <a:solidFill>
                <a:srgbClr val="336699"/>
              </a:solidFill>
            </a:endParaRPr>
          </a:p>
        </p:txBody>
      </p:sp>
      <p:sp>
        <p:nvSpPr>
          <p:cNvPr id="9" name="Content Placeholder 4"/>
          <p:cNvSpPr txBox="1">
            <a:spLocks/>
          </p:cNvSpPr>
          <p:nvPr/>
        </p:nvSpPr>
        <p:spPr>
          <a:xfrm>
            <a:off x="304800" y="1309196"/>
            <a:ext cx="4114800" cy="28956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600" b="1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Name: Michael Abak 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Student Number: 1917009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Code: BMHP6022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Module Title: Community Care and Development 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Lecturer: Laila </a:t>
            </a:r>
            <a:r>
              <a:rPr lang="en-GB" sz="2000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Surani</a:t>
            </a: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4724400"/>
            <a:ext cx="6096000" cy="2133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6016952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4"/>
          <p:cNvSpPr txBox="1">
            <a:spLocks/>
          </p:cNvSpPr>
          <p:nvPr/>
        </p:nvSpPr>
        <p:spPr>
          <a:xfrm>
            <a:off x="609600" y="990600"/>
            <a:ext cx="8001000" cy="4343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This is a community development program with the aim of reducing the high incidence of smoking(PHE, 2020) in the borough of Barking and Dagenham.</a:t>
            </a:r>
          </a:p>
          <a:p>
            <a:pPr marL="0" indent="0">
              <a:buNone/>
            </a:pPr>
            <a:r>
              <a:rPr lang="en-GB" sz="20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community refers to people that reside in a particular area or can be referred to as a unit as a result of their common interest, nationality, and social group ( Cambridge Dictionary, 2019)</a:t>
            </a: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4724400"/>
            <a:ext cx="6096000" cy="2133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228600" y="579438"/>
            <a:ext cx="8305800" cy="56356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kern="1200" cap="all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18067" y="221457"/>
            <a:ext cx="7924800" cy="563562"/>
          </a:xfrm>
        </p:spPr>
        <p:txBody>
          <a:bodyPr/>
          <a:lstStyle/>
          <a:p>
            <a:r>
              <a:rPr lang="en-GB" b="1" dirty="0">
                <a:solidFill>
                  <a:srgbClr val="3366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INTRODUCTION</a:t>
            </a:r>
          </a:p>
        </p:txBody>
      </p:sp>
    </p:spTree>
    <p:extLst>
      <p:ext uri="{BB962C8B-B14F-4D97-AF65-F5344CB8AC3E}">
        <p14:creationId xmlns:p14="http://schemas.microsoft.com/office/powerpoint/2010/main" val="221288104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3562"/>
          </a:xfrm>
        </p:spPr>
        <p:txBody>
          <a:bodyPr/>
          <a:lstStyle/>
          <a:p>
            <a:r>
              <a:rPr lang="en-GB" b="1" dirty="0">
                <a:solidFill>
                  <a:srgbClr val="3366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Demography of barking and Dagenham</a:t>
            </a:r>
          </a:p>
        </p:txBody>
      </p:sp>
      <p:sp>
        <p:nvSpPr>
          <p:cNvPr id="9" name="Content Placeholder 4"/>
          <p:cNvSpPr txBox="1">
            <a:spLocks/>
          </p:cNvSpPr>
          <p:nvPr/>
        </p:nvSpPr>
        <p:spPr>
          <a:xfrm>
            <a:off x="609600" y="1066800"/>
            <a:ext cx="8001000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The population is 211, 998. 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Ethnicity: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White total is 108386 or 58.30%.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Asian/ Asian British 29594 or 15.92%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Black or Black British 37140 or 19.98%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Religion: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Multifaith Borough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Christianity 69%, Islam 4.4%, Hinduism 1.1%, Sikhism 1.1%, Judaism 0.3%,</a:t>
            </a:r>
          </a:p>
          <a:p>
            <a:pPr mar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other religions 0.2%. (ONS, 2022) </a:t>
            </a:r>
          </a:p>
          <a:p>
            <a:pPr marL="0" lv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4724400"/>
            <a:ext cx="6096000" cy="2133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4066817553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3562"/>
          </a:xfrm>
        </p:spPr>
        <p:txBody>
          <a:bodyPr/>
          <a:lstStyle/>
          <a:p>
            <a:r>
              <a:rPr lang="en-GB" b="1" dirty="0">
                <a:solidFill>
                  <a:srgbClr val="3366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STAKEHOLDERS</a:t>
            </a:r>
          </a:p>
        </p:txBody>
      </p:sp>
      <p:sp>
        <p:nvSpPr>
          <p:cNvPr id="9" name="Content Placeholder 4"/>
          <p:cNvSpPr txBox="1">
            <a:spLocks/>
          </p:cNvSpPr>
          <p:nvPr/>
        </p:nvSpPr>
        <p:spPr>
          <a:xfrm>
            <a:off x="609600" y="1066800"/>
            <a:ext cx="8001000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Local authorities stop smoking services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Influential community leaders</a:t>
            </a: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Faith leaders</a:t>
            </a: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NHS smoking cessation service(NHS, 2018) </a:t>
            </a: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 local pharmacy</a:t>
            </a:r>
          </a:p>
          <a:p>
            <a:pPr lvl="0"/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Healthcare personnel in the community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Lindson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2017)</a:t>
            </a:r>
          </a:p>
          <a:p>
            <a:pPr marL="0" lv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Principles such as empowerment, self –determination, working and learning</a:t>
            </a:r>
          </a:p>
          <a:p>
            <a:pPr marL="0" lv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together, and taking collective action will be considered (</a:t>
            </a:r>
            <a:r>
              <a:rPr lang="en-GB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Olaniran</a:t>
            </a: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and Perumal, 2021)</a:t>
            </a:r>
          </a:p>
          <a:p>
            <a:pPr marL="0" lv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</a:t>
            </a:r>
          </a:p>
          <a:p>
            <a:pPr marL="0" lv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</a:t>
            </a:r>
          </a:p>
          <a:p>
            <a:pPr marL="0" lvl="0" indent="0">
              <a:buNone/>
            </a:pPr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        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4724400"/>
            <a:ext cx="6096000" cy="2133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149037612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3562"/>
          </a:xfrm>
        </p:spPr>
        <p:txBody>
          <a:bodyPr/>
          <a:lstStyle/>
          <a:p>
            <a:r>
              <a:rPr lang="en-GB" b="1" dirty="0">
                <a:solidFill>
                  <a:srgbClr val="3366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Digital technology</a:t>
            </a:r>
          </a:p>
        </p:txBody>
      </p:sp>
      <p:sp>
        <p:nvSpPr>
          <p:cNvPr id="9" name="Content Placeholder 4"/>
          <p:cNvSpPr txBox="1">
            <a:spLocks/>
          </p:cNvSpPr>
          <p:nvPr/>
        </p:nvSpPr>
        <p:spPr>
          <a:xfrm>
            <a:off x="609600" y="1066800"/>
            <a:ext cx="8001000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WhatsApp                    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Email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social media                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video conferencing</a:t>
            </a:r>
          </a:p>
          <a:p>
            <a:r>
              <a:rPr lang="en-GB" dirty="0">
                <a:latin typeface="Times New Roman" panose="02020603050405020304" pitchFamily="18" charset="0"/>
                <a:cs typeface="Times New Roman" panose="02020603050405020304" pitchFamily="18" charset="0"/>
              </a:rPr>
              <a:t>phone call (Petrescu-Prahova et al., 2020)</a:t>
            </a:r>
          </a:p>
        </p:txBody>
      </p:sp>
      <p:pic>
        <p:nvPicPr>
          <p:cNvPr id="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4724400"/>
            <a:ext cx="6096000" cy="2133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1686909380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944562"/>
          </a:xfrm>
        </p:spPr>
        <p:txBody>
          <a:bodyPr/>
          <a:lstStyle/>
          <a:p>
            <a:r>
              <a:rPr kumimoji="0" lang="en-GB" sz="3000" b="1" i="0" u="none" strike="noStrike" kern="1200" cap="all" spc="50" normalizeH="0" baseline="0" noProof="0" dirty="0">
                <a:ln>
                  <a:noFill/>
                </a:ln>
                <a:solidFill>
                  <a:srgbClr val="336699"/>
                </a:solidFill>
                <a:effectLst/>
                <a:uLnTx/>
                <a:uFillTx/>
                <a:latin typeface="Times New Roman" panose="02020603050405020304" pitchFamily="18" charset="0"/>
                <a:ea typeface="+mj-ea"/>
                <a:cs typeface="Times New Roman" panose="02020603050405020304" pitchFamily="18" charset="0"/>
              </a:rPr>
              <a:t>theories</a:t>
            </a:r>
            <a:endParaRPr lang="en-GB" b="1" dirty="0">
              <a:solidFill>
                <a:srgbClr val="336699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9" name="Content Placeholder 4"/>
          <p:cNvSpPr txBox="1">
            <a:spLocks/>
          </p:cNvSpPr>
          <p:nvPr/>
        </p:nvSpPr>
        <p:spPr>
          <a:xfrm>
            <a:off x="609600" y="1295400"/>
            <a:ext cx="8001000" cy="3810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r>
              <a:rPr lang="en-GB" b="1" dirty="0">
                <a:solidFill>
                  <a:srgbClr val="000000"/>
                </a:solidFill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ADVANTAGES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The transtheoretical model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kumimoji="0" lang="en-GB" sz="1800" b="0" i="0" u="none" strike="noStrike" kern="1200" cap="none" spc="0" normalizeH="0" baseline="0" noProof="0" dirty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Times New Roman" panose="02020603050405020304" pitchFamily="18" charset="0"/>
                <a:ea typeface="+mn-ea"/>
                <a:cs typeface="Times New Roman" panose="02020603050405020304" pitchFamily="18" charset="0"/>
              </a:rPr>
              <a:t> Attachment theory</a:t>
            </a: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r>
              <a:rPr lang="en-GB" sz="1800" spc="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Multi–theory model (MTM(Sharma, </a:t>
            </a:r>
            <a:r>
              <a:rPr lang="en-GB" sz="1800" spc="0" dirty="0" err="1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Khubchandani</a:t>
            </a:r>
            <a:r>
              <a:rPr lang="en-GB" sz="1800" spc="0" dirty="0">
                <a:solidFill>
                  <a:prstClr val="black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and Nahar, 2017))</a:t>
            </a: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R="0" lvl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marR="0" lvl="0" indent="0" algn="just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GB" sz="1800" b="0" i="0" u="none" strike="noStrike" kern="1200" cap="none" spc="0" normalizeH="0" baseline="0" noProof="0" dirty="0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Times New Roman" panose="02020603050405020304" pitchFamily="18" charset="0"/>
              <a:ea typeface="+mn-ea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4724400"/>
            <a:ext cx="6096000" cy="2133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</p:spTree>
    <p:extLst>
      <p:ext uri="{BB962C8B-B14F-4D97-AF65-F5344CB8AC3E}">
        <p14:creationId xmlns:p14="http://schemas.microsoft.com/office/powerpoint/2010/main" val="236887105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4"/>
          <p:cNvSpPr txBox="1">
            <a:spLocks/>
          </p:cNvSpPr>
          <p:nvPr/>
        </p:nvSpPr>
        <p:spPr>
          <a:xfrm>
            <a:off x="609600" y="990600"/>
            <a:ext cx="4419600" cy="3810000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Smoke-free legislation 2007(GOV.UK, 2011)</a:t>
            </a:r>
          </a:p>
          <a:p>
            <a:pPr algn="just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Children and family Act 2014</a:t>
            </a:r>
          </a:p>
          <a:p>
            <a:pPr algn="just"/>
            <a:r>
              <a:rPr lang="en-GB" sz="1800" dirty="0">
                <a:latin typeface="Times New Roman" panose="02020603050405020304" pitchFamily="18" charset="0"/>
                <a:cs typeface="Times New Roman" panose="02020603050405020304" pitchFamily="18" charset="0"/>
              </a:rPr>
              <a:t>Health Act 2006 (HSE, 2022)</a:t>
            </a:r>
          </a:p>
          <a:p>
            <a:pPr algn="just"/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4724400"/>
            <a:ext cx="6096000" cy="2133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271670" y="519976"/>
            <a:ext cx="8305800" cy="56356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kern="1200" cap="all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8153400" cy="563562"/>
          </a:xfrm>
        </p:spPr>
        <p:txBody>
          <a:bodyPr/>
          <a:lstStyle/>
          <a:p>
            <a:r>
              <a:rPr lang="en-GB" b="1" dirty="0">
                <a:solidFill>
                  <a:srgbClr val="3366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 legislation</a:t>
            </a:r>
          </a:p>
        </p:txBody>
      </p:sp>
    </p:spTree>
    <p:extLst>
      <p:ext uri="{BB962C8B-B14F-4D97-AF65-F5344CB8AC3E}">
        <p14:creationId xmlns:p14="http://schemas.microsoft.com/office/powerpoint/2010/main" val="9180362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4"/>
          <p:cNvSpPr txBox="1">
            <a:spLocks/>
          </p:cNvSpPr>
          <p:nvPr/>
        </p:nvSpPr>
        <p:spPr>
          <a:xfrm>
            <a:off x="609600" y="1066800"/>
            <a:ext cx="3771900" cy="3505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0" marR="62865" indent="-229235">
              <a:lnSpc>
                <a:spcPct val="90000"/>
              </a:lnSpc>
              <a:spcBef>
                <a:spcPts val="434"/>
              </a:spcBef>
              <a:buFont typeface="Arial"/>
              <a:buChar char="•"/>
              <a:tabLst>
                <a:tab pos="241935" algn="l"/>
              </a:tabLst>
            </a:pPr>
            <a:r>
              <a:rPr lang="en-GB" sz="18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Stress management</a:t>
            </a:r>
          </a:p>
          <a:p>
            <a:pPr marL="241300" marR="62865" indent="-229235">
              <a:lnSpc>
                <a:spcPct val="90000"/>
              </a:lnSpc>
              <a:spcBef>
                <a:spcPts val="434"/>
              </a:spcBef>
              <a:buFont typeface="Arial"/>
              <a:buChar char="•"/>
              <a:tabLst>
                <a:tab pos="241935" algn="l"/>
              </a:tabLst>
            </a:pPr>
            <a:r>
              <a:rPr lang="en-GB" sz="18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Lack of support from healthcare professionals</a:t>
            </a:r>
          </a:p>
          <a:p>
            <a:pPr marL="241300" marR="62865" indent="-229235">
              <a:lnSpc>
                <a:spcPct val="90000"/>
              </a:lnSpc>
              <a:spcBef>
                <a:spcPts val="434"/>
              </a:spcBef>
              <a:buFont typeface="Arial"/>
              <a:buChar char="•"/>
              <a:tabLst>
                <a:tab pos="241935" algn="l"/>
              </a:tabLst>
            </a:pPr>
            <a:r>
              <a:rPr lang="en-GB" sz="18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Communication and language problems.</a:t>
            </a:r>
          </a:p>
          <a:p>
            <a:pPr marL="241300" marR="62865" indent="-229235">
              <a:lnSpc>
                <a:spcPct val="90000"/>
              </a:lnSpc>
              <a:spcBef>
                <a:spcPts val="434"/>
              </a:spcBef>
              <a:buFont typeface="Arial"/>
              <a:buChar char="•"/>
              <a:tabLst>
                <a:tab pos="241935" algn="l"/>
              </a:tabLst>
            </a:pPr>
            <a:r>
              <a:rPr lang="en-GB" sz="18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Funding difficulties.</a:t>
            </a:r>
          </a:p>
          <a:p>
            <a:pPr marL="241300" marR="62865" indent="-229235">
              <a:lnSpc>
                <a:spcPct val="90000"/>
              </a:lnSpc>
              <a:spcBef>
                <a:spcPts val="434"/>
              </a:spcBef>
              <a:buFont typeface="Arial"/>
              <a:buChar char="•"/>
              <a:tabLst>
                <a:tab pos="241935" algn="l"/>
              </a:tabLst>
            </a:pPr>
            <a:r>
              <a:rPr lang="en-GB" sz="18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Difficulties in the participation of stakeholders (</a:t>
            </a:r>
            <a:r>
              <a:rPr lang="en-GB" sz="1800" spc="-15" dirty="0" err="1">
                <a:latin typeface="Times New Roman" panose="02020603050405020304" pitchFamily="18" charset="0"/>
                <a:cs typeface="Times New Roman" panose="02020603050405020304" pitchFamily="18" charset="0"/>
              </a:rPr>
              <a:t>Naud</a:t>
            </a:r>
            <a:r>
              <a:rPr lang="en-GB" sz="18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2020)</a:t>
            </a:r>
          </a:p>
          <a:p>
            <a:pPr marL="241300" marR="62865" indent="-229235">
              <a:lnSpc>
                <a:spcPct val="90000"/>
              </a:lnSpc>
              <a:spcBef>
                <a:spcPts val="434"/>
              </a:spcBef>
              <a:buFont typeface="Arial"/>
              <a:buChar char="•"/>
              <a:tabLst>
                <a:tab pos="241935" algn="l"/>
              </a:tabLst>
            </a:pPr>
            <a:r>
              <a:rPr lang="en-GB" sz="18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infrastructure difficulties (Twyman et al., 2014)</a:t>
            </a:r>
          </a:p>
          <a:p>
            <a:pPr marL="241300" marR="62865" indent="-229235">
              <a:lnSpc>
                <a:spcPct val="90000"/>
              </a:lnSpc>
              <a:spcBef>
                <a:spcPts val="434"/>
              </a:spcBef>
              <a:buFont typeface="Arial"/>
              <a:buChar char="•"/>
              <a:tabLst>
                <a:tab pos="241935" algn="l"/>
              </a:tabLst>
            </a:pPr>
            <a:endParaRPr lang="en-GB" sz="1800" spc="-1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41300" marR="62865" indent="-229235">
              <a:lnSpc>
                <a:spcPct val="90000"/>
              </a:lnSpc>
              <a:spcBef>
                <a:spcPts val="434"/>
              </a:spcBef>
              <a:buFont typeface="Arial"/>
              <a:buChar char="•"/>
              <a:tabLst>
                <a:tab pos="241935" algn="l"/>
              </a:tabLst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12065" marR="5080" indent="0">
              <a:lnSpc>
                <a:spcPct val="90000"/>
              </a:lnSpc>
              <a:spcBef>
                <a:spcPts val="1010"/>
              </a:spcBef>
              <a:buNone/>
              <a:tabLst>
                <a:tab pos="241935" algn="l"/>
              </a:tabLst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 algn="just">
              <a:buNone/>
            </a:pPr>
            <a:endParaRPr lang="en-GB" sz="1800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4724400"/>
            <a:ext cx="6096000" cy="2133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228600" y="579438"/>
            <a:ext cx="8305800" cy="56356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kern="1200" cap="all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8153400" cy="563562"/>
          </a:xfrm>
        </p:spPr>
        <p:txBody>
          <a:bodyPr/>
          <a:lstStyle/>
          <a:p>
            <a:r>
              <a:rPr lang="en-GB" b="1" dirty="0">
                <a:solidFill>
                  <a:srgbClr val="3366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Barriers to community development</a:t>
            </a:r>
          </a:p>
        </p:txBody>
      </p:sp>
    </p:spTree>
    <p:extLst>
      <p:ext uri="{BB962C8B-B14F-4D97-AF65-F5344CB8AC3E}">
        <p14:creationId xmlns:p14="http://schemas.microsoft.com/office/powerpoint/2010/main" val="3160627287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4"/>
          <p:cNvSpPr txBox="1">
            <a:spLocks/>
          </p:cNvSpPr>
          <p:nvPr/>
        </p:nvSpPr>
        <p:spPr>
          <a:xfrm>
            <a:off x="609600" y="1066800"/>
            <a:ext cx="40386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41300" marR="62865" indent="-229235">
              <a:lnSpc>
                <a:spcPct val="90000"/>
              </a:lnSpc>
              <a:spcBef>
                <a:spcPts val="434"/>
              </a:spcBef>
              <a:buFont typeface="Arial"/>
              <a:buChar char="•"/>
              <a:tabLst>
                <a:tab pos="241935" algn="l"/>
              </a:tabLst>
            </a:pPr>
            <a:r>
              <a:rPr lang="en-GB" sz="18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There should be increased commitment and funding to the NHS,  charities, and organizations fighting to reduce the number of smokers. </a:t>
            </a:r>
          </a:p>
          <a:p>
            <a:pPr marL="241300" marR="62865" indent="-229235">
              <a:lnSpc>
                <a:spcPct val="90000"/>
              </a:lnSpc>
              <a:spcBef>
                <a:spcPts val="434"/>
              </a:spcBef>
              <a:buFont typeface="Arial"/>
              <a:buChar char="•"/>
              <a:tabLst>
                <a:tab pos="241935" algn="l"/>
              </a:tabLst>
            </a:pPr>
            <a:r>
              <a:rPr lang="en-GB" sz="18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A reduction in health inequalities.</a:t>
            </a:r>
          </a:p>
          <a:p>
            <a:pPr marL="241300" marR="62865" indent="-229235">
              <a:lnSpc>
                <a:spcPct val="90000"/>
              </a:lnSpc>
              <a:spcBef>
                <a:spcPts val="434"/>
              </a:spcBef>
              <a:buFont typeface="Arial"/>
              <a:buChar char="•"/>
              <a:tabLst>
                <a:tab pos="241935" algn="l"/>
              </a:tabLst>
            </a:pPr>
            <a:r>
              <a:rPr lang="en-GB" sz="18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Increased funding for specialist stop-smoking services and local authorities to aid intervention.</a:t>
            </a:r>
          </a:p>
          <a:p>
            <a:pPr marL="241300" marR="62865" indent="-229235">
              <a:lnSpc>
                <a:spcPct val="90000"/>
              </a:lnSpc>
              <a:spcBef>
                <a:spcPts val="434"/>
              </a:spcBef>
              <a:buFont typeface="Arial"/>
              <a:buChar char="•"/>
              <a:tabLst>
                <a:tab pos="241935" algn="l"/>
              </a:tabLst>
            </a:pPr>
            <a:endParaRPr lang="en-GB" sz="1800" spc="-1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4724400"/>
            <a:ext cx="6096000" cy="2133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228600" y="579438"/>
            <a:ext cx="8305800" cy="56356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kern="1200" cap="all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8153400" cy="563562"/>
          </a:xfrm>
        </p:spPr>
        <p:txBody>
          <a:bodyPr/>
          <a:lstStyle/>
          <a:p>
            <a:r>
              <a:rPr lang="en-GB" b="1" dirty="0">
                <a:solidFill>
                  <a:srgbClr val="3366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Conclusion/recommendation</a:t>
            </a:r>
          </a:p>
        </p:txBody>
      </p:sp>
    </p:spTree>
    <p:extLst>
      <p:ext uri="{BB962C8B-B14F-4D97-AF65-F5344CB8AC3E}">
        <p14:creationId xmlns:p14="http://schemas.microsoft.com/office/powerpoint/2010/main" val="36940506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Content Placeholder 4"/>
          <p:cNvSpPr txBox="1">
            <a:spLocks/>
          </p:cNvSpPr>
          <p:nvPr/>
        </p:nvSpPr>
        <p:spPr>
          <a:xfrm>
            <a:off x="609600" y="2133600"/>
            <a:ext cx="8534400" cy="28194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2065" marR="62865" indent="0">
              <a:lnSpc>
                <a:spcPct val="90000"/>
              </a:lnSpc>
              <a:spcBef>
                <a:spcPts val="434"/>
              </a:spcBef>
              <a:buNone/>
              <a:tabLst>
                <a:tab pos="241935" algn="l"/>
              </a:tabLst>
            </a:pPr>
            <a:r>
              <a:rPr lang="en-GB" sz="1800" spc="-15" dirty="0">
                <a:latin typeface="Times New Roman" panose="02020603050405020304" pitchFamily="18" charset="0"/>
                <a:cs typeface="Times New Roman" panose="02020603050405020304" pitchFamily="18" charset="0"/>
              </a:rPr>
              <a:t> </a:t>
            </a:r>
          </a:p>
          <a:p>
            <a:pPr marL="241300" marR="62865" indent="-229235">
              <a:lnSpc>
                <a:spcPct val="90000"/>
              </a:lnSpc>
              <a:spcBef>
                <a:spcPts val="434"/>
              </a:spcBef>
              <a:buFont typeface="Arial"/>
              <a:buChar char="•"/>
              <a:tabLst>
                <a:tab pos="241935" algn="l"/>
              </a:tabLst>
            </a:pPr>
            <a:endParaRPr lang="en-GB" sz="1800" spc="-15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6146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4724400"/>
            <a:ext cx="6096000" cy="2133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Title 1"/>
          <p:cNvSpPr txBox="1">
            <a:spLocks/>
          </p:cNvSpPr>
          <p:nvPr/>
        </p:nvSpPr>
        <p:spPr>
          <a:xfrm>
            <a:off x="228600" y="579438"/>
            <a:ext cx="8305800" cy="563562"/>
          </a:xfrm>
          <a:prstGeom prst="rect">
            <a:avLst/>
          </a:prstGeom>
        </p:spPr>
        <p:txBody>
          <a:bodyPr vert="horz" lIns="91440" tIns="45720" rIns="91440" bIns="45720" rtlCol="0" anchor="b" anchorCtr="0">
            <a:noAutofit/>
          </a:bodyPr>
          <a:lstStyle>
            <a:lvl1pPr algn="l" defTabSz="914400" rtl="0" eaLnBrk="1" latinLnBrk="0" hangingPunct="1">
              <a:spcBef>
                <a:spcPct val="0"/>
              </a:spcBef>
              <a:buNone/>
              <a:defRPr sz="3000" kern="1200" cap="all" spc="50" baseline="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endParaRPr lang="en-GB" dirty="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6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8153400" cy="563562"/>
          </a:xfrm>
        </p:spPr>
        <p:txBody>
          <a:bodyPr/>
          <a:lstStyle/>
          <a:p>
            <a:r>
              <a:rPr lang="en-GB" b="1" dirty="0">
                <a:solidFill>
                  <a:srgbClr val="3366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</a:t>
            </a:r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4BABCF19-E839-54A0-DE5E-6D9F89E8153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219200" y="2438399"/>
            <a:ext cx="6219444" cy="213360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459193152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350838"/>
            <a:ext cx="7924800" cy="944562"/>
          </a:xfrm>
        </p:spPr>
        <p:txBody>
          <a:bodyPr/>
          <a:lstStyle/>
          <a:p>
            <a:r>
              <a:rPr lang="en-GB" b="1" dirty="0">
                <a:solidFill>
                  <a:srgbClr val="3366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9" name="Content Placeholder 4"/>
          <p:cNvSpPr txBox="1">
            <a:spLocks/>
          </p:cNvSpPr>
          <p:nvPr/>
        </p:nvSpPr>
        <p:spPr>
          <a:xfrm>
            <a:off x="609600" y="1295400"/>
            <a:ext cx="8001000" cy="3810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buNone/>
            </a:pPr>
            <a:endParaRPr lang="en-GB" sz="1800" dirty="0">
              <a:solidFill>
                <a:srgbClr val="000000"/>
              </a:solidFill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894659" y="4765813"/>
            <a:ext cx="6096000" cy="2133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9DFE32D4-0827-AD5F-25C9-3DC3313CC7A3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143000" y="2092187"/>
            <a:ext cx="6295644" cy="227864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17850824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3562"/>
          </a:xfrm>
        </p:spPr>
        <p:txBody>
          <a:bodyPr/>
          <a:lstStyle/>
          <a:p>
            <a:r>
              <a:rPr lang="en-GB" b="1" dirty="0">
                <a:solidFill>
                  <a:srgbClr val="3366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9" name="Content Placeholder 4"/>
          <p:cNvSpPr txBox="1">
            <a:spLocks/>
          </p:cNvSpPr>
          <p:nvPr/>
        </p:nvSpPr>
        <p:spPr>
          <a:xfrm>
            <a:off x="609600" y="1066800"/>
            <a:ext cx="8001000" cy="4572000"/>
          </a:xfrm>
          <a:prstGeom prst="rect">
            <a:avLst/>
          </a:prstGeom>
          <a:ln>
            <a:solidFill>
              <a:schemeClr val="accent1"/>
            </a:solidFill>
          </a:ln>
        </p:spPr>
        <p:txBody>
          <a:bodyPr vert="horz" lIns="91440" tIns="45720" rIns="91440" bIns="45720" rtlCol="0">
            <a:no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600" dirty="0">
              <a:solidFill>
                <a:srgbClr val="000000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4724400"/>
            <a:ext cx="6096000" cy="2133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13B9AADD-6C15-68C0-DF10-C51EDD79F5F7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524000" y="2133600"/>
            <a:ext cx="6324600" cy="236829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948214059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4638"/>
            <a:ext cx="7924800" cy="563562"/>
          </a:xfrm>
        </p:spPr>
        <p:txBody>
          <a:bodyPr/>
          <a:lstStyle/>
          <a:p>
            <a:r>
              <a:rPr lang="en-GB" b="1" dirty="0">
                <a:solidFill>
                  <a:srgbClr val="336699"/>
                </a:solidFill>
                <a:latin typeface="Times New Roman" panose="02020603050405020304" pitchFamily="18" charset="0"/>
                <a:cs typeface="Times New Roman" panose="02020603050405020304" pitchFamily="18" charset="0"/>
              </a:rPr>
              <a:t>Q &amp; a</a:t>
            </a:r>
          </a:p>
        </p:txBody>
      </p:sp>
      <p:sp>
        <p:nvSpPr>
          <p:cNvPr id="9" name="Content Placeholder 4"/>
          <p:cNvSpPr txBox="1">
            <a:spLocks/>
          </p:cNvSpPr>
          <p:nvPr/>
        </p:nvSpPr>
        <p:spPr>
          <a:xfrm>
            <a:off x="609600" y="1066800"/>
            <a:ext cx="8001000" cy="4572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20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900" dirty="0">
              <a:effectLst/>
              <a:latin typeface="+mj-lt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900" dirty="0">
              <a:solidFill>
                <a:srgbClr val="000000"/>
              </a:solidFill>
              <a:effectLst/>
              <a:latin typeface="Gill Sans Ultra Bold Condensed" panose="020B0A06020104020203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900" dirty="0">
                <a:solidFill>
                  <a:srgbClr val="000000"/>
                </a:solidFill>
                <a:effectLst/>
                <a:latin typeface="Gill Sans Ultra Bold Condensed" panose="020B0A06020104020203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900" dirty="0">
              <a:effectLst/>
              <a:latin typeface="Gill Sans Ultra Bold Condensed" panose="020B0A06020104020203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solidFill>
                <a:srgbClr val="000000"/>
              </a:solidFill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8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>
              <a:lnSpc>
                <a:spcPct val="107000"/>
              </a:lnSpc>
              <a:spcAft>
                <a:spcPts val="800"/>
              </a:spcAft>
            </a:pP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just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400" dirty="0">
                <a:solidFill>
                  <a:srgbClr val="000000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 </a:t>
            </a:r>
            <a:endParaRPr lang="en-GB" sz="1400" dirty="0">
              <a:effectLst/>
              <a:latin typeface="Times New Roman" panose="02020603050405020304" pitchFamily="18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GB" dirty="0">
              <a:solidFill>
                <a:schemeClr val="tx2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10" name="Picture 2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52600" y="4724400"/>
            <a:ext cx="6096000" cy="2133601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5" name="Content Placeholder 4"/>
          <p:cNvSpPr txBox="1">
            <a:spLocks/>
          </p:cNvSpPr>
          <p:nvPr/>
        </p:nvSpPr>
        <p:spPr>
          <a:xfrm>
            <a:off x="609600" y="838200"/>
            <a:ext cx="8001000" cy="4572000"/>
          </a:xfrm>
          <a:prstGeom prst="rect">
            <a:avLst/>
          </a:prstGeom>
        </p:spPr>
        <p:txBody>
          <a:bodyPr vert="horz" lIns="91440" tIns="45720" rIns="91440" bIns="45720" rtlCol="0">
            <a:normAutofit lnSpcReduction="10000"/>
          </a:bodyPr>
          <a:lstStyle>
            <a:lvl1pPr marL="342900" indent="-3429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742950" indent="-28575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 spc="30" baseline="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100000"/>
              </a:lnSpc>
              <a:spcBef>
                <a:spcPct val="20000"/>
              </a:spcBef>
              <a:spcAft>
                <a:spcPts val="600"/>
              </a:spcAft>
              <a:buClr>
                <a:schemeClr val="tx2"/>
              </a:buClr>
              <a:buFont typeface="Arial" pitchFamily="34" charset="0"/>
              <a:buChar char="•"/>
              <a:defRPr sz="17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30000" b="1" dirty="0">
                <a:solidFill>
                  <a:srgbClr val="336699"/>
                </a:solidFill>
                <a:effectLst/>
                <a:latin typeface="Times New Roman" panose="02020603050405020304" pitchFamily="18" charset="0"/>
                <a:ea typeface="Calibri" panose="020F0502020204030204" pitchFamily="34" charset="0"/>
                <a:cs typeface="Times New Roman" panose="02020603050405020304" pitchFamily="18" charset="0"/>
              </a:rPr>
              <a:t>?</a:t>
            </a:r>
            <a:endParaRPr lang="en-GB" sz="30000" b="1" dirty="0">
              <a:solidFill>
                <a:srgbClr val="336699"/>
              </a:solidFill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83061438"/>
      </p:ext>
    </p:extLst>
  </p:cSld>
  <p:clrMapOvr>
    <a:masterClrMapping/>
  </p:clrMapOvr>
</p:sld>
</file>

<file path=ppt/theme/theme1.xml><?xml version="1.0" encoding="utf-8"?>
<a:theme xmlns:a="http://schemas.openxmlformats.org/drawingml/2006/main" name="Horizon">
  <a:themeElements>
    <a:clrScheme name="Grayscale">
      <a:dk1>
        <a:sysClr val="windowText" lastClr="000000"/>
      </a:dk1>
      <a:lt1>
        <a:sysClr val="window" lastClr="FFFFFF"/>
      </a:lt1>
      <a:dk2>
        <a:srgbClr val="000000"/>
      </a:dk2>
      <a:lt2>
        <a:srgbClr val="F8F8F8"/>
      </a:lt2>
      <a:accent1>
        <a:srgbClr val="DDDDDD"/>
      </a:accent1>
      <a:accent2>
        <a:srgbClr val="B2B2B2"/>
      </a:accent2>
      <a:accent3>
        <a:srgbClr val="969696"/>
      </a:accent3>
      <a:accent4>
        <a:srgbClr val="808080"/>
      </a:accent4>
      <a:accent5>
        <a:srgbClr val="5F5F5F"/>
      </a:accent5>
      <a:accent6>
        <a:srgbClr val="4D4D4D"/>
      </a:accent6>
      <a:hlink>
        <a:srgbClr val="5F5F5F"/>
      </a:hlink>
      <a:folHlink>
        <a:srgbClr val="919191"/>
      </a:folHlink>
    </a:clrScheme>
    <a:fontScheme name="Horizon">
      <a:maj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Arial Narrow"/>
        <a:ea typeface=""/>
        <a:cs typeface=""/>
        <a:font script="Jpan" typeface="HGｺﾞｼｯｸM"/>
        <a:font script="Hang" typeface="HY얕은샘물M"/>
        <a:font script="Hans" typeface="方正姚体"/>
        <a:font script="Hant" typeface="微軟正黑體"/>
        <a:font script="Arab" typeface="Arial"/>
        <a:font script="Hebr" typeface="Levenim MT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Horizon">
      <a:fillStyleLst>
        <a:solidFill>
          <a:schemeClr val="phClr"/>
        </a:solidFill>
        <a:gradFill rotWithShape="1">
          <a:gsLst>
            <a:gs pos="0">
              <a:schemeClr val="phClr">
                <a:tint val="83000"/>
                <a:shade val="100000"/>
                <a:satMod val="100000"/>
              </a:schemeClr>
            </a:gs>
            <a:gs pos="100000">
              <a:schemeClr val="phClr">
                <a:tint val="61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  <a:gradFill rotWithShape="1">
          <a:gsLst>
            <a:gs pos="0">
              <a:schemeClr val="phClr">
                <a:shade val="85000"/>
              </a:schemeClr>
            </a:gs>
            <a:gs pos="100000">
              <a:schemeClr val="phClr">
                <a:tint val="90000"/>
                <a:alpha val="100000"/>
                <a:satMod val="200000"/>
              </a:schemeClr>
            </a:gs>
          </a:gsLst>
          <a:path path="circle">
            <a:fillToRect l="100000" t="100000" r="100000" b="100000"/>
          </a:path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0795" cap="flat" cmpd="sng" algn="ctr">
          <a:solidFill>
            <a:schemeClr val="phClr"/>
          </a:solidFill>
          <a:prstDash val="solid"/>
        </a:ln>
        <a:ln w="15240" cap="flat" cmpd="sng" algn="ctr">
          <a:solidFill>
            <a:schemeClr val="phClr">
              <a:tint val="25000"/>
              <a:alpha val="25000"/>
            </a:schemeClr>
          </a:solidFill>
          <a:prstDash val="solid"/>
        </a:ln>
      </a:lnStyleLst>
      <a:effectStyleLst>
        <a:effectStyle>
          <a:effectLst>
            <a:outerShdw blurRad="38100" dist="254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42924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0000"/>
              </a:srgbClr>
            </a:outerShdw>
          </a:effectLst>
          <a:scene3d>
            <a:camera prst="orthographicFront">
              <a:rot lat="0" lon="0" rev="0"/>
            </a:camera>
            <a:lightRig rig="flat" dir="t">
              <a:rot lat="0" lon="0" rev="3600000"/>
            </a:lightRig>
          </a:scene3d>
          <a:sp3d prstMaterial="flat">
            <a:bevelT w="34925" h="47625" prst="coolSlant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40000"/>
              </a:schemeClr>
            </a:gs>
            <a:gs pos="31000">
              <a:schemeClr val="phClr">
                <a:tint val="100000"/>
                <a:shade val="90000"/>
                <a:alpha val="100000"/>
              </a:schemeClr>
            </a:gs>
            <a:gs pos="100000">
              <a:schemeClr val="phClr">
                <a:tint val="100000"/>
                <a:shade val="80000"/>
                <a:alpha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hade val="100000"/>
                <a:alpha val="100000"/>
                <a:satMod val="180000"/>
              </a:schemeClr>
            </a:gs>
            <a:gs pos="41000">
              <a:schemeClr val="phClr">
                <a:tint val="100000"/>
                <a:shade val="100000"/>
                <a:alpha val="100000"/>
                <a:satMod val="150000"/>
              </a:schemeClr>
            </a:gs>
            <a:gs pos="100000">
              <a:schemeClr val="phClr">
                <a:tint val="100000"/>
                <a:shade val="65000"/>
                <a:alpha val="100000"/>
              </a:schemeClr>
            </a:gs>
          </a:gsLst>
          <a:path path="circle">
            <a:fillToRect l="50000" t="80000" r="100000" b="10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Custom Design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3591</TotalTime>
  <Words>398</Words>
  <Application>Microsoft Office PowerPoint</Application>
  <PresentationFormat>On-screen Show (4:3)</PresentationFormat>
  <Paragraphs>78</Paragraphs>
  <Slides>13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20" baseType="lpstr">
      <vt:lpstr>Arial</vt:lpstr>
      <vt:lpstr>Arial Narrow</vt:lpstr>
      <vt:lpstr>Calibri</vt:lpstr>
      <vt:lpstr>Gill Sans Ultra Bold Condensed</vt:lpstr>
      <vt:lpstr>Times New Roman</vt:lpstr>
      <vt:lpstr>Horizon</vt:lpstr>
      <vt:lpstr>Custom Design</vt:lpstr>
      <vt:lpstr>uwtsd</vt:lpstr>
      <vt:lpstr>INTRODUCTION</vt:lpstr>
      <vt:lpstr>Demography of barking and Dagenham</vt:lpstr>
      <vt:lpstr>STAKEHOLDERS</vt:lpstr>
      <vt:lpstr>Digital technology</vt:lpstr>
      <vt:lpstr>theories</vt:lpstr>
      <vt:lpstr> legislation</vt:lpstr>
      <vt:lpstr>Barriers to community development</vt:lpstr>
      <vt:lpstr>Conclusion/recommendation</vt:lpstr>
      <vt:lpstr>reference</vt:lpstr>
      <vt:lpstr>references</vt:lpstr>
      <vt:lpstr>references</vt:lpstr>
      <vt:lpstr>Q &amp; a</vt:lpstr>
    </vt:vector>
  </TitlesOfParts>
  <Company>Verizon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Obot, James I</dc:creator>
  <cp:lastModifiedBy>mike abak</cp:lastModifiedBy>
  <cp:revision>43</cp:revision>
  <dcterms:created xsi:type="dcterms:W3CDTF">2020-07-12T11:29:35Z</dcterms:created>
  <dcterms:modified xsi:type="dcterms:W3CDTF">2022-11-25T20:50:38Z</dcterms:modified>
</cp:coreProperties>
</file>