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4" r:id="rId4"/>
    <p:sldId id="265" r:id="rId5"/>
    <p:sldId id="258" r:id="rId6"/>
    <p:sldId id="267" r:id="rId7"/>
    <p:sldId id="268" r:id="rId8"/>
    <p:sldId id="269" r:id="rId9"/>
    <p:sldId id="270" r:id="rId10"/>
    <p:sldId id="271" r:id="rId11"/>
    <p:sldId id="259" r:id="rId12"/>
    <p:sldId id="266" r:id="rId13"/>
    <p:sldId id="260" r:id="rId14"/>
    <p:sldId id="272" r:id="rId15"/>
    <p:sldId id="261" r:id="rId16"/>
    <p:sldId id="262"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2EA38-1D1E-4015-A969-3F3A4ECE747F}" v="183" dt="2023-09-14T17:33:09.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12" autoAdjust="0"/>
    <p:restoredTop sz="94712" autoAdjust="0"/>
  </p:normalViewPr>
  <p:slideViewPr>
    <p:cSldViewPr snapToGrid="0">
      <p:cViewPr varScale="1">
        <p:scale>
          <a:sx n="100" d="100"/>
          <a:sy n="100" d="100"/>
        </p:scale>
        <p:origin x="10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Archer" userId="efc02401-57f3-42ef-87fe-0608219755ae" providerId="ADAL" clId="{2A62EA38-1D1E-4015-A969-3F3A4ECE747F}"/>
    <pc:docChg chg="undo custSel addSld delSld modSld sldOrd">
      <pc:chgData name="Josh Archer" userId="efc02401-57f3-42ef-87fe-0608219755ae" providerId="ADAL" clId="{2A62EA38-1D1E-4015-A969-3F3A4ECE747F}" dt="2023-09-14T17:37:53.125" v="8948" actId="1076"/>
      <pc:docMkLst>
        <pc:docMk/>
      </pc:docMkLst>
      <pc:sldChg chg="addSp delSp modSp mod setBg addAnim">
        <pc:chgData name="Josh Archer" userId="efc02401-57f3-42ef-87fe-0608219755ae" providerId="ADAL" clId="{2A62EA38-1D1E-4015-A969-3F3A4ECE747F}" dt="2023-09-14T17:33:09.969" v="8947"/>
        <pc:sldMkLst>
          <pc:docMk/>
          <pc:sldMk cId="2776312162" sldId="256"/>
        </pc:sldMkLst>
        <pc:spChg chg="mod">
          <ac:chgData name="Josh Archer" userId="efc02401-57f3-42ef-87fe-0608219755ae" providerId="ADAL" clId="{2A62EA38-1D1E-4015-A969-3F3A4ECE747F}" dt="2023-09-12T07:26:03.251" v="575" actId="26606"/>
          <ac:spMkLst>
            <pc:docMk/>
            <pc:sldMk cId="2776312162" sldId="256"/>
            <ac:spMk id="2" creationId="{4F26C77A-BC1B-D0CF-C2C2-B09C88071DAD}"/>
          </ac:spMkLst>
        </pc:spChg>
        <pc:spChg chg="mod">
          <ac:chgData name="Josh Archer" userId="efc02401-57f3-42ef-87fe-0608219755ae" providerId="ADAL" clId="{2A62EA38-1D1E-4015-A969-3F3A4ECE747F}" dt="2023-09-12T07:26:03.251" v="575" actId="26606"/>
          <ac:spMkLst>
            <pc:docMk/>
            <pc:sldMk cId="2776312162" sldId="256"/>
            <ac:spMk id="3" creationId="{6F9A6C7F-809F-8139-9A85-A105BA24498C}"/>
          </ac:spMkLst>
        </pc:spChg>
        <pc:spChg chg="add del">
          <ac:chgData name="Josh Archer" userId="efc02401-57f3-42ef-87fe-0608219755ae" providerId="ADAL" clId="{2A62EA38-1D1E-4015-A969-3F3A4ECE747F}" dt="2023-09-11T09:26:02.497" v="105" actId="26606"/>
          <ac:spMkLst>
            <pc:docMk/>
            <pc:sldMk cId="2776312162" sldId="256"/>
            <ac:spMk id="8" creationId="{0E30439A-8A5B-46EC-8283-9B6B031D40D0}"/>
          </ac:spMkLst>
        </pc:spChg>
        <pc:spChg chg="add del">
          <ac:chgData name="Josh Archer" userId="efc02401-57f3-42ef-87fe-0608219755ae" providerId="ADAL" clId="{2A62EA38-1D1E-4015-A969-3F3A4ECE747F}" dt="2023-09-11T09:26:02.497" v="105" actId="26606"/>
          <ac:spMkLst>
            <pc:docMk/>
            <pc:sldMk cId="2776312162" sldId="256"/>
            <ac:spMk id="10" creationId="{5CEAD642-85CF-4750-8432-7C80C901F001}"/>
          </ac:spMkLst>
        </pc:spChg>
        <pc:spChg chg="add del">
          <ac:chgData name="Josh Archer" userId="efc02401-57f3-42ef-87fe-0608219755ae" providerId="ADAL" clId="{2A62EA38-1D1E-4015-A969-3F3A4ECE747F}" dt="2023-09-11T09:26:02.497" v="105" actId="26606"/>
          <ac:spMkLst>
            <pc:docMk/>
            <pc:sldMk cId="2776312162" sldId="256"/>
            <ac:spMk id="12" creationId="{FA33EEAE-15D5-4119-8C1E-89D943F911EF}"/>
          </ac:spMkLst>
        </pc:spChg>
        <pc:spChg chg="add del">
          <ac:chgData name="Josh Archer" userId="efc02401-57f3-42ef-87fe-0608219755ae" providerId="ADAL" clId="{2A62EA38-1D1E-4015-A969-3F3A4ECE747F}" dt="2023-09-11T09:26:02.497" v="105" actId="26606"/>
          <ac:spMkLst>
            <pc:docMk/>
            <pc:sldMk cId="2776312162" sldId="256"/>
            <ac:spMk id="14" creationId="{730D8B3B-9B80-4025-B934-26DC7D7CD231}"/>
          </ac:spMkLst>
        </pc:spChg>
        <pc:spChg chg="add del">
          <ac:chgData name="Josh Archer" userId="efc02401-57f3-42ef-87fe-0608219755ae" providerId="ADAL" clId="{2A62EA38-1D1E-4015-A969-3F3A4ECE747F}" dt="2023-09-11T09:26:02.497" v="105" actId="26606"/>
          <ac:spMkLst>
            <pc:docMk/>
            <pc:sldMk cId="2776312162" sldId="256"/>
            <ac:spMk id="16" creationId="{B5A1B09C-1565-46F8-B70F-621C5EB48A09}"/>
          </ac:spMkLst>
        </pc:spChg>
        <pc:spChg chg="add del">
          <ac:chgData name="Josh Archer" userId="efc02401-57f3-42ef-87fe-0608219755ae" providerId="ADAL" clId="{2A62EA38-1D1E-4015-A969-3F3A4ECE747F}" dt="2023-09-11T09:26:02.497" v="105" actId="26606"/>
          <ac:spMkLst>
            <pc:docMk/>
            <pc:sldMk cId="2776312162" sldId="256"/>
            <ac:spMk id="18" creationId="{8C516CC8-80AC-446C-A56E-9F54B7210402}"/>
          </ac:spMkLst>
        </pc:spChg>
        <pc:spChg chg="add del">
          <ac:chgData name="Josh Archer" userId="efc02401-57f3-42ef-87fe-0608219755ae" providerId="ADAL" clId="{2A62EA38-1D1E-4015-A969-3F3A4ECE747F}" dt="2023-09-11T09:26:02.497" v="105" actId="26606"/>
          <ac:spMkLst>
            <pc:docMk/>
            <pc:sldMk cId="2776312162" sldId="256"/>
            <ac:spMk id="20" creationId="{53947E58-F088-49F1-A3D1-DEA690192E84}"/>
          </ac:spMkLst>
        </pc:spChg>
        <pc:spChg chg="add del">
          <ac:chgData name="Josh Archer" userId="efc02401-57f3-42ef-87fe-0608219755ae" providerId="ADAL" clId="{2A62EA38-1D1E-4015-A969-3F3A4ECE747F}" dt="2023-09-12T07:26:03.251" v="575" actId="26606"/>
          <ac:spMkLst>
            <pc:docMk/>
            <pc:sldMk cId="2776312162" sldId="256"/>
            <ac:spMk id="22" creationId="{787F4F1C-8D3D-4EC1-B72D-A0470A5A08B8}"/>
          </ac:spMkLst>
        </pc:spChg>
        <pc:spChg chg="add">
          <ac:chgData name="Josh Archer" userId="efc02401-57f3-42ef-87fe-0608219755ae" providerId="ADAL" clId="{2A62EA38-1D1E-4015-A969-3F3A4ECE747F}" dt="2023-09-12T07:26:03.251" v="575" actId="26606"/>
          <ac:spMkLst>
            <pc:docMk/>
            <pc:sldMk cId="2776312162" sldId="256"/>
            <ac:spMk id="32" creationId="{E91DC736-0EF8-4F87-9146-EBF1D2EE4D3D}"/>
          </ac:spMkLst>
        </pc:spChg>
        <pc:spChg chg="add">
          <ac:chgData name="Josh Archer" userId="efc02401-57f3-42ef-87fe-0608219755ae" providerId="ADAL" clId="{2A62EA38-1D1E-4015-A969-3F3A4ECE747F}" dt="2023-09-12T07:26:03.251" v="575" actId="26606"/>
          <ac:spMkLst>
            <pc:docMk/>
            <pc:sldMk cId="2776312162" sldId="256"/>
            <ac:spMk id="34" creationId="{097CD68E-23E3-4007-8847-CD0944C4F7BE}"/>
          </ac:spMkLst>
        </pc:spChg>
        <pc:spChg chg="add">
          <ac:chgData name="Josh Archer" userId="efc02401-57f3-42ef-87fe-0608219755ae" providerId="ADAL" clId="{2A62EA38-1D1E-4015-A969-3F3A4ECE747F}" dt="2023-09-12T07:26:03.251" v="575" actId="26606"/>
          <ac:spMkLst>
            <pc:docMk/>
            <pc:sldMk cId="2776312162" sldId="256"/>
            <ac:spMk id="36" creationId="{AF2F604E-43BE-4DC3-B983-E071523364F8}"/>
          </ac:spMkLst>
        </pc:spChg>
        <pc:spChg chg="add">
          <ac:chgData name="Josh Archer" userId="efc02401-57f3-42ef-87fe-0608219755ae" providerId="ADAL" clId="{2A62EA38-1D1E-4015-A969-3F3A4ECE747F}" dt="2023-09-12T07:26:03.251" v="575" actId="26606"/>
          <ac:spMkLst>
            <pc:docMk/>
            <pc:sldMk cId="2776312162" sldId="256"/>
            <ac:spMk id="38" creationId="{08C9B587-E65E-4B52-B37C-ABEBB6E87928}"/>
          </ac:spMkLst>
        </pc:spChg>
        <pc:grpChg chg="add del">
          <ac:chgData name="Josh Archer" userId="efc02401-57f3-42ef-87fe-0608219755ae" providerId="ADAL" clId="{2A62EA38-1D1E-4015-A969-3F3A4ECE747F}" dt="2023-09-12T07:26:03.251" v="575" actId="26606"/>
          <ac:grpSpMkLst>
            <pc:docMk/>
            <pc:sldMk cId="2776312162" sldId="256"/>
            <ac:grpSpMk id="23" creationId="{D1E3DD61-64DB-46AD-B249-E273CD86B051}"/>
          </ac:grpSpMkLst>
        </pc:grpChg>
        <pc:picChg chg="add mod">
          <ac:chgData name="Josh Archer" userId="efc02401-57f3-42ef-87fe-0608219755ae" providerId="ADAL" clId="{2A62EA38-1D1E-4015-A969-3F3A4ECE747F}" dt="2023-09-14T17:33:09.969" v="8947"/>
          <ac:picMkLst>
            <pc:docMk/>
            <pc:sldMk cId="2776312162" sldId="256"/>
            <ac:picMk id="8" creationId="{BCF17F20-50F0-EF0B-0306-146171357779}"/>
          </ac:picMkLst>
        </pc:picChg>
        <pc:picChg chg="add">
          <ac:chgData name="Josh Archer" userId="efc02401-57f3-42ef-87fe-0608219755ae" providerId="ADAL" clId="{2A62EA38-1D1E-4015-A969-3F3A4ECE747F}" dt="2023-09-12T07:26:03.251" v="575" actId="26606"/>
          <ac:picMkLst>
            <pc:docMk/>
            <pc:sldMk cId="2776312162" sldId="256"/>
            <ac:picMk id="28" creationId="{638943F2-9133-68CE-2273-E8125961F6E9}"/>
          </ac:picMkLst>
        </pc:picChg>
      </pc:sldChg>
      <pc:sldChg chg="addSp delSp modSp mod setBg">
        <pc:chgData name="Josh Archer" userId="efc02401-57f3-42ef-87fe-0608219755ae" providerId="ADAL" clId="{2A62EA38-1D1E-4015-A969-3F3A4ECE747F}" dt="2023-09-14T17:33:09.969" v="8947"/>
        <pc:sldMkLst>
          <pc:docMk/>
          <pc:sldMk cId="550765793" sldId="257"/>
        </pc:sldMkLst>
        <pc:spChg chg="mod">
          <ac:chgData name="Josh Archer" userId="efc02401-57f3-42ef-87fe-0608219755ae" providerId="ADAL" clId="{2A62EA38-1D1E-4015-A969-3F3A4ECE747F}" dt="2023-09-12T10:18:10.814" v="1040" actId="20577"/>
          <ac:spMkLst>
            <pc:docMk/>
            <pc:sldMk cId="550765793" sldId="257"/>
            <ac:spMk id="2" creationId="{E0FC270C-210D-00BE-BA33-9199602EE841}"/>
          </ac:spMkLst>
        </pc:spChg>
        <pc:spChg chg="del mod">
          <ac:chgData name="Josh Archer" userId="efc02401-57f3-42ef-87fe-0608219755ae" providerId="ADAL" clId="{2A62EA38-1D1E-4015-A969-3F3A4ECE747F}" dt="2023-09-11T12:45:36.040" v="231" actId="26606"/>
          <ac:spMkLst>
            <pc:docMk/>
            <pc:sldMk cId="550765793" sldId="257"/>
            <ac:spMk id="3" creationId="{0983DCB6-B13D-5A64-C44C-95612B3F3BA9}"/>
          </ac:spMkLst>
        </pc:spChg>
        <pc:spChg chg="add del">
          <ac:chgData name="Josh Archer" userId="efc02401-57f3-42ef-87fe-0608219755ae" providerId="ADAL" clId="{2A62EA38-1D1E-4015-A969-3F3A4ECE747F}" dt="2023-09-12T07:26:13.366" v="576" actId="26606"/>
          <ac:spMkLst>
            <pc:docMk/>
            <pc:sldMk cId="550765793" sldId="257"/>
            <ac:spMk id="9" creationId="{56E9B3E6-E277-4D68-BA48-9CB43FFBD6E2}"/>
          </ac:spMkLst>
        </pc:spChg>
        <pc:spChg chg="add del">
          <ac:chgData name="Josh Archer" userId="efc02401-57f3-42ef-87fe-0608219755ae" providerId="ADAL" clId="{2A62EA38-1D1E-4015-A969-3F3A4ECE747F}" dt="2023-09-12T07:26:13.366" v="576" actId="26606"/>
          <ac:spMkLst>
            <pc:docMk/>
            <pc:sldMk cId="550765793" sldId="257"/>
            <ac:spMk id="16" creationId="{D5B0017B-2ECA-49AF-B397-DC140825DF8D}"/>
          </ac:spMkLst>
        </pc:spChg>
        <pc:spChg chg="add">
          <ac:chgData name="Josh Archer" userId="efc02401-57f3-42ef-87fe-0608219755ae" providerId="ADAL" clId="{2A62EA38-1D1E-4015-A969-3F3A4ECE747F}" dt="2023-09-12T07:26:13.366" v="576" actId="26606"/>
          <ac:spMkLst>
            <pc:docMk/>
            <pc:sldMk cId="550765793" sldId="257"/>
            <ac:spMk id="23" creationId="{BACC6370-2D7E-4714-9D71-7542949D7D5D}"/>
          </ac:spMkLst>
        </pc:spChg>
        <pc:spChg chg="add">
          <ac:chgData name="Josh Archer" userId="efc02401-57f3-42ef-87fe-0608219755ae" providerId="ADAL" clId="{2A62EA38-1D1E-4015-A969-3F3A4ECE747F}" dt="2023-09-12T07:26:13.366" v="576" actId="26606"/>
          <ac:spMkLst>
            <pc:docMk/>
            <pc:sldMk cId="550765793" sldId="257"/>
            <ac:spMk id="25" creationId="{F68B3F68-107C-434F-AA38-110D5EA91B85}"/>
          </ac:spMkLst>
        </pc:spChg>
        <pc:spChg chg="add">
          <ac:chgData name="Josh Archer" userId="efc02401-57f3-42ef-87fe-0608219755ae" providerId="ADAL" clId="{2A62EA38-1D1E-4015-A969-3F3A4ECE747F}" dt="2023-09-12T07:26:13.366" v="576" actId="26606"/>
          <ac:spMkLst>
            <pc:docMk/>
            <pc:sldMk cId="550765793" sldId="257"/>
            <ac:spMk id="27" creationId="{AAD0DBB9-1A4B-4391-81D4-CB19F9AB918A}"/>
          </ac:spMkLst>
        </pc:spChg>
        <pc:spChg chg="add">
          <ac:chgData name="Josh Archer" userId="efc02401-57f3-42ef-87fe-0608219755ae" providerId="ADAL" clId="{2A62EA38-1D1E-4015-A969-3F3A4ECE747F}" dt="2023-09-12T07:26:13.366" v="576" actId="26606"/>
          <ac:spMkLst>
            <pc:docMk/>
            <pc:sldMk cId="550765793" sldId="257"/>
            <ac:spMk id="29" creationId="{063BBA22-50EA-4C4D-BE05-F1CE4E63AA56}"/>
          </ac:spMkLst>
        </pc:spChg>
        <pc:grpChg chg="add del">
          <ac:chgData name="Josh Archer" userId="efc02401-57f3-42ef-87fe-0608219755ae" providerId="ADAL" clId="{2A62EA38-1D1E-4015-A969-3F3A4ECE747F}" dt="2023-09-12T07:26:13.366" v="576" actId="26606"/>
          <ac:grpSpMkLst>
            <pc:docMk/>
            <pc:sldMk cId="550765793" sldId="257"/>
            <ac:grpSpMk id="11" creationId="{AE1C45F0-260A-458C-96ED-C1F6D2151219}"/>
          </ac:grpSpMkLst>
        </pc:grpChg>
        <pc:graphicFrameChg chg="add mod modGraphic">
          <ac:chgData name="Josh Archer" userId="efc02401-57f3-42ef-87fe-0608219755ae" providerId="ADAL" clId="{2A62EA38-1D1E-4015-A969-3F3A4ECE747F}" dt="2023-09-12T07:26:13.366" v="576" actId="26606"/>
          <ac:graphicFrameMkLst>
            <pc:docMk/>
            <pc:sldMk cId="550765793" sldId="257"/>
            <ac:graphicFrameMk id="5" creationId="{A9A584B4-BA31-362F-2C7F-353C884494FE}"/>
          </ac:graphicFrameMkLst>
        </pc:graphicFrameChg>
        <pc:picChg chg="add mod">
          <ac:chgData name="Josh Archer" userId="efc02401-57f3-42ef-87fe-0608219755ae" providerId="ADAL" clId="{2A62EA38-1D1E-4015-A969-3F3A4ECE747F}" dt="2023-09-14T17:33:09.969" v="8947"/>
          <ac:picMkLst>
            <pc:docMk/>
            <pc:sldMk cId="550765793" sldId="257"/>
            <ac:picMk id="7" creationId="{331051C5-6008-543A-0036-261A47A4B589}"/>
          </ac:picMkLst>
        </pc:picChg>
        <pc:cxnChg chg="add del">
          <ac:chgData name="Josh Archer" userId="efc02401-57f3-42ef-87fe-0608219755ae" providerId="ADAL" clId="{2A62EA38-1D1E-4015-A969-3F3A4ECE747F}" dt="2023-09-12T07:26:13.366" v="576" actId="26606"/>
          <ac:cxnSpMkLst>
            <pc:docMk/>
            <pc:sldMk cId="550765793" sldId="257"/>
            <ac:cxnSpMk id="18" creationId="{6CF1BAF6-AD41-4082-B212-8A1F9A2E8779}"/>
          </ac:cxnSpMkLst>
        </pc:cxnChg>
      </pc:sldChg>
      <pc:sldChg chg="addSp delSp modSp mod setBg modAnim">
        <pc:chgData name="Josh Archer" userId="efc02401-57f3-42ef-87fe-0608219755ae" providerId="ADAL" clId="{2A62EA38-1D1E-4015-A969-3F3A4ECE747F}" dt="2023-09-14T17:33:09.969" v="8947"/>
        <pc:sldMkLst>
          <pc:docMk/>
          <pc:sldMk cId="4203020781" sldId="258"/>
        </pc:sldMkLst>
        <pc:spChg chg="mod">
          <ac:chgData name="Josh Archer" userId="efc02401-57f3-42ef-87fe-0608219755ae" providerId="ADAL" clId="{2A62EA38-1D1E-4015-A969-3F3A4ECE747F}" dt="2023-09-12T10:18:29.404" v="1043"/>
          <ac:spMkLst>
            <pc:docMk/>
            <pc:sldMk cId="4203020781" sldId="258"/>
            <ac:spMk id="2" creationId="{9F8521DE-C3E8-A179-2382-0E842ED9738C}"/>
          </ac:spMkLst>
        </pc:spChg>
        <pc:spChg chg="del mod">
          <ac:chgData name="Josh Archer" userId="efc02401-57f3-42ef-87fe-0608219755ae" providerId="ADAL" clId="{2A62EA38-1D1E-4015-A969-3F3A4ECE747F}" dt="2023-09-12T07:43:12.398" v="619" actId="478"/>
          <ac:spMkLst>
            <pc:docMk/>
            <pc:sldMk cId="4203020781" sldId="258"/>
            <ac:spMk id="3" creationId="{7CD690D6-C1C4-C80A-04BC-3ADCE4B614A1}"/>
          </ac:spMkLst>
        </pc:spChg>
        <pc:spChg chg="add mod">
          <ac:chgData name="Josh Archer" userId="efc02401-57f3-42ef-87fe-0608219755ae" providerId="ADAL" clId="{2A62EA38-1D1E-4015-A969-3F3A4ECE747F}" dt="2023-09-12T07:49:37.292" v="641" actId="13822"/>
          <ac:spMkLst>
            <pc:docMk/>
            <pc:sldMk cId="4203020781" sldId="258"/>
            <ac:spMk id="6" creationId="{20C828E3-6AF4-36DA-7DED-19F126FD88F8}"/>
          </ac:spMkLst>
        </pc:spChg>
        <pc:spChg chg="add mod">
          <ac:chgData name="Josh Archer" userId="efc02401-57f3-42ef-87fe-0608219755ae" providerId="ADAL" clId="{2A62EA38-1D1E-4015-A969-3F3A4ECE747F}" dt="2023-09-12T07:49:37.292" v="641" actId="13822"/>
          <ac:spMkLst>
            <pc:docMk/>
            <pc:sldMk cId="4203020781" sldId="258"/>
            <ac:spMk id="7" creationId="{2045182A-BE09-9210-F115-2483505C1CE2}"/>
          </ac:spMkLst>
        </pc:spChg>
        <pc:spChg chg="add">
          <ac:chgData name="Josh Archer" userId="efc02401-57f3-42ef-87fe-0608219755ae" providerId="ADAL" clId="{2A62EA38-1D1E-4015-A969-3F3A4ECE747F}" dt="2023-09-12T07:27:29.181" v="583" actId="26606"/>
          <ac:spMkLst>
            <pc:docMk/>
            <pc:sldMk cId="4203020781" sldId="258"/>
            <ac:spMk id="8" creationId="{1B15ED52-F352-441B-82BF-E0EA34836D08}"/>
          </ac:spMkLst>
        </pc:spChg>
        <pc:spChg chg="add">
          <ac:chgData name="Josh Archer" userId="efc02401-57f3-42ef-87fe-0608219755ae" providerId="ADAL" clId="{2A62EA38-1D1E-4015-A969-3F3A4ECE747F}" dt="2023-09-12T07:27:29.181" v="583" actId="26606"/>
          <ac:spMkLst>
            <pc:docMk/>
            <pc:sldMk cId="4203020781" sldId="258"/>
            <ac:spMk id="10" creationId="{3B2E3793-BFE6-45A2-9B7B-E18844431C99}"/>
          </ac:spMkLst>
        </pc:spChg>
        <pc:spChg chg="add mod">
          <ac:chgData name="Josh Archer" userId="efc02401-57f3-42ef-87fe-0608219755ae" providerId="ADAL" clId="{2A62EA38-1D1E-4015-A969-3F3A4ECE747F}" dt="2023-09-12T07:49:40.396" v="643" actId="13822"/>
          <ac:spMkLst>
            <pc:docMk/>
            <pc:sldMk cId="4203020781" sldId="258"/>
            <ac:spMk id="11" creationId="{8D7CAFE8-B55E-AA8E-E96A-712F893E213E}"/>
          </ac:spMkLst>
        </pc:spChg>
        <pc:spChg chg="add">
          <ac:chgData name="Josh Archer" userId="efc02401-57f3-42ef-87fe-0608219755ae" providerId="ADAL" clId="{2A62EA38-1D1E-4015-A969-3F3A4ECE747F}" dt="2023-09-12T07:27:29.181" v="583" actId="26606"/>
          <ac:spMkLst>
            <pc:docMk/>
            <pc:sldMk cId="4203020781" sldId="258"/>
            <ac:spMk id="12" creationId="{BC4C4868-CB8F-4AF9-9CDB-8108F2C19B67}"/>
          </ac:spMkLst>
        </pc:spChg>
        <pc:spChg chg="add mod">
          <ac:chgData name="Josh Archer" userId="efc02401-57f3-42ef-87fe-0608219755ae" providerId="ADAL" clId="{2A62EA38-1D1E-4015-A969-3F3A4ECE747F}" dt="2023-09-12T07:49:40.396" v="643" actId="13822"/>
          <ac:spMkLst>
            <pc:docMk/>
            <pc:sldMk cId="4203020781" sldId="258"/>
            <ac:spMk id="13" creationId="{300369CC-E1E9-9AB1-DA63-E1EFA2096C2A}"/>
          </ac:spMkLst>
        </pc:spChg>
        <pc:spChg chg="add">
          <ac:chgData name="Josh Archer" userId="efc02401-57f3-42ef-87fe-0608219755ae" providerId="ADAL" clId="{2A62EA38-1D1E-4015-A969-3F3A4ECE747F}" dt="2023-09-12T07:27:29.181" v="583" actId="26606"/>
          <ac:spMkLst>
            <pc:docMk/>
            <pc:sldMk cId="4203020781" sldId="258"/>
            <ac:spMk id="14" creationId="{375E0459-6403-40CD-989D-56A4407CA12E}"/>
          </ac:spMkLst>
        </pc:spChg>
        <pc:spChg chg="add mod">
          <ac:chgData name="Josh Archer" userId="efc02401-57f3-42ef-87fe-0608219755ae" providerId="ADAL" clId="{2A62EA38-1D1E-4015-A969-3F3A4ECE747F}" dt="2023-09-12T07:49:57.729" v="648" actId="20577"/>
          <ac:spMkLst>
            <pc:docMk/>
            <pc:sldMk cId="4203020781" sldId="258"/>
            <ac:spMk id="15" creationId="{509FB34D-DC0E-AABC-900A-5EA2101207AB}"/>
          </ac:spMkLst>
        </pc:spChg>
        <pc:spChg chg="add">
          <ac:chgData name="Josh Archer" userId="efc02401-57f3-42ef-87fe-0608219755ae" providerId="ADAL" clId="{2A62EA38-1D1E-4015-A969-3F3A4ECE747F}" dt="2023-09-12T07:27:29.181" v="583" actId="26606"/>
          <ac:spMkLst>
            <pc:docMk/>
            <pc:sldMk cId="4203020781" sldId="258"/>
            <ac:spMk id="16" creationId="{53E5B1A8-3AC9-4BD1-9BBC-78CA94F2D1BA}"/>
          </ac:spMkLst>
        </pc:spChg>
        <pc:spChg chg="add mod">
          <ac:chgData name="Josh Archer" userId="efc02401-57f3-42ef-87fe-0608219755ae" providerId="ADAL" clId="{2A62EA38-1D1E-4015-A969-3F3A4ECE747F}" dt="2023-09-12T07:50:19.543" v="668" actId="20577"/>
          <ac:spMkLst>
            <pc:docMk/>
            <pc:sldMk cId="4203020781" sldId="258"/>
            <ac:spMk id="17" creationId="{754EBEDA-9A07-D751-5F91-05C022C16A61}"/>
          </ac:spMkLst>
        </pc:spChg>
        <pc:picChg chg="add mod">
          <ac:chgData name="Josh Archer" userId="efc02401-57f3-42ef-87fe-0608219755ae" providerId="ADAL" clId="{2A62EA38-1D1E-4015-A969-3F3A4ECE747F}" dt="2023-09-12T07:48:59.051" v="632" actId="1076"/>
          <ac:picMkLst>
            <pc:docMk/>
            <pc:sldMk cId="4203020781" sldId="258"/>
            <ac:picMk id="5" creationId="{5802CF83-0DFA-9948-2953-A4B1C5919B25}"/>
          </ac:picMkLst>
        </pc:picChg>
        <pc:picChg chg="add mod">
          <ac:chgData name="Josh Archer" userId="efc02401-57f3-42ef-87fe-0608219755ae" providerId="ADAL" clId="{2A62EA38-1D1E-4015-A969-3F3A4ECE747F}" dt="2023-09-12T07:49:11.515" v="635" actId="1076"/>
          <ac:picMkLst>
            <pc:docMk/>
            <pc:sldMk cId="4203020781" sldId="258"/>
            <ac:picMk id="9" creationId="{E0C7E0DA-ADFB-7F85-BF91-9620DEF0B74D}"/>
          </ac:picMkLst>
        </pc:picChg>
        <pc:picChg chg="add mod">
          <ac:chgData name="Josh Archer" userId="efc02401-57f3-42ef-87fe-0608219755ae" providerId="ADAL" clId="{2A62EA38-1D1E-4015-A969-3F3A4ECE747F}" dt="2023-09-14T17:33:09.969" v="8947"/>
          <ac:picMkLst>
            <pc:docMk/>
            <pc:sldMk cId="4203020781" sldId="258"/>
            <ac:picMk id="19" creationId="{4982A9BC-FD2C-A23D-C52D-8B640F78DBA6}"/>
          </ac:picMkLst>
        </pc:picChg>
      </pc:sldChg>
      <pc:sldChg chg="addSp delSp modSp mod setBg modNotesTx">
        <pc:chgData name="Josh Archer" userId="efc02401-57f3-42ef-87fe-0608219755ae" providerId="ADAL" clId="{2A62EA38-1D1E-4015-A969-3F3A4ECE747F}" dt="2023-09-14T17:33:09.969" v="8947"/>
        <pc:sldMkLst>
          <pc:docMk/>
          <pc:sldMk cId="204727671" sldId="259"/>
        </pc:sldMkLst>
        <pc:spChg chg="mod">
          <ac:chgData name="Josh Archer" userId="efc02401-57f3-42ef-87fe-0608219755ae" providerId="ADAL" clId="{2A62EA38-1D1E-4015-A969-3F3A4ECE747F}" dt="2023-09-12T21:38:42.405" v="4681" actId="26606"/>
          <ac:spMkLst>
            <pc:docMk/>
            <pc:sldMk cId="204727671" sldId="259"/>
            <ac:spMk id="2" creationId="{ADD3D025-3DD6-5053-E677-36222CED92E0}"/>
          </ac:spMkLst>
        </pc:spChg>
        <pc:spChg chg="mod ord">
          <ac:chgData name="Josh Archer" userId="efc02401-57f3-42ef-87fe-0608219755ae" providerId="ADAL" clId="{2A62EA38-1D1E-4015-A969-3F3A4ECE747F}" dt="2023-09-12T21:39:11.053" v="4691" actId="1076"/>
          <ac:spMkLst>
            <pc:docMk/>
            <pc:sldMk cId="204727671" sldId="259"/>
            <ac:spMk id="3" creationId="{18041F59-662B-6088-200D-0AF548444580}"/>
          </ac:spMkLst>
        </pc:spChg>
        <pc:spChg chg="add del">
          <ac:chgData name="Josh Archer" userId="efc02401-57f3-42ef-87fe-0608219755ae" providerId="ADAL" clId="{2A62EA38-1D1E-4015-A969-3F3A4ECE747F}" dt="2023-09-12T21:37:53.552" v="4668" actId="26606"/>
          <ac:spMkLst>
            <pc:docMk/>
            <pc:sldMk cId="204727671" sldId="259"/>
            <ac:spMk id="14" creationId="{50D1C5B3-B60D-4696-AE60-100D5EC8AB5D}"/>
          </ac:spMkLst>
        </pc:spChg>
        <pc:spChg chg="add del">
          <ac:chgData name="Josh Archer" userId="efc02401-57f3-42ef-87fe-0608219755ae" providerId="ADAL" clId="{2A62EA38-1D1E-4015-A969-3F3A4ECE747F}" dt="2023-09-12T21:38:06.917" v="4672" actId="26606"/>
          <ac:spMkLst>
            <pc:docMk/>
            <pc:sldMk cId="204727671" sldId="259"/>
            <ac:spMk id="18" creationId="{F6EBCC24-DE3B-4BAD-9624-83E1C2D665DD}"/>
          </ac:spMkLst>
        </pc:spChg>
        <pc:spChg chg="add del">
          <ac:chgData name="Josh Archer" userId="efc02401-57f3-42ef-87fe-0608219755ae" providerId="ADAL" clId="{2A62EA38-1D1E-4015-A969-3F3A4ECE747F}" dt="2023-09-12T21:37:56.021" v="4670" actId="26606"/>
          <ac:spMkLst>
            <pc:docMk/>
            <pc:sldMk cId="204727671" sldId="259"/>
            <ac:spMk id="20" creationId="{E82F361B-984A-43B6-AFE8-1F14394284E4}"/>
          </ac:spMkLst>
        </pc:spChg>
        <pc:spChg chg="add del">
          <ac:chgData name="Josh Archer" userId="efc02401-57f3-42ef-87fe-0608219755ae" providerId="ADAL" clId="{2A62EA38-1D1E-4015-A969-3F3A4ECE747F}" dt="2023-09-12T21:37:56.021" v="4670" actId="26606"/>
          <ac:spMkLst>
            <pc:docMk/>
            <pc:sldMk cId="204727671" sldId="259"/>
            <ac:spMk id="21" creationId="{7B0EAC71-1588-4F05-B8F6-39B63FC638B6}"/>
          </ac:spMkLst>
        </pc:spChg>
        <pc:spChg chg="add del">
          <ac:chgData name="Josh Archer" userId="efc02401-57f3-42ef-87fe-0608219755ae" providerId="ADAL" clId="{2A62EA38-1D1E-4015-A969-3F3A4ECE747F}" dt="2023-09-12T21:37:56.021" v="4670" actId="26606"/>
          <ac:spMkLst>
            <pc:docMk/>
            <pc:sldMk cId="204727671" sldId="259"/>
            <ac:spMk id="22" creationId="{4F2A6A32-9ADF-4DD4-AEA5-0D1FF0F8B490}"/>
          </ac:spMkLst>
        </pc:spChg>
        <pc:spChg chg="add del">
          <ac:chgData name="Josh Archer" userId="efc02401-57f3-42ef-87fe-0608219755ae" providerId="ADAL" clId="{2A62EA38-1D1E-4015-A969-3F3A4ECE747F}" dt="2023-09-12T21:37:56.021" v="4670" actId="26606"/>
          <ac:spMkLst>
            <pc:docMk/>
            <pc:sldMk cId="204727671" sldId="259"/>
            <ac:spMk id="23" creationId="{B7D0ACE8-8ED8-4CA7-9DDB-B725E80C045F}"/>
          </ac:spMkLst>
        </pc:spChg>
        <pc:spChg chg="add del">
          <ac:chgData name="Josh Archer" userId="efc02401-57f3-42ef-87fe-0608219755ae" providerId="ADAL" clId="{2A62EA38-1D1E-4015-A969-3F3A4ECE747F}" dt="2023-09-12T21:37:56.021" v="4670" actId="26606"/>
          <ac:spMkLst>
            <pc:docMk/>
            <pc:sldMk cId="204727671" sldId="259"/>
            <ac:spMk id="24" creationId="{9864AAEA-8DC4-4D15-864C-B53C5B4CCEE0}"/>
          </ac:spMkLst>
        </pc:spChg>
        <pc:spChg chg="add del">
          <ac:chgData name="Josh Archer" userId="efc02401-57f3-42ef-87fe-0608219755ae" providerId="ADAL" clId="{2A62EA38-1D1E-4015-A969-3F3A4ECE747F}" dt="2023-09-12T21:38:06.917" v="4672" actId="26606"/>
          <ac:spMkLst>
            <pc:docMk/>
            <pc:sldMk cId="204727671" sldId="259"/>
            <ac:spMk id="26" creationId="{7D5D2E51-A652-4FCB-ADE3-8974F2723C34}"/>
          </ac:spMkLst>
        </pc:spChg>
        <pc:spChg chg="add del">
          <ac:chgData name="Josh Archer" userId="efc02401-57f3-42ef-87fe-0608219755ae" providerId="ADAL" clId="{2A62EA38-1D1E-4015-A969-3F3A4ECE747F}" dt="2023-09-12T21:38:06.917" v="4672" actId="26606"/>
          <ac:spMkLst>
            <pc:docMk/>
            <pc:sldMk cId="204727671" sldId="259"/>
            <ac:spMk id="27" creationId="{08E18253-076D-4D89-968E-FCD8887E2B27}"/>
          </ac:spMkLst>
        </pc:spChg>
        <pc:spChg chg="add del">
          <ac:chgData name="Josh Archer" userId="efc02401-57f3-42ef-87fe-0608219755ae" providerId="ADAL" clId="{2A62EA38-1D1E-4015-A969-3F3A4ECE747F}" dt="2023-09-12T21:38:06.917" v="4672" actId="26606"/>
          <ac:spMkLst>
            <pc:docMk/>
            <pc:sldMk cId="204727671" sldId="259"/>
            <ac:spMk id="28" creationId="{8C07AF1D-AB44-447B-BC2F-DBECCC06C02A}"/>
          </ac:spMkLst>
        </pc:spChg>
        <pc:spChg chg="add del">
          <ac:chgData name="Josh Archer" userId="efc02401-57f3-42ef-87fe-0608219755ae" providerId="ADAL" clId="{2A62EA38-1D1E-4015-A969-3F3A4ECE747F}" dt="2023-09-12T21:38:06.917" v="4672" actId="26606"/>
          <ac:spMkLst>
            <pc:docMk/>
            <pc:sldMk cId="204727671" sldId="259"/>
            <ac:spMk id="29" creationId="{6FCD70E2-BD62-41E4-975D-E58B07928F6F}"/>
          </ac:spMkLst>
        </pc:spChg>
        <pc:spChg chg="add del">
          <ac:chgData name="Josh Archer" userId="efc02401-57f3-42ef-87fe-0608219755ae" providerId="ADAL" clId="{2A62EA38-1D1E-4015-A969-3F3A4ECE747F}" dt="2023-09-12T21:38:42.414" v="4682" actId="26606"/>
          <ac:spMkLst>
            <pc:docMk/>
            <pc:sldMk cId="204727671" sldId="259"/>
            <ac:spMk id="31" creationId="{50D1C5B3-B60D-4696-AE60-100D5EC8AB5D}"/>
          </ac:spMkLst>
        </pc:spChg>
        <pc:spChg chg="add del">
          <ac:chgData name="Josh Archer" userId="efc02401-57f3-42ef-87fe-0608219755ae" providerId="ADAL" clId="{2A62EA38-1D1E-4015-A969-3F3A4ECE747F}" dt="2023-09-12T21:38:42.405" v="4681" actId="26606"/>
          <ac:spMkLst>
            <pc:docMk/>
            <pc:sldMk cId="204727671" sldId="259"/>
            <ac:spMk id="38" creationId="{50D1C5B3-B60D-4696-AE60-100D5EC8AB5D}"/>
          </ac:spMkLst>
        </pc:spChg>
        <pc:spChg chg="add del">
          <ac:chgData name="Josh Archer" userId="efc02401-57f3-42ef-87fe-0608219755ae" providerId="ADAL" clId="{2A62EA38-1D1E-4015-A969-3F3A4ECE747F}" dt="2023-09-12T21:38:42.405" v="4681" actId="26606"/>
          <ac:spMkLst>
            <pc:docMk/>
            <pc:sldMk cId="204727671" sldId="259"/>
            <ac:spMk id="40" creationId="{6C45AC87-1D03-4452-BBE4-712E10796A83}"/>
          </ac:spMkLst>
        </pc:spChg>
        <pc:spChg chg="add del">
          <ac:chgData name="Josh Archer" userId="efc02401-57f3-42ef-87fe-0608219755ae" providerId="ADAL" clId="{2A62EA38-1D1E-4015-A969-3F3A4ECE747F}" dt="2023-09-12T21:38:42.405" v="4681" actId="26606"/>
          <ac:spMkLst>
            <pc:docMk/>
            <pc:sldMk cId="204727671" sldId="259"/>
            <ac:spMk id="42" creationId="{D3A66E38-056D-4A0A-BF1D-682AB0529888}"/>
          </ac:spMkLst>
        </pc:spChg>
        <pc:spChg chg="add del">
          <ac:chgData name="Josh Archer" userId="efc02401-57f3-42ef-87fe-0608219755ae" providerId="ADAL" clId="{2A62EA38-1D1E-4015-A969-3F3A4ECE747F}" dt="2023-09-12T21:38:42.405" v="4681" actId="26606"/>
          <ac:spMkLst>
            <pc:docMk/>
            <pc:sldMk cId="204727671" sldId="259"/>
            <ac:spMk id="44" creationId="{E7D0A197-F7EC-4629-86FB-48D5D3B829AB}"/>
          </ac:spMkLst>
        </pc:spChg>
        <pc:spChg chg="add del">
          <ac:chgData name="Josh Archer" userId="efc02401-57f3-42ef-87fe-0608219755ae" providerId="ADAL" clId="{2A62EA38-1D1E-4015-A969-3F3A4ECE747F}" dt="2023-09-12T21:38:42.405" v="4681" actId="26606"/>
          <ac:spMkLst>
            <pc:docMk/>
            <pc:sldMk cId="204727671" sldId="259"/>
            <ac:spMk id="46" creationId="{47251444-A29D-44A8-9E2E-263F0C215B1F}"/>
          </ac:spMkLst>
        </pc:spChg>
        <pc:spChg chg="add">
          <ac:chgData name="Josh Archer" userId="efc02401-57f3-42ef-87fe-0608219755ae" providerId="ADAL" clId="{2A62EA38-1D1E-4015-A969-3F3A4ECE747F}" dt="2023-09-12T21:38:42.414" v="4682" actId="26606"/>
          <ac:spMkLst>
            <pc:docMk/>
            <pc:sldMk cId="204727671" sldId="259"/>
            <ac:spMk id="48" creationId="{50D1C5B3-B60D-4696-AE60-100D5EC8AB5D}"/>
          </ac:spMkLst>
        </pc:spChg>
        <pc:grpChg chg="add del">
          <ac:chgData name="Josh Archer" userId="efc02401-57f3-42ef-87fe-0608219755ae" providerId="ADAL" clId="{2A62EA38-1D1E-4015-A969-3F3A4ECE747F}" dt="2023-09-12T21:37:53.552" v="4668" actId="26606"/>
          <ac:grpSpMkLst>
            <pc:docMk/>
            <pc:sldMk cId="204727671" sldId="259"/>
            <ac:grpSpMk id="16" creationId="{73EDDF53-0851-48D4-A466-6FE0DCE91E73}"/>
          </ac:grpSpMkLst>
        </pc:grpChg>
        <pc:grpChg chg="add del">
          <ac:chgData name="Josh Archer" userId="efc02401-57f3-42ef-87fe-0608219755ae" providerId="ADAL" clId="{2A62EA38-1D1E-4015-A969-3F3A4ECE747F}" dt="2023-09-12T21:38:42.414" v="4682" actId="26606"/>
          <ac:grpSpMkLst>
            <pc:docMk/>
            <pc:sldMk cId="204727671" sldId="259"/>
            <ac:grpSpMk id="32" creationId="{73EDDF53-0851-48D4-A466-6FE0DCE91E73}"/>
          </ac:grpSpMkLst>
        </pc:grpChg>
        <pc:grpChg chg="add">
          <ac:chgData name="Josh Archer" userId="efc02401-57f3-42ef-87fe-0608219755ae" providerId="ADAL" clId="{2A62EA38-1D1E-4015-A969-3F3A4ECE747F}" dt="2023-09-12T21:38:42.414" v="4682" actId="26606"/>
          <ac:grpSpMkLst>
            <pc:docMk/>
            <pc:sldMk cId="204727671" sldId="259"/>
            <ac:grpSpMk id="49" creationId="{73EDDF53-0851-48D4-A466-6FE0DCE91E73}"/>
          </ac:grpSpMkLst>
        </pc:grpChg>
        <pc:picChg chg="add mod ord">
          <ac:chgData name="Josh Archer" userId="efc02401-57f3-42ef-87fe-0608219755ae" providerId="ADAL" clId="{2A62EA38-1D1E-4015-A969-3F3A4ECE747F}" dt="2023-09-12T21:38:42.405" v="4681" actId="26606"/>
          <ac:picMkLst>
            <pc:docMk/>
            <pc:sldMk cId="204727671" sldId="259"/>
            <ac:picMk id="5" creationId="{95D8758B-F833-1894-5A30-CAE513106023}"/>
          </ac:picMkLst>
        </pc:picChg>
        <pc:picChg chg="add mod">
          <ac:chgData name="Josh Archer" userId="efc02401-57f3-42ef-87fe-0608219755ae" providerId="ADAL" clId="{2A62EA38-1D1E-4015-A969-3F3A4ECE747F}" dt="2023-09-14T17:33:09.969" v="8947"/>
          <ac:picMkLst>
            <pc:docMk/>
            <pc:sldMk cId="204727671" sldId="259"/>
            <ac:picMk id="6" creationId="{4C002A9F-8401-B379-DC94-3C7BCC4E1EAE}"/>
          </ac:picMkLst>
        </pc:picChg>
        <pc:picChg chg="add mod ord">
          <ac:chgData name="Josh Archer" userId="efc02401-57f3-42ef-87fe-0608219755ae" providerId="ADAL" clId="{2A62EA38-1D1E-4015-A969-3F3A4ECE747F}" dt="2023-09-12T21:38:42.405" v="4681" actId="26606"/>
          <ac:picMkLst>
            <pc:docMk/>
            <pc:sldMk cId="204727671" sldId="259"/>
            <ac:picMk id="7" creationId="{2F3CFEB6-2D0B-D10E-DB35-4DCCF4D8835B}"/>
          </ac:picMkLst>
        </pc:picChg>
        <pc:picChg chg="add mod ord">
          <ac:chgData name="Josh Archer" userId="efc02401-57f3-42ef-87fe-0608219755ae" providerId="ADAL" clId="{2A62EA38-1D1E-4015-A969-3F3A4ECE747F}" dt="2023-09-12T21:38:42.405" v="4681" actId="26606"/>
          <ac:picMkLst>
            <pc:docMk/>
            <pc:sldMk cId="204727671" sldId="259"/>
            <ac:picMk id="9" creationId="{D3463C31-2409-28D0-557B-4E5C60FEFB6D}"/>
          </ac:picMkLst>
        </pc:picChg>
      </pc:sldChg>
      <pc:sldChg chg="addSp delSp modSp mod setBg modNotesTx">
        <pc:chgData name="Josh Archer" userId="efc02401-57f3-42ef-87fe-0608219755ae" providerId="ADAL" clId="{2A62EA38-1D1E-4015-A969-3F3A4ECE747F}" dt="2023-09-14T17:37:53.125" v="8948" actId="1076"/>
        <pc:sldMkLst>
          <pc:docMk/>
          <pc:sldMk cId="145271309" sldId="260"/>
        </pc:sldMkLst>
        <pc:spChg chg="mod">
          <ac:chgData name="Josh Archer" userId="efc02401-57f3-42ef-87fe-0608219755ae" providerId="ADAL" clId="{2A62EA38-1D1E-4015-A969-3F3A4ECE747F}" dt="2023-09-13T14:27:22.338" v="7587" actId="26606"/>
          <ac:spMkLst>
            <pc:docMk/>
            <pc:sldMk cId="145271309" sldId="260"/>
            <ac:spMk id="2" creationId="{86D2F92F-42E2-D5F4-388C-F1F61E3D2586}"/>
          </ac:spMkLst>
        </pc:spChg>
        <pc:spChg chg="mod ord">
          <ac:chgData name="Josh Archer" userId="efc02401-57f3-42ef-87fe-0608219755ae" providerId="ADAL" clId="{2A62EA38-1D1E-4015-A969-3F3A4ECE747F}" dt="2023-09-13T14:27:22.338" v="7587" actId="26606"/>
          <ac:spMkLst>
            <pc:docMk/>
            <pc:sldMk cId="145271309" sldId="260"/>
            <ac:spMk id="3" creationId="{047E67D2-F916-DA99-A415-E8FD3B37D507}"/>
          </ac:spMkLst>
        </pc:spChg>
        <pc:spChg chg="add del mod">
          <ac:chgData name="Josh Archer" userId="efc02401-57f3-42ef-87fe-0608219755ae" providerId="ADAL" clId="{2A62EA38-1D1E-4015-A969-3F3A4ECE747F}" dt="2023-09-13T14:27:33.241" v="7589" actId="478"/>
          <ac:spMkLst>
            <pc:docMk/>
            <pc:sldMk cId="145271309" sldId="260"/>
            <ac:spMk id="6" creationId="{96499311-8618-77E5-E952-28FF99F6A424}"/>
          </ac:spMkLst>
        </pc:spChg>
        <pc:spChg chg="add mod">
          <ac:chgData name="Josh Archer" userId="efc02401-57f3-42ef-87fe-0608219755ae" providerId="ADAL" clId="{2A62EA38-1D1E-4015-A969-3F3A4ECE747F}" dt="2023-09-13T14:28:05.589" v="7594" actId="255"/>
          <ac:spMkLst>
            <pc:docMk/>
            <pc:sldMk cId="145271309" sldId="260"/>
            <ac:spMk id="9" creationId="{4F14016E-8418-E4A0-58C3-D7A56C7D0F81}"/>
          </ac:spMkLst>
        </pc:spChg>
        <pc:spChg chg="add mod">
          <ac:chgData name="Josh Archer" userId="efc02401-57f3-42ef-87fe-0608219755ae" providerId="ADAL" clId="{2A62EA38-1D1E-4015-A969-3F3A4ECE747F}" dt="2023-09-13T14:28:23.573" v="7602" actId="20577"/>
          <ac:spMkLst>
            <pc:docMk/>
            <pc:sldMk cId="145271309" sldId="260"/>
            <ac:spMk id="10" creationId="{C49421DA-7E28-2C86-DBD1-87BABDC6B1D0}"/>
          </ac:spMkLst>
        </pc:spChg>
        <pc:spChg chg="add">
          <ac:chgData name="Josh Archer" userId="efc02401-57f3-42ef-87fe-0608219755ae" providerId="ADAL" clId="{2A62EA38-1D1E-4015-A969-3F3A4ECE747F}" dt="2023-09-13T14:27:22.338" v="7587" actId="26606"/>
          <ac:spMkLst>
            <pc:docMk/>
            <pc:sldMk cId="145271309" sldId="260"/>
            <ac:spMk id="13" creationId="{B712E947-0734-45F9-9C4F-41114EC3A33E}"/>
          </ac:spMkLst>
        </pc:spChg>
        <pc:grpChg chg="add">
          <ac:chgData name="Josh Archer" userId="efc02401-57f3-42ef-87fe-0608219755ae" providerId="ADAL" clId="{2A62EA38-1D1E-4015-A969-3F3A4ECE747F}" dt="2023-09-13T14:27:22.338" v="7587" actId="26606"/>
          <ac:grpSpMkLst>
            <pc:docMk/>
            <pc:sldMk cId="145271309" sldId="260"/>
            <ac:grpSpMk id="15" creationId="{12B3290A-D3BF-4B87-B55B-FD9A98B49727}"/>
          </ac:grpSpMkLst>
        </pc:grpChg>
        <pc:picChg chg="add mod">
          <ac:chgData name="Josh Archer" userId="efc02401-57f3-42ef-87fe-0608219755ae" providerId="ADAL" clId="{2A62EA38-1D1E-4015-A969-3F3A4ECE747F}" dt="2023-09-13T14:27:22.338" v="7587" actId="26606"/>
          <ac:picMkLst>
            <pc:docMk/>
            <pc:sldMk cId="145271309" sldId="260"/>
            <ac:picMk id="5" creationId="{031B1E63-645F-72D9-167E-1462305059D2}"/>
          </ac:picMkLst>
        </pc:picChg>
        <pc:picChg chg="add mod ord">
          <ac:chgData name="Josh Archer" userId="efc02401-57f3-42ef-87fe-0608219755ae" providerId="ADAL" clId="{2A62EA38-1D1E-4015-A969-3F3A4ECE747F}" dt="2023-09-13T14:27:22.338" v="7587" actId="26606"/>
          <ac:picMkLst>
            <pc:docMk/>
            <pc:sldMk cId="145271309" sldId="260"/>
            <ac:picMk id="8" creationId="{2AA2BAAB-1458-F0C3-30B6-75B85A844D61}"/>
          </ac:picMkLst>
        </pc:picChg>
        <pc:picChg chg="add mod">
          <ac:chgData name="Josh Archer" userId="efc02401-57f3-42ef-87fe-0608219755ae" providerId="ADAL" clId="{2A62EA38-1D1E-4015-A969-3F3A4ECE747F}" dt="2023-09-14T17:37:53.125" v="8948" actId="1076"/>
          <ac:picMkLst>
            <pc:docMk/>
            <pc:sldMk cId="145271309" sldId="260"/>
            <ac:picMk id="12" creationId="{F70875CC-6B78-4C8F-2D28-8C49469BEDFF}"/>
          </ac:picMkLst>
        </pc:picChg>
      </pc:sldChg>
      <pc:sldChg chg="addSp delSp modSp mod setBg">
        <pc:chgData name="Josh Archer" userId="efc02401-57f3-42ef-87fe-0608219755ae" providerId="ADAL" clId="{2A62EA38-1D1E-4015-A969-3F3A4ECE747F}" dt="2023-09-14T17:33:09.969" v="8947"/>
        <pc:sldMkLst>
          <pc:docMk/>
          <pc:sldMk cId="2644396993" sldId="261"/>
        </pc:sldMkLst>
        <pc:spChg chg="mod">
          <ac:chgData name="Josh Archer" userId="efc02401-57f3-42ef-87fe-0608219755ae" providerId="ADAL" clId="{2A62EA38-1D1E-4015-A969-3F3A4ECE747F}" dt="2023-09-14T10:50:28.484" v="8728" actId="26606"/>
          <ac:spMkLst>
            <pc:docMk/>
            <pc:sldMk cId="2644396993" sldId="261"/>
            <ac:spMk id="2" creationId="{EA4D84C3-5F79-47B6-8C4A-4FD9CE813913}"/>
          </ac:spMkLst>
        </pc:spChg>
        <pc:spChg chg="mod ord">
          <ac:chgData name="Josh Archer" userId="efc02401-57f3-42ef-87fe-0608219755ae" providerId="ADAL" clId="{2A62EA38-1D1E-4015-A969-3F3A4ECE747F}" dt="2023-09-14T10:50:28.484" v="8728" actId="26606"/>
          <ac:spMkLst>
            <pc:docMk/>
            <pc:sldMk cId="2644396993" sldId="261"/>
            <ac:spMk id="3" creationId="{A1917F88-D4A4-2D06-B12B-1116ECF96587}"/>
          </ac:spMkLst>
        </pc:spChg>
        <pc:spChg chg="add del">
          <ac:chgData name="Josh Archer" userId="efc02401-57f3-42ef-87fe-0608219755ae" providerId="ADAL" clId="{2A62EA38-1D1E-4015-A969-3F3A4ECE747F}" dt="2023-09-14T10:50:28.484" v="8728" actId="26606"/>
          <ac:spMkLst>
            <pc:docMk/>
            <pc:sldMk cId="2644396993" sldId="261"/>
            <ac:spMk id="12" creationId="{B712E947-0734-45F9-9C4F-41114EC3A33E}"/>
          </ac:spMkLst>
        </pc:spChg>
        <pc:spChg chg="add">
          <ac:chgData name="Josh Archer" userId="efc02401-57f3-42ef-87fe-0608219755ae" providerId="ADAL" clId="{2A62EA38-1D1E-4015-A969-3F3A4ECE747F}" dt="2023-09-14T10:50:28.484" v="8728" actId="26606"/>
          <ac:spMkLst>
            <pc:docMk/>
            <pc:sldMk cId="2644396993" sldId="261"/>
            <ac:spMk id="22" creationId="{50D1C5B3-B60D-4696-AE60-100D5EC8AB5D}"/>
          </ac:spMkLst>
        </pc:spChg>
        <pc:grpChg chg="add del">
          <ac:chgData name="Josh Archer" userId="efc02401-57f3-42ef-87fe-0608219755ae" providerId="ADAL" clId="{2A62EA38-1D1E-4015-A969-3F3A4ECE747F}" dt="2023-09-14T10:50:28.484" v="8728" actId="26606"/>
          <ac:grpSpMkLst>
            <pc:docMk/>
            <pc:sldMk cId="2644396993" sldId="261"/>
            <ac:grpSpMk id="14" creationId="{12B3290A-D3BF-4B87-B55B-FD9A98B49727}"/>
          </ac:grpSpMkLst>
        </pc:grpChg>
        <pc:grpChg chg="add">
          <ac:chgData name="Josh Archer" userId="efc02401-57f3-42ef-87fe-0608219755ae" providerId="ADAL" clId="{2A62EA38-1D1E-4015-A969-3F3A4ECE747F}" dt="2023-09-14T10:50:28.484" v="8728" actId="26606"/>
          <ac:grpSpMkLst>
            <pc:docMk/>
            <pc:sldMk cId="2644396993" sldId="261"/>
            <ac:grpSpMk id="24" creationId="{73EDDF53-0851-48D4-A466-6FE0DCE91E73}"/>
          </ac:grpSpMkLst>
        </pc:grpChg>
        <pc:picChg chg="add mod ord">
          <ac:chgData name="Josh Archer" userId="efc02401-57f3-42ef-87fe-0608219755ae" providerId="ADAL" clId="{2A62EA38-1D1E-4015-A969-3F3A4ECE747F}" dt="2023-09-14T10:50:28.484" v="8728" actId="26606"/>
          <ac:picMkLst>
            <pc:docMk/>
            <pc:sldMk cId="2644396993" sldId="261"/>
            <ac:picMk id="5" creationId="{E7FB20A3-05CC-EDF0-29EF-38B789714BC1}"/>
          </ac:picMkLst>
        </pc:picChg>
        <pc:picChg chg="add mod">
          <ac:chgData name="Josh Archer" userId="efc02401-57f3-42ef-87fe-0608219755ae" providerId="ADAL" clId="{2A62EA38-1D1E-4015-A969-3F3A4ECE747F}" dt="2023-09-14T10:50:28.484" v="8728" actId="26606"/>
          <ac:picMkLst>
            <pc:docMk/>
            <pc:sldMk cId="2644396993" sldId="261"/>
            <ac:picMk id="7" creationId="{F3CD007B-4C35-9067-207E-45C75D440AE2}"/>
          </ac:picMkLst>
        </pc:picChg>
        <pc:picChg chg="add mod ord">
          <ac:chgData name="Josh Archer" userId="efc02401-57f3-42ef-87fe-0608219755ae" providerId="ADAL" clId="{2A62EA38-1D1E-4015-A969-3F3A4ECE747F}" dt="2023-09-14T10:50:28.484" v="8728" actId="26606"/>
          <ac:picMkLst>
            <pc:docMk/>
            <pc:sldMk cId="2644396993" sldId="261"/>
            <ac:picMk id="9" creationId="{EBCA068E-C513-A3C3-9E53-19D658BB6CEF}"/>
          </ac:picMkLst>
        </pc:picChg>
        <pc:picChg chg="add mod">
          <ac:chgData name="Josh Archer" userId="efc02401-57f3-42ef-87fe-0608219755ae" providerId="ADAL" clId="{2A62EA38-1D1E-4015-A969-3F3A4ECE747F}" dt="2023-09-14T17:33:09.969" v="8947"/>
          <ac:picMkLst>
            <pc:docMk/>
            <pc:sldMk cId="2644396993" sldId="261"/>
            <ac:picMk id="11" creationId="{108A2168-4437-9248-322C-EC861180A452}"/>
          </ac:picMkLst>
        </pc:picChg>
      </pc:sldChg>
      <pc:sldChg chg="addSp delSp modSp mod setBg">
        <pc:chgData name="Josh Archer" userId="efc02401-57f3-42ef-87fe-0608219755ae" providerId="ADAL" clId="{2A62EA38-1D1E-4015-A969-3F3A4ECE747F}" dt="2023-09-14T17:33:09.969" v="8947"/>
        <pc:sldMkLst>
          <pc:docMk/>
          <pc:sldMk cId="2489100184" sldId="262"/>
        </pc:sldMkLst>
        <pc:spChg chg="mod">
          <ac:chgData name="Josh Archer" userId="efc02401-57f3-42ef-87fe-0608219755ae" providerId="ADAL" clId="{2A62EA38-1D1E-4015-A969-3F3A4ECE747F}" dt="2023-09-14T11:00:29.996" v="8742" actId="26606"/>
          <ac:spMkLst>
            <pc:docMk/>
            <pc:sldMk cId="2489100184" sldId="262"/>
            <ac:spMk id="2" creationId="{1383E2A9-495E-B06B-3229-E0ADBA670782}"/>
          </ac:spMkLst>
        </pc:spChg>
        <pc:spChg chg="add del">
          <ac:chgData name="Josh Archer" userId="efc02401-57f3-42ef-87fe-0608219755ae" providerId="ADAL" clId="{2A62EA38-1D1E-4015-A969-3F3A4ECE747F}" dt="2023-09-14T11:00:16.060" v="8739" actId="22"/>
          <ac:spMkLst>
            <pc:docMk/>
            <pc:sldMk cId="2489100184" sldId="262"/>
            <ac:spMk id="3" creationId="{A57F0523-5361-1D29-BBA0-EAEA4BFE053D}"/>
          </ac:spMkLst>
        </pc:spChg>
        <pc:spChg chg="add del">
          <ac:chgData name="Josh Archer" userId="efc02401-57f3-42ef-87fe-0608219755ae" providerId="ADAL" clId="{2A62EA38-1D1E-4015-A969-3F3A4ECE747F}" dt="2023-09-14T11:00:13.754" v="8738" actId="26606"/>
          <ac:spMkLst>
            <pc:docMk/>
            <pc:sldMk cId="2489100184" sldId="262"/>
            <ac:spMk id="8" creationId="{6F5A5072-7B47-4D32-B52A-4EBBF590B8A5}"/>
          </ac:spMkLst>
        </pc:spChg>
        <pc:spChg chg="add del">
          <ac:chgData name="Josh Archer" userId="efc02401-57f3-42ef-87fe-0608219755ae" providerId="ADAL" clId="{2A62EA38-1D1E-4015-A969-3F3A4ECE747F}" dt="2023-09-14T11:00:25.771" v="8741" actId="26606"/>
          <ac:spMkLst>
            <pc:docMk/>
            <pc:sldMk cId="2489100184" sldId="262"/>
            <ac:spMk id="9" creationId="{2596F992-698C-48C0-9D89-70DA4CE927EF}"/>
          </ac:spMkLst>
        </pc:spChg>
        <pc:spChg chg="add del">
          <ac:chgData name="Josh Archer" userId="efc02401-57f3-42ef-87fe-0608219755ae" providerId="ADAL" clId="{2A62EA38-1D1E-4015-A969-3F3A4ECE747F}" dt="2023-09-14T11:00:13.754" v="8738" actId="26606"/>
          <ac:spMkLst>
            <pc:docMk/>
            <pc:sldMk cId="2489100184" sldId="262"/>
            <ac:spMk id="10" creationId="{9715DAF0-AE1B-46C9-8A6B-DB2AA05AB91D}"/>
          </ac:spMkLst>
        </pc:spChg>
        <pc:spChg chg="add del">
          <ac:chgData name="Josh Archer" userId="efc02401-57f3-42ef-87fe-0608219755ae" providerId="ADAL" clId="{2A62EA38-1D1E-4015-A969-3F3A4ECE747F}" dt="2023-09-14T11:00:25.771" v="8741" actId="26606"/>
          <ac:spMkLst>
            <pc:docMk/>
            <pc:sldMk cId="2489100184" sldId="262"/>
            <ac:spMk id="11" creationId="{2E552388-13B4-31D8-F829-BA1BFB185D59}"/>
          </ac:spMkLst>
        </pc:spChg>
        <pc:spChg chg="add del">
          <ac:chgData name="Josh Archer" userId="efc02401-57f3-42ef-87fe-0608219755ae" providerId="ADAL" clId="{2A62EA38-1D1E-4015-A969-3F3A4ECE747F}" dt="2023-09-14T11:00:13.754" v="8738" actId="26606"/>
          <ac:spMkLst>
            <pc:docMk/>
            <pc:sldMk cId="2489100184" sldId="262"/>
            <ac:spMk id="12" creationId="{6016219D-510E-4184-9090-6D5578A87BD1}"/>
          </ac:spMkLst>
        </pc:spChg>
        <pc:spChg chg="add del">
          <ac:chgData name="Josh Archer" userId="efc02401-57f3-42ef-87fe-0608219755ae" providerId="ADAL" clId="{2A62EA38-1D1E-4015-A969-3F3A4ECE747F}" dt="2023-09-14T11:00:25.771" v="8741" actId="26606"/>
          <ac:spMkLst>
            <pc:docMk/>
            <pc:sldMk cId="2489100184" sldId="262"/>
            <ac:spMk id="13" creationId="{E7BFF8DC-0AE7-4AD2-9B28-2E5F26D62C30}"/>
          </ac:spMkLst>
        </pc:spChg>
        <pc:spChg chg="add del">
          <ac:chgData name="Josh Archer" userId="efc02401-57f3-42ef-87fe-0608219755ae" providerId="ADAL" clId="{2A62EA38-1D1E-4015-A969-3F3A4ECE747F}" dt="2023-09-14T11:00:13.754" v="8738" actId="26606"/>
          <ac:spMkLst>
            <pc:docMk/>
            <pc:sldMk cId="2489100184" sldId="262"/>
            <ac:spMk id="14" creationId="{AFF4A713-7B75-4B21-90D7-5AB19547C728}"/>
          </ac:spMkLst>
        </pc:spChg>
        <pc:spChg chg="add del">
          <ac:chgData name="Josh Archer" userId="efc02401-57f3-42ef-87fe-0608219755ae" providerId="ADAL" clId="{2A62EA38-1D1E-4015-A969-3F3A4ECE747F}" dt="2023-09-14T11:00:25.771" v="8741" actId="26606"/>
          <ac:spMkLst>
            <pc:docMk/>
            <pc:sldMk cId="2489100184" sldId="262"/>
            <ac:spMk id="15" creationId="{7E0162AD-C6E5-4BF8-A453-76ADB36877D3}"/>
          </ac:spMkLst>
        </pc:spChg>
        <pc:spChg chg="add del">
          <ac:chgData name="Josh Archer" userId="efc02401-57f3-42ef-87fe-0608219755ae" providerId="ADAL" clId="{2A62EA38-1D1E-4015-A969-3F3A4ECE747F}" dt="2023-09-14T11:00:13.754" v="8738" actId="26606"/>
          <ac:spMkLst>
            <pc:docMk/>
            <pc:sldMk cId="2489100184" sldId="262"/>
            <ac:spMk id="16" creationId="{DC631C0B-6DA6-4E57-8231-CE32B3434A7E}"/>
          </ac:spMkLst>
        </pc:spChg>
        <pc:spChg chg="add">
          <ac:chgData name="Josh Archer" userId="efc02401-57f3-42ef-87fe-0608219755ae" providerId="ADAL" clId="{2A62EA38-1D1E-4015-A969-3F3A4ECE747F}" dt="2023-09-14T11:00:29.996" v="8742" actId="26606"/>
          <ac:spMkLst>
            <pc:docMk/>
            <pc:sldMk cId="2489100184" sldId="262"/>
            <ac:spMk id="17" creationId="{1B15ED52-F352-441B-82BF-E0EA34836D08}"/>
          </ac:spMkLst>
        </pc:spChg>
        <pc:spChg chg="add del">
          <ac:chgData name="Josh Archer" userId="efc02401-57f3-42ef-87fe-0608219755ae" providerId="ADAL" clId="{2A62EA38-1D1E-4015-A969-3F3A4ECE747F}" dt="2023-09-14T11:00:13.754" v="8738" actId="26606"/>
          <ac:spMkLst>
            <pc:docMk/>
            <pc:sldMk cId="2489100184" sldId="262"/>
            <ac:spMk id="18" creationId="{C29501E6-A978-4A61-9689-9085AF97A53A}"/>
          </ac:spMkLst>
        </pc:spChg>
        <pc:spChg chg="add">
          <ac:chgData name="Josh Archer" userId="efc02401-57f3-42ef-87fe-0608219755ae" providerId="ADAL" clId="{2A62EA38-1D1E-4015-A969-3F3A4ECE747F}" dt="2023-09-14T11:00:29.996" v="8742" actId="26606"/>
          <ac:spMkLst>
            <pc:docMk/>
            <pc:sldMk cId="2489100184" sldId="262"/>
            <ac:spMk id="19" creationId="{3B2E3793-BFE6-45A2-9B7B-E18844431C99}"/>
          </ac:spMkLst>
        </pc:spChg>
        <pc:spChg chg="add">
          <ac:chgData name="Josh Archer" userId="efc02401-57f3-42ef-87fe-0608219755ae" providerId="ADAL" clId="{2A62EA38-1D1E-4015-A969-3F3A4ECE747F}" dt="2023-09-14T11:00:29.996" v="8742" actId="26606"/>
          <ac:spMkLst>
            <pc:docMk/>
            <pc:sldMk cId="2489100184" sldId="262"/>
            <ac:spMk id="20" creationId="{375E0459-6403-40CD-989D-56A4407CA12E}"/>
          </ac:spMkLst>
        </pc:spChg>
        <pc:spChg chg="add">
          <ac:chgData name="Josh Archer" userId="efc02401-57f3-42ef-87fe-0608219755ae" providerId="ADAL" clId="{2A62EA38-1D1E-4015-A969-3F3A4ECE747F}" dt="2023-09-14T11:00:29.996" v="8742" actId="26606"/>
          <ac:spMkLst>
            <pc:docMk/>
            <pc:sldMk cId="2489100184" sldId="262"/>
            <ac:spMk id="21" creationId="{BC4C4868-CB8F-4AF9-9CDB-8108F2C19B67}"/>
          </ac:spMkLst>
        </pc:spChg>
        <pc:spChg chg="add">
          <ac:chgData name="Josh Archer" userId="efc02401-57f3-42ef-87fe-0608219755ae" providerId="ADAL" clId="{2A62EA38-1D1E-4015-A969-3F3A4ECE747F}" dt="2023-09-14T11:00:29.996" v="8742" actId="26606"/>
          <ac:spMkLst>
            <pc:docMk/>
            <pc:sldMk cId="2489100184" sldId="262"/>
            <ac:spMk id="22" creationId="{53E5B1A8-3AC9-4BD1-9BBC-78CA94F2D1BA}"/>
          </ac:spMkLst>
        </pc:spChg>
        <pc:spChg chg="add mod">
          <ac:chgData name="Josh Archer" userId="efc02401-57f3-42ef-87fe-0608219755ae" providerId="ADAL" clId="{2A62EA38-1D1E-4015-A969-3F3A4ECE747F}" dt="2023-09-14T11:15:46.799" v="8946" actId="20577"/>
          <ac:spMkLst>
            <pc:docMk/>
            <pc:sldMk cId="2489100184" sldId="262"/>
            <ac:spMk id="23" creationId="{E8A6ADA3-FBA0-EF1A-3F3F-3A32606EA48E}"/>
          </ac:spMkLst>
        </pc:spChg>
        <pc:picChg chg="add del mod">
          <ac:chgData name="Josh Archer" userId="efc02401-57f3-42ef-87fe-0608219755ae" providerId="ADAL" clId="{2A62EA38-1D1E-4015-A969-3F3A4ECE747F}" dt="2023-09-14T11:00:12.831" v="8737" actId="22"/>
          <ac:picMkLst>
            <pc:docMk/>
            <pc:sldMk cId="2489100184" sldId="262"/>
            <ac:picMk id="5" creationId="{63A774A5-AF01-05A5-A723-988987C86ED1}"/>
          </ac:picMkLst>
        </pc:picChg>
        <pc:picChg chg="add mod ord">
          <ac:chgData name="Josh Archer" userId="efc02401-57f3-42ef-87fe-0608219755ae" providerId="ADAL" clId="{2A62EA38-1D1E-4015-A969-3F3A4ECE747F}" dt="2023-09-14T11:00:35.192" v="8743" actId="14100"/>
          <ac:picMkLst>
            <pc:docMk/>
            <pc:sldMk cId="2489100184" sldId="262"/>
            <ac:picMk id="7" creationId="{CBD80902-8E4F-B3E3-155C-62947F13192C}"/>
          </ac:picMkLst>
        </pc:picChg>
        <pc:picChg chg="add mod">
          <ac:chgData name="Josh Archer" userId="efc02401-57f3-42ef-87fe-0608219755ae" providerId="ADAL" clId="{2A62EA38-1D1E-4015-A969-3F3A4ECE747F}" dt="2023-09-14T17:33:09.969" v="8947"/>
          <ac:picMkLst>
            <pc:docMk/>
            <pc:sldMk cId="2489100184" sldId="262"/>
            <ac:picMk id="25" creationId="{1B917B93-D235-113C-D2FB-42AF17C90069}"/>
          </ac:picMkLst>
        </pc:picChg>
      </pc:sldChg>
      <pc:sldChg chg="addSp modSp mod">
        <pc:chgData name="Josh Archer" userId="efc02401-57f3-42ef-87fe-0608219755ae" providerId="ADAL" clId="{2A62EA38-1D1E-4015-A969-3F3A4ECE747F}" dt="2023-09-14T17:33:09.969" v="8947"/>
        <pc:sldMkLst>
          <pc:docMk/>
          <pc:sldMk cId="3948326626" sldId="263"/>
        </pc:sldMkLst>
        <pc:spChg chg="mod">
          <ac:chgData name="Josh Archer" userId="efc02401-57f3-42ef-87fe-0608219755ae" providerId="ADAL" clId="{2A62EA38-1D1E-4015-A969-3F3A4ECE747F}" dt="2023-09-13T14:02:23.611" v="7577" actId="20577"/>
          <ac:spMkLst>
            <pc:docMk/>
            <pc:sldMk cId="3948326626" sldId="263"/>
            <ac:spMk id="3" creationId="{F5251694-5F10-AEC2-3E07-58A4A51C9D33}"/>
          </ac:spMkLst>
        </pc:spChg>
        <pc:picChg chg="add mod">
          <ac:chgData name="Josh Archer" userId="efc02401-57f3-42ef-87fe-0608219755ae" providerId="ADAL" clId="{2A62EA38-1D1E-4015-A969-3F3A4ECE747F}" dt="2023-09-14T17:33:09.969" v="8947"/>
          <ac:picMkLst>
            <pc:docMk/>
            <pc:sldMk cId="3948326626" sldId="263"/>
            <ac:picMk id="5" creationId="{61164E1B-8487-BD22-DF3A-4E34A5B64F6E}"/>
          </ac:picMkLst>
        </pc:picChg>
      </pc:sldChg>
      <pc:sldChg chg="addSp delSp modSp add mod setBg delDesignElem">
        <pc:chgData name="Josh Archer" userId="efc02401-57f3-42ef-87fe-0608219755ae" providerId="ADAL" clId="{2A62EA38-1D1E-4015-A969-3F3A4ECE747F}" dt="2023-09-14T17:33:09.969" v="8947"/>
        <pc:sldMkLst>
          <pc:docMk/>
          <pc:sldMk cId="3792370727" sldId="264"/>
        </pc:sldMkLst>
        <pc:spChg chg="mod">
          <ac:chgData name="Josh Archer" userId="efc02401-57f3-42ef-87fe-0608219755ae" providerId="ADAL" clId="{2A62EA38-1D1E-4015-A969-3F3A4ECE747F}" dt="2023-09-12T10:18:19.872" v="1041"/>
          <ac:spMkLst>
            <pc:docMk/>
            <pc:sldMk cId="3792370727" sldId="264"/>
            <ac:spMk id="2" creationId="{E0FC270C-210D-00BE-BA33-9199602EE841}"/>
          </ac:spMkLst>
        </pc:spChg>
        <pc:spChg chg="add del mod">
          <ac:chgData name="Josh Archer" userId="efc02401-57f3-42ef-87fe-0608219755ae" providerId="ADAL" clId="{2A62EA38-1D1E-4015-A969-3F3A4ECE747F}" dt="2023-09-11T12:55:52.727" v="279" actId="22"/>
          <ac:spMkLst>
            <pc:docMk/>
            <pc:sldMk cId="3792370727" sldId="264"/>
            <ac:spMk id="4" creationId="{5AA6969E-974D-B6D1-C31B-5198B68DA7FE}"/>
          </ac:spMkLst>
        </pc:spChg>
        <pc:spChg chg="add mod">
          <ac:chgData name="Josh Archer" userId="efc02401-57f3-42ef-87fe-0608219755ae" providerId="ADAL" clId="{2A62EA38-1D1E-4015-A969-3F3A4ECE747F}" dt="2023-09-12T07:44:16.115" v="621" actId="13822"/>
          <ac:spMkLst>
            <pc:docMk/>
            <pc:sldMk cId="3792370727" sldId="264"/>
            <ac:spMk id="8" creationId="{8DBBE5AC-0F31-54F3-C4AA-5828464D2F73}"/>
          </ac:spMkLst>
        </pc:spChg>
        <pc:spChg chg="del">
          <ac:chgData name="Josh Archer" userId="efc02401-57f3-42ef-87fe-0608219755ae" providerId="ADAL" clId="{2A62EA38-1D1E-4015-A969-3F3A4ECE747F}" dt="2023-09-11T12:45:40.787" v="233"/>
          <ac:spMkLst>
            <pc:docMk/>
            <pc:sldMk cId="3792370727" sldId="264"/>
            <ac:spMk id="9" creationId="{56E9B3E6-E277-4D68-BA48-9CB43FFBD6E2}"/>
          </ac:spMkLst>
        </pc:spChg>
        <pc:spChg chg="add mod">
          <ac:chgData name="Josh Archer" userId="efc02401-57f3-42ef-87fe-0608219755ae" providerId="ADAL" clId="{2A62EA38-1D1E-4015-A969-3F3A4ECE747F}" dt="2023-09-12T07:44:16.115" v="621" actId="13822"/>
          <ac:spMkLst>
            <pc:docMk/>
            <pc:sldMk cId="3792370727" sldId="264"/>
            <ac:spMk id="10" creationId="{406AA5B7-B9E3-4728-2490-26F64416F912}"/>
          </ac:spMkLst>
        </pc:spChg>
        <pc:spChg chg="add mod">
          <ac:chgData name="Josh Archer" userId="efc02401-57f3-42ef-87fe-0608219755ae" providerId="ADAL" clId="{2A62EA38-1D1E-4015-A969-3F3A4ECE747F}" dt="2023-09-11T12:58:43.753" v="355" actId="26606"/>
          <ac:spMkLst>
            <pc:docMk/>
            <pc:sldMk cId="3792370727" sldId="264"/>
            <ac:spMk id="15" creationId="{36A1C855-DC0D-E3F2-37DB-D5934A638CF9}"/>
          </ac:spMkLst>
        </pc:spChg>
        <pc:spChg chg="del">
          <ac:chgData name="Josh Archer" userId="efc02401-57f3-42ef-87fe-0608219755ae" providerId="ADAL" clId="{2A62EA38-1D1E-4015-A969-3F3A4ECE747F}" dt="2023-09-11T12:45:40.787" v="233"/>
          <ac:spMkLst>
            <pc:docMk/>
            <pc:sldMk cId="3792370727" sldId="264"/>
            <ac:spMk id="16" creationId="{D5B0017B-2ECA-49AF-B397-DC140825DF8D}"/>
          </ac:spMkLst>
        </pc:spChg>
        <pc:spChg chg="add mod">
          <ac:chgData name="Josh Archer" userId="efc02401-57f3-42ef-87fe-0608219755ae" providerId="ADAL" clId="{2A62EA38-1D1E-4015-A969-3F3A4ECE747F}" dt="2023-09-12T07:44:24.789" v="622" actId="13822"/>
          <ac:spMkLst>
            <pc:docMk/>
            <pc:sldMk cId="3792370727" sldId="264"/>
            <ac:spMk id="19" creationId="{204F1D5F-A3CE-3B47-1AF5-FB7BBC0B2AE9}"/>
          </ac:spMkLst>
        </pc:spChg>
        <pc:spChg chg="add mod">
          <ac:chgData name="Josh Archer" userId="efc02401-57f3-42ef-87fe-0608219755ae" providerId="ADAL" clId="{2A62EA38-1D1E-4015-A969-3F3A4ECE747F}" dt="2023-09-12T07:44:24.789" v="622" actId="13822"/>
          <ac:spMkLst>
            <pc:docMk/>
            <pc:sldMk cId="3792370727" sldId="264"/>
            <ac:spMk id="20" creationId="{8A08C5D7-E418-16D1-8808-FDC0B3DAB6CD}"/>
          </ac:spMkLst>
        </pc:spChg>
        <pc:spChg chg="add mod">
          <ac:chgData name="Josh Archer" userId="efc02401-57f3-42ef-87fe-0608219755ae" providerId="ADAL" clId="{2A62EA38-1D1E-4015-A969-3F3A4ECE747F}" dt="2023-09-11T12:58:43.753" v="355" actId="26606"/>
          <ac:spMkLst>
            <pc:docMk/>
            <pc:sldMk cId="3792370727" sldId="264"/>
            <ac:spMk id="21" creationId="{37FC328F-C97F-415C-C241-736142803DA6}"/>
          </ac:spMkLst>
        </pc:spChg>
        <pc:spChg chg="add">
          <ac:chgData name="Josh Archer" userId="efc02401-57f3-42ef-87fe-0608219755ae" providerId="ADAL" clId="{2A62EA38-1D1E-4015-A969-3F3A4ECE747F}" dt="2023-09-11T12:58:43.753" v="355" actId="26606"/>
          <ac:spMkLst>
            <pc:docMk/>
            <pc:sldMk cId="3792370727" sldId="264"/>
            <ac:spMk id="26" creationId="{BACC6370-2D7E-4714-9D71-7542949D7D5D}"/>
          </ac:spMkLst>
        </pc:spChg>
        <pc:spChg chg="add">
          <ac:chgData name="Josh Archer" userId="efc02401-57f3-42ef-87fe-0608219755ae" providerId="ADAL" clId="{2A62EA38-1D1E-4015-A969-3F3A4ECE747F}" dt="2023-09-11T12:58:43.753" v="355" actId="26606"/>
          <ac:spMkLst>
            <pc:docMk/>
            <pc:sldMk cId="3792370727" sldId="264"/>
            <ac:spMk id="28" creationId="{F68B3F68-107C-434F-AA38-110D5EA91B85}"/>
          </ac:spMkLst>
        </pc:spChg>
        <pc:spChg chg="add">
          <ac:chgData name="Josh Archer" userId="efc02401-57f3-42ef-87fe-0608219755ae" providerId="ADAL" clId="{2A62EA38-1D1E-4015-A969-3F3A4ECE747F}" dt="2023-09-11T12:58:43.753" v="355" actId="26606"/>
          <ac:spMkLst>
            <pc:docMk/>
            <pc:sldMk cId="3792370727" sldId="264"/>
            <ac:spMk id="30" creationId="{AAD0DBB9-1A4B-4391-81D4-CB19F9AB918A}"/>
          </ac:spMkLst>
        </pc:spChg>
        <pc:spChg chg="add">
          <ac:chgData name="Josh Archer" userId="efc02401-57f3-42ef-87fe-0608219755ae" providerId="ADAL" clId="{2A62EA38-1D1E-4015-A969-3F3A4ECE747F}" dt="2023-09-11T12:58:43.753" v="355" actId="26606"/>
          <ac:spMkLst>
            <pc:docMk/>
            <pc:sldMk cId="3792370727" sldId="264"/>
            <ac:spMk id="32" creationId="{063BBA22-50EA-4C4D-BE05-F1CE4E63AA56}"/>
          </ac:spMkLst>
        </pc:spChg>
        <pc:grpChg chg="del">
          <ac:chgData name="Josh Archer" userId="efc02401-57f3-42ef-87fe-0608219755ae" providerId="ADAL" clId="{2A62EA38-1D1E-4015-A969-3F3A4ECE747F}" dt="2023-09-11T12:45:40.787" v="233"/>
          <ac:grpSpMkLst>
            <pc:docMk/>
            <pc:sldMk cId="3792370727" sldId="264"/>
            <ac:grpSpMk id="11" creationId="{AE1C45F0-260A-458C-96ED-C1F6D2151219}"/>
          </ac:grpSpMkLst>
        </pc:grpChg>
        <pc:graphicFrameChg chg="del mod">
          <ac:chgData name="Josh Archer" userId="efc02401-57f3-42ef-87fe-0608219755ae" providerId="ADAL" clId="{2A62EA38-1D1E-4015-A969-3F3A4ECE747F}" dt="2023-09-11T12:55:05.300" v="278" actId="478"/>
          <ac:graphicFrameMkLst>
            <pc:docMk/>
            <pc:sldMk cId="3792370727" sldId="264"/>
            <ac:graphicFrameMk id="5" creationId="{A9A584B4-BA31-362F-2C7F-353C884494FE}"/>
          </ac:graphicFrameMkLst>
        </pc:graphicFrameChg>
        <pc:picChg chg="add mod">
          <ac:chgData name="Josh Archer" userId="efc02401-57f3-42ef-87fe-0608219755ae" providerId="ADAL" clId="{2A62EA38-1D1E-4015-A969-3F3A4ECE747F}" dt="2023-09-14T17:33:09.969" v="8947"/>
          <ac:picMkLst>
            <pc:docMk/>
            <pc:sldMk cId="3792370727" sldId="264"/>
            <ac:picMk id="6" creationId="{6BB0F1E6-5FF4-C2CE-1390-0E73BEB2F224}"/>
          </ac:picMkLst>
        </pc:picChg>
        <pc:picChg chg="add mod ord">
          <ac:chgData name="Josh Archer" userId="efc02401-57f3-42ef-87fe-0608219755ae" providerId="ADAL" clId="{2A62EA38-1D1E-4015-A969-3F3A4ECE747F}" dt="2023-09-11T12:58:43.753" v="355" actId="26606"/>
          <ac:picMkLst>
            <pc:docMk/>
            <pc:sldMk cId="3792370727" sldId="264"/>
            <ac:picMk id="7" creationId="{63D54754-4DE2-1750-BADE-145CB0D6DB68}"/>
          </ac:picMkLst>
        </pc:picChg>
        <pc:picChg chg="add mod">
          <ac:chgData name="Josh Archer" userId="efc02401-57f3-42ef-87fe-0608219755ae" providerId="ADAL" clId="{2A62EA38-1D1E-4015-A969-3F3A4ECE747F}" dt="2023-09-11T12:58:43.753" v="355" actId="26606"/>
          <ac:picMkLst>
            <pc:docMk/>
            <pc:sldMk cId="3792370727" sldId="264"/>
            <ac:picMk id="17" creationId="{CE89C7A4-5575-0613-2602-737D66653C4D}"/>
          </ac:picMkLst>
        </pc:picChg>
        <pc:cxnChg chg="del">
          <ac:chgData name="Josh Archer" userId="efc02401-57f3-42ef-87fe-0608219755ae" providerId="ADAL" clId="{2A62EA38-1D1E-4015-A969-3F3A4ECE747F}" dt="2023-09-11T12:45:40.787" v="233"/>
          <ac:cxnSpMkLst>
            <pc:docMk/>
            <pc:sldMk cId="3792370727" sldId="264"/>
            <ac:cxnSpMk id="18" creationId="{6CF1BAF6-AD41-4082-B212-8A1F9A2E8779}"/>
          </ac:cxnSpMkLst>
        </pc:cxnChg>
      </pc:sldChg>
      <pc:sldChg chg="addSp delSp add del setBg delDesignElem">
        <pc:chgData name="Josh Archer" userId="efc02401-57f3-42ef-87fe-0608219755ae" providerId="ADAL" clId="{2A62EA38-1D1E-4015-A969-3F3A4ECE747F}" dt="2023-09-11T12:59:01.860" v="358"/>
        <pc:sldMkLst>
          <pc:docMk/>
          <pc:sldMk cId="2109900000" sldId="265"/>
        </pc:sldMkLst>
        <pc:spChg chg="add del">
          <ac:chgData name="Josh Archer" userId="efc02401-57f3-42ef-87fe-0608219755ae" providerId="ADAL" clId="{2A62EA38-1D1E-4015-A969-3F3A4ECE747F}" dt="2023-09-11T12:59:01.860" v="358"/>
          <ac:spMkLst>
            <pc:docMk/>
            <pc:sldMk cId="2109900000" sldId="265"/>
            <ac:spMk id="26" creationId="{BACC6370-2D7E-4714-9D71-7542949D7D5D}"/>
          </ac:spMkLst>
        </pc:spChg>
        <pc:spChg chg="add del">
          <ac:chgData name="Josh Archer" userId="efc02401-57f3-42ef-87fe-0608219755ae" providerId="ADAL" clId="{2A62EA38-1D1E-4015-A969-3F3A4ECE747F}" dt="2023-09-11T12:59:01.860" v="358"/>
          <ac:spMkLst>
            <pc:docMk/>
            <pc:sldMk cId="2109900000" sldId="265"/>
            <ac:spMk id="28" creationId="{F68B3F68-107C-434F-AA38-110D5EA91B85}"/>
          </ac:spMkLst>
        </pc:spChg>
        <pc:spChg chg="add del">
          <ac:chgData name="Josh Archer" userId="efc02401-57f3-42ef-87fe-0608219755ae" providerId="ADAL" clId="{2A62EA38-1D1E-4015-A969-3F3A4ECE747F}" dt="2023-09-11T12:59:01.860" v="358"/>
          <ac:spMkLst>
            <pc:docMk/>
            <pc:sldMk cId="2109900000" sldId="265"/>
            <ac:spMk id="30" creationId="{AAD0DBB9-1A4B-4391-81D4-CB19F9AB918A}"/>
          </ac:spMkLst>
        </pc:spChg>
        <pc:spChg chg="add del">
          <ac:chgData name="Josh Archer" userId="efc02401-57f3-42ef-87fe-0608219755ae" providerId="ADAL" clId="{2A62EA38-1D1E-4015-A969-3F3A4ECE747F}" dt="2023-09-11T12:59:01.860" v="358"/>
          <ac:spMkLst>
            <pc:docMk/>
            <pc:sldMk cId="2109900000" sldId="265"/>
            <ac:spMk id="32" creationId="{063BBA22-50EA-4C4D-BE05-F1CE4E63AA56}"/>
          </ac:spMkLst>
        </pc:spChg>
      </pc:sldChg>
      <pc:sldChg chg="addSp delSp modSp add mod setBg modAnim delDesignElem">
        <pc:chgData name="Josh Archer" userId="efc02401-57f3-42ef-87fe-0608219755ae" providerId="ADAL" clId="{2A62EA38-1D1E-4015-A969-3F3A4ECE747F}" dt="2023-09-14T17:33:09.969" v="8947"/>
        <pc:sldMkLst>
          <pc:docMk/>
          <pc:sldMk cId="3172895187" sldId="265"/>
        </pc:sldMkLst>
        <pc:spChg chg="mod">
          <ac:chgData name="Josh Archer" userId="efc02401-57f3-42ef-87fe-0608219755ae" providerId="ADAL" clId="{2A62EA38-1D1E-4015-A969-3F3A4ECE747F}" dt="2023-09-12T10:18:24.880" v="1042"/>
          <ac:spMkLst>
            <pc:docMk/>
            <pc:sldMk cId="3172895187" sldId="265"/>
            <ac:spMk id="2" creationId="{E0FC270C-210D-00BE-BA33-9199602EE841}"/>
          </ac:spMkLst>
        </pc:spChg>
        <pc:spChg chg="add mod ord">
          <ac:chgData name="Josh Archer" userId="efc02401-57f3-42ef-87fe-0608219755ae" providerId="ADAL" clId="{2A62EA38-1D1E-4015-A969-3F3A4ECE747F}" dt="2023-09-11T14:12:51.279" v="396" actId="1076"/>
          <ac:spMkLst>
            <pc:docMk/>
            <pc:sldMk cId="3172895187" sldId="265"/>
            <ac:spMk id="3" creationId="{803C5652-9EF4-427C-AE8C-655F1D44B7B3}"/>
          </ac:spMkLst>
        </pc:spChg>
        <pc:spChg chg="add mod">
          <ac:chgData name="Josh Archer" userId="efc02401-57f3-42ef-87fe-0608219755ae" providerId="ADAL" clId="{2A62EA38-1D1E-4015-A969-3F3A4ECE747F}" dt="2023-09-11T14:12:54.887" v="397" actId="1076"/>
          <ac:spMkLst>
            <pc:docMk/>
            <pc:sldMk cId="3172895187" sldId="265"/>
            <ac:spMk id="4" creationId="{78E2B57F-1F97-211A-9E95-B96B54027EC7}"/>
          </ac:spMkLst>
        </pc:spChg>
        <pc:spChg chg="add del mod">
          <ac:chgData name="Josh Archer" userId="efc02401-57f3-42ef-87fe-0608219755ae" providerId="ADAL" clId="{2A62EA38-1D1E-4015-A969-3F3A4ECE747F}" dt="2023-09-11T14:13:29.005" v="400" actId="478"/>
          <ac:spMkLst>
            <pc:docMk/>
            <pc:sldMk cId="3172895187" sldId="265"/>
            <ac:spMk id="5" creationId="{0DE139BF-906F-0F07-4DB0-8C4C01E7F029}"/>
          </ac:spMkLst>
        </pc:spChg>
        <pc:spChg chg="add del mod">
          <ac:chgData name="Josh Archer" userId="efc02401-57f3-42ef-87fe-0608219755ae" providerId="ADAL" clId="{2A62EA38-1D1E-4015-A969-3F3A4ECE747F}" dt="2023-09-11T14:13:29.005" v="400" actId="478"/>
          <ac:spMkLst>
            <pc:docMk/>
            <pc:sldMk cId="3172895187" sldId="265"/>
            <ac:spMk id="6" creationId="{37CE12E4-D1CE-5001-9902-15F2C193BB68}"/>
          </ac:spMkLst>
        </pc:spChg>
        <pc:spChg chg="del">
          <ac:chgData name="Josh Archer" userId="efc02401-57f3-42ef-87fe-0608219755ae" providerId="ADAL" clId="{2A62EA38-1D1E-4015-A969-3F3A4ECE747F}" dt="2023-09-11T12:59:21.689" v="362" actId="478"/>
          <ac:spMkLst>
            <pc:docMk/>
            <pc:sldMk cId="3172895187" sldId="265"/>
            <ac:spMk id="8" creationId="{8DBBE5AC-0F31-54F3-C4AA-5828464D2F73}"/>
          </ac:spMkLst>
        </pc:spChg>
        <pc:spChg chg="add del mod">
          <ac:chgData name="Josh Archer" userId="efc02401-57f3-42ef-87fe-0608219755ae" providerId="ADAL" clId="{2A62EA38-1D1E-4015-A969-3F3A4ECE747F}" dt="2023-09-11T14:13:29.005" v="400" actId="478"/>
          <ac:spMkLst>
            <pc:docMk/>
            <pc:sldMk cId="3172895187" sldId="265"/>
            <ac:spMk id="9" creationId="{937BBE12-CC65-5854-B589-73F195BAE97A}"/>
          </ac:spMkLst>
        </pc:spChg>
        <pc:spChg chg="del">
          <ac:chgData name="Josh Archer" userId="efc02401-57f3-42ef-87fe-0608219755ae" providerId="ADAL" clId="{2A62EA38-1D1E-4015-A969-3F3A4ECE747F}" dt="2023-09-11T12:59:21.689" v="362" actId="478"/>
          <ac:spMkLst>
            <pc:docMk/>
            <pc:sldMk cId="3172895187" sldId="265"/>
            <ac:spMk id="10" creationId="{406AA5B7-B9E3-4728-2490-26F64416F912}"/>
          </ac:spMkLst>
        </pc:spChg>
        <pc:spChg chg="add del mod">
          <ac:chgData name="Josh Archer" userId="efc02401-57f3-42ef-87fe-0608219755ae" providerId="ADAL" clId="{2A62EA38-1D1E-4015-A969-3F3A4ECE747F}" dt="2023-09-11T14:12:23.932" v="389" actId="478"/>
          <ac:spMkLst>
            <pc:docMk/>
            <pc:sldMk cId="3172895187" sldId="265"/>
            <ac:spMk id="14" creationId="{2E497563-ED0A-EFBB-59C6-46D074F5645E}"/>
          </ac:spMkLst>
        </pc:spChg>
        <pc:spChg chg="del mod">
          <ac:chgData name="Josh Archer" userId="efc02401-57f3-42ef-87fe-0608219755ae" providerId="ADAL" clId="{2A62EA38-1D1E-4015-A969-3F3A4ECE747F}" dt="2023-09-11T12:59:26.757" v="364" actId="478"/>
          <ac:spMkLst>
            <pc:docMk/>
            <pc:sldMk cId="3172895187" sldId="265"/>
            <ac:spMk id="15" creationId="{36A1C855-DC0D-E3F2-37DB-D5934A638CF9}"/>
          </ac:spMkLst>
        </pc:spChg>
        <pc:spChg chg="add mod">
          <ac:chgData name="Josh Archer" userId="efc02401-57f3-42ef-87fe-0608219755ae" providerId="ADAL" clId="{2A62EA38-1D1E-4015-A969-3F3A4ECE747F}" dt="2023-09-11T14:50:06.666" v="514" actId="13822"/>
          <ac:spMkLst>
            <pc:docMk/>
            <pc:sldMk cId="3172895187" sldId="265"/>
            <ac:spMk id="16" creationId="{EF11BB1B-1E40-50B1-5B7F-9E12FE89E59F}"/>
          </ac:spMkLst>
        </pc:spChg>
        <pc:spChg chg="add mod">
          <ac:chgData name="Josh Archer" userId="efc02401-57f3-42ef-87fe-0608219755ae" providerId="ADAL" clId="{2A62EA38-1D1E-4015-A969-3F3A4ECE747F}" dt="2023-09-11T14:50:06.666" v="514" actId="13822"/>
          <ac:spMkLst>
            <pc:docMk/>
            <pc:sldMk cId="3172895187" sldId="265"/>
            <ac:spMk id="18" creationId="{DD74DB7A-BF68-F7C0-CCF8-8539B43BEE0E}"/>
          </ac:spMkLst>
        </pc:spChg>
        <pc:spChg chg="del">
          <ac:chgData name="Josh Archer" userId="efc02401-57f3-42ef-87fe-0608219755ae" providerId="ADAL" clId="{2A62EA38-1D1E-4015-A969-3F3A4ECE747F}" dt="2023-09-11T12:59:21.689" v="362" actId="478"/>
          <ac:spMkLst>
            <pc:docMk/>
            <pc:sldMk cId="3172895187" sldId="265"/>
            <ac:spMk id="19" creationId="{204F1D5F-A3CE-3B47-1AF5-FB7BBC0B2AE9}"/>
          </ac:spMkLst>
        </pc:spChg>
        <pc:spChg chg="del">
          <ac:chgData name="Josh Archer" userId="efc02401-57f3-42ef-87fe-0608219755ae" providerId="ADAL" clId="{2A62EA38-1D1E-4015-A969-3F3A4ECE747F}" dt="2023-09-11T12:59:21.689" v="362" actId="478"/>
          <ac:spMkLst>
            <pc:docMk/>
            <pc:sldMk cId="3172895187" sldId="265"/>
            <ac:spMk id="20" creationId="{8A08C5D7-E418-16D1-8808-FDC0B3DAB6CD}"/>
          </ac:spMkLst>
        </pc:spChg>
        <pc:spChg chg="del">
          <ac:chgData name="Josh Archer" userId="efc02401-57f3-42ef-87fe-0608219755ae" providerId="ADAL" clId="{2A62EA38-1D1E-4015-A969-3F3A4ECE747F}" dt="2023-09-11T12:59:29.704" v="365" actId="478"/>
          <ac:spMkLst>
            <pc:docMk/>
            <pc:sldMk cId="3172895187" sldId="265"/>
            <ac:spMk id="21" creationId="{37FC328F-C97F-415C-C241-736142803DA6}"/>
          </ac:spMkLst>
        </pc:spChg>
        <pc:spChg chg="add mod">
          <ac:chgData name="Josh Archer" userId="efc02401-57f3-42ef-87fe-0608219755ae" providerId="ADAL" clId="{2A62EA38-1D1E-4015-A969-3F3A4ECE747F}" dt="2023-09-11T14:50:06.666" v="514" actId="13822"/>
          <ac:spMkLst>
            <pc:docMk/>
            <pc:sldMk cId="3172895187" sldId="265"/>
            <ac:spMk id="22" creationId="{DD16E2C5-FA7D-071F-8085-1617CC3E7EEA}"/>
          </ac:spMkLst>
        </pc:spChg>
        <pc:spChg chg="add">
          <ac:chgData name="Josh Archer" userId="efc02401-57f3-42ef-87fe-0608219755ae" providerId="ADAL" clId="{2A62EA38-1D1E-4015-A969-3F3A4ECE747F}" dt="2023-09-11T12:59:09.550" v="361" actId="26606"/>
          <ac:spMkLst>
            <pc:docMk/>
            <pc:sldMk cId="3172895187" sldId="265"/>
            <ac:spMk id="23" creationId="{BACC6370-2D7E-4714-9D71-7542949D7D5D}"/>
          </ac:spMkLst>
        </pc:spChg>
        <pc:spChg chg="add">
          <ac:chgData name="Josh Archer" userId="efc02401-57f3-42ef-87fe-0608219755ae" providerId="ADAL" clId="{2A62EA38-1D1E-4015-A969-3F3A4ECE747F}" dt="2023-09-11T12:59:09.550" v="361" actId="26606"/>
          <ac:spMkLst>
            <pc:docMk/>
            <pc:sldMk cId="3172895187" sldId="265"/>
            <ac:spMk id="24" creationId="{F68B3F68-107C-434F-AA38-110D5EA91B85}"/>
          </ac:spMkLst>
        </pc:spChg>
        <pc:spChg chg="add">
          <ac:chgData name="Josh Archer" userId="efc02401-57f3-42ef-87fe-0608219755ae" providerId="ADAL" clId="{2A62EA38-1D1E-4015-A969-3F3A4ECE747F}" dt="2023-09-11T12:59:09.550" v="361" actId="26606"/>
          <ac:spMkLst>
            <pc:docMk/>
            <pc:sldMk cId="3172895187" sldId="265"/>
            <ac:spMk id="25" creationId="{AAD0DBB9-1A4B-4391-81D4-CB19F9AB918A}"/>
          </ac:spMkLst>
        </pc:spChg>
        <pc:spChg chg="del">
          <ac:chgData name="Josh Archer" userId="efc02401-57f3-42ef-87fe-0608219755ae" providerId="ADAL" clId="{2A62EA38-1D1E-4015-A969-3F3A4ECE747F}" dt="2023-09-11T12:59:04.148" v="360"/>
          <ac:spMkLst>
            <pc:docMk/>
            <pc:sldMk cId="3172895187" sldId="265"/>
            <ac:spMk id="26" creationId="{BACC6370-2D7E-4714-9D71-7542949D7D5D}"/>
          </ac:spMkLst>
        </pc:spChg>
        <pc:spChg chg="add">
          <ac:chgData name="Josh Archer" userId="efc02401-57f3-42ef-87fe-0608219755ae" providerId="ADAL" clId="{2A62EA38-1D1E-4015-A969-3F3A4ECE747F}" dt="2023-09-11T12:59:09.550" v="361" actId="26606"/>
          <ac:spMkLst>
            <pc:docMk/>
            <pc:sldMk cId="3172895187" sldId="265"/>
            <ac:spMk id="27" creationId="{063BBA22-50EA-4C4D-BE05-F1CE4E63AA56}"/>
          </ac:spMkLst>
        </pc:spChg>
        <pc:spChg chg="del">
          <ac:chgData name="Josh Archer" userId="efc02401-57f3-42ef-87fe-0608219755ae" providerId="ADAL" clId="{2A62EA38-1D1E-4015-A969-3F3A4ECE747F}" dt="2023-09-11T12:59:04.148" v="360"/>
          <ac:spMkLst>
            <pc:docMk/>
            <pc:sldMk cId="3172895187" sldId="265"/>
            <ac:spMk id="28" creationId="{F68B3F68-107C-434F-AA38-110D5EA91B85}"/>
          </ac:spMkLst>
        </pc:spChg>
        <pc:spChg chg="add mod">
          <ac:chgData name="Josh Archer" userId="efc02401-57f3-42ef-87fe-0608219755ae" providerId="ADAL" clId="{2A62EA38-1D1E-4015-A969-3F3A4ECE747F}" dt="2023-09-11T14:50:06.666" v="514" actId="13822"/>
          <ac:spMkLst>
            <pc:docMk/>
            <pc:sldMk cId="3172895187" sldId="265"/>
            <ac:spMk id="29" creationId="{146F1BAC-E17D-CB2B-BD77-699231230ABE}"/>
          </ac:spMkLst>
        </pc:spChg>
        <pc:spChg chg="del">
          <ac:chgData name="Josh Archer" userId="efc02401-57f3-42ef-87fe-0608219755ae" providerId="ADAL" clId="{2A62EA38-1D1E-4015-A969-3F3A4ECE747F}" dt="2023-09-11T12:59:04.148" v="360"/>
          <ac:spMkLst>
            <pc:docMk/>
            <pc:sldMk cId="3172895187" sldId="265"/>
            <ac:spMk id="30" creationId="{AAD0DBB9-1A4B-4391-81D4-CB19F9AB918A}"/>
          </ac:spMkLst>
        </pc:spChg>
        <pc:spChg chg="add mod">
          <ac:chgData name="Josh Archer" userId="efc02401-57f3-42ef-87fe-0608219755ae" providerId="ADAL" clId="{2A62EA38-1D1E-4015-A969-3F3A4ECE747F}" dt="2023-09-11T14:50:06.666" v="514" actId="13822"/>
          <ac:spMkLst>
            <pc:docMk/>
            <pc:sldMk cId="3172895187" sldId="265"/>
            <ac:spMk id="31" creationId="{BCFA5660-0340-3326-42DE-0B6AF7907481}"/>
          </ac:spMkLst>
        </pc:spChg>
        <pc:spChg chg="del">
          <ac:chgData name="Josh Archer" userId="efc02401-57f3-42ef-87fe-0608219755ae" providerId="ADAL" clId="{2A62EA38-1D1E-4015-A969-3F3A4ECE747F}" dt="2023-09-11T12:59:04.148" v="360"/>
          <ac:spMkLst>
            <pc:docMk/>
            <pc:sldMk cId="3172895187" sldId="265"/>
            <ac:spMk id="32" creationId="{063BBA22-50EA-4C4D-BE05-F1CE4E63AA56}"/>
          </ac:spMkLst>
        </pc:spChg>
        <pc:spChg chg="add mod">
          <ac:chgData name="Josh Archer" userId="efc02401-57f3-42ef-87fe-0608219755ae" providerId="ADAL" clId="{2A62EA38-1D1E-4015-A969-3F3A4ECE747F}" dt="2023-09-11T14:50:06.666" v="514" actId="13822"/>
          <ac:spMkLst>
            <pc:docMk/>
            <pc:sldMk cId="3172895187" sldId="265"/>
            <ac:spMk id="33" creationId="{64C8AA39-EE66-151A-BC24-D5E20F222DB2}"/>
          </ac:spMkLst>
        </pc:spChg>
        <pc:spChg chg="add mod">
          <ac:chgData name="Josh Archer" userId="efc02401-57f3-42ef-87fe-0608219755ae" providerId="ADAL" clId="{2A62EA38-1D1E-4015-A969-3F3A4ECE747F}" dt="2023-09-11T14:50:06.666" v="514" actId="13822"/>
          <ac:spMkLst>
            <pc:docMk/>
            <pc:sldMk cId="3172895187" sldId="265"/>
            <ac:spMk id="34" creationId="{4065CC37-3CE8-56BF-C0E7-B591CD517D55}"/>
          </ac:spMkLst>
        </pc:spChg>
        <pc:spChg chg="add del mod">
          <ac:chgData name="Josh Archer" userId="efc02401-57f3-42ef-87fe-0608219755ae" providerId="ADAL" clId="{2A62EA38-1D1E-4015-A969-3F3A4ECE747F}" dt="2023-09-11T14:19:14.042" v="465" actId="478"/>
          <ac:spMkLst>
            <pc:docMk/>
            <pc:sldMk cId="3172895187" sldId="265"/>
            <ac:spMk id="35" creationId="{694DCDDF-A3E4-82E5-F8F2-D0E501DB7AF4}"/>
          </ac:spMkLst>
        </pc:spChg>
        <pc:spChg chg="add mod">
          <ac:chgData name="Josh Archer" userId="efc02401-57f3-42ef-87fe-0608219755ae" providerId="ADAL" clId="{2A62EA38-1D1E-4015-A969-3F3A4ECE747F}" dt="2023-09-11T14:18:52.228" v="456" actId="571"/>
          <ac:spMkLst>
            <pc:docMk/>
            <pc:sldMk cId="3172895187" sldId="265"/>
            <ac:spMk id="36" creationId="{894BC9B9-675A-F31C-AAEE-3E17A0AFBEFC}"/>
          </ac:spMkLst>
        </pc:spChg>
        <pc:spChg chg="add mod">
          <ac:chgData name="Josh Archer" userId="efc02401-57f3-42ef-87fe-0608219755ae" providerId="ADAL" clId="{2A62EA38-1D1E-4015-A969-3F3A4ECE747F}" dt="2023-09-11T14:18:52.228" v="456" actId="571"/>
          <ac:spMkLst>
            <pc:docMk/>
            <pc:sldMk cId="3172895187" sldId="265"/>
            <ac:spMk id="37" creationId="{D015D8BB-08FF-001E-87AA-43ED46C4F7E7}"/>
          </ac:spMkLst>
        </pc:spChg>
        <pc:spChg chg="add mod">
          <ac:chgData name="Josh Archer" userId="efc02401-57f3-42ef-87fe-0608219755ae" providerId="ADAL" clId="{2A62EA38-1D1E-4015-A969-3F3A4ECE747F}" dt="2023-09-11T14:18:52.228" v="456" actId="571"/>
          <ac:spMkLst>
            <pc:docMk/>
            <pc:sldMk cId="3172895187" sldId="265"/>
            <ac:spMk id="38" creationId="{A71EFBE3-72E7-3020-83D9-62E226ABE965}"/>
          </ac:spMkLst>
        </pc:spChg>
        <pc:spChg chg="add del mod">
          <ac:chgData name="Josh Archer" userId="efc02401-57f3-42ef-87fe-0608219755ae" providerId="ADAL" clId="{2A62EA38-1D1E-4015-A969-3F3A4ECE747F}" dt="2023-09-11T14:19:17.446" v="469" actId="478"/>
          <ac:spMkLst>
            <pc:docMk/>
            <pc:sldMk cId="3172895187" sldId="265"/>
            <ac:spMk id="39" creationId="{20EE8A3B-29E5-5FF8-A36B-FB053BCE854D}"/>
          </ac:spMkLst>
        </pc:spChg>
        <pc:spChg chg="add del mod">
          <ac:chgData name="Josh Archer" userId="efc02401-57f3-42ef-87fe-0608219755ae" providerId="ADAL" clId="{2A62EA38-1D1E-4015-A969-3F3A4ECE747F}" dt="2023-09-11T14:19:16.578" v="468" actId="478"/>
          <ac:spMkLst>
            <pc:docMk/>
            <pc:sldMk cId="3172895187" sldId="265"/>
            <ac:spMk id="40" creationId="{1C0F8E60-4456-A2C5-8BA7-241D2BF5F2DA}"/>
          </ac:spMkLst>
        </pc:spChg>
        <pc:spChg chg="add del mod">
          <ac:chgData name="Josh Archer" userId="efc02401-57f3-42ef-87fe-0608219755ae" providerId="ADAL" clId="{2A62EA38-1D1E-4015-A969-3F3A4ECE747F}" dt="2023-09-11T14:19:15.021" v="466" actId="478"/>
          <ac:spMkLst>
            <pc:docMk/>
            <pc:sldMk cId="3172895187" sldId="265"/>
            <ac:spMk id="41" creationId="{178A695C-D3F6-0536-F15F-A2083D6BC81B}"/>
          </ac:spMkLst>
        </pc:spChg>
        <pc:spChg chg="add del mod">
          <ac:chgData name="Josh Archer" userId="efc02401-57f3-42ef-87fe-0608219755ae" providerId="ADAL" clId="{2A62EA38-1D1E-4015-A969-3F3A4ECE747F}" dt="2023-09-11T14:19:15.632" v="467" actId="478"/>
          <ac:spMkLst>
            <pc:docMk/>
            <pc:sldMk cId="3172895187" sldId="265"/>
            <ac:spMk id="42" creationId="{186F067A-57E9-614C-3ECC-B02D462C7A0F}"/>
          </ac:spMkLst>
        </pc:spChg>
        <pc:spChg chg="add del mod">
          <ac:chgData name="Josh Archer" userId="efc02401-57f3-42ef-87fe-0608219755ae" providerId="ADAL" clId="{2A62EA38-1D1E-4015-A969-3F3A4ECE747F}" dt="2023-09-11T14:19:08.359" v="462" actId="478"/>
          <ac:spMkLst>
            <pc:docMk/>
            <pc:sldMk cId="3172895187" sldId="265"/>
            <ac:spMk id="43" creationId="{ECCE6E64-D020-6B28-109F-A435EC5F4F7A}"/>
          </ac:spMkLst>
        </pc:spChg>
        <pc:spChg chg="add del mod">
          <ac:chgData name="Josh Archer" userId="efc02401-57f3-42ef-87fe-0608219755ae" providerId="ADAL" clId="{2A62EA38-1D1E-4015-A969-3F3A4ECE747F}" dt="2023-09-11T14:19:12.004" v="463" actId="478"/>
          <ac:spMkLst>
            <pc:docMk/>
            <pc:sldMk cId="3172895187" sldId="265"/>
            <ac:spMk id="44" creationId="{0F18F693-258F-CFCF-A28A-603EDACB4EE8}"/>
          </ac:spMkLst>
        </pc:spChg>
        <pc:spChg chg="add del mod">
          <ac:chgData name="Josh Archer" userId="efc02401-57f3-42ef-87fe-0608219755ae" providerId="ADAL" clId="{2A62EA38-1D1E-4015-A969-3F3A4ECE747F}" dt="2023-09-11T14:19:13.418" v="464" actId="478"/>
          <ac:spMkLst>
            <pc:docMk/>
            <pc:sldMk cId="3172895187" sldId="265"/>
            <ac:spMk id="45" creationId="{1A2BD9B3-D10E-C966-EBA1-AB8AF0FD820D}"/>
          </ac:spMkLst>
        </pc:spChg>
        <pc:spChg chg="add mod">
          <ac:chgData name="Josh Archer" userId="efc02401-57f3-42ef-87fe-0608219755ae" providerId="ADAL" clId="{2A62EA38-1D1E-4015-A969-3F3A4ECE747F}" dt="2023-09-11T14:49:47.090" v="513" actId="13822"/>
          <ac:spMkLst>
            <pc:docMk/>
            <pc:sldMk cId="3172895187" sldId="265"/>
            <ac:spMk id="46" creationId="{6C54AD21-D7F2-91FC-93E5-08FA3831FA7F}"/>
          </ac:spMkLst>
        </pc:spChg>
        <pc:spChg chg="add mod">
          <ac:chgData name="Josh Archer" userId="efc02401-57f3-42ef-87fe-0608219755ae" providerId="ADAL" clId="{2A62EA38-1D1E-4015-A969-3F3A4ECE747F}" dt="2023-09-11T14:49:47.090" v="513" actId="13822"/>
          <ac:spMkLst>
            <pc:docMk/>
            <pc:sldMk cId="3172895187" sldId="265"/>
            <ac:spMk id="47" creationId="{47F309E8-1EBD-F85A-F63F-2DA522C1D420}"/>
          </ac:spMkLst>
        </pc:spChg>
        <pc:spChg chg="add mod">
          <ac:chgData name="Josh Archer" userId="efc02401-57f3-42ef-87fe-0608219755ae" providerId="ADAL" clId="{2A62EA38-1D1E-4015-A969-3F3A4ECE747F}" dt="2023-09-11T14:49:47.090" v="513" actId="13822"/>
          <ac:spMkLst>
            <pc:docMk/>
            <pc:sldMk cId="3172895187" sldId="265"/>
            <ac:spMk id="48" creationId="{EDC28A57-5B82-564A-43CE-A643623DA1DF}"/>
          </ac:spMkLst>
        </pc:spChg>
        <pc:spChg chg="add mod">
          <ac:chgData name="Josh Archer" userId="efc02401-57f3-42ef-87fe-0608219755ae" providerId="ADAL" clId="{2A62EA38-1D1E-4015-A969-3F3A4ECE747F}" dt="2023-09-11T14:49:47.090" v="513" actId="13822"/>
          <ac:spMkLst>
            <pc:docMk/>
            <pc:sldMk cId="3172895187" sldId="265"/>
            <ac:spMk id="49" creationId="{8EF4784A-CC43-37DE-37BB-ECF8864E6B0B}"/>
          </ac:spMkLst>
        </pc:spChg>
        <pc:spChg chg="add mod">
          <ac:chgData name="Josh Archer" userId="efc02401-57f3-42ef-87fe-0608219755ae" providerId="ADAL" clId="{2A62EA38-1D1E-4015-A969-3F3A4ECE747F}" dt="2023-09-11T14:49:47.090" v="513" actId="13822"/>
          <ac:spMkLst>
            <pc:docMk/>
            <pc:sldMk cId="3172895187" sldId="265"/>
            <ac:spMk id="50" creationId="{57828CCE-85B0-DD0D-F62E-B274416BC74E}"/>
          </ac:spMkLst>
        </pc:spChg>
        <pc:spChg chg="add mod">
          <ac:chgData name="Josh Archer" userId="efc02401-57f3-42ef-87fe-0608219755ae" providerId="ADAL" clId="{2A62EA38-1D1E-4015-A969-3F3A4ECE747F}" dt="2023-09-11T14:49:47.090" v="513" actId="13822"/>
          <ac:spMkLst>
            <pc:docMk/>
            <pc:sldMk cId="3172895187" sldId="265"/>
            <ac:spMk id="51" creationId="{98D63077-5382-901D-ECA1-1783CCC37D0D}"/>
          </ac:spMkLst>
        </pc:spChg>
        <pc:spChg chg="add mod">
          <ac:chgData name="Josh Archer" userId="efc02401-57f3-42ef-87fe-0608219755ae" providerId="ADAL" clId="{2A62EA38-1D1E-4015-A969-3F3A4ECE747F}" dt="2023-09-11T14:49:47.090" v="513" actId="13822"/>
          <ac:spMkLst>
            <pc:docMk/>
            <pc:sldMk cId="3172895187" sldId="265"/>
            <ac:spMk id="52" creationId="{547954DC-D783-4ED7-5017-1E0E7D6BCBEF}"/>
          </ac:spMkLst>
        </pc:spChg>
        <pc:spChg chg="add mod">
          <ac:chgData name="Josh Archer" userId="efc02401-57f3-42ef-87fe-0608219755ae" providerId="ADAL" clId="{2A62EA38-1D1E-4015-A969-3F3A4ECE747F}" dt="2023-09-11T14:49:47.090" v="513" actId="13822"/>
          <ac:spMkLst>
            <pc:docMk/>
            <pc:sldMk cId="3172895187" sldId="265"/>
            <ac:spMk id="53" creationId="{D5F4874F-DF41-7881-2DFD-945393F3D776}"/>
          </ac:spMkLst>
        </pc:spChg>
        <pc:spChg chg="add mod">
          <ac:chgData name="Josh Archer" userId="efc02401-57f3-42ef-87fe-0608219755ae" providerId="ADAL" clId="{2A62EA38-1D1E-4015-A969-3F3A4ECE747F}" dt="2023-09-11T14:50:06.666" v="514" actId="13822"/>
          <ac:spMkLst>
            <pc:docMk/>
            <pc:sldMk cId="3172895187" sldId="265"/>
            <ac:spMk id="54" creationId="{9A64C946-C1FD-24F0-E85B-BB1774BC5398}"/>
          </ac:spMkLst>
        </pc:spChg>
        <pc:spChg chg="add mod">
          <ac:chgData name="Josh Archer" userId="efc02401-57f3-42ef-87fe-0608219755ae" providerId="ADAL" clId="{2A62EA38-1D1E-4015-A969-3F3A4ECE747F}" dt="2023-09-11T14:48:36.895" v="509" actId="1076"/>
          <ac:spMkLst>
            <pc:docMk/>
            <pc:sldMk cId="3172895187" sldId="265"/>
            <ac:spMk id="59" creationId="{2227B934-79C1-2BBC-7D7C-E6DC6F803AFA}"/>
          </ac:spMkLst>
        </pc:spChg>
        <pc:spChg chg="add del mod">
          <ac:chgData name="Josh Archer" userId="efc02401-57f3-42ef-87fe-0608219755ae" providerId="ADAL" clId="{2A62EA38-1D1E-4015-A969-3F3A4ECE747F}" dt="2023-09-11T14:50:57.096" v="534" actId="478"/>
          <ac:spMkLst>
            <pc:docMk/>
            <pc:sldMk cId="3172895187" sldId="265"/>
            <ac:spMk id="60" creationId="{B29B3037-8FC2-4D9C-229F-DE70F4A13B32}"/>
          </ac:spMkLst>
        </pc:spChg>
        <pc:spChg chg="add mod">
          <ac:chgData name="Josh Archer" userId="efc02401-57f3-42ef-87fe-0608219755ae" providerId="ADAL" clId="{2A62EA38-1D1E-4015-A969-3F3A4ECE747F}" dt="2023-09-11T14:49:28.731" v="512" actId="571"/>
          <ac:spMkLst>
            <pc:docMk/>
            <pc:sldMk cId="3172895187" sldId="265"/>
            <ac:spMk id="62" creationId="{F5DCBA1B-2486-02D9-A8BE-C1F9BF83950D}"/>
          </ac:spMkLst>
        </pc:spChg>
        <pc:spChg chg="add mod">
          <ac:chgData name="Josh Archer" userId="efc02401-57f3-42ef-87fe-0608219755ae" providerId="ADAL" clId="{2A62EA38-1D1E-4015-A969-3F3A4ECE747F}" dt="2023-09-11T14:49:28.731" v="512" actId="571"/>
          <ac:spMkLst>
            <pc:docMk/>
            <pc:sldMk cId="3172895187" sldId="265"/>
            <ac:spMk id="63" creationId="{6CA6AD61-23C1-9E79-AC5A-F41D2E82CB40}"/>
          </ac:spMkLst>
        </pc:spChg>
        <pc:spChg chg="add mod">
          <ac:chgData name="Josh Archer" userId="efc02401-57f3-42ef-87fe-0608219755ae" providerId="ADAL" clId="{2A62EA38-1D1E-4015-A969-3F3A4ECE747F}" dt="2023-09-11T14:49:28.731" v="512" actId="571"/>
          <ac:spMkLst>
            <pc:docMk/>
            <pc:sldMk cId="3172895187" sldId="265"/>
            <ac:spMk id="64" creationId="{60A317F0-DC5E-2F65-B38C-78EEED9201F7}"/>
          </ac:spMkLst>
        </pc:spChg>
        <pc:spChg chg="add mod">
          <ac:chgData name="Josh Archer" userId="efc02401-57f3-42ef-87fe-0608219755ae" providerId="ADAL" clId="{2A62EA38-1D1E-4015-A969-3F3A4ECE747F}" dt="2023-09-11T14:49:28.731" v="512" actId="571"/>
          <ac:spMkLst>
            <pc:docMk/>
            <pc:sldMk cId="3172895187" sldId="265"/>
            <ac:spMk id="65" creationId="{A79783CE-6447-E640-6E31-C908406A4966}"/>
          </ac:spMkLst>
        </pc:spChg>
        <pc:spChg chg="add mod">
          <ac:chgData name="Josh Archer" userId="efc02401-57f3-42ef-87fe-0608219755ae" providerId="ADAL" clId="{2A62EA38-1D1E-4015-A969-3F3A4ECE747F}" dt="2023-09-11T14:49:28.731" v="512" actId="571"/>
          <ac:spMkLst>
            <pc:docMk/>
            <pc:sldMk cId="3172895187" sldId="265"/>
            <ac:spMk id="66" creationId="{E3C2EFAA-0A31-FE6F-EE92-B602840EFA72}"/>
          </ac:spMkLst>
        </pc:spChg>
        <pc:spChg chg="add mod">
          <ac:chgData name="Josh Archer" userId="efc02401-57f3-42ef-87fe-0608219755ae" providerId="ADAL" clId="{2A62EA38-1D1E-4015-A969-3F3A4ECE747F}" dt="2023-09-11T14:49:28.731" v="512" actId="571"/>
          <ac:spMkLst>
            <pc:docMk/>
            <pc:sldMk cId="3172895187" sldId="265"/>
            <ac:spMk id="67" creationId="{D0D478F6-4503-C5C4-337B-1FC71BDFCBE0}"/>
          </ac:spMkLst>
        </pc:spChg>
        <pc:spChg chg="add mod">
          <ac:chgData name="Josh Archer" userId="efc02401-57f3-42ef-87fe-0608219755ae" providerId="ADAL" clId="{2A62EA38-1D1E-4015-A969-3F3A4ECE747F}" dt="2023-09-11T14:49:28.731" v="512" actId="571"/>
          <ac:spMkLst>
            <pc:docMk/>
            <pc:sldMk cId="3172895187" sldId="265"/>
            <ac:spMk id="68" creationId="{D6EDE777-E441-7EC7-720A-B02C2B35C670}"/>
          </ac:spMkLst>
        </pc:spChg>
        <pc:spChg chg="add mod">
          <ac:chgData name="Josh Archer" userId="efc02401-57f3-42ef-87fe-0608219755ae" providerId="ADAL" clId="{2A62EA38-1D1E-4015-A969-3F3A4ECE747F}" dt="2023-09-11T14:50:40.337" v="530" actId="1076"/>
          <ac:spMkLst>
            <pc:docMk/>
            <pc:sldMk cId="3172895187" sldId="265"/>
            <ac:spMk id="69" creationId="{D7041A27-755B-FAB4-0E46-C422B3861DAB}"/>
          </ac:spMkLst>
        </pc:spChg>
        <pc:spChg chg="add mod">
          <ac:chgData name="Josh Archer" userId="efc02401-57f3-42ef-87fe-0608219755ae" providerId="ADAL" clId="{2A62EA38-1D1E-4015-A969-3F3A4ECE747F}" dt="2023-09-11T14:51:12.504" v="539" actId="1076"/>
          <ac:spMkLst>
            <pc:docMk/>
            <pc:sldMk cId="3172895187" sldId="265"/>
            <ac:spMk id="70" creationId="{446A2E01-9681-153C-BED3-0AEC382C5689}"/>
          </ac:spMkLst>
        </pc:spChg>
        <pc:spChg chg="add mod">
          <ac:chgData name="Josh Archer" userId="efc02401-57f3-42ef-87fe-0608219755ae" providerId="ADAL" clId="{2A62EA38-1D1E-4015-A969-3F3A4ECE747F}" dt="2023-09-11T14:52:06.927" v="557" actId="1076"/>
          <ac:spMkLst>
            <pc:docMk/>
            <pc:sldMk cId="3172895187" sldId="265"/>
            <ac:spMk id="71" creationId="{FC55D05E-731F-C45B-B4E2-F059AB29D9D3}"/>
          </ac:spMkLst>
        </pc:spChg>
        <pc:picChg chg="del mod">
          <ac:chgData name="Josh Archer" userId="efc02401-57f3-42ef-87fe-0608219755ae" providerId="ADAL" clId="{2A62EA38-1D1E-4015-A969-3F3A4ECE747F}" dt="2023-09-11T14:12:12.186" v="388" actId="478"/>
          <ac:picMkLst>
            <pc:docMk/>
            <pc:sldMk cId="3172895187" sldId="265"/>
            <ac:picMk id="7" creationId="{63D54754-4DE2-1750-BADE-145CB0D6DB68}"/>
          </ac:picMkLst>
        </pc:picChg>
        <pc:picChg chg="add mod">
          <ac:chgData name="Josh Archer" userId="efc02401-57f3-42ef-87fe-0608219755ae" providerId="ADAL" clId="{2A62EA38-1D1E-4015-A969-3F3A4ECE747F}" dt="2023-09-14T17:33:09.969" v="8947"/>
          <ac:picMkLst>
            <pc:docMk/>
            <pc:sldMk cId="3172895187" sldId="265"/>
            <ac:picMk id="8" creationId="{8FE9E701-643C-9480-D845-368FCEB3DFBC}"/>
          </ac:picMkLst>
        </pc:picChg>
        <pc:picChg chg="add del mod">
          <ac:chgData name="Josh Archer" userId="efc02401-57f3-42ef-87fe-0608219755ae" providerId="ADAL" clId="{2A62EA38-1D1E-4015-A969-3F3A4ECE747F}" dt="2023-09-11T14:51:47.219" v="545" actId="208"/>
          <ac:picMkLst>
            <pc:docMk/>
            <pc:sldMk cId="3172895187" sldId="265"/>
            <ac:picMk id="12" creationId="{88FD2BDA-2D46-7C34-574C-DE83EFEE3157}"/>
          </ac:picMkLst>
        </pc:picChg>
        <pc:picChg chg="del">
          <ac:chgData name="Josh Archer" userId="efc02401-57f3-42ef-87fe-0608219755ae" providerId="ADAL" clId="{2A62EA38-1D1E-4015-A969-3F3A4ECE747F}" dt="2023-09-11T12:59:31.487" v="366" actId="478"/>
          <ac:picMkLst>
            <pc:docMk/>
            <pc:sldMk cId="3172895187" sldId="265"/>
            <ac:picMk id="17" creationId="{CE89C7A4-5575-0613-2602-737D66653C4D}"/>
          </ac:picMkLst>
        </pc:picChg>
        <pc:picChg chg="add mod">
          <ac:chgData name="Josh Archer" userId="efc02401-57f3-42ef-87fe-0608219755ae" providerId="ADAL" clId="{2A62EA38-1D1E-4015-A969-3F3A4ECE747F}" dt="2023-09-11T14:49:28.731" v="512" actId="571"/>
          <ac:picMkLst>
            <pc:docMk/>
            <pc:sldMk cId="3172895187" sldId="265"/>
            <ac:picMk id="61" creationId="{3F07B271-1D92-FA17-C7D7-CFFF5960AAD1}"/>
          </ac:picMkLst>
        </pc:picChg>
        <pc:cxnChg chg="add del mod">
          <ac:chgData name="Josh Archer" userId="efc02401-57f3-42ef-87fe-0608219755ae" providerId="ADAL" clId="{2A62EA38-1D1E-4015-A969-3F3A4ECE747F}" dt="2023-09-11T14:47:36.343" v="504" actId="478"/>
          <ac:cxnSpMkLst>
            <pc:docMk/>
            <pc:sldMk cId="3172895187" sldId="265"/>
            <ac:cxnSpMk id="56" creationId="{BBB3A227-38F0-68C1-6AE7-71598ED2175E}"/>
          </ac:cxnSpMkLst>
        </pc:cxnChg>
      </pc:sldChg>
      <pc:sldChg chg="addSp modSp new del mod setBg">
        <pc:chgData name="Josh Archer" userId="efc02401-57f3-42ef-87fe-0608219755ae" providerId="ADAL" clId="{2A62EA38-1D1E-4015-A969-3F3A4ECE747F}" dt="2023-09-12T07:27:18.703" v="582" actId="47"/>
        <pc:sldMkLst>
          <pc:docMk/>
          <pc:sldMk cId="373991050" sldId="266"/>
        </pc:sldMkLst>
        <pc:spChg chg="mod">
          <ac:chgData name="Josh Archer" userId="efc02401-57f3-42ef-87fe-0608219755ae" providerId="ADAL" clId="{2A62EA38-1D1E-4015-A969-3F3A4ECE747F}" dt="2023-09-12T07:27:13.410" v="581" actId="26606"/>
          <ac:spMkLst>
            <pc:docMk/>
            <pc:sldMk cId="373991050" sldId="266"/>
            <ac:spMk id="2" creationId="{310FF3C9-0A3E-1F5C-87D5-502F205EB93E}"/>
          </ac:spMkLst>
        </pc:spChg>
        <pc:spChg chg="mod">
          <ac:chgData name="Josh Archer" userId="efc02401-57f3-42ef-87fe-0608219755ae" providerId="ADAL" clId="{2A62EA38-1D1E-4015-A969-3F3A4ECE747F}" dt="2023-09-12T07:27:13.410" v="581" actId="26606"/>
          <ac:spMkLst>
            <pc:docMk/>
            <pc:sldMk cId="373991050" sldId="266"/>
            <ac:spMk id="3" creationId="{7AF107FB-910B-50A0-F14D-ED380AC2386D}"/>
          </ac:spMkLst>
        </pc:spChg>
        <pc:spChg chg="add">
          <ac:chgData name="Josh Archer" userId="efc02401-57f3-42ef-87fe-0608219755ae" providerId="ADAL" clId="{2A62EA38-1D1E-4015-A969-3F3A4ECE747F}" dt="2023-09-12T07:27:13.410" v="581" actId="26606"/>
          <ac:spMkLst>
            <pc:docMk/>
            <pc:sldMk cId="373991050" sldId="266"/>
            <ac:spMk id="8" creationId="{979E27D9-03C7-44E2-9FF8-15D0C8506AF7}"/>
          </ac:spMkLst>
        </pc:spChg>
        <pc:spChg chg="add">
          <ac:chgData name="Josh Archer" userId="efc02401-57f3-42ef-87fe-0608219755ae" providerId="ADAL" clId="{2A62EA38-1D1E-4015-A969-3F3A4ECE747F}" dt="2023-09-12T07:27:13.410" v="581" actId="26606"/>
          <ac:spMkLst>
            <pc:docMk/>
            <pc:sldMk cId="373991050" sldId="266"/>
            <ac:spMk id="10" creationId="{EEBF1590-3B36-48EE-A89D-3B6F3CB256AB}"/>
          </ac:spMkLst>
        </pc:spChg>
        <pc:spChg chg="add">
          <ac:chgData name="Josh Archer" userId="efc02401-57f3-42ef-87fe-0608219755ae" providerId="ADAL" clId="{2A62EA38-1D1E-4015-A969-3F3A4ECE747F}" dt="2023-09-12T07:27:13.410" v="581" actId="26606"/>
          <ac:spMkLst>
            <pc:docMk/>
            <pc:sldMk cId="373991050" sldId="266"/>
            <ac:spMk id="12" creationId="{AC8F6C8C-AB5A-4548-942D-E3FD40ACBC49}"/>
          </ac:spMkLst>
        </pc:spChg>
      </pc:sldChg>
      <pc:sldChg chg="addSp delSp modSp add mod ord setBg delDesignElem modNotesTx">
        <pc:chgData name="Josh Archer" userId="efc02401-57f3-42ef-87fe-0608219755ae" providerId="ADAL" clId="{2A62EA38-1D1E-4015-A969-3F3A4ECE747F}" dt="2023-09-14T17:33:09.969" v="8947"/>
        <pc:sldMkLst>
          <pc:docMk/>
          <pc:sldMk cId="1906241935" sldId="266"/>
        </pc:sldMkLst>
        <pc:spChg chg="mod">
          <ac:chgData name="Josh Archer" userId="efc02401-57f3-42ef-87fe-0608219755ae" providerId="ADAL" clId="{2A62EA38-1D1E-4015-A969-3F3A4ECE747F}" dt="2023-09-12T22:00:22.231" v="5375" actId="26606"/>
          <ac:spMkLst>
            <pc:docMk/>
            <pc:sldMk cId="1906241935" sldId="266"/>
            <ac:spMk id="2" creationId="{9F8521DE-C3E8-A179-2382-0E842ED9738C}"/>
          </ac:spMkLst>
        </pc:spChg>
        <pc:spChg chg="mod ord">
          <ac:chgData name="Josh Archer" userId="efc02401-57f3-42ef-87fe-0608219755ae" providerId="ADAL" clId="{2A62EA38-1D1E-4015-A969-3F3A4ECE747F}" dt="2023-09-12T22:00:22.231" v="5375" actId="26606"/>
          <ac:spMkLst>
            <pc:docMk/>
            <pc:sldMk cId="1906241935" sldId="266"/>
            <ac:spMk id="3" creationId="{7CD690D6-C1C4-C80A-04BC-3ADCE4B614A1}"/>
          </ac:spMkLst>
        </pc:spChg>
        <pc:spChg chg="del">
          <ac:chgData name="Josh Archer" userId="efc02401-57f3-42ef-87fe-0608219755ae" providerId="ADAL" clId="{2A62EA38-1D1E-4015-A969-3F3A4ECE747F}" dt="2023-09-12T07:27:42.467" v="585"/>
          <ac:spMkLst>
            <pc:docMk/>
            <pc:sldMk cId="1906241935" sldId="266"/>
            <ac:spMk id="8" creationId="{1B15ED52-F352-441B-82BF-E0EA34836D08}"/>
          </ac:spMkLst>
        </pc:spChg>
        <pc:spChg chg="del">
          <ac:chgData name="Josh Archer" userId="efc02401-57f3-42ef-87fe-0608219755ae" providerId="ADAL" clId="{2A62EA38-1D1E-4015-A969-3F3A4ECE747F}" dt="2023-09-12T07:27:42.467" v="585"/>
          <ac:spMkLst>
            <pc:docMk/>
            <pc:sldMk cId="1906241935" sldId="266"/>
            <ac:spMk id="10" creationId="{3B2E3793-BFE6-45A2-9B7B-E18844431C99}"/>
          </ac:spMkLst>
        </pc:spChg>
        <pc:spChg chg="del">
          <ac:chgData name="Josh Archer" userId="efc02401-57f3-42ef-87fe-0608219755ae" providerId="ADAL" clId="{2A62EA38-1D1E-4015-A969-3F3A4ECE747F}" dt="2023-09-12T07:27:42.467" v="585"/>
          <ac:spMkLst>
            <pc:docMk/>
            <pc:sldMk cId="1906241935" sldId="266"/>
            <ac:spMk id="12" creationId="{BC4C4868-CB8F-4AF9-9CDB-8108F2C19B67}"/>
          </ac:spMkLst>
        </pc:spChg>
        <pc:spChg chg="add del">
          <ac:chgData name="Josh Archer" userId="efc02401-57f3-42ef-87fe-0608219755ae" providerId="ADAL" clId="{2A62EA38-1D1E-4015-A969-3F3A4ECE747F}" dt="2023-09-12T22:00:22.231" v="5375" actId="26606"/>
          <ac:spMkLst>
            <pc:docMk/>
            <pc:sldMk cId="1906241935" sldId="266"/>
            <ac:spMk id="13" creationId="{D47F22ED-3A55-4EDE-A5A8-163D82B09265}"/>
          </ac:spMkLst>
        </pc:spChg>
        <pc:spChg chg="del">
          <ac:chgData name="Josh Archer" userId="efc02401-57f3-42ef-87fe-0608219755ae" providerId="ADAL" clId="{2A62EA38-1D1E-4015-A969-3F3A4ECE747F}" dt="2023-09-12T07:27:42.467" v="585"/>
          <ac:spMkLst>
            <pc:docMk/>
            <pc:sldMk cId="1906241935" sldId="266"/>
            <ac:spMk id="14" creationId="{375E0459-6403-40CD-989D-56A4407CA12E}"/>
          </ac:spMkLst>
        </pc:spChg>
        <pc:spChg chg="del">
          <ac:chgData name="Josh Archer" userId="efc02401-57f3-42ef-87fe-0608219755ae" providerId="ADAL" clId="{2A62EA38-1D1E-4015-A969-3F3A4ECE747F}" dt="2023-09-12T07:27:42.467" v="585"/>
          <ac:spMkLst>
            <pc:docMk/>
            <pc:sldMk cId="1906241935" sldId="266"/>
            <ac:spMk id="16" creationId="{53E5B1A8-3AC9-4BD1-9BBC-78CA94F2D1BA}"/>
          </ac:spMkLst>
        </pc:spChg>
        <pc:spChg chg="add del">
          <ac:chgData name="Josh Archer" userId="efc02401-57f3-42ef-87fe-0608219755ae" providerId="ADAL" clId="{2A62EA38-1D1E-4015-A969-3F3A4ECE747F}" dt="2023-09-12T22:00:22.231" v="5375" actId="26606"/>
          <ac:spMkLst>
            <pc:docMk/>
            <pc:sldMk cId="1906241935" sldId="266"/>
            <ac:spMk id="18" creationId="{5184EE59-3061-456B-9FB5-98A8E0E74B02}"/>
          </ac:spMkLst>
        </pc:spChg>
        <pc:spChg chg="add del">
          <ac:chgData name="Josh Archer" userId="efc02401-57f3-42ef-87fe-0608219755ae" providerId="ADAL" clId="{2A62EA38-1D1E-4015-A969-3F3A4ECE747F}" dt="2023-09-12T22:00:22.231" v="5375" actId="26606"/>
          <ac:spMkLst>
            <pc:docMk/>
            <pc:sldMk cId="1906241935" sldId="266"/>
            <ac:spMk id="20" creationId="{F7E07B5E-9FB5-4C91-8BE4-6167EB58D0A7}"/>
          </ac:spMkLst>
        </pc:spChg>
        <pc:spChg chg="add del">
          <ac:chgData name="Josh Archer" userId="efc02401-57f3-42ef-87fe-0608219755ae" providerId="ADAL" clId="{2A62EA38-1D1E-4015-A969-3F3A4ECE747F}" dt="2023-09-12T22:00:22.231" v="5375" actId="26606"/>
          <ac:spMkLst>
            <pc:docMk/>
            <pc:sldMk cId="1906241935" sldId="266"/>
            <ac:spMk id="22" creationId="{37524947-EB09-4DD9-973B-9F75BBCD7269}"/>
          </ac:spMkLst>
        </pc:spChg>
        <pc:spChg chg="add del">
          <ac:chgData name="Josh Archer" userId="efc02401-57f3-42ef-87fe-0608219755ae" providerId="ADAL" clId="{2A62EA38-1D1E-4015-A969-3F3A4ECE747F}" dt="2023-09-12T22:00:22.231" v="5375" actId="26606"/>
          <ac:spMkLst>
            <pc:docMk/>
            <pc:sldMk cId="1906241935" sldId="266"/>
            <ac:spMk id="24" creationId="{D30C8E25-2DD1-45C6-9F04-0F0CBF666021}"/>
          </ac:spMkLst>
        </pc:spChg>
        <pc:spChg chg="add del">
          <ac:chgData name="Josh Archer" userId="efc02401-57f3-42ef-87fe-0608219755ae" providerId="ADAL" clId="{2A62EA38-1D1E-4015-A969-3F3A4ECE747F}" dt="2023-09-12T22:00:22.231" v="5375" actId="26606"/>
          <ac:spMkLst>
            <pc:docMk/>
            <pc:sldMk cId="1906241935" sldId="266"/>
            <ac:spMk id="26" creationId="{BC57EA3C-C239-4132-A618-5CBE9F896B2F}"/>
          </ac:spMkLst>
        </pc:spChg>
        <pc:spChg chg="add">
          <ac:chgData name="Josh Archer" userId="efc02401-57f3-42ef-87fe-0608219755ae" providerId="ADAL" clId="{2A62EA38-1D1E-4015-A969-3F3A4ECE747F}" dt="2023-09-12T22:00:22.231" v="5375" actId="26606"/>
          <ac:spMkLst>
            <pc:docMk/>
            <pc:sldMk cId="1906241935" sldId="266"/>
            <ac:spMk id="31" creationId="{50D1C5B3-B60D-4696-AE60-100D5EC8AB5D}"/>
          </ac:spMkLst>
        </pc:spChg>
        <pc:grpChg chg="add">
          <ac:chgData name="Josh Archer" userId="efc02401-57f3-42ef-87fe-0608219755ae" providerId="ADAL" clId="{2A62EA38-1D1E-4015-A969-3F3A4ECE747F}" dt="2023-09-12T22:00:22.231" v="5375" actId="26606"/>
          <ac:grpSpMkLst>
            <pc:docMk/>
            <pc:sldMk cId="1906241935" sldId="266"/>
            <ac:grpSpMk id="33" creationId="{73EDDF53-0851-48D4-A466-6FE0DCE91E73}"/>
          </ac:grpSpMkLst>
        </pc:grpChg>
        <pc:picChg chg="add mod ord">
          <ac:chgData name="Josh Archer" userId="efc02401-57f3-42ef-87fe-0608219755ae" providerId="ADAL" clId="{2A62EA38-1D1E-4015-A969-3F3A4ECE747F}" dt="2023-09-12T22:00:22.231" v="5375" actId="26606"/>
          <ac:picMkLst>
            <pc:docMk/>
            <pc:sldMk cId="1906241935" sldId="266"/>
            <ac:picMk id="5" creationId="{97AB8971-9B65-BBD4-BDB9-3AF6E6BED350}"/>
          </ac:picMkLst>
        </pc:picChg>
        <pc:picChg chg="add mod">
          <ac:chgData name="Josh Archer" userId="efc02401-57f3-42ef-87fe-0608219755ae" providerId="ADAL" clId="{2A62EA38-1D1E-4015-A969-3F3A4ECE747F}" dt="2023-09-14T17:33:09.969" v="8947"/>
          <ac:picMkLst>
            <pc:docMk/>
            <pc:sldMk cId="1906241935" sldId="266"/>
            <ac:picMk id="6" creationId="{0C8C41CB-3FE9-B2B4-89BC-46355EAA8EEE}"/>
          </ac:picMkLst>
        </pc:picChg>
        <pc:picChg chg="add mod ord">
          <ac:chgData name="Josh Archer" userId="efc02401-57f3-42ef-87fe-0608219755ae" providerId="ADAL" clId="{2A62EA38-1D1E-4015-A969-3F3A4ECE747F}" dt="2023-09-12T22:00:22.231" v="5375" actId="26606"/>
          <ac:picMkLst>
            <pc:docMk/>
            <pc:sldMk cId="1906241935" sldId="266"/>
            <ac:picMk id="7" creationId="{72C94ED3-2BDE-4AC8-B421-6A90B01E7407}"/>
          </ac:picMkLst>
        </pc:picChg>
        <pc:picChg chg="add mod">
          <ac:chgData name="Josh Archer" userId="efc02401-57f3-42ef-87fe-0608219755ae" providerId="ADAL" clId="{2A62EA38-1D1E-4015-A969-3F3A4ECE747F}" dt="2023-09-12T22:00:22.231" v="5375" actId="26606"/>
          <ac:picMkLst>
            <pc:docMk/>
            <pc:sldMk cId="1906241935" sldId="266"/>
            <ac:picMk id="11" creationId="{FC4A13EB-396C-3357-E39B-58202DF510BB}"/>
          </ac:picMkLst>
        </pc:picChg>
      </pc:sldChg>
      <pc:sldChg chg="delSp add del setBg delDesignElem">
        <pc:chgData name="Josh Archer" userId="efc02401-57f3-42ef-87fe-0608219755ae" providerId="ADAL" clId="{2A62EA38-1D1E-4015-A969-3F3A4ECE747F}" dt="2023-09-12T07:26:57.118" v="579" actId="47"/>
        <pc:sldMkLst>
          <pc:docMk/>
          <pc:sldMk cId="3852615757" sldId="266"/>
        </pc:sldMkLst>
        <pc:spChg chg="del">
          <ac:chgData name="Josh Archer" userId="efc02401-57f3-42ef-87fe-0608219755ae" providerId="ADAL" clId="{2A62EA38-1D1E-4015-A969-3F3A4ECE747F}" dt="2023-09-12T07:26:23.610" v="578"/>
          <ac:spMkLst>
            <pc:docMk/>
            <pc:sldMk cId="3852615757" sldId="266"/>
            <ac:spMk id="23" creationId="{BACC6370-2D7E-4714-9D71-7542949D7D5D}"/>
          </ac:spMkLst>
        </pc:spChg>
        <pc:spChg chg="del">
          <ac:chgData name="Josh Archer" userId="efc02401-57f3-42ef-87fe-0608219755ae" providerId="ADAL" clId="{2A62EA38-1D1E-4015-A969-3F3A4ECE747F}" dt="2023-09-12T07:26:23.610" v="578"/>
          <ac:spMkLst>
            <pc:docMk/>
            <pc:sldMk cId="3852615757" sldId="266"/>
            <ac:spMk id="24" creationId="{F68B3F68-107C-434F-AA38-110D5EA91B85}"/>
          </ac:spMkLst>
        </pc:spChg>
        <pc:spChg chg="del">
          <ac:chgData name="Josh Archer" userId="efc02401-57f3-42ef-87fe-0608219755ae" providerId="ADAL" clId="{2A62EA38-1D1E-4015-A969-3F3A4ECE747F}" dt="2023-09-12T07:26:23.610" v="578"/>
          <ac:spMkLst>
            <pc:docMk/>
            <pc:sldMk cId="3852615757" sldId="266"/>
            <ac:spMk id="25" creationId="{AAD0DBB9-1A4B-4391-81D4-CB19F9AB918A}"/>
          </ac:spMkLst>
        </pc:spChg>
        <pc:spChg chg="del">
          <ac:chgData name="Josh Archer" userId="efc02401-57f3-42ef-87fe-0608219755ae" providerId="ADAL" clId="{2A62EA38-1D1E-4015-A969-3F3A4ECE747F}" dt="2023-09-12T07:26:23.610" v="578"/>
          <ac:spMkLst>
            <pc:docMk/>
            <pc:sldMk cId="3852615757" sldId="266"/>
            <ac:spMk id="27" creationId="{063BBA22-50EA-4C4D-BE05-F1CE4E63AA56}"/>
          </ac:spMkLst>
        </pc:spChg>
      </pc:sldChg>
      <pc:sldChg chg="addSp delSp modSp add mod setBg delAnim modAnim delDesignElem">
        <pc:chgData name="Josh Archer" userId="efc02401-57f3-42ef-87fe-0608219755ae" providerId="ADAL" clId="{2A62EA38-1D1E-4015-A969-3F3A4ECE747F}" dt="2023-09-14T17:33:09.969" v="8947"/>
        <pc:sldMkLst>
          <pc:docMk/>
          <pc:sldMk cId="4177680599" sldId="267"/>
        </pc:sldMkLst>
        <pc:spChg chg="mod">
          <ac:chgData name="Josh Archer" userId="efc02401-57f3-42ef-87fe-0608219755ae" providerId="ADAL" clId="{2A62EA38-1D1E-4015-A969-3F3A4ECE747F}" dt="2023-09-12T10:19:49.006" v="1053" actId="20577"/>
          <ac:spMkLst>
            <pc:docMk/>
            <pc:sldMk cId="4177680599" sldId="267"/>
            <ac:spMk id="2" creationId="{E0FC270C-210D-00BE-BA33-9199602EE841}"/>
          </ac:spMkLst>
        </pc:spChg>
        <pc:spChg chg="mod">
          <ac:chgData name="Josh Archer" userId="efc02401-57f3-42ef-87fe-0608219755ae" providerId="ADAL" clId="{2A62EA38-1D1E-4015-A969-3F3A4ECE747F}" dt="2023-09-12T08:43:09.812" v="713" actId="26606"/>
          <ac:spMkLst>
            <pc:docMk/>
            <pc:sldMk cId="4177680599" sldId="267"/>
            <ac:spMk id="3" creationId="{803C5652-9EF4-427C-AE8C-655F1D44B7B3}"/>
          </ac:spMkLst>
        </pc:spChg>
        <pc:spChg chg="mod">
          <ac:chgData name="Josh Archer" userId="efc02401-57f3-42ef-87fe-0608219755ae" providerId="ADAL" clId="{2A62EA38-1D1E-4015-A969-3F3A4ECE747F}" dt="2023-09-12T08:43:09.812" v="713" actId="26606"/>
          <ac:spMkLst>
            <pc:docMk/>
            <pc:sldMk cId="4177680599" sldId="267"/>
            <ac:spMk id="4" creationId="{78E2B57F-1F97-211A-9E95-B96B54027EC7}"/>
          </ac:spMkLst>
        </pc:spChg>
        <pc:spChg chg="add mod">
          <ac:chgData name="Josh Archer" userId="efc02401-57f3-42ef-87fe-0608219755ae" providerId="ADAL" clId="{2A62EA38-1D1E-4015-A969-3F3A4ECE747F}" dt="2023-09-12T09:15:07.282" v="720" actId="1076"/>
          <ac:spMkLst>
            <pc:docMk/>
            <pc:sldMk cId="4177680599" sldId="267"/>
            <ac:spMk id="5" creationId="{F87BBD8E-C505-8D87-173C-A2E704929950}"/>
          </ac:spMkLst>
        </pc:spChg>
        <pc:spChg chg="add mod">
          <ac:chgData name="Josh Archer" userId="efc02401-57f3-42ef-87fe-0608219755ae" providerId="ADAL" clId="{2A62EA38-1D1E-4015-A969-3F3A4ECE747F}" dt="2023-09-12T09:15:19.644" v="722" actId="1076"/>
          <ac:spMkLst>
            <pc:docMk/>
            <pc:sldMk cId="4177680599" sldId="267"/>
            <ac:spMk id="6" creationId="{6AE5BA55-0B57-19AC-B54B-9F02DDA3161C}"/>
          </ac:spMkLst>
        </pc:spChg>
        <pc:spChg chg="add mod">
          <ac:chgData name="Josh Archer" userId="efc02401-57f3-42ef-87fe-0608219755ae" providerId="ADAL" clId="{2A62EA38-1D1E-4015-A969-3F3A4ECE747F}" dt="2023-09-12T09:15:24.467" v="724" actId="1076"/>
          <ac:spMkLst>
            <pc:docMk/>
            <pc:sldMk cId="4177680599" sldId="267"/>
            <ac:spMk id="7" creationId="{9CA264FC-690F-DB4F-ED1C-2506C2693C0B}"/>
          </ac:spMkLst>
        </pc:spChg>
        <pc:spChg chg="add mod">
          <ac:chgData name="Josh Archer" userId="efc02401-57f3-42ef-87fe-0608219755ae" providerId="ADAL" clId="{2A62EA38-1D1E-4015-A969-3F3A4ECE747F}" dt="2023-09-12T09:15:30.004" v="726" actId="1076"/>
          <ac:spMkLst>
            <pc:docMk/>
            <pc:sldMk cId="4177680599" sldId="267"/>
            <ac:spMk id="8" creationId="{2E89117A-5157-BFD8-7A1D-C54613FD36FD}"/>
          </ac:spMkLst>
        </pc:spChg>
        <pc:spChg chg="add mod">
          <ac:chgData name="Josh Archer" userId="efc02401-57f3-42ef-87fe-0608219755ae" providerId="ADAL" clId="{2A62EA38-1D1E-4015-A969-3F3A4ECE747F}" dt="2023-09-12T09:15:35.435" v="728" actId="1076"/>
          <ac:spMkLst>
            <pc:docMk/>
            <pc:sldMk cId="4177680599" sldId="267"/>
            <ac:spMk id="9" creationId="{DD06720C-8032-09C1-D441-72BFC236377A}"/>
          </ac:spMkLst>
        </pc:spChg>
        <pc:spChg chg="add mod">
          <ac:chgData name="Josh Archer" userId="efc02401-57f3-42ef-87fe-0608219755ae" providerId="ADAL" clId="{2A62EA38-1D1E-4015-A969-3F3A4ECE747F}" dt="2023-09-12T09:15:38.971" v="730" actId="1076"/>
          <ac:spMkLst>
            <pc:docMk/>
            <pc:sldMk cId="4177680599" sldId="267"/>
            <ac:spMk id="10" creationId="{F45CA566-DF1B-F739-C52A-29673C9FA929}"/>
          </ac:spMkLst>
        </pc:spChg>
        <pc:spChg chg="add mod">
          <ac:chgData name="Josh Archer" userId="efc02401-57f3-42ef-87fe-0608219755ae" providerId="ADAL" clId="{2A62EA38-1D1E-4015-A969-3F3A4ECE747F}" dt="2023-09-12T09:15:43.659" v="732" actId="1076"/>
          <ac:spMkLst>
            <pc:docMk/>
            <pc:sldMk cId="4177680599" sldId="267"/>
            <ac:spMk id="11" creationId="{729F03EB-94EE-0052-A69B-7B77B11A3A18}"/>
          </ac:spMkLst>
        </pc:spChg>
        <pc:spChg chg="add mod">
          <ac:chgData name="Josh Archer" userId="efc02401-57f3-42ef-87fe-0608219755ae" providerId="ADAL" clId="{2A62EA38-1D1E-4015-A969-3F3A4ECE747F}" dt="2023-09-12T09:15:49.133" v="734" actId="1076"/>
          <ac:spMkLst>
            <pc:docMk/>
            <pc:sldMk cId="4177680599" sldId="267"/>
            <ac:spMk id="13" creationId="{5E4CAF1B-36A3-28EB-3C8C-64F4768A2F64}"/>
          </ac:spMkLst>
        </pc:spChg>
        <pc:spChg chg="add mod">
          <ac:chgData name="Josh Archer" userId="efc02401-57f3-42ef-87fe-0608219755ae" providerId="ADAL" clId="{2A62EA38-1D1E-4015-A969-3F3A4ECE747F}" dt="2023-09-12T09:15:53.916" v="736" actId="1076"/>
          <ac:spMkLst>
            <pc:docMk/>
            <pc:sldMk cId="4177680599" sldId="267"/>
            <ac:spMk id="14" creationId="{2E4F2EEA-4218-0442-DBFE-74F44B81F8DF}"/>
          </ac:spMkLst>
        </pc:spChg>
        <pc:spChg chg="add mod">
          <ac:chgData name="Josh Archer" userId="efc02401-57f3-42ef-87fe-0608219755ae" providerId="ADAL" clId="{2A62EA38-1D1E-4015-A969-3F3A4ECE747F}" dt="2023-09-12T09:16:00.011" v="738" actId="1076"/>
          <ac:spMkLst>
            <pc:docMk/>
            <pc:sldMk cId="4177680599" sldId="267"/>
            <ac:spMk id="15" creationId="{8B391641-A827-6870-C00C-D4FD208EBC7C}"/>
          </ac:spMkLst>
        </pc:spChg>
        <pc:spChg chg="mod">
          <ac:chgData name="Josh Archer" userId="efc02401-57f3-42ef-87fe-0608219755ae" providerId="ADAL" clId="{2A62EA38-1D1E-4015-A969-3F3A4ECE747F}" dt="2023-09-12T08:43:09.812" v="713" actId="26606"/>
          <ac:spMkLst>
            <pc:docMk/>
            <pc:sldMk cId="4177680599" sldId="267"/>
            <ac:spMk id="16" creationId="{EF11BB1B-1E40-50B1-5B7F-9E12FE89E59F}"/>
          </ac:spMkLst>
        </pc:spChg>
        <pc:spChg chg="add mod">
          <ac:chgData name="Josh Archer" userId="efc02401-57f3-42ef-87fe-0608219755ae" providerId="ADAL" clId="{2A62EA38-1D1E-4015-A969-3F3A4ECE747F}" dt="2023-09-12T09:16:05.268" v="740" actId="1076"/>
          <ac:spMkLst>
            <pc:docMk/>
            <pc:sldMk cId="4177680599" sldId="267"/>
            <ac:spMk id="17" creationId="{F643AC36-D391-9F7A-687E-A411602CDF00}"/>
          </ac:spMkLst>
        </pc:spChg>
        <pc:spChg chg="mod">
          <ac:chgData name="Josh Archer" userId="efc02401-57f3-42ef-87fe-0608219755ae" providerId="ADAL" clId="{2A62EA38-1D1E-4015-A969-3F3A4ECE747F}" dt="2023-09-12T08:43:09.812" v="713" actId="26606"/>
          <ac:spMkLst>
            <pc:docMk/>
            <pc:sldMk cId="4177680599" sldId="267"/>
            <ac:spMk id="18" creationId="{DD74DB7A-BF68-F7C0-CCF8-8539B43BEE0E}"/>
          </ac:spMkLst>
        </pc:spChg>
        <pc:spChg chg="add mod">
          <ac:chgData name="Josh Archer" userId="efc02401-57f3-42ef-87fe-0608219755ae" providerId="ADAL" clId="{2A62EA38-1D1E-4015-A969-3F3A4ECE747F}" dt="2023-09-12T09:28:46.980" v="751" actId="1076"/>
          <ac:spMkLst>
            <pc:docMk/>
            <pc:sldMk cId="4177680599" sldId="267"/>
            <ac:spMk id="19" creationId="{16E83C8A-FA17-4A3E-314E-39326D86BD91}"/>
          </ac:spMkLst>
        </pc:spChg>
        <pc:spChg chg="add mod">
          <ac:chgData name="Josh Archer" userId="efc02401-57f3-42ef-87fe-0608219755ae" providerId="ADAL" clId="{2A62EA38-1D1E-4015-A969-3F3A4ECE747F}" dt="2023-09-12T09:28:43.733" v="750" actId="1076"/>
          <ac:spMkLst>
            <pc:docMk/>
            <pc:sldMk cId="4177680599" sldId="267"/>
            <ac:spMk id="20" creationId="{66DD354A-A8CF-D672-604B-20EA0382C632}"/>
          </ac:spMkLst>
        </pc:spChg>
        <pc:spChg chg="add mod">
          <ac:chgData name="Josh Archer" userId="efc02401-57f3-42ef-87fe-0608219755ae" providerId="ADAL" clId="{2A62EA38-1D1E-4015-A969-3F3A4ECE747F}" dt="2023-09-12T09:28:40.774" v="749" actId="1076"/>
          <ac:spMkLst>
            <pc:docMk/>
            <pc:sldMk cId="4177680599" sldId="267"/>
            <ac:spMk id="21" creationId="{36662EF0-405F-6504-D720-D3C04E0E1DA7}"/>
          </ac:spMkLst>
        </pc:spChg>
        <pc:spChg chg="mod">
          <ac:chgData name="Josh Archer" userId="efc02401-57f3-42ef-87fe-0608219755ae" providerId="ADAL" clId="{2A62EA38-1D1E-4015-A969-3F3A4ECE747F}" dt="2023-09-12T08:43:09.812" v="713" actId="26606"/>
          <ac:spMkLst>
            <pc:docMk/>
            <pc:sldMk cId="4177680599" sldId="267"/>
            <ac:spMk id="22" creationId="{DD16E2C5-FA7D-071F-8085-1617CC3E7EEA}"/>
          </ac:spMkLst>
        </pc:spChg>
        <pc:spChg chg="del">
          <ac:chgData name="Josh Archer" userId="efc02401-57f3-42ef-87fe-0608219755ae" providerId="ADAL" clId="{2A62EA38-1D1E-4015-A969-3F3A4ECE747F}" dt="2023-09-12T08:11:57.246" v="709"/>
          <ac:spMkLst>
            <pc:docMk/>
            <pc:sldMk cId="4177680599" sldId="267"/>
            <ac:spMk id="23" creationId="{BACC6370-2D7E-4714-9D71-7542949D7D5D}"/>
          </ac:spMkLst>
        </pc:spChg>
        <pc:spChg chg="del">
          <ac:chgData name="Josh Archer" userId="efc02401-57f3-42ef-87fe-0608219755ae" providerId="ADAL" clId="{2A62EA38-1D1E-4015-A969-3F3A4ECE747F}" dt="2023-09-12T08:11:57.246" v="709"/>
          <ac:spMkLst>
            <pc:docMk/>
            <pc:sldMk cId="4177680599" sldId="267"/>
            <ac:spMk id="24" creationId="{F68B3F68-107C-434F-AA38-110D5EA91B85}"/>
          </ac:spMkLst>
        </pc:spChg>
        <pc:spChg chg="del">
          <ac:chgData name="Josh Archer" userId="efc02401-57f3-42ef-87fe-0608219755ae" providerId="ADAL" clId="{2A62EA38-1D1E-4015-A969-3F3A4ECE747F}" dt="2023-09-12T08:11:57.246" v="709"/>
          <ac:spMkLst>
            <pc:docMk/>
            <pc:sldMk cId="4177680599" sldId="267"/>
            <ac:spMk id="25" creationId="{AAD0DBB9-1A4B-4391-81D4-CB19F9AB918A}"/>
          </ac:spMkLst>
        </pc:spChg>
        <pc:spChg chg="add mod">
          <ac:chgData name="Josh Archer" userId="efc02401-57f3-42ef-87fe-0608219755ae" providerId="ADAL" clId="{2A62EA38-1D1E-4015-A969-3F3A4ECE747F}" dt="2023-09-12T09:28:37.861" v="748" actId="1076"/>
          <ac:spMkLst>
            <pc:docMk/>
            <pc:sldMk cId="4177680599" sldId="267"/>
            <ac:spMk id="26" creationId="{58D4DAED-4EBA-DDD6-2A31-27422D8CDC30}"/>
          </ac:spMkLst>
        </pc:spChg>
        <pc:spChg chg="del">
          <ac:chgData name="Josh Archer" userId="efc02401-57f3-42ef-87fe-0608219755ae" providerId="ADAL" clId="{2A62EA38-1D1E-4015-A969-3F3A4ECE747F}" dt="2023-09-12T08:11:57.246" v="709"/>
          <ac:spMkLst>
            <pc:docMk/>
            <pc:sldMk cId="4177680599" sldId="267"/>
            <ac:spMk id="27" creationId="{063BBA22-50EA-4C4D-BE05-F1CE4E63AA56}"/>
          </ac:spMkLst>
        </pc:spChg>
        <pc:spChg chg="add mod">
          <ac:chgData name="Josh Archer" userId="efc02401-57f3-42ef-87fe-0608219755ae" providerId="ADAL" clId="{2A62EA38-1D1E-4015-A969-3F3A4ECE747F}" dt="2023-09-12T09:28:54.191" v="753" actId="1076"/>
          <ac:spMkLst>
            <pc:docMk/>
            <pc:sldMk cId="4177680599" sldId="267"/>
            <ac:spMk id="28" creationId="{08B73388-5025-CB6D-4A4F-93B9501D1A74}"/>
          </ac:spMkLst>
        </pc:spChg>
        <pc:spChg chg="mod">
          <ac:chgData name="Josh Archer" userId="efc02401-57f3-42ef-87fe-0608219755ae" providerId="ADAL" clId="{2A62EA38-1D1E-4015-A969-3F3A4ECE747F}" dt="2023-09-12T08:43:09.812" v="713" actId="26606"/>
          <ac:spMkLst>
            <pc:docMk/>
            <pc:sldMk cId="4177680599" sldId="267"/>
            <ac:spMk id="29" creationId="{146F1BAC-E17D-CB2B-BD77-699231230ABE}"/>
          </ac:spMkLst>
        </pc:spChg>
        <pc:spChg chg="add mod">
          <ac:chgData name="Josh Archer" userId="efc02401-57f3-42ef-87fe-0608219755ae" providerId="ADAL" clId="{2A62EA38-1D1E-4015-A969-3F3A4ECE747F}" dt="2023-09-12T09:28:58.829" v="755" actId="1076"/>
          <ac:spMkLst>
            <pc:docMk/>
            <pc:sldMk cId="4177680599" sldId="267"/>
            <ac:spMk id="30" creationId="{B0C72089-17DD-BCB9-78BE-F76C31A36427}"/>
          </ac:spMkLst>
        </pc:spChg>
        <pc:spChg chg="mod">
          <ac:chgData name="Josh Archer" userId="efc02401-57f3-42ef-87fe-0608219755ae" providerId="ADAL" clId="{2A62EA38-1D1E-4015-A969-3F3A4ECE747F}" dt="2023-09-12T08:43:09.812" v="713" actId="26606"/>
          <ac:spMkLst>
            <pc:docMk/>
            <pc:sldMk cId="4177680599" sldId="267"/>
            <ac:spMk id="31" creationId="{BCFA5660-0340-3326-42DE-0B6AF7907481}"/>
          </ac:spMkLst>
        </pc:spChg>
        <pc:spChg chg="add mod">
          <ac:chgData name="Josh Archer" userId="efc02401-57f3-42ef-87fe-0608219755ae" providerId="ADAL" clId="{2A62EA38-1D1E-4015-A969-3F3A4ECE747F}" dt="2023-09-12T09:29:02.934" v="757" actId="1076"/>
          <ac:spMkLst>
            <pc:docMk/>
            <pc:sldMk cId="4177680599" sldId="267"/>
            <ac:spMk id="32" creationId="{62A1CADD-3E53-C103-3009-612F98222840}"/>
          </ac:spMkLst>
        </pc:spChg>
        <pc:spChg chg="mod">
          <ac:chgData name="Josh Archer" userId="efc02401-57f3-42ef-87fe-0608219755ae" providerId="ADAL" clId="{2A62EA38-1D1E-4015-A969-3F3A4ECE747F}" dt="2023-09-12T08:43:09.812" v="713" actId="26606"/>
          <ac:spMkLst>
            <pc:docMk/>
            <pc:sldMk cId="4177680599" sldId="267"/>
            <ac:spMk id="33" creationId="{64C8AA39-EE66-151A-BC24-D5E20F222DB2}"/>
          </ac:spMkLst>
        </pc:spChg>
        <pc:spChg chg="mod">
          <ac:chgData name="Josh Archer" userId="efc02401-57f3-42ef-87fe-0608219755ae" providerId="ADAL" clId="{2A62EA38-1D1E-4015-A969-3F3A4ECE747F}" dt="2023-09-12T08:43:09.812" v="713" actId="26606"/>
          <ac:spMkLst>
            <pc:docMk/>
            <pc:sldMk cId="4177680599" sldId="267"/>
            <ac:spMk id="34" creationId="{4065CC37-3CE8-56BF-C0E7-B591CD517D55}"/>
          </ac:spMkLst>
        </pc:spChg>
        <pc:spChg chg="add mod">
          <ac:chgData name="Josh Archer" userId="efc02401-57f3-42ef-87fe-0608219755ae" providerId="ADAL" clId="{2A62EA38-1D1E-4015-A969-3F3A4ECE747F}" dt="2023-09-12T09:29:07.206" v="759" actId="1076"/>
          <ac:spMkLst>
            <pc:docMk/>
            <pc:sldMk cId="4177680599" sldId="267"/>
            <ac:spMk id="35" creationId="{DEFEE2F5-BFA9-7572-3FA1-7C1CBCE3708E}"/>
          </ac:spMkLst>
        </pc:spChg>
        <pc:spChg chg="add mod">
          <ac:chgData name="Josh Archer" userId="efc02401-57f3-42ef-87fe-0608219755ae" providerId="ADAL" clId="{2A62EA38-1D1E-4015-A969-3F3A4ECE747F}" dt="2023-09-12T09:29:10.997" v="761" actId="1076"/>
          <ac:spMkLst>
            <pc:docMk/>
            <pc:sldMk cId="4177680599" sldId="267"/>
            <ac:spMk id="36" creationId="{4D48EA02-B4FE-2F76-2706-336BA3970780}"/>
          </ac:spMkLst>
        </pc:spChg>
        <pc:spChg chg="add mod">
          <ac:chgData name="Josh Archer" userId="efc02401-57f3-42ef-87fe-0608219755ae" providerId="ADAL" clId="{2A62EA38-1D1E-4015-A969-3F3A4ECE747F}" dt="2023-09-12T09:29:15.334" v="763" actId="1076"/>
          <ac:spMkLst>
            <pc:docMk/>
            <pc:sldMk cId="4177680599" sldId="267"/>
            <ac:spMk id="37" creationId="{ADE9232D-CF85-AD61-56F0-D861E119518B}"/>
          </ac:spMkLst>
        </pc:spChg>
        <pc:spChg chg="add mod">
          <ac:chgData name="Josh Archer" userId="efc02401-57f3-42ef-87fe-0608219755ae" providerId="ADAL" clId="{2A62EA38-1D1E-4015-A969-3F3A4ECE747F}" dt="2023-09-12T09:29:18.517" v="765" actId="1076"/>
          <ac:spMkLst>
            <pc:docMk/>
            <pc:sldMk cId="4177680599" sldId="267"/>
            <ac:spMk id="38" creationId="{BBCEA224-7430-A5DB-E53E-39FEA395F7C4}"/>
          </ac:spMkLst>
        </pc:spChg>
        <pc:spChg chg="add mod">
          <ac:chgData name="Josh Archer" userId="efc02401-57f3-42ef-87fe-0608219755ae" providerId="ADAL" clId="{2A62EA38-1D1E-4015-A969-3F3A4ECE747F}" dt="2023-09-12T09:29:21.526" v="767" actId="1076"/>
          <ac:spMkLst>
            <pc:docMk/>
            <pc:sldMk cId="4177680599" sldId="267"/>
            <ac:spMk id="39" creationId="{8B8E145E-B46F-552A-C8A8-C5DD12A1D6A9}"/>
          </ac:spMkLst>
        </pc:spChg>
        <pc:spChg chg="add mod">
          <ac:chgData name="Josh Archer" userId="efc02401-57f3-42ef-87fe-0608219755ae" providerId="ADAL" clId="{2A62EA38-1D1E-4015-A969-3F3A4ECE747F}" dt="2023-09-12T09:29:24.574" v="769" actId="1076"/>
          <ac:spMkLst>
            <pc:docMk/>
            <pc:sldMk cId="4177680599" sldId="267"/>
            <ac:spMk id="40" creationId="{C965216E-5FFA-BB53-6E16-F55B05FED1F4}"/>
          </ac:spMkLst>
        </pc:spChg>
        <pc:spChg chg="add mod">
          <ac:chgData name="Josh Archer" userId="efc02401-57f3-42ef-87fe-0608219755ae" providerId="ADAL" clId="{2A62EA38-1D1E-4015-A969-3F3A4ECE747F}" dt="2023-09-12T09:29:29.046" v="771" actId="1076"/>
          <ac:spMkLst>
            <pc:docMk/>
            <pc:sldMk cId="4177680599" sldId="267"/>
            <ac:spMk id="41" creationId="{B3A43108-116E-4B0C-0761-156DAE0DDE3A}"/>
          </ac:spMkLst>
        </pc:spChg>
        <pc:spChg chg="add mod">
          <ac:chgData name="Josh Archer" userId="efc02401-57f3-42ef-87fe-0608219755ae" providerId="ADAL" clId="{2A62EA38-1D1E-4015-A969-3F3A4ECE747F}" dt="2023-09-12T09:29:33.149" v="773" actId="1076"/>
          <ac:spMkLst>
            <pc:docMk/>
            <pc:sldMk cId="4177680599" sldId="267"/>
            <ac:spMk id="42" creationId="{E69BF6F7-2C9D-0E61-DAEA-649317625149}"/>
          </ac:spMkLst>
        </pc:spChg>
        <pc:spChg chg="add mod">
          <ac:chgData name="Josh Archer" userId="efc02401-57f3-42ef-87fe-0608219755ae" providerId="ADAL" clId="{2A62EA38-1D1E-4015-A969-3F3A4ECE747F}" dt="2023-09-12T09:29:39.174" v="775" actId="1076"/>
          <ac:spMkLst>
            <pc:docMk/>
            <pc:sldMk cId="4177680599" sldId="267"/>
            <ac:spMk id="43" creationId="{124982D6-A404-1D72-C7FC-7CEF98797520}"/>
          </ac:spMkLst>
        </pc:spChg>
        <pc:spChg chg="add mod">
          <ac:chgData name="Josh Archer" userId="efc02401-57f3-42ef-87fe-0608219755ae" providerId="ADAL" clId="{2A62EA38-1D1E-4015-A969-3F3A4ECE747F}" dt="2023-09-12T09:33:17.021" v="996" actId="1076"/>
          <ac:spMkLst>
            <pc:docMk/>
            <pc:sldMk cId="4177680599" sldId="267"/>
            <ac:spMk id="44" creationId="{C2DA89DD-ABE2-0127-EDD8-644C4C89B20B}"/>
          </ac:spMkLst>
        </pc:spChg>
        <pc:spChg chg="mod">
          <ac:chgData name="Josh Archer" userId="efc02401-57f3-42ef-87fe-0608219755ae" providerId="ADAL" clId="{2A62EA38-1D1E-4015-A969-3F3A4ECE747F}" dt="2023-09-12T08:43:09.812" v="713" actId="26606"/>
          <ac:spMkLst>
            <pc:docMk/>
            <pc:sldMk cId="4177680599" sldId="267"/>
            <ac:spMk id="46" creationId="{6C54AD21-D7F2-91FC-93E5-08FA3831FA7F}"/>
          </ac:spMkLst>
        </pc:spChg>
        <pc:spChg chg="mod">
          <ac:chgData name="Josh Archer" userId="efc02401-57f3-42ef-87fe-0608219755ae" providerId="ADAL" clId="{2A62EA38-1D1E-4015-A969-3F3A4ECE747F}" dt="2023-09-12T08:43:09.812" v="713" actId="26606"/>
          <ac:spMkLst>
            <pc:docMk/>
            <pc:sldMk cId="4177680599" sldId="267"/>
            <ac:spMk id="47" creationId="{47F309E8-1EBD-F85A-F63F-2DA522C1D420}"/>
          </ac:spMkLst>
        </pc:spChg>
        <pc:spChg chg="mod">
          <ac:chgData name="Josh Archer" userId="efc02401-57f3-42ef-87fe-0608219755ae" providerId="ADAL" clId="{2A62EA38-1D1E-4015-A969-3F3A4ECE747F}" dt="2023-09-12T08:43:09.812" v="713" actId="26606"/>
          <ac:spMkLst>
            <pc:docMk/>
            <pc:sldMk cId="4177680599" sldId="267"/>
            <ac:spMk id="48" creationId="{EDC28A57-5B82-564A-43CE-A643623DA1DF}"/>
          </ac:spMkLst>
        </pc:spChg>
        <pc:spChg chg="mod">
          <ac:chgData name="Josh Archer" userId="efc02401-57f3-42ef-87fe-0608219755ae" providerId="ADAL" clId="{2A62EA38-1D1E-4015-A969-3F3A4ECE747F}" dt="2023-09-12T08:43:09.812" v="713" actId="26606"/>
          <ac:spMkLst>
            <pc:docMk/>
            <pc:sldMk cId="4177680599" sldId="267"/>
            <ac:spMk id="49" creationId="{8EF4784A-CC43-37DE-37BB-ECF8864E6B0B}"/>
          </ac:spMkLst>
        </pc:spChg>
        <pc:spChg chg="mod">
          <ac:chgData name="Josh Archer" userId="efc02401-57f3-42ef-87fe-0608219755ae" providerId="ADAL" clId="{2A62EA38-1D1E-4015-A969-3F3A4ECE747F}" dt="2023-09-12T08:43:09.812" v="713" actId="26606"/>
          <ac:spMkLst>
            <pc:docMk/>
            <pc:sldMk cId="4177680599" sldId="267"/>
            <ac:spMk id="50" creationId="{57828CCE-85B0-DD0D-F62E-B274416BC74E}"/>
          </ac:spMkLst>
        </pc:spChg>
        <pc:spChg chg="mod">
          <ac:chgData name="Josh Archer" userId="efc02401-57f3-42ef-87fe-0608219755ae" providerId="ADAL" clId="{2A62EA38-1D1E-4015-A969-3F3A4ECE747F}" dt="2023-09-12T08:43:09.812" v="713" actId="26606"/>
          <ac:spMkLst>
            <pc:docMk/>
            <pc:sldMk cId="4177680599" sldId="267"/>
            <ac:spMk id="51" creationId="{98D63077-5382-901D-ECA1-1783CCC37D0D}"/>
          </ac:spMkLst>
        </pc:spChg>
        <pc:spChg chg="mod">
          <ac:chgData name="Josh Archer" userId="efc02401-57f3-42ef-87fe-0608219755ae" providerId="ADAL" clId="{2A62EA38-1D1E-4015-A969-3F3A4ECE747F}" dt="2023-09-12T08:43:09.812" v="713" actId="26606"/>
          <ac:spMkLst>
            <pc:docMk/>
            <pc:sldMk cId="4177680599" sldId="267"/>
            <ac:spMk id="52" creationId="{547954DC-D783-4ED7-5017-1E0E7D6BCBEF}"/>
          </ac:spMkLst>
        </pc:spChg>
        <pc:spChg chg="mod">
          <ac:chgData name="Josh Archer" userId="efc02401-57f3-42ef-87fe-0608219755ae" providerId="ADAL" clId="{2A62EA38-1D1E-4015-A969-3F3A4ECE747F}" dt="2023-09-12T08:43:09.812" v="713" actId="26606"/>
          <ac:spMkLst>
            <pc:docMk/>
            <pc:sldMk cId="4177680599" sldId="267"/>
            <ac:spMk id="53" creationId="{D5F4874F-DF41-7881-2DFD-945393F3D776}"/>
          </ac:spMkLst>
        </pc:spChg>
        <pc:spChg chg="mod">
          <ac:chgData name="Josh Archer" userId="efc02401-57f3-42ef-87fe-0608219755ae" providerId="ADAL" clId="{2A62EA38-1D1E-4015-A969-3F3A4ECE747F}" dt="2023-09-12T08:43:09.812" v="713" actId="26606"/>
          <ac:spMkLst>
            <pc:docMk/>
            <pc:sldMk cId="4177680599" sldId="267"/>
            <ac:spMk id="54" creationId="{9A64C946-C1FD-24F0-E85B-BB1774BC5398}"/>
          </ac:spMkLst>
        </pc:spChg>
        <pc:spChg chg="del">
          <ac:chgData name="Josh Archer" userId="efc02401-57f3-42ef-87fe-0608219755ae" providerId="ADAL" clId="{2A62EA38-1D1E-4015-A969-3F3A4ECE747F}" dt="2023-09-12T08:43:00.437" v="711" actId="478"/>
          <ac:spMkLst>
            <pc:docMk/>
            <pc:sldMk cId="4177680599" sldId="267"/>
            <ac:spMk id="59" creationId="{2227B934-79C1-2BBC-7D7C-E6DC6F803AFA}"/>
          </ac:spMkLst>
        </pc:spChg>
        <pc:spChg chg="del mod">
          <ac:chgData name="Josh Archer" userId="efc02401-57f3-42ef-87fe-0608219755ae" providerId="ADAL" clId="{2A62EA38-1D1E-4015-A969-3F3A4ECE747F}" dt="2023-09-12T08:43:12.513" v="714" actId="478"/>
          <ac:spMkLst>
            <pc:docMk/>
            <pc:sldMk cId="4177680599" sldId="267"/>
            <ac:spMk id="69" creationId="{D7041A27-755B-FAB4-0E46-C422B3861DAB}"/>
          </ac:spMkLst>
        </pc:spChg>
        <pc:spChg chg="del mod">
          <ac:chgData name="Josh Archer" userId="efc02401-57f3-42ef-87fe-0608219755ae" providerId="ADAL" clId="{2A62EA38-1D1E-4015-A969-3F3A4ECE747F}" dt="2023-09-12T08:43:19.009" v="715" actId="478"/>
          <ac:spMkLst>
            <pc:docMk/>
            <pc:sldMk cId="4177680599" sldId="267"/>
            <ac:spMk id="70" creationId="{446A2E01-9681-153C-BED3-0AEC382C5689}"/>
          </ac:spMkLst>
        </pc:spChg>
        <pc:spChg chg="del mod">
          <ac:chgData name="Josh Archer" userId="efc02401-57f3-42ef-87fe-0608219755ae" providerId="ADAL" clId="{2A62EA38-1D1E-4015-A969-3F3A4ECE747F}" dt="2023-09-12T08:43:24.229" v="716" actId="478"/>
          <ac:spMkLst>
            <pc:docMk/>
            <pc:sldMk cId="4177680599" sldId="267"/>
            <ac:spMk id="71" creationId="{FC55D05E-731F-C45B-B4E2-F059AB29D9D3}"/>
          </ac:spMkLst>
        </pc:spChg>
        <pc:spChg chg="add">
          <ac:chgData name="Josh Archer" userId="efc02401-57f3-42ef-87fe-0608219755ae" providerId="ADAL" clId="{2A62EA38-1D1E-4015-A969-3F3A4ECE747F}" dt="2023-09-12T08:43:09.812" v="713" actId="26606"/>
          <ac:spMkLst>
            <pc:docMk/>
            <pc:sldMk cId="4177680599" sldId="267"/>
            <ac:spMk id="76" creationId="{BACC6370-2D7E-4714-9D71-7542949D7D5D}"/>
          </ac:spMkLst>
        </pc:spChg>
        <pc:spChg chg="add">
          <ac:chgData name="Josh Archer" userId="efc02401-57f3-42ef-87fe-0608219755ae" providerId="ADAL" clId="{2A62EA38-1D1E-4015-A969-3F3A4ECE747F}" dt="2023-09-12T08:43:09.812" v="713" actId="26606"/>
          <ac:spMkLst>
            <pc:docMk/>
            <pc:sldMk cId="4177680599" sldId="267"/>
            <ac:spMk id="78" creationId="{F68B3F68-107C-434F-AA38-110D5EA91B85}"/>
          </ac:spMkLst>
        </pc:spChg>
        <pc:spChg chg="add">
          <ac:chgData name="Josh Archer" userId="efc02401-57f3-42ef-87fe-0608219755ae" providerId="ADAL" clId="{2A62EA38-1D1E-4015-A969-3F3A4ECE747F}" dt="2023-09-12T08:43:09.812" v="713" actId="26606"/>
          <ac:spMkLst>
            <pc:docMk/>
            <pc:sldMk cId="4177680599" sldId="267"/>
            <ac:spMk id="80" creationId="{AAD0DBB9-1A4B-4391-81D4-CB19F9AB918A}"/>
          </ac:spMkLst>
        </pc:spChg>
        <pc:spChg chg="add">
          <ac:chgData name="Josh Archer" userId="efc02401-57f3-42ef-87fe-0608219755ae" providerId="ADAL" clId="{2A62EA38-1D1E-4015-A969-3F3A4ECE747F}" dt="2023-09-12T08:43:09.812" v="713" actId="26606"/>
          <ac:spMkLst>
            <pc:docMk/>
            <pc:sldMk cId="4177680599" sldId="267"/>
            <ac:spMk id="82" creationId="{063BBA22-50EA-4C4D-BE05-F1CE4E63AA56}"/>
          </ac:spMkLst>
        </pc:spChg>
        <pc:picChg chg="mod">
          <ac:chgData name="Josh Archer" userId="efc02401-57f3-42ef-87fe-0608219755ae" providerId="ADAL" clId="{2A62EA38-1D1E-4015-A969-3F3A4ECE747F}" dt="2023-09-12T08:43:09.812" v="713" actId="26606"/>
          <ac:picMkLst>
            <pc:docMk/>
            <pc:sldMk cId="4177680599" sldId="267"/>
            <ac:picMk id="12" creationId="{88FD2BDA-2D46-7C34-574C-DE83EFEE3157}"/>
          </ac:picMkLst>
        </pc:picChg>
        <pc:picChg chg="add mod">
          <ac:chgData name="Josh Archer" userId="efc02401-57f3-42ef-87fe-0608219755ae" providerId="ADAL" clId="{2A62EA38-1D1E-4015-A969-3F3A4ECE747F}" dt="2023-09-14T17:33:09.969" v="8947"/>
          <ac:picMkLst>
            <pc:docMk/>
            <pc:sldMk cId="4177680599" sldId="267"/>
            <ac:picMk id="27" creationId="{18EE897F-AFB5-91CD-3B05-6A01C60847CF}"/>
          </ac:picMkLst>
        </pc:picChg>
      </pc:sldChg>
      <pc:sldChg chg="addSp delSp modSp add mod setBg delAnim delDesignElem modNotesTx">
        <pc:chgData name="Josh Archer" userId="efc02401-57f3-42ef-87fe-0608219755ae" providerId="ADAL" clId="{2A62EA38-1D1E-4015-A969-3F3A4ECE747F}" dt="2023-09-14T17:33:09.969" v="8947"/>
        <pc:sldMkLst>
          <pc:docMk/>
          <pc:sldMk cId="1284659794" sldId="268"/>
        </pc:sldMkLst>
        <pc:spChg chg="mod">
          <ac:chgData name="Josh Archer" userId="efc02401-57f3-42ef-87fe-0608219755ae" providerId="ADAL" clId="{2A62EA38-1D1E-4015-A969-3F3A4ECE747F}" dt="2023-09-12T10:21:45.443" v="1117" actId="20577"/>
          <ac:spMkLst>
            <pc:docMk/>
            <pc:sldMk cId="1284659794" sldId="268"/>
            <ac:spMk id="2" creationId="{E0FC270C-210D-00BE-BA33-9199602EE841}"/>
          </ac:spMkLst>
        </pc:spChg>
        <pc:spChg chg="del">
          <ac:chgData name="Josh Archer" userId="efc02401-57f3-42ef-87fe-0608219755ae" providerId="ADAL" clId="{2A62EA38-1D1E-4015-A969-3F3A4ECE747F}" dt="2023-09-12T10:19:26.141" v="1049" actId="478"/>
          <ac:spMkLst>
            <pc:docMk/>
            <pc:sldMk cId="1284659794" sldId="268"/>
            <ac:spMk id="3" creationId="{803C5652-9EF4-427C-AE8C-655F1D44B7B3}"/>
          </ac:spMkLst>
        </pc:spChg>
        <pc:spChg chg="del">
          <ac:chgData name="Josh Archer" userId="efc02401-57f3-42ef-87fe-0608219755ae" providerId="ADAL" clId="{2A62EA38-1D1E-4015-A969-3F3A4ECE747F}" dt="2023-09-12T10:19:26.141" v="1049" actId="478"/>
          <ac:spMkLst>
            <pc:docMk/>
            <pc:sldMk cId="1284659794" sldId="268"/>
            <ac:spMk id="4" creationId="{78E2B57F-1F97-211A-9E95-B96B54027EC7}"/>
          </ac:spMkLst>
        </pc:spChg>
        <pc:spChg chg="del">
          <ac:chgData name="Josh Archer" userId="efc02401-57f3-42ef-87fe-0608219755ae" providerId="ADAL" clId="{2A62EA38-1D1E-4015-A969-3F3A4ECE747F}" dt="2023-09-12T10:19:26.141" v="1049" actId="478"/>
          <ac:spMkLst>
            <pc:docMk/>
            <pc:sldMk cId="1284659794" sldId="268"/>
            <ac:spMk id="5" creationId="{F87BBD8E-C505-8D87-173C-A2E704929950}"/>
          </ac:spMkLst>
        </pc:spChg>
        <pc:spChg chg="del">
          <ac:chgData name="Josh Archer" userId="efc02401-57f3-42ef-87fe-0608219755ae" providerId="ADAL" clId="{2A62EA38-1D1E-4015-A969-3F3A4ECE747F}" dt="2023-09-12T10:19:26.141" v="1049" actId="478"/>
          <ac:spMkLst>
            <pc:docMk/>
            <pc:sldMk cId="1284659794" sldId="268"/>
            <ac:spMk id="6" creationId="{6AE5BA55-0B57-19AC-B54B-9F02DDA3161C}"/>
          </ac:spMkLst>
        </pc:spChg>
        <pc:spChg chg="del">
          <ac:chgData name="Josh Archer" userId="efc02401-57f3-42ef-87fe-0608219755ae" providerId="ADAL" clId="{2A62EA38-1D1E-4015-A969-3F3A4ECE747F}" dt="2023-09-12T10:19:26.141" v="1049" actId="478"/>
          <ac:spMkLst>
            <pc:docMk/>
            <pc:sldMk cId="1284659794" sldId="268"/>
            <ac:spMk id="7" creationId="{9CA264FC-690F-DB4F-ED1C-2506C2693C0B}"/>
          </ac:spMkLst>
        </pc:spChg>
        <pc:spChg chg="del">
          <ac:chgData name="Josh Archer" userId="efc02401-57f3-42ef-87fe-0608219755ae" providerId="ADAL" clId="{2A62EA38-1D1E-4015-A969-3F3A4ECE747F}" dt="2023-09-12T10:19:26.141" v="1049" actId="478"/>
          <ac:spMkLst>
            <pc:docMk/>
            <pc:sldMk cId="1284659794" sldId="268"/>
            <ac:spMk id="8" creationId="{2E89117A-5157-BFD8-7A1D-C54613FD36FD}"/>
          </ac:spMkLst>
        </pc:spChg>
        <pc:spChg chg="del">
          <ac:chgData name="Josh Archer" userId="efc02401-57f3-42ef-87fe-0608219755ae" providerId="ADAL" clId="{2A62EA38-1D1E-4015-A969-3F3A4ECE747F}" dt="2023-09-12T10:19:26.141" v="1049" actId="478"/>
          <ac:spMkLst>
            <pc:docMk/>
            <pc:sldMk cId="1284659794" sldId="268"/>
            <ac:spMk id="9" creationId="{DD06720C-8032-09C1-D441-72BFC236377A}"/>
          </ac:spMkLst>
        </pc:spChg>
        <pc:spChg chg="del">
          <ac:chgData name="Josh Archer" userId="efc02401-57f3-42ef-87fe-0608219755ae" providerId="ADAL" clId="{2A62EA38-1D1E-4015-A969-3F3A4ECE747F}" dt="2023-09-12T10:19:26.141" v="1049" actId="478"/>
          <ac:spMkLst>
            <pc:docMk/>
            <pc:sldMk cId="1284659794" sldId="268"/>
            <ac:spMk id="10" creationId="{F45CA566-DF1B-F739-C52A-29673C9FA929}"/>
          </ac:spMkLst>
        </pc:spChg>
        <pc:spChg chg="del">
          <ac:chgData name="Josh Archer" userId="efc02401-57f3-42ef-87fe-0608219755ae" providerId="ADAL" clId="{2A62EA38-1D1E-4015-A969-3F3A4ECE747F}" dt="2023-09-12T10:19:26.141" v="1049" actId="478"/>
          <ac:spMkLst>
            <pc:docMk/>
            <pc:sldMk cId="1284659794" sldId="268"/>
            <ac:spMk id="11" creationId="{729F03EB-94EE-0052-A69B-7B77B11A3A18}"/>
          </ac:spMkLst>
        </pc:spChg>
        <pc:spChg chg="del">
          <ac:chgData name="Josh Archer" userId="efc02401-57f3-42ef-87fe-0608219755ae" providerId="ADAL" clId="{2A62EA38-1D1E-4015-A969-3F3A4ECE747F}" dt="2023-09-12T10:19:26.141" v="1049" actId="478"/>
          <ac:spMkLst>
            <pc:docMk/>
            <pc:sldMk cId="1284659794" sldId="268"/>
            <ac:spMk id="13" creationId="{5E4CAF1B-36A3-28EB-3C8C-64F4768A2F64}"/>
          </ac:spMkLst>
        </pc:spChg>
        <pc:spChg chg="del">
          <ac:chgData name="Josh Archer" userId="efc02401-57f3-42ef-87fe-0608219755ae" providerId="ADAL" clId="{2A62EA38-1D1E-4015-A969-3F3A4ECE747F}" dt="2023-09-12T10:19:26.141" v="1049" actId="478"/>
          <ac:spMkLst>
            <pc:docMk/>
            <pc:sldMk cId="1284659794" sldId="268"/>
            <ac:spMk id="14" creationId="{2E4F2EEA-4218-0442-DBFE-74F44B81F8DF}"/>
          </ac:spMkLst>
        </pc:spChg>
        <pc:spChg chg="del">
          <ac:chgData name="Josh Archer" userId="efc02401-57f3-42ef-87fe-0608219755ae" providerId="ADAL" clId="{2A62EA38-1D1E-4015-A969-3F3A4ECE747F}" dt="2023-09-12T10:19:26.141" v="1049" actId="478"/>
          <ac:spMkLst>
            <pc:docMk/>
            <pc:sldMk cId="1284659794" sldId="268"/>
            <ac:spMk id="15" creationId="{8B391641-A827-6870-C00C-D4FD208EBC7C}"/>
          </ac:spMkLst>
        </pc:spChg>
        <pc:spChg chg="del">
          <ac:chgData name="Josh Archer" userId="efc02401-57f3-42ef-87fe-0608219755ae" providerId="ADAL" clId="{2A62EA38-1D1E-4015-A969-3F3A4ECE747F}" dt="2023-09-12T10:19:26.141" v="1049" actId="478"/>
          <ac:spMkLst>
            <pc:docMk/>
            <pc:sldMk cId="1284659794" sldId="268"/>
            <ac:spMk id="16" creationId="{EF11BB1B-1E40-50B1-5B7F-9E12FE89E59F}"/>
          </ac:spMkLst>
        </pc:spChg>
        <pc:spChg chg="del">
          <ac:chgData name="Josh Archer" userId="efc02401-57f3-42ef-87fe-0608219755ae" providerId="ADAL" clId="{2A62EA38-1D1E-4015-A969-3F3A4ECE747F}" dt="2023-09-12T10:19:26.141" v="1049" actId="478"/>
          <ac:spMkLst>
            <pc:docMk/>
            <pc:sldMk cId="1284659794" sldId="268"/>
            <ac:spMk id="17" creationId="{F643AC36-D391-9F7A-687E-A411602CDF00}"/>
          </ac:spMkLst>
        </pc:spChg>
        <pc:spChg chg="del">
          <ac:chgData name="Josh Archer" userId="efc02401-57f3-42ef-87fe-0608219755ae" providerId="ADAL" clId="{2A62EA38-1D1E-4015-A969-3F3A4ECE747F}" dt="2023-09-12T10:19:26.141" v="1049" actId="478"/>
          <ac:spMkLst>
            <pc:docMk/>
            <pc:sldMk cId="1284659794" sldId="268"/>
            <ac:spMk id="18" creationId="{DD74DB7A-BF68-F7C0-CCF8-8539B43BEE0E}"/>
          </ac:spMkLst>
        </pc:spChg>
        <pc:spChg chg="del">
          <ac:chgData name="Josh Archer" userId="efc02401-57f3-42ef-87fe-0608219755ae" providerId="ADAL" clId="{2A62EA38-1D1E-4015-A969-3F3A4ECE747F}" dt="2023-09-12T10:19:26.141" v="1049" actId="478"/>
          <ac:spMkLst>
            <pc:docMk/>
            <pc:sldMk cId="1284659794" sldId="268"/>
            <ac:spMk id="19" creationId="{16E83C8A-FA17-4A3E-314E-39326D86BD91}"/>
          </ac:spMkLst>
        </pc:spChg>
        <pc:spChg chg="del">
          <ac:chgData name="Josh Archer" userId="efc02401-57f3-42ef-87fe-0608219755ae" providerId="ADAL" clId="{2A62EA38-1D1E-4015-A969-3F3A4ECE747F}" dt="2023-09-12T10:19:26.141" v="1049" actId="478"/>
          <ac:spMkLst>
            <pc:docMk/>
            <pc:sldMk cId="1284659794" sldId="268"/>
            <ac:spMk id="20" creationId="{66DD354A-A8CF-D672-604B-20EA0382C632}"/>
          </ac:spMkLst>
        </pc:spChg>
        <pc:spChg chg="del">
          <ac:chgData name="Josh Archer" userId="efc02401-57f3-42ef-87fe-0608219755ae" providerId="ADAL" clId="{2A62EA38-1D1E-4015-A969-3F3A4ECE747F}" dt="2023-09-12T10:19:26.141" v="1049" actId="478"/>
          <ac:spMkLst>
            <pc:docMk/>
            <pc:sldMk cId="1284659794" sldId="268"/>
            <ac:spMk id="21" creationId="{36662EF0-405F-6504-D720-D3C04E0E1DA7}"/>
          </ac:spMkLst>
        </pc:spChg>
        <pc:spChg chg="del">
          <ac:chgData name="Josh Archer" userId="efc02401-57f3-42ef-87fe-0608219755ae" providerId="ADAL" clId="{2A62EA38-1D1E-4015-A969-3F3A4ECE747F}" dt="2023-09-12T10:19:26.141" v="1049" actId="478"/>
          <ac:spMkLst>
            <pc:docMk/>
            <pc:sldMk cId="1284659794" sldId="268"/>
            <ac:spMk id="22" creationId="{DD16E2C5-FA7D-071F-8085-1617CC3E7EEA}"/>
          </ac:spMkLst>
        </pc:spChg>
        <pc:spChg chg="add mod">
          <ac:chgData name="Josh Archer" userId="efc02401-57f3-42ef-87fe-0608219755ae" providerId="ADAL" clId="{2A62EA38-1D1E-4015-A969-3F3A4ECE747F}" dt="2023-09-12T12:49:57.935" v="1569" actId="20577"/>
          <ac:spMkLst>
            <pc:docMk/>
            <pc:sldMk cId="1284659794" sldId="268"/>
            <ac:spMk id="23" creationId="{B969B64B-6E6C-3498-B1D4-E1A368568D90}"/>
          </ac:spMkLst>
        </pc:spChg>
        <pc:spChg chg="del">
          <ac:chgData name="Josh Archer" userId="efc02401-57f3-42ef-87fe-0608219755ae" providerId="ADAL" clId="{2A62EA38-1D1E-4015-A969-3F3A4ECE747F}" dt="2023-09-12T10:19:26.141" v="1049" actId="478"/>
          <ac:spMkLst>
            <pc:docMk/>
            <pc:sldMk cId="1284659794" sldId="268"/>
            <ac:spMk id="26" creationId="{58D4DAED-4EBA-DDD6-2A31-27422D8CDC30}"/>
          </ac:spMkLst>
        </pc:spChg>
        <pc:spChg chg="del">
          <ac:chgData name="Josh Archer" userId="efc02401-57f3-42ef-87fe-0608219755ae" providerId="ADAL" clId="{2A62EA38-1D1E-4015-A969-3F3A4ECE747F}" dt="2023-09-12T10:19:26.141" v="1049" actId="478"/>
          <ac:spMkLst>
            <pc:docMk/>
            <pc:sldMk cId="1284659794" sldId="268"/>
            <ac:spMk id="28" creationId="{08B73388-5025-CB6D-4A4F-93B9501D1A74}"/>
          </ac:spMkLst>
        </pc:spChg>
        <pc:spChg chg="del">
          <ac:chgData name="Josh Archer" userId="efc02401-57f3-42ef-87fe-0608219755ae" providerId="ADAL" clId="{2A62EA38-1D1E-4015-A969-3F3A4ECE747F}" dt="2023-09-12T10:19:26.141" v="1049" actId="478"/>
          <ac:spMkLst>
            <pc:docMk/>
            <pc:sldMk cId="1284659794" sldId="268"/>
            <ac:spMk id="29" creationId="{146F1BAC-E17D-CB2B-BD77-699231230ABE}"/>
          </ac:spMkLst>
        </pc:spChg>
        <pc:spChg chg="del">
          <ac:chgData name="Josh Archer" userId="efc02401-57f3-42ef-87fe-0608219755ae" providerId="ADAL" clId="{2A62EA38-1D1E-4015-A969-3F3A4ECE747F}" dt="2023-09-12T10:19:26.141" v="1049" actId="478"/>
          <ac:spMkLst>
            <pc:docMk/>
            <pc:sldMk cId="1284659794" sldId="268"/>
            <ac:spMk id="30" creationId="{B0C72089-17DD-BCB9-78BE-F76C31A36427}"/>
          </ac:spMkLst>
        </pc:spChg>
        <pc:spChg chg="del">
          <ac:chgData name="Josh Archer" userId="efc02401-57f3-42ef-87fe-0608219755ae" providerId="ADAL" clId="{2A62EA38-1D1E-4015-A969-3F3A4ECE747F}" dt="2023-09-12T10:19:26.141" v="1049" actId="478"/>
          <ac:spMkLst>
            <pc:docMk/>
            <pc:sldMk cId="1284659794" sldId="268"/>
            <ac:spMk id="31" creationId="{BCFA5660-0340-3326-42DE-0B6AF7907481}"/>
          </ac:spMkLst>
        </pc:spChg>
        <pc:spChg chg="del">
          <ac:chgData name="Josh Archer" userId="efc02401-57f3-42ef-87fe-0608219755ae" providerId="ADAL" clId="{2A62EA38-1D1E-4015-A969-3F3A4ECE747F}" dt="2023-09-12T10:19:26.141" v="1049" actId="478"/>
          <ac:spMkLst>
            <pc:docMk/>
            <pc:sldMk cId="1284659794" sldId="268"/>
            <ac:spMk id="32" creationId="{62A1CADD-3E53-C103-3009-612F98222840}"/>
          </ac:spMkLst>
        </pc:spChg>
        <pc:spChg chg="del">
          <ac:chgData name="Josh Archer" userId="efc02401-57f3-42ef-87fe-0608219755ae" providerId="ADAL" clId="{2A62EA38-1D1E-4015-A969-3F3A4ECE747F}" dt="2023-09-12T10:19:26.141" v="1049" actId="478"/>
          <ac:spMkLst>
            <pc:docMk/>
            <pc:sldMk cId="1284659794" sldId="268"/>
            <ac:spMk id="33" creationId="{64C8AA39-EE66-151A-BC24-D5E20F222DB2}"/>
          </ac:spMkLst>
        </pc:spChg>
        <pc:spChg chg="del">
          <ac:chgData name="Josh Archer" userId="efc02401-57f3-42ef-87fe-0608219755ae" providerId="ADAL" clId="{2A62EA38-1D1E-4015-A969-3F3A4ECE747F}" dt="2023-09-12T10:19:26.141" v="1049" actId="478"/>
          <ac:spMkLst>
            <pc:docMk/>
            <pc:sldMk cId="1284659794" sldId="268"/>
            <ac:spMk id="34" creationId="{4065CC37-3CE8-56BF-C0E7-B591CD517D55}"/>
          </ac:spMkLst>
        </pc:spChg>
        <pc:spChg chg="del">
          <ac:chgData name="Josh Archer" userId="efc02401-57f3-42ef-87fe-0608219755ae" providerId="ADAL" clId="{2A62EA38-1D1E-4015-A969-3F3A4ECE747F}" dt="2023-09-12T10:19:26.141" v="1049" actId="478"/>
          <ac:spMkLst>
            <pc:docMk/>
            <pc:sldMk cId="1284659794" sldId="268"/>
            <ac:spMk id="35" creationId="{DEFEE2F5-BFA9-7572-3FA1-7C1CBCE3708E}"/>
          </ac:spMkLst>
        </pc:spChg>
        <pc:spChg chg="del">
          <ac:chgData name="Josh Archer" userId="efc02401-57f3-42ef-87fe-0608219755ae" providerId="ADAL" clId="{2A62EA38-1D1E-4015-A969-3F3A4ECE747F}" dt="2023-09-12T10:19:26.141" v="1049" actId="478"/>
          <ac:spMkLst>
            <pc:docMk/>
            <pc:sldMk cId="1284659794" sldId="268"/>
            <ac:spMk id="36" creationId="{4D48EA02-B4FE-2F76-2706-336BA3970780}"/>
          </ac:spMkLst>
        </pc:spChg>
        <pc:spChg chg="del">
          <ac:chgData name="Josh Archer" userId="efc02401-57f3-42ef-87fe-0608219755ae" providerId="ADAL" clId="{2A62EA38-1D1E-4015-A969-3F3A4ECE747F}" dt="2023-09-12T10:19:26.141" v="1049" actId="478"/>
          <ac:spMkLst>
            <pc:docMk/>
            <pc:sldMk cId="1284659794" sldId="268"/>
            <ac:spMk id="37" creationId="{ADE9232D-CF85-AD61-56F0-D861E119518B}"/>
          </ac:spMkLst>
        </pc:spChg>
        <pc:spChg chg="del">
          <ac:chgData name="Josh Archer" userId="efc02401-57f3-42ef-87fe-0608219755ae" providerId="ADAL" clId="{2A62EA38-1D1E-4015-A969-3F3A4ECE747F}" dt="2023-09-12T10:19:26.141" v="1049" actId="478"/>
          <ac:spMkLst>
            <pc:docMk/>
            <pc:sldMk cId="1284659794" sldId="268"/>
            <ac:spMk id="38" creationId="{BBCEA224-7430-A5DB-E53E-39FEA395F7C4}"/>
          </ac:spMkLst>
        </pc:spChg>
        <pc:spChg chg="del">
          <ac:chgData name="Josh Archer" userId="efc02401-57f3-42ef-87fe-0608219755ae" providerId="ADAL" clId="{2A62EA38-1D1E-4015-A969-3F3A4ECE747F}" dt="2023-09-12T10:19:26.141" v="1049" actId="478"/>
          <ac:spMkLst>
            <pc:docMk/>
            <pc:sldMk cId="1284659794" sldId="268"/>
            <ac:spMk id="39" creationId="{8B8E145E-B46F-552A-C8A8-C5DD12A1D6A9}"/>
          </ac:spMkLst>
        </pc:spChg>
        <pc:spChg chg="del">
          <ac:chgData name="Josh Archer" userId="efc02401-57f3-42ef-87fe-0608219755ae" providerId="ADAL" clId="{2A62EA38-1D1E-4015-A969-3F3A4ECE747F}" dt="2023-09-12T10:19:26.141" v="1049" actId="478"/>
          <ac:spMkLst>
            <pc:docMk/>
            <pc:sldMk cId="1284659794" sldId="268"/>
            <ac:spMk id="40" creationId="{C965216E-5FFA-BB53-6E16-F55B05FED1F4}"/>
          </ac:spMkLst>
        </pc:spChg>
        <pc:spChg chg="del">
          <ac:chgData name="Josh Archer" userId="efc02401-57f3-42ef-87fe-0608219755ae" providerId="ADAL" clId="{2A62EA38-1D1E-4015-A969-3F3A4ECE747F}" dt="2023-09-12T10:19:26.141" v="1049" actId="478"/>
          <ac:spMkLst>
            <pc:docMk/>
            <pc:sldMk cId="1284659794" sldId="268"/>
            <ac:spMk id="41" creationId="{B3A43108-116E-4B0C-0761-156DAE0DDE3A}"/>
          </ac:spMkLst>
        </pc:spChg>
        <pc:spChg chg="del">
          <ac:chgData name="Josh Archer" userId="efc02401-57f3-42ef-87fe-0608219755ae" providerId="ADAL" clId="{2A62EA38-1D1E-4015-A969-3F3A4ECE747F}" dt="2023-09-12T10:19:26.141" v="1049" actId="478"/>
          <ac:spMkLst>
            <pc:docMk/>
            <pc:sldMk cId="1284659794" sldId="268"/>
            <ac:spMk id="42" creationId="{E69BF6F7-2C9D-0E61-DAEA-649317625149}"/>
          </ac:spMkLst>
        </pc:spChg>
        <pc:spChg chg="del">
          <ac:chgData name="Josh Archer" userId="efc02401-57f3-42ef-87fe-0608219755ae" providerId="ADAL" clId="{2A62EA38-1D1E-4015-A969-3F3A4ECE747F}" dt="2023-09-12T10:19:26.141" v="1049" actId="478"/>
          <ac:spMkLst>
            <pc:docMk/>
            <pc:sldMk cId="1284659794" sldId="268"/>
            <ac:spMk id="43" creationId="{124982D6-A404-1D72-C7FC-7CEF98797520}"/>
          </ac:spMkLst>
        </pc:spChg>
        <pc:spChg chg="del mod">
          <ac:chgData name="Josh Archer" userId="efc02401-57f3-42ef-87fe-0608219755ae" providerId="ADAL" clId="{2A62EA38-1D1E-4015-A969-3F3A4ECE747F}" dt="2023-09-12T10:19:32.498" v="1051" actId="478"/>
          <ac:spMkLst>
            <pc:docMk/>
            <pc:sldMk cId="1284659794" sldId="268"/>
            <ac:spMk id="44" creationId="{C2DA89DD-ABE2-0127-EDD8-644C4C89B20B}"/>
          </ac:spMkLst>
        </pc:spChg>
        <pc:spChg chg="del">
          <ac:chgData name="Josh Archer" userId="efc02401-57f3-42ef-87fe-0608219755ae" providerId="ADAL" clId="{2A62EA38-1D1E-4015-A969-3F3A4ECE747F}" dt="2023-09-12T10:19:26.141" v="1049" actId="478"/>
          <ac:spMkLst>
            <pc:docMk/>
            <pc:sldMk cId="1284659794" sldId="268"/>
            <ac:spMk id="46" creationId="{6C54AD21-D7F2-91FC-93E5-08FA3831FA7F}"/>
          </ac:spMkLst>
        </pc:spChg>
        <pc:spChg chg="del">
          <ac:chgData name="Josh Archer" userId="efc02401-57f3-42ef-87fe-0608219755ae" providerId="ADAL" clId="{2A62EA38-1D1E-4015-A969-3F3A4ECE747F}" dt="2023-09-12T10:19:26.141" v="1049" actId="478"/>
          <ac:spMkLst>
            <pc:docMk/>
            <pc:sldMk cId="1284659794" sldId="268"/>
            <ac:spMk id="47" creationId="{47F309E8-1EBD-F85A-F63F-2DA522C1D420}"/>
          </ac:spMkLst>
        </pc:spChg>
        <pc:spChg chg="del">
          <ac:chgData name="Josh Archer" userId="efc02401-57f3-42ef-87fe-0608219755ae" providerId="ADAL" clId="{2A62EA38-1D1E-4015-A969-3F3A4ECE747F}" dt="2023-09-12T10:19:26.141" v="1049" actId="478"/>
          <ac:spMkLst>
            <pc:docMk/>
            <pc:sldMk cId="1284659794" sldId="268"/>
            <ac:spMk id="48" creationId="{EDC28A57-5B82-564A-43CE-A643623DA1DF}"/>
          </ac:spMkLst>
        </pc:spChg>
        <pc:spChg chg="del">
          <ac:chgData name="Josh Archer" userId="efc02401-57f3-42ef-87fe-0608219755ae" providerId="ADAL" clId="{2A62EA38-1D1E-4015-A969-3F3A4ECE747F}" dt="2023-09-12T10:19:26.141" v="1049" actId="478"/>
          <ac:spMkLst>
            <pc:docMk/>
            <pc:sldMk cId="1284659794" sldId="268"/>
            <ac:spMk id="49" creationId="{8EF4784A-CC43-37DE-37BB-ECF8864E6B0B}"/>
          </ac:spMkLst>
        </pc:spChg>
        <pc:spChg chg="del">
          <ac:chgData name="Josh Archer" userId="efc02401-57f3-42ef-87fe-0608219755ae" providerId="ADAL" clId="{2A62EA38-1D1E-4015-A969-3F3A4ECE747F}" dt="2023-09-12T10:19:26.141" v="1049" actId="478"/>
          <ac:spMkLst>
            <pc:docMk/>
            <pc:sldMk cId="1284659794" sldId="268"/>
            <ac:spMk id="50" creationId="{57828CCE-85B0-DD0D-F62E-B274416BC74E}"/>
          </ac:spMkLst>
        </pc:spChg>
        <pc:spChg chg="del">
          <ac:chgData name="Josh Archer" userId="efc02401-57f3-42ef-87fe-0608219755ae" providerId="ADAL" clId="{2A62EA38-1D1E-4015-A969-3F3A4ECE747F}" dt="2023-09-12T10:19:26.141" v="1049" actId="478"/>
          <ac:spMkLst>
            <pc:docMk/>
            <pc:sldMk cId="1284659794" sldId="268"/>
            <ac:spMk id="51" creationId="{98D63077-5382-901D-ECA1-1783CCC37D0D}"/>
          </ac:spMkLst>
        </pc:spChg>
        <pc:spChg chg="del">
          <ac:chgData name="Josh Archer" userId="efc02401-57f3-42ef-87fe-0608219755ae" providerId="ADAL" clId="{2A62EA38-1D1E-4015-A969-3F3A4ECE747F}" dt="2023-09-12T10:19:26.141" v="1049" actId="478"/>
          <ac:spMkLst>
            <pc:docMk/>
            <pc:sldMk cId="1284659794" sldId="268"/>
            <ac:spMk id="52" creationId="{547954DC-D783-4ED7-5017-1E0E7D6BCBEF}"/>
          </ac:spMkLst>
        </pc:spChg>
        <pc:spChg chg="del">
          <ac:chgData name="Josh Archer" userId="efc02401-57f3-42ef-87fe-0608219755ae" providerId="ADAL" clId="{2A62EA38-1D1E-4015-A969-3F3A4ECE747F}" dt="2023-09-12T10:19:26.141" v="1049" actId="478"/>
          <ac:spMkLst>
            <pc:docMk/>
            <pc:sldMk cId="1284659794" sldId="268"/>
            <ac:spMk id="53" creationId="{D5F4874F-DF41-7881-2DFD-945393F3D776}"/>
          </ac:spMkLst>
        </pc:spChg>
        <pc:spChg chg="del">
          <ac:chgData name="Josh Archer" userId="efc02401-57f3-42ef-87fe-0608219755ae" providerId="ADAL" clId="{2A62EA38-1D1E-4015-A969-3F3A4ECE747F}" dt="2023-09-12T10:19:26.141" v="1049" actId="478"/>
          <ac:spMkLst>
            <pc:docMk/>
            <pc:sldMk cId="1284659794" sldId="268"/>
            <ac:spMk id="54" creationId="{9A64C946-C1FD-24F0-E85B-BB1774BC5398}"/>
          </ac:spMkLst>
        </pc:spChg>
        <pc:spChg chg="add">
          <ac:chgData name="Josh Archer" userId="efc02401-57f3-42ef-87fe-0608219755ae" providerId="ADAL" clId="{2A62EA38-1D1E-4015-A969-3F3A4ECE747F}" dt="2023-09-12T10:19:29.830" v="1050" actId="26606"/>
          <ac:spMkLst>
            <pc:docMk/>
            <pc:sldMk cId="1284659794" sldId="268"/>
            <ac:spMk id="55" creationId="{375E0459-6403-40CD-989D-56A4407CA12E}"/>
          </ac:spMkLst>
        </pc:spChg>
        <pc:spChg chg="add">
          <ac:chgData name="Josh Archer" userId="efc02401-57f3-42ef-87fe-0608219755ae" providerId="ADAL" clId="{2A62EA38-1D1E-4015-A969-3F3A4ECE747F}" dt="2023-09-12T10:19:29.830" v="1050" actId="26606"/>
          <ac:spMkLst>
            <pc:docMk/>
            <pc:sldMk cId="1284659794" sldId="268"/>
            <ac:spMk id="56" creationId="{1B15ED52-F352-441B-82BF-E0EA34836D08}"/>
          </ac:spMkLst>
        </pc:spChg>
        <pc:spChg chg="add">
          <ac:chgData name="Josh Archer" userId="efc02401-57f3-42ef-87fe-0608219755ae" providerId="ADAL" clId="{2A62EA38-1D1E-4015-A969-3F3A4ECE747F}" dt="2023-09-12T10:19:29.830" v="1050" actId="26606"/>
          <ac:spMkLst>
            <pc:docMk/>
            <pc:sldMk cId="1284659794" sldId="268"/>
            <ac:spMk id="57" creationId="{53E5B1A8-3AC9-4BD1-9BBC-78CA94F2D1BA}"/>
          </ac:spMkLst>
        </pc:spChg>
        <pc:spChg chg="add">
          <ac:chgData name="Josh Archer" userId="efc02401-57f3-42ef-87fe-0608219755ae" providerId="ADAL" clId="{2A62EA38-1D1E-4015-A969-3F3A4ECE747F}" dt="2023-09-12T10:19:29.830" v="1050" actId="26606"/>
          <ac:spMkLst>
            <pc:docMk/>
            <pc:sldMk cId="1284659794" sldId="268"/>
            <ac:spMk id="58" creationId="{3B2E3793-BFE6-45A2-9B7B-E18844431C99}"/>
          </ac:spMkLst>
        </pc:spChg>
        <pc:spChg chg="add">
          <ac:chgData name="Josh Archer" userId="efc02401-57f3-42ef-87fe-0608219755ae" providerId="ADAL" clId="{2A62EA38-1D1E-4015-A969-3F3A4ECE747F}" dt="2023-09-12T10:19:29.830" v="1050" actId="26606"/>
          <ac:spMkLst>
            <pc:docMk/>
            <pc:sldMk cId="1284659794" sldId="268"/>
            <ac:spMk id="59" creationId="{BC4C4868-CB8F-4AF9-9CDB-8108F2C19B67}"/>
          </ac:spMkLst>
        </pc:spChg>
        <pc:spChg chg="del">
          <ac:chgData name="Josh Archer" userId="efc02401-57f3-42ef-87fe-0608219755ae" providerId="ADAL" clId="{2A62EA38-1D1E-4015-A969-3F3A4ECE747F}" dt="2023-09-12T10:18:58.202" v="1047"/>
          <ac:spMkLst>
            <pc:docMk/>
            <pc:sldMk cId="1284659794" sldId="268"/>
            <ac:spMk id="76" creationId="{BACC6370-2D7E-4714-9D71-7542949D7D5D}"/>
          </ac:spMkLst>
        </pc:spChg>
        <pc:spChg chg="del">
          <ac:chgData name="Josh Archer" userId="efc02401-57f3-42ef-87fe-0608219755ae" providerId="ADAL" clId="{2A62EA38-1D1E-4015-A969-3F3A4ECE747F}" dt="2023-09-12T10:18:58.202" v="1047"/>
          <ac:spMkLst>
            <pc:docMk/>
            <pc:sldMk cId="1284659794" sldId="268"/>
            <ac:spMk id="78" creationId="{F68B3F68-107C-434F-AA38-110D5EA91B85}"/>
          </ac:spMkLst>
        </pc:spChg>
        <pc:spChg chg="del">
          <ac:chgData name="Josh Archer" userId="efc02401-57f3-42ef-87fe-0608219755ae" providerId="ADAL" clId="{2A62EA38-1D1E-4015-A969-3F3A4ECE747F}" dt="2023-09-12T10:18:58.202" v="1047"/>
          <ac:spMkLst>
            <pc:docMk/>
            <pc:sldMk cId="1284659794" sldId="268"/>
            <ac:spMk id="80" creationId="{AAD0DBB9-1A4B-4391-81D4-CB19F9AB918A}"/>
          </ac:spMkLst>
        </pc:spChg>
        <pc:spChg chg="del">
          <ac:chgData name="Josh Archer" userId="efc02401-57f3-42ef-87fe-0608219755ae" providerId="ADAL" clId="{2A62EA38-1D1E-4015-A969-3F3A4ECE747F}" dt="2023-09-12T10:18:58.202" v="1047"/>
          <ac:spMkLst>
            <pc:docMk/>
            <pc:sldMk cId="1284659794" sldId="268"/>
            <ac:spMk id="82" creationId="{063BBA22-50EA-4C4D-BE05-F1CE4E63AA56}"/>
          </ac:spMkLst>
        </pc:spChg>
        <pc:picChg chg="add mod">
          <ac:chgData name="Josh Archer" userId="efc02401-57f3-42ef-87fe-0608219755ae" providerId="ADAL" clId="{2A62EA38-1D1E-4015-A969-3F3A4ECE747F}" dt="2023-09-14T17:33:09.969" v="8947"/>
          <ac:picMkLst>
            <pc:docMk/>
            <pc:sldMk cId="1284659794" sldId="268"/>
            <ac:picMk id="5" creationId="{00BAE683-D658-41C4-17BD-FB62CA5C1F25}"/>
          </ac:picMkLst>
        </pc:picChg>
        <pc:picChg chg="del">
          <ac:chgData name="Josh Archer" userId="efc02401-57f3-42ef-87fe-0608219755ae" providerId="ADAL" clId="{2A62EA38-1D1E-4015-A969-3F3A4ECE747F}" dt="2023-09-12T10:19:26.141" v="1049" actId="478"/>
          <ac:picMkLst>
            <pc:docMk/>
            <pc:sldMk cId="1284659794" sldId="268"/>
            <ac:picMk id="12" creationId="{88FD2BDA-2D46-7C34-574C-DE83EFEE3157}"/>
          </ac:picMkLst>
        </pc:picChg>
        <pc:picChg chg="add mod">
          <ac:chgData name="Josh Archer" userId="efc02401-57f3-42ef-87fe-0608219755ae" providerId="ADAL" clId="{2A62EA38-1D1E-4015-A969-3F3A4ECE747F}" dt="2023-09-12T12:36:19.490" v="1328" actId="1076"/>
          <ac:picMkLst>
            <pc:docMk/>
            <pc:sldMk cId="1284659794" sldId="268"/>
            <ac:picMk id="25" creationId="{EDD7513F-DFB5-F680-AC0D-503CB0B8DFEB}"/>
          </ac:picMkLst>
        </pc:picChg>
      </pc:sldChg>
      <pc:sldChg chg="addSp delSp modSp add mod setBg delDesignElem modNotesTx">
        <pc:chgData name="Josh Archer" userId="efc02401-57f3-42ef-87fe-0608219755ae" providerId="ADAL" clId="{2A62EA38-1D1E-4015-A969-3F3A4ECE747F}" dt="2023-09-14T17:33:09.969" v="8947"/>
        <pc:sldMkLst>
          <pc:docMk/>
          <pc:sldMk cId="31350345" sldId="269"/>
        </pc:sldMkLst>
        <pc:spChg chg="mod">
          <ac:chgData name="Josh Archer" userId="efc02401-57f3-42ef-87fe-0608219755ae" providerId="ADAL" clId="{2A62EA38-1D1E-4015-A969-3F3A4ECE747F}" dt="2023-09-12T14:27:43.560" v="2773" actId="26606"/>
          <ac:spMkLst>
            <pc:docMk/>
            <pc:sldMk cId="31350345" sldId="269"/>
            <ac:spMk id="2" creationId="{E0FC270C-210D-00BE-BA33-9199602EE841}"/>
          </ac:spMkLst>
        </pc:spChg>
        <pc:spChg chg="mod ord">
          <ac:chgData name="Josh Archer" userId="efc02401-57f3-42ef-87fe-0608219755ae" providerId="ADAL" clId="{2A62EA38-1D1E-4015-A969-3F3A4ECE747F}" dt="2023-09-12T14:27:43.560" v="2773" actId="26606"/>
          <ac:spMkLst>
            <pc:docMk/>
            <pc:sldMk cId="31350345" sldId="269"/>
            <ac:spMk id="23" creationId="{B969B64B-6E6C-3498-B1D4-E1A368568D90}"/>
          </ac:spMkLst>
        </pc:spChg>
        <pc:spChg chg="add del">
          <ac:chgData name="Josh Archer" userId="efc02401-57f3-42ef-87fe-0608219755ae" providerId="ADAL" clId="{2A62EA38-1D1E-4015-A969-3F3A4ECE747F}" dt="2023-09-12T14:06:42.061" v="2254" actId="26606"/>
          <ac:spMkLst>
            <pc:docMk/>
            <pc:sldMk cId="31350345" sldId="269"/>
            <ac:spMk id="30" creationId="{C4285719-470E-454C-AF62-8323075F1F5B}"/>
          </ac:spMkLst>
        </pc:spChg>
        <pc:spChg chg="add del">
          <ac:chgData name="Josh Archer" userId="efc02401-57f3-42ef-87fe-0608219755ae" providerId="ADAL" clId="{2A62EA38-1D1E-4015-A969-3F3A4ECE747F}" dt="2023-09-12T14:06:42.061" v="2254" actId="26606"/>
          <ac:spMkLst>
            <pc:docMk/>
            <pc:sldMk cId="31350345" sldId="269"/>
            <ac:spMk id="32" creationId="{CD9FE4EF-C4D8-49A0-B2FF-81D8DB7D8A24}"/>
          </ac:spMkLst>
        </pc:spChg>
        <pc:spChg chg="add del">
          <ac:chgData name="Josh Archer" userId="efc02401-57f3-42ef-87fe-0608219755ae" providerId="ADAL" clId="{2A62EA38-1D1E-4015-A969-3F3A4ECE747F}" dt="2023-09-12T14:06:42.061" v="2254" actId="26606"/>
          <ac:spMkLst>
            <pc:docMk/>
            <pc:sldMk cId="31350345" sldId="269"/>
            <ac:spMk id="34" creationId="{4300840D-0A0B-4512-BACA-B439D5B9C57C}"/>
          </ac:spMkLst>
        </pc:spChg>
        <pc:spChg chg="add del">
          <ac:chgData name="Josh Archer" userId="efc02401-57f3-42ef-87fe-0608219755ae" providerId="ADAL" clId="{2A62EA38-1D1E-4015-A969-3F3A4ECE747F}" dt="2023-09-12T14:06:42.061" v="2254" actId="26606"/>
          <ac:spMkLst>
            <pc:docMk/>
            <pc:sldMk cId="31350345" sldId="269"/>
            <ac:spMk id="36" creationId="{D2B78728-A580-49A7-84F9-6EF6F583ADE0}"/>
          </ac:spMkLst>
        </pc:spChg>
        <pc:spChg chg="add del">
          <ac:chgData name="Josh Archer" userId="efc02401-57f3-42ef-87fe-0608219755ae" providerId="ADAL" clId="{2A62EA38-1D1E-4015-A969-3F3A4ECE747F}" dt="2023-09-12T14:06:42.061" v="2254" actId="26606"/>
          <ac:spMkLst>
            <pc:docMk/>
            <pc:sldMk cId="31350345" sldId="269"/>
            <ac:spMk id="38" creationId="{38FAA1A1-D861-433F-88FA-1E9D6FD31D11}"/>
          </ac:spMkLst>
        </pc:spChg>
        <pc:spChg chg="add del">
          <ac:chgData name="Josh Archer" userId="efc02401-57f3-42ef-87fe-0608219755ae" providerId="ADAL" clId="{2A62EA38-1D1E-4015-A969-3F3A4ECE747F}" dt="2023-09-12T14:06:42.061" v="2254" actId="26606"/>
          <ac:spMkLst>
            <pc:docMk/>
            <pc:sldMk cId="31350345" sldId="269"/>
            <ac:spMk id="40" creationId="{8D71EDA1-87BF-4D5D-AB79-F346FD19278A}"/>
          </ac:spMkLst>
        </pc:spChg>
        <pc:spChg chg="add del">
          <ac:chgData name="Josh Archer" userId="efc02401-57f3-42ef-87fe-0608219755ae" providerId="ADAL" clId="{2A62EA38-1D1E-4015-A969-3F3A4ECE747F}" dt="2023-09-12T14:27:43.560" v="2773" actId="26606"/>
          <ac:spMkLst>
            <pc:docMk/>
            <pc:sldMk cId="31350345" sldId="269"/>
            <ac:spMk id="45" creationId="{1B15ED52-F352-441B-82BF-E0EA34836D08}"/>
          </ac:spMkLst>
        </pc:spChg>
        <pc:spChg chg="add del">
          <ac:chgData name="Josh Archer" userId="efc02401-57f3-42ef-87fe-0608219755ae" providerId="ADAL" clId="{2A62EA38-1D1E-4015-A969-3F3A4ECE747F}" dt="2023-09-12T14:27:43.560" v="2773" actId="26606"/>
          <ac:spMkLst>
            <pc:docMk/>
            <pc:sldMk cId="31350345" sldId="269"/>
            <ac:spMk id="47" creationId="{3B2E3793-BFE6-45A2-9B7B-E18844431C99}"/>
          </ac:spMkLst>
        </pc:spChg>
        <pc:spChg chg="add del">
          <ac:chgData name="Josh Archer" userId="efc02401-57f3-42ef-87fe-0608219755ae" providerId="ADAL" clId="{2A62EA38-1D1E-4015-A969-3F3A4ECE747F}" dt="2023-09-12T14:27:43.560" v="2773" actId="26606"/>
          <ac:spMkLst>
            <pc:docMk/>
            <pc:sldMk cId="31350345" sldId="269"/>
            <ac:spMk id="49" creationId="{BC4C4868-CB8F-4AF9-9CDB-8108F2C19B67}"/>
          </ac:spMkLst>
        </pc:spChg>
        <pc:spChg chg="add del">
          <ac:chgData name="Josh Archer" userId="efc02401-57f3-42ef-87fe-0608219755ae" providerId="ADAL" clId="{2A62EA38-1D1E-4015-A969-3F3A4ECE747F}" dt="2023-09-12T14:27:43.560" v="2773" actId="26606"/>
          <ac:spMkLst>
            <pc:docMk/>
            <pc:sldMk cId="31350345" sldId="269"/>
            <ac:spMk id="51" creationId="{375E0459-6403-40CD-989D-56A4407CA12E}"/>
          </ac:spMkLst>
        </pc:spChg>
        <pc:spChg chg="add del">
          <ac:chgData name="Josh Archer" userId="efc02401-57f3-42ef-87fe-0608219755ae" providerId="ADAL" clId="{2A62EA38-1D1E-4015-A969-3F3A4ECE747F}" dt="2023-09-12T14:27:43.560" v="2773" actId="26606"/>
          <ac:spMkLst>
            <pc:docMk/>
            <pc:sldMk cId="31350345" sldId="269"/>
            <ac:spMk id="53" creationId="{53E5B1A8-3AC9-4BD1-9BBC-78CA94F2D1BA}"/>
          </ac:spMkLst>
        </pc:spChg>
        <pc:spChg chg="del">
          <ac:chgData name="Josh Archer" userId="efc02401-57f3-42ef-87fe-0608219755ae" providerId="ADAL" clId="{2A62EA38-1D1E-4015-A969-3F3A4ECE747F}" dt="2023-09-12T14:05:46.693" v="2250"/>
          <ac:spMkLst>
            <pc:docMk/>
            <pc:sldMk cId="31350345" sldId="269"/>
            <ac:spMk id="55" creationId="{375E0459-6403-40CD-989D-56A4407CA12E}"/>
          </ac:spMkLst>
        </pc:spChg>
        <pc:spChg chg="del">
          <ac:chgData name="Josh Archer" userId="efc02401-57f3-42ef-87fe-0608219755ae" providerId="ADAL" clId="{2A62EA38-1D1E-4015-A969-3F3A4ECE747F}" dt="2023-09-12T14:05:46.693" v="2250"/>
          <ac:spMkLst>
            <pc:docMk/>
            <pc:sldMk cId="31350345" sldId="269"/>
            <ac:spMk id="56" creationId="{1B15ED52-F352-441B-82BF-E0EA34836D08}"/>
          </ac:spMkLst>
        </pc:spChg>
        <pc:spChg chg="del">
          <ac:chgData name="Josh Archer" userId="efc02401-57f3-42ef-87fe-0608219755ae" providerId="ADAL" clId="{2A62EA38-1D1E-4015-A969-3F3A4ECE747F}" dt="2023-09-12T14:05:46.693" v="2250"/>
          <ac:spMkLst>
            <pc:docMk/>
            <pc:sldMk cId="31350345" sldId="269"/>
            <ac:spMk id="57" creationId="{53E5B1A8-3AC9-4BD1-9BBC-78CA94F2D1BA}"/>
          </ac:spMkLst>
        </pc:spChg>
        <pc:spChg chg="del">
          <ac:chgData name="Josh Archer" userId="efc02401-57f3-42ef-87fe-0608219755ae" providerId="ADAL" clId="{2A62EA38-1D1E-4015-A969-3F3A4ECE747F}" dt="2023-09-12T14:05:46.693" v="2250"/>
          <ac:spMkLst>
            <pc:docMk/>
            <pc:sldMk cId="31350345" sldId="269"/>
            <ac:spMk id="58" creationId="{3B2E3793-BFE6-45A2-9B7B-E18844431C99}"/>
          </ac:spMkLst>
        </pc:spChg>
        <pc:spChg chg="del">
          <ac:chgData name="Josh Archer" userId="efc02401-57f3-42ef-87fe-0608219755ae" providerId="ADAL" clId="{2A62EA38-1D1E-4015-A969-3F3A4ECE747F}" dt="2023-09-12T14:05:46.693" v="2250"/>
          <ac:spMkLst>
            <pc:docMk/>
            <pc:sldMk cId="31350345" sldId="269"/>
            <ac:spMk id="59" creationId="{BC4C4868-CB8F-4AF9-9CDB-8108F2C19B67}"/>
          </ac:spMkLst>
        </pc:spChg>
        <pc:spChg chg="add">
          <ac:chgData name="Josh Archer" userId="efc02401-57f3-42ef-87fe-0608219755ae" providerId="ADAL" clId="{2A62EA38-1D1E-4015-A969-3F3A4ECE747F}" dt="2023-09-12T14:27:43.560" v="2773" actId="26606"/>
          <ac:spMkLst>
            <pc:docMk/>
            <pc:sldMk cId="31350345" sldId="269"/>
            <ac:spMk id="64" creationId="{B712E947-0734-45F9-9C4F-41114EC3A33E}"/>
          </ac:spMkLst>
        </pc:spChg>
        <pc:grpChg chg="add">
          <ac:chgData name="Josh Archer" userId="efc02401-57f3-42ef-87fe-0608219755ae" providerId="ADAL" clId="{2A62EA38-1D1E-4015-A969-3F3A4ECE747F}" dt="2023-09-12T14:27:43.560" v="2773" actId="26606"/>
          <ac:grpSpMkLst>
            <pc:docMk/>
            <pc:sldMk cId="31350345" sldId="269"/>
            <ac:grpSpMk id="60" creationId="{12B3290A-D3BF-4B87-B55B-FD9A98B49727}"/>
          </ac:grpSpMkLst>
        </pc:grpChg>
        <pc:picChg chg="add mod">
          <ac:chgData name="Josh Archer" userId="efc02401-57f3-42ef-87fe-0608219755ae" providerId="ADAL" clId="{2A62EA38-1D1E-4015-A969-3F3A4ECE747F}" dt="2023-09-12T14:27:43.560" v="2773" actId="26606"/>
          <ac:picMkLst>
            <pc:docMk/>
            <pc:sldMk cId="31350345" sldId="269"/>
            <ac:picMk id="4" creationId="{4C0E0FF8-7EA5-4E4F-2965-3740E195D0E5}"/>
          </ac:picMkLst>
        </pc:picChg>
        <pc:picChg chg="add mod">
          <ac:chgData name="Josh Archer" userId="efc02401-57f3-42ef-87fe-0608219755ae" providerId="ADAL" clId="{2A62EA38-1D1E-4015-A969-3F3A4ECE747F}" dt="2023-09-12T14:27:43.560" v="2773" actId="26606"/>
          <ac:picMkLst>
            <pc:docMk/>
            <pc:sldMk cId="31350345" sldId="269"/>
            <ac:picMk id="6" creationId="{84B3DEC5-A755-7E6F-9A6F-D1FE17AB0CEC}"/>
          </ac:picMkLst>
        </pc:picChg>
        <pc:picChg chg="add mod">
          <ac:chgData name="Josh Archer" userId="efc02401-57f3-42ef-87fe-0608219755ae" providerId="ADAL" clId="{2A62EA38-1D1E-4015-A969-3F3A4ECE747F}" dt="2023-09-14T17:33:09.969" v="8947"/>
          <ac:picMkLst>
            <pc:docMk/>
            <pc:sldMk cId="31350345" sldId="269"/>
            <ac:picMk id="7" creationId="{755CCE0B-7EB8-EBB8-DFCD-08E324E8E9CC}"/>
          </ac:picMkLst>
        </pc:picChg>
        <pc:picChg chg="add del">
          <ac:chgData name="Josh Archer" userId="efc02401-57f3-42ef-87fe-0608219755ae" providerId="ADAL" clId="{2A62EA38-1D1E-4015-A969-3F3A4ECE747F}" dt="2023-09-12T14:28:50.230" v="2775" actId="22"/>
          <ac:picMkLst>
            <pc:docMk/>
            <pc:sldMk cId="31350345" sldId="269"/>
            <ac:picMk id="8" creationId="{AFEBE4EE-4374-8E06-4858-139675DF4A7C}"/>
          </ac:picMkLst>
        </pc:picChg>
        <pc:picChg chg="del mod">
          <ac:chgData name="Josh Archer" userId="efc02401-57f3-42ef-87fe-0608219755ae" providerId="ADAL" clId="{2A62EA38-1D1E-4015-A969-3F3A4ECE747F}" dt="2023-09-12T14:06:35.903" v="2253" actId="478"/>
          <ac:picMkLst>
            <pc:docMk/>
            <pc:sldMk cId="31350345" sldId="269"/>
            <ac:picMk id="25" creationId="{EDD7513F-DFB5-F680-AC0D-503CB0B8DFEB}"/>
          </ac:picMkLst>
        </pc:picChg>
      </pc:sldChg>
      <pc:sldChg chg="addSp delSp modSp add mod setBg addAnim modAnim delDesignElem modNotesTx">
        <pc:chgData name="Josh Archer" userId="efc02401-57f3-42ef-87fe-0608219755ae" providerId="ADAL" clId="{2A62EA38-1D1E-4015-A969-3F3A4ECE747F}" dt="2023-09-14T17:33:09.969" v="8947"/>
        <pc:sldMkLst>
          <pc:docMk/>
          <pc:sldMk cId="4190444848" sldId="270"/>
        </pc:sldMkLst>
        <pc:spChg chg="mod ord">
          <ac:chgData name="Josh Archer" userId="efc02401-57f3-42ef-87fe-0608219755ae" providerId="ADAL" clId="{2A62EA38-1D1E-4015-A969-3F3A4ECE747F}" dt="2023-09-12T14:32:00.039" v="2817" actId="20577"/>
          <ac:spMkLst>
            <pc:docMk/>
            <pc:sldMk cId="4190444848" sldId="270"/>
            <ac:spMk id="2" creationId="{E0FC270C-210D-00BE-BA33-9199602EE841}"/>
          </ac:spMkLst>
        </pc:spChg>
        <pc:spChg chg="del mod">
          <ac:chgData name="Josh Archer" userId="efc02401-57f3-42ef-87fe-0608219755ae" providerId="ADAL" clId="{2A62EA38-1D1E-4015-A969-3F3A4ECE747F}" dt="2023-09-12T14:30:04.862" v="2790" actId="478"/>
          <ac:spMkLst>
            <pc:docMk/>
            <pc:sldMk cId="4190444848" sldId="270"/>
            <ac:spMk id="23" creationId="{B969B64B-6E6C-3498-B1D4-E1A368568D90}"/>
          </ac:spMkLst>
        </pc:spChg>
        <pc:spChg chg="add del">
          <ac:chgData name="Josh Archer" userId="efc02401-57f3-42ef-87fe-0608219755ae" providerId="ADAL" clId="{2A62EA38-1D1E-4015-A969-3F3A4ECE747F}" dt="2023-09-12T14:31:44.305" v="2791" actId="26606"/>
          <ac:spMkLst>
            <pc:docMk/>
            <pc:sldMk cId="4190444848" sldId="270"/>
            <ac:spMk id="28" creationId="{B712E947-0734-45F9-9C4F-41114EC3A33E}"/>
          </ac:spMkLst>
        </pc:spChg>
        <pc:spChg chg="add">
          <ac:chgData name="Josh Archer" userId="efc02401-57f3-42ef-87fe-0608219755ae" providerId="ADAL" clId="{2A62EA38-1D1E-4015-A969-3F3A4ECE747F}" dt="2023-09-12T14:31:44.305" v="2791" actId="26606"/>
          <ac:spMkLst>
            <pc:docMk/>
            <pc:sldMk cId="4190444848" sldId="270"/>
            <ac:spMk id="38" creationId="{37C89E4B-3C9F-44B9-8B86-D9E3D112D8EC}"/>
          </ac:spMkLst>
        </pc:spChg>
        <pc:spChg chg="del">
          <ac:chgData name="Josh Archer" userId="efc02401-57f3-42ef-87fe-0608219755ae" providerId="ADAL" clId="{2A62EA38-1D1E-4015-A969-3F3A4ECE747F}" dt="2023-09-12T14:28:53.672" v="2777"/>
          <ac:spMkLst>
            <pc:docMk/>
            <pc:sldMk cId="4190444848" sldId="270"/>
            <ac:spMk id="64" creationId="{B712E947-0734-45F9-9C4F-41114EC3A33E}"/>
          </ac:spMkLst>
        </pc:spChg>
        <pc:grpChg chg="add del">
          <ac:chgData name="Josh Archer" userId="efc02401-57f3-42ef-87fe-0608219755ae" providerId="ADAL" clId="{2A62EA38-1D1E-4015-A969-3F3A4ECE747F}" dt="2023-09-12T14:31:44.305" v="2791" actId="26606"/>
          <ac:grpSpMkLst>
            <pc:docMk/>
            <pc:sldMk cId="4190444848" sldId="270"/>
            <ac:grpSpMk id="30" creationId="{12B3290A-D3BF-4B87-B55B-FD9A98B49727}"/>
          </ac:grpSpMkLst>
        </pc:grpChg>
        <pc:grpChg chg="del">
          <ac:chgData name="Josh Archer" userId="efc02401-57f3-42ef-87fe-0608219755ae" providerId="ADAL" clId="{2A62EA38-1D1E-4015-A969-3F3A4ECE747F}" dt="2023-09-12T14:28:53.672" v="2777"/>
          <ac:grpSpMkLst>
            <pc:docMk/>
            <pc:sldMk cId="4190444848" sldId="270"/>
            <ac:grpSpMk id="60" creationId="{12B3290A-D3BF-4B87-B55B-FD9A98B49727}"/>
          </ac:grpSpMkLst>
        </pc:grpChg>
        <pc:picChg chg="del">
          <ac:chgData name="Josh Archer" userId="efc02401-57f3-42ef-87fe-0608219755ae" providerId="ADAL" clId="{2A62EA38-1D1E-4015-A969-3F3A4ECE747F}" dt="2023-09-12T14:29:07.077" v="2781" actId="478"/>
          <ac:picMkLst>
            <pc:docMk/>
            <pc:sldMk cId="4190444848" sldId="270"/>
            <ac:picMk id="4" creationId="{4C0E0FF8-7EA5-4E4F-2965-3740E195D0E5}"/>
          </ac:picMkLst>
        </pc:picChg>
        <pc:picChg chg="add mod">
          <ac:chgData name="Josh Archer" userId="efc02401-57f3-42ef-87fe-0608219755ae" providerId="ADAL" clId="{2A62EA38-1D1E-4015-A969-3F3A4ECE747F}" dt="2023-09-14T17:33:09.969" v="8947"/>
          <ac:picMkLst>
            <pc:docMk/>
            <pc:sldMk cId="4190444848" sldId="270"/>
            <ac:picMk id="4" creationId="{73170008-2778-DB7B-C196-E76D4BAE0308}"/>
          </ac:picMkLst>
        </pc:picChg>
        <pc:picChg chg="add mod">
          <ac:chgData name="Josh Archer" userId="efc02401-57f3-42ef-87fe-0608219755ae" providerId="ADAL" clId="{2A62EA38-1D1E-4015-A969-3F3A4ECE747F}" dt="2023-09-12T14:31:44.305" v="2791" actId="26606"/>
          <ac:picMkLst>
            <pc:docMk/>
            <pc:sldMk cId="4190444848" sldId="270"/>
            <ac:picMk id="5" creationId="{842A5F36-AFAD-7F93-3ACB-D4ABA8485A9F}"/>
          </ac:picMkLst>
        </pc:picChg>
        <pc:picChg chg="del">
          <ac:chgData name="Josh Archer" userId="efc02401-57f3-42ef-87fe-0608219755ae" providerId="ADAL" clId="{2A62EA38-1D1E-4015-A969-3F3A4ECE747F}" dt="2023-09-12T14:29:04.748" v="2780" actId="478"/>
          <ac:picMkLst>
            <pc:docMk/>
            <pc:sldMk cId="4190444848" sldId="270"/>
            <ac:picMk id="6" creationId="{84B3DEC5-A755-7E6F-9A6F-D1FE17AB0CEC}"/>
          </ac:picMkLst>
        </pc:picChg>
        <pc:cxnChg chg="add">
          <ac:chgData name="Josh Archer" userId="efc02401-57f3-42ef-87fe-0608219755ae" providerId="ADAL" clId="{2A62EA38-1D1E-4015-A969-3F3A4ECE747F}" dt="2023-09-12T14:31:44.305" v="2791" actId="26606"/>
          <ac:cxnSpMkLst>
            <pc:docMk/>
            <pc:sldMk cId="4190444848" sldId="270"/>
            <ac:cxnSpMk id="40" creationId="{AA2EAA10-076F-46BD-8F0F-B9A2FB77A85C}"/>
          </ac:cxnSpMkLst>
        </pc:cxnChg>
        <pc:cxnChg chg="add">
          <ac:chgData name="Josh Archer" userId="efc02401-57f3-42ef-87fe-0608219755ae" providerId="ADAL" clId="{2A62EA38-1D1E-4015-A969-3F3A4ECE747F}" dt="2023-09-12T14:31:44.305" v="2791" actId="26606"/>
          <ac:cxnSpMkLst>
            <pc:docMk/>
            <pc:sldMk cId="4190444848" sldId="270"/>
            <ac:cxnSpMk id="42" creationId="{D891E407-403B-4764-86C9-33A56D3BCAA3}"/>
          </ac:cxnSpMkLst>
        </pc:cxnChg>
      </pc:sldChg>
      <pc:sldChg chg="addSp delSp modSp add mod ord setBg delDesignElem modNotesTx">
        <pc:chgData name="Josh Archer" userId="efc02401-57f3-42ef-87fe-0608219755ae" providerId="ADAL" clId="{2A62EA38-1D1E-4015-A969-3F3A4ECE747F}" dt="2023-09-14T17:33:09.969" v="8947"/>
        <pc:sldMkLst>
          <pc:docMk/>
          <pc:sldMk cId="4117869071" sldId="271"/>
        </pc:sldMkLst>
        <pc:spChg chg="mod">
          <ac:chgData name="Josh Archer" userId="efc02401-57f3-42ef-87fe-0608219755ae" providerId="ADAL" clId="{2A62EA38-1D1E-4015-A969-3F3A4ECE747F}" dt="2023-09-12T20:02:00.353" v="3201" actId="26606"/>
          <ac:spMkLst>
            <pc:docMk/>
            <pc:sldMk cId="4117869071" sldId="271"/>
            <ac:spMk id="2" creationId="{E0FC270C-210D-00BE-BA33-9199602EE841}"/>
          </ac:spMkLst>
        </pc:spChg>
        <pc:spChg chg="mod">
          <ac:chgData name="Josh Archer" userId="efc02401-57f3-42ef-87fe-0608219755ae" providerId="ADAL" clId="{2A62EA38-1D1E-4015-A969-3F3A4ECE747F}" dt="2023-09-12T20:57:09.923" v="3686" actId="20577"/>
          <ac:spMkLst>
            <pc:docMk/>
            <pc:sldMk cId="4117869071" sldId="271"/>
            <ac:spMk id="23" creationId="{B969B64B-6E6C-3498-B1D4-E1A368568D90}"/>
          </ac:spMkLst>
        </pc:spChg>
        <pc:spChg chg="add del">
          <ac:chgData name="Josh Archer" userId="efc02401-57f3-42ef-87fe-0608219755ae" providerId="ADAL" clId="{2A62EA38-1D1E-4015-A969-3F3A4ECE747F}" dt="2023-09-12T19:59:16.249" v="3064" actId="26606"/>
          <ac:spMkLst>
            <pc:docMk/>
            <pc:sldMk cId="4117869071" sldId="271"/>
            <ac:spMk id="28" creationId="{B712E947-0734-45F9-9C4F-41114EC3A33E}"/>
          </ac:spMkLst>
        </pc:spChg>
        <pc:spChg chg="add del">
          <ac:chgData name="Josh Archer" userId="efc02401-57f3-42ef-87fe-0608219755ae" providerId="ADAL" clId="{2A62EA38-1D1E-4015-A969-3F3A4ECE747F}" dt="2023-09-12T20:00:37.070" v="3199" actId="26606"/>
          <ac:spMkLst>
            <pc:docMk/>
            <pc:sldMk cId="4117869071" sldId="271"/>
            <ac:spMk id="38" creationId="{AD96FDFD-4E42-4A06-B8B5-768A1DB9C2A9}"/>
          </ac:spMkLst>
        </pc:spChg>
        <pc:spChg chg="add del">
          <ac:chgData name="Josh Archer" userId="efc02401-57f3-42ef-87fe-0608219755ae" providerId="ADAL" clId="{2A62EA38-1D1E-4015-A969-3F3A4ECE747F}" dt="2023-09-12T20:02:00.358" v="3202" actId="26606"/>
          <ac:spMkLst>
            <pc:docMk/>
            <pc:sldMk cId="4117869071" sldId="271"/>
            <ac:spMk id="43" creationId="{9A42C7B2-7BD6-433A-95AB-5AA4F44B5819}"/>
          </ac:spMkLst>
        </pc:spChg>
        <pc:spChg chg="add del">
          <ac:chgData name="Josh Archer" userId="efc02401-57f3-42ef-87fe-0608219755ae" providerId="ADAL" clId="{2A62EA38-1D1E-4015-A969-3F3A4ECE747F}" dt="2023-09-12T20:02:00.358" v="3202" actId="26606"/>
          <ac:spMkLst>
            <pc:docMk/>
            <pc:sldMk cId="4117869071" sldId="271"/>
            <ac:spMk id="45" creationId="{0ADDB668-2CA4-4D2B-9C34-3487CA330BA8}"/>
          </ac:spMkLst>
        </pc:spChg>
        <pc:spChg chg="add del">
          <ac:chgData name="Josh Archer" userId="efc02401-57f3-42ef-87fe-0608219755ae" providerId="ADAL" clId="{2A62EA38-1D1E-4015-A969-3F3A4ECE747F}" dt="2023-09-12T20:02:00.358" v="3202" actId="26606"/>
          <ac:spMkLst>
            <pc:docMk/>
            <pc:sldMk cId="4117869071" sldId="271"/>
            <ac:spMk id="47" creationId="{2568BC19-F052-4108-93E1-6A3D1DEC072F}"/>
          </ac:spMkLst>
        </pc:spChg>
        <pc:spChg chg="add del">
          <ac:chgData name="Josh Archer" userId="efc02401-57f3-42ef-87fe-0608219755ae" providerId="ADAL" clId="{2A62EA38-1D1E-4015-A969-3F3A4ECE747F}" dt="2023-09-12T20:02:00.358" v="3202" actId="26606"/>
          <ac:spMkLst>
            <pc:docMk/>
            <pc:sldMk cId="4117869071" sldId="271"/>
            <ac:spMk id="49" creationId="{D5FD337D-4D6B-4C8B-B6F5-121097E09881}"/>
          </ac:spMkLst>
        </pc:spChg>
        <pc:spChg chg="add del">
          <ac:chgData name="Josh Archer" userId="efc02401-57f3-42ef-87fe-0608219755ae" providerId="ADAL" clId="{2A62EA38-1D1E-4015-A969-3F3A4ECE747F}" dt="2023-09-12T20:02:00.353" v="3201" actId="26606"/>
          <ac:spMkLst>
            <pc:docMk/>
            <pc:sldMk cId="4117869071" sldId="271"/>
            <ac:spMk id="54" creationId="{1E9986A5-A7D1-4022-BAC0-885FB7A141AE}"/>
          </ac:spMkLst>
        </pc:spChg>
        <pc:spChg chg="add del">
          <ac:chgData name="Josh Archer" userId="efc02401-57f3-42ef-87fe-0608219755ae" providerId="ADAL" clId="{2A62EA38-1D1E-4015-A969-3F3A4ECE747F}" dt="2023-09-12T20:02:00.353" v="3201" actId="26606"/>
          <ac:spMkLst>
            <pc:docMk/>
            <pc:sldMk cId="4117869071" sldId="271"/>
            <ac:spMk id="56" creationId="{D2758DA7-6A89-49A1-B9F5-546D993242F8}"/>
          </ac:spMkLst>
        </pc:spChg>
        <pc:spChg chg="add">
          <ac:chgData name="Josh Archer" userId="efc02401-57f3-42ef-87fe-0608219755ae" providerId="ADAL" clId="{2A62EA38-1D1E-4015-A969-3F3A4ECE747F}" dt="2023-09-12T20:02:00.358" v="3202" actId="26606"/>
          <ac:spMkLst>
            <pc:docMk/>
            <pc:sldMk cId="4117869071" sldId="271"/>
            <ac:spMk id="58" creationId="{2568BC19-F052-4108-93E1-6A3D1DEC072F}"/>
          </ac:spMkLst>
        </pc:spChg>
        <pc:spChg chg="add">
          <ac:chgData name="Josh Archer" userId="efc02401-57f3-42ef-87fe-0608219755ae" providerId="ADAL" clId="{2A62EA38-1D1E-4015-A969-3F3A4ECE747F}" dt="2023-09-12T20:02:00.358" v="3202" actId="26606"/>
          <ac:spMkLst>
            <pc:docMk/>
            <pc:sldMk cId="4117869071" sldId="271"/>
            <ac:spMk id="59" creationId="{9A42C7B2-7BD6-433A-95AB-5AA4F44B5819}"/>
          </ac:spMkLst>
        </pc:spChg>
        <pc:spChg chg="add">
          <ac:chgData name="Josh Archer" userId="efc02401-57f3-42ef-87fe-0608219755ae" providerId="ADAL" clId="{2A62EA38-1D1E-4015-A969-3F3A4ECE747F}" dt="2023-09-12T20:02:00.358" v="3202" actId="26606"/>
          <ac:spMkLst>
            <pc:docMk/>
            <pc:sldMk cId="4117869071" sldId="271"/>
            <ac:spMk id="61" creationId="{0ADDB668-2CA4-4D2B-9C34-3487CA330BA8}"/>
          </ac:spMkLst>
        </pc:spChg>
        <pc:spChg chg="add">
          <ac:chgData name="Josh Archer" userId="efc02401-57f3-42ef-87fe-0608219755ae" providerId="ADAL" clId="{2A62EA38-1D1E-4015-A969-3F3A4ECE747F}" dt="2023-09-12T20:02:00.358" v="3202" actId="26606"/>
          <ac:spMkLst>
            <pc:docMk/>
            <pc:sldMk cId="4117869071" sldId="271"/>
            <ac:spMk id="62" creationId="{D5FD337D-4D6B-4C8B-B6F5-121097E09881}"/>
          </ac:spMkLst>
        </pc:spChg>
        <pc:spChg chg="del">
          <ac:chgData name="Josh Archer" userId="efc02401-57f3-42ef-87fe-0608219755ae" providerId="ADAL" clId="{2A62EA38-1D1E-4015-A969-3F3A4ECE747F}" dt="2023-09-12T19:45:21.791" v="2820"/>
          <ac:spMkLst>
            <pc:docMk/>
            <pc:sldMk cId="4117869071" sldId="271"/>
            <ac:spMk id="64" creationId="{B712E947-0734-45F9-9C4F-41114EC3A33E}"/>
          </ac:spMkLst>
        </pc:spChg>
        <pc:grpChg chg="add del">
          <ac:chgData name="Josh Archer" userId="efc02401-57f3-42ef-87fe-0608219755ae" providerId="ADAL" clId="{2A62EA38-1D1E-4015-A969-3F3A4ECE747F}" dt="2023-09-12T19:59:16.249" v="3064" actId="26606"/>
          <ac:grpSpMkLst>
            <pc:docMk/>
            <pc:sldMk cId="4117869071" sldId="271"/>
            <ac:grpSpMk id="30" creationId="{12B3290A-D3BF-4B87-B55B-FD9A98B49727}"/>
          </ac:grpSpMkLst>
        </pc:grpChg>
        <pc:grpChg chg="del">
          <ac:chgData name="Josh Archer" userId="efc02401-57f3-42ef-87fe-0608219755ae" providerId="ADAL" clId="{2A62EA38-1D1E-4015-A969-3F3A4ECE747F}" dt="2023-09-12T19:45:21.791" v="2820"/>
          <ac:grpSpMkLst>
            <pc:docMk/>
            <pc:sldMk cId="4117869071" sldId="271"/>
            <ac:grpSpMk id="60" creationId="{12B3290A-D3BF-4B87-B55B-FD9A98B49727}"/>
          </ac:grpSpMkLst>
        </pc:grpChg>
        <pc:picChg chg="del">
          <ac:chgData name="Josh Archer" userId="efc02401-57f3-42ef-87fe-0608219755ae" providerId="ADAL" clId="{2A62EA38-1D1E-4015-A969-3F3A4ECE747F}" dt="2023-09-12T19:45:43.515" v="2825" actId="478"/>
          <ac:picMkLst>
            <pc:docMk/>
            <pc:sldMk cId="4117869071" sldId="271"/>
            <ac:picMk id="4" creationId="{4C0E0FF8-7EA5-4E4F-2965-3740E195D0E5}"/>
          </ac:picMkLst>
        </pc:picChg>
        <pc:picChg chg="add mod">
          <ac:chgData name="Josh Archer" userId="efc02401-57f3-42ef-87fe-0608219755ae" providerId="ADAL" clId="{2A62EA38-1D1E-4015-A969-3F3A4ECE747F}" dt="2023-09-14T17:33:09.969" v="8947"/>
          <ac:picMkLst>
            <pc:docMk/>
            <pc:sldMk cId="4117869071" sldId="271"/>
            <ac:picMk id="4" creationId="{895ACC08-3310-0A19-12D0-479D7364A3B0}"/>
          </ac:picMkLst>
        </pc:picChg>
        <pc:picChg chg="add mod ord">
          <ac:chgData name="Josh Archer" userId="efc02401-57f3-42ef-87fe-0608219755ae" providerId="ADAL" clId="{2A62EA38-1D1E-4015-A969-3F3A4ECE747F}" dt="2023-09-12T20:02:00.353" v="3201" actId="26606"/>
          <ac:picMkLst>
            <pc:docMk/>
            <pc:sldMk cId="4117869071" sldId="271"/>
            <ac:picMk id="5" creationId="{E39B4C2F-7B61-1CBE-E32C-6455A6399E7C}"/>
          </ac:picMkLst>
        </pc:picChg>
        <pc:picChg chg="del">
          <ac:chgData name="Josh Archer" userId="efc02401-57f3-42ef-87fe-0608219755ae" providerId="ADAL" clId="{2A62EA38-1D1E-4015-A969-3F3A4ECE747F}" dt="2023-09-12T19:45:43.515" v="2825" actId="478"/>
          <ac:picMkLst>
            <pc:docMk/>
            <pc:sldMk cId="4117869071" sldId="271"/>
            <ac:picMk id="6" creationId="{84B3DEC5-A755-7E6F-9A6F-D1FE17AB0CEC}"/>
          </ac:picMkLst>
        </pc:picChg>
        <pc:picChg chg="add mod ord">
          <ac:chgData name="Josh Archer" userId="efc02401-57f3-42ef-87fe-0608219755ae" providerId="ADAL" clId="{2A62EA38-1D1E-4015-A969-3F3A4ECE747F}" dt="2023-09-12T20:02:00.353" v="3201" actId="26606"/>
          <ac:picMkLst>
            <pc:docMk/>
            <pc:sldMk cId="4117869071" sldId="271"/>
            <ac:picMk id="8" creationId="{97E1B3E0-B1EA-6473-549E-BF1059D60141}"/>
          </ac:picMkLst>
        </pc:picChg>
        <pc:picChg chg="add mod ord">
          <ac:chgData name="Josh Archer" userId="efc02401-57f3-42ef-87fe-0608219755ae" providerId="ADAL" clId="{2A62EA38-1D1E-4015-A969-3F3A4ECE747F}" dt="2023-09-12T20:02:00.353" v="3201" actId="26606"/>
          <ac:picMkLst>
            <pc:docMk/>
            <pc:sldMk cId="4117869071" sldId="271"/>
            <ac:picMk id="10" creationId="{9F5D4EF5-8E48-B4B4-B0A2-75814D17E3D4}"/>
          </ac:picMkLst>
        </pc:picChg>
      </pc:sldChg>
      <pc:sldChg chg="addSp modSp add mod setBg modNotesTx">
        <pc:chgData name="Josh Archer" userId="efc02401-57f3-42ef-87fe-0608219755ae" providerId="ADAL" clId="{2A62EA38-1D1E-4015-A969-3F3A4ECE747F}" dt="2023-09-14T17:33:09.969" v="8947"/>
        <pc:sldMkLst>
          <pc:docMk/>
          <pc:sldMk cId="2088925733" sldId="272"/>
        </pc:sldMkLst>
        <pc:spChg chg="mod">
          <ac:chgData name="Josh Archer" userId="efc02401-57f3-42ef-87fe-0608219755ae" providerId="ADAL" clId="{2A62EA38-1D1E-4015-A969-3F3A4ECE747F}" dt="2023-09-14T10:45:32.106" v="8485" actId="26606"/>
          <ac:spMkLst>
            <pc:docMk/>
            <pc:sldMk cId="2088925733" sldId="272"/>
            <ac:spMk id="2" creationId="{86D2F92F-42E2-D5F4-388C-F1F61E3D2586}"/>
          </ac:spMkLst>
        </pc:spChg>
        <pc:spChg chg="mod ord">
          <ac:chgData name="Josh Archer" userId="efc02401-57f3-42ef-87fe-0608219755ae" providerId="ADAL" clId="{2A62EA38-1D1E-4015-A969-3F3A4ECE747F}" dt="2023-09-14T10:45:32.106" v="8485" actId="26606"/>
          <ac:spMkLst>
            <pc:docMk/>
            <pc:sldMk cId="2088925733" sldId="272"/>
            <ac:spMk id="3" creationId="{047E67D2-F916-DA99-A415-E8FD3B37D507}"/>
          </ac:spMkLst>
        </pc:spChg>
        <pc:spChg chg="add">
          <ac:chgData name="Josh Archer" userId="efc02401-57f3-42ef-87fe-0608219755ae" providerId="ADAL" clId="{2A62EA38-1D1E-4015-A969-3F3A4ECE747F}" dt="2023-09-14T10:45:32.106" v="8485" actId="26606"/>
          <ac:spMkLst>
            <pc:docMk/>
            <pc:sldMk cId="2088925733" sldId="272"/>
            <ac:spMk id="11" creationId="{B712E947-0734-45F9-9C4F-41114EC3A33E}"/>
          </ac:spMkLst>
        </pc:spChg>
        <pc:grpChg chg="add">
          <ac:chgData name="Josh Archer" userId="efc02401-57f3-42ef-87fe-0608219755ae" providerId="ADAL" clId="{2A62EA38-1D1E-4015-A969-3F3A4ECE747F}" dt="2023-09-14T10:45:32.106" v="8485" actId="26606"/>
          <ac:grpSpMkLst>
            <pc:docMk/>
            <pc:sldMk cId="2088925733" sldId="272"/>
            <ac:grpSpMk id="13" creationId="{12B3290A-D3BF-4B87-B55B-FD9A98B49727}"/>
          </ac:grpSpMkLst>
        </pc:grpChg>
        <pc:picChg chg="add mod ord">
          <ac:chgData name="Josh Archer" userId="efc02401-57f3-42ef-87fe-0608219755ae" providerId="ADAL" clId="{2A62EA38-1D1E-4015-A969-3F3A4ECE747F}" dt="2023-09-14T10:45:32.106" v="8485" actId="26606"/>
          <ac:picMkLst>
            <pc:docMk/>
            <pc:sldMk cId="2088925733" sldId="272"/>
            <ac:picMk id="4" creationId="{3BF77FDB-FCE9-DB47-F4CC-4CFA2F05206E}"/>
          </ac:picMkLst>
        </pc:picChg>
        <pc:picChg chg="add mod">
          <ac:chgData name="Josh Archer" userId="efc02401-57f3-42ef-87fe-0608219755ae" providerId="ADAL" clId="{2A62EA38-1D1E-4015-A969-3F3A4ECE747F}" dt="2023-09-14T10:45:32.106" v="8485" actId="26606"/>
          <ac:picMkLst>
            <pc:docMk/>
            <pc:sldMk cId="2088925733" sldId="272"/>
            <ac:picMk id="6" creationId="{2C5F3A3B-2E33-F560-6CB2-05CEB31BBF47}"/>
          </ac:picMkLst>
        </pc:picChg>
        <pc:picChg chg="add mod">
          <ac:chgData name="Josh Archer" userId="efc02401-57f3-42ef-87fe-0608219755ae" providerId="ADAL" clId="{2A62EA38-1D1E-4015-A969-3F3A4ECE747F}" dt="2023-09-14T17:33:09.969" v="8947"/>
          <ac:picMkLst>
            <pc:docMk/>
            <pc:sldMk cId="2088925733" sldId="272"/>
            <ac:picMk id="8" creationId="{07A4DA4E-CD89-F3B9-29D6-62DBA6C76307}"/>
          </ac:picMkLst>
        </pc:picChg>
      </pc:sldChg>
      <pc:sldChg chg="add del">
        <pc:chgData name="Josh Archer" userId="efc02401-57f3-42ef-87fe-0608219755ae" providerId="ADAL" clId="{2A62EA38-1D1E-4015-A969-3F3A4ECE747F}" dt="2023-09-13T14:39:11.369" v="7603" actId="47"/>
        <pc:sldMkLst>
          <pc:docMk/>
          <pc:sldMk cId="3026764774"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7C4B43-5A64-4EAB-8EE9-22540262BC3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484F9B1-B975-4DA4-9E7E-04FE2577813F}">
      <dgm:prSet/>
      <dgm:spPr/>
      <dgm:t>
        <a:bodyPr/>
        <a:lstStyle/>
        <a:p>
          <a:r>
            <a:rPr lang="en-GB"/>
            <a:t>Concrete is excellent in compressive strength</a:t>
          </a:r>
          <a:endParaRPr lang="en-US"/>
        </a:p>
      </dgm:t>
    </dgm:pt>
    <dgm:pt modelId="{D1C96997-C41F-4351-A697-68AB5E90E13C}" type="parTrans" cxnId="{AF5F056A-351A-449E-B275-0AC75B7CFCF9}">
      <dgm:prSet/>
      <dgm:spPr/>
      <dgm:t>
        <a:bodyPr/>
        <a:lstStyle/>
        <a:p>
          <a:endParaRPr lang="en-US"/>
        </a:p>
      </dgm:t>
    </dgm:pt>
    <dgm:pt modelId="{F4059A1A-92FA-426D-A795-5358B431A524}" type="sibTrans" cxnId="{AF5F056A-351A-449E-B275-0AC75B7CFCF9}">
      <dgm:prSet/>
      <dgm:spPr/>
      <dgm:t>
        <a:bodyPr/>
        <a:lstStyle/>
        <a:p>
          <a:endParaRPr lang="en-US"/>
        </a:p>
      </dgm:t>
    </dgm:pt>
    <dgm:pt modelId="{8F00C86C-E537-418C-B2D5-4AF419F23036}">
      <dgm:prSet/>
      <dgm:spPr/>
      <dgm:t>
        <a:bodyPr/>
        <a:lstStyle/>
        <a:p>
          <a:r>
            <a:rPr lang="en-GB"/>
            <a:t>Terrible at tensile strength</a:t>
          </a:r>
          <a:endParaRPr lang="en-US"/>
        </a:p>
      </dgm:t>
    </dgm:pt>
    <dgm:pt modelId="{D453C2F9-F4E9-4C6B-B06B-8D3B8BCC56D5}" type="parTrans" cxnId="{8EA836E5-7B58-4731-9CF6-82028D1F62D9}">
      <dgm:prSet/>
      <dgm:spPr/>
      <dgm:t>
        <a:bodyPr/>
        <a:lstStyle/>
        <a:p>
          <a:endParaRPr lang="en-US"/>
        </a:p>
      </dgm:t>
    </dgm:pt>
    <dgm:pt modelId="{46B836A7-0E7A-4106-95FB-7ACB535A2341}" type="sibTrans" cxnId="{8EA836E5-7B58-4731-9CF6-82028D1F62D9}">
      <dgm:prSet/>
      <dgm:spPr/>
      <dgm:t>
        <a:bodyPr/>
        <a:lstStyle/>
        <a:p>
          <a:endParaRPr lang="en-US"/>
        </a:p>
      </dgm:t>
    </dgm:pt>
    <dgm:pt modelId="{AA34B279-9C28-4483-BA47-EB8D598A29AD}" type="pres">
      <dgm:prSet presAssocID="{9F7C4B43-5A64-4EAB-8EE9-22540262BC38}" presName="outerComposite" presStyleCnt="0">
        <dgm:presLayoutVars>
          <dgm:chMax val="5"/>
          <dgm:dir/>
          <dgm:resizeHandles val="exact"/>
        </dgm:presLayoutVars>
      </dgm:prSet>
      <dgm:spPr/>
    </dgm:pt>
    <dgm:pt modelId="{8DA82BA4-E9A4-4670-9FEE-31D48CE75E62}" type="pres">
      <dgm:prSet presAssocID="{9F7C4B43-5A64-4EAB-8EE9-22540262BC38}" presName="dummyMaxCanvas" presStyleCnt="0">
        <dgm:presLayoutVars/>
      </dgm:prSet>
      <dgm:spPr/>
    </dgm:pt>
    <dgm:pt modelId="{8F3ADB80-3EBC-42FB-B1E8-28DBE820B4ED}" type="pres">
      <dgm:prSet presAssocID="{9F7C4B43-5A64-4EAB-8EE9-22540262BC38}" presName="TwoNodes_1" presStyleLbl="node1" presStyleIdx="0" presStyleCnt="2">
        <dgm:presLayoutVars>
          <dgm:bulletEnabled val="1"/>
        </dgm:presLayoutVars>
      </dgm:prSet>
      <dgm:spPr/>
    </dgm:pt>
    <dgm:pt modelId="{0F73FC5B-E61E-412D-AB90-8A8BC4EE56CA}" type="pres">
      <dgm:prSet presAssocID="{9F7C4B43-5A64-4EAB-8EE9-22540262BC38}" presName="TwoNodes_2" presStyleLbl="node1" presStyleIdx="1" presStyleCnt="2">
        <dgm:presLayoutVars>
          <dgm:bulletEnabled val="1"/>
        </dgm:presLayoutVars>
      </dgm:prSet>
      <dgm:spPr/>
    </dgm:pt>
    <dgm:pt modelId="{4974D61A-55AF-4EEE-9D81-CF546D7999AD}" type="pres">
      <dgm:prSet presAssocID="{9F7C4B43-5A64-4EAB-8EE9-22540262BC38}" presName="TwoConn_1-2" presStyleLbl="fgAccFollowNode1" presStyleIdx="0" presStyleCnt="1">
        <dgm:presLayoutVars>
          <dgm:bulletEnabled val="1"/>
        </dgm:presLayoutVars>
      </dgm:prSet>
      <dgm:spPr/>
    </dgm:pt>
    <dgm:pt modelId="{4687F77B-FF7C-481D-9AEC-C9B0BBC21D28}" type="pres">
      <dgm:prSet presAssocID="{9F7C4B43-5A64-4EAB-8EE9-22540262BC38}" presName="TwoNodes_1_text" presStyleLbl="node1" presStyleIdx="1" presStyleCnt="2">
        <dgm:presLayoutVars>
          <dgm:bulletEnabled val="1"/>
        </dgm:presLayoutVars>
      </dgm:prSet>
      <dgm:spPr/>
    </dgm:pt>
    <dgm:pt modelId="{6F8D95F0-09B3-407C-BBAE-85A0095C38A4}" type="pres">
      <dgm:prSet presAssocID="{9F7C4B43-5A64-4EAB-8EE9-22540262BC38}" presName="TwoNodes_2_text" presStyleLbl="node1" presStyleIdx="1" presStyleCnt="2">
        <dgm:presLayoutVars>
          <dgm:bulletEnabled val="1"/>
        </dgm:presLayoutVars>
      </dgm:prSet>
      <dgm:spPr/>
    </dgm:pt>
  </dgm:ptLst>
  <dgm:cxnLst>
    <dgm:cxn modelId="{40568A40-5217-4BC3-BE3D-3F30D9D46E30}" type="presOf" srcId="{8F00C86C-E537-418C-B2D5-4AF419F23036}" destId="{0F73FC5B-E61E-412D-AB90-8A8BC4EE56CA}" srcOrd="0" destOrd="0" presId="urn:microsoft.com/office/officeart/2005/8/layout/vProcess5"/>
    <dgm:cxn modelId="{C72D545C-B22D-4EAD-9F36-05ED5B37258A}" type="presOf" srcId="{8F00C86C-E537-418C-B2D5-4AF419F23036}" destId="{6F8D95F0-09B3-407C-BBAE-85A0095C38A4}" srcOrd="1" destOrd="0" presId="urn:microsoft.com/office/officeart/2005/8/layout/vProcess5"/>
    <dgm:cxn modelId="{7B11F241-9060-4934-B1AE-5D8FE3F17844}" type="presOf" srcId="{3484F9B1-B975-4DA4-9E7E-04FE2577813F}" destId="{4687F77B-FF7C-481D-9AEC-C9B0BBC21D28}" srcOrd="1" destOrd="0" presId="urn:microsoft.com/office/officeart/2005/8/layout/vProcess5"/>
    <dgm:cxn modelId="{AF5F056A-351A-449E-B275-0AC75B7CFCF9}" srcId="{9F7C4B43-5A64-4EAB-8EE9-22540262BC38}" destId="{3484F9B1-B975-4DA4-9E7E-04FE2577813F}" srcOrd="0" destOrd="0" parTransId="{D1C96997-C41F-4351-A697-68AB5E90E13C}" sibTransId="{F4059A1A-92FA-426D-A795-5358B431A524}"/>
    <dgm:cxn modelId="{1794068C-8CAE-48EA-BE53-25BC651ED25A}" type="presOf" srcId="{9F7C4B43-5A64-4EAB-8EE9-22540262BC38}" destId="{AA34B279-9C28-4483-BA47-EB8D598A29AD}" srcOrd="0" destOrd="0" presId="urn:microsoft.com/office/officeart/2005/8/layout/vProcess5"/>
    <dgm:cxn modelId="{800C6AA2-5DAF-4CAE-B3B4-C6DF29D0B5F6}" type="presOf" srcId="{3484F9B1-B975-4DA4-9E7E-04FE2577813F}" destId="{8F3ADB80-3EBC-42FB-B1E8-28DBE820B4ED}" srcOrd="0" destOrd="0" presId="urn:microsoft.com/office/officeart/2005/8/layout/vProcess5"/>
    <dgm:cxn modelId="{8EA836E5-7B58-4731-9CF6-82028D1F62D9}" srcId="{9F7C4B43-5A64-4EAB-8EE9-22540262BC38}" destId="{8F00C86C-E537-418C-B2D5-4AF419F23036}" srcOrd="1" destOrd="0" parTransId="{D453C2F9-F4E9-4C6B-B06B-8D3B8BCC56D5}" sibTransId="{46B836A7-0E7A-4106-95FB-7ACB535A2341}"/>
    <dgm:cxn modelId="{854538EB-D364-407D-AF2A-5E28E9B8B49D}" type="presOf" srcId="{F4059A1A-92FA-426D-A795-5358B431A524}" destId="{4974D61A-55AF-4EEE-9D81-CF546D7999AD}" srcOrd="0" destOrd="0" presId="urn:microsoft.com/office/officeart/2005/8/layout/vProcess5"/>
    <dgm:cxn modelId="{71D95CCB-E4DD-4806-A8FF-229FC34753E9}" type="presParOf" srcId="{AA34B279-9C28-4483-BA47-EB8D598A29AD}" destId="{8DA82BA4-E9A4-4670-9FEE-31D48CE75E62}" srcOrd="0" destOrd="0" presId="urn:microsoft.com/office/officeart/2005/8/layout/vProcess5"/>
    <dgm:cxn modelId="{5CFE3FD9-DF82-4657-A760-581CA2227311}" type="presParOf" srcId="{AA34B279-9C28-4483-BA47-EB8D598A29AD}" destId="{8F3ADB80-3EBC-42FB-B1E8-28DBE820B4ED}" srcOrd="1" destOrd="0" presId="urn:microsoft.com/office/officeart/2005/8/layout/vProcess5"/>
    <dgm:cxn modelId="{7E856DDC-B599-4A57-806F-D8237734EB64}" type="presParOf" srcId="{AA34B279-9C28-4483-BA47-EB8D598A29AD}" destId="{0F73FC5B-E61E-412D-AB90-8A8BC4EE56CA}" srcOrd="2" destOrd="0" presId="urn:microsoft.com/office/officeart/2005/8/layout/vProcess5"/>
    <dgm:cxn modelId="{4C29D1A8-C4E1-4621-94A0-26DE9485B18F}" type="presParOf" srcId="{AA34B279-9C28-4483-BA47-EB8D598A29AD}" destId="{4974D61A-55AF-4EEE-9D81-CF546D7999AD}" srcOrd="3" destOrd="0" presId="urn:microsoft.com/office/officeart/2005/8/layout/vProcess5"/>
    <dgm:cxn modelId="{F2DBFA5B-FD12-4FF2-B7D0-08F056164250}" type="presParOf" srcId="{AA34B279-9C28-4483-BA47-EB8D598A29AD}" destId="{4687F77B-FF7C-481D-9AEC-C9B0BBC21D28}" srcOrd="4" destOrd="0" presId="urn:microsoft.com/office/officeart/2005/8/layout/vProcess5"/>
    <dgm:cxn modelId="{04346391-9A00-4E62-9AD2-488AF562966F}" type="presParOf" srcId="{AA34B279-9C28-4483-BA47-EB8D598A29AD}" destId="{6F8D95F0-09B3-407C-BBAE-85A0095C38A4}"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ADB80-3EBC-42FB-B1E8-28DBE820B4ED}">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Concrete is excellent in compressive strength</a:t>
          </a:r>
          <a:endParaRPr lang="en-US" sz="4300" kern="1200"/>
        </a:p>
      </dsp:txBody>
      <dsp:txXfrm>
        <a:off x="48627" y="48627"/>
        <a:ext cx="7572674" cy="1562978"/>
      </dsp:txXfrm>
    </dsp:sp>
    <dsp:sp modelId="{0F73FC5B-E61E-412D-AB90-8A8BC4EE56CA}">
      <dsp:nvSpPr>
        <dsp:cNvPr id="0" name=""/>
        <dsp:cNvSpPr/>
      </dsp:nvSpPr>
      <dsp:spPr>
        <a:xfrm>
          <a:off x="1639174" y="2029172"/>
          <a:ext cx="9288654" cy="166023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Terrible at tensile strength</a:t>
          </a:r>
          <a:endParaRPr lang="en-US" sz="4300" kern="1200"/>
        </a:p>
      </dsp:txBody>
      <dsp:txXfrm>
        <a:off x="1687801" y="2077799"/>
        <a:ext cx="6473075" cy="1562978"/>
      </dsp:txXfrm>
    </dsp:sp>
    <dsp:sp modelId="{4974D61A-55AF-4EEE-9D81-CF546D7999AD}">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F71280-D3B0-46B4-A62F-A37F2CB35049}" type="datetimeFigureOut">
              <a:rPr lang="en-GB" smtClean="0"/>
              <a:t>13/09/2023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BF52B5-1452-42F0-A52A-B39FF166B69C}" type="slidenum">
              <a:rPr lang="en-GB" smtClean="0"/>
              <a:t>‹#›</a:t>
            </a:fld>
            <a:endParaRPr lang="en-GB"/>
          </a:p>
        </p:txBody>
      </p:sp>
    </p:spTree>
    <p:extLst>
      <p:ext uri="{BB962C8B-B14F-4D97-AF65-F5344CB8AC3E}">
        <p14:creationId xmlns:p14="http://schemas.microsoft.com/office/powerpoint/2010/main" val="1694947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BF52B5-1452-42F0-A52A-B39FF166B69C}" type="slidenum">
              <a:rPr lang="en-GB" smtClean="0"/>
              <a:t>1</a:t>
            </a:fld>
            <a:endParaRPr lang="en-GB"/>
          </a:p>
        </p:txBody>
      </p:sp>
    </p:spTree>
    <p:extLst>
      <p:ext uri="{BB962C8B-B14F-4D97-AF65-F5344CB8AC3E}">
        <p14:creationId xmlns:p14="http://schemas.microsoft.com/office/powerpoint/2010/main" val="3155068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These can vary, ranging from a simple supported bridge to a cable tensioned bridge. Also whether it is a foot bridge, bridge that allows for vehicles, weight of these vehicles.</a:t>
            </a:r>
          </a:p>
          <a:p>
            <a:pPr marL="171450" indent="-171450">
              <a:buFontTx/>
              <a:buChar char="-"/>
            </a:pPr>
            <a:r>
              <a:rPr lang="en-GB" dirty="0"/>
              <a:t>Usually carried out by GSA Analysis, this allows for the bridge to be analysed and where on the bridge the forces are acting are reported and where the crucial loads are being put.</a:t>
            </a:r>
          </a:p>
          <a:p>
            <a:pPr marL="171450" indent="-171450">
              <a:buFontTx/>
              <a:buChar char="-"/>
            </a:pPr>
            <a:r>
              <a:rPr lang="en-GB" dirty="0"/>
              <a:t>These are the bar size in </a:t>
            </a:r>
            <a:r>
              <a:rPr lang="en-GB" dirty="0" err="1"/>
              <a:t>dia</a:t>
            </a:r>
            <a:r>
              <a:rPr lang="en-GB" dirty="0"/>
              <a:t>, usually the larger the structure the larger the </a:t>
            </a:r>
            <a:r>
              <a:rPr lang="en-GB" dirty="0" err="1"/>
              <a:t>dia</a:t>
            </a:r>
            <a:r>
              <a:rPr lang="en-GB" dirty="0"/>
              <a:t>, the yield strength from the bar and material of bar.</a:t>
            </a:r>
          </a:p>
        </p:txBody>
      </p:sp>
      <p:sp>
        <p:nvSpPr>
          <p:cNvPr id="4" name="Slide Number Placeholder 3"/>
          <p:cNvSpPr>
            <a:spLocks noGrp="1"/>
          </p:cNvSpPr>
          <p:nvPr>
            <p:ph type="sldNum" sz="quarter" idx="5"/>
          </p:nvPr>
        </p:nvSpPr>
        <p:spPr/>
        <p:txBody>
          <a:bodyPr/>
          <a:lstStyle/>
          <a:p>
            <a:fld id="{E3BF52B5-1452-42F0-A52A-B39FF166B69C}" type="slidenum">
              <a:rPr lang="en-GB" smtClean="0"/>
              <a:t>7</a:t>
            </a:fld>
            <a:endParaRPr lang="en-GB"/>
          </a:p>
        </p:txBody>
      </p:sp>
    </p:spTree>
    <p:extLst>
      <p:ext uri="{BB962C8B-B14F-4D97-AF65-F5344CB8AC3E}">
        <p14:creationId xmlns:p14="http://schemas.microsoft.com/office/powerpoint/2010/main" val="350758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Usually referred to as Rebar Detailers</a:t>
            </a:r>
          </a:p>
          <a:p>
            <a:pPr marL="171450" indent="-171450">
              <a:buFontTx/>
              <a:buChar char="-"/>
            </a:pPr>
            <a:r>
              <a:rPr lang="en-GB" dirty="0"/>
              <a:t>Traditionally using software such as </a:t>
            </a:r>
            <a:r>
              <a:rPr lang="en-GB" dirty="0" err="1"/>
              <a:t>Autocad</a:t>
            </a:r>
            <a:r>
              <a:rPr lang="en-GB" dirty="0"/>
              <a:t>. Model it using the real world 3D model</a:t>
            </a:r>
          </a:p>
          <a:p>
            <a:pPr marL="171450" indent="-171450">
              <a:buFontTx/>
              <a:buChar char="-"/>
            </a:pPr>
            <a:r>
              <a:rPr lang="en-GB" dirty="0"/>
              <a:t>Drawings contain call outs for bars, Lap length, Bends, Code of bar</a:t>
            </a:r>
          </a:p>
        </p:txBody>
      </p:sp>
      <p:sp>
        <p:nvSpPr>
          <p:cNvPr id="4" name="Slide Number Placeholder 3"/>
          <p:cNvSpPr>
            <a:spLocks noGrp="1"/>
          </p:cNvSpPr>
          <p:nvPr>
            <p:ph type="sldNum" sz="quarter" idx="5"/>
          </p:nvPr>
        </p:nvSpPr>
        <p:spPr/>
        <p:txBody>
          <a:bodyPr/>
          <a:lstStyle/>
          <a:p>
            <a:fld id="{E3BF52B5-1452-42F0-A52A-B39FF166B69C}" type="slidenum">
              <a:rPr lang="en-GB" smtClean="0"/>
              <a:t>8</a:t>
            </a:fld>
            <a:endParaRPr lang="en-GB"/>
          </a:p>
        </p:txBody>
      </p:sp>
    </p:spTree>
    <p:extLst>
      <p:ext uri="{BB962C8B-B14F-4D97-AF65-F5344CB8AC3E}">
        <p14:creationId xmlns:p14="http://schemas.microsoft.com/office/powerpoint/2010/main" val="343988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E3BF52B5-1452-42F0-A52A-B39FF166B69C}" type="slidenum">
              <a:rPr lang="en-GB" smtClean="0"/>
              <a:t>9</a:t>
            </a:fld>
            <a:endParaRPr lang="en-GB"/>
          </a:p>
        </p:txBody>
      </p:sp>
    </p:spTree>
    <p:extLst>
      <p:ext uri="{BB962C8B-B14F-4D97-AF65-F5344CB8AC3E}">
        <p14:creationId xmlns:p14="http://schemas.microsoft.com/office/powerpoint/2010/main" val="1529475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Talk about the Aims and objectives</a:t>
            </a:r>
          </a:p>
        </p:txBody>
      </p:sp>
      <p:sp>
        <p:nvSpPr>
          <p:cNvPr id="4" name="Slide Number Placeholder 3"/>
          <p:cNvSpPr>
            <a:spLocks noGrp="1"/>
          </p:cNvSpPr>
          <p:nvPr>
            <p:ph type="sldNum" sz="quarter" idx="5"/>
          </p:nvPr>
        </p:nvSpPr>
        <p:spPr/>
        <p:txBody>
          <a:bodyPr/>
          <a:lstStyle/>
          <a:p>
            <a:fld id="{E3BF52B5-1452-42F0-A52A-B39FF166B69C}" type="slidenum">
              <a:rPr lang="en-GB" smtClean="0"/>
              <a:t>10</a:t>
            </a:fld>
            <a:endParaRPr lang="en-GB"/>
          </a:p>
        </p:txBody>
      </p:sp>
    </p:spTree>
    <p:extLst>
      <p:ext uri="{BB962C8B-B14F-4D97-AF65-F5344CB8AC3E}">
        <p14:creationId xmlns:p14="http://schemas.microsoft.com/office/powerpoint/2010/main" val="4041315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Engineers and designers employ supervised machine learning, decision-based, and random forest algorithms to analyse data and forecast future crashes, including their severity. Additionally, an unsupervised learning algorithm, combined with an association rule, helps discern distinct driver characteristics, road geometry, speed, time, and climate effects</a:t>
            </a:r>
          </a:p>
          <a:p>
            <a:r>
              <a:rPr lang="en-GB" sz="1800" dirty="0">
                <a:effectLst/>
                <a:latin typeface="Arial" panose="020B0604020202020204" pitchFamily="34" charset="0"/>
                <a:ea typeface="Times New Roman" panose="02020603050405020304" pitchFamily="18" charset="0"/>
              </a:rPr>
              <a:t>these algorithms collectively identify, predict, and quantify collision patterns, probabilities, and severity </a:t>
            </a:r>
          </a:p>
          <a:p>
            <a:r>
              <a:rPr lang="en-GB" sz="1800" dirty="0">
                <a:effectLst/>
                <a:latin typeface="Arial" panose="020B0604020202020204" pitchFamily="34" charset="0"/>
                <a:ea typeface="Times New Roman" panose="02020603050405020304" pitchFamily="18" charset="0"/>
              </a:rPr>
              <a:t>During the development of the A465 this idea was used to find the areas of the new route that would need improvement</a:t>
            </a:r>
          </a:p>
          <a:p>
            <a:r>
              <a:rPr lang="en-GB" sz="1800" dirty="0">
                <a:effectLst/>
                <a:latin typeface="Arial" panose="020B0604020202020204" pitchFamily="34" charset="0"/>
                <a:ea typeface="Times New Roman" panose="02020603050405020304" pitchFamily="18" charset="0"/>
              </a:rPr>
              <a:t>Wuhan Yang-Si-Gang Yangtze River Bridge, Employing a cloud model and considering randomness and fuzziness in risk data addresses the risks. Quantifies risk using index systems and analytical hierarchy.</a:t>
            </a:r>
          </a:p>
          <a:p>
            <a:r>
              <a:rPr lang="en-GB" sz="1800" dirty="0">
                <a:effectLst/>
                <a:latin typeface="Arial" panose="020B0604020202020204" pitchFamily="34" charset="0"/>
                <a:ea typeface="Times New Roman" panose="02020603050405020304" pitchFamily="18" charset="0"/>
              </a:rPr>
              <a:t>Utilizes Deep learning Models like the YOLOv5 which is used as an object detection model, used to recognise and localise defects. This is done using a Convolutional neural networks to </a:t>
            </a:r>
            <a:r>
              <a:rPr lang="en-GB" sz="1800" dirty="0" err="1">
                <a:effectLst/>
                <a:latin typeface="Arial" panose="020B0604020202020204" pitchFamily="34" charset="0"/>
                <a:ea typeface="Times New Roman" panose="02020603050405020304" pitchFamily="18" charset="0"/>
              </a:rPr>
              <a:t>catagrise</a:t>
            </a:r>
            <a:r>
              <a:rPr lang="en-GB" sz="1800" dirty="0">
                <a:effectLst/>
                <a:latin typeface="Arial" panose="020B0604020202020204" pitchFamily="34" charset="0"/>
                <a:ea typeface="Times New Roman" panose="02020603050405020304" pitchFamily="18" charset="0"/>
              </a:rPr>
              <a:t> the </a:t>
            </a:r>
            <a:r>
              <a:rPr lang="en-GB" sz="1800" dirty="0" err="1">
                <a:effectLst/>
                <a:latin typeface="Arial" panose="020B0604020202020204" pitchFamily="34" charset="0"/>
                <a:ea typeface="Times New Roman" panose="02020603050405020304" pitchFamily="18" charset="0"/>
              </a:rPr>
              <a:t>pixcels</a:t>
            </a:r>
            <a:r>
              <a:rPr lang="en-GB" sz="1800" dirty="0">
                <a:effectLst/>
                <a:latin typeface="Arial" panose="020B0604020202020204" pitchFamily="34" charset="0"/>
                <a:ea typeface="Times New Roman" panose="02020603050405020304" pitchFamily="18" charset="0"/>
              </a:rPr>
              <a:t> into labels of “Damage” or No damage. Been used by industrial partner during the inspection of tunnels, massively increasing the distance covered by inspection from 500m a night to roughly 12,500m</a:t>
            </a:r>
          </a:p>
          <a:p>
            <a:r>
              <a:rPr lang="en-GB" sz="1800" dirty="0" err="1">
                <a:effectLst/>
                <a:latin typeface="Arial" panose="020B0604020202020204" pitchFamily="34" charset="0"/>
                <a:ea typeface="Times New Roman" panose="02020603050405020304" pitchFamily="18" charset="0"/>
              </a:rPr>
              <a:t>Trditional</a:t>
            </a:r>
            <a:r>
              <a:rPr lang="en-GB" sz="1800" dirty="0">
                <a:effectLst/>
                <a:latin typeface="Arial" panose="020B0604020202020204" pitchFamily="34" charset="0"/>
                <a:ea typeface="Times New Roman" panose="02020603050405020304" pitchFamily="18" charset="0"/>
              </a:rPr>
              <a:t> methods such as cone penetration were time consuming. Neural Networks, Support Vector Machines, and Genetic Programming, utilise certain input parameters such as soil properties to be able to predict the bearing capacity on </a:t>
            </a:r>
            <a:r>
              <a:rPr lang="en-GB" sz="1800" dirty="0" err="1">
                <a:effectLst/>
                <a:latin typeface="Arial" panose="020B0604020202020204" pitchFamily="34" charset="0"/>
                <a:ea typeface="Times New Roman" panose="02020603050405020304" pitchFamily="18" charset="0"/>
              </a:rPr>
              <a:t>Pileing</a:t>
            </a:r>
            <a:r>
              <a:rPr lang="en-GB" sz="1800" dirty="0">
                <a:effectLst/>
                <a:latin typeface="Arial" panose="020B0604020202020204" pitchFamily="34" charset="0"/>
                <a:ea typeface="Times New Roman" panose="02020603050405020304" pitchFamily="18" charset="0"/>
              </a:rPr>
              <a:t> systems.</a:t>
            </a:r>
          </a:p>
          <a:p>
            <a:endParaRPr lang="en-GB" dirty="0"/>
          </a:p>
        </p:txBody>
      </p:sp>
      <p:sp>
        <p:nvSpPr>
          <p:cNvPr id="4" name="Slide Number Placeholder 3"/>
          <p:cNvSpPr>
            <a:spLocks noGrp="1"/>
          </p:cNvSpPr>
          <p:nvPr>
            <p:ph type="sldNum" sz="quarter" idx="5"/>
          </p:nvPr>
        </p:nvSpPr>
        <p:spPr/>
        <p:txBody>
          <a:bodyPr/>
          <a:lstStyle/>
          <a:p>
            <a:fld id="{E3BF52B5-1452-42F0-A52A-B39FF166B69C}" type="slidenum">
              <a:rPr lang="en-GB" smtClean="0"/>
              <a:t>11</a:t>
            </a:fld>
            <a:endParaRPr lang="en-GB"/>
          </a:p>
        </p:txBody>
      </p:sp>
    </p:spTree>
    <p:extLst>
      <p:ext uri="{BB962C8B-B14F-4D97-AF65-F5344CB8AC3E}">
        <p14:creationId xmlns:p14="http://schemas.microsoft.com/office/powerpoint/2010/main" val="822288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Done on the steel going into concrete beams, same principle as a slab</a:t>
            </a:r>
          </a:p>
          <a:p>
            <a:r>
              <a:rPr lang="en-GB" dirty="0"/>
              <a:t>Creates a self learning framework to design the beams,. Uses a trail and error model to </a:t>
            </a:r>
            <a:r>
              <a:rPr lang="en-GB" dirty="0" err="1"/>
              <a:t>mazimise</a:t>
            </a:r>
            <a:r>
              <a:rPr lang="en-GB" dirty="0"/>
              <a:t> the rewards within the environment. </a:t>
            </a:r>
          </a:p>
          <a:p>
            <a:r>
              <a:rPr lang="en-GB" dirty="0"/>
              <a:t>High dimensional number of variables are close to or larger than the number of observations</a:t>
            </a:r>
          </a:p>
          <a:p>
            <a:r>
              <a:rPr lang="en-GB" dirty="0"/>
              <a:t>Low Dimensional Data is basically the opposite, the number of observations outweigh number of features.</a:t>
            </a:r>
          </a:p>
          <a:p>
            <a:r>
              <a:rPr lang="en-GB" dirty="0"/>
              <a:t>Deep Reinforced Learning developed to create continuous action spaces. Mitigating these limitations</a:t>
            </a:r>
          </a:p>
        </p:txBody>
      </p:sp>
      <p:sp>
        <p:nvSpPr>
          <p:cNvPr id="4" name="Slide Number Placeholder 3"/>
          <p:cNvSpPr>
            <a:spLocks noGrp="1"/>
          </p:cNvSpPr>
          <p:nvPr>
            <p:ph type="sldNum" sz="quarter" idx="5"/>
          </p:nvPr>
        </p:nvSpPr>
        <p:spPr/>
        <p:txBody>
          <a:bodyPr/>
          <a:lstStyle/>
          <a:p>
            <a:fld id="{E3BF52B5-1452-42F0-A52A-B39FF166B69C}" type="slidenum">
              <a:rPr lang="en-GB" smtClean="0"/>
              <a:t>12</a:t>
            </a:fld>
            <a:endParaRPr lang="en-GB"/>
          </a:p>
        </p:txBody>
      </p:sp>
    </p:spTree>
    <p:extLst>
      <p:ext uri="{BB962C8B-B14F-4D97-AF65-F5344CB8AC3E}">
        <p14:creationId xmlns:p14="http://schemas.microsoft.com/office/powerpoint/2010/main" val="520337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its quantitative research approach </a:t>
            </a:r>
            <a:r>
              <a:rPr lang="en-GB" sz="1800" dirty="0">
                <a:effectLst/>
                <a:latin typeface="Arial" panose="020B0604020202020204" pitchFamily="34" charset="0"/>
                <a:ea typeface="Times New Roman" panose="02020603050405020304" pitchFamily="18" charset="0"/>
              </a:rPr>
              <a:t>treating phenomena as factual and aiming to establish scientific laws through correlations, this choice is justified due to the nature of the data that is needed. Bridge Dimensions and Reinforcement details, </a:t>
            </a:r>
            <a:r>
              <a:rPr lang="en-GB" sz="1800" dirty="0" err="1">
                <a:effectLst/>
                <a:latin typeface="Arial" panose="020B0604020202020204" pitchFamily="34" charset="0"/>
                <a:ea typeface="Times New Roman" panose="02020603050405020304" pitchFamily="18" charset="0"/>
              </a:rPr>
              <a:t>brigde</a:t>
            </a:r>
            <a:r>
              <a:rPr lang="en-GB" sz="1800" dirty="0">
                <a:effectLst/>
                <a:latin typeface="Arial" panose="020B0604020202020204" pitchFamily="34" charset="0"/>
                <a:ea typeface="Times New Roman" panose="02020603050405020304" pitchFamily="18" charset="0"/>
              </a:rPr>
              <a:t> behaviour and possible loads are all measure in a quantitative way.</a:t>
            </a:r>
          </a:p>
          <a:p>
            <a:r>
              <a:rPr lang="en-GB" sz="1800" dirty="0" err="1">
                <a:effectLst/>
                <a:latin typeface="Arial" panose="020B0604020202020204" pitchFamily="34" charset="0"/>
              </a:rPr>
              <a:t>Positivisim</a:t>
            </a:r>
            <a:r>
              <a:rPr lang="en-GB" sz="1800" dirty="0">
                <a:effectLst/>
                <a:latin typeface="Arial" panose="020B0604020202020204" pitchFamily="34" charset="0"/>
              </a:rPr>
              <a:t> does have its drawbacks, especially inflexibility, this means it may over look certain unexplained phenomena, this will be mitigated by including existing brides behaviour and performance.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prioritizing practicality over theoretical considerations, serves as a suitable approach [17]. It emphasizes real-world utility and application, in contrast to theories like ontology and epistemology, which lean toward theoretical contemplation.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Exploratory research will be conducted due to the issue been generally new, although there will be a general understanding of the scope. A data driven analysis will be conducted analysing the data collected on bridge decks, AI models and applications,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Reinforcment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details. Some of the setbacks found with this, is that due to new and innovative ways of construction, and design within Civil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Engineeirngin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the data collected could become obsolete. Continuous monitoring of new construction techniques, materials and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techniologies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will be needed.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Once this initial stage has been completed, a deductive phase will start, progressing from some of the theories found in some of the literacy review. Especially the research found in automating steel in concrete beams. The conclusions collected in the inductive stage will be tested against the conclusions found in the research study.</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3BF52B5-1452-42F0-A52A-B39FF166B69C}" type="slidenum">
              <a:rPr lang="en-GB" smtClean="0"/>
              <a:t>13</a:t>
            </a:fld>
            <a:endParaRPr lang="en-GB"/>
          </a:p>
        </p:txBody>
      </p:sp>
    </p:spTree>
    <p:extLst>
      <p:ext uri="{BB962C8B-B14F-4D97-AF65-F5344CB8AC3E}">
        <p14:creationId xmlns:p14="http://schemas.microsoft.com/office/powerpoint/2010/main" val="39102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Inefficient due to the size of the project. It’s a lot smaller than needed.</a:t>
            </a:r>
          </a:p>
          <a:p>
            <a:r>
              <a:rPr lang="en-GB" dirty="0"/>
              <a:t>Due to the project size the user story will be more efficient</a:t>
            </a:r>
          </a:p>
          <a:p>
            <a:r>
              <a:rPr lang="en-GB" sz="1800" dirty="0">
                <a:effectLst/>
                <a:latin typeface="Arial" panose="020B0604020202020204" pitchFamily="34" charset="0"/>
                <a:ea typeface="Times New Roman" panose="02020603050405020304" pitchFamily="18" charset="0"/>
              </a:rPr>
              <a:t>Conventional and unofficial explanation of the features written into a piece of software </a:t>
            </a:r>
          </a:p>
          <a:p>
            <a:r>
              <a:rPr lang="en-GB" sz="1800" dirty="0">
                <a:effectLst/>
                <a:latin typeface="Arial" panose="020B0604020202020204" pitchFamily="34" charset="0"/>
              </a:rPr>
              <a:t>Will help articulate the value of the software to the user</a:t>
            </a:r>
          </a:p>
          <a:p>
            <a:r>
              <a:rPr lang="en-GB" sz="1800" dirty="0">
                <a:effectLst/>
                <a:latin typeface="Arial" panose="020B0604020202020204" pitchFamily="34" charset="0"/>
              </a:rPr>
              <a:t>This will ensure that a high valued product is produced</a:t>
            </a:r>
          </a:p>
          <a:p>
            <a:r>
              <a:rPr lang="en-GB" sz="1800" dirty="0" err="1">
                <a:effectLst/>
                <a:latin typeface="Arial" panose="020B0604020202020204" pitchFamily="34" charset="0"/>
              </a:rPr>
              <a:t>Collabaration</a:t>
            </a:r>
            <a:r>
              <a:rPr lang="en-GB" sz="1800" dirty="0">
                <a:effectLst/>
                <a:latin typeface="Arial" panose="020B0604020202020204" pitchFamily="34" charset="0"/>
              </a:rPr>
              <a:t> within the Bridges team in the in industrial partner will help ensure this happens</a:t>
            </a:r>
          </a:p>
          <a:p>
            <a:r>
              <a:rPr lang="en-GB" sz="1800" dirty="0">
                <a:effectLst/>
                <a:latin typeface="Arial" panose="020B0604020202020204" pitchFamily="34" charset="0"/>
              </a:rPr>
              <a:t>Due to it being Agile, this can be changed to the engineers and technicians needs</a:t>
            </a:r>
          </a:p>
          <a:p>
            <a:r>
              <a:rPr lang="en-GB" sz="1800" dirty="0">
                <a:effectLst/>
                <a:latin typeface="Arial" panose="020B0604020202020204" pitchFamily="34" charset="0"/>
              </a:rPr>
              <a:t>The user story will be able to provide the team with a minimal viable product whilst providing them with a overview of how the software will be developed.</a:t>
            </a:r>
            <a:endParaRPr lang="en-GB" dirty="0"/>
          </a:p>
        </p:txBody>
      </p:sp>
      <p:sp>
        <p:nvSpPr>
          <p:cNvPr id="4" name="Slide Number Placeholder 3"/>
          <p:cNvSpPr>
            <a:spLocks noGrp="1"/>
          </p:cNvSpPr>
          <p:nvPr>
            <p:ph type="sldNum" sz="quarter" idx="5"/>
          </p:nvPr>
        </p:nvSpPr>
        <p:spPr/>
        <p:txBody>
          <a:bodyPr/>
          <a:lstStyle/>
          <a:p>
            <a:fld id="{E3BF52B5-1452-42F0-A52A-B39FF166B69C}" type="slidenum">
              <a:rPr lang="en-GB" smtClean="0"/>
              <a:t>14</a:t>
            </a:fld>
            <a:endParaRPr lang="en-GB"/>
          </a:p>
        </p:txBody>
      </p:sp>
    </p:spTree>
    <p:extLst>
      <p:ext uri="{BB962C8B-B14F-4D97-AF65-F5344CB8AC3E}">
        <p14:creationId xmlns:p14="http://schemas.microsoft.com/office/powerpoint/2010/main" val="245404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D5AB-36E5-AF68-7B3C-26F81E620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04779C-6374-00BA-EE8C-8D95F9BC5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1DF525-F1CA-A5D5-E4A8-8947D5CED528}"/>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6A7AE2DB-05E5-143F-660A-1B4FB76E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14E44-2DE6-9072-4855-013B409BEE7A}"/>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2745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116-6F2E-3391-C61C-13E4E8E039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38D0B-64FF-4A00-D263-1E535499B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15A9-338C-D95E-410C-7B813B4C40EE}"/>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CCD18CB4-6380-E7D9-B79C-38646D635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0EE8A-5FE9-A768-DE84-34CF0D1B35A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28608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321F-90CE-F1D4-E14B-7F04860FE6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0E07AB-F4DA-214F-4983-3AACF9A0A9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6C2D00-A71C-4939-6CF2-39F50531077D}"/>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1B1DBD53-5DF4-1FDC-1C57-B52B3C10F1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8825-D041-94BF-03E1-596678ACA43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0651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69E9-4851-3CFF-3044-30E26D7DF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B18DAC-B072-C578-3473-8D38765E8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70484C-994A-04F0-9A50-17CB46756E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FB4A0-8AAD-5A43-3CC8-48B2282B875E}"/>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6" name="Footer Placeholder 5">
            <a:extLst>
              <a:ext uri="{FF2B5EF4-FFF2-40B4-BE49-F238E27FC236}">
                <a16:creationId xmlns:a16="http://schemas.microsoft.com/office/drawing/2014/main" id="{E450A264-FFF4-53EF-6CED-E4534AB87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3819A-A4C7-3858-341E-22D1F6247DE1}"/>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756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DF73-8F99-1893-36B6-58AA59C7C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DA8A5-87F0-2179-B42C-7E57CBC27B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F948-80C8-9BDB-7FD5-97F4D9D228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A24777-E2C9-DDBF-EB8F-A939750AD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77615-8269-C356-B963-2E45E7A9DB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326CEC-8A63-0EA4-C30C-C0CC8A68B425}"/>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8" name="Footer Placeholder 7">
            <a:extLst>
              <a:ext uri="{FF2B5EF4-FFF2-40B4-BE49-F238E27FC236}">
                <a16:creationId xmlns:a16="http://schemas.microsoft.com/office/drawing/2014/main" id="{ADA5872A-C15B-613F-9826-03B3A8319C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069E1-E47C-6864-DC05-6B602C7C327C}"/>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144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9545-FC0F-BECD-1101-EDDC51427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6EE6C-6657-D83F-53A6-234C4D08248D}"/>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4" name="Footer Placeholder 3">
            <a:extLst>
              <a:ext uri="{FF2B5EF4-FFF2-40B4-BE49-F238E27FC236}">
                <a16:creationId xmlns:a16="http://schemas.microsoft.com/office/drawing/2014/main" id="{C4328C10-4488-0337-5A5D-EEFCB406A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DA333-31BF-5100-28FF-0AB4A6AE1CE7}"/>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394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1CA35-68FF-EC65-F028-6316628EA946}"/>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3" name="Footer Placeholder 2">
            <a:extLst>
              <a:ext uri="{FF2B5EF4-FFF2-40B4-BE49-F238E27FC236}">
                <a16:creationId xmlns:a16="http://schemas.microsoft.com/office/drawing/2014/main" id="{312B3F8D-88C0-39C4-A2EE-91A38A86BF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DFA7E1-0BBC-7C99-DA2B-1AF0C16085DF}"/>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7381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D1A7-3171-0CFD-50D4-80E7B01DD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8A9F26-5013-9209-02E1-EF4901E3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A05DC-F0D2-DA13-E79D-6804530C6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571DEC-BF57-1A51-E883-ABCE7AB0F2D3}"/>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6" name="Footer Placeholder 5">
            <a:extLst>
              <a:ext uri="{FF2B5EF4-FFF2-40B4-BE49-F238E27FC236}">
                <a16:creationId xmlns:a16="http://schemas.microsoft.com/office/drawing/2014/main" id="{2E46C3AB-1F77-C009-2376-8783BCB7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3C1E8-77FB-1907-4C16-F01D9DE99439}"/>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51370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8423-9721-87AD-0DA0-984643D954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FAA6DF-05E0-5BD8-9FAB-F681EB8CF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BF3C6-3CD8-89E1-0187-319EAA22A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006CE-7B31-26ED-DFF3-2B58F79078DB}"/>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6" name="Footer Placeholder 5">
            <a:extLst>
              <a:ext uri="{FF2B5EF4-FFF2-40B4-BE49-F238E27FC236}">
                <a16:creationId xmlns:a16="http://schemas.microsoft.com/office/drawing/2014/main" id="{70617B54-BC71-ACA1-86C0-3E953E91F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BC86B-6283-1DDE-696D-9A74375B350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56059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7757-7310-736D-0927-B8249E9FC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A5434A-F5CD-D728-3F1B-80CDCA9F32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EA3AF-58A9-9F1C-03D8-99A619F2020E}"/>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CCA9FFB4-36F6-A3BA-74C4-77BC70DE7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CF661-DCED-DEDB-37A5-E7F69560F6F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851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6CAA5D-AB92-EF2B-BDE6-E816C3725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F7D6FC-694A-B793-47D5-21D567B5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8D9E2-2AA4-F45F-E45D-72B244B4CACB}"/>
              </a:ext>
            </a:extLst>
          </p:cNvPr>
          <p:cNvSpPr>
            <a:spLocks noGrp="1"/>
          </p:cNvSpPr>
          <p:nvPr>
            <p:ph type="dt" sz="half" idx="10"/>
          </p:nvPr>
        </p:nvSpPr>
        <p:spPr/>
        <p:txBody>
          <a:body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346008ED-B3D7-CDC0-7282-E88803E77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B9E26-73F8-7011-3590-CB7BF3B29023}"/>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20635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41831-8E53-4B45-CF58-BBEB10FAF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F54B4A-BA75-A6DC-FD30-D62758725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5FAA-F3B3-B163-B784-F2971A8E8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13/09/2023</a:t>
            </a:fld>
            <a:endParaRPr lang="en-GB"/>
          </a:p>
        </p:txBody>
      </p:sp>
      <p:sp>
        <p:nvSpPr>
          <p:cNvPr id="5" name="Footer Placeholder 4">
            <a:extLst>
              <a:ext uri="{FF2B5EF4-FFF2-40B4-BE49-F238E27FC236}">
                <a16:creationId xmlns:a16="http://schemas.microsoft.com/office/drawing/2014/main" id="{6458DAE8-1CF5-4E7F-5B2E-769BFD426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F8D8C-F4E9-A14E-D7B2-0E5320C2B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608021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Wires of a bridge">
            <a:extLst>
              <a:ext uri="{FF2B5EF4-FFF2-40B4-BE49-F238E27FC236}">
                <a16:creationId xmlns:a16="http://schemas.microsoft.com/office/drawing/2014/main" id="{638943F2-9133-68CE-2273-E8125961F6E9}"/>
              </a:ext>
            </a:extLst>
          </p:cNvPr>
          <p:cNvPicPr>
            <a:picLocks noChangeAspect="1"/>
          </p:cNvPicPr>
          <p:nvPr/>
        </p:nvPicPr>
        <p:blipFill rotWithShape="1">
          <a:blip r:embed="rId6"/>
          <a:srcRect r="15313" b="2"/>
          <a:stretch/>
        </p:blipFill>
        <p:spPr>
          <a:xfrm>
            <a:off x="3523488" y="10"/>
            <a:ext cx="8668512" cy="6857990"/>
          </a:xfrm>
          <a:prstGeom prst="rect">
            <a:avLst/>
          </a:prstGeom>
        </p:spPr>
      </p:pic>
      <p:sp>
        <p:nvSpPr>
          <p:cNvPr id="34" name="Rectangle 3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477981" y="1122363"/>
            <a:ext cx="4023360" cy="3204134"/>
          </a:xfrm>
        </p:spPr>
        <p:txBody>
          <a:bodyPr anchor="b">
            <a:normAutofit/>
          </a:bodyPr>
          <a:lstStyle/>
          <a:p>
            <a:pPr algn="l"/>
            <a:r>
              <a:rPr lang="en-US" sz="4400"/>
              <a:t>How Can AI Be Used to Automate Reinforced Steel In Bridge Decks?</a:t>
            </a:r>
            <a:endParaRPr lang="en-GB" sz="4400"/>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477980" y="4872922"/>
            <a:ext cx="4023359" cy="1208141"/>
          </a:xfrm>
        </p:spPr>
        <p:txBody>
          <a:bodyPr>
            <a:normAutofit/>
          </a:bodyPr>
          <a:lstStyle/>
          <a:p>
            <a:pPr algn="l"/>
            <a:r>
              <a:rPr lang="en-US" sz="2000"/>
              <a:t>Josh Archer</a:t>
            </a:r>
          </a:p>
          <a:p>
            <a:pPr algn="l"/>
            <a:r>
              <a:rPr lang="en-US" sz="2000"/>
              <a:t>ARUP OVE</a:t>
            </a:r>
            <a:endParaRPr lang="en-GB" sz="2000"/>
          </a:p>
        </p:txBody>
      </p:sp>
      <p:sp>
        <p:nvSpPr>
          <p:cNvPr id="36"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Audio 7">
            <a:hlinkClick r:id="" action="ppaction://media"/>
            <a:extLst>
              <a:ext uri="{FF2B5EF4-FFF2-40B4-BE49-F238E27FC236}">
                <a16:creationId xmlns:a16="http://schemas.microsoft.com/office/drawing/2014/main" id="{BCF17F20-50F0-EF0B-0306-146171357779}"/>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776312162"/>
      </p:ext>
    </p:extLst>
  </p:cSld>
  <p:clrMapOvr>
    <a:masterClrMapping/>
  </p:clrMapOvr>
  <mc:AlternateContent xmlns:mc="http://schemas.openxmlformats.org/markup-compatibility/2006">
    <mc:Choice xmlns:p14="http://schemas.microsoft.com/office/powerpoint/2010/main" Requires="p14">
      <p:transition spd="slow" p14:dur="2000" advTm="17565"/>
    </mc:Choice>
    <mc:Fallback>
      <p:transition spd="slow" advTm="17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type="wd">
                                    <p:tmPct val="15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1000"/>
                                  </p:stCondLst>
                                  <p:iterate type="wd">
                                    <p:tmPct val="15000"/>
                                  </p:iterate>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childTnLst>
                                </p:cTn>
                              </p:par>
                              <p:par>
                                <p:cTn id="15" presetID="10" presetClass="entr" presetSubtype="0" fill="hold" grpId="0" nodeType="withEffect">
                                  <p:stCondLst>
                                    <p:cond delay="500"/>
                                  </p:stCondLst>
                                  <p:iterate type="wd">
                                    <p:tmPct val="15000"/>
                                  </p:iterate>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Why Reinforce Concrete with Steel?</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A9A584B4-BA31-362F-2C7F-353C884494FE}"/>
              </a:ext>
            </a:extLst>
          </p:cNvPr>
          <p:cNvGraphicFramePr>
            <a:graphicFrameLocks noGrp="1"/>
          </p:cNvGraphicFramePr>
          <p:nvPr>
            <p:ph idx="1"/>
            <p:extLst>
              <p:ext uri="{D42A27DB-BD31-4B8C-83A1-F6EECF244321}">
                <p14:modId xmlns:p14="http://schemas.microsoft.com/office/powerpoint/2010/main" val="251369484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331051C5-6008-543A-0036-261A47A4B58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765793"/>
      </p:ext>
    </p:extLst>
  </p:cSld>
  <p:clrMapOvr>
    <a:masterClrMapping/>
  </p:clrMapOvr>
  <mc:AlternateContent xmlns:mc="http://schemas.openxmlformats.org/markup-compatibility/2006">
    <mc:Choice xmlns:p14="http://schemas.microsoft.com/office/powerpoint/2010/main" Requires="p14">
      <p:transition spd="slow" p14:dur="2000" advTm="20984"/>
    </mc:Choice>
    <mc:Fallback>
      <p:transition spd="slow" advTm="20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Why Reinforce Concrete with Steel?</a:t>
            </a:r>
            <a:endParaRPr lang="en-GB" sz="4000" dirty="0">
              <a:solidFill>
                <a:srgbClr val="FFFFFF"/>
              </a:solidFill>
            </a:endParaRPr>
          </a:p>
        </p:txBody>
      </p:sp>
      <p:pic>
        <p:nvPicPr>
          <p:cNvPr id="7" name="Content Placeholder 6">
            <a:extLst>
              <a:ext uri="{FF2B5EF4-FFF2-40B4-BE49-F238E27FC236}">
                <a16:creationId xmlns:a16="http://schemas.microsoft.com/office/drawing/2014/main" id="{63D54754-4DE2-1750-BADE-145CB0D6DB68}"/>
              </a:ext>
            </a:extLst>
          </p:cNvPr>
          <p:cNvPicPr>
            <a:picLocks noGrp="1" noChangeAspect="1"/>
          </p:cNvPicPr>
          <p:nvPr>
            <p:ph idx="1"/>
          </p:nvPr>
        </p:nvPicPr>
        <p:blipFill>
          <a:blip r:embed="rId4"/>
          <a:stretch>
            <a:fillRect/>
          </a:stretch>
        </p:blipFill>
        <p:spPr>
          <a:xfrm>
            <a:off x="1138300" y="3460959"/>
            <a:ext cx="4308445" cy="1003047"/>
          </a:xfrm>
        </p:spPr>
      </p:pic>
      <p:sp>
        <p:nvSpPr>
          <p:cNvPr id="8" name="Arrow: Down 7">
            <a:extLst>
              <a:ext uri="{FF2B5EF4-FFF2-40B4-BE49-F238E27FC236}">
                <a16:creationId xmlns:a16="http://schemas.microsoft.com/office/drawing/2014/main" id="{8DBBE5AC-0F31-54F3-C4AA-5828464D2F73}"/>
              </a:ext>
            </a:extLst>
          </p:cNvPr>
          <p:cNvSpPr/>
          <p:nvPr/>
        </p:nvSpPr>
        <p:spPr>
          <a:xfrm rot="5400000">
            <a:off x="5501883" y="3715360"/>
            <a:ext cx="383967" cy="494244"/>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406AA5B7-B9E3-4728-2490-26F64416F912}"/>
              </a:ext>
            </a:extLst>
          </p:cNvPr>
          <p:cNvSpPr/>
          <p:nvPr/>
        </p:nvSpPr>
        <p:spPr>
          <a:xfrm rot="16200000">
            <a:off x="699194" y="3715360"/>
            <a:ext cx="383967" cy="494244"/>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36A1C855-DC0D-E3F2-37DB-D5934A638CF9}"/>
              </a:ext>
            </a:extLst>
          </p:cNvPr>
          <p:cNvSpPr txBox="1"/>
          <p:nvPr/>
        </p:nvSpPr>
        <p:spPr>
          <a:xfrm>
            <a:off x="2167552" y="4590087"/>
            <a:ext cx="2215000" cy="366917"/>
          </a:xfrm>
          <a:prstGeom prst="rect">
            <a:avLst/>
          </a:prstGeom>
          <a:noFill/>
        </p:spPr>
        <p:txBody>
          <a:bodyPr wrap="square" rtlCol="0">
            <a:spAutoFit/>
          </a:bodyPr>
          <a:lstStyle/>
          <a:p>
            <a:pPr defTabSz="905256">
              <a:spcAft>
                <a:spcPts val="600"/>
              </a:spcAft>
            </a:pPr>
            <a:r>
              <a:rPr lang="en-GB" sz="1782" kern="1200" dirty="0">
                <a:solidFill>
                  <a:schemeClr val="tx1"/>
                </a:solidFill>
                <a:latin typeface="+mn-lt"/>
                <a:ea typeface="+mn-ea"/>
                <a:cs typeface="+mn-cs"/>
              </a:rPr>
              <a:t>Compression = Good</a:t>
            </a:r>
            <a:endParaRPr lang="en-GB" dirty="0"/>
          </a:p>
        </p:txBody>
      </p:sp>
      <p:pic>
        <p:nvPicPr>
          <p:cNvPr id="17" name="Content Placeholder 6">
            <a:extLst>
              <a:ext uri="{FF2B5EF4-FFF2-40B4-BE49-F238E27FC236}">
                <a16:creationId xmlns:a16="http://schemas.microsoft.com/office/drawing/2014/main" id="{CE89C7A4-5575-0613-2602-737D66653C4D}"/>
              </a:ext>
            </a:extLst>
          </p:cNvPr>
          <p:cNvPicPr>
            <a:picLocks noChangeAspect="1"/>
          </p:cNvPicPr>
          <p:nvPr/>
        </p:nvPicPr>
        <p:blipFill>
          <a:blip r:embed="rId4"/>
          <a:stretch>
            <a:fillRect/>
          </a:stretch>
        </p:blipFill>
        <p:spPr>
          <a:xfrm>
            <a:off x="6759150" y="3460959"/>
            <a:ext cx="4308445" cy="1003047"/>
          </a:xfrm>
          <a:prstGeom prst="rect">
            <a:avLst/>
          </a:prstGeom>
        </p:spPr>
      </p:pic>
      <p:sp>
        <p:nvSpPr>
          <p:cNvPr id="19" name="Arrow: Down 18">
            <a:extLst>
              <a:ext uri="{FF2B5EF4-FFF2-40B4-BE49-F238E27FC236}">
                <a16:creationId xmlns:a16="http://schemas.microsoft.com/office/drawing/2014/main" id="{204F1D5F-A3CE-3B47-1AF5-FB7BBC0B2AE9}"/>
              </a:ext>
            </a:extLst>
          </p:cNvPr>
          <p:cNvSpPr/>
          <p:nvPr/>
        </p:nvSpPr>
        <p:spPr>
          <a:xfrm rot="5400000">
            <a:off x="6320044" y="3715360"/>
            <a:ext cx="383967" cy="494244"/>
          </a:xfrm>
          <a:prstGeom prst="down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solidFill>
                <a:srgbClr val="E61E28"/>
              </a:solidFill>
            </a:endParaRPr>
          </a:p>
        </p:txBody>
      </p:sp>
      <p:sp>
        <p:nvSpPr>
          <p:cNvPr id="20" name="Arrow: Down 19">
            <a:extLst>
              <a:ext uri="{FF2B5EF4-FFF2-40B4-BE49-F238E27FC236}">
                <a16:creationId xmlns:a16="http://schemas.microsoft.com/office/drawing/2014/main" id="{8A08C5D7-E418-16D1-8808-FDC0B3DAB6CD}"/>
              </a:ext>
            </a:extLst>
          </p:cNvPr>
          <p:cNvSpPr/>
          <p:nvPr/>
        </p:nvSpPr>
        <p:spPr>
          <a:xfrm rot="16200000">
            <a:off x="11132779" y="3715359"/>
            <a:ext cx="383967" cy="494244"/>
          </a:xfrm>
          <a:prstGeom prst="down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solidFill>
                <a:srgbClr val="E61E28"/>
              </a:solidFill>
            </a:endParaRPr>
          </a:p>
        </p:txBody>
      </p:sp>
      <p:sp>
        <p:nvSpPr>
          <p:cNvPr id="21" name="TextBox 20">
            <a:extLst>
              <a:ext uri="{FF2B5EF4-FFF2-40B4-BE49-F238E27FC236}">
                <a16:creationId xmlns:a16="http://schemas.microsoft.com/office/drawing/2014/main" id="{37FC328F-C97F-415C-C241-736142803DA6}"/>
              </a:ext>
            </a:extLst>
          </p:cNvPr>
          <p:cNvSpPr txBox="1"/>
          <p:nvPr/>
        </p:nvSpPr>
        <p:spPr>
          <a:xfrm>
            <a:off x="7805871" y="4590087"/>
            <a:ext cx="2215000" cy="366917"/>
          </a:xfrm>
          <a:prstGeom prst="rect">
            <a:avLst/>
          </a:prstGeom>
          <a:noFill/>
        </p:spPr>
        <p:txBody>
          <a:bodyPr wrap="square" rtlCol="0">
            <a:spAutoFit/>
          </a:bodyPr>
          <a:lstStyle/>
          <a:p>
            <a:pPr defTabSz="905256">
              <a:spcAft>
                <a:spcPts val="600"/>
              </a:spcAft>
            </a:pPr>
            <a:r>
              <a:rPr lang="en-GB" sz="1782" kern="1200">
                <a:solidFill>
                  <a:schemeClr val="tx1"/>
                </a:solidFill>
                <a:latin typeface="+mn-lt"/>
                <a:ea typeface="+mn-ea"/>
                <a:cs typeface="+mn-cs"/>
              </a:rPr>
              <a:t>Tension = Bad</a:t>
            </a:r>
            <a:endParaRPr lang="en-GB"/>
          </a:p>
        </p:txBody>
      </p:sp>
      <p:pic>
        <p:nvPicPr>
          <p:cNvPr id="6" name="Audio 5">
            <a:hlinkClick r:id="" action="ppaction://media"/>
            <a:extLst>
              <a:ext uri="{FF2B5EF4-FFF2-40B4-BE49-F238E27FC236}">
                <a16:creationId xmlns:a16="http://schemas.microsoft.com/office/drawing/2014/main" id="{6BB0F1E6-5FF4-C2CE-1390-0E73BEB2F22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2370727"/>
      </p:ext>
    </p:extLst>
  </p:cSld>
  <p:clrMapOvr>
    <a:masterClrMapping/>
  </p:clrMapOvr>
  <mc:AlternateContent xmlns:mc="http://schemas.openxmlformats.org/markup-compatibility/2006">
    <mc:Choice xmlns:p14="http://schemas.microsoft.com/office/powerpoint/2010/main" Requires="p14">
      <p:transition spd="slow" p14:dur="2000" advTm="8203"/>
    </mc:Choice>
    <mc:Fallback>
      <p:transition spd="slow" advTm="8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Why Reinforce Concrete with Steel?</a:t>
            </a:r>
            <a:endParaRPr lang="en-GB" sz="4000" dirty="0">
              <a:solidFill>
                <a:srgbClr val="FFFFFF"/>
              </a:solidFill>
            </a:endParaRPr>
          </a:p>
        </p:txBody>
      </p:sp>
      <p:sp>
        <p:nvSpPr>
          <p:cNvPr id="4" name="TextBox 3">
            <a:extLst>
              <a:ext uri="{FF2B5EF4-FFF2-40B4-BE49-F238E27FC236}">
                <a16:creationId xmlns:a16="http://schemas.microsoft.com/office/drawing/2014/main" id="{78E2B57F-1F97-211A-9E95-B96B54027EC7}"/>
              </a:ext>
            </a:extLst>
          </p:cNvPr>
          <p:cNvSpPr txBox="1"/>
          <p:nvPr/>
        </p:nvSpPr>
        <p:spPr>
          <a:xfrm>
            <a:off x="5753100" y="2470165"/>
            <a:ext cx="2095500" cy="369332"/>
          </a:xfrm>
          <a:prstGeom prst="rect">
            <a:avLst/>
          </a:prstGeom>
          <a:noFill/>
        </p:spPr>
        <p:txBody>
          <a:bodyPr wrap="square" rtlCol="0">
            <a:spAutoFit/>
          </a:bodyPr>
          <a:lstStyle/>
          <a:p>
            <a:r>
              <a:rPr lang="en-GB" dirty="0"/>
              <a:t>Load</a:t>
            </a:r>
          </a:p>
        </p:txBody>
      </p:sp>
      <p:pic>
        <p:nvPicPr>
          <p:cNvPr id="12" name="Picture 11">
            <a:extLst>
              <a:ext uri="{FF2B5EF4-FFF2-40B4-BE49-F238E27FC236}">
                <a16:creationId xmlns:a16="http://schemas.microsoft.com/office/drawing/2014/main" id="{88FD2BDA-2D46-7C34-574C-DE83EFEE3157}"/>
              </a:ext>
            </a:extLst>
          </p:cNvPr>
          <p:cNvPicPr>
            <a:picLocks noChangeAspect="1"/>
          </p:cNvPicPr>
          <p:nvPr/>
        </p:nvPicPr>
        <p:blipFill>
          <a:blip r:embed="rId5"/>
          <a:stretch>
            <a:fillRect/>
          </a:stretch>
        </p:blipFill>
        <p:spPr>
          <a:xfrm>
            <a:off x="2400271" y="3116136"/>
            <a:ext cx="7391457" cy="1371600"/>
          </a:xfrm>
          <a:prstGeom prst="rect">
            <a:avLst/>
          </a:prstGeom>
          <a:solidFill>
            <a:schemeClr val="bg1"/>
          </a:solidFill>
          <a:ln>
            <a:solidFill>
              <a:schemeClr val="bg1"/>
            </a:solidFill>
          </a:ln>
        </p:spPr>
        <p:style>
          <a:lnRef idx="2">
            <a:schemeClr val="accent6">
              <a:shade val="15000"/>
            </a:schemeClr>
          </a:lnRef>
          <a:fillRef idx="1">
            <a:schemeClr val="accent6"/>
          </a:fillRef>
          <a:effectRef idx="0">
            <a:schemeClr val="accent6"/>
          </a:effectRef>
          <a:fontRef idx="minor">
            <a:schemeClr val="lt1"/>
          </a:fontRef>
        </p:style>
      </p:pic>
      <p:sp>
        <p:nvSpPr>
          <p:cNvPr id="3" name="Arrow: Down 2">
            <a:extLst>
              <a:ext uri="{FF2B5EF4-FFF2-40B4-BE49-F238E27FC236}">
                <a16:creationId xmlns:a16="http://schemas.microsoft.com/office/drawing/2014/main" id="{803C5652-9EF4-427C-AE8C-655F1D44B7B3}"/>
              </a:ext>
            </a:extLst>
          </p:cNvPr>
          <p:cNvSpPr/>
          <p:nvPr/>
        </p:nvSpPr>
        <p:spPr>
          <a:xfrm>
            <a:off x="5934074" y="2809112"/>
            <a:ext cx="323850" cy="64098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EF11BB1B-1E40-50B1-5B7F-9E12FE89E59F}"/>
              </a:ext>
            </a:extLst>
          </p:cNvPr>
          <p:cNvSpPr/>
          <p:nvPr/>
        </p:nvSpPr>
        <p:spPr>
          <a:xfrm rot="313635">
            <a:off x="2676525" y="3343275"/>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D74DB7A-BF68-F7C0-CCF8-8539B43BEE0E}"/>
              </a:ext>
            </a:extLst>
          </p:cNvPr>
          <p:cNvSpPr/>
          <p:nvPr/>
        </p:nvSpPr>
        <p:spPr>
          <a:xfrm rot="313635">
            <a:off x="3426752" y="3455679"/>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DD16E2C5-FA7D-071F-8085-1617CC3E7EEA}"/>
              </a:ext>
            </a:extLst>
          </p:cNvPr>
          <p:cNvSpPr/>
          <p:nvPr/>
        </p:nvSpPr>
        <p:spPr>
          <a:xfrm rot="313635">
            <a:off x="4269087" y="3525977"/>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146F1BAC-E17D-CB2B-BD77-699231230ABE}"/>
              </a:ext>
            </a:extLst>
          </p:cNvPr>
          <p:cNvSpPr/>
          <p:nvPr/>
        </p:nvSpPr>
        <p:spPr>
          <a:xfrm>
            <a:off x="5073379" y="3556867"/>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BCFA5660-0340-3326-42DE-0B6AF7907481}"/>
              </a:ext>
            </a:extLst>
          </p:cNvPr>
          <p:cNvSpPr/>
          <p:nvPr/>
        </p:nvSpPr>
        <p:spPr>
          <a:xfrm rot="10800000">
            <a:off x="6421212" y="3556867"/>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3" name="Arrow: Right 32">
            <a:extLst>
              <a:ext uri="{FF2B5EF4-FFF2-40B4-BE49-F238E27FC236}">
                <a16:creationId xmlns:a16="http://schemas.microsoft.com/office/drawing/2014/main" id="{64C8AA39-EE66-151A-BC24-D5E20F222DB2}"/>
              </a:ext>
            </a:extLst>
          </p:cNvPr>
          <p:cNvSpPr/>
          <p:nvPr/>
        </p:nvSpPr>
        <p:spPr>
          <a:xfrm rot="10800000">
            <a:off x="7330847" y="3489417"/>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4" name="Arrow: Right 33">
            <a:extLst>
              <a:ext uri="{FF2B5EF4-FFF2-40B4-BE49-F238E27FC236}">
                <a16:creationId xmlns:a16="http://schemas.microsoft.com/office/drawing/2014/main" id="{4065CC37-3CE8-56BF-C0E7-B591CD517D55}"/>
              </a:ext>
            </a:extLst>
          </p:cNvPr>
          <p:cNvSpPr/>
          <p:nvPr/>
        </p:nvSpPr>
        <p:spPr>
          <a:xfrm rot="10800000">
            <a:off x="8115225" y="3421317"/>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6" name="Arrow: Right 45">
            <a:extLst>
              <a:ext uri="{FF2B5EF4-FFF2-40B4-BE49-F238E27FC236}">
                <a16:creationId xmlns:a16="http://schemas.microsoft.com/office/drawing/2014/main" id="{6C54AD21-D7F2-91FC-93E5-08FA3831FA7F}"/>
              </a:ext>
            </a:extLst>
          </p:cNvPr>
          <p:cNvSpPr/>
          <p:nvPr/>
        </p:nvSpPr>
        <p:spPr>
          <a:xfrm rot="10958889">
            <a:off x="4969114" y="4069601"/>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7" name="Arrow: Right 46">
            <a:extLst>
              <a:ext uri="{FF2B5EF4-FFF2-40B4-BE49-F238E27FC236}">
                <a16:creationId xmlns:a16="http://schemas.microsoft.com/office/drawing/2014/main" id="{47F309E8-1EBD-F85A-F63F-2DA522C1D420}"/>
              </a:ext>
            </a:extLst>
          </p:cNvPr>
          <p:cNvSpPr/>
          <p:nvPr/>
        </p:nvSpPr>
        <p:spPr>
          <a:xfrm>
            <a:off x="6334909" y="4163433"/>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EDC28A57-5B82-564A-43CE-A643623DA1DF}"/>
              </a:ext>
            </a:extLst>
          </p:cNvPr>
          <p:cNvSpPr/>
          <p:nvPr/>
        </p:nvSpPr>
        <p:spPr>
          <a:xfrm>
            <a:off x="7201833" y="4103288"/>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8EF4784A-CC43-37DE-37BB-ECF8864E6B0B}"/>
              </a:ext>
            </a:extLst>
          </p:cNvPr>
          <p:cNvSpPr/>
          <p:nvPr/>
        </p:nvSpPr>
        <p:spPr>
          <a:xfrm rot="21345574">
            <a:off x="7990717" y="4040121"/>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0" name="Arrow: Right 49">
            <a:extLst>
              <a:ext uri="{FF2B5EF4-FFF2-40B4-BE49-F238E27FC236}">
                <a16:creationId xmlns:a16="http://schemas.microsoft.com/office/drawing/2014/main" id="{57828CCE-85B0-DD0D-F62E-B274416BC74E}"/>
              </a:ext>
            </a:extLst>
          </p:cNvPr>
          <p:cNvSpPr/>
          <p:nvPr/>
        </p:nvSpPr>
        <p:spPr>
          <a:xfrm rot="21230722">
            <a:off x="8778125" y="3928036"/>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1" name="Arrow: Right 50">
            <a:extLst>
              <a:ext uri="{FF2B5EF4-FFF2-40B4-BE49-F238E27FC236}">
                <a16:creationId xmlns:a16="http://schemas.microsoft.com/office/drawing/2014/main" id="{98D63077-5382-901D-ECA1-1783CCC37D0D}"/>
              </a:ext>
            </a:extLst>
          </p:cNvPr>
          <p:cNvSpPr/>
          <p:nvPr/>
        </p:nvSpPr>
        <p:spPr>
          <a:xfrm rot="11298386">
            <a:off x="2595010" y="3894002"/>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2" name="Arrow: Right 51">
            <a:extLst>
              <a:ext uri="{FF2B5EF4-FFF2-40B4-BE49-F238E27FC236}">
                <a16:creationId xmlns:a16="http://schemas.microsoft.com/office/drawing/2014/main" id="{547954DC-D783-4ED7-5017-1E0E7D6BCBEF}"/>
              </a:ext>
            </a:extLst>
          </p:cNvPr>
          <p:cNvSpPr/>
          <p:nvPr/>
        </p:nvSpPr>
        <p:spPr>
          <a:xfrm rot="11210703">
            <a:off x="3391028" y="3995119"/>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D5F4874F-DF41-7881-2DFD-945393F3D776}"/>
              </a:ext>
            </a:extLst>
          </p:cNvPr>
          <p:cNvSpPr/>
          <p:nvPr/>
        </p:nvSpPr>
        <p:spPr>
          <a:xfrm rot="11085396">
            <a:off x="4182427" y="4056499"/>
            <a:ext cx="590550" cy="106822"/>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Arrow: Right 53">
            <a:extLst>
              <a:ext uri="{FF2B5EF4-FFF2-40B4-BE49-F238E27FC236}">
                <a16:creationId xmlns:a16="http://schemas.microsoft.com/office/drawing/2014/main" id="{9A64C946-C1FD-24F0-E85B-BB1774BC5398}"/>
              </a:ext>
            </a:extLst>
          </p:cNvPr>
          <p:cNvSpPr/>
          <p:nvPr/>
        </p:nvSpPr>
        <p:spPr>
          <a:xfrm rot="10520467">
            <a:off x="8872242" y="3367906"/>
            <a:ext cx="590550" cy="1068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9" name="Arrow: Down 58">
            <a:extLst>
              <a:ext uri="{FF2B5EF4-FFF2-40B4-BE49-F238E27FC236}">
                <a16:creationId xmlns:a16="http://schemas.microsoft.com/office/drawing/2014/main" id="{2227B934-79C1-2BBC-7D7C-E6DC6F803AFA}"/>
              </a:ext>
            </a:extLst>
          </p:cNvPr>
          <p:cNvSpPr/>
          <p:nvPr/>
        </p:nvSpPr>
        <p:spPr>
          <a:xfrm>
            <a:off x="2788310" y="2654831"/>
            <a:ext cx="232239" cy="645480"/>
          </a:xfrm>
          <a:prstGeom prst="down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9" name="TextBox 68">
            <a:extLst>
              <a:ext uri="{FF2B5EF4-FFF2-40B4-BE49-F238E27FC236}">
                <a16:creationId xmlns:a16="http://schemas.microsoft.com/office/drawing/2014/main" id="{D7041A27-755B-FAB4-0E46-C422B3861DAB}"/>
              </a:ext>
            </a:extLst>
          </p:cNvPr>
          <p:cNvSpPr txBox="1"/>
          <p:nvPr/>
        </p:nvSpPr>
        <p:spPr>
          <a:xfrm>
            <a:off x="2225412" y="2303848"/>
            <a:ext cx="2252290" cy="369332"/>
          </a:xfrm>
          <a:prstGeom prst="rect">
            <a:avLst/>
          </a:prstGeom>
          <a:noFill/>
        </p:spPr>
        <p:txBody>
          <a:bodyPr wrap="square" rtlCol="0">
            <a:spAutoFit/>
          </a:bodyPr>
          <a:lstStyle/>
          <a:p>
            <a:r>
              <a:rPr lang="en-GB" dirty="0"/>
              <a:t>Compression</a:t>
            </a:r>
          </a:p>
        </p:txBody>
      </p:sp>
      <p:sp>
        <p:nvSpPr>
          <p:cNvPr id="70" name="Arrow: Down 69">
            <a:extLst>
              <a:ext uri="{FF2B5EF4-FFF2-40B4-BE49-F238E27FC236}">
                <a16:creationId xmlns:a16="http://schemas.microsoft.com/office/drawing/2014/main" id="{446A2E01-9681-153C-BED3-0AEC382C5689}"/>
              </a:ext>
            </a:extLst>
          </p:cNvPr>
          <p:cNvSpPr/>
          <p:nvPr/>
        </p:nvSpPr>
        <p:spPr>
          <a:xfrm rot="10800000">
            <a:off x="7412999" y="4187623"/>
            <a:ext cx="232239" cy="645480"/>
          </a:xfrm>
          <a:prstGeom prst="down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71" name="TextBox 70">
            <a:extLst>
              <a:ext uri="{FF2B5EF4-FFF2-40B4-BE49-F238E27FC236}">
                <a16:creationId xmlns:a16="http://schemas.microsoft.com/office/drawing/2014/main" id="{FC55D05E-731F-C45B-B4E2-F059AB29D9D3}"/>
              </a:ext>
            </a:extLst>
          </p:cNvPr>
          <p:cNvSpPr txBox="1"/>
          <p:nvPr/>
        </p:nvSpPr>
        <p:spPr>
          <a:xfrm>
            <a:off x="7014310" y="4764375"/>
            <a:ext cx="2252290" cy="369332"/>
          </a:xfrm>
          <a:prstGeom prst="rect">
            <a:avLst/>
          </a:prstGeom>
          <a:noFill/>
        </p:spPr>
        <p:txBody>
          <a:bodyPr wrap="square" rtlCol="0">
            <a:spAutoFit/>
          </a:bodyPr>
          <a:lstStyle/>
          <a:p>
            <a:r>
              <a:rPr lang="en-GB" dirty="0"/>
              <a:t>Tension</a:t>
            </a:r>
          </a:p>
        </p:txBody>
      </p:sp>
      <p:pic>
        <p:nvPicPr>
          <p:cNvPr id="8" name="Audio 7">
            <a:hlinkClick r:id="" action="ppaction://media"/>
            <a:extLst>
              <a:ext uri="{FF2B5EF4-FFF2-40B4-BE49-F238E27FC236}">
                <a16:creationId xmlns:a16="http://schemas.microsoft.com/office/drawing/2014/main" id="{8FE9E701-643C-9480-D845-368FCEB3DFBC}"/>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72895187"/>
      </p:ext>
    </p:extLst>
  </p:cSld>
  <p:clrMapOvr>
    <a:masterClrMapping/>
  </p:clrMapOvr>
  <mc:AlternateContent xmlns:mc="http://schemas.openxmlformats.org/markup-compatibility/2006">
    <mc:Choice xmlns:p14="http://schemas.microsoft.com/office/powerpoint/2010/main" Requires="p14">
      <p:transition spd="slow" p14:dur="2000" advTm="33831"/>
    </mc:Choice>
    <mc:Fallback>
      <p:transition spd="slow" advTm="33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p:cTn id="21" dur="500" fill="hold"/>
                                        <p:tgtEl>
                                          <p:spTgt spid="16"/>
                                        </p:tgtEl>
                                        <p:attrNameLst>
                                          <p:attrName>ppt_w</p:attrName>
                                        </p:attrNameLst>
                                      </p:cBhvr>
                                      <p:tavLst>
                                        <p:tav tm="0">
                                          <p:val>
                                            <p:fltVal val="0"/>
                                          </p:val>
                                        </p:tav>
                                        <p:tav tm="100000">
                                          <p:val>
                                            <p:strVal val="#ppt_w"/>
                                          </p:val>
                                        </p:tav>
                                      </p:tavLst>
                                    </p:anim>
                                    <p:anim calcmode="lin" valueType="num">
                                      <p:cBhvr>
                                        <p:cTn id="22" dur="500" fill="hold"/>
                                        <p:tgtEl>
                                          <p:spTgt spid="16"/>
                                        </p:tgtEl>
                                        <p:attrNameLst>
                                          <p:attrName>ppt_h</p:attrName>
                                        </p:attrNameLst>
                                      </p:cBhvr>
                                      <p:tavLst>
                                        <p:tav tm="0">
                                          <p:val>
                                            <p:fltVal val="0"/>
                                          </p:val>
                                        </p:tav>
                                        <p:tav tm="100000">
                                          <p:val>
                                            <p:strVal val="#ppt_h"/>
                                          </p:val>
                                        </p:tav>
                                      </p:tavLst>
                                    </p:anim>
                                    <p:animEffect transition="in" filter="fade">
                                      <p:cBhvr>
                                        <p:cTn id="23" dur="500"/>
                                        <p:tgtEl>
                                          <p:spTgt spid="16"/>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500" fill="hold"/>
                                        <p:tgtEl>
                                          <p:spTgt spid="18"/>
                                        </p:tgtEl>
                                        <p:attrNameLst>
                                          <p:attrName>ppt_w</p:attrName>
                                        </p:attrNameLst>
                                      </p:cBhvr>
                                      <p:tavLst>
                                        <p:tav tm="0">
                                          <p:val>
                                            <p:fltVal val="0"/>
                                          </p:val>
                                        </p:tav>
                                        <p:tav tm="100000">
                                          <p:val>
                                            <p:strVal val="#ppt_w"/>
                                          </p:val>
                                        </p:tav>
                                      </p:tavLst>
                                    </p:anim>
                                    <p:anim calcmode="lin" valueType="num">
                                      <p:cBhvr>
                                        <p:cTn id="27" dur="500" fill="hold"/>
                                        <p:tgtEl>
                                          <p:spTgt spid="18"/>
                                        </p:tgtEl>
                                        <p:attrNameLst>
                                          <p:attrName>ppt_h</p:attrName>
                                        </p:attrNameLst>
                                      </p:cBhvr>
                                      <p:tavLst>
                                        <p:tav tm="0">
                                          <p:val>
                                            <p:fltVal val="0"/>
                                          </p:val>
                                        </p:tav>
                                        <p:tav tm="100000">
                                          <p:val>
                                            <p:strVal val="#ppt_h"/>
                                          </p:val>
                                        </p:tav>
                                      </p:tavLst>
                                    </p:anim>
                                    <p:animEffect transition="in" filter="fade">
                                      <p:cBhvr>
                                        <p:cTn id="28" dur="500"/>
                                        <p:tgtEl>
                                          <p:spTgt spid="18"/>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29"/>
                                        </p:tgtEl>
                                        <p:attrNameLst>
                                          <p:attrName>style.visibility</p:attrName>
                                        </p:attrNameLst>
                                      </p:cBhvr>
                                      <p:to>
                                        <p:strVal val="visible"/>
                                      </p:to>
                                    </p:set>
                                    <p:anim calcmode="lin" valueType="num">
                                      <p:cBhvr>
                                        <p:cTn id="36" dur="500" fill="hold"/>
                                        <p:tgtEl>
                                          <p:spTgt spid="29"/>
                                        </p:tgtEl>
                                        <p:attrNameLst>
                                          <p:attrName>ppt_w</p:attrName>
                                        </p:attrNameLst>
                                      </p:cBhvr>
                                      <p:tavLst>
                                        <p:tav tm="0">
                                          <p:val>
                                            <p:fltVal val="0"/>
                                          </p:val>
                                        </p:tav>
                                        <p:tav tm="100000">
                                          <p:val>
                                            <p:strVal val="#ppt_w"/>
                                          </p:val>
                                        </p:tav>
                                      </p:tavLst>
                                    </p:anim>
                                    <p:anim calcmode="lin" valueType="num">
                                      <p:cBhvr>
                                        <p:cTn id="37" dur="500" fill="hold"/>
                                        <p:tgtEl>
                                          <p:spTgt spid="29"/>
                                        </p:tgtEl>
                                        <p:attrNameLst>
                                          <p:attrName>ppt_h</p:attrName>
                                        </p:attrNameLst>
                                      </p:cBhvr>
                                      <p:tavLst>
                                        <p:tav tm="0">
                                          <p:val>
                                            <p:fltVal val="0"/>
                                          </p:val>
                                        </p:tav>
                                        <p:tav tm="100000">
                                          <p:val>
                                            <p:strVal val="#ppt_h"/>
                                          </p:val>
                                        </p:tav>
                                      </p:tavLst>
                                    </p:anim>
                                    <p:animEffect transition="in" filter="fade">
                                      <p:cBhvr>
                                        <p:cTn id="38" dur="500"/>
                                        <p:tgtEl>
                                          <p:spTgt spid="29"/>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31"/>
                                        </p:tgtEl>
                                        <p:attrNameLst>
                                          <p:attrName>style.visibility</p:attrName>
                                        </p:attrNameLst>
                                      </p:cBhvr>
                                      <p:to>
                                        <p:strVal val="visible"/>
                                      </p:to>
                                    </p:set>
                                    <p:anim calcmode="lin" valueType="num">
                                      <p:cBhvr>
                                        <p:cTn id="41" dur="500" fill="hold"/>
                                        <p:tgtEl>
                                          <p:spTgt spid="31"/>
                                        </p:tgtEl>
                                        <p:attrNameLst>
                                          <p:attrName>ppt_w</p:attrName>
                                        </p:attrNameLst>
                                      </p:cBhvr>
                                      <p:tavLst>
                                        <p:tav tm="0">
                                          <p:val>
                                            <p:fltVal val="0"/>
                                          </p:val>
                                        </p:tav>
                                        <p:tav tm="100000">
                                          <p:val>
                                            <p:strVal val="#ppt_w"/>
                                          </p:val>
                                        </p:tav>
                                      </p:tavLst>
                                    </p:anim>
                                    <p:anim calcmode="lin" valueType="num">
                                      <p:cBhvr>
                                        <p:cTn id="42" dur="500" fill="hold"/>
                                        <p:tgtEl>
                                          <p:spTgt spid="31"/>
                                        </p:tgtEl>
                                        <p:attrNameLst>
                                          <p:attrName>ppt_h</p:attrName>
                                        </p:attrNameLst>
                                      </p:cBhvr>
                                      <p:tavLst>
                                        <p:tav tm="0">
                                          <p:val>
                                            <p:fltVal val="0"/>
                                          </p:val>
                                        </p:tav>
                                        <p:tav tm="100000">
                                          <p:val>
                                            <p:strVal val="#ppt_h"/>
                                          </p:val>
                                        </p:tav>
                                      </p:tavLst>
                                    </p:anim>
                                    <p:animEffect transition="in" filter="fade">
                                      <p:cBhvr>
                                        <p:cTn id="43" dur="500"/>
                                        <p:tgtEl>
                                          <p:spTgt spid="31"/>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33"/>
                                        </p:tgtEl>
                                        <p:attrNameLst>
                                          <p:attrName>style.visibility</p:attrName>
                                        </p:attrNameLst>
                                      </p:cBhvr>
                                      <p:to>
                                        <p:strVal val="visible"/>
                                      </p:to>
                                    </p:set>
                                    <p:anim calcmode="lin" valueType="num">
                                      <p:cBhvr>
                                        <p:cTn id="46" dur="500" fill="hold"/>
                                        <p:tgtEl>
                                          <p:spTgt spid="33"/>
                                        </p:tgtEl>
                                        <p:attrNameLst>
                                          <p:attrName>ppt_w</p:attrName>
                                        </p:attrNameLst>
                                      </p:cBhvr>
                                      <p:tavLst>
                                        <p:tav tm="0">
                                          <p:val>
                                            <p:fltVal val="0"/>
                                          </p:val>
                                        </p:tav>
                                        <p:tav tm="100000">
                                          <p:val>
                                            <p:strVal val="#ppt_w"/>
                                          </p:val>
                                        </p:tav>
                                      </p:tavLst>
                                    </p:anim>
                                    <p:anim calcmode="lin" valueType="num">
                                      <p:cBhvr>
                                        <p:cTn id="47" dur="500" fill="hold"/>
                                        <p:tgtEl>
                                          <p:spTgt spid="33"/>
                                        </p:tgtEl>
                                        <p:attrNameLst>
                                          <p:attrName>ppt_h</p:attrName>
                                        </p:attrNameLst>
                                      </p:cBhvr>
                                      <p:tavLst>
                                        <p:tav tm="0">
                                          <p:val>
                                            <p:fltVal val="0"/>
                                          </p:val>
                                        </p:tav>
                                        <p:tav tm="100000">
                                          <p:val>
                                            <p:strVal val="#ppt_h"/>
                                          </p:val>
                                        </p:tav>
                                      </p:tavLst>
                                    </p:anim>
                                    <p:animEffect transition="in" filter="fade">
                                      <p:cBhvr>
                                        <p:cTn id="48" dur="500"/>
                                        <p:tgtEl>
                                          <p:spTgt spid="33"/>
                                        </p:tgtEl>
                                      </p:cBhvr>
                                    </p:animEffect>
                                  </p:childTnLst>
                                </p:cTn>
                              </p:par>
                              <p:par>
                                <p:cTn id="49" presetID="53" presetClass="entr" presetSubtype="16" fill="hold" grpId="0" nodeType="withEffect">
                                  <p:stCondLst>
                                    <p:cond delay="0"/>
                                  </p:stCondLst>
                                  <p:childTnLst>
                                    <p:set>
                                      <p:cBhvr>
                                        <p:cTn id="50" dur="1" fill="hold">
                                          <p:stCondLst>
                                            <p:cond delay="0"/>
                                          </p:stCondLst>
                                        </p:cTn>
                                        <p:tgtEl>
                                          <p:spTgt spid="34"/>
                                        </p:tgtEl>
                                        <p:attrNameLst>
                                          <p:attrName>style.visibility</p:attrName>
                                        </p:attrNameLst>
                                      </p:cBhvr>
                                      <p:to>
                                        <p:strVal val="visible"/>
                                      </p:to>
                                    </p:set>
                                    <p:anim calcmode="lin" valueType="num">
                                      <p:cBhvr>
                                        <p:cTn id="51" dur="500" fill="hold"/>
                                        <p:tgtEl>
                                          <p:spTgt spid="34"/>
                                        </p:tgtEl>
                                        <p:attrNameLst>
                                          <p:attrName>ppt_w</p:attrName>
                                        </p:attrNameLst>
                                      </p:cBhvr>
                                      <p:tavLst>
                                        <p:tav tm="0">
                                          <p:val>
                                            <p:fltVal val="0"/>
                                          </p:val>
                                        </p:tav>
                                        <p:tav tm="100000">
                                          <p:val>
                                            <p:strVal val="#ppt_w"/>
                                          </p:val>
                                        </p:tav>
                                      </p:tavLst>
                                    </p:anim>
                                    <p:anim calcmode="lin" valueType="num">
                                      <p:cBhvr>
                                        <p:cTn id="52" dur="500" fill="hold"/>
                                        <p:tgtEl>
                                          <p:spTgt spid="34"/>
                                        </p:tgtEl>
                                        <p:attrNameLst>
                                          <p:attrName>ppt_h</p:attrName>
                                        </p:attrNameLst>
                                      </p:cBhvr>
                                      <p:tavLst>
                                        <p:tav tm="0">
                                          <p:val>
                                            <p:fltVal val="0"/>
                                          </p:val>
                                        </p:tav>
                                        <p:tav tm="100000">
                                          <p:val>
                                            <p:strVal val="#ppt_h"/>
                                          </p:val>
                                        </p:tav>
                                      </p:tavLst>
                                    </p:anim>
                                    <p:animEffect transition="in" filter="fade">
                                      <p:cBhvr>
                                        <p:cTn id="53" dur="500"/>
                                        <p:tgtEl>
                                          <p:spTgt spid="34"/>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54"/>
                                        </p:tgtEl>
                                        <p:attrNameLst>
                                          <p:attrName>style.visibility</p:attrName>
                                        </p:attrNameLst>
                                      </p:cBhvr>
                                      <p:to>
                                        <p:strVal val="visible"/>
                                      </p:to>
                                    </p:set>
                                    <p:anim calcmode="lin" valueType="num">
                                      <p:cBhvr>
                                        <p:cTn id="56" dur="500" fill="hold"/>
                                        <p:tgtEl>
                                          <p:spTgt spid="54"/>
                                        </p:tgtEl>
                                        <p:attrNameLst>
                                          <p:attrName>ppt_w</p:attrName>
                                        </p:attrNameLst>
                                      </p:cBhvr>
                                      <p:tavLst>
                                        <p:tav tm="0">
                                          <p:val>
                                            <p:fltVal val="0"/>
                                          </p:val>
                                        </p:tav>
                                        <p:tav tm="100000">
                                          <p:val>
                                            <p:strVal val="#ppt_w"/>
                                          </p:val>
                                        </p:tav>
                                      </p:tavLst>
                                    </p:anim>
                                    <p:anim calcmode="lin" valueType="num">
                                      <p:cBhvr>
                                        <p:cTn id="57" dur="500" fill="hold"/>
                                        <p:tgtEl>
                                          <p:spTgt spid="54"/>
                                        </p:tgtEl>
                                        <p:attrNameLst>
                                          <p:attrName>ppt_h</p:attrName>
                                        </p:attrNameLst>
                                      </p:cBhvr>
                                      <p:tavLst>
                                        <p:tav tm="0">
                                          <p:val>
                                            <p:fltVal val="0"/>
                                          </p:val>
                                        </p:tav>
                                        <p:tav tm="100000">
                                          <p:val>
                                            <p:strVal val="#ppt_h"/>
                                          </p:val>
                                        </p:tav>
                                      </p:tavLst>
                                    </p:anim>
                                    <p:animEffect transition="in" filter="fade">
                                      <p:cBhvr>
                                        <p:cTn id="58" dur="500"/>
                                        <p:tgtEl>
                                          <p:spTgt spid="54"/>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9"/>
                                        </p:tgtEl>
                                        <p:attrNameLst>
                                          <p:attrName>style.visibility</p:attrName>
                                        </p:attrNameLst>
                                      </p:cBhvr>
                                      <p:to>
                                        <p:strVal val="visible"/>
                                      </p:to>
                                    </p:set>
                                    <p:anim calcmode="lin" valueType="num">
                                      <p:cBhvr additive="base">
                                        <p:cTn id="63" dur="500" fill="hold"/>
                                        <p:tgtEl>
                                          <p:spTgt spid="59"/>
                                        </p:tgtEl>
                                        <p:attrNameLst>
                                          <p:attrName>ppt_x</p:attrName>
                                        </p:attrNameLst>
                                      </p:cBhvr>
                                      <p:tavLst>
                                        <p:tav tm="0">
                                          <p:val>
                                            <p:strVal val="#ppt_x"/>
                                          </p:val>
                                        </p:tav>
                                        <p:tav tm="100000">
                                          <p:val>
                                            <p:strVal val="#ppt_x"/>
                                          </p:val>
                                        </p:tav>
                                      </p:tavLst>
                                    </p:anim>
                                    <p:anim calcmode="lin" valueType="num">
                                      <p:cBhvr additive="base">
                                        <p:cTn id="64" dur="500" fill="hold"/>
                                        <p:tgtEl>
                                          <p:spTgt spid="59"/>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69"/>
                                        </p:tgtEl>
                                        <p:attrNameLst>
                                          <p:attrName>style.visibility</p:attrName>
                                        </p:attrNameLst>
                                      </p:cBhvr>
                                      <p:to>
                                        <p:strVal val="visible"/>
                                      </p:to>
                                    </p:set>
                                    <p:anim calcmode="lin" valueType="num">
                                      <p:cBhvr additive="base">
                                        <p:cTn id="67" dur="500" fill="hold"/>
                                        <p:tgtEl>
                                          <p:spTgt spid="69"/>
                                        </p:tgtEl>
                                        <p:attrNameLst>
                                          <p:attrName>ppt_x</p:attrName>
                                        </p:attrNameLst>
                                      </p:cBhvr>
                                      <p:tavLst>
                                        <p:tav tm="0">
                                          <p:val>
                                            <p:strVal val="#ppt_x"/>
                                          </p:val>
                                        </p:tav>
                                        <p:tav tm="100000">
                                          <p:val>
                                            <p:strVal val="#ppt_x"/>
                                          </p:val>
                                        </p:tav>
                                      </p:tavLst>
                                    </p:anim>
                                    <p:anim calcmode="lin" valueType="num">
                                      <p:cBhvr additive="base">
                                        <p:cTn id="68" dur="500" fill="hold"/>
                                        <p:tgtEl>
                                          <p:spTgt spid="6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53" presetClass="entr" presetSubtype="16" fill="hold" grpId="0" nodeType="clickEffect">
                                  <p:stCondLst>
                                    <p:cond delay="0"/>
                                  </p:stCondLst>
                                  <p:childTnLst>
                                    <p:set>
                                      <p:cBhvr>
                                        <p:cTn id="72" dur="1" fill="hold">
                                          <p:stCondLst>
                                            <p:cond delay="0"/>
                                          </p:stCondLst>
                                        </p:cTn>
                                        <p:tgtEl>
                                          <p:spTgt spid="51"/>
                                        </p:tgtEl>
                                        <p:attrNameLst>
                                          <p:attrName>style.visibility</p:attrName>
                                        </p:attrNameLst>
                                      </p:cBhvr>
                                      <p:to>
                                        <p:strVal val="visible"/>
                                      </p:to>
                                    </p:set>
                                    <p:anim calcmode="lin" valueType="num">
                                      <p:cBhvr>
                                        <p:cTn id="73" dur="500" fill="hold"/>
                                        <p:tgtEl>
                                          <p:spTgt spid="51"/>
                                        </p:tgtEl>
                                        <p:attrNameLst>
                                          <p:attrName>ppt_w</p:attrName>
                                        </p:attrNameLst>
                                      </p:cBhvr>
                                      <p:tavLst>
                                        <p:tav tm="0">
                                          <p:val>
                                            <p:fltVal val="0"/>
                                          </p:val>
                                        </p:tav>
                                        <p:tav tm="100000">
                                          <p:val>
                                            <p:strVal val="#ppt_w"/>
                                          </p:val>
                                        </p:tav>
                                      </p:tavLst>
                                    </p:anim>
                                    <p:anim calcmode="lin" valueType="num">
                                      <p:cBhvr>
                                        <p:cTn id="74" dur="500" fill="hold"/>
                                        <p:tgtEl>
                                          <p:spTgt spid="51"/>
                                        </p:tgtEl>
                                        <p:attrNameLst>
                                          <p:attrName>ppt_h</p:attrName>
                                        </p:attrNameLst>
                                      </p:cBhvr>
                                      <p:tavLst>
                                        <p:tav tm="0">
                                          <p:val>
                                            <p:fltVal val="0"/>
                                          </p:val>
                                        </p:tav>
                                        <p:tav tm="100000">
                                          <p:val>
                                            <p:strVal val="#ppt_h"/>
                                          </p:val>
                                        </p:tav>
                                      </p:tavLst>
                                    </p:anim>
                                    <p:animEffect transition="in" filter="fade">
                                      <p:cBhvr>
                                        <p:cTn id="75" dur="500"/>
                                        <p:tgtEl>
                                          <p:spTgt spid="51"/>
                                        </p:tgtEl>
                                      </p:cBhvr>
                                    </p:animEffect>
                                  </p:childTnLst>
                                </p:cTn>
                              </p:par>
                              <p:par>
                                <p:cTn id="76" presetID="53" presetClass="entr" presetSubtype="16" fill="hold" grpId="0" nodeType="withEffect">
                                  <p:stCondLst>
                                    <p:cond delay="0"/>
                                  </p:stCondLst>
                                  <p:childTnLst>
                                    <p:set>
                                      <p:cBhvr>
                                        <p:cTn id="77" dur="1" fill="hold">
                                          <p:stCondLst>
                                            <p:cond delay="0"/>
                                          </p:stCondLst>
                                        </p:cTn>
                                        <p:tgtEl>
                                          <p:spTgt spid="52"/>
                                        </p:tgtEl>
                                        <p:attrNameLst>
                                          <p:attrName>style.visibility</p:attrName>
                                        </p:attrNameLst>
                                      </p:cBhvr>
                                      <p:to>
                                        <p:strVal val="visible"/>
                                      </p:to>
                                    </p:set>
                                    <p:anim calcmode="lin" valueType="num">
                                      <p:cBhvr>
                                        <p:cTn id="78" dur="500" fill="hold"/>
                                        <p:tgtEl>
                                          <p:spTgt spid="52"/>
                                        </p:tgtEl>
                                        <p:attrNameLst>
                                          <p:attrName>ppt_w</p:attrName>
                                        </p:attrNameLst>
                                      </p:cBhvr>
                                      <p:tavLst>
                                        <p:tav tm="0">
                                          <p:val>
                                            <p:fltVal val="0"/>
                                          </p:val>
                                        </p:tav>
                                        <p:tav tm="100000">
                                          <p:val>
                                            <p:strVal val="#ppt_w"/>
                                          </p:val>
                                        </p:tav>
                                      </p:tavLst>
                                    </p:anim>
                                    <p:anim calcmode="lin" valueType="num">
                                      <p:cBhvr>
                                        <p:cTn id="79" dur="500" fill="hold"/>
                                        <p:tgtEl>
                                          <p:spTgt spid="52"/>
                                        </p:tgtEl>
                                        <p:attrNameLst>
                                          <p:attrName>ppt_h</p:attrName>
                                        </p:attrNameLst>
                                      </p:cBhvr>
                                      <p:tavLst>
                                        <p:tav tm="0">
                                          <p:val>
                                            <p:fltVal val="0"/>
                                          </p:val>
                                        </p:tav>
                                        <p:tav tm="100000">
                                          <p:val>
                                            <p:strVal val="#ppt_h"/>
                                          </p:val>
                                        </p:tav>
                                      </p:tavLst>
                                    </p:anim>
                                    <p:animEffect transition="in" filter="fade">
                                      <p:cBhvr>
                                        <p:cTn id="80" dur="500"/>
                                        <p:tgtEl>
                                          <p:spTgt spid="52"/>
                                        </p:tgtEl>
                                      </p:cBhvr>
                                    </p:animEffect>
                                  </p:childTnLst>
                                </p:cTn>
                              </p:par>
                              <p:par>
                                <p:cTn id="81" presetID="53" presetClass="entr" presetSubtype="16" fill="hold" grpId="0" nodeType="withEffect">
                                  <p:stCondLst>
                                    <p:cond delay="0"/>
                                  </p:stCondLst>
                                  <p:childTnLst>
                                    <p:set>
                                      <p:cBhvr>
                                        <p:cTn id="82" dur="1" fill="hold">
                                          <p:stCondLst>
                                            <p:cond delay="0"/>
                                          </p:stCondLst>
                                        </p:cTn>
                                        <p:tgtEl>
                                          <p:spTgt spid="53"/>
                                        </p:tgtEl>
                                        <p:attrNameLst>
                                          <p:attrName>style.visibility</p:attrName>
                                        </p:attrNameLst>
                                      </p:cBhvr>
                                      <p:to>
                                        <p:strVal val="visible"/>
                                      </p:to>
                                    </p:set>
                                    <p:anim calcmode="lin" valueType="num">
                                      <p:cBhvr>
                                        <p:cTn id="83" dur="500" fill="hold"/>
                                        <p:tgtEl>
                                          <p:spTgt spid="53"/>
                                        </p:tgtEl>
                                        <p:attrNameLst>
                                          <p:attrName>ppt_w</p:attrName>
                                        </p:attrNameLst>
                                      </p:cBhvr>
                                      <p:tavLst>
                                        <p:tav tm="0">
                                          <p:val>
                                            <p:fltVal val="0"/>
                                          </p:val>
                                        </p:tav>
                                        <p:tav tm="100000">
                                          <p:val>
                                            <p:strVal val="#ppt_w"/>
                                          </p:val>
                                        </p:tav>
                                      </p:tavLst>
                                    </p:anim>
                                    <p:anim calcmode="lin" valueType="num">
                                      <p:cBhvr>
                                        <p:cTn id="84" dur="500" fill="hold"/>
                                        <p:tgtEl>
                                          <p:spTgt spid="53"/>
                                        </p:tgtEl>
                                        <p:attrNameLst>
                                          <p:attrName>ppt_h</p:attrName>
                                        </p:attrNameLst>
                                      </p:cBhvr>
                                      <p:tavLst>
                                        <p:tav tm="0">
                                          <p:val>
                                            <p:fltVal val="0"/>
                                          </p:val>
                                        </p:tav>
                                        <p:tav tm="100000">
                                          <p:val>
                                            <p:strVal val="#ppt_h"/>
                                          </p:val>
                                        </p:tav>
                                      </p:tavLst>
                                    </p:anim>
                                    <p:animEffect transition="in" filter="fade">
                                      <p:cBhvr>
                                        <p:cTn id="85" dur="500"/>
                                        <p:tgtEl>
                                          <p:spTgt spid="53"/>
                                        </p:tgtEl>
                                      </p:cBhvr>
                                    </p:animEffect>
                                  </p:childTnLst>
                                </p:cTn>
                              </p:par>
                              <p:par>
                                <p:cTn id="86" presetID="53" presetClass="entr" presetSubtype="16" fill="hold" grpId="0" nodeType="withEffect">
                                  <p:stCondLst>
                                    <p:cond delay="0"/>
                                  </p:stCondLst>
                                  <p:childTnLst>
                                    <p:set>
                                      <p:cBhvr>
                                        <p:cTn id="87" dur="1" fill="hold">
                                          <p:stCondLst>
                                            <p:cond delay="0"/>
                                          </p:stCondLst>
                                        </p:cTn>
                                        <p:tgtEl>
                                          <p:spTgt spid="46"/>
                                        </p:tgtEl>
                                        <p:attrNameLst>
                                          <p:attrName>style.visibility</p:attrName>
                                        </p:attrNameLst>
                                      </p:cBhvr>
                                      <p:to>
                                        <p:strVal val="visible"/>
                                      </p:to>
                                    </p:set>
                                    <p:anim calcmode="lin" valueType="num">
                                      <p:cBhvr>
                                        <p:cTn id="88" dur="500" fill="hold"/>
                                        <p:tgtEl>
                                          <p:spTgt spid="46"/>
                                        </p:tgtEl>
                                        <p:attrNameLst>
                                          <p:attrName>ppt_w</p:attrName>
                                        </p:attrNameLst>
                                      </p:cBhvr>
                                      <p:tavLst>
                                        <p:tav tm="0">
                                          <p:val>
                                            <p:fltVal val="0"/>
                                          </p:val>
                                        </p:tav>
                                        <p:tav tm="100000">
                                          <p:val>
                                            <p:strVal val="#ppt_w"/>
                                          </p:val>
                                        </p:tav>
                                      </p:tavLst>
                                    </p:anim>
                                    <p:anim calcmode="lin" valueType="num">
                                      <p:cBhvr>
                                        <p:cTn id="89" dur="500" fill="hold"/>
                                        <p:tgtEl>
                                          <p:spTgt spid="46"/>
                                        </p:tgtEl>
                                        <p:attrNameLst>
                                          <p:attrName>ppt_h</p:attrName>
                                        </p:attrNameLst>
                                      </p:cBhvr>
                                      <p:tavLst>
                                        <p:tav tm="0">
                                          <p:val>
                                            <p:fltVal val="0"/>
                                          </p:val>
                                        </p:tav>
                                        <p:tav tm="100000">
                                          <p:val>
                                            <p:strVal val="#ppt_h"/>
                                          </p:val>
                                        </p:tav>
                                      </p:tavLst>
                                    </p:anim>
                                    <p:animEffect transition="in" filter="fade">
                                      <p:cBhvr>
                                        <p:cTn id="90" dur="500"/>
                                        <p:tgtEl>
                                          <p:spTgt spid="46"/>
                                        </p:tgtEl>
                                      </p:cBhvr>
                                    </p:animEffect>
                                  </p:childTnLst>
                                </p:cTn>
                              </p:par>
                              <p:par>
                                <p:cTn id="91" presetID="53" presetClass="entr" presetSubtype="16" fill="hold" grpId="0" nodeType="withEffect">
                                  <p:stCondLst>
                                    <p:cond delay="0"/>
                                  </p:stCondLst>
                                  <p:childTnLst>
                                    <p:set>
                                      <p:cBhvr>
                                        <p:cTn id="92" dur="1" fill="hold">
                                          <p:stCondLst>
                                            <p:cond delay="0"/>
                                          </p:stCondLst>
                                        </p:cTn>
                                        <p:tgtEl>
                                          <p:spTgt spid="47"/>
                                        </p:tgtEl>
                                        <p:attrNameLst>
                                          <p:attrName>style.visibility</p:attrName>
                                        </p:attrNameLst>
                                      </p:cBhvr>
                                      <p:to>
                                        <p:strVal val="visible"/>
                                      </p:to>
                                    </p:set>
                                    <p:anim calcmode="lin" valueType="num">
                                      <p:cBhvr>
                                        <p:cTn id="93" dur="500" fill="hold"/>
                                        <p:tgtEl>
                                          <p:spTgt spid="47"/>
                                        </p:tgtEl>
                                        <p:attrNameLst>
                                          <p:attrName>ppt_w</p:attrName>
                                        </p:attrNameLst>
                                      </p:cBhvr>
                                      <p:tavLst>
                                        <p:tav tm="0">
                                          <p:val>
                                            <p:fltVal val="0"/>
                                          </p:val>
                                        </p:tav>
                                        <p:tav tm="100000">
                                          <p:val>
                                            <p:strVal val="#ppt_w"/>
                                          </p:val>
                                        </p:tav>
                                      </p:tavLst>
                                    </p:anim>
                                    <p:anim calcmode="lin" valueType="num">
                                      <p:cBhvr>
                                        <p:cTn id="94" dur="500" fill="hold"/>
                                        <p:tgtEl>
                                          <p:spTgt spid="47"/>
                                        </p:tgtEl>
                                        <p:attrNameLst>
                                          <p:attrName>ppt_h</p:attrName>
                                        </p:attrNameLst>
                                      </p:cBhvr>
                                      <p:tavLst>
                                        <p:tav tm="0">
                                          <p:val>
                                            <p:fltVal val="0"/>
                                          </p:val>
                                        </p:tav>
                                        <p:tav tm="100000">
                                          <p:val>
                                            <p:strVal val="#ppt_h"/>
                                          </p:val>
                                        </p:tav>
                                      </p:tavLst>
                                    </p:anim>
                                    <p:animEffect transition="in" filter="fade">
                                      <p:cBhvr>
                                        <p:cTn id="95" dur="500"/>
                                        <p:tgtEl>
                                          <p:spTgt spid="47"/>
                                        </p:tgtEl>
                                      </p:cBhvr>
                                    </p:animEffect>
                                  </p:childTnLst>
                                </p:cTn>
                              </p:par>
                              <p:par>
                                <p:cTn id="96" presetID="53" presetClass="entr" presetSubtype="16" fill="hold" grpId="0" nodeType="withEffect">
                                  <p:stCondLst>
                                    <p:cond delay="0"/>
                                  </p:stCondLst>
                                  <p:childTnLst>
                                    <p:set>
                                      <p:cBhvr>
                                        <p:cTn id="97" dur="1" fill="hold">
                                          <p:stCondLst>
                                            <p:cond delay="0"/>
                                          </p:stCondLst>
                                        </p:cTn>
                                        <p:tgtEl>
                                          <p:spTgt spid="48"/>
                                        </p:tgtEl>
                                        <p:attrNameLst>
                                          <p:attrName>style.visibility</p:attrName>
                                        </p:attrNameLst>
                                      </p:cBhvr>
                                      <p:to>
                                        <p:strVal val="visible"/>
                                      </p:to>
                                    </p:set>
                                    <p:anim calcmode="lin" valueType="num">
                                      <p:cBhvr>
                                        <p:cTn id="98" dur="500" fill="hold"/>
                                        <p:tgtEl>
                                          <p:spTgt spid="48"/>
                                        </p:tgtEl>
                                        <p:attrNameLst>
                                          <p:attrName>ppt_w</p:attrName>
                                        </p:attrNameLst>
                                      </p:cBhvr>
                                      <p:tavLst>
                                        <p:tav tm="0">
                                          <p:val>
                                            <p:fltVal val="0"/>
                                          </p:val>
                                        </p:tav>
                                        <p:tav tm="100000">
                                          <p:val>
                                            <p:strVal val="#ppt_w"/>
                                          </p:val>
                                        </p:tav>
                                      </p:tavLst>
                                    </p:anim>
                                    <p:anim calcmode="lin" valueType="num">
                                      <p:cBhvr>
                                        <p:cTn id="99" dur="500" fill="hold"/>
                                        <p:tgtEl>
                                          <p:spTgt spid="48"/>
                                        </p:tgtEl>
                                        <p:attrNameLst>
                                          <p:attrName>ppt_h</p:attrName>
                                        </p:attrNameLst>
                                      </p:cBhvr>
                                      <p:tavLst>
                                        <p:tav tm="0">
                                          <p:val>
                                            <p:fltVal val="0"/>
                                          </p:val>
                                        </p:tav>
                                        <p:tav tm="100000">
                                          <p:val>
                                            <p:strVal val="#ppt_h"/>
                                          </p:val>
                                        </p:tav>
                                      </p:tavLst>
                                    </p:anim>
                                    <p:animEffect transition="in" filter="fade">
                                      <p:cBhvr>
                                        <p:cTn id="100" dur="500"/>
                                        <p:tgtEl>
                                          <p:spTgt spid="48"/>
                                        </p:tgtEl>
                                      </p:cBhvr>
                                    </p:animEffect>
                                  </p:childTnLst>
                                </p:cTn>
                              </p:par>
                              <p:par>
                                <p:cTn id="101" presetID="53" presetClass="entr" presetSubtype="16" fill="hold" grpId="0" nodeType="withEffect">
                                  <p:stCondLst>
                                    <p:cond delay="0"/>
                                  </p:stCondLst>
                                  <p:childTnLst>
                                    <p:set>
                                      <p:cBhvr>
                                        <p:cTn id="102" dur="1" fill="hold">
                                          <p:stCondLst>
                                            <p:cond delay="0"/>
                                          </p:stCondLst>
                                        </p:cTn>
                                        <p:tgtEl>
                                          <p:spTgt spid="49"/>
                                        </p:tgtEl>
                                        <p:attrNameLst>
                                          <p:attrName>style.visibility</p:attrName>
                                        </p:attrNameLst>
                                      </p:cBhvr>
                                      <p:to>
                                        <p:strVal val="visible"/>
                                      </p:to>
                                    </p:set>
                                    <p:anim calcmode="lin" valueType="num">
                                      <p:cBhvr>
                                        <p:cTn id="103" dur="500" fill="hold"/>
                                        <p:tgtEl>
                                          <p:spTgt spid="49"/>
                                        </p:tgtEl>
                                        <p:attrNameLst>
                                          <p:attrName>ppt_w</p:attrName>
                                        </p:attrNameLst>
                                      </p:cBhvr>
                                      <p:tavLst>
                                        <p:tav tm="0">
                                          <p:val>
                                            <p:fltVal val="0"/>
                                          </p:val>
                                        </p:tav>
                                        <p:tav tm="100000">
                                          <p:val>
                                            <p:strVal val="#ppt_w"/>
                                          </p:val>
                                        </p:tav>
                                      </p:tavLst>
                                    </p:anim>
                                    <p:anim calcmode="lin" valueType="num">
                                      <p:cBhvr>
                                        <p:cTn id="104" dur="500" fill="hold"/>
                                        <p:tgtEl>
                                          <p:spTgt spid="49"/>
                                        </p:tgtEl>
                                        <p:attrNameLst>
                                          <p:attrName>ppt_h</p:attrName>
                                        </p:attrNameLst>
                                      </p:cBhvr>
                                      <p:tavLst>
                                        <p:tav tm="0">
                                          <p:val>
                                            <p:fltVal val="0"/>
                                          </p:val>
                                        </p:tav>
                                        <p:tav tm="100000">
                                          <p:val>
                                            <p:strVal val="#ppt_h"/>
                                          </p:val>
                                        </p:tav>
                                      </p:tavLst>
                                    </p:anim>
                                    <p:animEffect transition="in" filter="fade">
                                      <p:cBhvr>
                                        <p:cTn id="105" dur="500"/>
                                        <p:tgtEl>
                                          <p:spTgt spid="49"/>
                                        </p:tgtEl>
                                      </p:cBhvr>
                                    </p:animEffect>
                                  </p:childTnLst>
                                </p:cTn>
                              </p:par>
                              <p:par>
                                <p:cTn id="106" presetID="53" presetClass="entr" presetSubtype="16" fill="hold" grpId="0" nodeType="withEffect">
                                  <p:stCondLst>
                                    <p:cond delay="0"/>
                                  </p:stCondLst>
                                  <p:childTnLst>
                                    <p:set>
                                      <p:cBhvr>
                                        <p:cTn id="107" dur="1" fill="hold">
                                          <p:stCondLst>
                                            <p:cond delay="0"/>
                                          </p:stCondLst>
                                        </p:cTn>
                                        <p:tgtEl>
                                          <p:spTgt spid="50"/>
                                        </p:tgtEl>
                                        <p:attrNameLst>
                                          <p:attrName>style.visibility</p:attrName>
                                        </p:attrNameLst>
                                      </p:cBhvr>
                                      <p:to>
                                        <p:strVal val="visible"/>
                                      </p:to>
                                    </p:set>
                                    <p:anim calcmode="lin" valueType="num">
                                      <p:cBhvr>
                                        <p:cTn id="108" dur="500" fill="hold"/>
                                        <p:tgtEl>
                                          <p:spTgt spid="50"/>
                                        </p:tgtEl>
                                        <p:attrNameLst>
                                          <p:attrName>ppt_w</p:attrName>
                                        </p:attrNameLst>
                                      </p:cBhvr>
                                      <p:tavLst>
                                        <p:tav tm="0">
                                          <p:val>
                                            <p:fltVal val="0"/>
                                          </p:val>
                                        </p:tav>
                                        <p:tav tm="100000">
                                          <p:val>
                                            <p:strVal val="#ppt_w"/>
                                          </p:val>
                                        </p:tav>
                                      </p:tavLst>
                                    </p:anim>
                                    <p:anim calcmode="lin" valueType="num">
                                      <p:cBhvr>
                                        <p:cTn id="109" dur="500" fill="hold"/>
                                        <p:tgtEl>
                                          <p:spTgt spid="50"/>
                                        </p:tgtEl>
                                        <p:attrNameLst>
                                          <p:attrName>ppt_h</p:attrName>
                                        </p:attrNameLst>
                                      </p:cBhvr>
                                      <p:tavLst>
                                        <p:tav tm="0">
                                          <p:val>
                                            <p:fltVal val="0"/>
                                          </p:val>
                                        </p:tav>
                                        <p:tav tm="100000">
                                          <p:val>
                                            <p:strVal val="#ppt_h"/>
                                          </p:val>
                                        </p:tav>
                                      </p:tavLst>
                                    </p:anim>
                                    <p:animEffect transition="in" filter="fade">
                                      <p:cBhvr>
                                        <p:cTn id="110" dur="500"/>
                                        <p:tgtEl>
                                          <p:spTgt spid="50"/>
                                        </p:tgtEl>
                                      </p:cBhvr>
                                    </p:animEffect>
                                  </p:childTnLst>
                                </p:cTn>
                              </p:par>
                            </p:childTnLst>
                          </p:cTn>
                        </p:par>
                      </p:childTnLst>
                    </p:cTn>
                  </p:par>
                  <p:par>
                    <p:cTn id="111" fill="hold">
                      <p:stCondLst>
                        <p:cond delay="indefinite"/>
                      </p:stCondLst>
                      <p:childTnLst>
                        <p:par>
                          <p:cTn id="112" fill="hold">
                            <p:stCondLst>
                              <p:cond delay="0"/>
                            </p:stCondLst>
                            <p:childTnLst>
                              <p:par>
                                <p:cTn id="113" presetID="42" presetClass="entr" presetSubtype="0" fill="hold" grpId="0" nodeType="clickEffect">
                                  <p:stCondLst>
                                    <p:cond delay="0"/>
                                  </p:stCondLst>
                                  <p:childTnLst>
                                    <p:set>
                                      <p:cBhvr>
                                        <p:cTn id="114" dur="1" fill="hold">
                                          <p:stCondLst>
                                            <p:cond delay="0"/>
                                          </p:stCondLst>
                                        </p:cTn>
                                        <p:tgtEl>
                                          <p:spTgt spid="70"/>
                                        </p:tgtEl>
                                        <p:attrNameLst>
                                          <p:attrName>style.visibility</p:attrName>
                                        </p:attrNameLst>
                                      </p:cBhvr>
                                      <p:to>
                                        <p:strVal val="visible"/>
                                      </p:to>
                                    </p:set>
                                    <p:animEffect transition="in" filter="fade">
                                      <p:cBhvr>
                                        <p:cTn id="115" dur="1000"/>
                                        <p:tgtEl>
                                          <p:spTgt spid="70"/>
                                        </p:tgtEl>
                                      </p:cBhvr>
                                    </p:animEffect>
                                    <p:anim calcmode="lin" valueType="num">
                                      <p:cBhvr>
                                        <p:cTn id="116" dur="1000" fill="hold"/>
                                        <p:tgtEl>
                                          <p:spTgt spid="70"/>
                                        </p:tgtEl>
                                        <p:attrNameLst>
                                          <p:attrName>ppt_x</p:attrName>
                                        </p:attrNameLst>
                                      </p:cBhvr>
                                      <p:tavLst>
                                        <p:tav tm="0">
                                          <p:val>
                                            <p:strVal val="#ppt_x"/>
                                          </p:val>
                                        </p:tav>
                                        <p:tav tm="100000">
                                          <p:val>
                                            <p:strVal val="#ppt_x"/>
                                          </p:val>
                                        </p:tav>
                                      </p:tavLst>
                                    </p:anim>
                                    <p:anim calcmode="lin" valueType="num">
                                      <p:cBhvr>
                                        <p:cTn id="117" dur="1000" fill="hold"/>
                                        <p:tgtEl>
                                          <p:spTgt spid="70"/>
                                        </p:tgtEl>
                                        <p:attrNameLst>
                                          <p:attrName>ppt_y</p:attrName>
                                        </p:attrNameLst>
                                      </p:cBhvr>
                                      <p:tavLst>
                                        <p:tav tm="0">
                                          <p:val>
                                            <p:strVal val="#ppt_y+.1"/>
                                          </p:val>
                                        </p:tav>
                                        <p:tav tm="100000">
                                          <p:val>
                                            <p:strVal val="#ppt_y"/>
                                          </p:val>
                                        </p:tav>
                                      </p:tavLst>
                                    </p:anim>
                                  </p:childTnLst>
                                </p:cTn>
                              </p:par>
                              <p:par>
                                <p:cTn id="118" presetID="42" presetClass="entr" presetSubtype="0" fill="hold" grpId="0" nodeType="withEffect">
                                  <p:stCondLst>
                                    <p:cond delay="0"/>
                                  </p:stCondLst>
                                  <p:childTnLst>
                                    <p:set>
                                      <p:cBhvr>
                                        <p:cTn id="119" dur="1" fill="hold">
                                          <p:stCondLst>
                                            <p:cond delay="0"/>
                                          </p:stCondLst>
                                        </p:cTn>
                                        <p:tgtEl>
                                          <p:spTgt spid="71"/>
                                        </p:tgtEl>
                                        <p:attrNameLst>
                                          <p:attrName>style.visibility</p:attrName>
                                        </p:attrNameLst>
                                      </p:cBhvr>
                                      <p:to>
                                        <p:strVal val="visible"/>
                                      </p:to>
                                    </p:set>
                                    <p:animEffect transition="in" filter="fade">
                                      <p:cBhvr>
                                        <p:cTn id="120" dur="1000"/>
                                        <p:tgtEl>
                                          <p:spTgt spid="71"/>
                                        </p:tgtEl>
                                      </p:cBhvr>
                                    </p:animEffect>
                                    <p:anim calcmode="lin" valueType="num">
                                      <p:cBhvr>
                                        <p:cTn id="121" dur="1000" fill="hold"/>
                                        <p:tgtEl>
                                          <p:spTgt spid="71"/>
                                        </p:tgtEl>
                                        <p:attrNameLst>
                                          <p:attrName>ppt_x</p:attrName>
                                        </p:attrNameLst>
                                      </p:cBhvr>
                                      <p:tavLst>
                                        <p:tav tm="0">
                                          <p:val>
                                            <p:strVal val="#ppt_x"/>
                                          </p:val>
                                        </p:tav>
                                        <p:tav tm="100000">
                                          <p:val>
                                            <p:strVal val="#ppt_x"/>
                                          </p:val>
                                        </p:tav>
                                      </p:tavLst>
                                    </p:anim>
                                    <p:anim calcmode="lin" valueType="num">
                                      <p:cBhvr>
                                        <p:cTn id="122" dur="1000" fill="hold"/>
                                        <p:tgtEl>
                                          <p:spTgt spid="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3" fill="hold" display="0">
                  <p:stCondLst>
                    <p:cond delay="indefinite"/>
                  </p:stCondLst>
                  <p:endCondLst>
                    <p:cond evt="onStopAudio" delay="0">
                      <p:tgtEl>
                        <p:sldTgt/>
                      </p:tgtEl>
                    </p:cond>
                  </p:endCondLst>
                </p:cTn>
                <p:tgtEl>
                  <p:spTgt spid="8"/>
                </p:tgtEl>
              </p:cMediaNode>
            </p:audio>
          </p:childTnLst>
        </p:cTn>
      </p:par>
    </p:tnLst>
    <p:bldLst>
      <p:bldP spid="4" grpId="0"/>
      <p:bldP spid="3" grpId="0" animBg="1"/>
      <p:bldP spid="16" grpId="0" animBg="1"/>
      <p:bldP spid="18" grpId="0" animBg="1"/>
      <p:bldP spid="22" grpId="0" animBg="1"/>
      <p:bldP spid="29" grpId="0" animBg="1"/>
      <p:bldP spid="31" grpId="0" animBg="1"/>
      <p:bldP spid="33" grpId="0" animBg="1"/>
      <p:bldP spid="34" grpId="0" animBg="1"/>
      <p:bldP spid="46" grpId="0" animBg="1"/>
      <p:bldP spid="47" grpId="0" animBg="1"/>
      <p:bldP spid="48" grpId="0" animBg="1"/>
      <p:bldP spid="49" grpId="0" animBg="1"/>
      <p:bldP spid="50" grpId="0" animBg="1"/>
      <p:bldP spid="51" grpId="0" animBg="1"/>
      <p:bldP spid="52" grpId="0" animBg="1"/>
      <p:bldP spid="53" grpId="0" animBg="1"/>
      <p:bldP spid="54" grpId="0" animBg="1"/>
      <p:bldP spid="59" grpId="0" animBg="1"/>
      <p:bldP spid="69" grpId="0"/>
      <p:bldP spid="70" grpId="0" animBg="1"/>
      <p:bldP spid="7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Why Reinforce Concrete with Steel?</a:t>
            </a:r>
            <a:endParaRPr lang="en-GB" sz="4000" dirty="0">
              <a:solidFill>
                <a:srgbClr val="FFFFFF"/>
              </a:solidFill>
            </a:endParaRPr>
          </a:p>
        </p:txBody>
      </p:sp>
      <p:pic>
        <p:nvPicPr>
          <p:cNvPr id="5" name="Picture 4">
            <a:extLst>
              <a:ext uri="{FF2B5EF4-FFF2-40B4-BE49-F238E27FC236}">
                <a16:creationId xmlns:a16="http://schemas.microsoft.com/office/drawing/2014/main" id="{5802CF83-0DFA-9948-2953-A4B1C5919B25}"/>
              </a:ext>
            </a:extLst>
          </p:cNvPr>
          <p:cNvPicPr>
            <a:picLocks noChangeAspect="1"/>
          </p:cNvPicPr>
          <p:nvPr/>
        </p:nvPicPr>
        <p:blipFill>
          <a:blip r:embed="rId5"/>
          <a:stretch>
            <a:fillRect/>
          </a:stretch>
        </p:blipFill>
        <p:spPr>
          <a:xfrm>
            <a:off x="1262326" y="3288959"/>
            <a:ext cx="3324489" cy="266700"/>
          </a:xfrm>
          <a:prstGeom prst="rect">
            <a:avLst/>
          </a:prstGeom>
        </p:spPr>
      </p:pic>
      <p:sp>
        <p:nvSpPr>
          <p:cNvPr id="6" name="Arrow: Right 5">
            <a:extLst>
              <a:ext uri="{FF2B5EF4-FFF2-40B4-BE49-F238E27FC236}">
                <a16:creationId xmlns:a16="http://schemas.microsoft.com/office/drawing/2014/main" id="{20C828E3-6AF4-36DA-7DED-19F126FD88F8}"/>
              </a:ext>
            </a:extLst>
          </p:cNvPr>
          <p:cNvSpPr/>
          <p:nvPr/>
        </p:nvSpPr>
        <p:spPr>
          <a:xfrm>
            <a:off x="471751" y="3295650"/>
            <a:ext cx="790575" cy="266700"/>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2045182A-BE09-9210-F115-2483505C1CE2}"/>
              </a:ext>
            </a:extLst>
          </p:cNvPr>
          <p:cNvSpPr/>
          <p:nvPr/>
        </p:nvSpPr>
        <p:spPr>
          <a:xfrm rot="10800000">
            <a:off x="4586815" y="3288959"/>
            <a:ext cx="790575" cy="266700"/>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0C7E0DA-ADFB-7F85-BF91-9620DEF0B74D}"/>
              </a:ext>
            </a:extLst>
          </p:cNvPr>
          <p:cNvPicPr>
            <a:picLocks noChangeAspect="1"/>
          </p:cNvPicPr>
          <p:nvPr/>
        </p:nvPicPr>
        <p:blipFill>
          <a:blip r:embed="rId5"/>
          <a:stretch>
            <a:fillRect/>
          </a:stretch>
        </p:blipFill>
        <p:spPr>
          <a:xfrm>
            <a:off x="7152486" y="3282268"/>
            <a:ext cx="3324489" cy="266700"/>
          </a:xfrm>
          <a:prstGeom prst="rect">
            <a:avLst/>
          </a:prstGeom>
        </p:spPr>
      </p:pic>
      <p:sp>
        <p:nvSpPr>
          <p:cNvPr id="11" name="Arrow: Right 10">
            <a:extLst>
              <a:ext uri="{FF2B5EF4-FFF2-40B4-BE49-F238E27FC236}">
                <a16:creationId xmlns:a16="http://schemas.microsoft.com/office/drawing/2014/main" id="{8D7CAFE8-B55E-AA8E-E96A-712F893E213E}"/>
              </a:ext>
            </a:extLst>
          </p:cNvPr>
          <p:cNvSpPr/>
          <p:nvPr/>
        </p:nvSpPr>
        <p:spPr>
          <a:xfrm>
            <a:off x="10534386" y="3295650"/>
            <a:ext cx="790575" cy="266700"/>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300369CC-E1E9-9AB1-DA63-E1EFA2096C2A}"/>
              </a:ext>
            </a:extLst>
          </p:cNvPr>
          <p:cNvSpPr/>
          <p:nvPr/>
        </p:nvSpPr>
        <p:spPr>
          <a:xfrm rot="10800000">
            <a:off x="6333205" y="3282268"/>
            <a:ext cx="790575" cy="266700"/>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09FB34D-DC0E-AABC-900A-5EA2101207AB}"/>
              </a:ext>
            </a:extLst>
          </p:cNvPr>
          <p:cNvSpPr txBox="1"/>
          <p:nvPr/>
        </p:nvSpPr>
        <p:spPr>
          <a:xfrm>
            <a:off x="1842650" y="3677340"/>
            <a:ext cx="2215000" cy="366917"/>
          </a:xfrm>
          <a:prstGeom prst="rect">
            <a:avLst/>
          </a:prstGeom>
          <a:noFill/>
        </p:spPr>
        <p:txBody>
          <a:bodyPr wrap="square" rtlCol="0">
            <a:spAutoFit/>
          </a:bodyPr>
          <a:lstStyle/>
          <a:p>
            <a:pPr defTabSz="905256">
              <a:spcAft>
                <a:spcPts val="600"/>
              </a:spcAft>
            </a:pPr>
            <a:r>
              <a:rPr lang="en-GB" sz="1782" kern="1200" dirty="0">
                <a:solidFill>
                  <a:schemeClr val="tx1"/>
                </a:solidFill>
                <a:latin typeface="+mn-lt"/>
                <a:ea typeface="+mn-ea"/>
                <a:cs typeface="+mn-cs"/>
              </a:rPr>
              <a:t>Compression = Bad</a:t>
            </a:r>
            <a:endParaRPr lang="en-GB" dirty="0"/>
          </a:p>
        </p:txBody>
      </p:sp>
      <p:sp>
        <p:nvSpPr>
          <p:cNvPr id="17" name="TextBox 16">
            <a:extLst>
              <a:ext uri="{FF2B5EF4-FFF2-40B4-BE49-F238E27FC236}">
                <a16:creationId xmlns:a16="http://schemas.microsoft.com/office/drawing/2014/main" id="{754EBEDA-9A07-D751-5F91-05C022C16A61}"/>
              </a:ext>
            </a:extLst>
          </p:cNvPr>
          <p:cNvSpPr txBox="1"/>
          <p:nvPr/>
        </p:nvSpPr>
        <p:spPr>
          <a:xfrm>
            <a:off x="7938648" y="3677340"/>
            <a:ext cx="2215000" cy="366917"/>
          </a:xfrm>
          <a:prstGeom prst="rect">
            <a:avLst/>
          </a:prstGeom>
          <a:noFill/>
        </p:spPr>
        <p:txBody>
          <a:bodyPr wrap="square" rtlCol="0">
            <a:spAutoFit/>
          </a:bodyPr>
          <a:lstStyle/>
          <a:p>
            <a:pPr defTabSz="905256">
              <a:spcAft>
                <a:spcPts val="600"/>
              </a:spcAft>
            </a:pPr>
            <a:r>
              <a:rPr lang="en-GB" sz="1782" kern="1200" dirty="0">
                <a:solidFill>
                  <a:schemeClr val="tx1"/>
                </a:solidFill>
                <a:latin typeface="+mn-lt"/>
                <a:ea typeface="+mn-ea"/>
                <a:cs typeface="+mn-cs"/>
              </a:rPr>
              <a:t>Tension = </a:t>
            </a:r>
            <a:r>
              <a:rPr lang="en-GB" sz="1782" dirty="0"/>
              <a:t>Good</a:t>
            </a:r>
            <a:endParaRPr lang="en-GB" dirty="0"/>
          </a:p>
        </p:txBody>
      </p:sp>
      <p:pic>
        <p:nvPicPr>
          <p:cNvPr id="19" name="Audio 18">
            <a:hlinkClick r:id="" action="ppaction://media"/>
            <a:extLst>
              <a:ext uri="{FF2B5EF4-FFF2-40B4-BE49-F238E27FC236}">
                <a16:creationId xmlns:a16="http://schemas.microsoft.com/office/drawing/2014/main" id="{4982A9BC-FD2C-A23D-C52D-8B640F78DBA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03020781"/>
      </p:ext>
    </p:extLst>
  </p:cSld>
  <p:clrMapOvr>
    <a:masterClrMapping/>
  </p:clrMapOvr>
  <mc:AlternateContent xmlns:mc="http://schemas.openxmlformats.org/markup-compatibility/2006">
    <mc:Choice xmlns:p14="http://schemas.microsoft.com/office/powerpoint/2010/main" Requires="p14">
      <p:transition spd="slow" p14:dur="2000" advTm="19252"/>
    </mc:Choice>
    <mc:Fallback>
      <p:transition spd="slow" advTm="19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500" fill="hold"/>
                                        <p:tgtEl>
                                          <p:spTgt spid="13"/>
                                        </p:tgtEl>
                                        <p:attrNameLst>
                                          <p:attrName>ppt_w</p:attrName>
                                        </p:attrNameLst>
                                      </p:cBhvr>
                                      <p:tavLst>
                                        <p:tav tm="0">
                                          <p:val>
                                            <p:fltVal val="0"/>
                                          </p:val>
                                        </p:tav>
                                        <p:tav tm="100000">
                                          <p:val>
                                            <p:strVal val="#ppt_w"/>
                                          </p:val>
                                        </p:tav>
                                      </p:tavLst>
                                    </p:anim>
                                    <p:anim calcmode="lin" valueType="num">
                                      <p:cBhvr>
                                        <p:cTn id="24" dur="500" fill="hold"/>
                                        <p:tgtEl>
                                          <p:spTgt spid="13"/>
                                        </p:tgtEl>
                                        <p:attrNameLst>
                                          <p:attrName>ppt_h</p:attrName>
                                        </p:attrNameLst>
                                      </p:cBhvr>
                                      <p:tavLst>
                                        <p:tav tm="0">
                                          <p:val>
                                            <p:fltVal val="0"/>
                                          </p:val>
                                        </p:tav>
                                        <p:tav tm="100000">
                                          <p:val>
                                            <p:strVal val="#ppt_h"/>
                                          </p:val>
                                        </p:tav>
                                      </p:tavLst>
                                    </p:anim>
                                    <p:animEffect transition="in" filter="fade">
                                      <p:cBhvr>
                                        <p:cTn id="25" dur="500"/>
                                        <p:tgtEl>
                                          <p:spTgt spid="13"/>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9"/>
                </p:tgtEl>
              </p:cMediaNode>
            </p:audio>
          </p:childTnLst>
        </p:cTn>
      </p:par>
    </p:tnLst>
    <p:bldLst>
      <p:bldP spid="6" grpId="0" animBg="1"/>
      <p:bldP spid="7" grpId="0" animBg="1"/>
      <p:bldP spid="11" grpId="0" animBg="1"/>
      <p:bldP spid="13" grpId="0" animBg="1"/>
      <p:bldP spid="15" grpId="0"/>
      <p:bldP spid="1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Why Reinforce Concrete with Steel? </a:t>
            </a:r>
            <a:endParaRPr lang="en-GB" sz="4000" dirty="0">
              <a:solidFill>
                <a:srgbClr val="FFFFFF"/>
              </a:solidFill>
            </a:endParaRPr>
          </a:p>
        </p:txBody>
      </p:sp>
      <p:sp>
        <p:nvSpPr>
          <p:cNvPr id="4" name="TextBox 3">
            <a:extLst>
              <a:ext uri="{FF2B5EF4-FFF2-40B4-BE49-F238E27FC236}">
                <a16:creationId xmlns:a16="http://schemas.microsoft.com/office/drawing/2014/main" id="{78E2B57F-1F97-211A-9E95-B96B54027EC7}"/>
              </a:ext>
            </a:extLst>
          </p:cNvPr>
          <p:cNvSpPr txBox="1"/>
          <p:nvPr/>
        </p:nvSpPr>
        <p:spPr>
          <a:xfrm>
            <a:off x="5774904" y="2832813"/>
            <a:ext cx="2731991" cy="452432"/>
          </a:xfrm>
          <a:prstGeom prst="rect">
            <a:avLst/>
          </a:prstGeom>
          <a:noFill/>
        </p:spPr>
        <p:txBody>
          <a:bodyPr wrap="square" rtlCol="0">
            <a:spAutoFit/>
          </a:bodyPr>
          <a:lstStyle/>
          <a:p>
            <a:pPr defTabSz="1188720">
              <a:spcAft>
                <a:spcPts val="600"/>
              </a:spcAft>
            </a:pPr>
            <a:r>
              <a:rPr lang="en-GB" sz="2340" kern="1200" dirty="0">
                <a:solidFill>
                  <a:schemeClr val="tx1"/>
                </a:solidFill>
                <a:latin typeface="+mn-lt"/>
                <a:ea typeface="+mn-ea"/>
                <a:cs typeface="+mn-cs"/>
              </a:rPr>
              <a:t>Load</a:t>
            </a:r>
            <a:endParaRPr lang="en-GB" dirty="0"/>
          </a:p>
        </p:txBody>
      </p:sp>
      <p:pic>
        <p:nvPicPr>
          <p:cNvPr id="12" name="Picture 11">
            <a:extLst>
              <a:ext uri="{FF2B5EF4-FFF2-40B4-BE49-F238E27FC236}">
                <a16:creationId xmlns:a16="http://schemas.microsoft.com/office/drawing/2014/main" id="{88FD2BDA-2D46-7C34-574C-DE83EFEE3157}"/>
              </a:ext>
            </a:extLst>
          </p:cNvPr>
          <p:cNvPicPr>
            <a:picLocks noChangeAspect="1"/>
          </p:cNvPicPr>
          <p:nvPr/>
        </p:nvPicPr>
        <p:blipFill>
          <a:blip r:embed="rId5"/>
          <a:stretch>
            <a:fillRect/>
          </a:stretch>
        </p:blipFill>
        <p:spPr>
          <a:xfrm>
            <a:off x="1403681" y="3674993"/>
            <a:ext cx="9636550" cy="1788212"/>
          </a:xfrm>
          <a:prstGeom prst="rect">
            <a:avLst/>
          </a:prstGeom>
          <a:solidFill>
            <a:schemeClr val="bg1"/>
          </a:solidFill>
          <a:ln>
            <a:solidFill>
              <a:schemeClr val="bg1"/>
            </a:solidFill>
          </a:ln>
        </p:spPr>
        <p:style>
          <a:lnRef idx="2">
            <a:schemeClr val="accent6">
              <a:shade val="15000"/>
            </a:schemeClr>
          </a:lnRef>
          <a:fillRef idx="1">
            <a:schemeClr val="accent6"/>
          </a:fillRef>
          <a:effectRef idx="0">
            <a:schemeClr val="accent6"/>
          </a:effectRef>
          <a:fontRef idx="minor">
            <a:schemeClr val="lt1"/>
          </a:fontRef>
        </p:style>
      </p:pic>
      <p:sp>
        <p:nvSpPr>
          <p:cNvPr id="3" name="Arrow: Down 2">
            <a:extLst>
              <a:ext uri="{FF2B5EF4-FFF2-40B4-BE49-F238E27FC236}">
                <a16:creationId xmlns:a16="http://schemas.microsoft.com/office/drawing/2014/main" id="{803C5652-9EF4-427C-AE8C-655F1D44B7B3}"/>
              </a:ext>
            </a:extLst>
          </p:cNvPr>
          <p:cNvSpPr/>
          <p:nvPr/>
        </p:nvSpPr>
        <p:spPr>
          <a:xfrm>
            <a:off x="6010847" y="3274713"/>
            <a:ext cx="422217" cy="83567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EF11BB1B-1E40-50B1-5B7F-9E12FE89E59F}"/>
              </a:ext>
            </a:extLst>
          </p:cNvPr>
          <p:cNvSpPr/>
          <p:nvPr/>
        </p:nvSpPr>
        <p:spPr>
          <a:xfrm rot="313635">
            <a:off x="1763845" y="3971123"/>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DD74DB7A-BF68-F7C0-CCF8-8539B43BEE0E}"/>
              </a:ext>
            </a:extLst>
          </p:cNvPr>
          <p:cNvSpPr/>
          <p:nvPr/>
        </p:nvSpPr>
        <p:spPr>
          <a:xfrm rot="313635">
            <a:off x="2741947" y="4117669"/>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DD16E2C5-FA7D-071F-8085-1617CC3E7EEA}"/>
              </a:ext>
            </a:extLst>
          </p:cNvPr>
          <p:cNvSpPr/>
          <p:nvPr/>
        </p:nvSpPr>
        <p:spPr>
          <a:xfrm rot="313635">
            <a:off x="3840134" y="4209319"/>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146F1BAC-E17D-CB2B-BD77-699231230ABE}"/>
              </a:ext>
            </a:extLst>
          </p:cNvPr>
          <p:cNvSpPr/>
          <p:nvPr/>
        </p:nvSpPr>
        <p:spPr>
          <a:xfrm>
            <a:off x="4888723" y="4249592"/>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BCFA5660-0340-3326-42DE-0B6AF7907481}"/>
              </a:ext>
            </a:extLst>
          </p:cNvPr>
          <p:cNvSpPr/>
          <p:nvPr/>
        </p:nvSpPr>
        <p:spPr>
          <a:xfrm rot="10800000">
            <a:off x="6645949" y="4249592"/>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3" name="Arrow: Right 32">
            <a:extLst>
              <a:ext uri="{FF2B5EF4-FFF2-40B4-BE49-F238E27FC236}">
                <a16:creationId xmlns:a16="http://schemas.microsoft.com/office/drawing/2014/main" id="{64C8AA39-EE66-151A-BC24-D5E20F222DB2}"/>
              </a:ext>
            </a:extLst>
          </p:cNvPr>
          <p:cNvSpPr/>
          <p:nvPr/>
        </p:nvSpPr>
        <p:spPr>
          <a:xfrm rot="10800000">
            <a:off x="7831878" y="4161655"/>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4" name="Arrow: Right 33">
            <a:extLst>
              <a:ext uri="{FF2B5EF4-FFF2-40B4-BE49-F238E27FC236}">
                <a16:creationId xmlns:a16="http://schemas.microsoft.com/office/drawing/2014/main" id="{4065CC37-3CE8-56BF-C0E7-B591CD517D55}"/>
              </a:ext>
            </a:extLst>
          </p:cNvPr>
          <p:cNvSpPr/>
          <p:nvPr/>
        </p:nvSpPr>
        <p:spPr>
          <a:xfrm rot="10800000">
            <a:off x="8854504" y="4072870"/>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6" name="Arrow: Right 45">
            <a:extLst>
              <a:ext uri="{FF2B5EF4-FFF2-40B4-BE49-F238E27FC236}">
                <a16:creationId xmlns:a16="http://schemas.microsoft.com/office/drawing/2014/main" id="{6C54AD21-D7F2-91FC-93E5-08FA3831FA7F}"/>
              </a:ext>
            </a:extLst>
          </p:cNvPr>
          <p:cNvSpPr/>
          <p:nvPr/>
        </p:nvSpPr>
        <p:spPr>
          <a:xfrm rot="10958889">
            <a:off x="4752788" y="4918065"/>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7" name="Arrow: Right 46">
            <a:extLst>
              <a:ext uri="{FF2B5EF4-FFF2-40B4-BE49-F238E27FC236}">
                <a16:creationId xmlns:a16="http://schemas.microsoft.com/office/drawing/2014/main" id="{47F309E8-1EBD-F85A-F63F-2DA522C1D420}"/>
              </a:ext>
            </a:extLst>
          </p:cNvPr>
          <p:cNvSpPr/>
          <p:nvPr/>
        </p:nvSpPr>
        <p:spPr>
          <a:xfrm>
            <a:off x="6533432" y="5040397"/>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EDC28A57-5B82-564A-43CE-A643623DA1DF}"/>
              </a:ext>
            </a:extLst>
          </p:cNvPr>
          <p:cNvSpPr/>
          <p:nvPr/>
        </p:nvSpPr>
        <p:spPr>
          <a:xfrm>
            <a:off x="7663677" y="4961984"/>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8EF4784A-CC43-37DE-37BB-ECF8864E6B0B}"/>
              </a:ext>
            </a:extLst>
          </p:cNvPr>
          <p:cNvSpPr/>
          <p:nvPr/>
        </p:nvSpPr>
        <p:spPr>
          <a:xfrm rot="21345574">
            <a:off x="8692178" y="4879630"/>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0" name="Arrow: Right 49">
            <a:extLst>
              <a:ext uri="{FF2B5EF4-FFF2-40B4-BE49-F238E27FC236}">
                <a16:creationId xmlns:a16="http://schemas.microsoft.com/office/drawing/2014/main" id="{57828CCE-85B0-DD0D-F62E-B274416BC74E}"/>
              </a:ext>
            </a:extLst>
          </p:cNvPr>
          <p:cNvSpPr/>
          <p:nvPr/>
        </p:nvSpPr>
        <p:spPr>
          <a:xfrm rot="21230722">
            <a:off x="9718755" y="4733501"/>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1" name="Arrow: Right 50">
            <a:extLst>
              <a:ext uri="{FF2B5EF4-FFF2-40B4-BE49-F238E27FC236}">
                <a16:creationId xmlns:a16="http://schemas.microsoft.com/office/drawing/2014/main" id="{98D63077-5382-901D-ECA1-1783CCC37D0D}"/>
              </a:ext>
            </a:extLst>
          </p:cNvPr>
          <p:cNvSpPr/>
          <p:nvPr/>
        </p:nvSpPr>
        <p:spPr>
          <a:xfrm rot="11298386">
            <a:off x="1657570" y="4689129"/>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2" name="Arrow: Right 51">
            <a:extLst>
              <a:ext uri="{FF2B5EF4-FFF2-40B4-BE49-F238E27FC236}">
                <a16:creationId xmlns:a16="http://schemas.microsoft.com/office/drawing/2014/main" id="{547954DC-D783-4ED7-5017-1E0E7D6BCBEF}"/>
              </a:ext>
            </a:extLst>
          </p:cNvPr>
          <p:cNvSpPr/>
          <p:nvPr/>
        </p:nvSpPr>
        <p:spPr>
          <a:xfrm rot="11210703">
            <a:off x="2695372" y="4820959"/>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D5F4874F-DF41-7881-2DFD-945393F3D776}"/>
              </a:ext>
            </a:extLst>
          </p:cNvPr>
          <p:cNvSpPr/>
          <p:nvPr/>
        </p:nvSpPr>
        <p:spPr>
          <a:xfrm rot="11085396">
            <a:off x="3727152" y="4900983"/>
            <a:ext cx="769925" cy="139268"/>
          </a:xfrm>
          <a:prstGeom prs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Arrow: Right 53">
            <a:extLst>
              <a:ext uri="{FF2B5EF4-FFF2-40B4-BE49-F238E27FC236}">
                <a16:creationId xmlns:a16="http://schemas.microsoft.com/office/drawing/2014/main" id="{9A64C946-C1FD-24F0-E85B-BB1774BC5398}"/>
              </a:ext>
            </a:extLst>
          </p:cNvPr>
          <p:cNvSpPr/>
          <p:nvPr/>
        </p:nvSpPr>
        <p:spPr>
          <a:xfrm rot="10520467">
            <a:off x="9841459" y="4003236"/>
            <a:ext cx="769925" cy="13926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F87BBD8E-C505-8D87-173C-A2E704929950}"/>
              </a:ext>
            </a:extLst>
          </p:cNvPr>
          <p:cNvSpPr/>
          <p:nvPr/>
        </p:nvSpPr>
        <p:spPr>
          <a:xfrm>
            <a:off x="1705760" y="4654529"/>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6AE5BA55-0B57-19AC-B54B-9F02DDA3161C}"/>
              </a:ext>
            </a:extLst>
          </p:cNvPr>
          <p:cNvSpPr/>
          <p:nvPr/>
        </p:nvSpPr>
        <p:spPr>
          <a:xfrm>
            <a:off x="2036831" y="472066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9CA264FC-690F-DB4F-ED1C-2506C2693C0B}"/>
              </a:ext>
            </a:extLst>
          </p:cNvPr>
          <p:cNvSpPr/>
          <p:nvPr/>
        </p:nvSpPr>
        <p:spPr>
          <a:xfrm>
            <a:off x="2406140" y="4766371"/>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2E89117A-5157-BFD8-7A1D-C54613FD36FD}"/>
              </a:ext>
            </a:extLst>
          </p:cNvPr>
          <p:cNvSpPr/>
          <p:nvPr/>
        </p:nvSpPr>
        <p:spPr>
          <a:xfrm>
            <a:off x="2712119" y="4804471"/>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DD06720C-8032-09C1-D441-72BFC236377A}"/>
              </a:ext>
            </a:extLst>
          </p:cNvPr>
          <p:cNvSpPr/>
          <p:nvPr/>
        </p:nvSpPr>
        <p:spPr>
          <a:xfrm>
            <a:off x="3084040" y="4861871"/>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F45CA566-DF1B-F739-C52A-29673C9FA929}"/>
              </a:ext>
            </a:extLst>
          </p:cNvPr>
          <p:cNvSpPr/>
          <p:nvPr/>
        </p:nvSpPr>
        <p:spPr>
          <a:xfrm>
            <a:off x="3417513" y="4899971"/>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729F03EB-94EE-0052-A69B-7B77B11A3A18}"/>
              </a:ext>
            </a:extLst>
          </p:cNvPr>
          <p:cNvSpPr/>
          <p:nvPr/>
        </p:nvSpPr>
        <p:spPr>
          <a:xfrm>
            <a:off x="3713265" y="4918847"/>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5E4CAF1B-36A3-28EB-3C8C-64F4768A2F64}"/>
              </a:ext>
            </a:extLst>
          </p:cNvPr>
          <p:cNvSpPr/>
          <p:nvPr/>
        </p:nvSpPr>
        <p:spPr>
          <a:xfrm>
            <a:off x="4039716" y="4956947"/>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2E4F2EEA-4218-0442-DBFE-74F44B81F8DF}"/>
              </a:ext>
            </a:extLst>
          </p:cNvPr>
          <p:cNvSpPr/>
          <p:nvPr/>
        </p:nvSpPr>
        <p:spPr>
          <a:xfrm>
            <a:off x="4362179" y="50056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lowchart: Connector 14">
            <a:extLst>
              <a:ext uri="{FF2B5EF4-FFF2-40B4-BE49-F238E27FC236}">
                <a16:creationId xmlns:a16="http://schemas.microsoft.com/office/drawing/2014/main" id="{8B391641-A827-6870-C00C-D4FD208EBC7C}"/>
              </a:ext>
            </a:extLst>
          </p:cNvPr>
          <p:cNvSpPr/>
          <p:nvPr/>
        </p:nvSpPr>
        <p:spPr>
          <a:xfrm>
            <a:off x="4750273" y="5025052"/>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Connector 16">
            <a:extLst>
              <a:ext uri="{FF2B5EF4-FFF2-40B4-BE49-F238E27FC236}">
                <a16:creationId xmlns:a16="http://schemas.microsoft.com/office/drawing/2014/main" id="{F643AC36-D391-9F7A-687E-A411602CDF00}"/>
              </a:ext>
            </a:extLst>
          </p:cNvPr>
          <p:cNvSpPr/>
          <p:nvPr/>
        </p:nvSpPr>
        <p:spPr>
          <a:xfrm>
            <a:off x="5163933" y="5033834"/>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16E83C8A-FA17-4A3E-314E-39326D86BD91}"/>
              </a:ext>
            </a:extLst>
          </p:cNvPr>
          <p:cNvSpPr/>
          <p:nvPr/>
        </p:nvSpPr>
        <p:spPr>
          <a:xfrm>
            <a:off x="5524003" y="50437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Connector 19">
            <a:extLst>
              <a:ext uri="{FF2B5EF4-FFF2-40B4-BE49-F238E27FC236}">
                <a16:creationId xmlns:a16="http://schemas.microsoft.com/office/drawing/2014/main" id="{66DD354A-A8CF-D672-604B-20EA0382C632}"/>
              </a:ext>
            </a:extLst>
          </p:cNvPr>
          <p:cNvSpPr/>
          <p:nvPr/>
        </p:nvSpPr>
        <p:spPr>
          <a:xfrm>
            <a:off x="5842529" y="5054440"/>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Connector 20">
            <a:extLst>
              <a:ext uri="{FF2B5EF4-FFF2-40B4-BE49-F238E27FC236}">
                <a16:creationId xmlns:a16="http://schemas.microsoft.com/office/drawing/2014/main" id="{36662EF0-405F-6504-D720-D3C04E0E1DA7}"/>
              </a:ext>
            </a:extLst>
          </p:cNvPr>
          <p:cNvSpPr/>
          <p:nvPr/>
        </p:nvSpPr>
        <p:spPr>
          <a:xfrm>
            <a:off x="6160806" y="50437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lowchart: Connector 25">
            <a:extLst>
              <a:ext uri="{FF2B5EF4-FFF2-40B4-BE49-F238E27FC236}">
                <a16:creationId xmlns:a16="http://schemas.microsoft.com/office/drawing/2014/main" id="{58D4DAED-4EBA-DDD6-2A31-27422D8CDC30}"/>
              </a:ext>
            </a:extLst>
          </p:cNvPr>
          <p:cNvSpPr/>
          <p:nvPr/>
        </p:nvSpPr>
        <p:spPr>
          <a:xfrm>
            <a:off x="6500336" y="5033834"/>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Connector 27">
            <a:extLst>
              <a:ext uri="{FF2B5EF4-FFF2-40B4-BE49-F238E27FC236}">
                <a16:creationId xmlns:a16="http://schemas.microsoft.com/office/drawing/2014/main" id="{08B73388-5025-CB6D-4A4F-93B9501D1A74}"/>
              </a:ext>
            </a:extLst>
          </p:cNvPr>
          <p:cNvSpPr/>
          <p:nvPr/>
        </p:nvSpPr>
        <p:spPr>
          <a:xfrm>
            <a:off x="6786525" y="5054440"/>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lowchart: Connector 29">
            <a:extLst>
              <a:ext uri="{FF2B5EF4-FFF2-40B4-BE49-F238E27FC236}">
                <a16:creationId xmlns:a16="http://schemas.microsoft.com/office/drawing/2014/main" id="{B0C72089-17DD-BCB9-78BE-F76C31A36427}"/>
              </a:ext>
            </a:extLst>
          </p:cNvPr>
          <p:cNvSpPr/>
          <p:nvPr/>
        </p:nvSpPr>
        <p:spPr>
          <a:xfrm>
            <a:off x="7101556" y="5033834"/>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lowchart: Connector 31">
            <a:extLst>
              <a:ext uri="{FF2B5EF4-FFF2-40B4-BE49-F238E27FC236}">
                <a16:creationId xmlns:a16="http://schemas.microsoft.com/office/drawing/2014/main" id="{62A1CADD-3E53-C103-3009-612F98222840}"/>
              </a:ext>
            </a:extLst>
          </p:cNvPr>
          <p:cNvSpPr/>
          <p:nvPr/>
        </p:nvSpPr>
        <p:spPr>
          <a:xfrm>
            <a:off x="7427358" y="50437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lowchart: Connector 34">
            <a:extLst>
              <a:ext uri="{FF2B5EF4-FFF2-40B4-BE49-F238E27FC236}">
                <a16:creationId xmlns:a16="http://schemas.microsoft.com/office/drawing/2014/main" id="{DEFEE2F5-BFA9-7572-3FA1-7C1CBCE3708E}"/>
              </a:ext>
            </a:extLst>
          </p:cNvPr>
          <p:cNvSpPr/>
          <p:nvPr/>
        </p:nvSpPr>
        <p:spPr>
          <a:xfrm>
            <a:off x="7788519" y="50056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lowchart: Connector 35">
            <a:extLst>
              <a:ext uri="{FF2B5EF4-FFF2-40B4-BE49-F238E27FC236}">
                <a16:creationId xmlns:a16="http://schemas.microsoft.com/office/drawing/2014/main" id="{4D48EA02-B4FE-2F76-2706-336BA3970780}"/>
              </a:ext>
            </a:extLst>
          </p:cNvPr>
          <p:cNvSpPr/>
          <p:nvPr/>
        </p:nvSpPr>
        <p:spPr>
          <a:xfrm>
            <a:off x="8122431" y="500561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lowchart: Connector 36">
            <a:extLst>
              <a:ext uri="{FF2B5EF4-FFF2-40B4-BE49-F238E27FC236}">
                <a16:creationId xmlns:a16="http://schemas.microsoft.com/office/drawing/2014/main" id="{ADE9232D-CF85-AD61-56F0-D861E119518B}"/>
              </a:ext>
            </a:extLst>
          </p:cNvPr>
          <p:cNvSpPr/>
          <p:nvPr/>
        </p:nvSpPr>
        <p:spPr>
          <a:xfrm>
            <a:off x="8429165" y="4978240"/>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lowchart: Connector 37">
            <a:extLst>
              <a:ext uri="{FF2B5EF4-FFF2-40B4-BE49-F238E27FC236}">
                <a16:creationId xmlns:a16="http://schemas.microsoft.com/office/drawing/2014/main" id="{BBCEA224-7430-A5DB-E53E-39FEA395F7C4}"/>
              </a:ext>
            </a:extLst>
          </p:cNvPr>
          <p:cNvSpPr/>
          <p:nvPr/>
        </p:nvSpPr>
        <p:spPr>
          <a:xfrm>
            <a:off x="8713502" y="4940140"/>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Flowchart: Connector 38">
            <a:extLst>
              <a:ext uri="{FF2B5EF4-FFF2-40B4-BE49-F238E27FC236}">
                <a16:creationId xmlns:a16="http://schemas.microsoft.com/office/drawing/2014/main" id="{8B8E145E-B46F-552A-C8A8-C5DD12A1D6A9}"/>
              </a:ext>
            </a:extLst>
          </p:cNvPr>
          <p:cNvSpPr/>
          <p:nvPr/>
        </p:nvSpPr>
        <p:spPr>
          <a:xfrm>
            <a:off x="9039821" y="4918847"/>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lowchart: Connector 39">
            <a:extLst>
              <a:ext uri="{FF2B5EF4-FFF2-40B4-BE49-F238E27FC236}">
                <a16:creationId xmlns:a16="http://schemas.microsoft.com/office/drawing/2014/main" id="{C965216E-5FFA-BB53-6E16-F55B05FED1F4}"/>
              </a:ext>
            </a:extLst>
          </p:cNvPr>
          <p:cNvSpPr/>
          <p:nvPr/>
        </p:nvSpPr>
        <p:spPr>
          <a:xfrm>
            <a:off x="9378125" y="489059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lowchart: Connector 40">
            <a:extLst>
              <a:ext uri="{FF2B5EF4-FFF2-40B4-BE49-F238E27FC236}">
                <a16:creationId xmlns:a16="http://schemas.microsoft.com/office/drawing/2014/main" id="{B3A43108-116E-4B0C-0761-156DAE0DDE3A}"/>
              </a:ext>
            </a:extLst>
          </p:cNvPr>
          <p:cNvSpPr/>
          <p:nvPr/>
        </p:nvSpPr>
        <p:spPr>
          <a:xfrm>
            <a:off x="9683248" y="4852493"/>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lowchart: Connector 41">
            <a:extLst>
              <a:ext uri="{FF2B5EF4-FFF2-40B4-BE49-F238E27FC236}">
                <a16:creationId xmlns:a16="http://schemas.microsoft.com/office/drawing/2014/main" id="{E69BF6F7-2C9D-0E61-DAEA-649317625149}"/>
              </a:ext>
            </a:extLst>
          </p:cNvPr>
          <p:cNvSpPr/>
          <p:nvPr/>
        </p:nvSpPr>
        <p:spPr>
          <a:xfrm>
            <a:off x="10015433" y="4795196"/>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Flowchart: Connector 42">
            <a:extLst>
              <a:ext uri="{FF2B5EF4-FFF2-40B4-BE49-F238E27FC236}">
                <a16:creationId xmlns:a16="http://schemas.microsoft.com/office/drawing/2014/main" id="{124982D6-A404-1D72-C7FC-7CEF98797520}"/>
              </a:ext>
            </a:extLst>
          </p:cNvPr>
          <p:cNvSpPr/>
          <p:nvPr/>
        </p:nvSpPr>
        <p:spPr>
          <a:xfrm>
            <a:off x="10369423" y="4740854"/>
            <a:ext cx="106681" cy="76200"/>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C2DA89DD-ABE2-0127-EDD8-644C4C89B20B}"/>
              </a:ext>
            </a:extLst>
          </p:cNvPr>
          <p:cNvSpPr txBox="1"/>
          <p:nvPr/>
        </p:nvSpPr>
        <p:spPr>
          <a:xfrm>
            <a:off x="3611124" y="5379993"/>
            <a:ext cx="5209059" cy="1200329"/>
          </a:xfrm>
          <a:prstGeom prst="rect">
            <a:avLst/>
          </a:prstGeom>
          <a:noFill/>
        </p:spPr>
        <p:txBody>
          <a:bodyPr wrap="square" rtlCol="0">
            <a:spAutoFit/>
          </a:bodyPr>
          <a:lstStyle/>
          <a:p>
            <a:r>
              <a:rPr lang="en-GB" dirty="0"/>
              <a:t>Reinforced Steel added to improve the tensile strength of the structure. Allowing for the structure to take advantage of the compressive strength of the concrete and the tensile strength of the steel.</a:t>
            </a:r>
          </a:p>
        </p:txBody>
      </p:sp>
      <p:pic>
        <p:nvPicPr>
          <p:cNvPr id="27" name="Audio 26">
            <a:hlinkClick r:id="" action="ppaction://media"/>
            <a:extLst>
              <a:ext uri="{FF2B5EF4-FFF2-40B4-BE49-F238E27FC236}">
                <a16:creationId xmlns:a16="http://schemas.microsoft.com/office/drawing/2014/main" id="{18EE897F-AFB5-91CD-3B05-6A01C60847CF}"/>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77680599"/>
      </p:ext>
    </p:extLst>
  </p:cSld>
  <p:clrMapOvr>
    <a:masterClrMapping/>
  </p:clrMapOvr>
  <mc:AlternateContent xmlns:mc="http://schemas.openxmlformats.org/markup-compatibility/2006">
    <mc:Choice xmlns:p14="http://schemas.microsoft.com/office/powerpoint/2010/main" Requires="p14">
      <p:transition spd="slow" p14:dur="2000" advTm="86304"/>
    </mc:Choice>
    <mc:Fallback>
      <p:transition spd="slow" advTm="86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anim calcmode="lin" valueType="num">
                                      <p:cBhvr>
                                        <p:cTn id="21" dur="500" fill="hold"/>
                                        <p:tgtEl>
                                          <p:spTgt spid="16"/>
                                        </p:tgtEl>
                                        <p:attrNameLst>
                                          <p:attrName>ppt_w</p:attrName>
                                        </p:attrNameLst>
                                      </p:cBhvr>
                                      <p:tavLst>
                                        <p:tav tm="0">
                                          <p:val>
                                            <p:fltVal val="0"/>
                                          </p:val>
                                        </p:tav>
                                        <p:tav tm="100000">
                                          <p:val>
                                            <p:strVal val="#ppt_w"/>
                                          </p:val>
                                        </p:tav>
                                      </p:tavLst>
                                    </p:anim>
                                    <p:anim calcmode="lin" valueType="num">
                                      <p:cBhvr>
                                        <p:cTn id="22" dur="500" fill="hold"/>
                                        <p:tgtEl>
                                          <p:spTgt spid="16"/>
                                        </p:tgtEl>
                                        <p:attrNameLst>
                                          <p:attrName>ppt_h</p:attrName>
                                        </p:attrNameLst>
                                      </p:cBhvr>
                                      <p:tavLst>
                                        <p:tav tm="0">
                                          <p:val>
                                            <p:fltVal val="0"/>
                                          </p:val>
                                        </p:tav>
                                        <p:tav tm="100000">
                                          <p:val>
                                            <p:strVal val="#ppt_h"/>
                                          </p:val>
                                        </p:tav>
                                      </p:tavLst>
                                    </p:anim>
                                    <p:animEffect transition="in" filter="fade">
                                      <p:cBhvr>
                                        <p:cTn id="23" dur="500"/>
                                        <p:tgtEl>
                                          <p:spTgt spid="16"/>
                                        </p:tgtEl>
                                      </p:cBhvr>
                                    </p:animEffect>
                                  </p:childTnLst>
                                </p:cTn>
                              </p:par>
                              <p:par>
                                <p:cTn id="24" presetID="53" presetClass="entr" presetSubtype="16" fill="hold" grpId="0" nodeType="with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p:cTn id="26" dur="500" fill="hold"/>
                                        <p:tgtEl>
                                          <p:spTgt spid="18"/>
                                        </p:tgtEl>
                                        <p:attrNameLst>
                                          <p:attrName>ppt_w</p:attrName>
                                        </p:attrNameLst>
                                      </p:cBhvr>
                                      <p:tavLst>
                                        <p:tav tm="0">
                                          <p:val>
                                            <p:fltVal val="0"/>
                                          </p:val>
                                        </p:tav>
                                        <p:tav tm="100000">
                                          <p:val>
                                            <p:strVal val="#ppt_w"/>
                                          </p:val>
                                        </p:tav>
                                      </p:tavLst>
                                    </p:anim>
                                    <p:anim calcmode="lin" valueType="num">
                                      <p:cBhvr>
                                        <p:cTn id="27" dur="500" fill="hold"/>
                                        <p:tgtEl>
                                          <p:spTgt spid="18"/>
                                        </p:tgtEl>
                                        <p:attrNameLst>
                                          <p:attrName>ppt_h</p:attrName>
                                        </p:attrNameLst>
                                      </p:cBhvr>
                                      <p:tavLst>
                                        <p:tav tm="0">
                                          <p:val>
                                            <p:fltVal val="0"/>
                                          </p:val>
                                        </p:tav>
                                        <p:tav tm="100000">
                                          <p:val>
                                            <p:strVal val="#ppt_h"/>
                                          </p:val>
                                        </p:tav>
                                      </p:tavLst>
                                    </p:anim>
                                    <p:animEffect transition="in" filter="fade">
                                      <p:cBhvr>
                                        <p:cTn id="28" dur="500"/>
                                        <p:tgtEl>
                                          <p:spTgt spid="18"/>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29"/>
                                        </p:tgtEl>
                                        <p:attrNameLst>
                                          <p:attrName>style.visibility</p:attrName>
                                        </p:attrNameLst>
                                      </p:cBhvr>
                                      <p:to>
                                        <p:strVal val="visible"/>
                                      </p:to>
                                    </p:set>
                                    <p:anim calcmode="lin" valueType="num">
                                      <p:cBhvr>
                                        <p:cTn id="36" dur="500" fill="hold"/>
                                        <p:tgtEl>
                                          <p:spTgt spid="29"/>
                                        </p:tgtEl>
                                        <p:attrNameLst>
                                          <p:attrName>ppt_w</p:attrName>
                                        </p:attrNameLst>
                                      </p:cBhvr>
                                      <p:tavLst>
                                        <p:tav tm="0">
                                          <p:val>
                                            <p:fltVal val="0"/>
                                          </p:val>
                                        </p:tav>
                                        <p:tav tm="100000">
                                          <p:val>
                                            <p:strVal val="#ppt_w"/>
                                          </p:val>
                                        </p:tav>
                                      </p:tavLst>
                                    </p:anim>
                                    <p:anim calcmode="lin" valueType="num">
                                      <p:cBhvr>
                                        <p:cTn id="37" dur="500" fill="hold"/>
                                        <p:tgtEl>
                                          <p:spTgt spid="29"/>
                                        </p:tgtEl>
                                        <p:attrNameLst>
                                          <p:attrName>ppt_h</p:attrName>
                                        </p:attrNameLst>
                                      </p:cBhvr>
                                      <p:tavLst>
                                        <p:tav tm="0">
                                          <p:val>
                                            <p:fltVal val="0"/>
                                          </p:val>
                                        </p:tav>
                                        <p:tav tm="100000">
                                          <p:val>
                                            <p:strVal val="#ppt_h"/>
                                          </p:val>
                                        </p:tav>
                                      </p:tavLst>
                                    </p:anim>
                                    <p:animEffect transition="in" filter="fade">
                                      <p:cBhvr>
                                        <p:cTn id="38" dur="500"/>
                                        <p:tgtEl>
                                          <p:spTgt spid="29"/>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31"/>
                                        </p:tgtEl>
                                        <p:attrNameLst>
                                          <p:attrName>style.visibility</p:attrName>
                                        </p:attrNameLst>
                                      </p:cBhvr>
                                      <p:to>
                                        <p:strVal val="visible"/>
                                      </p:to>
                                    </p:set>
                                    <p:anim calcmode="lin" valueType="num">
                                      <p:cBhvr>
                                        <p:cTn id="41" dur="500" fill="hold"/>
                                        <p:tgtEl>
                                          <p:spTgt spid="31"/>
                                        </p:tgtEl>
                                        <p:attrNameLst>
                                          <p:attrName>ppt_w</p:attrName>
                                        </p:attrNameLst>
                                      </p:cBhvr>
                                      <p:tavLst>
                                        <p:tav tm="0">
                                          <p:val>
                                            <p:fltVal val="0"/>
                                          </p:val>
                                        </p:tav>
                                        <p:tav tm="100000">
                                          <p:val>
                                            <p:strVal val="#ppt_w"/>
                                          </p:val>
                                        </p:tav>
                                      </p:tavLst>
                                    </p:anim>
                                    <p:anim calcmode="lin" valueType="num">
                                      <p:cBhvr>
                                        <p:cTn id="42" dur="500" fill="hold"/>
                                        <p:tgtEl>
                                          <p:spTgt spid="31"/>
                                        </p:tgtEl>
                                        <p:attrNameLst>
                                          <p:attrName>ppt_h</p:attrName>
                                        </p:attrNameLst>
                                      </p:cBhvr>
                                      <p:tavLst>
                                        <p:tav tm="0">
                                          <p:val>
                                            <p:fltVal val="0"/>
                                          </p:val>
                                        </p:tav>
                                        <p:tav tm="100000">
                                          <p:val>
                                            <p:strVal val="#ppt_h"/>
                                          </p:val>
                                        </p:tav>
                                      </p:tavLst>
                                    </p:anim>
                                    <p:animEffect transition="in" filter="fade">
                                      <p:cBhvr>
                                        <p:cTn id="43" dur="500"/>
                                        <p:tgtEl>
                                          <p:spTgt spid="31"/>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33"/>
                                        </p:tgtEl>
                                        <p:attrNameLst>
                                          <p:attrName>style.visibility</p:attrName>
                                        </p:attrNameLst>
                                      </p:cBhvr>
                                      <p:to>
                                        <p:strVal val="visible"/>
                                      </p:to>
                                    </p:set>
                                    <p:anim calcmode="lin" valueType="num">
                                      <p:cBhvr>
                                        <p:cTn id="46" dur="500" fill="hold"/>
                                        <p:tgtEl>
                                          <p:spTgt spid="33"/>
                                        </p:tgtEl>
                                        <p:attrNameLst>
                                          <p:attrName>ppt_w</p:attrName>
                                        </p:attrNameLst>
                                      </p:cBhvr>
                                      <p:tavLst>
                                        <p:tav tm="0">
                                          <p:val>
                                            <p:fltVal val="0"/>
                                          </p:val>
                                        </p:tav>
                                        <p:tav tm="100000">
                                          <p:val>
                                            <p:strVal val="#ppt_w"/>
                                          </p:val>
                                        </p:tav>
                                      </p:tavLst>
                                    </p:anim>
                                    <p:anim calcmode="lin" valueType="num">
                                      <p:cBhvr>
                                        <p:cTn id="47" dur="500" fill="hold"/>
                                        <p:tgtEl>
                                          <p:spTgt spid="33"/>
                                        </p:tgtEl>
                                        <p:attrNameLst>
                                          <p:attrName>ppt_h</p:attrName>
                                        </p:attrNameLst>
                                      </p:cBhvr>
                                      <p:tavLst>
                                        <p:tav tm="0">
                                          <p:val>
                                            <p:fltVal val="0"/>
                                          </p:val>
                                        </p:tav>
                                        <p:tav tm="100000">
                                          <p:val>
                                            <p:strVal val="#ppt_h"/>
                                          </p:val>
                                        </p:tav>
                                      </p:tavLst>
                                    </p:anim>
                                    <p:animEffect transition="in" filter="fade">
                                      <p:cBhvr>
                                        <p:cTn id="48" dur="500"/>
                                        <p:tgtEl>
                                          <p:spTgt spid="33"/>
                                        </p:tgtEl>
                                      </p:cBhvr>
                                    </p:animEffect>
                                  </p:childTnLst>
                                </p:cTn>
                              </p:par>
                              <p:par>
                                <p:cTn id="49" presetID="53" presetClass="entr" presetSubtype="16" fill="hold" grpId="0" nodeType="withEffect">
                                  <p:stCondLst>
                                    <p:cond delay="0"/>
                                  </p:stCondLst>
                                  <p:childTnLst>
                                    <p:set>
                                      <p:cBhvr>
                                        <p:cTn id="50" dur="1" fill="hold">
                                          <p:stCondLst>
                                            <p:cond delay="0"/>
                                          </p:stCondLst>
                                        </p:cTn>
                                        <p:tgtEl>
                                          <p:spTgt spid="34"/>
                                        </p:tgtEl>
                                        <p:attrNameLst>
                                          <p:attrName>style.visibility</p:attrName>
                                        </p:attrNameLst>
                                      </p:cBhvr>
                                      <p:to>
                                        <p:strVal val="visible"/>
                                      </p:to>
                                    </p:set>
                                    <p:anim calcmode="lin" valueType="num">
                                      <p:cBhvr>
                                        <p:cTn id="51" dur="500" fill="hold"/>
                                        <p:tgtEl>
                                          <p:spTgt spid="34"/>
                                        </p:tgtEl>
                                        <p:attrNameLst>
                                          <p:attrName>ppt_w</p:attrName>
                                        </p:attrNameLst>
                                      </p:cBhvr>
                                      <p:tavLst>
                                        <p:tav tm="0">
                                          <p:val>
                                            <p:fltVal val="0"/>
                                          </p:val>
                                        </p:tav>
                                        <p:tav tm="100000">
                                          <p:val>
                                            <p:strVal val="#ppt_w"/>
                                          </p:val>
                                        </p:tav>
                                      </p:tavLst>
                                    </p:anim>
                                    <p:anim calcmode="lin" valueType="num">
                                      <p:cBhvr>
                                        <p:cTn id="52" dur="500" fill="hold"/>
                                        <p:tgtEl>
                                          <p:spTgt spid="34"/>
                                        </p:tgtEl>
                                        <p:attrNameLst>
                                          <p:attrName>ppt_h</p:attrName>
                                        </p:attrNameLst>
                                      </p:cBhvr>
                                      <p:tavLst>
                                        <p:tav tm="0">
                                          <p:val>
                                            <p:fltVal val="0"/>
                                          </p:val>
                                        </p:tav>
                                        <p:tav tm="100000">
                                          <p:val>
                                            <p:strVal val="#ppt_h"/>
                                          </p:val>
                                        </p:tav>
                                      </p:tavLst>
                                    </p:anim>
                                    <p:animEffect transition="in" filter="fade">
                                      <p:cBhvr>
                                        <p:cTn id="53" dur="500"/>
                                        <p:tgtEl>
                                          <p:spTgt spid="34"/>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54"/>
                                        </p:tgtEl>
                                        <p:attrNameLst>
                                          <p:attrName>style.visibility</p:attrName>
                                        </p:attrNameLst>
                                      </p:cBhvr>
                                      <p:to>
                                        <p:strVal val="visible"/>
                                      </p:to>
                                    </p:set>
                                    <p:anim calcmode="lin" valueType="num">
                                      <p:cBhvr>
                                        <p:cTn id="56" dur="500" fill="hold"/>
                                        <p:tgtEl>
                                          <p:spTgt spid="54"/>
                                        </p:tgtEl>
                                        <p:attrNameLst>
                                          <p:attrName>ppt_w</p:attrName>
                                        </p:attrNameLst>
                                      </p:cBhvr>
                                      <p:tavLst>
                                        <p:tav tm="0">
                                          <p:val>
                                            <p:fltVal val="0"/>
                                          </p:val>
                                        </p:tav>
                                        <p:tav tm="100000">
                                          <p:val>
                                            <p:strVal val="#ppt_w"/>
                                          </p:val>
                                        </p:tav>
                                      </p:tavLst>
                                    </p:anim>
                                    <p:anim calcmode="lin" valueType="num">
                                      <p:cBhvr>
                                        <p:cTn id="57" dur="500" fill="hold"/>
                                        <p:tgtEl>
                                          <p:spTgt spid="54"/>
                                        </p:tgtEl>
                                        <p:attrNameLst>
                                          <p:attrName>ppt_h</p:attrName>
                                        </p:attrNameLst>
                                      </p:cBhvr>
                                      <p:tavLst>
                                        <p:tav tm="0">
                                          <p:val>
                                            <p:fltVal val="0"/>
                                          </p:val>
                                        </p:tav>
                                        <p:tav tm="100000">
                                          <p:val>
                                            <p:strVal val="#ppt_h"/>
                                          </p:val>
                                        </p:tav>
                                      </p:tavLst>
                                    </p:anim>
                                    <p:animEffect transition="in" filter="fade">
                                      <p:cBhvr>
                                        <p:cTn id="58" dur="500"/>
                                        <p:tgtEl>
                                          <p:spTgt spid="54"/>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xit" presetSubtype="4" fill="hold" grpId="0" nodeType="clickEffect">
                                  <p:stCondLst>
                                    <p:cond delay="0"/>
                                  </p:stCondLst>
                                  <p:childTnLst>
                                    <p:anim calcmode="lin" valueType="num">
                                      <p:cBhvr additive="base">
                                        <p:cTn id="62" dur="500"/>
                                        <p:tgtEl>
                                          <p:spTgt spid="51"/>
                                        </p:tgtEl>
                                        <p:attrNameLst>
                                          <p:attrName>ppt_x</p:attrName>
                                        </p:attrNameLst>
                                      </p:cBhvr>
                                      <p:tavLst>
                                        <p:tav tm="0">
                                          <p:val>
                                            <p:strVal val="ppt_x"/>
                                          </p:val>
                                        </p:tav>
                                        <p:tav tm="100000">
                                          <p:val>
                                            <p:strVal val="ppt_x"/>
                                          </p:val>
                                        </p:tav>
                                      </p:tavLst>
                                    </p:anim>
                                    <p:anim calcmode="lin" valueType="num">
                                      <p:cBhvr additive="base">
                                        <p:cTn id="63" dur="500"/>
                                        <p:tgtEl>
                                          <p:spTgt spid="51"/>
                                        </p:tgtEl>
                                        <p:attrNameLst>
                                          <p:attrName>ppt_y</p:attrName>
                                        </p:attrNameLst>
                                      </p:cBhvr>
                                      <p:tavLst>
                                        <p:tav tm="0">
                                          <p:val>
                                            <p:strVal val="ppt_y"/>
                                          </p:val>
                                        </p:tav>
                                        <p:tav tm="100000">
                                          <p:val>
                                            <p:strVal val="1+ppt_h/2"/>
                                          </p:val>
                                        </p:tav>
                                      </p:tavLst>
                                    </p:anim>
                                    <p:set>
                                      <p:cBhvr>
                                        <p:cTn id="64" dur="1" fill="hold">
                                          <p:stCondLst>
                                            <p:cond delay="499"/>
                                          </p:stCondLst>
                                        </p:cTn>
                                        <p:tgtEl>
                                          <p:spTgt spid="51"/>
                                        </p:tgtEl>
                                        <p:attrNameLst>
                                          <p:attrName>style.visibility</p:attrName>
                                        </p:attrNameLst>
                                      </p:cBhvr>
                                      <p:to>
                                        <p:strVal val="hidden"/>
                                      </p:to>
                                    </p:set>
                                  </p:childTnLst>
                                </p:cTn>
                              </p:par>
                              <p:par>
                                <p:cTn id="65" presetID="2" presetClass="exit" presetSubtype="4" fill="hold" grpId="0" nodeType="withEffect">
                                  <p:stCondLst>
                                    <p:cond delay="0"/>
                                  </p:stCondLst>
                                  <p:childTnLst>
                                    <p:anim calcmode="lin" valueType="num">
                                      <p:cBhvr additive="base">
                                        <p:cTn id="66" dur="500"/>
                                        <p:tgtEl>
                                          <p:spTgt spid="52"/>
                                        </p:tgtEl>
                                        <p:attrNameLst>
                                          <p:attrName>ppt_x</p:attrName>
                                        </p:attrNameLst>
                                      </p:cBhvr>
                                      <p:tavLst>
                                        <p:tav tm="0">
                                          <p:val>
                                            <p:strVal val="ppt_x"/>
                                          </p:val>
                                        </p:tav>
                                        <p:tav tm="100000">
                                          <p:val>
                                            <p:strVal val="ppt_x"/>
                                          </p:val>
                                        </p:tav>
                                      </p:tavLst>
                                    </p:anim>
                                    <p:anim calcmode="lin" valueType="num">
                                      <p:cBhvr additive="base">
                                        <p:cTn id="67" dur="500"/>
                                        <p:tgtEl>
                                          <p:spTgt spid="52"/>
                                        </p:tgtEl>
                                        <p:attrNameLst>
                                          <p:attrName>ppt_y</p:attrName>
                                        </p:attrNameLst>
                                      </p:cBhvr>
                                      <p:tavLst>
                                        <p:tav tm="0">
                                          <p:val>
                                            <p:strVal val="ppt_y"/>
                                          </p:val>
                                        </p:tav>
                                        <p:tav tm="100000">
                                          <p:val>
                                            <p:strVal val="1+ppt_h/2"/>
                                          </p:val>
                                        </p:tav>
                                      </p:tavLst>
                                    </p:anim>
                                    <p:set>
                                      <p:cBhvr>
                                        <p:cTn id="68" dur="1" fill="hold">
                                          <p:stCondLst>
                                            <p:cond delay="499"/>
                                          </p:stCondLst>
                                        </p:cTn>
                                        <p:tgtEl>
                                          <p:spTgt spid="52"/>
                                        </p:tgtEl>
                                        <p:attrNameLst>
                                          <p:attrName>style.visibility</p:attrName>
                                        </p:attrNameLst>
                                      </p:cBhvr>
                                      <p:to>
                                        <p:strVal val="hidden"/>
                                      </p:to>
                                    </p:set>
                                  </p:childTnLst>
                                </p:cTn>
                              </p:par>
                              <p:par>
                                <p:cTn id="69" presetID="2" presetClass="exit" presetSubtype="4" fill="hold" grpId="0" nodeType="withEffect">
                                  <p:stCondLst>
                                    <p:cond delay="0"/>
                                  </p:stCondLst>
                                  <p:childTnLst>
                                    <p:anim calcmode="lin" valueType="num">
                                      <p:cBhvr additive="base">
                                        <p:cTn id="70" dur="500"/>
                                        <p:tgtEl>
                                          <p:spTgt spid="53"/>
                                        </p:tgtEl>
                                        <p:attrNameLst>
                                          <p:attrName>ppt_x</p:attrName>
                                        </p:attrNameLst>
                                      </p:cBhvr>
                                      <p:tavLst>
                                        <p:tav tm="0">
                                          <p:val>
                                            <p:strVal val="ppt_x"/>
                                          </p:val>
                                        </p:tav>
                                        <p:tav tm="100000">
                                          <p:val>
                                            <p:strVal val="ppt_x"/>
                                          </p:val>
                                        </p:tav>
                                      </p:tavLst>
                                    </p:anim>
                                    <p:anim calcmode="lin" valueType="num">
                                      <p:cBhvr additive="base">
                                        <p:cTn id="71" dur="500"/>
                                        <p:tgtEl>
                                          <p:spTgt spid="53"/>
                                        </p:tgtEl>
                                        <p:attrNameLst>
                                          <p:attrName>ppt_y</p:attrName>
                                        </p:attrNameLst>
                                      </p:cBhvr>
                                      <p:tavLst>
                                        <p:tav tm="0">
                                          <p:val>
                                            <p:strVal val="ppt_y"/>
                                          </p:val>
                                        </p:tav>
                                        <p:tav tm="100000">
                                          <p:val>
                                            <p:strVal val="1+ppt_h/2"/>
                                          </p:val>
                                        </p:tav>
                                      </p:tavLst>
                                    </p:anim>
                                    <p:set>
                                      <p:cBhvr>
                                        <p:cTn id="72" dur="1" fill="hold">
                                          <p:stCondLst>
                                            <p:cond delay="499"/>
                                          </p:stCondLst>
                                        </p:cTn>
                                        <p:tgtEl>
                                          <p:spTgt spid="53"/>
                                        </p:tgtEl>
                                        <p:attrNameLst>
                                          <p:attrName>style.visibility</p:attrName>
                                        </p:attrNameLst>
                                      </p:cBhvr>
                                      <p:to>
                                        <p:strVal val="hidden"/>
                                      </p:to>
                                    </p:set>
                                  </p:childTnLst>
                                </p:cTn>
                              </p:par>
                              <p:par>
                                <p:cTn id="73" presetID="2" presetClass="exit" presetSubtype="4" fill="hold" grpId="0" nodeType="withEffect">
                                  <p:stCondLst>
                                    <p:cond delay="0"/>
                                  </p:stCondLst>
                                  <p:childTnLst>
                                    <p:anim calcmode="lin" valueType="num">
                                      <p:cBhvr additive="base">
                                        <p:cTn id="74" dur="500"/>
                                        <p:tgtEl>
                                          <p:spTgt spid="46"/>
                                        </p:tgtEl>
                                        <p:attrNameLst>
                                          <p:attrName>ppt_x</p:attrName>
                                        </p:attrNameLst>
                                      </p:cBhvr>
                                      <p:tavLst>
                                        <p:tav tm="0">
                                          <p:val>
                                            <p:strVal val="ppt_x"/>
                                          </p:val>
                                        </p:tav>
                                        <p:tav tm="100000">
                                          <p:val>
                                            <p:strVal val="ppt_x"/>
                                          </p:val>
                                        </p:tav>
                                      </p:tavLst>
                                    </p:anim>
                                    <p:anim calcmode="lin" valueType="num">
                                      <p:cBhvr additive="base">
                                        <p:cTn id="75" dur="500"/>
                                        <p:tgtEl>
                                          <p:spTgt spid="46"/>
                                        </p:tgtEl>
                                        <p:attrNameLst>
                                          <p:attrName>ppt_y</p:attrName>
                                        </p:attrNameLst>
                                      </p:cBhvr>
                                      <p:tavLst>
                                        <p:tav tm="0">
                                          <p:val>
                                            <p:strVal val="ppt_y"/>
                                          </p:val>
                                        </p:tav>
                                        <p:tav tm="100000">
                                          <p:val>
                                            <p:strVal val="1+ppt_h/2"/>
                                          </p:val>
                                        </p:tav>
                                      </p:tavLst>
                                    </p:anim>
                                    <p:set>
                                      <p:cBhvr>
                                        <p:cTn id="76" dur="1" fill="hold">
                                          <p:stCondLst>
                                            <p:cond delay="499"/>
                                          </p:stCondLst>
                                        </p:cTn>
                                        <p:tgtEl>
                                          <p:spTgt spid="46"/>
                                        </p:tgtEl>
                                        <p:attrNameLst>
                                          <p:attrName>style.visibility</p:attrName>
                                        </p:attrNameLst>
                                      </p:cBhvr>
                                      <p:to>
                                        <p:strVal val="hidden"/>
                                      </p:to>
                                    </p:set>
                                  </p:childTnLst>
                                </p:cTn>
                              </p:par>
                              <p:par>
                                <p:cTn id="77" presetID="2" presetClass="exit" presetSubtype="4" fill="hold" grpId="0" nodeType="withEffect">
                                  <p:stCondLst>
                                    <p:cond delay="0"/>
                                  </p:stCondLst>
                                  <p:childTnLst>
                                    <p:anim calcmode="lin" valueType="num">
                                      <p:cBhvr additive="base">
                                        <p:cTn id="78" dur="500"/>
                                        <p:tgtEl>
                                          <p:spTgt spid="47"/>
                                        </p:tgtEl>
                                        <p:attrNameLst>
                                          <p:attrName>ppt_x</p:attrName>
                                        </p:attrNameLst>
                                      </p:cBhvr>
                                      <p:tavLst>
                                        <p:tav tm="0">
                                          <p:val>
                                            <p:strVal val="ppt_x"/>
                                          </p:val>
                                        </p:tav>
                                        <p:tav tm="100000">
                                          <p:val>
                                            <p:strVal val="ppt_x"/>
                                          </p:val>
                                        </p:tav>
                                      </p:tavLst>
                                    </p:anim>
                                    <p:anim calcmode="lin" valueType="num">
                                      <p:cBhvr additive="base">
                                        <p:cTn id="79" dur="500"/>
                                        <p:tgtEl>
                                          <p:spTgt spid="47"/>
                                        </p:tgtEl>
                                        <p:attrNameLst>
                                          <p:attrName>ppt_y</p:attrName>
                                        </p:attrNameLst>
                                      </p:cBhvr>
                                      <p:tavLst>
                                        <p:tav tm="0">
                                          <p:val>
                                            <p:strVal val="ppt_y"/>
                                          </p:val>
                                        </p:tav>
                                        <p:tav tm="100000">
                                          <p:val>
                                            <p:strVal val="1+ppt_h/2"/>
                                          </p:val>
                                        </p:tav>
                                      </p:tavLst>
                                    </p:anim>
                                    <p:set>
                                      <p:cBhvr>
                                        <p:cTn id="80" dur="1" fill="hold">
                                          <p:stCondLst>
                                            <p:cond delay="499"/>
                                          </p:stCondLst>
                                        </p:cTn>
                                        <p:tgtEl>
                                          <p:spTgt spid="47"/>
                                        </p:tgtEl>
                                        <p:attrNameLst>
                                          <p:attrName>style.visibility</p:attrName>
                                        </p:attrNameLst>
                                      </p:cBhvr>
                                      <p:to>
                                        <p:strVal val="hidden"/>
                                      </p:to>
                                    </p:set>
                                  </p:childTnLst>
                                </p:cTn>
                              </p:par>
                              <p:par>
                                <p:cTn id="81" presetID="2" presetClass="exit" presetSubtype="4" fill="hold" grpId="0" nodeType="withEffect">
                                  <p:stCondLst>
                                    <p:cond delay="0"/>
                                  </p:stCondLst>
                                  <p:childTnLst>
                                    <p:anim calcmode="lin" valueType="num">
                                      <p:cBhvr additive="base">
                                        <p:cTn id="82" dur="500"/>
                                        <p:tgtEl>
                                          <p:spTgt spid="48"/>
                                        </p:tgtEl>
                                        <p:attrNameLst>
                                          <p:attrName>ppt_x</p:attrName>
                                        </p:attrNameLst>
                                      </p:cBhvr>
                                      <p:tavLst>
                                        <p:tav tm="0">
                                          <p:val>
                                            <p:strVal val="ppt_x"/>
                                          </p:val>
                                        </p:tav>
                                        <p:tav tm="100000">
                                          <p:val>
                                            <p:strVal val="ppt_x"/>
                                          </p:val>
                                        </p:tav>
                                      </p:tavLst>
                                    </p:anim>
                                    <p:anim calcmode="lin" valueType="num">
                                      <p:cBhvr additive="base">
                                        <p:cTn id="83" dur="500"/>
                                        <p:tgtEl>
                                          <p:spTgt spid="48"/>
                                        </p:tgtEl>
                                        <p:attrNameLst>
                                          <p:attrName>ppt_y</p:attrName>
                                        </p:attrNameLst>
                                      </p:cBhvr>
                                      <p:tavLst>
                                        <p:tav tm="0">
                                          <p:val>
                                            <p:strVal val="ppt_y"/>
                                          </p:val>
                                        </p:tav>
                                        <p:tav tm="100000">
                                          <p:val>
                                            <p:strVal val="1+ppt_h/2"/>
                                          </p:val>
                                        </p:tav>
                                      </p:tavLst>
                                    </p:anim>
                                    <p:set>
                                      <p:cBhvr>
                                        <p:cTn id="84" dur="1" fill="hold">
                                          <p:stCondLst>
                                            <p:cond delay="499"/>
                                          </p:stCondLst>
                                        </p:cTn>
                                        <p:tgtEl>
                                          <p:spTgt spid="48"/>
                                        </p:tgtEl>
                                        <p:attrNameLst>
                                          <p:attrName>style.visibility</p:attrName>
                                        </p:attrNameLst>
                                      </p:cBhvr>
                                      <p:to>
                                        <p:strVal val="hidden"/>
                                      </p:to>
                                    </p:set>
                                  </p:childTnLst>
                                </p:cTn>
                              </p:par>
                              <p:par>
                                <p:cTn id="85" presetID="2" presetClass="exit" presetSubtype="4" fill="hold" grpId="0" nodeType="withEffect">
                                  <p:stCondLst>
                                    <p:cond delay="0"/>
                                  </p:stCondLst>
                                  <p:childTnLst>
                                    <p:anim calcmode="lin" valueType="num">
                                      <p:cBhvr additive="base">
                                        <p:cTn id="86" dur="500"/>
                                        <p:tgtEl>
                                          <p:spTgt spid="49"/>
                                        </p:tgtEl>
                                        <p:attrNameLst>
                                          <p:attrName>ppt_x</p:attrName>
                                        </p:attrNameLst>
                                      </p:cBhvr>
                                      <p:tavLst>
                                        <p:tav tm="0">
                                          <p:val>
                                            <p:strVal val="ppt_x"/>
                                          </p:val>
                                        </p:tav>
                                        <p:tav tm="100000">
                                          <p:val>
                                            <p:strVal val="ppt_x"/>
                                          </p:val>
                                        </p:tav>
                                      </p:tavLst>
                                    </p:anim>
                                    <p:anim calcmode="lin" valueType="num">
                                      <p:cBhvr additive="base">
                                        <p:cTn id="87" dur="500"/>
                                        <p:tgtEl>
                                          <p:spTgt spid="49"/>
                                        </p:tgtEl>
                                        <p:attrNameLst>
                                          <p:attrName>ppt_y</p:attrName>
                                        </p:attrNameLst>
                                      </p:cBhvr>
                                      <p:tavLst>
                                        <p:tav tm="0">
                                          <p:val>
                                            <p:strVal val="ppt_y"/>
                                          </p:val>
                                        </p:tav>
                                        <p:tav tm="100000">
                                          <p:val>
                                            <p:strVal val="1+ppt_h/2"/>
                                          </p:val>
                                        </p:tav>
                                      </p:tavLst>
                                    </p:anim>
                                    <p:set>
                                      <p:cBhvr>
                                        <p:cTn id="88" dur="1" fill="hold">
                                          <p:stCondLst>
                                            <p:cond delay="499"/>
                                          </p:stCondLst>
                                        </p:cTn>
                                        <p:tgtEl>
                                          <p:spTgt spid="49"/>
                                        </p:tgtEl>
                                        <p:attrNameLst>
                                          <p:attrName>style.visibility</p:attrName>
                                        </p:attrNameLst>
                                      </p:cBhvr>
                                      <p:to>
                                        <p:strVal val="hidden"/>
                                      </p:to>
                                    </p:set>
                                  </p:childTnLst>
                                </p:cTn>
                              </p:par>
                              <p:par>
                                <p:cTn id="89" presetID="2" presetClass="exit" presetSubtype="4" fill="hold" grpId="0" nodeType="withEffect">
                                  <p:stCondLst>
                                    <p:cond delay="0"/>
                                  </p:stCondLst>
                                  <p:childTnLst>
                                    <p:anim calcmode="lin" valueType="num">
                                      <p:cBhvr additive="base">
                                        <p:cTn id="90" dur="500"/>
                                        <p:tgtEl>
                                          <p:spTgt spid="50"/>
                                        </p:tgtEl>
                                        <p:attrNameLst>
                                          <p:attrName>ppt_x</p:attrName>
                                        </p:attrNameLst>
                                      </p:cBhvr>
                                      <p:tavLst>
                                        <p:tav tm="0">
                                          <p:val>
                                            <p:strVal val="ppt_x"/>
                                          </p:val>
                                        </p:tav>
                                        <p:tav tm="100000">
                                          <p:val>
                                            <p:strVal val="ppt_x"/>
                                          </p:val>
                                        </p:tav>
                                      </p:tavLst>
                                    </p:anim>
                                    <p:anim calcmode="lin" valueType="num">
                                      <p:cBhvr additive="base">
                                        <p:cTn id="91" dur="500"/>
                                        <p:tgtEl>
                                          <p:spTgt spid="50"/>
                                        </p:tgtEl>
                                        <p:attrNameLst>
                                          <p:attrName>ppt_y</p:attrName>
                                        </p:attrNameLst>
                                      </p:cBhvr>
                                      <p:tavLst>
                                        <p:tav tm="0">
                                          <p:val>
                                            <p:strVal val="ppt_y"/>
                                          </p:val>
                                        </p:tav>
                                        <p:tav tm="100000">
                                          <p:val>
                                            <p:strVal val="1+ppt_h/2"/>
                                          </p:val>
                                        </p:tav>
                                      </p:tavLst>
                                    </p:anim>
                                    <p:set>
                                      <p:cBhvr>
                                        <p:cTn id="92" dur="1" fill="hold">
                                          <p:stCondLst>
                                            <p:cond delay="499"/>
                                          </p:stCondLst>
                                        </p:cTn>
                                        <p:tgtEl>
                                          <p:spTgt spid="50"/>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5"/>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6"/>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7"/>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8"/>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9"/>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0"/>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11"/>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13"/>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14"/>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15"/>
                                        </p:tgtEl>
                                        <p:attrNameLst>
                                          <p:attrName>style.visibility</p:attrName>
                                        </p:attrNameLst>
                                      </p:cBhvr>
                                      <p:to>
                                        <p:strVal val="visible"/>
                                      </p:to>
                                    </p:set>
                                  </p:childTnLst>
                                </p:cTn>
                              </p:par>
                              <p:par>
                                <p:cTn id="115" presetID="1" presetClass="entr" presetSubtype="0" fill="hold" grpId="0" nodeType="withEffect">
                                  <p:stCondLst>
                                    <p:cond delay="0"/>
                                  </p:stCondLst>
                                  <p:childTnLst>
                                    <p:set>
                                      <p:cBhvr>
                                        <p:cTn id="116" dur="1" fill="hold">
                                          <p:stCondLst>
                                            <p:cond delay="0"/>
                                          </p:stCondLst>
                                        </p:cTn>
                                        <p:tgtEl>
                                          <p:spTgt spid="17"/>
                                        </p:tgtEl>
                                        <p:attrNameLst>
                                          <p:attrName>style.visibility</p:attrName>
                                        </p:attrNameLst>
                                      </p:cBhvr>
                                      <p:to>
                                        <p:strVal val="visible"/>
                                      </p:to>
                                    </p:set>
                                  </p:childTnLst>
                                </p:cTn>
                              </p:par>
                              <p:par>
                                <p:cTn id="117" presetID="1" presetClass="entr" presetSubtype="0" fill="hold" grpId="0" nodeType="withEffect">
                                  <p:stCondLst>
                                    <p:cond delay="0"/>
                                  </p:stCondLst>
                                  <p:childTnLst>
                                    <p:set>
                                      <p:cBhvr>
                                        <p:cTn id="118" dur="1" fill="hold">
                                          <p:stCondLst>
                                            <p:cond delay="0"/>
                                          </p:stCondLst>
                                        </p:cTn>
                                        <p:tgtEl>
                                          <p:spTgt spid="19"/>
                                        </p:tgtEl>
                                        <p:attrNameLst>
                                          <p:attrName>style.visibility</p:attrName>
                                        </p:attrNameLst>
                                      </p:cBhvr>
                                      <p:to>
                                        <p:strVal val="visible"/>
                                      </p:to>
                                    </p:set>
                                  </p:childTnLst>
                                </p:cTn>
                              </p:par>
                              <p:par>
                                <p:cTn id="119" presetID="1" presetClass="entr" presetSubtype="0" fill="hold" grpId="0" nodeType="withEffect">
                                  <p:stCondLst>
                                    <p:cond delay="0"/>
                                  </p:stCondLst>
                                  <p:childTnLst>
                                    <p:set>
                                      <p:cBhvr>
                                        <p:cTn id="120" dur="1" fill="hold">
                                          <p:stCondLst>
                                            <p:cond delay="0"/>
                                          </p:stCondLst>
                                        </p:cTn>
                                        <p:tgtEl>
                                          <p:spTgt spid="20"/>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21"/>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26"/>
                                        </p:tgtEl>
                                        <p:attrNameLst>
                                          <p:attrName>style.visibility</p:attrName>
                                        </p:attrNameLst>
                                      </p:cBhvr>
                                      <p:to>
                                        <p:strVal val="visible"/>
                                      </p:to>
                                    </p:set>
                                  </p:childTnLst>
                                </p:cTn>
                              </p:par>
                              <p:par>
                                <p:cTn id="125" presetID="1" presetClass="entr" presetSubtype="0" fill="hold" grpId="0" nodeType="withEffect">
                                  <p:stCondLst>
                                    <p:cond delay="0"/>
                                  </p:stCondLst>
                                  <p:childTnLst>
                                    <p:set>
                                      <p:cBhvr>
                                        <p:cTn id="126" dur="1" fill="hold">
                                          <p:stCondLst>
                                            <p:cond delay="0"/>
                                          </p:stCondLst>
                                        </p:cTn>
                                        <p:tgtEl>
                                          <p:spTgt spid="28"/>
                                        </p:tgtEl>
                                        <p:attrNameLst>
                                          <p:attrName>style.visibility</p:attrName>
                                        </p:attrNameLst>
                                      </p:cBhvr>
                                      <p:to>
                                        <p:strVal val="visible"/>
                                      </p:to>
                                    </p:set>
                                  </p:childTnLst>
                                </p:cTn>
                              </p:par>
                              <p:par>
                                <p:cTn id="127" presetID="1" presetClass="entr" presetSubtype="0" fill="hold" grpId="0" nodeType="withEffect">
                                  <p:stCondLst>
                                    <p:cond delay="0"/>
                                  </p:stCondLst>
                                  <p:childTnLst>
                                    <p:set>
                                      <p:cBhvr>
                                        <p:cTn id="128" dur="1" fill="hold">
                                          <p:stCondLst>
                                            <p:cond delay="0"/>
                                          </p:stCondLst>
                                        </p:cTn>
                                        <p:tgtEl>
                                          <p:spTgt spid="30"/>
                                        </p:tgtEl>
                                        <p:attrNameLst>
                                          <p:attrName>style.visibility</p:attrName>
                                        </p:attrNameLst>
                                      </p:cBhvr>
                                      <p:to>
                                        <p:strVal val="visible"/>
                                      </p:to>
                                    </p:set>
                                  </p:childTnLst>
                                </p:cTn>
                              </p:par>
                              <p:par>
                                <p:cTn id="129" presetID="1" presetClass="entr" presetSubtype="0" fill="hold" grpId="0" nodeType="withEffect">
                                  <p:stCondLst>
                                    <p:cond delay="0"/>
                                  </p:stCondLst>
                                  <p:childTnLst>
                                    <p:set>
                                      <p:cBhvr>
                                        <p:cTn id="130" dur="1" fill="hold">
                                          <p:stCondLst>
                                            <p:cond delay="0"/>
                                          </p:stCondLst>
                                        </p:cTn>
                                        <p:tgtEl>
                                          <p:spTgt spid="32"/>
                                        </p:tgtEl>
                                        <p:attrNameLst>
                                          <p:attrName>style.visibility</p:attrName>
                                        </p:attrNameLst>
                                      </p:cBhvr>
                                      <p:to>
                                        <p:strVal val="visible"/>
                                      </p:to>
                                    </p:set>
                                  </p:childTnLst>
                                </p:cTn>
                              </p:par>
                              <p:par>
                                <p:cTn id="131" presetID="1" presetClass="entr" presetSubtype="0" fill="hold" grpId="0" nodeType="withEffect">
                                  <p:stCondLst>
                                    <p:cond delay="0"/>
                                  </p:stCondLst>
                                  <p:childTnLst>
                                    <p:set>
                                      <p:cBhvr>
                                        <p:cTn id="132" dur="1" fill="hold">
                                          <p:stCondLst>
                                            <p:cond delay="0"/>
                                          </p:stCondLst>
                                        </p:cTn>
                                        <p:tgtEl>
                                          <p:spTgt spid="35"/>
                                        </p:tgtEl>
                                        <p:attrNameLst>
                                          <p:attrName>style.visibility</p:attrName>
                                        </p:attrNameLst>
                                      </p:cBhvr>
                                      <p:to>
                                        <p:strVal val="visible"/>
                                      </p:to>
                                    </p:set>
                                  </p:childTnLst>
                                </p:cTn>
                              </p:par>
                              <p:par>
                                <p:cTn id="133" presetID="1" presetClass="entr" presetSubtype="0" fill="hold" grpId="0" nodeType="withEffect">
                                  <p:stCondLst>
                                    <p:cond delay="0"/>
                                  </p:stCondLst>
                                  <p:childTnLst>
                                    <p:set>
                                      <p:cBhvr>
                                        <p:cTn id="134" dur="1" fill="hold">
                                          <p:stCondLst>
                                            <p:cond delay="0"/>
                                          </p:stCondLst>
                                        </p:cTn>
                                        <p:tgtEl>
                                          <p:spTgt spid="36"/>
                                        </p:tgtEl>
                                        <p:attrNameLst>
                                          <p:attrName>style.visibility</p:attrName>
                                        </p:attrNameLst>
                                      </p:cBhvr>
                                      <p:to>
                                        <p:strVal val="visible"/>
                                      </p:to>
                                    </p:set>
                                  </p:childTnLst>
                                </p:cTn>
                              </p:par>
                              <p:par>
                                <p:cTn id="135" presetID="1" presetClass="entr" presetSubtype="0" fill="hold" grpId="0" nodeType="withEffect">
                                  <p:stCondLst>
                                    <p:cond delay="0"/>
                                  </p:stCondLst>
                                  <p:childTnLst>
                                    <p:set>
                                      <p:cBhvr>
                                        <p:cTn id="136" dur="1" fill="hold">
                                          <p:stCondLst>
                                            <p:cond delay="0"/>
                                          </p:stCondLst>
                                        </p:cTn>
                                        <p:tgtEl>
                                          <p:spTgt spid="37"/>
                                        </p:tgtEl>
                                        <p:attrNameLst>
                                          <p:attrName>style.visibility</p:attrName>
                                        </p:attrNameLst>
                                      </p:cBhvr>
                                      <p:to>
                                        <p:strVal val="visible"/>
                                      </p:to>
                                    </p:set>
                                  </p:childTnLst>
                                </p:cTn>
                              </p:par>
                              <p:par>
                                <p:cTn id="137" presetID="1" presetClass="entr" presetSubtype="0" fill="hold" grpId="0" nodeType="withEffect">
                                  <p:stCondLst>
                                    <p:cond delay="0"/>
                                  </p:stCondLst>
                                  <p:childTnLst>
                                    <p:set>
                                      <p:cBhvr>
                                        <p:cTn id="138" dur="1" fill="hold">
                                          <p:stCondLst>
                                            <p:cond delay="0"/>
                                          </p:stCondLst>
                                        </p:cTn>
                                        <p:tgtEl>
                                          <p:spTgt spid="38"/>
                                        </p:tgtEl>
                                        <p:attrNameLst>
                                          <p:attrName>style.visibility</p:attrName>
                                        </p:attrNameLst>
                                      </p:cBhvr>
                                      <p:to>
                                        <p:strVal val="visible"/>
                                      </p:to>
                                    </p:set>
                                  </p:childTnLst>
                                </p:cTn>
                              </p:par>
                              <p:par>
                                <p:cTn id="139" presetID="1" presetClass="entr" presetSubtype="0" fill="hold" grpId="0" nodeType="withEffect">
                                  <p:stCondLst>
                                    <p:cond delay="0"/>
                                  </p:stCondLst>
                                  <p:childTnLst>
                                    <p:set>
                                      <p:cBhvr>
                                        <p:cTn id="140" dur="1" fill="hold">
                                          <p:stCondLst>
                                            <p:cond delay="0"/>
                                          </p:stCondLst>
                                        </p:cTn>
                                        <p:tgtEl>
                                          <p:spTgt spid="39"/>
                                        </p:tgtEl>
                                        <p:attrNameLst>
                                          <p:attrName>style.visibility</p:attrName>
                                        </p:attrNameLst>
                                      </p:cBhvr>
                                      <p:to>
                                        <p:strVal val="visible"/>
                                      </p:to>
                                    </p:set>
                                  </p:childTnLst>
                                </p:cTn>
                              </p:par>
                              <p:par>
                                <p:cTn id="141" presetID="1" presetClass="entr" presetSubtype="0" fill="hold" grpId="0" nodeType="withEffect">
                                  <p:stCondLst>
                                    <p:cond delay="0"/>
                                  </p:stCondLst>
                                  <p:childTnLst>
                                    <p:set>
                                      <p:cBhvr>
                                        <p:cTn id="142" dur="1" fill="hold">
                                          <p:stCondLst>
                                            <p:cond delay="0"/>
                                          </p:stCondLst>
                                        </p:cTn>
                                        <p:tgtEl>
                                          <p:spTgt spid="40"/>
                                        </p:tgtEl>
                                        <p:attrNameLst>
                                          <p:attrName>style.visibility</p:attrName>
                                        </p:attrNameLst>
                                      </p:cBhvr>
                                      <p:to>
                                        <p:strVal val="visible"/>
                                      </p:to>
                                    </p:set>
                                  </p:childTnLst>
                                </p:cTn>
                              </p:par>
                              <p:par>
                                <p:cTn id="143" presetID="1" presetClass="entr" presetSubtype="0" fill="hold" grpId="0" nodeType="withEffect">
                                  <p:stCondLst>
                                    <p:cond delay="0"/>
                                  </p:stCondLst>
                                  <p:childTnLst>
                                    <p:set>
                                      <p:cBhvr>
                                        <p:cTn id="144" dur="1" fill="hold">
                                          <p:stCondLst>
                                            <p:cond delay="0"/>
                                          </p:stCondLst>
                                        </p:cTn>
                                        <p:tgtEl>
                                          <p:spTgt spid="41"/>
                                        </p:tgtEl>
                                        <p:attrNameLst>
                                          <p:attrName>style.visibility</p:attrName>
                                        </p:attrNameLst>
                                      </p:cBhvr>
                                      <p:to>
                                        <p:strVal val="visible"/>
                                      </p:to>
                                    </p:set>
                                  </p:childTnLst>
                                </p:cTn>
                              </p:par>
                              <p:par>
                                <p:cTn id="145" presetID="1" presetClass="entr" presetSubtype="0" fill="hold" grpId="0" nodeType="withEffect">
                                  <p:stCondLst>
                                    <p:cond delay="0"/>
                                  </p:stCondLst>
                                  <p:childTnLst>
                                    <p:set>
                                      <p:cBhvr>
                                        <p:cTn id="146" dur="1" fill="hold">
                                          <p:stCondLst>
                                            <p:cond delay="0"/>
                                          </p:stCondLst>
                                        </p:cTn>
                                        <p:tgtEl>
                                          <p:spTgt spid="42"/>
                                        </p:tgtEl>
                                        <p:attrNameLst>
                                          <p:attrName>style.visibility</p:attrName>
                                        </p:attrNameLst>
                                      </p:cBhvr>
                                      <p:to>
                                        <p:strVal val="visible"/>
                                      </p:to>
                                    </p:set>
                                  </p:childTnLst>
                                </p:cTn>
                              </p:par>
                              <p:par>
                                <p:cTn id="147" presetID="1" presetClass="entr" presetSubtype="0" fill="hold" grpId="0" nodeType="withEffect">
                                  <p:stCondLst>
                                    <p:cond delay="0"/>
                                  </p:stCondLst>
                                  <p:childTnLst>
                                    <p:set>
                                      <p:cBhvr>
                                        <p:cTn id="148" dur="1" fill="hold">
                                          <p:stCondLst>
                                            <p:cond delay="0"/>
                                          </p:stCondLst>
                                        </p:cTn>
                                        <p:tgtEl>
                                          <p:spTgt spid="43"/>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presetID="1" presetClass="entr" presetSubtype="0" fill="hold" grpId="0" nodeType="clickEffect">
                                  <p:stCondLst>
                                    <p:cond delay="0"/>
                                  </p:stCondLst>
                                  <p:childTnLst>
                                    <p:set>
                                      <p:cBhvr>
                                        <p:cTn id="152"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3" fill="hold" display="0">
                  <p:stCondLst>
                    <p:cond delay="indefinite"/>
                  </p:stCondLst>
                  <p:endCondLst>
                    <p:cond evt="onStopAudio" delay="0">
                      <p:tgtEl>
                        <p:sldTgt/>
                      </p:tgtEl>
                    </p:cond>
                  </p:endCondLst>
                </p:cTn>
                <p:tgtEl>
                  <p:spTgt spid="27"/>
                </p:tgtEl>
              </p:cMediaNode>
            </p:audio>
          </p:childTnLst>
        </p:cTn>
      </p:par>
    </p:tnLst>
    <p:bldLst>
      <p:bldP spid="4" grpId="0"/>
      <p:bldP spid="3" grpId="0" animBg="1"/>
      <p:bldP spid="16" grpId="0" animBg="1"/>
      <p:bldP spid="18" grpId="0" animBg="1"/>
      <p:bldP spid="22" grpId="0" animBg="1"/>
      <p:bldP spid="29" grpId="0" animBg="1"/>
      <p:bldP spid="31" grpId="0" animBg="1"/>
      <p:bldP spid="33" grpId="0" animBg="1"/>
      <p:bldP spid="34" grpId="0" animBg="1"/>
      <p:bldP spid="46" grpId="0" animBg="1"/>
      <p:bldP spid="47" grpId="0" animBg="1"/>
      <p:bldP spid="48" grpId="0" animBg="1"/>
      <p:bldP spid="49" grpId="0" animBg="1"/>
      <p:bldP spid="50" grpId="0" animBg="1"/>
      <p:bldP spid="51" grpId="0" animBg="1"/>
      <p:bldP spid="52" grpId="0" animBg="1"/>
      <p:bldP spid="53" grpId="0" animBg="1"/>
      <p:bldP spid="54" grpId="0" animBg="1"/>
      <p:bldP spid="5" grpId="0" animBg="1"/>
      <p:bldP spid="6" grpId="0" animBg="1"/>
      <p:bldP spid="7" grpId="0" animBg="1"/>
      <p:bldP spid="8" grpId="0" animBg="1"/>
      <p:bldP spid="9" grpId="0" animBg="1"/>
      <p:bldP spid="10" grpId="0" animBg="1"/>
      <p:bldP spid="11" grpId="0" animBg="1"/>
      <p:bldP spid="13" grpId="0" animBg="1"/>
      <p:bldP spid="14" grpId="0" animBg="1"/>
      <p:bldP spid="15" grpId="0" animBg="1"/>
      <p:bldP spid="17" grpId="0" animBg="1"/>
      <p:bldP spid="19" grpId="0" animBg="1"/>
      <p:bldP spid="20" grpId="0" animBg="1"/>
      <p:bldP spid="21" grpId="0" animBg="1"/>
      <p:bldP spid="26" grpId="0" animBg="1"/>
      <p:bldP spid="28" grpId="0" animBg="1"/>
      <p:bldP spid="30" grpId="0" animBg="1"/>
      <p:bldP spid="32"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4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3400" kern="1200" dirty="0">
                <a:solidFill>
                  <a:srgbClr val="FFFFFF"/>
                </a:solidFill>
                <a:latin typeface="+mj-lt"/>
                <a:ea typeface="+mj-ea"/>
                <a:cs typeface="+mj-cs"/>
              </a:rPr>
              <a:t>How The Reinforced Concrete Goes from Design to Construction?</a:t>
            </a:r>
          </a:p>
        </p:txBody>
      </p:sp>
      <p:sp>
        <p:nvSpPr>
          <p:cNvPr id="23" name="TextBox 22">
            <a:extLst>
              <a:ext uri="{FF2B5EF4-FFF2-40B4-BE49-F238E27FC236}">
                <a16:creationId xmlns:a16="http://schemas.microsoft.com/office/drawing/2014/main" id="{B969B64B-6E6C-3498-B1D4-E1A368568D90}"/>
              </a:ext>
            </a:extLst>
          </p:cNvPr>
          <p:cNvSpPr txBox="1"/>
          <p:nvPr/>
        </p:nvSpPr>
        <p:spPr>
          <a:xfrm>
            <a:off x="363415" y="1875692"/>
            <a:ext cx="4103077" cy="3416320"/>
          </a:xfrm>
          <a:prstGeom prst="rect">
            <a:avLst/>
          </a:prstGeom>
          <a:noFill/>
        </p:spPr>
        <p:txBody>
          <a:bodyPr wrap="square" rtlCol="0">
            <a:spAutoFit/>
          </a:bodyPr>
          <a:lstStyle/>
          <a:p>
            <a:pPr marL="285750" indent="-285750">
              <a:buFont typeface="Arial" panose="020B0604020202020204" pitchFamily="34" charset="0"/>
              <a:buChar char="•"/>
            </a:pPr>
            <a:r>
              <a:rPr lang="en-GB" dirty="0"/>
              <a:t>The Bridge Engineer will have to decide on the loads, behaviours &amp; type of Slab.</a:t>
            </a:r>
          </a:p>
          <a:p>
            <a:pPr marL="285750" indent="-285750">
              <a:buFont typeface="Arial" panose="020B0604020202020204" pitchFamily="34" charset="0"/>
              <a:buChar char="•"/>
            </a:pPr>
            <a:r>
              <a:rPr lang="en-GB" dirty="0"/>
              <a:t>Once this has been  decided, specific calculations are then produced to be able to decide where the loads and forces are. </a:t>
            </a:r>
          </a:p>
          <a:p>
            <a:pPr marL="285750" indent="-285750">
              <a:buFont typeface="Arial" panose="020B0604020202020204" pitchFamily="34" charset="0"/>
              <a:buChar char="•"/>
            </a:pPr>
            <a:r>
              <a:rPr lang="en-GB" dirty="0"/>
              <a:t>With these loads and forces the engineers can then decide where on the deck will need reinforcement, how much reinforcement and the attributes of the bars needed.</a:t>
            </a:r>
          </a:p>
        </p:txBody>
      </p:sp>
      <p:pic>
        <p:nvPicPr>
          <p:cNvPr id="25" name="Picture 24">
            <a:extLst>
              <a:ext uri="{FF2B5EF4-FFF2-40B4-BE49-F238E27FC236}">
                <a16:creationId xmlns:a16="http://schemas.microsoft.com/office/drawing/2014/main" id="{EDD7513F-DFB5-F680-AC0D-503CB0B8DFEB}"/>
              </a:ext>
            </a:extLst>
          </p:cNvPr>
          <p:cNvPicPr>
            <a:picLocks noChangeAspect="1"/>
          </p:cNvPicPr>
          <p:nvPr/>
        </p:nvPicPr>
        <p:blipFill>
          <a:blip r:embed="rId5"/>
          <a:stretch>
            <a:fillRect/>
          </a:stretch>
        </p:blipFill>
        <p:spPr>
          <a:xfrm>
            <a:off x="6231596" y="1736252"/>
            <a:ext cx="5808004" cy="3385495"/>
          </a:xfrm>
          <a:prstGeom prst="rect">
            <a:avLst/>
          </a:prstGeom>
        </p:spPr>
      </p:pic>
      <p:pic>
        <p:nvPicPr>
          <p:cNvPr id="5" name="Audio 4">
            <a:hlinkClick r:id="" action="ppaction://media"/>
            <a:extLst>
              <a:ext uri="{FF2B5EF4-FFF2-40B4-BE49-F238E27FC236}">
                <a16:creationId xmlns:a16="http://schemas.microsoft.com/office/drawing/2014/main" id="{00BAE683-D658-41C4-17BD-FB62CA5C1F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4659794"/>
      </p:ext>
    </p:extLst>
  </p:cSld>
  <p:clrMapOvr>
    <a:masterClrMapping/>
  </p:clrMapOvr>
  <mc:AlternateContent xmlns:mc="http://schemas.openxmlformats.org/markup-compatibility/2006">
    <mc:Choice xmlns:p14="http://schemas.microsoft.com/office/powerpoint/2010/main" Requires="p14">
      <p:transition spd="slow" p14:dur="2000" advTm="111949"/>
    </mc:Choice>
    <mc:Fallback>
      <p:transition spd="slow" advTm="111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61" name="Rectangle 60">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1371598" y="319314"/>
            <a:ext cx="9477377" cy="1030515"/>
          </a:xfrm>
        </p:spPr>
        <p:txBody>
          <a:bodyPr vert="horz" lIns="91440" tIns="45720" rIns="91440" bIns="45720" rtlCol="0" anchor="ctr">
            <a:normAutofit/>
          </a:bodyPr>
          <a:lstStyle/>
          <a:p>
            <a:r>
              <a:rPr lang="en-US" sz="3400">
                <a:solidFill>
                  <a:srgbClr val="FFFFFF"/>
                </a:solidFill>
              </a:rPr>
              <a:t>How The Reinforced Concrete Goes from Design to Construction?</a:t>
            </a:r>
          </a:p>
        </p:txBody>
      </p:sp>
      <p:pic>
        <p:nvPicPr>
          <p:cNvPr id="4" name="Picture 3">
            <a:extLst>
              <a:ext uri="{FF2B5EF4-FFF2-40B4-BE49-F238E27FC236}">
                <a16:creationId xmlns:a16="http://schemas.microsoft.com/office/drawing/2014/main" id="{4C0E0FF8-7EA5-4E4F-2965-3740E195D0E5}"/>
              </a:ext>
            </a:extLst>
          </p:cNvPr>
          <p:cNvPicPr>
            <a:picLocks noChangeAspect="1"/>
          </p:cNvPicPr>
          <p:nvPr/>
        </p:nvPicPr>
        <p:blipFill>
          <a:blip r:embed="rId5"/>
          <a:stretch>
            <a:fillRect/>
          </a:stretch>
        </p:blipFill>
        <p:spPr>
          <a:xfrm>
            <a:off x="3068504" y="2050595"/>
            <a:ext cx="2868345" cy="2617365"/>
          </a:xfrm>
          <a:prstGeom prst="rect">
            <a:avLst/>
          </a:prstGeom>
        </p:spPr>
      </p:pic>
      <p:pic>
        <p:nvPicPr>
          <p:cNvPr id="6" name="Picture 5">
            <a:extLst>
              <a:ext uri="{FF2B5EF4-FFF2-40B4-BE49-F238E27FC236}">
                <a16:creationId xmlns:a16="http://schemas.microsoft.com/office/drawing/2014/main" id="{84B3DEC5-A755-7E6F-9A6F-D1FE17AB0CEC}"/>
              </a:ext>
            </a:extLst>
          </p:cNvPr>
          <p:cNvPicPr>
            <a:picLocks noChangeAspect="1"/>
          </p:cNvPicPr>
          <p:nvPr/>
        </p:nvPicPr>
        <p:blipFill>
          <a:blip r:embed="rId6"/>
          <a:stretch>
            <a:fillRect/>
          </a:stretch>
        </p:blipFill>
        <p:spPr>
          <a:xfrm>
            <a:off x="6267671" y="2074130"/>
            <a:ext cx="3877577" cy="2617365"/>
          </a:xfrm>
          <a:prstGeom prst="rect">
            <a:avLst/>
          </a:prstGeom>
        </p:spPr>
      </p:pic>
      <p:sp>
        <p:nvSpPr>
          <p:cNvPr id="23" name="TextBox 22">
            <a:extLst>
              <a:ext uri="{FF2B5EF4-FFF2-40B4-BE49-F238E27FC236}">
                <a16:creationId xmlns:a16="http://schemas.microsoft.com/office/drawing/2014/main" id="{B969B64B-6E6C-3498-B1D4-E1A368568D90}"/>
              </a:ext>
            </a:extLst>
          </p:cNvPr>
          <p:cNvSpPr txBox="1"/>
          <p:nvPr/>
        </p:nvSpPr>
        <p:spPr>
          <a:xfrm>
            <a:off x="1371598" y="5070346"/>
            <a:ext cx="9496427" cy="138526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t>Once these have been decided, the information will be passed onto a technician or detailer.</a:t>
            </a:r>
          </a:p>
          <a:p>
            <a:pPr marL="285750" indent="-228600">
              <a:lnSpc>
                <a:spcPct val="90000"/>
              </a:lnSpc>
              <a:spcAft>
                <a:spcPts val="600"/>
              </a:spcAft>
              <a:buFont typeface="Arial" panose="020B0604020202020204" pitchFamily="34" charset="0"/>
              <a:buChar char="•"/>
            </a:pPr>
            <a:r>
              <a:rPr lang="en-US" sz="2000" dirty="0"/>
              <a:t>They will then model the reinforced steel using Computer Aided Design software.</a:t>
            </a:r>
          </a:p>
          <a:p>
            <a:pPr marL="285750" indent="-228600">
              <a:lnSpc>
                <a:spcPct val="90000"/>
              </a:lnSpc>
              <a:spcAft>
                <a:spcPts val="600"/>
              </a:spcAft>
              <a:buFont typeface="Arial" panose="020B0604020202020204" pitchFamily="34" charset="0"/>
              <a:buChar char="•"/>
            </a:pPr>
            <a:r>
              <a:rPr lang="en-US" sz="2000" dirty="0"/>
              <a:t>This model will then be created into construction drawings.</a:t>
            </a:r>
          </a:p>
        </p:txBody>
      </p:sp>
      <p:pic>
        <p:nvPicPr>
          <p:cNvPr id="7" name="Audio 6">
            <a:hlinkClick r:id="" action="ppaction://media"/>
            <a:extLst>
              <a:ext uri="{FF2B5EF4-FFF2-40B4-BE49-F238E27FC236}">
                <a16:creationId xmlns:a16="http://schemas.microsoft.com/office/drawing/2014/main" id="{755CCE0B-7EB8-EBB8-DFCD-08E324E8E9C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50345"/>
      </p:ext>
    </p:extLst>
  </p:cSld>
  <p:clrMapOvr>
    <a:masterClrMapping/>
  </p:clrMapOvr>
  <mc:AlternateContent xmlns:mc="http://schemas.openxmlformats.org/markup-compatibility/2006">
    <mc:Choice xmlns:p14="http://schemas.microsoft.com/office/powerpoint/2010/main" Requires="p14">
      <p:transition spd="slow" p14:dur="2000" advTm="68238"/>
    </mc:Choice>
    <mc:Fallback>
      <p:transition spd="slow" advTm="68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2A5F36-AFAD-7F93-3ACB-D4ABA8485A9F}"/>
              </a:ext>
            </a:extLst>
          </p:cNvPr>
          <p:cNvPicPr>
            <a:picLocks noChangeAspect="1"/>
          </p:cNvPicPr>
          <p:nvPr/>
        </p:nvPicPr>
        <p:blipFill rotWithShape="1">
          <a:blip r:embed="rId5"/>
          <a:srcRect t="7731" b="17269"/>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300" dirty="0">
                <a:solidFill>
                  <a:schemeClr val="tx1">
                    <a:lumMod val="85000"/>
                    <a:lumOff val="15000"/>
                  </a:schemeClr>
                </a:solidFill>
              </a:rPr>
              <a:t>Final Construction</a:t>
            </a:r>
          </a:p>
        </p:txBody>
      </p:sp>
      <p:cxnSp>
        <p:nvCxnSpPr>
          <p:cNvPr id="40" name="Straight Connector 3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73170008-2778-DB7B-C196-E76D4BAE03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0444848"/>
      </p:ext>
    </p:extLst>
  </p:cSld>
  <p:clrMapOvr>
    <a:masterClrMapping/>
  </p:clrMapOvr>
  <mc:AlternateContent xmlns:mc="http://schemas.openxmlformats.org/markup-compatibility/2006">
    <mc:Choice xmlns:p14="http://schemas.microsoft.com/office/powerpoint/2010/main" Requires="p14">
      <p:transition spd="slow" p14:dur="2000" advTm="36657"/>
    </mc:Choice>
    <mc:Fallback>
      <p:transition spd="slow" advTm="3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3">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9B4C2F-7B61-1CBE-E32C-6455A6399E7C}"/>
              </a:ext>
            </a:extLst>
          </p:cNvPr>
          <p:cNvPicPr>
            <a:picLocks noChangeAspect="1"/>
          </p:cNvPicPr>
          <p:nvPr/>
        </p:nvPicPr>
        <p:blipFill rotWithShape="1">
          <a:blip r:embed="rId5"/>
          <a:srcRect l="20423" r="24134" b="-1"/>
          <a:stretch/>
        </p:blipFill>
        <p:spPr>
          <a:xfrm>
            <a:off x="-6" y="10"/>
            <a:ext cx="7642746" cy="6857990"/>
          </a:xfrm>
          <a:prstGeom prst="rect">
            <a:avLst/>
          </a:prstGeom>
        </p:spPr>
      </p:pic>
      <p:sp>
        <p:nvSpPr>
          <p:cNvPr id="61" name="Rectangle 5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a:xfrm>
            <a:off x="841248" y="4152624"/>
            <a:ext cx="2112264" cy="1920240"/>
          </a:xfrm>
        </p:spPr>
        <p:txBody>
          <a:bodyPr vert="horz" lIns="91440" tIns="45720" rIns="91440" bIns="45720" rtlCol="0" anchor="ctr">
            <a:normAutofit/>
          </a:bodyPr>
          <a:lstStyle/>
          <a:p>
            <a:r>
              <a:rPr lang="en-US" sz="2400" kern="1200">
                <a:solidFill>
                  <a:schemeClr val="tx1"/>
                </a:solidFill>
                <a:latin typeface="+mj-lt"/>
                <a:ea typeface="+mj-ea"/>
                <a:cs typeface="+mj-cs"/>
              </a:rPr>
              <a:t>Proposal to Fix the Problem</a:t>
            </a:r>
          </a:p>
        </p:txBody>
      </p:sp>
      <p:pic>
        <p:nvPicPr>
          <p:cNvPr id="10" name="Picture 9">
            <a:extLst>
              <a:ext uri="{FF2B5EF4-FFF2-40B4-BE49-F238E27FC236}">
                <a16:creationId xmlns:a16="http://schemas.microsoft.com/office/drawing/2014/main" id="{9F5D4EF5-8E48-B4B4-B0A2-75814D17E3D4}"/>
              </a:ext>
            </a:extLst>
          </p:cNvPr>
          <p:cNvPicPr>
            <a:picLocks noChangeAspect="1"/>
          </p:cNvPicPr>
          <p:nvPr/>
        </p:nvPicPr>
        <p:blipFill rotWithShape="1">
          <a:blip r:embed="rId6"/>
          <a:srcRect r="-3" b="10185"/>
          <a:stretch/>
        </p:blipFill>
        <p:spPr>
          <a:xfrm>
            <a:off x="7809454" y="1"/>
            <a:ext cx="4382546" cy="3345645"/>
          </a:xfrm>
          <a:prstGeom prst="rect">
            <a:avLst/>
          </a:prstGeom>
        </p:spPr>
      </p:pic>
      <p:sp>
        <p:nvSpPr>
          <p:cNvPr id="58" name="Rectangle 5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535"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5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B969B64B-6E6C-3498-B1D4-E1A368568D90}"/>
              </a:ext>
            </a:extLst>
          </p:cNvPr>
          <p:cNvSpPr txBox="1"/>
          <p:nvPr/>
        </p:nvSpPr>
        <p:spPr>
          <a:xfrm>
            <a:off x="3364992" y="4151376"/>
            <a:ext cx="3319272" cy="1920240"/>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100" dirty="0"/>
              <a:t>The traditional Methods are time consuming</a:t>
            </a:r>
          </a:p>
          <a:p>
            <a:pPr marL="285750" indent="-228600">
              <a:lnSpc>
                <a:spcPct val="90000"/>
              </a:lnSpc>
              <a:spcAft>
                <a:spcPts val="600"/>
              </a:spcAft>
              <a:buFont typeface="Arial" panose="020B0604020202020204" pitchFamily="34" charset="0"/>
              <a:buChar char="•"/>
            </a:pPr>
            <a:r>
              <a:rPr lang="en-US" sz="1100" dirty="0"/>
              <a:t>Can come with human error</a:t>
            </a:r>
          </a:p>
          <a:p>
            <a:pPr marL="285750" indent="-228600">
              <a:lnSpc>
                <a:spcPct val="90000"/>
              </a:lnSpc>
              <a:spcAft>
                <a:spcPts val="600"/>
              </a:spcAft>
              <a:buFont typeface="Arial" panose="020B0604020202020204" pitchFamily="34" charset="0"/>
              <a:buChar char="•"/>
            </a:pPr>
            <a:r>
              <a:rPr lang="en-US" sz="1100" dirty="0"/>
              <a:t>Traditional way of modelling rebar becoming outdated</a:t>
            </a:r>
          </a:p>
          <a:p>
            <a:pPr marL="285750" indent="-228600">
              <a:lnSpc>
                <a:spcPct val="90000"/>
              </a:lnSpc>
              <a:spcAft>
                <a:spcPts val="600"/>
              </a:spcAft>
              <a:buFont typeface="Arial" panose="020B0604020202020204" pitchFamily="34" charset="0"/>
              <a:buChar char="•"/>
            </a:pPr>
            <a:r>
              <a:rPr lang="en-US" sz="1100" dirty="0"/>
              <a:t>Propose to find a way to use AI</a:t>
            </a:r>
          </a:p>
          <a:p>
            <a:pPr marL="285750" indent="-228600">
              <a:lnSpc>
                <a:spcPct val="90000"/>
              </a:lnSpc>
              <a:spcAft>
                <a:spcPts val="600"/>
              </a:spcAft>
              <a:buFont typeface="Arial" panose="020B0604020202020204" pitchFamily="34" charset="0"/>
              <a:buChar char="•"/>
            </a:pPr>
            <a:r>
              <a:rPr lang="en-US" sz="1100" dirty="0"/>
              <a:t>Create a Code using C++ utilizing AI Model</a:t>
            </a:r>
          </a:p>
          <a:p>
            <a:pPr marL="285750" indent="-228600">
              <a:lnSpc>
                <a:spcPct val="90000"/>
              </a:lnSpc>
              <a:spcAft>
                <a:spcPts val="600"/>
              </a:spcAft>
              <a:buFont typeface="Arial" panose="020B0604020202020204" pitchFamily="34" charset="0"/>
              <a:buChar char="•"/>
            </a:pPr>
            <a:r>
              <a:rPr lang="en-US" sz="1100" dirty="0"/>
              <a:t>Put this code into the Tekla Open API</a:t>
            </a:r>
          </a:p>
          <a:p>
            <a:pPr marL="285750" indent="-228600">
              <a:lnSpc>
                <a:spcPct val="90000"/>
              </a:lnSpc>
              <a:spcAft>
                <a:spcPts val="600"/>
              </a:spcAft>
              <a:buFont typeface="Arial" panose="020B0604020202020204" pitchFamily="34" charset="0"/>
              <a:buChar char="•"/>
            </a:pPr>
            <a:r>
              <a:rPr lang="en-US" sz="1100" dirty="0"/>
              <a:t>Develop a Plug In allowing for Rebar to Automated in Tekla 3D, into a model created by Grasshopper.</a:t>
            </a:r>
          </a:p>
        </p:txBody>
      </p:sp>
      <p:pic>
        <p:nvPicPr>
          <p:cNvPr id="8" name="Picture 7">
            <a:extLst>
              <a:ext uri="{FF2B5EF4-FFF2-40B4-BE49-F238E27FC236}">
                <a16:creationId xmlns:a16="http://schemas.microsoft.com/office/drawing/2014/main" id="{97E1B3E0-B1EA-6473-549E-BF1059D60141}"/>
              </a:ext>
            </a:extLst>
          </p:cNvPr>
          <p:cNvPicPr>
            <a:picLocks noChangeAspect="1"/>
          </p:cNvPicPr>
          <p:nvPr/>
        </p:nvPicPr>
        <p:blipFill rotWithShape="1">
          <a:blip r:embed="rId7"/>
          <a:srcRect r="1080" b="1"/>
          <a:stretch/>
        </p:blipFill>
        <p:spPr>
          <a:xfrm>
            <a:off x="7809462" y="3512354"/>
            <a:ext cx="4382545" cy="3345646"/>
          </a:xfrm>
          <a:prstGeom prst="rect">
            <a:avLst/>
          </a:prstGeom>
        </p:spPr>
      </p:pic>
      <p:pic>
        <p:nvPicPr>
          <p:cNvPr id="4" name="Audio 3">
            <a:hlinkClick r:id="" action="ppaction://media"/>
            <a:extLst>
              <a:ext uri="{FF2B5EF4-FFF2-40B4-BE49-F238E27FC236}">
                <a16:creationId xmlns:a16="http://schemas.microsoft.com/office/drawing/2014/main" id="{895ACC08-3310-0A19-12D0-479D7364A3B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7869071"/>
      </p:ext>
    </p:extLst>
  </p:cSld>
  <p:clrMapOvr>
    <a:masterClrMapping/>
  </p:clrMapOvr>
  <mc:AlternateContent xmlns:mc="http://schemas.openxmlformats.org/markup-compatibility/2006">
    <mc:Choice xmlns:p14="http://schemas.microsoft.com/office/powerpoint/2010/main" Requires="p14">
      <p:transition spd="slow" p14:dur="2000" advTm="157572"/>
    </mc:Choice>
    <mc:Fallback>
      <p:transition spd="slow" advTm="157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7">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39">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41" name="Rectangle 40">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1">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a:xfrm>
            <a:off x="1371600" y="407695"/>
            <a:ext cx="9724030" cy="834251"/>
          </a:xfrm>
        </p:spPr>
        <p:txBody>
          <a:bodyPr anchor="ctr">
            <a:normAutofit/>
          </a:bodyPr>
          <a:lstStyle/>
          <a:p>
            <a:r>
              <a:rPr lang="en-US" sz="4000">
                <a:solidFill>
                  <a:srgbClr val="FFFFFF"/>
                </a:solidFill>
              </a:rPr>
              <a:t>Literature Review</a:t>
            </a:r>
            <a:endParaRPr lang="en-GB" sz="4000">
              <a:solidFill>
                <a:srgbClr val="FFFFFF"/>
              </a:solidFill>
            </a:endParaRPr>
          </a:p>
        </p:txBody>
      </p:sp>
      <p:pic>
        <p:nvPicPr>
          <p:cNvPr id="7" name="Picture 6">
            <a:extLst>
              <a:ext uri="{FF2B5EF4-FFF2-40B4-BE49-F238E27FC236}">
                <a16:creationId xmlns:a16="http://schemas.microsoft.com/office/drawing/2014/main" id="{2F3CFEB6-2D0B-D10E-DB35-4DCCF4D8835B}"/>
              </a:ext>
            </a:extLst>
          </p:cNvPr>
          <p:cNvPicPr>
            <a:picLocks noChangeAspect="1"/>
          </p:cNvPicPr>
          <p:nvPr/>
        </p:nvPicPr>
        <p:blipFill>
          <a:blip r:embed="rId5"/>
          <a:stretch>
            <a:fillRect/>
          </a:stretch>
        </p:blipFill>
        <p:spPr>
          <a:xfrm>
            <a:off x="1216889" y="2200459"/>
            <a:ext cx="3061813" cy="1798815"/>
          </a:xfrm>
          <a:prstGeom prst="rect">
            <a:avLst/>
          </a:prstGeom>
        </p:spPr>
      </p:pic>
      <p:pic>
        <p:nvPicPr>
          <p:cNvPr id="9" name="Picture 8">
            <a:extLst>
              <a:ext uri="{FF2B5EF4-FFF2-40B4-BE49-F238E27FC236}">
                <a16:creationId xmlns:a16="http://schemas.microsoft.com/office/drawing/2014/main" id="{D3463C31-2409-28D0-557B-4E5C60FEFB6D}"/>
              </a:ext>
            </a:extLst>
          </p:cNvPr>
          <p:cNvPicPr>
            <a:picLocks noChangeAspect="1"/>
          </p:cNvPicPr>
          <p:nvPr/>
        </p:nvPicPr>
        <p:blipFill>
          <a:blip r:embed="rId6"/>
          <a:stretch>
            <a:fillRect/>
          </a:stretch>
        </p:blipFill>
        <p:spPr>
          <a:xfrm>
            <a:off x="4599296" y="2200459"/>
            <a:ext cx="3007003" cy="1954552"/>
          </a:xfrm>
          <a:prstGeom prst="rect">
            <a:avLst/>
          </a:prstGeom>
        </p:spPr>
      </p:pic>
      <p:pic>
        <p:nvPicPr>
          <p:cNvPr id="5" name="Picture 4">
            <a:extLst>
              <a:ext uri="{FF2B5EF4-FFF2-40B4-BE49-F238E27FC236}">
                <a16:creationId xmlns:a16="http://schemas.microsoft.com/office/drawing/2014/main" id="{95D8758B-F833-1894-5A30-CAE513106023}"/>
              </a:ext>
            </a:extLst>
          </p:cNvPr>
          <p:cNvPicPr>
            <a:picLocks noChangeAspect="1"/>
          </p:cNvPicPr>
          <p:nvPr/>
        </p:nvPicPr>
        <p:blipFill>
          <a:blip r:embed="rId7"/>
          <a:stretch>
            <a:fillRect/>
          </a:stretch>
        </p:blipFill>
        <p:spPr>
          <a:xfrm>
            <a:off x="7913295" y="2200459"/>
            <a:ext cx="3061813" cy="1791160"/>
          </a:xfrm>
          <a:prstGeom prst="rect">
            <a:avLst/>
          </a:prstGeom>
        </p:spPr>
      </p:pic>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a:xfrm>
            <a:off x="1216889" y="4661068"/>
            <a:ext cx="5953647" cy="1798815"/>
          </a:xfrm>
        </p:spPr>
        <p:txBody>
          <a:bodyPr>
            <a:normAutofit fontScale="77500" lnSpcReduction="20000"/>
          </a:bodyPr>
          <a:lstStyle/>
          <a:p>
            <a:r>
              <a:rPr lang="en-GB" sz="1800" dirty="0"/>
              <a:t>A literacy review was conducted</a:t>
            </a:r>
          </a:p>
          <a:p>
            <a:r>
              <a:rPr lang="en-GB" sz="1800" dirty="0"/>
              <a:t>Researching and reviewing ways in which AI is being used in Civil Engineering</a:t>
            </a:r>
          </a:p>
          <a:p>
            <a:r>
              <a:rPr lang="en-GB" sz="1800" dirty="0"/>
              <a:t>Utilized to Address traffic collisions [1]</a:t>
            </a:r>
          </a:p>
          <a:p>
            <a:r>
              <a:rPr lang="en-GB" sz="1800" dirty="0"/>
              <a:t>Created Risk Assessments for High-Risk Construction Phases [2]</a:t>
            </a:r>
          </a:p>
          <a:p>
            <a:r>
              <a:rPr lang="en-GB" sz="1800" dirty="0"/>
              <a:t>Inspections of Bridges have recently been automated [3]</a:t>
            </a:r>
          </a:p>
          <a:p>
            <a:r>
              <a:rPr lang="en-GB" sz="1800" dirty="0"/>
              <a:t>Used in calculations for load capacity on structures [4]</a:t>
            </a:r>
          </a:p>
          <a:p>
            <a:endParaRPr lang="en-GB" sz="800" dirty="0"/>
          </a:p>
          <a:p>
            <a:endParaRPr lang="en-GB" sz="800" dirty="0"/>
          </a:p>
        </p:txBody>
      </p:sp>
      <p:pic>
        <p:nvPicPr>
          <p:cNvPr id="6" name="Audio 5">
            <a:hlinkClick r:id="" action="ppaction://media"/>
            <a:extLst>
              <a:ext uri="{FF2B5EF4-FFF2-40B4-BE49-F238E27FC236}">
                <a16:creationId xmlns:a16="http://schemas.microsoft.com/office/drawing/2014/main" id="{4C002A9F-8401-B379-DC94-3C7BCC4E1EA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27671"/>
      </p:ext>
    </p:extLst>
  </p:cSld>
  <p:clrMapOvr>
    <a:masterClrMapping/>
  </p:clrMapOvr>
  <mc:AlternateContent xmlns:mc="http://schemas.openxmlformats.org/markup-compatibility/2006">
    <mc:Choice xmlns:p14="http://schemas.microsoft.com/office/powerpoint/2010/main" Requires="p14">
      <p:transition spd="slow" p14:dur="2000" advTm="274772"/>
    </mc:Choice>
    <mc:Fallback>
      <p:transition spd="slow" advTm="274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34" name="Rectangle 33">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a:xfrm>
            <a:off x="1371600" y="407695"/>
            <a:ext cx="9724030" cy="834251"/>
          </a:xfrm>
        </p:spPr>
        <p:txBody>
          <a:bodyPr anchor="ctr">
            <a:normAutofit/>
          </a:bodyPr>
          <a:lstStyle/>
          <a:p>
            <a:r>
              <a:rPr lang="en-US" sz="4000" dirty="0">
                <a:solidFill>
                  <a:srgbClr val="FFFFFF"/>
                </a:solidFill>
              </a:rPr>
              <a:t>Literature Review </a:t>
            </a:r>
            <a:endParaRPr lang="en-GB" sz="4000">
              <a:solidFill>
                <a:srgbClr val="FFFFFF"/>
              </a:solidFill>
            </a:endParaRPr>
          </a:p>
        </p:txBody>
      </p:sp>
      <p:pic>
        <p:nvPicPr>
          <p:cNvPr id="11" name="Picture 10">
            <a:extLst>
              <a:ext uri="{FF2B5EF4-FFF2-40B4-BE49-F238E27FC236}">
                <a16:creationId xmlns:a16="http://schemas.microsoft.com/office/drawing/2014/main" id="{FC4A13EB-396C-3357-E39B-58202DF510BB}"/>
              </a:ext>
            </a:extLst>
          </p:cNvPr>
          <p:cNvPicPr>
            <a:picLocks noChangeAspect="1"/>
          </p:cNvPicPr>
          <p:nvPr/>
        </p:nvPicPr>
        <p:blipFill>
          <a:blip r:embed="rId5"/>
          <a:stretch>
            <a:fillRect/>
          </a:stretch>
        </p:blipFill>
        <p:spPr>
          <a:xfrm>
            <a:off x="1216889" y="2200459"/>
            <a:ext cx="3061813" cy="1638070"/>
          </a:xfrm>
          <a:prstGeom prst="rect">
            <a:avLst/>
          </a:prstGeom>
        </p:spPr>
      </p:pic>
      <p:pic>
        <p:nvPicPr>
          <p:cNvPr id="7" name="Picture 6">
            <a:extLst>
              <a:ext uri="{FF2B5EF4-FFF2-40B4-BE49-F238E27FC236}">
                <a16:creationId xmlns:a16="http://schemas.microsoft.com/office/drawing/2014/main" id="{72C94ED3-2BDE-4AC8-B421-6A90B01E7407}"/>
              </a:ext>
            </a:extLst>
          </p:cNvPr>
          <p:cNvPicPr>
            <a:picLocks noChangeAspect="1"/>
          </p:cNvPicPr>
          <p:nvPr/>
        </p:nvPicPr>
        <p:blipFill>
          <a:blip r:embed="rId6"/>
          <a:stretch>
            <a:fillRect/>
          </a:stretch>
        </p:blipFill>
        <p:spPr>
          <a:xfrm>
            <a:off x="4599296" y="2200459"/>
            <a:ext cx="3007003" cy="1924481"/>
          </a:xfrm>
          <a:prstGeom prst="rect">
            <a:avLst/>
          </a:prstGeom>
        </p:spPr>
      </p:pic>
      <p:pic>
        <p:nvPicPr>
          <p:cNvPr id="5" name="Picture 4">
            <a:extLst>
              <a:ext uri="{FF2B5EF4-FFF2-40B4-BE49-F238E27FC236}">
                <a16:creationId xmlns:a16="http://schemas.microsoft.com/office/drawing/2014/main" id="{97AB8971-9B65-BBD4-BDB9-3AF6E6BED350}"/>
              </a:ext>
            </a:extLst>
          </p:cNvPr>
          <p:cNvPicPr>
            <a:picLocks noChangeAspect="1"/>
          </p:cNvPicPr>
          <p:nvPr/>
        </p:nvPicPr>
        <p:blipFill>
          <a:blip r:embed="rId7"/>
          <a:stretch>
            <a:fillRect/>
          </a:stretch>
        </p:blipFill>
        <p:spPr>
          <a:xfrm>
            <a:off x="7913295" y="2200459"/>
            <a:ext cx="3061813" cy="1194106"/>
          </a:xfrm>
          <a:prstGeom prst="rect">
            <a:avLst/>
          </a:prstGeom>
        </p:spPr>
      </p:pic>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a:xfrm>
            <a:off x="1371601" y="4786744"/>
            <a:ext cx="9448800" cy="1442631"/>
          </a:xfrm>
        </p:spPr>
        <p:txBody>
          <a:bodyPr>
            <a:normAutofit/>
          </a:bodyPr>
          <a:lstStyle/>
          <a:p>
            <a:r>
              <a:rPr lang="en-GB" sz="1700" dirty="0"/>
              <a:t>Research already gone into using AI to automate steel</a:t>
            </a:r>
          </a:p>
          <a:p>
            <a:r>
              <a:rPr lang="en-GB" sz="1700" dirty="0"/>
              <a:t>Uses Reinforcement Learning</a:t>
            </a:r>
          </a:p>
          <a:p>
            <a:r>
              <a:rPr lang="en-GB" sz="1700" dirty="0"/>
              <a:t>Uses deep neural networks and Q learning to handle to High dimensional states</a:t>
            </a:r>
          </a:p>
          <a:p>
            <a:r>
              <a:rPr lang="en-GB" sz="1700" dirty="0"/>
              <a:t>Limited when it comes to Low Dimensional States [5] </a:t>
            </a:r>
          </a:p>
          <a:p>
            <a:endParaRPr lang="en-GB" sz="1700" dirty="0"/>
          </a:p>
        </p:txBody>
      </p:sp>
      <p:pic>
        <p:nvPicPr>
          <p:cNvPr id="6" name="Audio 5">
            <a:hlinkClick r:id="" action="ppaction://media"/>
            <a:extLst>
              <a:ext uri="{FF2B5EF4-FFF2-40B4-BE49-F238E27FC236}">
                <a16:creationId xmlns:a16="http://schemas.microsoft.com/office/drawing/2014/main" id="{0C8C41CB-3FE9-B2B4-89BC-46355EAA8EE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6241935"/>
      </p:ext>
    </p:extLst>
  </p:cSld>
  <p:clrMapOvr>
    <a:masterClrMapping/>
  </p:clrMapOvr>
  <mc:AlternateContent xmlns:mc="http://schemas.openxmlformats.org/markup-compatibility/2006">
    <mc:Choice xmlns:p14="http://schemas.microsoft.com/office/powerpoint/2010/main" Requires="p14">
      <p:transition spd="slow" p14:dur="2000" advTm="78778"/>
    </mc:Choice>
    <mc:Fallback>
      <p:transition spd="slow" advTm="78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6" name="Rectangle 15">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a:xfrm>
            <a:off x="1371598" y="319314"/>
            <a:ext cx="9477377" cy="1030515"/>
          </a:xfrm>
        </p:spPr>
        <p:txBody>
          <a:bodyPr anchor="ctr">
            <a:normAutofit/>
          </a:bodyPr>
          <a:lstStyle/>
          <a:p>
            <a:r>
              <a:rPr lang="en-US" sz="4000">
                <a:solidFill>
                  <a:srgbClr val="FFFFFF"/>
                </a:solidFill>
              </a:rPr>
              <a:t>Research Methodologies</a:t>
            </a:r>
            <a:endParaRPr lang="en-GB" sz="4000">
              <a:solidFill>
                <a:srgbClr val="FFFFFF"/>
              </a:solidFill>
            </a:endParaRPr>
          </a:p>
        </p:txBody>
      </p:sp>
      <p:pic>
        <p:nvPicPr>
          <p:cNvPr id="8" name="Picture 7">
            <a:extLst>
              <a:ext uri="{FF2B5EF4-FFF2-40B4-BE49-F238E27FC236}">
                <a16:creationId xmlns:a16="http://schemas.microsoft.com/office/drawing/2014/main" id="{2AA2BAAB-1458-F0C3-30B6-75B85A844D61}"/>
              </a:ext>
            </a:extLst>
          </p:cNvPr>
          <p:cNvPicPr>
            <a:picLocks noChangeAspect="1"/>
          </p:cNvPicPr>
          <p:nvPr/>
        </p:nvPicPr>
        <p:blipFill>
          <a:blip r:embed="rId5"/>
          <a:stretch>
            <a:fillRect/>
          </a:stretch>
        </p:blipFill>
        <p:spPr>
          <a:xfrm>
            <a:off x="1371598" y="2451934"/>
            <a:ext cx="4565251" cy="1814686"/>
          </a:xfrm>
          <a:prstGeom prst="rect">
            <a:avLst/>
          </a:prstGeom>
        </p:spPr>
      </p:pic>
      <p:pic>
        <p:nvPicPr>
          <p:cNvPr id="5" name="Picture 4">
            <a:extLst>
              <a:ext uri="{FF2B5EF4-FFF2-40B4-BE49-F238E27FC236}">
                <a16:creationId xmlns:a16="http://schemas.microsoft.com/office/drawing/2014/main" id="{031B1E63-645F-72D9-167E-1462305059D2}"/>
              </a:ext>
            </a:extLst>
          </p:cNvPr>
          <p:cNvPicPr>
            <a:picLocks noChangeAspect="1"/>
          </p:cNvPicPr>
          <p:nvPr/>
        </p:nvPicPr>
        <p:blipFill>
          <a:blip r:embed="rId6"/>
          <a:stretch>
            <a:fillRect/>
          </a:stretch>
        </p:blipFill>
        <p:spPr>
          <a:xfrm>
            <a:off x="6267671" y="2612253"/>
            <a:ext cx="4600354" cy="1541118"/>
          </a:xfrm>
          <a:prstGeom prst="rect">
            <a:avLst/>
          </a:prstGeom>
        </p:spPr>
      </p:pic>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a:xfrm>
            <a:off x="1371598" y="5070346"/>
            <a:ext cx="9496427" cy="1385266"/>
          </a:xfrm>
        </p:spPr>
        <p:txBody>
          <a:bodyPr>
            <a:normAutofit/>
          </a:bodyPr>
          <a:lstStyle/>
          <a:p>
            <a:r>
              <a:rPr lang="en-GB" sz="1400" dirty="0">
                <a:effectLst/>
                <a:latin typeface="Arial" panose="020B0604020202020204" pitchFamily="34" charset="0"/>
                <a:ea typeface="Times New Roman" panose="02020603050405020304" pitchFamily="18" charset="0"/>
              </a:rPr>
              <a:t>Epistemological Positivism is the philosophy used to investigate Bridge Dimensions, Behaviours and Performances</a:t>
            </a:r>
          </a:p>
          <a:p>
            <a:r>
              <a:rPr lang="en-GB" sz="1400" dirty="0">
                <a:latin typeface="Arial" panose="020B0604020202020204" pitchFamily="34" charset="0"/>
              </a:rPr>
              <a:t>A mixed philosophy will be needed due to the research needed into AI Models.</a:t>
            </a:r>
          </a:p>
          <a:p>
            <a:r>
              <a:rPr lang="en-GB" sz="1400" dirty="0">
                <a:latin typeface="Arial" panose="020B0604020202020204" pitchFamily="34" charset="0"/>
              </a:rPr>
              <a:t>Pragmatism would be the philosophy chosen</a:t>
            </a:r>
          </a:p>
          <a:p>
            <a:r>
              <a:rPr lang="en-GB" sz="1400" dirty="0">
                <a:latin typeface="Arial" panose="020B0604020202020204" pitchFamily="34" charset="0"/>
                <a:cs typeface="Arial" panose="020B0604020202020204" pitchFamily="34" charset="0"/>
              </a:rPr>
              <a:t>An inductive approach will be taken at the start followed by deductive.</a:t>
            </a:r>
          </a:p>
        </p:txBody>
      </p:sp>
      <p:sp>
        <p:nvSpPr>
          <p:cNvPr id="9" name="TextBox 8">
            <a:extLst>
              <a:ext uri="{FF2B5EF4-FFF2-40B4-BE49-F238E27FC236}">
                <a16:creationId xmlns:a16="http://schemas.microsoft.com/office/drawing/2014/main" id="{4F14016E-8418-E4A0-58C3-D7A56C7D0F81}"/>
              </a:ext>
            </a:extLst>
          </p:cNvPr>
          <p:cNvSpPr txBox="1"/>
          <p:nvPr/>
        </p:nvSpPr>
        <p:spPr>
          <a:xfrm>
            <a:off x="890954" y="3997569"/>
            <a:ext cx="328246" cy="246221"/>
          </a:xfrm>
          <a:prstGeom prst="rect">
            <a:avLst/>
          </a:prstGeom>
          <a:noFill/>
        </p:spPr>
        <p:txBody>
          <a:bodyPr wrap="square" rtlCol="0">
            <a:spAutoFit/>
          </a:bodyPr>
          <a:lstStyle/>
          <a:p>
            <a:r>
              <a:rPr lang="en-GB" sz="1000" dirty="0"/>
              <a:t>[6]</a:t>
            </a:r>
          </a:p>
        </p:txBody>
      </p:sp>
      <p:sp>
        <p:nvSpPr>
          <p:cNvPr id="10" name="TextBox 9">
            <a:extLst>
              <a:ext uri="{FF2B5EF4-FFF2-40B4-BE49-F238E27FC236}">
                <a16:creationId xmlns:a16="http://schemas.microsoft.com/office/drawing/2014/main" id="{C49421DA-7E28-2C86-DBD1-87BABDC6B1D0}"/>
              </a:ext>
            </a:extLst>
          </p:cNvPr>
          <p:cNvSpPr txBox="1"/>
          <p:nvPr/>
        </p:nvSpPr>
        <p:spPr>
          <a:xfrm>
            <a:off x="10820400" y="3970511"/>
            <a:ext cx="328246" cy="246221"/>
          </a:xfrm>
          <a:prstGeom prst="rect">
            <a:avLst/>
          </a:prstGeom>
          <a:noFill/>
        </p:spPr>
        <p:txBody>
          <a:bodyPr wrap="square" rtlCol="0">
            <a:spAutoFit/>
          </a:bodyPr>
          <a:lstStyle/>
          <a:p>
            <a:r>
              <a:rPr lang="en-GB" sz="1000" dirty="0"/>
              <a:t>[7]</a:t>
            </a:r>
          </a:p>
        </p:txBody>
      </p:sp>
      <p:pic>
        <p:nvPicPr>
          <p:cNvPr id="12" name="Audio 11">
            <a:hlinkClick r:id="" action="ppaction://media"/>
            <a:extLst>
              <a:ext uri="{FF2B5EF4-FFF2-40B4-BE49-F238E27FC236}">
                <a16:creationId xmlns:a16="http://schemas.microsoft.com/office/drawing/2014/main" id="{F70875CC-6B78-4C8F-2D28-8C49469BEDF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9034096" y="5092534"/>
            <a:ext cx="2057400" cy="2057400"/>
          </a:xfrm>
          <a:prstGeom prst="ellipse">
            <a:avLst/>
          </a:prstGeom>
        </p:spPr>
      </p:pic>
    </p:spTree>
    <p:extLst>
      <p:ext uri="{BB962C8B-B14F-4D97-AF65-F5344CB8AC3E}">
        <p14:creationId xmlns:p14="http://schemas.microsoft.com/office/powerpoint/2010/main" val="145271309"/>
      </p:ext>
    </p:extLst>
  </p:cSld>
  <p:clrMapOvr>
    <a:masterClrMapping/>
  </p:clrMapOvr>
  <mc:AlternateContent xmlns:mc="http://schemas.openxmlformats.org/markup-compatibility/2006">
    <mc:Choice xmlns:p14="http://schemas.microsoft.com/office/powerpoint/2010/main" Requires="p14">
      <p:transition spd="slow" p14:dur="2000" advTm="134792"/>
    </mc:Choice>
    <mc:Fallback>
      <p:transition spd="slow" advTm="134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14" name="Rectangle 13">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a:xfrm>
            <a:off x="1371598" y="319314"/>
            <a:ext cx="9477377" cy="1030515"/>
          </a:xfrm>
        </p:spPr>
        <p:txBody>
          <a:bodyPr anchor="ctr">
            <a:normAutofit/>
          </a:bodyPr>
          <a:lstStyle/>
          <a:p>
            <a:r>
              <a:rPr lang="en-US" sz="4000">
                <a:solidFill>
                  <a:srgbClr val="FFFFFF"/>
                </a:solidFill>
              </a:rPr>
              <a:t>Development Methodologies</a:t>
            </a:r>
            <a:endParaRPr lang="en-GB" sz="4000">
              <a:solidFill>
                <a:srgbClr val="FFFFFF"/>
              </a:solidFill>
            </a:endParaRPr>
          </a:p>
        </p:txBody>
      </p:sp>
      <p:pic>
        <p:nvPicPr>
          <p:cNvPr id="6" name="Picture 5">
            <a:extLst>
              <a:ext uri="{FF2B5EF4-FFF2-40B4-BE49-F238E27FC236}">
                <a16:creationId xmlns:a16="http://schemas.microsoft.com/office/drawing/2014/main" id="{2C5F3A3B-2E33-F560-6CB2-05CEB31BBF47}"/>
              </a:ext>
            </a:extLst>
          </p:cNvPr>
          <p:cNvPicPr>
            <a:picLocks noChangeAspect="1"/>
          </p:cNvPicPr>
          <p:nvPr/>
        </p:nvPicPr>
        <p:blipFill>
          <a:blip r:embed="rId5"/>
          <a:stretch>
            <a:fillRect/>
          </a:stretch>
        </p:blipFill>
        <p:spPr>
          <a:xfrm>
            <a:off x="2237392" y="2050595"/>
            <a:ext cx="3699456" cy="2617365"/>
          </a:xfrm>
          <a:prstGeom prst="rect">
            <a:avLst/>
          </a:prstGeom>
        </p:spPr>
      </p:pic>
      <p:pic>
        <p:nvPicPr>
          <p:cNvPr id="4" name="Picture 3">
            <a:extLst>
              <a:ext uri="{FF2B5EF4-FFF2-40B4-BE49-F238E27FC236}">
                <a16:creationId xmlns:a16="http://schemas.microsoft.com/office/drawing/2014/main" id="{3BF77FDB-FCE9-DB47-F4CC-4CFA2F05206E}"/>
              </a:ext>
            </a:extLst>
          </p:cNvPr>
          <p:cNvPicPr>
            <a:picLocks noChangeAspect="1"/>
          </p:cNvPicPr>
          <p:nvPr/>
        </p:nvPicPr>
        <p:blipFill>
          <a:blip r:embed="rId6"/>
          <a:stretch>
            <a:fillRect/>
          </a:stretch>
        </p:blipFill>
        <p:spPr>
          <a:xfrm>
            <a:off x="6267671" y="2612253"/>
            <a:ext cx="4600354" cy="1541119"/>
          </a:xfrm>
          <a:prstGeom prst="rect">
            <a:avLst/>
          </a:prstGeom>
        </p:spPr>
      </p:pic>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a:xfrm>
            <a:off x="1371598" y="5070346"/>
            <a:ext cx="9496427" cy="1385266"/>
          </a:xfrm>
        </p:spPr>
        <p:txBody>
          <a:bodyPr>
            <a:normAutofit/>
          </a:bodyPr>
          <a:lstStyle/>
          <a:p>
            <a:r>
              <a:rPr lang="en-GB" sz="1600" dirty="0"/>
              <a:t>An Agile approach should be taken when developing any type of software</a:t>
            </a:r>
          </a:p>
          <a:p>
            <a:r>
              <a:rPr lang="en-GB" sz="1600" dirty="0"/>
              <a:t>Feature Driven would be inefficient due to the size of the project</a:t>
            </a:r>
          </a:p>
          <a:p>
            <a:r>
              <a:rPr lang="en-GB" sz="1600" dirty="0"/>
              <a:t>User Story will be much more efficient</a:t>
            </a:r>
          </a:p>
          <a:p>
            <a:r>
              <a:rPr lang="en-GB" sz="1600" dirty="0"/>
              <a:t>Will be written from the user's perspective</a:t>
            </a:r>
          </a:p>
          <a:p>
            <a:endParaRPr lang="en-GB" sz="1600" dirty="0"/>
          </a:p>
          <a:p>
            <a:endParaRPr lang="en-GB" sz="1600" dirty="0"/>
          </a:p>
        </p:txBody>
      </p:sp>
      <p:pic>
        <p:nvPicPr>
          <p:cNvPr id="8" name="Audio 7">
            <a:hlinkClick r:id="" action="ppaction://media"/>
            <a:extLst>
              <a:ext uri="{FF2B5EF4-FFF2-40B4-BE49-F238E27FC236}">
                <a16:creationId xmlns:a16="http://schemas.microsoft.com/office/drawing/2014/main" id="{07A4DA4E-CD89-F3B9-29D6-62DBA6C7630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8925733"/>
      </p:ext>
    </p:extLst>
  </p:cSld>
  <p:clrMapOvr>
    <a:masterClrMapping/>
  </p:clrMapOvr>
  <mc:AlternateContent xmlns:mc="http://schemas.openxmlformats.org/markup-compatibility/2006">
    <mc:Choice xmlns:p14="http://schemas.microsoft.com/office/powerpoint/2010/main" Requires="p14">
      <p:transition spd="slow" p14:dur="2000" advTm="54914"/>
    </mc:Choice>
    <mc:Fallback>
      <p:transition spd="slow" advTm="54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2" cy="1576446"/>
            <a:chOff x="0" y="0"/>
            <a:chExt cx="12192002" cy="1576446"/>
          </a:xfrm>
        </p:grpSpPr>
        <p:sp>
          <p:nvSpPr>
            <p:cNvPr id="25" name="Rectangle 24">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a:xfrm>
            <a:off x="1371600" y="407695"/>
            <a:ext cx="9724030" cy="834251"/>
          </a:xfrm>
        </p:spPr>
        <p:txBody>
          <a:bodyPr anchor="ctr">
            <a:normAutofit/>
          </a:bodyPr>
          <a:lstStyle/>
          <a:p>
            <a:r>
              <a:rPr lang="en-US" sz="4000">
                <a:solidFill>
                  <a:srgbClr val="FFFFFF"/>
                </a:solidFill>
              </a:rPr>
              <a:t>Resources</a:t>
            </a:r>
            <a:endParaRPr lang="en-GB" sz="4000">
              <a:solidFill>
                <a:srgbClr val="FFFFFF"/>
              </a:solidFill>
            </a:endParaRPr>
          </a:p>
        </p:txBody>
      </p:sp>
      <p:pic>
        <p:nvPicPr>
          <p:cNvPr id="7" name="Picture 6">
            <a:extLst>
              <a:ext uri="{FF2B5EF4-FFF2-40B4-BE49-F238E27FC236}">
                <a16:creationId xmlns:a16="http://schemas.microsoft.com/office/drawing/2014/main" id="{F3CD007B-4C35-9067-207E-45C75D440AE2}"/>
              </a:ext>
            </a:extLst>
          </p:cNvPr>
          <p:cNvPicPr>
            <a:picLocks noChangeAspect="1"/>
          </p:cNvPicPr>
          <p:nvPr/>
        </p:nvPicPr>
        <p:blipFill>
          <a:blip r:embed="rId4"/>
          <a:stretch>
            <a:fillRect/>
          </a:stretch>
        </p:blipFill>
        <p:spPr>
          <a:xfrm>
            <a:off x="1216889" y="2200459"/>
            <a:ext cx="3061813" cy="1178798"/>
          </a:xfrm>
          <a:prstGeom prst="rect">
            <a:avLst/>
          </a:prstGeom>
        </p:spPr>
      </p:pic>
      <p:pic>
        <p:nvPicPr>
          <p:cNvPr id="9" name="Picture 8">
            <a:extLst>
              <a:ext uri="{FF2B5EF4-FFF2-40B4-BE49-F238E27FC236}">
                <a16:creationId xmlns:a16="http://schemas.microsoft.com/office/drawing/2014/main" id="{EBCA068E-C513-A3C3-9E53-19D658BB6CEF}"/>
              </a:ext>
            </a:extLst>
          </p:cNvPr>
          <p:cNvPicPr>
            <a:picLocks noChangeAspect="1"/>
          </p:cNvPicPr>
          <p:nvPr/>
        </p:nvPicPr>
        <p:blipFill>
          <a:blip r:embed="rId5"/>
          <a:stretch>
            <a:fillRect/>
          </a:stretch>
        </p:blipFill>
        <p:spPr>
          <a:xfrm>
            <a:off x="4994745" y="2200459"/>
            <a:ext cx="2216104" cy="2133001"/>
          </a:xfrm>
          <a:prstGeom prst="rect">
            <a:avLst/>
          </a:prstGeom>
        </p:spPr>
      </p:pic>
      <p:pic>
        <p:nvPicPr>
          <p:cNvPr id="5" name="Picture 4">
            <a:extLst>
              <a:ext uri="{FF2B5EF4-FFF2-40B4-BE49-F238E27FC236}">
                <a16:creationId xmlns:a16="http://schemas.microsoft.com/office/drawing/2014/main" id="{E7FB20A3-05CC-EDF0-29EF-38B789714BC1}"/>
              </a:ext>
            </a:extLst>
          </p:cNvPr>
          <p:cNvPicPr>
            <a:picLocks noChangeAspect="1"/>
          </p:cNvPicPr>
          <p:nvPr/>
        </p:nvPicPr>
        <p:blipFill>
          <a:blip r:embed="rId6"/>
          <a:stretch>
            <a:fillRect/>
          </a:stretch>
        </p:blipFill>
        <p:spPr>
          <a:xfrm>
            <a:off x="7913295" y="2200459"/>
            <a:ext cx="3061813" cy="765453"/>
          </a:xfrm>
          <a:prstGeom prst="rect">
            <a:avLst/>
          </a:prstGeom>
        </p:spPr>
      </p:pic>
      <p:sp>
        <p:nvSpPr>
          <p:cNvPr id="3" name="Content Placeholder 2">
            <a:extLst>
              <a:ext uri="{FF2B5EF4-FFF2-40B4-BE49-F238E27FC236}">
                <a16:creationId xmlns:a16="http://schemas.microsoft.com/office/drawing/2014/main" id="{A1917F88-D4A4-2D06-B12B-1116ECF96587}"/>
              </a:ext>
            </a:extLst>
          </p:cNvPr>
          <p:cNvSpPr>
            <a:spLocks noGrp="1"/>
          </p:cNvSpPr>
          <p:nvPr>
            <p:ph idx="1"/>
          </p:nvPr>
        </p:nvSpPr>
        <p:spPr>
          <a:xfrm>
            <a:off x="1371601" y="4786744"/>
            <a:ext cx="9448800" cy="1442631"/>
          </a:xfrm>
        </p:spPr>
        <p:txBody>
          <a:bodyPr>
            <a:normAutofit/>
          </a:bodyPr>
          <a:lstStyle/>
          <a:p>
            <a:r>
              <a:rPr lang="en-GB" sz="1700"/>
              <a:t>A high spec laptop with Computer Aided Design abilities will be the only piece of Hardware needed.</a:t>
            </a:r>
          </a:p>
          <a:p>
            <a:r>
              <a:rPr lang="en-GB" sz="1700"/>
              <a:t>Rhino &amp; Grasshopper parametric design software</a:t>
            </a:r>
          </a:p>
          <a:p>
            <a:r>
              <a:rPr lang="en-GB" sz="1700"/>
              <a:t>Tekla 3D</a:t>
            </a:r>
          </a:p>
          <a:p>
            <a:r>
              <a:rPr lang="en-GB" sz="1700"/>
              <a:t>Visual Studios</a:t>
            </a:r>
          </a:p>
        </p:txBody>
      </p:sp>
      <p:pic>
        <p:nvPicPr>
          <p:cNvPr id="11" name="Audio 10">
            <a:hlinkClick r:id="" action="ppaction://media"/>
            <a:extLst>
              <a:ext uri="{FF2B5EF4-FFF2-40B4-BE49-F238E27FC236}">
                <a16:creationId xmlns:a16="http://schemas.microsoft.com/office/drawing/2014/main" id="{108A2168-4437-9248-322C-EC861180A45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396993"/>
      </p:ext>
    </p:extLst>
  </p:cSld>
  <p:clrMapOvr>
    <a:masterClrMapping/>
  </p:clrMapOvr>
  <mc:AlternateContent xmlns:mc="http://schemas.openxmlformats.org/markup-compatibility/2006">
    <mc:Choice xmlns:p14="http://schemas.microsoft.com/office/powerpoint/2010/main" Requires="p14">
      <p:transition spd="slow" p14:dur="2000" advTm="39842"/>
    </mc:Choice>
    <mc:Fallback>
      <p:transition spd="slow" advTm="39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a:xfrm>
            <a:off x="1371599" y="5510253"/>
            <a:ext cx="9895951" cy="1033669"/>
          </a:xfrm>
        </p:spPr>
        <p:txBody>
          <a:bodyPr>
            <a:normAutofit/>
          </a:bodyPr>
          <a:lstStyle/>
          <a:p>
            <a:r>
              <a:rPr lang="en-US" sz="4000">
                <a:solidFill>
                  <a:srgbClr val="FFFFFF"/>
                </a:solidFill>
              </a:rPr>
              <a:t>Project Plan</a:t>
            </a:r>
            <a:endParaRPr lang="en-GB" sz="4000">
              <a:solidFill>
                <a:srgbClr val="FFFFFF"/>
              </a:solidFill>
            </a:endParaRPr>
          </a:p>
        </p:txBody>
      </p:sp>
      <p:pic>
        <p:nvPicPr>
          <p:cNvPr id="7" name="Content Placeholder 6">
            <a:extLst>
              <a:ext uri="{FF2B5EF4-FFF2-40B4-BE49-F238E27FC236}">
                <a16:creationId xmlns:a16="http://schemas.microsoft.com/office/drawing/2014/main" id="{CBD80902-8E4F-B3E3-155C-62947F13192C}"/>
              </a:ext>
            </a:extLst>
          </p:cNvPr>
          <p:cNvPicPr>
            <a:picLocks noChangeAspect="1"/>
          </p:cNvPicPr>
          <p:nvPr/>
        </p:nvPicPr>
        <p:blipFill>
          <a:blip r:embed="rId4"/>
          <a:stretch>
            <a:fillRect/>
          </a:stretch>
        </p:blipFill>
        <p:spPr>
          <a:xfrm>
            <a:off x="2150880" y="402570"/>
            <a:ext cx="8962597" cy="3215273"/>
          </a:xfrm>
          <a:prstGeom prst="rect">
            <a:avLst/>
          </a:prstGeom>
        </p:spPr>
      </p:pic>
      <p:sp>
        <p:nvSpPr>
          <p:cNvPr id="23" name="Content Placeholder 10">
            <a:extLst>
              <a:ext uri="{FF2B5EF4-FFF2-40B4-BE49-F238E27FC236}">
                <a16:creationId xmlns:a16="http://schemas.microsoft.com/office/drawing/2014/main" id="{E8A6ADA3-FBA0-EF1A-3F3F-3A32606EA48E}"/>
              </a:ext>
            </a:extLst>
          </p:cNvPr>
          <p:cNvSpPr>
            <a:spLocks noGrp="1"/>
          </p:cNvSpPr>
          <p:nvPr>
            <p:ph idx="1"/>
          </p:nvPr>
        </p:nvSpPr>
        <p:spPr>
          <a:xfrm>
            <a:off x="1940256" y="3833199"/>
            <a:ext cx="8332826" cy="1119982"/>
          </a:xfrm>
        </p:spPr>
        <p:txBody>
          <a:bodyPr anchor="ctr">
            <a:normAutofit lnSpcReduction="10000"/>
          </a:bodyPr>
          <a:lstStyle/>
          <a:p>
            <a:r>
              <a:rPr lang="en-US" sz="2000" dirty="0"/>
              <a:t>The Project has been planned out using a GAANT chart</a:t>
            </a:r>
          </a:p>
          <a:p>
            <a:r>
              <a:rPr lang="en-US" sz="2000" dirty="0"/>
              <a:t>Mile Stones and Goals have been dated</a:t>
            </a:r>
          </a:p>
          <a:p>
            <a:r>
              <a:rPr lang="en-US" sz="2000" dirty="0"/>
              <a:t>Rough estimations on how long each section will take to complete</a:t>
            </a:r>
          </a:p>
        </p:txBody>
      </p:sp>
      <p:pic>
        <p:nvPicPr>
          <p:cNvPr id="25" name="Audio 24">
            <a:hlinkClick r:id="" action="ppaction://media"/>
            <a:extLst>
              <a:ext uri="{FF2B5EF4-FFF2-40B4-BE49-F238E27FC236}">
                <a16:creationId xmlns:a16="http://schemas.microsoft.com/office/drawing/2014/main" id="{1B917B93-D235-113C-D2FB-42AF17C900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100184"/>
      </p:ext>
    </p:extLst>
  </p:cSld>
  <p:clrMapOvr>
    <a:masterClrMapping/>
  </p:clrMapOvr>
  <mc:AlternateContent xmlns:mc="http://schemas.openxmlformats.org/markup-compatibility/2006">
    <mc:Choice xmlns:p14="http://schemas.microsoft.com/office/powerpoint/2010/main" Requires="p14">
      <p:transition spd="slow" p14:dur="2000" advTm="41285"/>
    </mc:Choice>
    <mc:Fallback>
      <p:transition spd="slow" advTm="41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p:txBody>
          <a:bodyPr>
            <a:normAutofit/>
          </a:bodyPr>
          <a:lstStyle/>
          <a:p>
            <a:pPr marL="0" indent="0">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 	</a:t>
            </a:r>
            <a:r>
              <a:rPr lang="en-GB" sz="1800" dirty="0">
                <a:effectLst/>
                <a:latin typeface="Times New Roman" panose="02020603050405020304" pitchFamily="18" charset="0"/>
                <a:ea typeface="Times New Roman" panose="02020603050405020304" pitchFamily="18" charset="0"/>
              </a:rPr>
              <a:t> A. H. A. R. I. M. M. </a:t>
            </a:r>
            <a:r>
              <a:rPr lang="en-GB" sz="1800" dirty="0" err="1">
                <a:effectLst/>
                <a:latin typeface="Times New Roman" panose="02020603050405020304" pitchFamily="18" charset="0"/>
                <a:ea typeface="Times New Roman" panose="02020603050405020304" pitchFamily="18" charset="0"/>
              </a:rPr>
              <a:t>Bara'W.Al-Mistarehi</a:t>
            </a:r>
            <a:r>
              <a:rPr lang="en-GB" sz="1800" dirty="0">
                <a:effectLst/>
                <a:latin typeface="Times New Roman" panose="02020603050405020304" pitchFamily="18" charset="0"/>
                <a:ea typeface="Times New Roman" panose="02020603050405020304" pitchFamily="18" charset="0"/>
              </a:rPr>
              <a:t>, “Using Machine Learning Models to </a:t>
            </a:r>
            <a:r>
              <a:rPr lang="en-GB" sz="1800" dirty="0" err="1">
                <a:effectLst/>
                <a:latin typeface="Times New Roman" panose="02020603050405020304" pitchFamily="18" charset="0"/>
                <a:ea typeface="Times New Roman" panose="02020603050405020304" pitchFamily="18" charset="0"/>
              </a:rPr>
              <a:t>FOrecast</a:t>
            </a:r>
            <a:r>
              <a:rPr lang="en-GB" sz="1800" dirty="0">
                <a:effectLst/>
                <a:latin typeface="Times New Roman" panose="02020603050405020304" pitchFamily="18" charset="0"/>
                <a:ea typeface="Times New Roman" panose="02020603050405020304" pitchFamily="18" charset="0"/>
              </a:rPr>
              <a:t> Severity 	Level of Traffic Crashes by R Studio and ArcGIS,” Frontiers, Jordan, 2022.</a:t>
            </a:r>
          </a:p>
          <a:p>
            <a:pPr marL="0" indent="0">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 	</a:t>
            </a:r>
            <a:r>
              <a:rPr lang="en-GB" sz="1800" dirty="0">
                <a:effectLst/>
                <a:latin typeface="Times New Roman" panose="02020603050405020304" pitchFamily="18" charset="0"/>
                <a:ea typeface="Times New Roman" panose="02020603050405020304" pitchFamily="18" charset="0"/>
              </a:rPr>
              <a:t> C. W. M. L. X. D. </a:t>
            </a:r>
            <a:r>
              <a:rPr lang="en-GB" sz="1800" dirty="0" err="1">
                <a:effectLst/>
                <a:latin typeface="Times New Roman" panose="02020603050405020304" pitchFamily="18" charset="0"/>
                <a:ea typeface="Times New Roman" panose="02020603050405020304" pitchFamily="18" charset="0"/>
              </a:rPr>
              <a:t>Zhifang</a:t>
            </a:r>
            <a:r>
              <a:rPr lang="en-GB" sz="1800" dirty="0">
                <a:effectLst/>
                <a:latin typeface="Times New Roman" panose="02020603050405020304" pitchFamily="18" charset="0"/>
                <a:ea typeface="Times New Roman" panose="02020603050405020304" pitchFamily="18" charset="0"/>
              </a:rPr>
              <a:t> Lu, “Risk Assessment Method for Cable System Construction of Long-	Span Suspension Bridge Based on Cloud Model,” </a:t>
            </a:r>
            <a:r>
              <a:rPr lang="en-GB" sz="1800" dirty="0" err="1">
                <a:effectLst/>
                <a:latin typeface="Times New Roman" panose="02020603050405020304" pitchFamily="18" charset="0"/>
                <a:ea typeface="Times New Roman" panose="02020603050405020304" pitchFamily="18" charset="0"/>
              </a:rPr>
              <a:t>Hindawi</a:t>
            </a:r>
            <a:r>
              <a:rPr lang="en-GB" sz="1800" dirty="0">
                <a:effectLst/>
                <a:latin typeface="Times New Roman" panose="02020603050405020304" pitchFamily="18" charset="0"/>
                <a:ea typeface="Times New Roman" panose="02020603050405020304" pitchFamily="18" charset="0"/>
              </a:rPr>
              <a:t>, Wuhan, 2019.</a:t>
            </a:r>
          </a:p>
          <a:p>
            <a:pPr marL="0" indent="0">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[3] 	</a:t>
            </a:r>
            <a:r>
              <a:rPr lang="en-GB" sz="1800" dirty="0">
                <a:effectLst/>
                <a:latin typeface="Times New Roman" panose="02020603050405020304" pitchFamily="18" charset="0"/>
                <a:ea typeface="Times New Roman" panose="02020603050405020304" pitchFamily="18" charset="0"/>
              </a:rPr>
              <a:t> E. K. F. N. C. </a:t>
            </a:r>
            <a:r>
              <a:rPr lang="en-GB" sz="1800" dirty="0" err="1">
                <a:effectLst/>
                <a:latin typeface="Times New Roman" panose="02020603050405020304" pitchFamily="18" charset="0"/>
                <a:ea typeface="Times New Roman" panose="02020603050405020304" pitchFamily="18" charset="0"/>
              </a:rPr>
              <a:t>Mahta</a:t>
            </a:r>
            <a:r>
              <a:rPr lang="en-GB" sz="1800" dirty="0">
                <a:effectLst/>
                <a:latin typeface="Times New Roman" panose="02020603050405020304" pitchFamily="18" charset="0"/>
                <a:ea typeface="Times New Roman" panose="02020603050405020304" pitchFamily="18" charset="0"/>
              </a:rPr>
              <a:t> Zakaria, “Advanced bridge visual inspection using real-time machine learning in 	edge devices,” Springer Open, Orlando, 2022.</a:t>
            </a:r>
          </a:p>
          <a:p>
            <a:pPr marL="0" indent="0">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[4] 	</a:t>
            </a:r>
            <a:r>
              <a:rPr lang="en-GB" sz="1800" dirty="0">
                <a:effectLst/>
                <a:latin typeface="Times New Roman" panose="02020603050405020304" pitchFamily="18" charset="0"/>
                <a:ea typeface="Times New Roman" panose="02020603050405020304" pitchFamily="18" charset="0"/>
              </a:rPr>
              <a:t> A.-I. H. Z. L. G. L. L. Mohammed Amin </a:t>
            </a:r>
            <a:r>
              <a:rPr lang="en-GB" sz="1800" dirty="0" err="1">
                <a:effectLst/>
                <a:latin typeface="Times New Roman" panose="02020603050405020304" pitchFamily="18" charset="0"/>
                <a:ea typeface="Times New Roman" panose="02020603050405020304" pitchFamily="18" charset="0"/>
              </a:rPr>
              <a:t>Benbouras</a:t>
            </a:r>
            <a:r>
              <a:rPr lang="en-GB" sz="1800" dirty="0">
                <a:effectLst/>
                <a:latin typeface="Times New Roman" panose="02020603050405020304" pitchFamily="18" charset="0"/>
                <a:ea typeface="Times New Roman" panose="02020603050405020304" pitchFamily="18" charset="0"/>
              </a:rPr>
              <a:t>, “Forecasting the Bearing Capacity of the Driven 	Piles Using Advanced Machine-Learning Techniques,” Civil Engineering Department, University of 	Abbes </a:t>
            </a:r>
            <a:r>
              <a:rPr lang="en-GB" sz="1800" dirty="0" err="1">
                <a:effectLst/>
                <a:latin typeface="Times New Roman" panose="02020603050405020304" pitchFamily="18" charset="0"/>
                <a:ea typeface="Times New Roman" panose="02020603050405020304" pitchFamily="18" charset="0"/>
              </a:rPr>
              <a:t>Laghrour</a:t>
            </a:r>
            <a:r>
              <a:rPr lang="en-GB" sz="1800" dirty="0">
                <a:effectLst/>
                <a:latin typeface="Times New Roman" panose="02020603050405020304" pitchFamily="18" charset="0"/>
                <a:ea typeface="Times New Roman" panose="02020603050405020304" pitchFamily="18" charset="0"/>
              </a:rPr>
              <a:t>, Algeria, 2021.</a:t>
            </a:r>
          </a:p>
          <a:p>
            <a:pPr marL="0" indent="0">
              <a:spcAft>
                <a:spcPts val="800"/>
              </a:spcAft>
              <a:buNone/>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[5]	</a:t>
            </a:r>
            <a:r>
              <a:rPr lang="en-GB" sz="1800" dirty="0">
                <a:effectLst/>
                <a:latin typeface="Times New Roman" panose="02020603050405020304" pitchFamily="18" charset="0"/>
                <a:ea typeface="Times New Roman" panose="02020603050405020304" pitchFamily="18" charset="0"/>
              </a:rPr>
              <a:t> H. J. Jong-Hyun Jeong, “Deep reinforcement learning for automated design of reinforced concrete 	structures,” </a:t>
            </a:r>
            <a:r>
              <a:rPr lang="en-GB" sz="1800" i="1" dirty="0">
                <a:effectLst/>
                <a:latin typeface="Times New Roman" panose="02020603050405020304" pitchFamily="18" charset="0"/>
                <a:ea typeface="Times New Roman" panose="02020603050405020304" pitchFamily="18" charset="0"/>
              </a:rPr>
              <a:t>Computer-Aided Civil and Infrastructure Engineering, </a:t>
            </a:r>
            <a:r>
              <a:rPr lang="en-GB" sz="1800" dirty="0">
                <a:effectLst/>
                <a:latin typeface="Times New Roman" panose="02020603050405020304" pitchFamily="18" charset="0"/>
                <a:ea typeface="Times New Roman" panose="02020603050405020304" pitchFamily="18" charset="0"/>
              </a:rPr>
              <a:t>vol. 36, no. 12, pp. 1508-1529, 	2021.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pic>
        <p:nvPicPr>
          <p:cNvPr id="5" name="Audio 4">
            <a:hlinkClick r:id="" action="ppaction://media"/>
            <a:extLst>
              <a:ext uri="{FF2B5EF4-FFF2-40B4-BE49-F238E27FC236}">
                <a16:creationId xmlns:a16="http://schemas.microsoft.com/office/drawing/2014/main" id="{61164E1B-8487-BD22-DF3A-4E34A5B64F6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326626"/>
      </p:ext>
    </p:extLst>
  </p:cSld>
  <p:clrMapOvr>
    <a:masterClrMapping/>
  </p:clrMapOvr>
  <mc:AlternateContent xmlns:mc="http://schemas.openxmlformats.org/markup-compatibility/2006">
    <mc:Choice xmlns:p14="http://schemas.microsoft.com/office/powerpoint/2010/main" Requires="p14">
      <p:transition spd="slow" p14:dur="2000" advTm="835"/>
    </mc:Choice>
    <mc:Fallback>
      <p:transition spd="slow" advTm="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
</p:tagLst>
</file>

<file path=ppt/tags/tag2.xml><?xml version="1.0" encoding="utf-8"?>
<p:tagLst xmlns:a="http://schemas.openxmlformats.org/drawingml/2006/main" xmlns:r="http://schemas.openxmlformats.org/officeDocument/2006/relationships" xmlns:p="http://schemas.openxmlformats.org/presentationml/2006/main">
  <p:tag name="TIMING" val="|1.5|7.7|1.4|3.5|1"/>
</p:tagLst>
</file>

<file path=ppt/tags/tag3.xml><?xml version="1.0" encoding="utf-8"?>
<p:tagLst xmlns:a="http://schemas.openxmlformats.org/drawingml/2006/main" xmlns:r="http://schemas.openxmlformats.org/officeDocument/2006/relationships" xmlns:p="http://schemas.openxmlformats.org/presentationml/2006/main">
  <p:tag name="TIMING" val="|2.3|1|8.6|1"/>
</p:tagLst>
</file>

<file path=ppt/tags/tag4.xml><?xml version="1.0" encoding="utf-8"?>
<p:tagLst xmlns:a="http://schemas.openxmlformats.org/drawingml/2006/main" xmlns:r="http://schemas.openxmlformats.org/officeDocument/2006/relationships" xmlns:p="http://schemas.openxmlformats.org/presentationml/2006/main">
  <p:tag name="TIMING" val="|2.8|1.2|1.1|4|63.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4256</TotalTime>
  <Words>1653</Words>
  <Application>Microsoft Office PowerPoint</Application>
  <PresentationFormat>Widescreen</PresentationFormat>
  <Paragraphs>115</Paragraphs>
  <Slides>17</Slides>
  <Notes>9</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How Can AI Be Used to Automate Reinforced Steel In Bridge Decks?</vt:lpstr>
      <vt:lpstr>Why Reinforce Concrete with Steel?</vt:lpstr>
      <vt:lpstr>Why Reinforce Concrete with Steel?</vt:lpstr>
      <vt:lpstr>Why Reinforce Concrete with Steel?</vt:lpstr>
      <vt:lpstr>Why Reinforce Concrete with Steel?</vt:lpstr>
      <vt:lpstr>Why Reinforce Concrete with Steel? </vt:lpstr>
      <vt:lpstr>How The Reinforced Concrete Goes from Design to Construction?</vt:lpstr>
      <vt:lpstr>How The Reinforced Concrete Goes from Design to Construction?</vt:lpstr>
      <vt:lpstr>Final Construction</vt:lpstr>
      <vt:lpstr>Proposal to Fix the Problem</vt:lpstr>
      <vt:lpstr>Literature Review</vt:lpstr>
      <vt:lpstr>Literature Review </vt:lpstr>
      <vt:lpstr>Research Methodologies</vt:lpstr>
      <vt:lpstr>Development Methodologies</vt:lpstr>
      <vt:lpstr>Resources</vt:lpstr>
      <vt:lpstr>Project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Josh Archer</cp:lastModifiedBy>
  <cp:revision>2</cp:revision>
  <dcterms:created xsi:type="dcterms:W3CDTF">2023-08-07T12:24:24Z</dcterms:created>
  <dcterms:modified xsi:type="dcterms:W3CDTF">2023-09-14T17:38:02Z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2fa3fd3-029b-403d-91b4-1dc930cb0e60_Enabled">
    <vt:lpwstr>true</vt:lpwstr>
  </property>
  <property fmtid="{D5CDD505-2E9C-101B-9397-08002B2CF9AE}" pid="3" name="MSIP_Label_82fa3fd3-029b-403d-91b4-1dc930cb0e60_SetDate">
    <vt:lpwstr>2023-09-11T08:37:10Z</vt:lpwstr>
  </property>
  <property fmtid="{D5CDD505-2E9C-101B-9397-08002B2CF9AE}" pid="4" name="MSIP_Label_82fa3fd3-029b-403d-91b4-1dc930cb0e60_Method">
    <vt:lpwstr>Standard</vt:lpwstr>
  </property>
  <property fmtid="{D5CDD505-2E9C-101B-9397-08002B2CF9AE}" pid="5" name="MSIP_Label_82fa3fd3-029b-403d-91b4-1dc930cb0e60_Name">
    <vt:lpwstr>82fa3fd3-029b-403d-91b4-1dc930cb0e60</vt:lpwstr>
  </property>
  <property fmtid="{D5CDD505-2E9C-101B-9397-08002B2CF9AE}" pid="6" name="MSIP_Label_82fa3fd3-029b-403d-91b4-1dc930cb0e60_SiteId">
    <vt:lpwstr>4ae48b41-0137-4599-8661-fc641fe77bea</vt:lpwstr>
  </property>
  <property fmtid="{D5CDD505-2E9C-101B-9397-08002B2CF9AE}" pid="7" name="MSIP_Label_82fa3fd3-029b-403d-91b4-1dc930cb0e60_ActionId">
    <vt:lpwstr>ca364ec7-3d57-4686-8cd9-6c4b591e4f5e</vt:lpwstr>
  </property>
  <property fmtid="{D5CDD505-2E9C-101B-9397-08002B2CF9AE}" pid="8" name="MSIP_Label_82fa3fd3-029b-403d-91b4-1dc930cb0e60_ContentBits">
    <vt:lpwstr>0</vt:lpwstr>
  </property>
</Properties>
</file>