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theme/theme2.xml" ContentType="application/vnd.openxmlformats-officedocument.theme+xml"/>
  <Override PartName="/ppt/theme/theme3.xml" ContentType="application/vnd.openxmlformats-officedocument.theme+xml"/>
  <Override PartName="/ppt/ink/ink2.xml" ContentType="application/inkml+xml"/>
  <Override PartName="/ppt/ink/ink3.xml" ContentType="application/inkml+xml"/>
  <Override PartName="/ppt/ink/ink4.xml" ContentType="application/inkml+xml"/>
  <Override PartName="/ppt/ink/ink5.xml" ContentType="application/inkml+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26" r:id="rId4"/>
  </p:sldMasterIdLst>
  <p:notesMasterIdLst>
    <p:notesMasterId r:id="rId21"/>
  </p:notesMasterIdLst>
  <p:handoutMasterIdLst>
    <p:handoutMasterId r:id="rId22"/>
  </p:handoutMasterIdLst>
  <p:sldIdLst>
    <p:sldId id="256" r:id="rId5"/>
    <p:sldId id="257" r:id="rId6"/>
    <p:sldId id="258" r:id="rId7"/>
    <p:sldId id="259" r:id="rId8"/>
    <p:sldId id="260" r:id="rId9"/>
    <p:sldId id="263" r:id="rId10"/>
    <p:sldId id="261" r:id="rId11"/>
    <p:sldId id="262" r:id="rId12"/>
    <p:sldId id="264" r:id="rId13"/>
    <p:sldId id="265" r:id="rId14"/>
    <p:sldId id="266" r:id="rId15"/>
    <p:sldId id="267" r:id="rId16"/>
    <p:sldId id="268" r:id="rId17"/>
    <p:sldId id="269" r:id="rId18"/>
    <p:sldId id="270" r:id="rId19"/>
    <p:sldId id="271"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orient="horz" pos="1224" userDrawn="1">
          <p15:clr>
            <a:srgbClr val="A4A3A4"/>
          </p15:clr>
        </p15:guide>
        <p15:guide id="3" pos="7368" userDrawn="1">
          <p15:clr>
            <a:srgbClr val="A4A3A4"/>
          </p15:clr>
        </p15:guide>
        <p15:guide id="4" pos="312" userDrawn="1">
          <p15:clr>
            <a:srgbClr val="A4A3A4"/>
          </p15:clr>
        </p15:guide>
        <p15:guide id="6" orient="horz" pos="2856" userDrawn="1">
          <p15:clr>
            <a:srgbClr val="A4A3A4"/>
          </p15:clr>
        </p15:guide>
        <p15:guide id="7" pos="5928" userDrawn="1">
          <p15:clr>
            <a:srgbClr val="A4A3A4"/>
          </p15:clr>
        </p15:guide>
        <p15:guide id="8" pos="6168" userDrawn="1">
          <p15:clr>
            <a:srgbClr val="A4A3A4"/>
          </p15:clr>
        </p15:guide>
        <p15:guide id="9" pos="1512" userDrawn="1">
          <p15:clr>
            <a:srgbClr val="A4A3A4"/>
          </p15:clr>
        </p15:guide>
        <p15:guide id="10" orient="horz" pos="264" userDrawn="1">
          <p15:clr>
            <a:srgbClr val="A4A3A4"/>
          </p15:clr>
        </p15:guide>
        <p15:guide id="11" pos="2496" userDrawn="1">
          <p15:clr>
            <a:srgbClr val="A4A3A4"/>
          </p15:clr>
        </p15:guide>
        <p15:guide id="12" pos="2688" userDrawn="1">
          <p15:clr>
            <a:srgbClr val="A4A3A4"/>
          </p15:clr>
        </p15:guide>
        <p15:guide id="13" pos="4536" userDrawn="1">
          <p15:clr>
            <a:srgbClr val="A4A3A4"/>
          </p15:clr>
        </p15:guide>
        <p15:guide id="14" pos="4008" userDrawn="1">
          <p15:clr>
            <a:srgbClr val="A4A3A4"/>
          </p15:clr>
        </p15:guide>
        <p15:guide id="15" pos="4944" userDrawn="1">
          <p15:clr>
            <a:srgbClr val="A4A3A4"/>
          </p15:clr>
        </p15:guide>
        <p15:guide id="16" pos="5136" userDrawn="1">
          <p15:clr>
            <a:srgbClr val="A4A3A4"/>
          </p15:clr>
        </p15:guide>
        <p15:guide id="17" orient="horz" pos="1584" userDrawn="1">
          <p15:clr>
            <a:srgbClr val="A4A3A4"/>
          </p15:clr>
        </p15:guide>
        <p15:guide id="18" orient="horz" pos="2736" userDrawn="1">
          <p15:clr>
            <a:srgbClr val="A4A3A4"/>
          </p15:clr>
        </p15:guide>
        <p15:guide id="19" orient="horz" pos="3648" userDrawn="1">
          <p15:clr>
            <a:srgbClr val="A4A3A4"/>
          </p15:clr>
        </p15:guide>
        <p15:guide id="20" orient="horz" pos="864" userDrawn="1">
          <p15:clr>
            <a:srgbClr val="A4A3A4"/>
          </p15:clr>
        </p15:guide>
        <p15:guide id="21" orient="horz" pos="3984" userDrawn="1">
          <p15:clr>
            <a:srgbClr val="A4A3A4"/>
          </p15:clr>
        </p15:guide>
        <p15:guide id="22" pos="456" userDrawn="1">
          <p15:clr>
            <a:srgbClr val="A4A3A4"/>
          </p15:clr>
        </p15:guide>
        <p15:guide id="23" pos="7248" userDrawn="1">
          <p15:clr>
            <a:srgbClr val="A4A3A4"/>
          </p15:clr>
        </p15:guide>
        <p15:guide id="24" orient="horz" pos="1920" userDrawn="1">
          <p15:clr>
            <a:srgbClr val="A4A3A4"/>
          </p15:clr>
        </p15:guide>
        <p15:guide id="25" orient="horz" pos="2256" userDrawn="1">
          <p15:clr>
            <a:srgbClr val="A4A3A4"/>
          </p15:clr>
        </p15:guide>
        <p15:guide id="26" pos="7176" userDrawn="1">
          <p15:clr>
            <a:srgbClr val="A4A3A4"/>
          </p15:clr>
        </p15:guide>
        <p15:guide id="27" orient="horz" pos="1704" userDrawn="1">
          <p15:clr>
            <a:srgbClr val="A4A3A4"/>
          </p15:clr>
        </p15:guide>
        <p15:guide id="28" pos="4176" userDrawn="1">
          <p15:clr>
            <a:srgbClr val="A4A3A4"/>
          </p15:clr>
        </p15:guide>
        <p15:guide id="29" orient="horz" pos="2592" userDrawn="1">
          <p15:clr>
            <a:srgbClr val="A4A3A4"/>
          </p15:clr>
        </p15:guide>
        <p15:guide id="30" pos="6912" userDrawn="1">
          <p15:clr>
            <a:srgbClr val="A4A3A4"/>
          </p15:clr>
        </p15:guide>
        <p15:guide id="31" pos="355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D8BEB2"/>
    <a:srgbClr val="753F2D"/>
    <a:srgbClr val="5E3324"/>
    <a:srgbClr val="8A4C34"/>
    <a:srgbClr val="815550"/>
    <a:srgbClr val="A3573E"/>
    <a:srgbClr val="E7E6E6"/>
    <a:srgbClr val="C28D6D"/>
    <a:srgbClr val="D2986F"/>
    <a:srgbClr val="333B3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EB27D9-D7F7-476D-AF7B-8FCD4BDB0881}" v="146" dt="2025-11-11T15:43:03.1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0878" autoAdjust="0"/>
    <p:restoredTop sz="94660"/>
  </p:normalViewPr>
  <p:slideViewPr>
    <p:cSldViewPr snapToGrid="0">
      <p:cViewPr varScale="1">
        <p:scale>
          <a:sx n="78" d="100"/>
          <a:sy n="78" d="100"/>
        </p:scale>
        <p:origin x="86" y="67"/>
      </p:cViewPr>
      <p:guideLst>
        <p:guide orient="horz" pos="1224"/>
        <p:guide pos="7368"/>
        <p:guide pos="312"/>
        <p:guide orient="horz" pos="2856"/>
        <p:guide pos="5928"/>
        <p:guide pos="6168"/>
        <p:guide pos="1512"/>
        <p:guide orient="horz" pos="264"/>
        <p:guide pos="2496"/>
        <p:guide pos="2688"/>
        <p:guide pos="4536"/>
        <p:guide pos="4008"/>
        <p:guide pos="4944"/>
        <p:guide pos="5136"/>
        <p:guide orient="horz" pos="1584"/>
        <p:guide orient="horz" pos="2736"/>
        <p:guide orient="horz" pos="3648"/>
        <p:guide orient="horz" pos="864"/>
        <p:guide orient="horz" pos="3984"/>
        <p:guide pos="456"/>
        <p:guide pos="7248"/>
        <p:guide orient="horz" pos="1920"/>
        <p:guide orient="horz" pos="2256"/>
        <p:guide pos="7176"/>
        <p:guide orient="horz" pos="1704"/>
        <p:guide pos="4176"/>
        <p:guide orient="horz" pos="2592"/>
        <p:guide pos="6912"/>
        <p:guide pos="3552"/>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hmuda Bibi (2410269)" userId="S::2410269@student.uwtsd.ac.uk::d82be247-81a0-4f90-8420-fa9d4b16cecc" providerId="AD" clId="Web-{B4E2214D-630C-497B-0767-77A687A06B5F}"/>
    <pc:docChg chg="mod addSld delSld modSld addMainMaster delMainMaster">
      <pc:chgData name="Mahmuda Bibi (2410269)" userId="S::2410269@student.uwtsd.ac.uk::d82be247-81a0-4f90-8420-fa9d4b16cecc" providerId="AD" clId="Web-{B4E2214D-630C-497B-0767-77A687A06B5F}" dt="2025-11-01T14:17:58.092" v="5"/>
      <pc:docMkLst>
        <pc:docMk/>
      </pc:docMkLst>
    </pc:docChg>
  </pc:docChgLst>
  <pc:docChgLst>
    <pc:chgData name="Mahmuda Bibi (2410269)" userId="d82be247-81a0-4f90-8420-fa9d4b16cecc" providerId="ADAL" clId="{8A2B6695-B4EC-496B-B1A7-C784960D5ED2}"/>
    <pc:docChg chg="undo redo custSel addSld delSld modSld sldOrd addMainMaster delMainMaster">
      <pc:chgData name="Mahmuda Bibi (2410269)" userId="d82be247-81a0-4f90-8420-fa9d4b16cecc" providerId="ADAL" clId="{8A2B6695-B4EC-496B-B1A7-C784960D5ED2}" dt="2025-11-11T15:43:08.656" v="8553" actId="1076"/>
      <pc:docMkLst>
        <pc:docMk/>
      </pc:docMkLst>
      <pc:sldChg chg="addSp delSp modSp mod setBg modClrScheme delAnim setClrOvrMap delDesignElem chgLayout">
        <pc:chgData name="Mahmuda Bibi (2410269)" userId="d82be247-81a0-4f90-8420-fa9d4b16cecc" providerId="ADAL" clId="{8A2B6695-B4EC-496B-B1A7-C784960D5ED2}" dt="2025-11-11T13:56:51.986" v="8513" actId="1076"/>
        <pc:sldMkLst>
          <pc:docMk/>
          <pc:sldMk cId="3279103144" sldId="256"/>
        </pc:sldMkLst>
        <pc:spChg chg="mod ord">
          <ac:chgData name="Mahmuda Bibi (2410269)" userId="d82be247-81a0-4f90-8420-fa9d4b16cecc" providerId="ADAL" clId="{8A2B6695-B4EC-496B-B1A7-C784960D5ED2}" dt="2025-11-09T16:12:01.797" v="361" actId="26606"/>
          <ac:spMkLst>
            <pc:docMk/>
            <pc:sldMk cId="3279103144" sldId="256"/>
            <ac:spMk id="2" creationId="{1FDAC2B6-4F17-B09B-8490-E19BBBE81F76}"/>
          </ac:spMkLst>
        </pc:spChg>
        <pc:spChg chg="add del mod ord">
          <ac:chgData name="Mahmuda Bibi (2410269)" userId="d82be247-81a0-4f90-8420-fa9d4b16cecc" providerId="ADAL" clId="{8A2B6695-B4EC-496B-B1A7-C784960D5ED2}" dt="2025-11-11T10:41:44.502" v="8439" actId="20577"/>
          <ac:spMkLst>
            <pc:docMk/>
            <pc:sldMk cId="3279103144" sldId="256"/>
            <ac:spMk id="3" creationId="{58FF62D1-E4E0-B1D8-5167-1B5D73E9D7C2}"/>
          </ac:spMkLst>
        </pc:spChg>
        <pc:spChg chg="add">
          <ac:chgData name="Mahmuda Bibi (2410269)" userId="d82be247-81a0-4f90-8420-fa9d4b16cecc" providerId="ADAL" clId="{8A2B6695-B4EC-496B-B1A7-C784960D5ED2}" dt="2025-11-09T16:12:01.797" v="361" actId="26606"/>
          <ac:spMkLst>
            <pc:docMk/>
            <pc:sldMk cId="3279103144" sldId="256"/>
            <ac:spMk id="101" creationId="{7666DE11-17E1-4DC7-B2B7-6DA2E6A9CE8B}"/>
          </ac:spMkLst>
        </pc:spChg>
        <pc:spChg chg="add">
          <ac:chgData name="Mahmuda Bibi (2410269)" userId="d82be247-81a0-4f90-8420-fa9d4b16cecc" providerId="ADAL" clId="{8A2B6695-B4EC-496B-B1A7-C784960D5ED2}" dt="2025-11-09T16:12:01.797" v="361" actId="26606"/>
          <ac:spMkLst>
            <pc:docMk/>
            <pc:sldMk cId="3279103144" sldId="256"/>
            <ac:spMk id="103" creationId="{B52E493E-0B27-4F3C-AA01-17F0A2564112}"/>
          </ac:spMkLst>
        </pc:spChg>
        <pc:picChg chg="mod ord">
          <ac:chgData name="Mahmuda Bibi (2410269)" userId="d82be247-81a0-4f90-8420-fa9d4b16cecc" providerId="ADAL" clId="{8A2B6695-B4EC-496B-B1A7-C784960D5ED2}" dt="2025-11-09T16:12:01.797" v="361" actId="26606"/>
          <ac:picMkLst>
            <pc:docMk/>
            <pc:sldMk cId="3279103144" sldId="256"/>
            <ac:picMk id="4" creationId="{8F42A317-5EE0-5200-2337-1F148A8C7912}"/>
          </ac:picMkLst>
        </pc:picChg>
        <pc:picChg chg="add del mod">
          <ac:chgData name="Mahmuda Bibi (2410269)" userId="d82be247-81a0-4f90-8420-fa9d4b16cecc" providerId="ADAL" clId="{8A2B6695-B4EC-496B-B1A7-C784960D5ED2}" dt="2025-11-11T13:44:56.897" v="8508" actId="21"/>
          <ac:picMkLst>
            <pc:docMk/>
            <pc:sldMk cId="3279103144" sldId="256"/>
            <ac:picMk id="7" creationId="{A99D0671-A2B8-98D3-6708-9E8BB841AC28}"/>
          </ac:picMkLst>
        </pc:picChg>
        <pc:picChg chg="del">
          <ac:chgData name="Mahmuda Bibi (2410269)" userId="d82be247-81a0-4f90-8420-fa9d4b16cecc" providerId="ADAL" clId="{8A2B6695-B4EC-496B-B1A7-C784960D5ED2}" dt="2025-11-11T13:46:21.831" v="8509" actId="478"/>
          <ac:picMkLst>
            <pc:docMk/>
            <pc:sldMk cId="3279103144" sldId="256"/>
            <ac:picMk id="8" creationId="{5E4CCDA3-1E20-24B5-A3F4-4CC93EB46C16}"/>
          </ac:picMkLst>
        </pc:picChg>
        <pc:picChg chg="del">
          <ac:chgData name="Mahmuda Bibi (2410269)" userId="d82be247-81a0-4f90-8420-fa9d4b16cecc" providerId="ADAL" clId="{8A2B6695-B4EC-496B-B1A7-C784960D5ED2}" dt="2025-11-11T13:47:01.855" v="8510" actId="478"/>
          <ac:picMkLst>
            <pc:docMk/>
            <pc:sldMk cId="3279103144" sldId="256"/>
            <ac:picMk id="9" creationId="{52B9E82F-D4AF-1F56-A449-87BDC157A3DD}"/>
          </ac:picMkLst>
        </pc:picChg>
        <pc:picChg chg="del">
          <ac:chgData name="Mahmuda Bibi (2410269)" userId="d82be247-81a0-4f90-8420-fa9d4b16cecc" providerId="ADAL" clId="{8A2B6695-B4EC-496B-B1A7-C784960D5ED2}" dt="2025-11-11T13:52:05.103" v="8511" actId="478"/>
          <ac:picMkLst>
            <pc:docMk/>
            <pc:sldMk cId="3279103144" sldId="256"/>
            <ac:picMk id="11" creationId="{64E6FFBC-746C-D326-31A6-9C6E031EF809}"/>
          </ac:picMkLst>
        </pc:picChg>
        <pc:picChg chg="mod">
          <ac:chgData name="Mahmuda Bibi (2410269)" userId="d82be247-81a0-4f90-8420-fa9d4b16cecc" providerId="ADAL" clId="{8A2B6695-B4EC-496B-B1A7-C784960D5ED2}" dt="2025-11-11T13:56:51.986" v="8513" actId="1076"/>
          <ac:picMkLst>
            <pc:docMk/>
            <pc:sldMk cId="3279103144" sldId="256"/>
            <ac:picMk id="12" creationId="{AB88C19C-2405-3185-575C-8DAA61F70120}"/>
          </ac:picMkLst>
        </pc:picChg>
        <pc:picChg chg="add">
          <ac:chgData name="Mahmuda Bibi (2410269)" userId="d82be247-81a0-4f90-8420-fa9d4b16cecc" providerId="ADAL" clId="{8A2B6695-B4EC-496B-B1A7-C784960D5ED2}" dt="2025-11-09T16:12:01.797" v="361" actId="26606"/>
          <ac:picMkLst>
            <pc:docMk/>
            <pc:sldMk cId="3279103144" sldId="256"/>
            <ac:picMk id="98" creationId="{DEB2E8C4-C3E7-4048-A43D-9859510CFA98}"/>
          </ac:picMkLst>
        </pc:picChg>
      </pc:sldChg>
      <pc:sldChg chg="addSp delSp modSp new mod setBg delAnim">
        <pc:chgData name="Mahmuda Bibi (2410269)" userId="d82be247-81a0-4f90-8420-fa9d4b16cecc" providerId="ADAL" clId="{8A2B6695-B4EC-496B-B1A7-C784960D5ED2}" dt="2025-11-11T14:01:36.150" v="8515" actId="1076"/>
        <pc:sldMkLst>
          <pc:docMk/>
          <pc:sldMk cId="3412608987" sldId="257"/>
        </pc:sldMkLst>
        <pc:spChg chg="add mod">
          <ac:chgData name="Mahmuda Bibi (2410269)" userId="d82be247-81a0-4f90-8420-fa9d4b16cecc" providerId="ADAL" clId="{8A2B6695-B4EC-496B-B1A7-C784960D5ED2}" dt="2025-11-09T21:49:28.771" v="1287" actId="33524"/>
          <ac:spMkLst>
            <pc:docMk/>
            <pc:sldMk cId="3412608987" sldId="257"/>
            <ac:spMk id="2" creationId="{9E1AD80C-1E0C-B34A-8B8F-A7A92E7B8297}"/>
          </ac:spMkLst>
        </pc:spChg>
        <pc:spChg chg="add mod">
          <ac:chgData name="Mahmuda Bibi (2410269)" userId="d82be247-81a0-4f90-8420-fa9d4b16cecc" providerId="ADAL" clId="{8A2B6695-B4EC-496B-B1A7-C784960D5ED2}" dt="2025-11-10T22:29:09.335" v="7678" actId="20577"/>
          <ac:spMkLst>
            <pc:docMk/>
            <pc:sldMk cId="3412608987" sldId="257"/>
            <ac:spMk id="8" creationId="{ED2F8341-2619-4C5A-1DF4-0F4F59537542}"/>
          </ac:spMkLst>
        </pc:spChg>
        <pc:spChg chg="add">
          <ac:chgData name="Mahmuda Bibi (2410269)" userId="d82be247-81a0-4f90-8420-fa9d4b16cecc" providerId="ADAL" clId="{8A2B6695-B4EC-496B-B1A7-C784960D5ED2}" dt="2025-11-09T18:46:31.365" v="772" actId="26606"/>
          <ac:spMkLst>
            <pc:docMk/>
            <pc:sldMk cId="3412608987" sldId="257"/>
            <ac:spMk id="26" creationId="{7FF47CB7-972F-479F-A36D-9E72D26EC8DA}"/>
          </ac:spMkLst>
        </pc:spChg>
        <pc:spChg chg="add">
          <ac:chgData name="Mahmuda Bibi (2410269)" userId="d82be247-81a0-4f90-8420-fa9d4b16cecc" providerId="ADAL" clId="{8A2B6695-B4EC-496B-B1A7-C784960D5ED2}" dt="2025-11-09T18:46:31.365" v="772" actId="26606"/>
          <ac:spMkLst>
            <pc:docMk/>
            <pc:sldMk cId="3412608987" sldId="257"/>
            <ac:spMk id="27" creationId="{0D153B68-5844-490D-8E67-F616D6D721CA}"/>
          </ac:spMkLst>
        </pc:spChg>
        <pc:spChg chg="add">
          <ac:chgData name="Mahmuda Bibi (2410269)" userId="d82be247-81a0-4f90-8420-fa9d4b16cecc" providerId="ADAL" clId="{8A2B6695-B4EC-496B-B1A7-C784960D5ED2}" dt="2025-11-09T18:46:31.365" v="772" actId="26606"/>
          <ac:spMkLst>
            <pc:docMk/>
            <pc:sldMk cId="3412608987" sldId="257"/>
            <ac:spMk id="28" creationId="{C64E267B-3F5A-4357-9E7F-C5FBE5D3B1E0}"/>
          </ac:spMkLst>
        </pc:spChg>
        <pc:picChg chg="add mod">
          <ac:chgData name="Mahmuda Bibi (2410269)" userId="d82be247-81a0-4f90-8420-fa9d4b16cecc" providerId="ADAL" clId="{8A2B6695-B4EC-496B-B1A7-C784960D5ED2}" dt="2025-11-09T18:46:45.294" v="773" actId="27614"/>
          <ac:picMkLst>
            <pc:docMk/>
            <pc:sldMk cId="3412608987" sldId="257"/>
            <ac:picMk id="7" creationId="{02724647-EB47-C3E3-A00A-01CFC9DE3115}"/>
          </ac:picMkLst>
        </pc:picChg>
        <pc:picChg chg="del">
          <ac:chgData name="Mahmuda Bibi (2410269)" userId="d82be247-81a0-4f90-8420-fa9d4b16cecc" providerId="ADAL" clId="{8A2B6695-B4EC-496B-B1A7-C784960D5ED2}" dt="2025-11-11T13:56:22.513" v="8512" actId="478"/>
          <ac:picMkLst>
            <pc:docMk/>
            <pc:sldMk cId="3412608987" sldId="257"/>
            <ac:picMk id="10" creationId="{0976D310-EAE2-F78A-35D8-3189C84B9E06}"/>
          </ac:picMkLst>
        </pc:picChg>
        <pc:picChg chg="mod">
          <ac:chgData name="Mahmuda Bibi (2410269)" userId="d82be247-81a0-4f90-8420-fa9d4b16cecc" providerId="ADAL" clId="{8A2B6695-B4EC-496B-B1A7-C784960D5ED2}" dt="2025-11-11T14:01:36.150" v="8515" actId="1076"/>
          <ac:picMkLst>
            <pc:docMk/>
            <pc:sldMk cId="3412608987" sldId="257"/>
            <ac:picMk id="11" creationId="{06B773CD-413F-0F11-1E4B-2CC21AA52DAF}"/>
          </ac:picMkLst>
        </pc:picChg>
        <pc:picChg chg="add">
          <ac:chgData name="Mahmuda Bibi (2410269)" userId="d82be247-81a0-4f90-8420-fa9d4b16cecc" providerId="ADAL" clId="{8A2B6695-B4EC-496B-B1A7-C784960D5ED2}" dt="2025-11-09T18:46:31.365" v="772" actId="26606"/>
          <ac:picMkLst>
            <pc:docMk/>
            <pc:sldMk cId="3412608987" sldId="257"/>
            <ac:picMk id="24" creationId="{DEB2E8C4-C3E7-4048-A43D-9859510CFA98}"/>
          </ac:picMkLst>
        </pc:picChg>
        <pc:inkChg chg="add">
          <ac:chgData name="Mahmuda Bibi (2410269)" userId="d82be247-81a0-4f90-8420-fa9d4b16cecc" providerId="ADAL" clId="{8A2B6695-B4EC-496B-B1A7-C784960D5ED2}" dt="2025-11-09T18:46:31.365" v="772" actId="26606"/>
          <ac:inkMkLst>
            <pc:docMk/>
            <pc:sldMk cId="3412608987" sldId="257"/>
            <ac:inkMk id="25" creationId="{24D29CCB-7956-4E3E-8880-304085F04BF4}"/>
          </ac:inkMkLst>
        </pc:inkChg>
      </pc:sldChg>
      <pc:sldChg chg="addSp delSp modSp new mod">
        <pc:chgData name="Mahmuda Bibi (2410269)" userId="d82be247-81a0-4f90-8420-fa9d4b16cecc" providerId="ADAL" clId="{8A2B6695-B4EC-496B-B1A7-C784960D5ED2}" dt="2025-11-11T14:09:18.944" v="8517" actId="1076"/>
        <pc:sldMkLst>
          <pc:docMk/>
          <pc:sldMk cId="3917217924" sldId="258"/>
        </pc:sldMkLst>
        <pc:spChg chg="add mod">
          <ac:chgData name="Mahmuda Bibi (2410269)" userId="d82be247-81a0-4f90-8420-fa9d4b16cecc" providerId="ADAL" clId="{8A2B6695-B4EC-496B-B1A7-C784960D5ED2}" dt="2025-11-10T09:37:23.106" v="1388" actId="20577"/>
          <ac:spMkLst>
            <pc:docMk/>
            <pc:sldMk cId="3917217924" sldId="258"/>
            <ac:spMk id="3" creationId="{9822FD21-4C0A-7CD1-ECBA-B5DC25BBEBAA}"/>
          </ac:spMkLst>
        </pc:spChg>
        <pc:spChg chg="add del mod">
          <ac:chgData name="Mahmuda Bibi (2410269)" userId="d82be247-81a0-4f90-8420-fa9d4b16cecc" providerId="ADAL" clId="{8A2B6695-B4EC-496B-B1A7-C784960D5ED2}" dt="2025-11-10T22:50:09.900" v="7709" actId="255"/>
          <ac:spMkLst>
            <pc:docMk/>
            <pc:sldMk cId="3917217924" sldId="258"/>
            <ac:spMk id="5" creationId="{EAA0BE94-4C16-8694-F3EB-101D2D4A6644}"/>
          </ac:spMkLst>
        </pc:spChg>
        <pc:spChg chg="add mod">
          <ac:chgData name="Mahmuda Bibi (2410269)" userId="d82be247-81a0-4f90-8420-fa9d4b16cecc" providerId="ADAL" clId="{8A2B6695-B4EC-496B-B1A7-C784960D5ED2}" dt="2025-11-09T22:05:10.670" v="1332" actId="255"/>
          <ac:spMkLst>
            <pc:docMk/>
            <pc:sldMk cId="3917217924" sldId="258"/>
            <ac:spMk id="6" creationId="{98C0C709-2472-E20B-8E9D-DCD2B1BDF261}"/>
          </ac:spMkLst>
        </pc:spChg>
        <pc:spChg chg="add del mod">
          <ac:chgData name="Mahmuda Bibi (2410269)" userId="d82be247-81a0-4f90-8420-fa9d4b16cecc" providerId="ADAL" clId="{8A2B6695-B4EC-496B-B1A7-C784960D5ED2}" dt="2025-11-10T09:33:41.005" v="1345"/>
          <ac:spMkLst>
            <pc:docMk/>
            <pc:sldMk cId="3917217924" sldId="258"/>
            <ac:spMk id="7" creationId="{A0D4127E-DF1C-0F99-259C-277CD19D728A}"/>
          </ac:spMkLst>
        </pc:spChg>
        <pc:spChg chg="add mod">
          <ac:chgData name="Mahmuda Bibi (2410269)" userId="d82be247-81a0-4f90-8420-fa9d4b16cecc" providerId="ADAL" clId="{8A2B6695-B4EC-496B-B1A7-C784960D5ED2}" dt="2025-11-10T11:49:21.901" v="2188" actId="2711"/>
          <ac:spMkLst>
            <pc:docMk/>
            <pc:sldMk cId="3917217924" sldId="258"/>
            <ac:spMk id="8" creationId="{731A8E61-E82C-AB92-1A87-4F8232078E01}"/>
          </ac:spMkLst>
        </pc:spChg>
        <pc:picChg chg="add mod modCrop">
          <ac:chgData name="Mahmuda Bibi (2410269)" userId="d82be247-81a0-4f90-8420-fa9d4b16cecc" providerId="ADAL" clId="{8A2B6695-B4EC-496B-B1A7-C784960D5ED2}" dt="2025-11-09T21:56:32.115" v="1299" actId="1076"/>
          <ac:picMkLst>
            <pc:docMk/>
            <pc:sldMk cId="3917217924" sldId="258"/>
            <ac:picMk id="2" creationId="{917B83F5-FB46-47F8-8D09-B70536CFFB42}"/>
          </ac:picMkLst>
        </pc:picChg>
        <pc:picChg chg="mod">
          <ac:chgData name="Mahmuda Bibi (2410269)" userId="d82be247-81a0-4f90-8420-fa9d4b16cecc" providerId="ADAL" clId="{8A2B6695-B4EC-496B-B1A7-C784960D5ED2}" dt="2025-11-11T14:09:18.944" v="8517" actId="1076"/>
          <ac:picMkLst>
            <pc:docMk/>
            <pc:sldMk cId="3917217924" sldId="258"/>
            <ac:picMk id="4" creationId="{D260492B-D6B8-03F8-C773-8091659B68BC}"/>
          </ac:picMkLst>
        </pc:picChg>
      </pc:sldChg>
      <pc:sldChg chg="addSp delSp modSp new mod setBg delAnim">
        <pc:chgData name="Mahmuda Bibi (2410269)" userId="d82be247-81a0-4f90-8420-fa9d4b16cecc" providerId="ADAL" clId="{8A2B6695-B4EC-496B-B1A7-C784960D5ED2}" dt="2025-11-11T14:29:37.579" v="8520" actId="1076"/>
        <pc:sldMkLst>
          <pc:docMk/>
          <pc:sldMk cId="2845780559" sldId="259"/>
        </pc:sldMkLst>
        <pc:spChg chg="add del mod">
          <ac:chgData name="Mahmuda Bibi (2410269)" userId="d82be247-81a0-4f90-8420-fa9d4b16cecc" providerId="ADAL" clId="{8A2B6695-B4EC-496B-B1A7-C784960D5ED2}" dt="2025-11-10T11:29:09.923" v="2043"/>
          <ac:spMkLst>
            <pc:docMk/>
            <pc:sldMk cId="2845780559" sldId="259"/>
            <ac:spMk id="2" creationId="{ACCBA419-7BA4-7DA9-7762-F862ED26C022}"/>
          </ac:spMkLst>
        </pc:spChg>
        <pc:spChg chg="add del mod ord">
          <ac:chgData name="Mahmuda Bibi (2410269)" userId="d82be247-81a0-4f90-8420-fa9d4b16cecc" providerId="ADAL" clId="{8A2B6695-B4EC-496B-B1A7-C784960D5ED2}" dt="2025-11-10T12:43:20.964" v="2355" actId="255"/>
          <ac:spMkLst>
            <pc:docMk/>
            <pc:sldMk cId="2845780559" sldId="259"/>
            <ac:spMk id="3" creationId="{81F787D9-50EF-F6E5-2C5E-E728271E6BC2}"/>
          </ac:spMkLst>
        </pc:spChg>
        <pc:spChg chg="add mod">
          <ac:chgData name="Mahmuda Bibi (2410269)" userId="d82be247-81a0-4f90-8420-fa9d4b16cecc" providerId="ADAL" clId="{8A2B6695-B4EC-496B-B1A7-C784960D5ED2}" dt="2025-11-10T12:46:19.478" v="2363" actId="2711"/>
          <ac:spMkLst>
            <pc:docMk/>
            <pc:sldMk cId="2845780559" sldId="259"/>
            <ac:spMk id="5" creationId="{DA5D69C7-D438-4CC6-61C1-D56673A8169D}"/>
          </ac:spMkLst>
        </pc:spChg>
        <pc:spChg chg="add del">
          <ac:chgData name="Mahmuda Bibi (2410269)" userId="d82be247-81a0-4f90-8420-fa9d4b16cecc" providerId="ADAL" clId="{8A2B6695-B4EC-496B-B1A7-C784960D5ED2}" dt="2025-11-10T12:32:42.974" v="2292" actId="26606"/>
          <ac:spMkLst>
            <pc:docMk/>
            <pc:sldMk cId="2845780559" sldId="259"/>
            <ac:spMk id="13" creationId="{7666DE11-17E1-4DC7-B2B7-6DA2E6A9CE8B}"/>
          </ac:spMkLst>
        </pc:spChg>
        <pc:spChg chg="add del">
          <ac:chgData name="Mahmuda Bibi (2410269)" userId="d82be247-81a0-4f90-8420-fa9d4b16cecc" providerId="ADAL" clId="{8A2B6695-B4EC-496B-B1A7-C784960D5ED2}" dt="2025-11-10T12:32:42.974" v="2292" actId="26606"/>
          <ac:spMkLst>
            <pc:docMk/>
            <pc:sldMk cId="2845780559" sldId="259"/>
            <ac:spMk id="15" creationId="{B52E493E-0B27-4F3C-AA01-17F0A2564112}"/>
          </ac:spMkLst>
        </pc:spChg>
        <pc:spChg chg="add del">
          <ac:chgData name="Mahmuda Bibi (2410269)" userId="d82be247-81a0-4f90-8420-fa9d4b16cecc" providerId="ADAL" clId="{8A2B6695-B4EC-496B-B1A7-C784960D5ED2}" dt="2025-11-10T12:32:42.974" v="2292" actId="26606"/>
          <ac:spMkLst>
            <pc:docMk/>
            <pc:sldMk cId="2845780559" sldId="259"/>
            <ac:spMk id="24" creationId="{04C21BAE-6866-4C7A-A7EC-C1B2E572D5BE}"/>
          </ac:spMkLst>
        </pc:spChg>
        <pc:spChg chg="add del">
          <ac:chgData name="Mahmuda Bibi (2410269)" userId="d82be247-81a0-4f90-8420-fa9d4b16cecc" providerId="ADAL" clId="{8A2B6695-B4EC-496B-B1A7-C784960D5ED2}" dt="2025-11-10T12:32:42.974" v="2292" actId="26606"/>
          <ac:spMkLst>
            <pc:docMk/>
            <pc:sldMk cId="2845780559" sldId="259"/>
            <ac:spMk id="26" creationId="{7E7D0C94-08B4-48AE-8813-CC4D60294F42}"/>
          </ac:spMkLst>
        </pc:spChg>
        <pc:spChg chg="add del">
          <ac:chgData name="Mahmuda Bibi (2410269)" userId="d82be247-81a0-4f90-8420-fa9d4b16cecc" providerId="ADAL" clId="{8A2B6695-B4EC-496B-B1A7-C784960D5ED2}" dt="2025-11-10T12:32:42.974" v="2292" actId="26606"/>
          <ac:spMkLst>
            <pc:docMk/>
            <pc:sldMk cId="2845780559" sldId="259"/>
            <ac:spMk id="28" creationId="{F0C518C2-0AA4-470C-87B9-9CBF428FBA25}"/>
          </ac:spMkLst>
        </pc:spChg>
        <pc:picChg chg="del">
          <ac:chgData name="Mahmuda Bibi (2410269)" userId="d82be247-81a0-4f90-8420-fa9d4b16cecc" providerId="ADAL" clId="{8A2B6695-B4EC-496B-B1A7-C784960D5ED2}" dt="2025-11-11T14:16:56.396" v="8518" actId="478"/>
          <ac:picMkLst>
            <pc:docMk/>
            <pc:sldMk cId="2845780559" sldId="259"/>
            <ac:picMk id="2" creationId="{B3947171-4B2E-CBD1-2D99-E2E8FD2A1867}"/>
          </ac:picMkLst>
        </pc:picChg>
        <pc:picChg chg="add mod modCrop">
          <ac:chgData name="Mahmuda Bibi (2410269)" userId="d82be247-81a0-4f90-8420-fa9d4b16cecc" providerId="ADAL" clId="{8A2B6695-B4EC-496B-B1A7-C784960D5ED2}" dt="2025-11-10T12:35:13.218" v="2304" actId="14100"/>
          <ac:picMkLst>
            <pc:docMk/>
            <pc:sldMk cId="2845780559" sldId="259"/>
            <ac:picMk id="4" creationId="{DAF6399F-4EB1-EE84-72FF-78F700A3A15D}"/>
          </ac:picMkLst>
        </pc:picChg>
        <pc:picChg chg="mod">
          <ac:chgData name="Mahmuda Bibi (2410269)" userId="d82be247-81a0-4f90-8420-fa9d4b16cecc" providerId="ADAL" clId="{8A2B6695-B4EC-496B-B1A7-C784960D5ED2}" dt="2025-11-11T14:29:37.579" v="8520" actId="1076"/>
          <ac:picMkLst>
            <pc:docMk/>
            <pc:sldMk cId="2845780559" sldId="259"/>
            <ac:picMk id="6" creationId="{6B7AA422-4FF9-7AB3-3545-906D0D73391B}"/>
          </ac:picMkLst>
        </pc:picChg>
        <pc:picChg chg="add del">
          <ac:chgData name="Mahmuda Bibi (2410269)" userId="d82be247-81a0-4f90-8420-fa9d4b16cecc" providerId="ADAL" clId="{8A2B6695-B4EC-496B-B1A7-C784960D5ED2}" dt="2025-11-10T12:32:42.974" v="2292" actId="26606"/>
          <ac:picMkLst>
            <pc:docMk/>
            <pc:sldMk cId="2845780559" sldId="259"/>
            <ac:picMk id="9" creationId="{DEB2E8C4-C3E7-4048-A43D-9859510CFA98}"/>
          </ac:picMkLst>
        </pc:picChg>
        <pc:picChg chg="add del">
          <ac:chgData name="Mahmuda Bibi (2410269)" userId="d82be247-81a0-4f90-8420-fa9d4b16cecc" providerId="ADAL" clId="{8A2B6695-B4EC-496B-B1A7-C784960D5ED2}" dt="2025-11-10T12:32:42.974" v="2292" actId="26606"/>
          <ac:picMkLst>
            <pc:docMk/>
            <pc:sldMk cId="2845780559" sldId="259"/>
            <ac:picMk id="20" creationId="{DEB2E8C4-C3E7-4048-A43D-9859510CFA98}"/>
          </ac:picMkLst>
        </pc:picChg>
        <pc:inkChg chg="add del">
          <ac:chgData name="Mahmuda Bibi (2410269)" userId="d82be247-81a0-4f90-8420-fa9d4b16cecc" providerId="ADAL" clId="{8A2B6695-B4EC-496B-B1A7-C784960D5ED2}" dt="2025-11-10T12:32:21.115" v="2289" actId="26606"/>
          <ac:inkMkLst>
            <pc:docMk/>
            <pc:sldMk cId="2845780559" sldId="259"/>
            <ac:inkMk id="11" creationId="{24D29CCB-7956-4E3E-8880-304085F04BF4}"/>
          </ac:inkMkLst>
        </pc:inkChg>
        <pc:inkChg chg="del">
          <ac:chgData name="Mahmuda Bibi (2410269)" userId="d82be247-81a0-4f90-8420-fa9d4b16cecc" providerId="ADAL" clId="{8A2B6695-B4EC-496B-B1A7-C784960D5ED2}" dt="2025-11-10T12:32:42.974" v="2292" actId="26606"/>
          <ac:inkMkLst>
            <pc:docMk/>
            <pc:sldMk cId="2845780559" sldId="259"/>
            <ac:inkMk id="22" creationId="{24D29CCB-7956-4E3E-8880-304085F04BF4}"/>
          </ac:inkMkLst>
        </pc:inkChg>
      </pc:sldChg>
      <pc:sldChg chg="addSp delSp modSp new mod">
        <pc:chgData name="Mahmuda Bibi (2410269)" userId="d82be247-81a0-4f90-8420-fa9d4b16cecc" providerId="ADAL" clId="{8A2B6695-B4EC-496B-B1A7-C784960D5ED2}" dt="2025-11-11T14:34:26.438" v="8521" actId="1076"/>
        <pc:sldMkLst>
          <pc:docMk/>
          <pc:sldMk cId="909223562" sldId="260"/>
        </pc:sldMkLst>
        <pc:spChg chg="add del mod">
          <ac:chgData name="Mahmuda Bibi (2410269)" userId="d82be247-81a0-4f90-8420-fa9d4b16cecc" providerId="ADAL" clId="{8A2B6695-B4EC-496B-B1A7-C784960D5ED2}" dt="2025-11-10T11:33:09.265" v="2046"/>
          <ac:spMkLst>
            <pc:docMk/>
            <pc:sldMk cId="909223562" sldId="260"/>
            <ac:spMk id="2" creationId="{0778FD56-9E72-744A-3C73-79ED60DA518A}"/>
          </ac:spMkLst>
        </pc:spChg>
        <pc:spChg chg="add mod">
          <ac:chgData name="Mahmuda Bibi (2410269)" userId="d82be247-81a0-4f90-8420-fa9d4b16cecc" providerId="ADAL" clId="{8A2B6695-B4EC-496B-B1A7-C784960D5ED2}" dt="2025-11-10T14:28:51.943" v="3212" actId="255"/>
          <ac:spMkLst>
            <pc:docMk/>
            <pc:sldMk cId="909223562" sldId="260"/>
            <ac:spMk id="3" creationId="{ED54B550-5584-88BA-AE73-26C8BD52C9FF}"/>
          </ac:spMkLst>
        </pc:spChg>
        <pc:picChg chg="mod">
          <ac:chgData name="Mahmuda Bibi (2410269)" userId="d82be247-81a0-4f90-8420-fa9d4b16cecc" providerId="ADAL" clId="{8A2B6695-B4EC-496B-B1A7-C784960D5ED2}" dt="2025-11-11T14:34:26.438" v="8521" actId="1076"/>
          <ac:picMkLst>
            <pc:docMk/>
            <pc:sldMk cId="909223562" sldId="260"/>
            <ac:picMk id="2" creationId="{99C26A64-6788-1D9B-ED9F-81EDC684BC6F}"/>
          </ac:picMkLst>
        </pc:picChg>
      </pc:sldChg>
      <pc:sldChg chg="addSp modSp new add del mod setBg">
        <pc:chgData name="Mahmuda Bibi (2410269)" userId="d82be247-81a0-4f90-8420-fa9d4b16cecc" providerId="ADAL" clId="{8A2B6695-B4EC-496B-B1A7-C784960D5ED2}" dt="2025-11-11T14:42:25.594" v="8524" actId="1076"/>
        <pc:sldMkLst>
          <pc:docMk/>
          <pc:sldMk cId="4033698680" sldId="261"/>
        </pc:sldMkLst>
        <pc:spChg chg="add mod">
          <ac:chgData name="Mahmuda Bibi (2410269)" userId="d82be247-81a0-4f90-8420-fa9d4b16cecc" providerId="ADAL" clId="{8A2B6695-B4EC-496B-B1A7-C784960D5ED2}" dt="2025-11-10T15:23:12.345" v="3923" actId="2711"/>
          <ac:spMkLst>
            <pc:docMk/>
            <pc:sldMk cId="4033698680" sldId="261"/>
            <ac:spMk id="2" creationId="{5FA76551-BBA5-3003-BF48-C1B23FEB578B}"/>
          </ac:spMkLst>
        </pc:spChg>
        <pc:spChg chg="add mod">
          <ac:chgData name="Mahmuda Bibi (2410269)" userId="d82be247-81a0-4f90-8420-fa9d4b16cecc" providerId="ADAL" clId="{8A2B6695-B4EC-496B-B1A7-C784960D5ED2}" dt="2025-11-10T15:23:51.911" v="3925" actId="255"/>
          <ac:spMkLst>
            <pc:docMk/>
            <pc:sldMk cId="4033698680" sldId="261"/>
            <ac:spMk id="3" creationId="{47A9ABC2-0117-74B4-31AD-94496B8C1773}"/>
          </ac:spMkLst>
        </pc:spChg>
        <pc:spChg chg="add mod">
          <ac:chgData name="Mahmuda Bibi (2410269)" userId="d82be247-81a0-4f90-8420-fa9d4b16cecc" providerId="ADAL" clId="{8A2B6695-B4EC-496B-B1A7-C784960D5ED2}" dt="2025-11-10T15:10:57.368" v="3919" actId="1076"/>
          <ac:spMkLst>
            <pc:docMk/>
            <pc:sldMk cId="4033698680" sldId="261"/>
            <ac:spMk id="5" creationId="{8BE54475-C5BE-A2DC-D9A8-E2A199118D08}"/>
          </ac:spMkLst>
        </pc:spChg>
        <pc:spChg chg="add">
          <ac:chgData name="Mahmuda Bibi (2410269)" userId="d82be247-81a0-4f90-8420-fa9d4b16cecc" providerId="ADAL" clId="{8A2B6695-B4EC-496B-B1A7-C784960D5ED2}" dt="2025-11-10T15:08:12.649" v="3907" actId="26606"/>
          <ac:spMkLst>
            <pc:docMk/>
            <pc:sldMk cId="4033698680" sldId="261"/>
            <ac:spMk id="13" creationId="{F821940F-7A1D-4ACC-85B4-A932898ABB37}"/>
          </ac:spMkLst>
        </pc:spChg>
        <pc:spChg chg="add">
          <ac:chgData name="Mahmuda Bibi (2410269)" userId="d82be247-81a0-4f90-8420-fa9d4b16cecc" providerId="ADAL" clId="{8A2B6695-B4EC-496B-B1A7-C784960D5ED2}" dt="2025-11-10T15:08:12.649" v="3907" actId="26606"/>
          <ac:spMkLst>
            <pc:docMk/>
            <pc:sldMk cId="4033698680" sldId="261"/>
            <ac:spMk id="15" creationId="{BAB0BC72-1C3A-421F-AB0A-D480DA93F959}"/>
          </ac:spMkLst>
        </pc:spChg>
        <pc:picChg chg="add mod">
          <ac:chgData name="Mahmuda Bibi (2410269)" userId="d82be247-81a0-4f90-8420-fa9d4b16cecc" providerId="ADAL" clId="{8A2B6695-B4EC-496B-B1A7-C784960D5ED2}" dt="2025-11-10T15:08:21.350" v="3908" actId="27614"/>
          <ac:picMkLst>
            <pc:docMk/>
            <pc:sldMk cId="4033698680" sldId="261"/>
            <ac:picMk id="4" creationId="{BE964D1A-D4BE-AECE-8A1F-CB0100B8F4B4}"/>
          </ac:picMkLst>
        </pc:picChg>
        <pc:picChg chg="mod">
          <ac:chgData name="Mahmuda Bibi (2410269)" userId="d82be247-81a0-4f90-8420-fa9d4b16cecc" providerId="ADAL" clId="{8A2B6695-B4EC-496B-B1A7-C784960D5ED2}" dt="2025-11-11T14:42:25.594" v="8524" actId="1076"/>
          <ac:picMkLst>
            <pc:docMk/>
            <pc:sldMk cId="4033698680" sldId="261"/>
            <ac:picMk id="6" creationId="{9A4A6493-DF80-17F5-3187-8AB74C96685C}"/>
          </ac:picMkLst>
        </pc:picChg>
        <pc:picChg chg="add">
          <ac:chgData name="Mahmuda Bibi (2410269)" userId="d82be247-81a0-4f90-8420-fa9d4b16cecc" providerId="ADAL" clId="{8A2B6695-B4EC-496B-B1A7-C784960D5ED2}" dt="2025-11-10T15:08:12.649" v="3907" actId="26606"/>
          <ac:picMkLst>
            <pc:docMk/>
            <pc:sldMk cId="4033698680" sldId="261"/>
            <ac:picMk id="9" creationId="{DEB2E8C4-C3E7-4048-A43D-9859510CFA98}"/>
          </ac:picMkLst>
        </pc:picChg>
        <pc:inkChg chg="add">
          <ac:chgData name="Mahmuda Bibi (2410269)" userId="d82be247-81a0-4f90-8420-fa9d4b16cecc" providerId="ADAL" clId="{8A2B6695-B4EC-496B-B1A7-C784960D5ED2}" dt="2025-11-10T15:08:12.649" v="3907" actId="26606"/>
          <ac:inkMkLst>
            <pc:docMk/>
            <pc:sldMk cId="4033698680" sldId="261"/>
            <ac:inkMk id="11" creationId="{24D29CCB-7956-4E3E-8880-304085F04BF4}"/>
          </ac:inkMkLst>
        </pc:inkChg>
      </pc:sldChg>
      <pc:sldChg chg="addSp delSp modSp new mod delAnim">
        <pc:chgData name="Mahmuda Bibi (2410269)" userId="d82be247-81a0-4f90-8420-fa9d4b16cecc" providerId="ADAL" clId="{8A2B6695-B4EC-496B-B1A7-C784960D5ED2}" dt="2025-11-11T14:56:35.156" v="8530" actId="1076"/>
        <pc:sldMkLst>
          <pc:docMk/>
          <pc:sldMk cId="1408327505" sldId="262"/>
        </pc:sldMkLst>
        <pc:spChg chg="add mod">
          <ac:chgData name="Mahmuda Bibi (2410269)" userId="d82be247-81a0-4f90-8420-fa9d4b16cecc" providerId="ADAL" clId="{8A2B6695-B4EC-496B-B1A7-C784960D5ED2}" dt="2025-11-10T11:44:54.191" v="2183" actId="1076"/>
          <ac:spMkLst>
            <pc:docMk/>
            <pc:sldMk cId="1408327505" sldId="262"/>
            <ac:spMk id="2" creationId="{61478E5B-BAA7-BFC3-22CE-FF510942488B}"/>
          </ac:spMkLst>
        </pc:spChg>
        <pc:spChg chg="add mod">
          <ac:chgData name="Mahmuda Bibi (2410269)" userId="d82be247-81a0-4f90-8420-fa9d4b16cecc" providerId="ADAL" clId="{8A2B6695-B4EC-496B-B1A7-C784960D5ED2}" dt="2025-11-11T12:00:53.077" v="8455" actId="20577"/>
          <ac:spMkLst>
            <pc:docMk/>
            <pc:sldMk cId="1408327505" sldId="262"/>
            <ac:spMk id="3" creationId="{B3A61618-4194-7EB2-6CAE-EC6CA69CC83F}"/>
          </ac:spMkLst>
        </pc:spChg>
        <pc:picChg chg="del">
          <ac:chgData name="Mahmuda Bibi (2410269)" userId="d82be247-81a0-4f90-8420-fa9d4b16cecc" providerId="ADAL" clId="{8A2B6695-B4EC-496B-B1A7-C784960D5ED2}" dt="2025-11-11T14:53:46.355" v="8525" actId="478"/>
          <ac:picMkLst>
            <pc:docMk/>
            <pc:sldMk cId="1408327505" sldId="262"/>
            <ac:picMk id="4" creationId="{E18F0C41-1E50-13ED-2DAC-5C7329793903}"/>
          </ac:picMkLst>
        </pc:picChg>
        <pc:picChg chg="mod">
          <ac:chgData name="Mahmuda Bibi (2410269)" userId="d82be247-81a0-4f90-8420-fa9d4b16cecc" providerId="ADAL" clId="{8A2B6695-B4EC-496B-B1A7-C784960D5ED2}" dt="2025-11-11T14:56:35.156" v="8530" actId="1076"/>
          <ac:picMkLst>
            <pc:docMk/>
            <pc:sldMk cId="1408327505" sldId="262"/>
            <ac:picMk id="5" creationId="{5EF6D047-4EAF-569E-FFD3-C54635EEF5CE}"/>
          </ac:picMkLst>
        </pc:picChg>
      </pc:sldChg>
      <pc:sldChg chg="addSp modSp new mod ord">
        <pc:chgData name="Mahmuda Bibi (2410269)" userId="d82be247-81a0-4f90-8420-fa9d4b16cecc" providerId="ADAL" clId="{8A2B6695-B4EC-496B-B1A7-C784960D5ED2}" dt="2025-11-11T14:35:27.105" v="8522" actId="1076"/>
        <pc:sldMkLst>
          <pc:docMk/>
          <pc:sldMk cId="1305747746" sldId="263"/>
        </pc:sldMkLst>
        <pc:spChg chg="add mod">
          <ac:chgData name="Mahmuda Bibi (2410269)" userId="d82be247-81a0-4f90-8420-fa9d4b16cecc" providerId="ADAL" clId="{8A2B6695-B4EC-496B-B1A7-C784960D5ED2}" dt="2025-11-11T10:26:53.340" v="8348" actId="20577"/>
          <ac:spMkLst>
            <pc:docMk/>
            <pc:sldMk cId="1305747746" sldId="263"/>
            <ac:spMk id="3" creationId="{526F7FE1-99EE-C51F-ABDB-B72CF57AC8A9}"/>
          </ac:spMkLst>
        </pc:spChg>
        <pc:picChg chg="mod">
          <ac:chgData name="Mahmuda Bibi (2410269)" userId="d82be247-81a0-4f90-8420-fa9d4b16cecc" providerId="ADAL" clId="{8A2B6695-B4EC-496B-B1A7-C784960D5ED2}" dt="2025-11-11T14:35:27.105" v="8522" actId="1076"/>
          <ac:picMkLst>
            <pc:docMk/>
            <pc:sldMk cId="1305747746" sldId="263"/>
            <ac:picMk id="2" creationId="{27B0B58A-6CF1-2EAB-B64A-CED75A6754AB}"/>
          </ac:picMkLst>
        </pc:picChg>
      </pc:sldChg>
      <pc:sldChg chg="addSp delSp modSp new mod delAnim">
        <pc:chgData name="Mahmuda Bibi (2410269)" userId="d82be247-81a0-4f90-8420-fa9d4b16cecc" providerId="ADAL" clId="{8A2B6695-B4EC-496B-B1A7-C784960D5ED2}" dt="2025-11-11T15:02:19.886" v="8532" actId="1076"/>
        <pc:sldMkLst>
          <pc:docMk/>
          <pc:sldMk cId="531106884" sldId="264"/>
        </pc:sldMkLst>
        <pc:spChg chg="add del mod">
          <ac:chgData name="Mahmuda Bibi (2410269)" userId="d82be247-81a0-4f90-8420-fa9d4b16cecc" providerId="ADAL" clId="{8A2B6695-B4EC-496B-B1A7-C784960D5ED2}" dt="2025-11-10T16:55:28.517" v="4647"/>
          <ac:spMkLst>
            <pc:docMk/>
            <pc:sldMk cId="531106884" sldId="264"/>
            <ac:spMk id="2" creationId="{1D89DCF9-143F-1063-2595-2F742F66A984}"/>
          </ac:spMkLst>
        </pc:spChg>
        <pc:spChg chg="add mod">
          <ac:chgData name="Mahmuda Bibi (2410269)" userId="d82be247-81a0-4f90-8420-fa9d4b16cecc" providerId="ADAL" clId="{8A2B6695-B4EC-496B-B1A7-C784960D5ED2}" dt="2025-11-11T11:48:23.256" v="8446" actId="20577"/>
          <ac:spMkLst>
            <pc:docMk/>
            <pc:sldMk cId="531106884" sldId="264"/>
            <ac:spMk id="4" creationId="{944E05F7-425E-6DB4-BB03-D9BCD928CF4D}"/>
          </ac:spMkLst>
        </pc:spChg>
        <pc:spChg chg="add mod">
          <ac:chgData name="Mahmuda Bibi (2410269)" userId="d82be247-81a0-4f90-8420-fa9d4b16cecc" providerId="ADAL" clId="{8A2B6695-B4EC-496B-B1A7-C784960D5ED2}" dt="2025-11-10T18:24:23.518" v="5407" actId="20577"/>
          <ac:spMkLst>
            <pc:docMk/>
            <pc:sldMk cId="531106884" sldId="264"/>
            <ac:spMk id="5" creationId="{DA716BC3-207A-3B29-3623-9C93998FE16D}"/>
          </ac:spMkLst>
        </pc:spChg>
        <pc:picChg chg="del">
          <ac:chgData name="Mahmuda Bibi (2410269)" userId="d82be247-81a0-4f90-8420-fa9d4b16cecc" providerId="ADAL" clId="{8A2B6695-B4EC-496B-B1A7-C784960D5ED2}" dt="2025-11-11T14:59:20.628" v="8531" actId="478"/>
          <ac:picMkLst>
            <pc:docMk/>
            <pc:sldMk cId="531106884" sldId="264"/>
            <ac:picMk id="2" creationId="{EBBC0160-1218-273A-F6CC-FCFD29F1F3F2}"/>
          </ac:picMkLst>
        </pc:picChg>
        <pc:picChg chg="mod">
          <ac:chgData name="Mahmuda Bibi (2410269)" userId="d82be247-81a0-4f90-8420-fa9d4b16cecc" providerId="ADAL" clId="{8A2B6695-B4EC-496B-B1A7-C784960D5ED2}" dt="2025-11-11T15:02:19.886" v="8532" actId="1076"/>
          <ac:picMkLst>
            <pc:docMk/>
            <pc:sldMk cId="531106884" sldId="264"/>
            <ac:picMk id="3" creationId="{8810AF98-619B-258E-0480-74B339F39B31}"/>
          </ac:picMkLst>
        </pc:picChg>
      </pc:sldChg>
      <pc:sldChg chg="addSp delSp modSp new mod delAnim">
        <pc:chgData name="Mahmuda Bibi (2410269)" userId="d82be247-81a0-4f90-8420-fa9d4b16cecc" providerId="ADAL" clId="{8A2B6695-B4EC-496B-B1A7-C784960D5ED2}" dt="2025-11-11T15:40:27.422" v="8549" actId="20577"/>
        <pc:sldMkLst>
          <pc:docMk/>
          <pc:sldMk cId="2236074701" sldId="265"/>
        </pc:sldMkLst>
        <pc:spChg chg="add del mod">
          <ac:chgData name="Mahmuda Bibi (2410269)" userId="d82be247-81a0-4f90-8420-fa9d4b16cecc" providerId="ADAL" clId="{8A2B6695-B4EC-496B-B1A7-C784960D5ED2}" dt="2025-11-10T19:57:39.654" v="5494"/>
          <ac:spMkLst>
            <pc:docMk/>
            <pc:sldMk cId="2236074701" sldId="265"/>
            <ac:spMk id="14" creationId="{4F62A714-8E72-9333-AAFF-69E6C47A77EA}"/>
          </ac:spMkLst>
        </pc:spChg>
        <pc:spChg chg="add mod">
          <ac:chgData name="Mahmuda Bibi (2410269)" userId="d82be247-81a0-4f90-8420-fa9d4b16cecc" providerId="ADAL" clId="{8A2B6695-B4EC-496B-B1A7-C784960D5ED2}" dt="2025-11-10T20:10:22.139" v="5690" actId="255"/>
          <ac:spMkLst>
            <pc:docMk/>
            <pc:sldMk cId="2236074701" sldId="265"/>
            <ac:spMk id="15" creationId="{79B4CC5D-BEDA-DE89-689C-AF5D705D984F}"/>
          </ac:spMkLst>
        </pc:spChg>
        <pc:spChg chg="add mod">
          <ac:chgData name="Mahmuda Bibi (2410269)" userId="d82be247-81a0-4f90-8420-fa9d4b16cecc" providerId="ADAL" clId="{8A2B6695-B4EC-496B-B1A7-C784960D5ED2}" dt="2025-11-10T20:00:23.969" v="5561" actId="113"/>
          <ac:spMkLst>
            <pc:docMk/>
            <pc:sldMk cId="2236074701" sldId="265"/>
            <ac:spMk id="16" creationId="{456B19F9-303C-C342-CE2C-88A019B55BC8}"/>
          </ac:spMkLst>
        </pc:spChg>
        <pc:spChg chg="add mod">
          <ac:chgData name="Mahmuda Bibi (2410269)" userId="d82be247-81a0-4f90-8420-fa9d4b16cecc" providerId="ADAL" clId="{8A2B6695-B4EC-496B-B1A7-C784960D5ED2}" dt="2025-11-10T20:29:07.400" v="5777" actId="767"/>
          <ac:spMkLst>
            <pc:docMk/>
            <pc:sldMk cId="2236074701" sldId="265"/>
            <ac:spMk id="18" creationId="{9209C04D-1151-6F30-DF32-92BBFF8FB88D}"/>
          </ac:spMkLst>
        </pc:spChg>
        <pc:spChg chg="add del mod">
          <ac:chgData name="Mahmuda Bibi (2410269)" userId="d82be247-81a0-4f90-8420-fa9d4b16cecc" providerId="ADAL" clId="{8A2B6695-B4EC-496B-B1A7-C784960D5ED2}" dt="2025-11-10T21:34:14.405" v="7073"/>
          <ac:spMkLst>
            <pc:docMk/>
            <pc:sldMk cId="2236074701" sldId="265"/>
            <ac:spMk id="20" creationId="{DEA763B8-0B16-0A56-B278-8981E4F0EB44}"/>
          </ac:spMkLst>
        </pc:spChg>
        <pc:spChg chg="add mod">
          <ac:chgData name="Mahmuda Bibi (2410269)" userId="d82be247-81a0-4f90-8420-fa9d4b16cecc" providerId="ADAL" clId="{8A2B6695-B4EC-496B-B1A7-C784960D5ED2}" dt="2025-11-10T21:34:29.455" v="7076" actId="20577"/>
          <ac:spMkLst>
            <pc:docMk/>
            <pc:sldMk cId="2236074701" sldId="265"/>
            <ac:spMk id="21" creationId="{B941D067-C253-8656-B606-717C274BB45E}"/>
          </ac:spMkLst>
        </pc:spChg>
        <pc:graphicFrameChg chg="add del">
          <ac:chgData name="Mahmuda Bibi (2410269)" userId="d82be247-81a0-4f90-8420-fa9d4b16cecc" providerId="ADAL" clId="{8A2B6695-B4EC-496B-B1A7-C784960D5ED2}" dt="2025-11-10T19:08:32.770" v="5421" actId="3680"/>
          <ac:graphicFrameMkLst>
            <pc:docMk/>
            <pc:sldMk cId="2236074701" sldId="265"/>
            <ac:graphicFrameMk id="2" creationId="{DE670285-C3B7-2ECB-4DB1-100FA6EDFD50}"/>
          </ac:graphicFrameMkLst>
        </pc:graphicFrameChg>
        <pc:graphicFrameChg chg="add del">
          <ac:chgData name="Mahmuda Bibi (2410269)" userId="d82be247-81a0-4f90-8420-fa9d4b16cecc" providerId="ADAL" clId="{8A2B6695-B4EC-496B-B1A7-C784960D5ED2}" dt="2025-11-10T19:43:02.894" v="5431" actId="478"/>
          <ac:graphicFrameMkLst>
            <pc:docMk/>
            <pc:sldMk cId="2236074701" sldId="265"/>
            <ac:graphicFrameMk id="4" creationId="{9D9B07BD-9B71-B9B0-D64D-071BFF5D8469}"/>
          </ac:graphicFrameMkLst>
        </pc:graphicFrameChg>
        <pc:graphicFrameChg chg="add del mod modGraphic">
          <ac:chgData name="Mahmuda Bibi (2410269)" userId="d82be247-81a0-4f90-8420-fa9d4b16cecc" providerId="ADAL" clId="{8A2B6695-B4EC-496B-B1A7-C784960D5ED2}" dt="2025-11-10T19:44:17.844" v="5435" actId="478"/>
          <ac:graphicFrameMkLst>
            <pc:docMk/>
            <pc:sldMk cId="2236074701" sldId="265"/>
            <ac:graphicFrameMk id="5" creationId="{3AF652BB-066A-9A99-1D70-F11F212DA078}"/>
          </ac:graphicFrameMkLst>
        </pc:graphicFrameChg>
        <pc:graphicFrameChg chg="add del mod modGraphic">
          <ac:chgData name="Mahmuda Bibi (2410269)" userId="d82be247-81a0-4f90-8420-fa9d4b16cecc" providerId="ADAL" clId="{8A2B6695-B4EC-496B-B1A7-C784960D5ED2}" dt="2025-11-10T19:45:23.824" v="5440" actId="478"/>
          <ac:graphicFrameMkLst>
            <pc:docMk/>
            <pc:sldMk cId="2236074701" sldId="265"/>
            <ac:graphicFrameMk id="6" creationId="{1BBA8FD7-8A3B-0EE4-28E3-A77EC2EE795C}"/>
          </ac:graphicFrameMkLst>
        </pc:graphicFrameChg>
        <pc:graphicFrameChg chg="add del mod">
          <ac:chgData name="Mahmuda Bibi (2410269)" userId="d82be247-81a0-4f90-8420-fa9d4b16cecc" providerId="ADAL" clId="{8A2B6695-B4EC-496B-B1A7-C784960D5ED2}" dt="2025-11-10T19:47:02.176" v="5447" actId="478"/>
          <ac:graphicFrameMkLst>
            <pc:docMk/>
            <pc:sldMk cId="2236074701" sldId="265"/>
            <ac:graphicFrameMk id="7" creationId="{FA489440-33ED-15AA-66D6-7765C44B3504}"/>
          </ac:graphicFrameMkLst>
        </pc:graphicFrameChg>
        <pc:graphicFrameChg chg="add del">
          <ac:chgData name="Mahmuda Bibi (2410269)" userId="d82be247-81a0-4f90-8420-fa9d4b16cecc" providerId="ADAL" clId="{8A2B6695-B4EC-496B-B1A7-C784960D5ED2}" dt="2025-11-10T19:46:54.768" v="5446" actId="478"/>
          <ac:graphicFrameMkLst>
            <pc:docMk/>
            <pc:sldMk cId="2236074701" sldId="265"/>
            <ac:graphicFrameMk id="8" creationId="{98184958-1C78-05AD-9266-0DAAE6BC210B}"/>
          </ac:graphicFrameMkLst>
        </pc:graphicFrameChg>
        <pc:graphicFrameChg chg="add del mod">
          <ac:chgData name="Mahmuda Bibi (2410269)" userId="d82be247-81a0-4f90-8420-fa9d4b16cecc" providerId="ADAL" clId="{8A2B6695-B4EC-496B-B1A7-C784960D5ED2}" dt="2025-11-10T19:48:22.456" v="5452" actId="478"/>
          <ac:graphicFrameMkLst>
            <pc:docMk/>
            <pc:sldMk cId="2236074701" sldId="265"/>
            <ac:graphicFrameMk id="9" creationId="{A0F9E848-6D64-F18B-1B9B-2EBF281651DB}"/>
          </ac:graphicFrameMkLst>
        </pc:graphicFrameChg>
        <pc:graphicFrameChg chg="add del mod modGraphic">
          <ac:chgData name="Mahmuda Bibi (2410269)" userId="d82be247-81a0-4f90-8420-fa9d4b16cecc" providerId="ADAL" clId="{8A2B6695-B4EC-496B-B1A7-C784960D5ED2}" dt="2025-11-10T19:50:21.481" v="5461" actId="478"/>
          <ac:graphicFrameMkLst>
            <pc:docMk/>
            <pc:sldMk cId="2236074701" sldId="265"/>
            <ac:graphicFrameMk id="10" creationId="{234A74B2-6F3B-9C15-8CD4-0996BB9825E9}"/>
          </ac:graphicFrameMkLst>
        </pc:graphicFrameChg>
        <pc:graphicFrameChg chg="add mod modGraphic">
          <ac:chgData name="Mahmuda Bibi (2410269)" userId="d82be247-81a0-4f90-8420-fa9d4b16cecc" providerId="ADAL" clId="{8A2B6695-B4EC-496B-B1A7-C784960D5ED2}" dt="2025-11-11T15:40:27.422" v="8549" actId="20577"/>
          <ac:graphicFrameMkLst>
            <pc:docMk/>
            <pc:sldMk cId="2236074701" sldId="265"/>
            <ac:graphicFrameMk id="11" creationId="{7C5E9EED-4DD9-1934-C45D-1FD7390E8102}"/>
          </ac:graphicFrameMkLst>
        </pc:graphicFrameChg>
        <pc:graphicFrameChg chg="add mod modGraphic">
          <ac:chgData name="Mahmuda Bibi (2410269)" userId="d82be247-81a0-4f90-8420-fa9d4b16cecc" providerId="ADAL" clId="{8A2B6695-B4EC-496B-B1A7-C784960D5ED2}" dt="2025-11-10T20:27:07.377" v="5770" actId="1076"/>
          <ac:graphicFrameMkLst>
            <pc:docMk/>
            <pc:sldMk cId="2236074701" sldId="265"/>
            <ac:graphicFrameMk id="12" creationId="{4E11F471-9941-F2FC-80F7-0BBD48426517}"/>
          </ac:graphicFrameMkLst>
        </pc:graphicFrameChg>
        <pc:graphicFrameChg chg="add mod modGraphic">
          <ac:chgData name="Mahmuda Bibi (2410269)" userId="d82be247-81a0-4f90-8420-fa9d4b16cecc" providerId="ADAL" clId="{8A2B6695-B4EC-496B-B1A7-C784960D5ED2}" dt="2025-11-10T19:57:04.947" v="5491" actId="1076"/>
          <ac:graphicFrameMkLst>
            <pc:docMk/>
            <pc:sldMk cId="2236074701" sldId="265"/>
            <ac:graphicFrameMk id="13" creationId="{6C974FFC-E12D-FF02-C00B-0A761A50CA90}"/>
          </ac:graphicFrameMkLst>
        </pc:graphicFrameChg>
        <pc:graphicFrameChg chg="add del mod modGraphic">
          <ac:chgData name="Mahmuda Bibi (2410269)" userId="d82be247-81a0-4f90-8420-fa9d4b16cecc" providerId="ADAL" clId="{8A2B6695-B4EC-496B-B1A7-C784960D5ED2}" dt="2025-11-10T21:10:25.110" v="6478" actId="20577"/>
          <ac:graphicFrameMkLst>
            <pc:docMk/>
            <pc:sldMk cId="2236074701" sldId="265"/>
            <ac:graphicFrameMk id="17" creationId="{48B0B097-9329-5E53-8770-3C6305929DED}"/>
          </ac:graphicFrameMkLst>
        </pc:graphicFrameChg>
        <pc:graphicFrameChg chg="add mod modGraphic">
          <ac:chgData name="Mahmuda Bibi (2410269)" userId="d82be247-81a0-4f90-8420-fa9d4b16cecc" providerId="ADAL" clId="{8A2B6695-B4EC-496B-B1A7-C784960D5ED2}" dt="2025-11-11T15:22:40.797" v="8542" actId="14100"/>
          <ac:graphicFrameMkLst>
            <pc:docMk/>
            <pc:sldMk cId="2236074701" sldId="265"/>
            <ac:graphicFrameMk id="19" creationId="{CB6BDB4F-AF3F-6FC4-1EF8-2FB3FB0122D7}"/>
          </ac:graphicFrameMkLst>
        </pc:graphicFrameChg>
        <pc:picChg chg="del">
          <ac:chgData name="Mahmuda Bibi (2410269)" userId="d82be247-81a0-4f90-8420-fa9d4b16cecc" providerId="ADAL" clId="{8A2B6695-B4EC-496B-B1A7-C784960D5ED2}" dt="2025-11-11T15:10:50.729" v="8533" actId="478"/>
          <ac:picMkLst>
            <pc:docMk/>
            <pc:sldMk cId="2236074701" sldId="265"/>
            <ac:picMk id="2" creationId="{16696B70-E6BD-8885-5FE6-A7D701E17465}"/>
          </ac:picMkLst>
        </pc:picChg>
        <pc:picChg chg="add del mod">
          <ac:chgData name="Mahmuda Bibi (2410269)" userId="d82be247-81a0-4f90-8420-fa9d4b16cecc" providerId="ADAL" clId="{8A2B6695-B4EC-496B-B1A7-C784960D5ED2}" dt="2025-11-10T18:42:53.775" v="5414" actId="21"/>
          <ac:picMkLst>
            <pc:docMk/>
            <pc:sldMk cId="2236074701" sldId="265"/>
            <ac:picMk id="2" creationId="{42ACCF06-5C83-697D-7FF9-77532E46D6D0}"/>
          </ac:picMkLst>
        </pc:picChg>
        <pc:picChg chg="add del mod">
          <ac:chgData name="Mahmuda Bibi (2410269)" userId="d82be247-81a0-4f90-8420-fa9d4b16cecc" providerId="ADAL" clId="{8A2B6695-B4EC-496B-B1A7-C784960D5ED2}" dt="2025-11-10T19:08:58.820" v="5429" actId="478"/>
          <ac:picMkLst>
            <pc:docMk/>
            <pc:sldMk cId="2236074701" sldId="265"/>
            <ac:picMk id="3" creationId="{00300194-F912-41D8-8FCD-3489301153F9}"/>
          </ac:picMkLst>
        </pc:picChg>
        <pc:picChg chg="mod">
          <ac:chgData name="Mahmuda Bibi (2410269)" userId="d82be247-81a0-4f90-8420-fa9d4b16cecc" providerId="ADAL" clId="{8A2B6695-B4EC-496B-B1A7-C784960D5ED2}" dt="2025-11-11T15:22:51.361" v="8543" actId="1076"/>
          <ac:picMkLst>
            <pc:docMk/>
            <pc:sldMk cId="2236074701" sldId="265"/>
            <ac:picMk id="3" creationId="{F57C7BBB-12D1-7378-FA0E-99D99875D3EB}"/>
          </ac:picMkLst>
        </pc:picChg>
      </pc:sldChg>
      <pc:sldChg chg="addSp delSp modSp new mod delAnim">
        <pc:chgData name="Mahmuda Bibi (2410269)" userId="d82be247-81a0-4f90-8420-fa9d4b16cecc" providerId="ADAL" clId="{8A2B6695-B4EC-496B-B1A7-C784960D5ED2}" dt="2025-11-11T15:23:29.718" v="8545" actId="1076"/>
        <pc:sldMkLst>
          <pc:docMk/>
          <pc:sldMk cId="444353247" sldId="266"/>
        </pc:sldMkLst>
        <pc:spChg chg="add mod">
          <ac:chgData name="Mahmuda Bibi (2410269)" userId="d82be247-81a0-4f90-8420-fa9d4b16cecc" providerId="ADAL" clId="{8A2B6695-B4EC-496B-B1A7-C784960D5ED2}" dt="2025-11-10T20:51:31.492" v="6104" actId="2711"/>
          <ac:spMkLst>
            <pc:docMk/>
            <pc:sldMk cId="444353247" sldId="266"/>
            <ac:spMk id="3" creationId="{F820BC0C-C763-B40A-17D5-FA0406F1E45B}"/>
          </ac:spMkLst>
        </pc:spChg>
        <pc:spChg chg="add mod">
          <ac:chgData name="Mahmuda Bibi (2410269)" userId="d82be247-81a0-4f90-8420-fa9d4b16cecc" providerId="ADAL" clId="{8A2B6695-B4EC-496B-B1A7-C784960D5ED2}" dt="2025-11-11T15:23:29.718" v="8545" actId="1076"/>
          <ac:spMkLst>
            <pc:docMk/>
            <pc:sldMk cId="444353247" sldId="266"/>
            <ac:spMk id="4" creationId="{4977CDA2-5B60-1368-9295-7166B039A523}"/>
          </ac:spMkLst>
        </pc:spChg>
        <pc:spChg chg="add mod">
          <ac:chgData name="Mahmuda Bibi (2410269)" userId="d82be247-81a0-4f90-8420-fa9d4b16cecc" providerId="ADAL" clId="{8A2B6695-B4EC-496B-B1A7-C784960D5ED2}" dt="2025-11-10T21:39:40.411" v="7085" actId="1076"/>
          <ac:spMkLst>
            <pc:docMk/>
            <pc:sldMk cId="444353247" sldId="266"/>
            <ac:spMk id="5" creationId="{8573C5D8-6D41-A6E5-2E89-1C5FC4BD0E9F}"/>
          </ac:spMkLst>
        </pc:spChg>
        <pc:spChg chg="add mod">
          <ac:chgData name="Mahmuda Bibi (2410269)" userId="d82be247-81a0-4f90-8420-fa9d4b16cecc" providerId="ADAL" clId="{8A2B6695-B4EC-496B-B1A7-C784960D5ED2}" dt="2025-11-10T21:39:53.297" v="7086" actId="1076"/>
          <ac:spMkLst>
            <pc:docMk/>
            <pc:sldMk cId="444353247" sldId="266"/>
            <ac:spMk id="6" creationId="{E9094671-2922-DDB4-4B75-C20739F5BE45}"/>
          </ac:spMkLst>
        </pc:spChg>
        <pc:spChg chg="add del mod">
          <ac:chgData name="Mahmuda Bibi (2410269)" userId="d82be247-81a0-4f90-8420-fa9d4b16cecc" providerId="ADAL" clId="{8A2B6695-B4EC-496B-B1A7-C784960D5ED2}" dt="2025-11-10T22:10:47.820" v="7487"/>
          <ac:spMkLst>
            <pc:docMk/>
            <pc:sldMk cId="444353247" sldId="266"/>
            <ac:spMk id="8" creationId="{E71EED69-FFA4-2D40-1272-A989EE549192}"/>
          </ac:spMkLst>
        </pc:spChg>
        <pc:spChg chg="add del mod">
          <ac:chgData name="Mahmuda Bibi (2410269)" userId="d82be247-81a0-4f90-8420-fa9d4b16cecc" providerId="ADAL" clId="{8A2B6695-B4EC-496B-B1A7-C784960D5ED2}" dt="2025-11-10T21:52:46.609" v="7240"/>
          <ac:spMkLst>
            <pc:docMk/>
            <pc:sldMk cId="444353247" sldId="266"/>
            <ac:spMk id="10" creationId="{233482B8-B84A-4B91-0FA0-CCEAA9328186}"/>
          </ac:spMkLst>
        </pc:spChg>
        <pc:spChg chg="add del mod">
          <ac:chgData name="Mahmuda Bibi (2410269)" userId="d82be247-81a0-4f90-8420-fa9d4b16cecc" providerId="ADAL" clId="{8A2B6695-B4EC-496B-B1A7-C784960D5ED2}" dt="2025-11-10T21:52:46.609" v="7242"/>
          <ac:spMkLst>
            <pc:docMk/>
            <pc:sldMk cId="444353247" sldId="266"/>
            <ac:spMk id="11" creationId="{1BA793E7-912F-60E7-D02D-8A1990F62925}"/>
          </ac:spMkLst>
        </pc:spChg>
        <pc:spChg chg="add del mod">
          <ac:chgData name="Mahmuda Bibi (2410269)" userId="d82be247-81a0-4f90-8420-fa9d4b16cecc" providerId="ADAL" clId="{8A2B6695-B4EC-496B-B1A7-C784960D5ED2}" dt="2025-11-10T22:15:06.720" v="7511" actId="21"/>
          <ac:spMkLst>
            <pc:docMk/>
            <pc:sldMk cId="444353247" sldId="266"/>
            <ac:spMk id="13" creationId="{66418838-C2FA-1F86-D55B-B322C1537558}"/>
          </ac:spMkLst>
        </pc:spChg>
        <pc:spChg chg="add del mod">
          <ac:chgData name="Mahmuda Bibi (2410269)" userId="d82be247-81a0-4f90-8420-fa9d4b16cecc" providerId="ADAL" clId="{8A2B6695-B4EC-496B-B1A7-C784960D5ED2}" dt="2025-11-10T22:25:12.567" v="7653" actId="478"/>
          <ac:spMkLst>
            <pc:docMk/>
            <pc:sldMk cId="444353247" sldId="266"/>
            <ac:spMk id="15" creationId="{B0C2F72B-F6A9-9A43-944D-13CF054EA457}"/>
          </ac:spMkLst>
        </pc:spChg>
        <pc:graphicFrameChg chg="add mod modGraphic">
          <ac:chgData name="Mahmuda Bibi (2410269)" userId="d82be247-81a0-4f90-8420-fa9d4b16cecc" providerId="ADAL" clId="{8A2B6695-B4EC-496B-B1A7-C784960D5ED2}" dt="2025-11-11T15:23:22.442" v="8544" actId="1076"/>
          <ac:graphicFrameMkLst>
            <pc:docMk/>
            <pc:sldMk cId="444353247" sldId="266"/>
            <ac:graphicFrameMk id="2" creationId="{1F0041E9-01C1-8D4F-74AF-C1A9527CAE20}"/>
          </ac:graphicFrameMkLst>
        </pc:graphicFrameChg>
        <pc:graphicFrameChg chg="add del mod modGraphic">
          <ac:chgData name="Mahmuda Bibi (2410269)" userId="d82be247-81a0-4f90-8420-fa9d4b16cecc" providerId="ADAL" clId="{8A2B6695-B4EC-496B-B1A7-C784960D5ED2}" dt="2025-11-10T22:13:40.734" v="7502" actId="478"/>
          <ac:graphicFrameMkLst>
            <pc:docMk/>
            <pc:sldMk cId="444353247" sldId="266"/>
            <ac:graphicFrameMk id="7" creationId="{2073E55F-5CDE-91A4-DD76-E90ACFCB0764}"/>
          </ac:graphicFrameMkLst>
        </pc:graphicFrameChg>
        <pc:graphicFrameChg chg="add del mod modGraphic">
          <ac:chgData name="Mahmuda Bibi (2410269)" userId="d82be247-81a0-4f90-8420-fa9d4b16cecc" providerId="ADAL" clId="{8A2B6695-B4EC-496B-B1A7-C784960D5ED2}" dt="2025-11-10T21:52:46.582" v="7238" actId="478"/>
          <ac:graphicFrameMkLst>
            <pc:docMk/>
            <pc:sldMk cId="444353247" sldId="266"/>
            <ac:graphicFrameMk id="9" creationId="{88C10603-374B-5A62-5E04-0E52789A12C0}"/>
          </ac:graphicFrameMkLst>
        </pc:graphicFrameChg>
        <pc:graphicFrameChg chg="add mod modGraphic">
          <ac:chgData name="Mahmuda Bibi (2410269)" userId="d82be247-81a0-4f90-8420-fa9d4b16cecc" providerId="ADAL" clId="{8A2B6695-B4EC-496B-B1A7-C784960D5ED2}" dt="2025-11-10T22:15:39.618" v="7514" actId="21"/>
          <ac:graphicFrameMkLst>
            <pc:docMk/>
            <pc:sldMk cId="444353247" sldId="266"/>
            <ac:graphicFrameMk id="12" creationId="{0E371ACD-8F5A-D070-3674-18B110015314}"/>
          </ac:graphicFrameMkLst>
        </pc:graphicFrameChg>
        <pc:picChg chg="del mod">
          <ac:chgData name="Mahmuda Bibi (2410269)" userId="d82be247-81a0-4f90-8420-fa9d4b16cecc" providerId="ADAL" clId="{8A2B6695-B4EC-496B-B1A7-C784960D5ED2}" dt="2025-11-11T15:16:13.576" v="8536" actId="478"/>
          <ac:picMkLst>
            <pc:docMk/>
            <pc:sldMk cId="444353247" sldId="266"/>
            <ac:picMk id="7" creationId="{099182CB-A1B5-83A3-96B1-9715AA42E3E7}"/>
          </ac:picMkLst>
        </pc:picChg>
        <pc:picChg chg="del">
          <ac:chgData name="Mahmuda Bibi (2410269)" userId="d82be247-81a0-4f90-8420-fa9d4b16cecc" providerId="ADAL" clId="{8A2B6695-B4EC-496B-B1A7-C784960D5ED2}" dt="2025-11-11T15:17:30.637" v="8537" actId="478"/>
          <ac:picMkLst>
            <pc:docMk/>
            <pc:sldMk cId="444353247" sldId="266"/>
            <ac:picMk id="8" creationId="{EEB4D2A3-32AA-DA66-605E-4AF66A59330C}"/>
          </ac:picMkLst>
        </pc:picChg>
        <pc:picChg chg="mod">
          <ac:chgData name="Mahmuda Bibi (2410269)" userId="d82be247-81a0-4f90-8420-fa9d4b16cecc" providerId="ADAL" clId="{8A2B6695-B4EC-496B-B1A7-C784960D5ED2}" dt="2025-11-11T15:18:22.664" v="8539" actId="1076"/>
          <ac:picMkLst>
            <pc:docMk/>
            <pc:sldMk cId="444353247" sldId="266"/>
            <ac:picMk id="9" creationId="{A4893525-EAE7-84FC-AD6D-04D62ED55E16}"/>
          </ac:picMkLst>
        </pc:picChg>
      </pc:sldChg>
      <pc:sldChg chg="addSp delSp modSp new mod">
        <pc:chgData name="Mahmuda Bibi (2410269)" userId="d82be247-81a0-4f90-8420-fa9d4b16cecc" providerId="ADAL" clId="{8A2B6695-B4EC-496B-B1A7-C784960D5ED2}" dt="2025-11-11T15:23:46.319" v="8546" actId="1076"/>
        <pc:sldMkLst>
          <pc:docMk/>
          <pc:sldMk cId="2557112635" sldId="267"/>
        </pc:sldMkLst>
        <pc:spChg chg="add del mod">
          <ac:chgData name="Mahmuda Bibi (2410269)" userId="d82be247-81a0-4f90-8420-fa9d4b16cecc" providerId="ADAL" clId="{8A2B6695-B4EC-496B-B1A7-C784960D5ED2}" dt="2025-11-10T23:02:14.543" v="7725"/>
          <ac:spMkLst>
            <pc:docMk/>
            <pc:sldMk cId="2557112635" sldId="267"/>
            <ac:spMk id="7" creationId="{AF5C5433-148B-D975-AB5C-3E15634653CB}"/>
          </ac:spMkLst>
        </pc:spChg>
        <pc:spChg chg="add mod">
          <ac:chgData name="Mahmuda Bibi (2410269)" userId="d82be247-81a0-4f90-8420-fa9d4b16cecc" providerId="ADAL" clId="{8A2B6695-B4EC-496B-B1A7-C784960D5ED2}" dt="2025-11-10T22:23:05.440" v="7642" actId="14100"/>
          <ac:spMkLst>
            <pc:docMk/>
            <pc:sldMk cId="2557112635" sldId="267"/>
            <ac:spMk id="9" creationId="{177D558C-E367-6541-AD79-B29347197F7E}"/>
          </ac:spMkLst>
        </pc:spChg>
        <pc:graphicFrameChg chg="add mod modGraphic">
          <ac:chgData name="Mahmuda Bibi (2410269)" userId="d82be247-81a0-4f90-8420-fa9d4b16cecc" providerId="ADAL" clId="{8A2B6695-B4EC-496B-B1A7-C784960D5ED2}" dt="2025-11-10T23:11:42.329" v="7902" actId="14100"/>
          <ac:graphicFrameMkLst>
            <pc:docMk/>
            <pc:sldMk cId="2557112635" sldId="267"/>
            <ac:graphicFrameMk id="2" creationId="{37E62EB0-F928-ADC2-CA6E-8B0C6BC9CFE7}"/>
          </ac:graphicFrameMkLst>
        </pc:graphicFrameChg>
        <pc:picChg chg="mod">
          <ac:chgData name="Mahmuda Bibi (2410269)" userId="d82be247-81a0-4f90-8420-fa9d4b16cecc" providerId="ADAL" clId="{8A2B6695-B4EC-496B-B1A7-C784960D5ED2}" dt="2025-11-11T15:23:46.319" v="8546" actId="1076"/>
          <ac:picMkLst>
            <pc:docMk/>
            <pc:sldMk cId="2557112635" sldId="267"/>
            <ac:picMk id="3" creationId="{8ADC73D3-AFE1-E1B6-8EF3-11511F1DB4EE}"/>
          </ac:picMkLst>
        </pc:picChg>
        <pc:picChg chg="add mod">
          <ac:chgData name="Mahmuda Bibi (2410269)" userId="d82be247-81a0-4f90-8420-fa9d4b16cecc" providerId="ADAL" clId="{8A2B6695-B4EC-496B-B1A7-C784960D5ED2}" dt="2025-11-10T23:12:28.068" v="7904" actId="14100"/>
          <ac:picMkLst>
            <pc:docMk/>
            <pc:sldMk cId="2557112635" sldId="267"/>
            <ac:picMk id="4" creationId="{2018A458-7F58-CF2C-7CFB-2522398BF99D}"/>
          </ac:picMkLst>
        </pc:picChg>
        <pc:picChg chg="add del mod">
          <ac:chgData name="Mahmuda Bibi (2410269)" userId="d82be247-81a0-4f90-8420-fa9d4b16cecc" providerId="ADAL" clId="{8A2B6695-B4EC-496B-B1A7-C784960D5ED2}" dt="2025-11-10T23:03:15.665" v="7731" actId="21"/>
          <ac:picMkLst>
            <pc:docMk/>
            <pc:sldMk cId="2557112635" sldId="267"/>
            <ac:picMk id="5" creationId="{F2A9E961-8969-7CCF-F00E-57646182F906}"/>
          </ac:picMkLst>
        </pc:picChg>
      </pc:sldChg>
      <pc:sldChg chg="addSp delSp modSp new mod delAnim">
        <pc:chgData name="Mahmuda Bibi (2410269)" userId="d82be247-81a0-4f90-8420-fa9d4b16cecc" providerId="ADAL" clId="{8A2B6695-B4EC-496B-B1A7-C784960D5ED2}" dt="2025-11-11T15:43:08.656" v="8553" actId="1076"/>
        <pc:sldMkLst>
          <pc:docMk/>
          <pc:sldMk cId="1517313744" sldId="268"/>
        </pc:sldMkLst>
        <pc:spChg chg="add del mod">
          <ac:chgData name="Mahmuda Bibi (2410269)" userId="d82be247-81a0-4f90-8420-fa9d4b16cecc" providerId="ADAL" clId="{8A2B6695-B4EC-496B-B1A7-C784960D5ED2}" dt="2025-11-10T23:00:15.309" v="7711" actId="478"/>
          <ac:spMkLst>
            <pc:docMk/>
            <pc:sldMk cId="1517313744" sldId="268"/>
            <ac:spMk id="2" creationId="{A20B309D-3326-DD8A-BAA6-12F384271692}"/>
          </ac:spMkLst>
        </pc:spChg>
        <pc:spChg chg="add del mod">
          <ac:chgData name="Mahmuda Bibi (2410269)" userId="d82be247-81a0-4f90-8420-fa9d4b16cecc" providerId="ADAL" clId="{8A2B6695-B4EC-496B-B1A7-C784960D5ED2}" dt="2025-11-10T23:05:15.714" v="7766" actId="478"/>
          <ac:spMkLst>
            <pc:docMk/>
            <pc:sldMk cId="1517313744" sldId="268"/>
            <ac:spMk id="5" creationId="{D7079A84-26A1-D8F8-A832-FC644FD085F2}"/>
          </ac:spMkLst>
        </pc:spChg>
        <pc:spChg chg="add mod">
          <ac:chgData name="Mahmuda Bibi (2410269)" userId="d82be247-81a0-4f90-8420-fa9d4b16cecc" providerId="ADAL" clId="{8A2B6695-B4EC-496B-B1A7-C784960D5ED2}" dt="2025-11-10T23:07:08.927" v="7806" actId="313"/>
          <ac:spMkLst>
            <pc:docMk/>
            <pc:sldMk cId="1517313744" sldId="268"/>
            <ac:spMk id="6" creationId="{32D4EB2B-2188-A323-2D9E-FB1AB8FBAF69}"/>
          </ac:spMkLst>
        </pc:spChg>
        <pc:graphicFrameChg chg="add mod modGraphic">
          <ac:chgData name="Mahmuda Bibi (2410269)" userId="d82be247-81a0-4f90-8420-fa9d4b16cecc" providerId="ADAL" clId="{8A2B6695-B4EC-496B-B1A7-C784960D5ED2}" dt="2025-11-11T15:40:40.685" v="8551" actId="20577"/>
          <ac:graphicFrameMkLst>
            <pc:docMk/>
            <pc:sldMk cId="1517313744" sldId="268"/>
            <ac:graphicFrameMk id="3" creationId="{FDED89BB-39F7-67AE-3CF8-58EA8EC54803}"/>
          </ac:graphicFrameMkLst>
        </pc:graphicFrameChg>
        <pc:picChg chg="del mod">
          <ac:chgData name="Mahmuda Bibi (2410269)" userId="d82be247-81a0-4f90-8420-fa9d4b16cecc" providerId="ADAL" clId="{8A2B6695-B4EC-496B-B1A7-C784960D5ED2}" dt="2025-11-11T15:40:53.776" v="8552" actId="478"/>
          <ac:picMkLst>
            <pc:docMk/>
            <pc:sldMk cId="1517313744" sldId="268"/>
            <ac:picMk id="2" creationId="{5097173F-2AE3-B4E4-723C-1596D51A3CC3}"/>
          </ac:picMkLst>
        </pc:picChg>
        <pc:picChg chg="mod">
          <ac:chgData name="Mahmuda Bibi (2410269)" userId="d82be247-81a0-4f90-8420-fa9d4b16cecc" providerId="ADAL" clId="{8A2B6695-B4EC-496B-B1A7-C784960D5ED2}" dt="2025-11-11T15:43:08.656" v="8553" actId="1076"/>
          <ac:picMkLst>
            <pc:docMk/>
            <pc:sldMk cId="1517313744" sldId="268"/>
            <ac:picMk id="4" creationId="{12414147-3953-CAFB-9652-B2659B7E73BF}"/>
          </ac:picMkLst>
        </pc:picChg>
        <pc:picChg chg="add del mod">
          <ac:chgData name="Mahmuda Bibi (2410269)" userId="d82be247-81a0-4f90-8420-fa9d4b16cecc" providerId="ADAL" clId="{8A2B6695-B4EC-496B-B1A7-C784960D5ED2}" dt="2025-11-10T23:05:33.725" v="7768" actId="21"/>
          <ac:picMkLst>
            <pc:docMk/>
            <pc:sldMk cId="1517313744" sldId="268"/>
            <ac:picMk id="4" creationId="{F0630CD6-588B-4349-AFD8-8B6AB5586B8B}"/>
          </ac:picMkLst>
        </pc:picChg>
      </pc:sldChg>
      <pc:sldChg chg="addSp delSp modSp new mod">
        <pc:chgData name="Mahmuda Bibi (2410269)" userId="d82be247-81a0-4f90-8420-fa9d4b16cecc" providerId="ADAL" clId="{8A2B6695-B4EC-496B-B1A7-C784960D5ED2}" dt="2025-11-11T15:26:01.707" v="8547" actId="1076"/>
        <pc:sldMkLst>
          <pc:docMk/>
          <pc:sldMk cId="2383015824" sldId="269"/>
        </pc:sldMkLst>
        <pc:spChg chg="add del mod">
          <ac:chgData name="Mahmuda Bibi (2410269)" userId="d82be247-81a0-4f90-8420-fa9d4b16cecc" providerId="ADAL" clId="{8A2B6695-B4EC-496B-B1A7-C784960D5ED2}" dt="2025-11-11T10:04:23.705" v="8308" actId="20577"/>
          <ac:spMkLst>
            <pc:docMk/>
            <pc:sldMk cId="2383015824" sldId="269"/>
            <ac:spMk id="2" creationId="{AFF163B2-E3CA-C019-3BF4-53CE7E8E8C65}"/>
          </ac:spMkLst>
        </pc:spChg>
        <pc:picChg chg="mod">
          <ac:chgData name="Mahmuda Bibi (2410269)" userId="d82be247-81a0-4f90-8420-fa9d4b16cecc" providerId="ADAL" clId="{8A2B6695-B4EC-496B-B1A7-C784960D5ED2}" dt="2025-11-11T15:26:01.707" v="8547" actId="1076"/>
          <ac:picMkLst>
            <pc:docMk/>
            <pc:sldMk cId="2383015824" sldId="269"/>
            <ac:picMk id="3" creationId="{50EC393B-6872-26EE-8DC7-7623295ABBB0}"/>
          </ac:picMkLst>
        </pc:picChg>
      </pc:sldChg>
      <pc:sldChg chg="addSp modSp new mod">
        <pc:chgData name="Mahmuda Bibi (2410269)" userId="d82be247-81a0-4f90-8420-fa9d4b16cecc" providerId="ADAL" clId="{8A2B6695-B4EC-496B-B1A7-C784960D5ED2}" dt="2025-11-11T10:02:42.234" v="8303" actId="20577"/>
        <pc:sldMkLst>
          <pc:docMk/>
          <pc:sldMk cId="4069508727" sldId="270"/>
        </pc:sldMkLst>
        <pc:spChg chg="add mod">
          <ac:chgData name="Mahmuda Bibi (2410269)" userId="d82be247-81a0-4f90-8420-fa9d4b16cecc" providerId="ADAL" clId="{8A2B6695-B4EC-496B-B1A7-C784960D5ED2}" dt="2025-11-11T10:02:42.234" v="8303" actId="20577"/>
          <ac:spMkLst>
            <pc:docMk/>
            <pc:sldMk cId="4069508727" sldId="270"/>
            <ac:spMk id="2" creationId="{1DA9675B-8E55-3F5B-E4AD-5A26064DEF04}"/>
          </ac:spMkLst>
        </pc:spChg>
      </pc:sldChg>
      <pc:sldChg chg="addSp modSp new mod">
        <pc:chgData name="Mahmuda Bibi (2410269)" userId="d82be247-81a0-4f90-8420-fa9d4b16cecc" providerId="ADAL" clId="{8A2B6695-B4EC-496B-B1A7-C784960D5ED2}" dt="2025-11-11T10:05:11.298" v="8309" actId="20577"/>
        <pc:sldMkLst>
          <pc:docMk/>
          <pc:sldMk cId="4122953924" sldId="271"/>
        </pc:sldMkLst>
        <pc:spChg chg="add mod">
          <ac:chgData name="Mahmuda Bibi (2410269)" userId="d82be247-81a0-4f90-8420-fa9d4b16cecc" providerId="ADAL" clId="{8A2B6695-B4EC-496B-B1A7-C784960D5ED2}" dt="2025-11-11T10:05:11.298" v="8309" actId="20577"/>
          <ac:spMkLst>
            <pc:docMk/>
            <pc:sldMk cId="4122953924" sldId="271"/>
            <ac:spMk id="3" creationId="{5F86FB13-151B-9ABF-DEF7-B597BB5EAFB7}"/>
          </ac:spMkLst>
        </pc:spChg>
      </pc:sldChg>
      <pc:sldMasterChg chg="add addSldLayout">
        <pc:chgData name="Mahmuda Bibi (2410269)" userId="d82be247-81a0-4f90-8420-fa9d4b16cecc" providerId="ADAL" clId="{8A2B6695-B4EC-496B-B1A7-C784960D5ED2}" dt="2025-11-09T16:11:08.959" v="359" actId="26606"/>
        <pc:sldMasterMkLst>
          <pc:docMk/>
          <pc:sldMasterMk cId="2702752980" sldId="2147483926"/>
        </pc:sldMasterMkLst>
        <pc:sldLayoutChg chg="add">
          <pc:chgData name="Mahmuda Bibi (2410269)" userId="d82be247-81a0-4f90-8420-fa9d4b16cecc" providerId="ADAL" clId="{8A2B6695-B4EC-496B-B1A7-C784960D5ED2}" dt="2025-11-09T16:11:08.959" v="359" actId="26606"/>
          <pc:sldLayoutMkLst>
            <pc:docMk/>
            <pc:sldMasterMk cId="2702752980" sldId="2147483926"/>
            <pc:sldLayoutMk cId="4252497224" sldId="2147483915"/>
          </pc:sldLayoutMkLst>
        </pc:sldLayoutChg>
        <pc:sldLayoutChg chg="add">
          <pc:chgData name="Mahmuda Bibi (2410269)" userId="d82be247-81a0-4f90-8420-fa9d4b16cecc" providerId="ADAL" clId="{8A2B6695-B4EC-496B-B1A7-C784960D5ED2}" dt="2025-11-09T16:11:08.959" v="359" actId="26606"/>
          <pc:sldLayoutMkLst>
            <pc:docMk/>
            <pc:sldMasterMk cId="2702752980" sldId="2147483926"/>
            <pc:sldLayoutMk cId="3468751459" sldId="2147483916"/>
          </pc:sldLayoutMkLst>
        </pc:sldLayoutChg>
        <pc:sldLayoutChg chg="add">
          <pc:chgData name="Mahmuda Bibi (2410269)" userId="d82be247-81a0-4f90-8420-fa9d4b16cecc" providerId="ADAL" clId="{8A2B6695-B4EC-496B-B1A7-C784960D5ED2}" dt="2025-11-09T16:11:08.959" v="359" actId="26606"/>
          <pc:sldLayoutMkLst>
            <pc:docMk/>
            <pc:sldMasterMk cId="2702752980" sldId="2147483926"/>
            <pc:sldLayoutMk cId="97059998" sldId="2147483917"/>
          </pc:sldLayoutMkLst>
        </pc:sldLayoutChg>
        <pc:sldLayoutChg chg="add">
          <pc:chgData name="Mahmuda Bibi (2410269)" userId="d82be247-81a0-4f90-8420-fa9d4b16cecc" providerId="ADAL" clId="{8A2B6695-B4EC-496B-B1A7-C784960D5ED2}" dt="2025-11-09T16:11:08.959" v="359" actId="26606"/>
          <pc:sldLayoutMkLst>
            <pc:docMk/>
            <pc:sldMasterMk cId="2702752980" sldId="2147483926"/>
            <pc:sldLayoutMk cId="3061170456" sldId="2147483918"/>
          </pc:sldLayoutMkLst>
        </pc:sldLayoutChg>
        <pc:sldLayoutChg chg="add">
          <pc:chgData name="Mahmuda Bibi (2410269)" userId="d82be247-81a0-4f90-8420-fa9d4b16cecc" providerId="ADAL" clId="{8A2B6695-B4EC-496B-B1A7-C784960D5ED2}" dt="2025-11-09T16:11:08.959" v="359" actId="26606"/>
          <pc:sldLayoutMkLst>
            <pc:docMk/>
            <pc:sldMasterMk cId="2702752980" sldId="2147483926"/>
            <pc:sldLayoutMk cId="3895944320" sldId="2147483919"/>
          </pc:sldLayoutMkLst>
        </pc:sldLayoutChg>
        <pc:sldLayoutChg chg="add">
          <pc:chgData name="Mahmuda Bibi (2410269)" userId="d82be247-81a0-4f90-8420-fa9d4b16cecc" providerId="ADAL" clId="{8A2B6695-B4EC-496B-B1A7-C784960D5ED2}" dt="2025-11-09T16:11:08.959" v="359" actId="26606"/>
          <pc:sldLayoutMkLst>
            <pc:docMk/>
            <pc:sldMasterMk cId="2702752980" sldId="2147483926"/>
            <pc:sldLayoutMk cId="1738118848" sldId="2147483920"/>
          </pc:sldLayoutMkLst>
        </pc:sldLayoutChg>
        <pc:sldLayoutChg chg="add">
          <pc:chgData name="Mahmuda Bibi (2410269)" userId="d82be247-81a0-4f90-8420-fa9d4b16cecc" providerId="ADAL" clId="{8A2B6695-B4EC-496B-B1A7-C784960D5ED2}" dt="2025-11-09T16:11:08.959" v="359" actId="26606"/>
          <pc:sldLayoutMkLst>
            <pc:docMk/>
            <pc:sldMasterMk cId="2702752980" sldId="2147483926"/>
            <pc:sldLayoutMk cId="1789744920" sldId="2147483921"/>
          </pc:sldLayoutMkLst>
        </pc:sldLayoutChg>
        <pc:sldLayoutChg chg="add">
          <pc:chgData name="Mahmuda Bibi (2410269)" userId="d82be247-81a0-4f90-8420-fa9d4b16cecc" providerId="ADAL" clId="{8A2B6695-B4EC-496B-B1A7-C784960D5ED2}" dt="2025-11-09T16:11:08.959" v="359" actId="26606"/>
          <pc:sldLayoutMkLst>
            <pc:docMk/>
            <pc:sldMasterMk cId="2702752980" sldId="2147483926"/>
            <pc:sldLayoutMk cId="3822733194" sldId="2147483922"/>
          </pc:sldLayoutMkLst>
        </pc:sldLayoutChg>
        <pc:sldLayoutChg chg="add">
          <pc:chgData name="Mahmuda Bibi (2410269)" userId="d82be247-81a0-4f90-8420-fa9d4b16cecc" providerId="ADAL" clId="{8A2B6695-B4EC-496B-B1A7-C784960D5ED2}" dt="2025-11-09T16:11:08.959" v="359" actId="26606"/>
          <pc:sldLayoutMkLst>
            <pc:docMk/>
            <pc:sldMasterMk cId="2702752980" sldId="2147483926"/>
            <pc:sldLayoutMk cId="2176165204" sldId="2147483923"/>
          </pc:sldLayoutMkLst>
        </pc:sldLayoutChg>
        <pc:sldLayoutChg chg="add">
          <pc:chgData name="Mahmuda Bibi (2410269)" userId="d82be247-81a0-4f90-8420-fa9d4b16cecc" providerId="ADAL" clId="{8A2B6695-B4EC-496B-B1A7-C784960D5ED2}" dt="2025-11-09T16:11:08.959" v="359" actId="26606"/>
          <pc:sldLayoutMkLst>
            <pc:docMk/>
            <pc:sldMasterMk cId="2702752980" sldId="2147483926"/>
            <pc:sldLayoutMk cId="2687215200" sldId="2147483924"/>
          </pc:sldLayoutMkLst>
        </pc:sldLayoutChg>
        <pc:sldLayoutChg chg="add">
          <pc:chgData name="Mahmuda Bibi (2410269)" userId="d82be247-81a0-4f90-8420-fa9d4b16cecc" providerId="ADAL" clId="{8A2B6695-B4EC-496B-B1A7-C784960D5ED2}" dt="2025-11-09T16:11:08.959" v="359" actId="26606"/>
          <pc:sldLayoutMkLst>
            <pc:docMk/>
            <pc:sldMasterMk cId="2702752980" sldId="2147483926"/>
            <pc:sldLayoutMk cId="410944372" sldId="2147483925"/>
          </pc:sldLayoutMkLst>
        </pc:sldLayoutChg>
      </pc:sldMasterChg>
    </pc:docChg>
  </pc:docChgLst>
  <pc:docChgLst>
    <pc:chgData name="Mahmuda Bibi (2410269)" userId="S::2410269@student.uwtsd.ac.uk::d82be247-81a0-4f90-8420-fa9d4b16cecc" providerId="AD" clId="Web-{CFC8AF09-B1A1-F55E-897D-A6530C4A411E}"/>
    <pc:docChg chg="addSld modSld">
      <pc:chgData name="Mahmuda Bibi (2410269)" userId="S::2410269@student.uwtsd.ac.uk::d82be247-81a0-4f90-8420-fa9d4b16cecc" providerId="AD" clId="Web-{CFC8AF09-B1A1-F55E-897D-A6530C4A411E}" dt="2025-11-01T14:20:50.751" v="6"/>
      <pc:docMkLst>
        <pc:docMk/>
      </pc:docMkLst>
      <pc:sldChg chg="addSp delSp modSp new mod setBg">
        <pc:chgData name="Mahmuda Bibi (2410269)" userId="S::2410269@student.uwtsd.ac.uk::d82be247-81a0-4f90-8420-fa9d4b16cecc" providerId="AD" clId="Web-{CFC8AF09-B1A1-F55E-897D-A6530C4A411E}" dt="2025-11-01T14:20:50.751" v="6"/>
        <pc:sldMkLst>
          <pc:docMk/>
          <pc:sldMk cId="3279103144" sldId="256"/>
        </pc:sldMkLst>
        <pc:spChg chg="mod">
          <ac:chgData name="Mahmuda Bibi (2410269)" userId="S::2410269@student.uwtsd.ac.uk::d82be247-81a0-4f90-8420-fa9d4b16cecc" providerId="AD" clId="Web-{CFC8AF09-B1A1-F55E-897D-A6530C4A411E}" dt="2025-11-01T14:20:50.751" v="6"/>
          <ac:spMkLst>
            <pc:docMk/>
            <pc:sldMk cId="3279103144" sldId="256"/>
            <ac:spMk id="2" creationId="{1FDAC2B6-4F17-B09B-8490-E19BBBE81F76}"/>
          </ac:spMkLst>
        </pc:spChg>
        <pc:spChg chg="mod">
          <ac:chgData name="Mahmuda Bibi (2410269)" userId="S::2410269@student.uwtsd.ac.uk::d82be247-81a0-4f90-8420-fa9d4b16cecc" providerId="AD" clId="Web-{CFC8AF09-B1A1-F55E-897D-A6530C4A411E}" dt="2025-11-01T14:20:50.751" v="6"/>
          <ac:spMkLst>
            <pc:docMk/>
            <pc:sldMk cId="3279103144" sldId="256"/>
            <ac:spMk id="3" creationId="{58FF62D1-E4E0-B1D8-5167-1B5D73E9D7C2}"/>
          </ac:spMkLst>
        </pc:spChg>
        <pc:picChg chg="add mod ord">
          <ac:chgData name="Mahmuda Bibi (2410269)" userId="S::2410269@student.uwtsd.ac.uk::d82be247-81a0-4f90-8420-fa9d4b16cecc" providerId="AD" clId="Web-{CFC8AF09-B1A1-F55E-897D-A6530C4A411E}" dt="2025-11-01T14:20:50.751" v="6"/>
          <ac:picMkLst>
            <pc:docMk/>
            <pc:sldMk cId="3279103144" sldId="256"/>
            <ac:picMk id="4" creationId="{8F42A317-5EE0-5200-2337-1F148A8C7912}"/>
          </ac:picMkLst>
        </pc:picChg>
      </pc:sldChg>
    </pc:docChg>
  </pc:docChgLst>
  <pc:docChgLst>
    <pc:chgData name="Mahmuda Bibi (2410269)" userId="S::2410269@student.uwtsd.ac.uk::d82be247-81a0-4f90-8420-fa9d4b16cecc" providerId="AD" clId="Web-{4ADA8133-5D4A-F722-F833-3EE30952491B}"/>
    <pc:docChg chg="modSld">
      <pc:chgData name="Mahmuda Bibi (2410269)" userId="S::2410269@student.uwtsd.ac.uk::d82be247-81a0-4f90-8420-fa9d4b16cecc" providerId="AD" clId="Web-{4ADA8133-5D4A-F722-F833-3EE30952491B}" dt="2025-11-09T15:40:24.791" v="5" actId="20577"/>
      <pc:docMkLst>
        <pc:docMk/>
      </pc:docMkLst>
      <pc:sldChg chg="modSp">
        <pc:chgData name="Mahmuda Bibi (2410269)" userId="S::2410269@student.uwtsd.ac.uk::d82be247-81a0-4f90-8420-fa9d4b16cecc" providerId="AD" clId="Web-{4ADA8133-5D4A-F722-F833-3EE30952491B}" dt="2025-11-09T15:40:24.791" v="5" actId="20577"/>
        <pc:sldMkLst>
          <pc:docMk/>
          <pc:sldMk cId="3279103144" sldId="256"/>
        </pc:sldMkLst>
        <pc:spChg chg="mod">
          <ac:chgData name="Mahmuda Bibi (2410269)" userId="S::2410269@student.uwtsd.ac.uk::d82be247-81a0-4f90-8420-fa9d4b16cecc" providerId="AD" clId="Web-{4ADA8133-5D4A-F722-F833-3EE30952491B}" dt="2025-11-09T15:40:24.791" v="5" actId="20577"/>
          <ac:spMkLst>
            <pc:docMk/>
            <pc:sldMk cId="3279103144" sldId="256"/>
            <ac:spMk id="2" creationId="{1FDAC2B6-4F17-B09B-8490-E19BBBE81F76}"/>
          </ac:spMkLst>
        </pc:spChg>
        <pc:spChg chg="mod">
          <ac:chgData name="Mahmuda Bibi (2410269)" userId="S::2410269@student.uwtsd.ac.uk::d82be247-81a0-4f90-8420-fa9d4b16cecc" providerId="AD" clId="Web-{4ADA8133-5D4A-F722-F833-3EE30952491B}" dt="2025-11-09T15:40:10.150" v="3" actId="20577"/>
          <ac:spMkLst>
            <pc:docMk/>
            <pc:sldMk cId="3279103144" sldId="256"/>
            <ac:spMk id="3" creationId="{58FF62D1-E4E0-B1D8-5167-1B5D73E9D7C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8B30D67-EB7C-4323-A6AB-20071C4FCC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CB26DD94-0E47-FE33-5C0F-9E497B99BEF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3433F7E-3633-4FA3-974D-CA21FB24834F}" type="datetimeFigureOut">
              <a:rPr lang="en-US" smtClean="0"/>
              <a:t>11/11/2025</a:t>
            </a:fld>
            <a:endParaRPr lang="en-US"/>
          </a:p>
        </p:txBody>
      </p:sp>
      <p:sp>
        <p:nvSpPr>
          <p:cNvPr id="4" name="Footer Placeholder 3">
            <a:extLst>
              <a:ext uri="{FF2B5EF4-FFF2-40B4-BE49-F238E27FC236}">
                <a16:creationId xmlns:a16="http://schemas.microsoft.com/office/drawing/2014/main" id="{B9636FF0-1B83-FCD7-197D-6F6CBEA8FE0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AA88305-7C09-5A95-A84B-C7CEA8D00FA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6482836-E43C-41FF-A11B-3D8AB6E68FC7}" type="slidenum">
              <a:rPr lang="en-US" smtClean="0"/>
              <a:t>‹#›</a:t>
            </a:fld>
            <a:endParaRPr lang="en-US"/>
          </a:p>
        </p:txBody>
      </p:sp>
    </p:spTree>
    <p:extLst>
      <p:ext uri="{BB962C8B-B14F-4D97-AF65-F5344CB8AC3E}">
        <p14:creationId xmlns:p14="http://schemas.microsoft.com/office/powerpoint/2010/main" val="3800981702"/>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09T16:11:54.065"/>
    </inkml:context>
    <inkml:brush xml:id="br0">
      <inkml:brushProperty name="width" value="0.05" units="cm"/>
      <inkml:brushProperty name="height" value="0.05" units="cm"/>
    </inkml:brush>
  </inkml:definitions>
  <inkml:trace contextRef="#ctx0" brushRef="#br0">1 0 32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09T18:45:26.482"/>
    </inkml:context>
    <inkml:brush xml:id="br0">
      <inkml:brushProperty name="width" value="0.05" units="cm"/>
      <inkml:brushProperty name="height" value="0.05" units="cm"/>
    </inkml:brush>
  </inkml:definitions>
  <inkml:trace contextRef="#ctx0" brushRef="#br0">1 0 32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10T12:31:27.312"/>
    </inkml:context>
    <inkml:brush xml:id="br0">
      <inkml:brushProperty name="width" value="0.05" units="cm"/>
      <inkml:brushProperty name="height" value="0.05" units="cm"/>
    </inkml:brush>
  </inkml:definitions>
  <inkml:trace contextRef="#ctx0" brushRef="#br0">1 0 32</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10T15:07:39.310"/>
    </inkml:context>
    <inkml:brush xml:id="br0">
      <inkml:brushProperty name="width" value="0.05" units="cm"/>
      <inkml:brushProperty name="height" value="0.05" units="cm"/>
    </inkml:brush>
  </inkml:definitions>
  <inkml:trace contextRef="#ctx0" brushRef="#br0">1 0 32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45F7B4-7442-4021-9F1E-8BC3C363C892}" type="datetimeFigureOut">
              <a:rPr lang="en-US" noProof="0" smtClean="0"/>
              <a:t>11/11/2025</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CDE012-9E2E-4477-8B5C-4E7D4E9BCBA6}" type="slidenum">
              <a:rPr lang="en-US" noProof="0" smtClean="0"/>
              <a:t>‹#›</a:t>
            </a:fld>
            <a:endParaRPr lang="en-US" noProof="0"/>
          </a:p>
        </p:txBody>
      </p:sp>
    </p:spTree>
    <p:extLst>
      <p:ext uri="{BB962C8B-B14F-4D97-AF65-F5344CB8AC3E}">
        <p14:creationId xmlns:p14="http://schemas.microsoft.com/office/powerpoint/2010/main" val="739385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November 11, 2025</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0611704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November 11, 2025</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8959443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November 11, 2025</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738118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November 11, 2025</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1789744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November 11, 2025</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822733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November 11, 2025</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76165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November 11, 2025</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2524972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November 11, 2025</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468751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November 11, 2025</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97059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November 11, 2025</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872152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November 11, 2025</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109443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November 11, 2025</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2702752980"/>
      </p:ext>
    </p:extLst>
  </p:cSld>
  <p:clrMap bg1="lt1" tx1="dk1" bg2="lt2" tx2="dk2" accent1="accent1" accent2="accent2" accent3="accent3" accent4="accent4" accent5="accent5" accent6="accent6" hlink="hlink" folHlink="folHlink"/>
  <p:sldLayoutIdLst>
    <p:sldLayoutId id="2147483918" r:id="rId1"/>
    <p:sldLayoutId id="2147483919" r:id="rId2"/>
    <p:sldLayoutId id="2147483920" r:id="rId3"/>
    <p:sldLayoutId id="2147483921" r:id="rId4"/>
    <p:sldLayoutId id="2147483922" r:id="rId5"/>
    <p:sldLayoutId id="2147483923" r:id="rId6"/>
    <p:sldLayoutId id="2147483915" r:id="rId7"/>
    <p:sldLayoutId id="2147483916" r:id="rId8"/>
    <p:sldLayoutId id="2147483917" r:id="rId9"/>
    <p:sldLayoutId id="2147483924" r:id="rId10"/>
    <p:sldLayoutId id="2147483925"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xml"/><Relationship Id="rId7" Type="http://schemas.openxmlformats.org/officeDocument/2006/relationships/image" Target="../media/image2.jpe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customXml" Target="../ink/ink2.xm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customXml" Target="../ink/ink3.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image" Target="../media/image6.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customXml" Target="../ink/ink4.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image" Target="../media/image7.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customXml" Target="../ink/ink5.xml"/><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hyperlink" Target="https://doi.org/10.1016/j.resplu.2024.100780"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dreamstime.com/stock-illustration-leg-artery-disease-atherosclerosis-healthy-peripheral-arterial-progression-narrowed-end-blood-clot-may-image60729778" TargetMode="External"/><Relationship Id="rId5" Type="http://schemas.openxmlformats.org/officeDocument/2006/relationships/hyperlink" Target="https://doi.org/10.1038/s41572-019-0092-1" TargetMode="External"/><Relationship Id="rId4" Type="http://schemas.openxmlformats.org/officeDocument/2006/relationships/hyperlink" Target="https://www.dreamstime.com/stock-illustration-anatomy-heart-attack-atherosclerosis-medical-illustration-healthy-damaged-blood-vessel-section-fatty-deposit-image91439485"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rtanjianjing.com/human-heart-location-anatomical-position-and-function/" TargetMode="External"/><Relationship Id="rId2" Type="http://schemas.openxmlformats.org/officeDocument/2006/relationships/hyperlink" Target="https://doi.org/10.3390/diagnostics11071229" TargetMode="External"/><Relationship Id="rId1" Type="http://schemas.openxmlformats.org/officeDocument/2006/relationships/slideLayout" Target="../slideLayouts/slideLayout7.xml"/><Relationship Id="rId6" Type="http://schemas.openxmlformats.org/officeDocument/2006/relationships/hyperlink" Target="https://doi.org/10.1016/j.cpcardiol.2021.101082" TargetMode="External"/><Relationship Id="rId5" Type="http://schemas.openxmlformats.org/officeDocument/2006/relationships/hyperlink" Target="https://doi.org/10.1007/s00134-002-1299-1" TargetMode="External"/><Relationship Id="rId4" Type="http://schemas.openxmlformats.org/officeDocument/2006/relationships/hyperlink" Target="https://assets.kingsfund.org.uk/f/256914/x/ad22aeaeff/cardiovascular_disease_in_england_2022.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dreamstime.com/diagram-human-heart-blood-flow-pathways-circulation-cardiac-anatomy-image270361427" TargetMode="External"/><Relationship Id="rId2" Type="http://schemas.openxmlformats.org/officeDocument/2006/relationships/hyperlink" Target="https://doi.org/10.1186/s12933-022-01523-7" TargetMode="External"/><Relationship Id="rId1" Type="http://schemas.openxmlformats.org/officeDocument/2006/relationships/slideLayout" Target="../slideLayouts/slideLayout7.xml"/><Relationship Id="rId5" Type="http://schemas.openxmlformats.org/officeDocument/2006/relationships/hyperlink" Target="https://doi.org/10.3389/fcvm.2021.738325" TargetMode="External"/><Relationship Id="rId4" Type="http://schemas.openxmlformats.org/officeDocument/2006/relationships/hyperlink" Target="https://www.who.int/news-room/fact-sheets/detail/cardiovascular-diseases-(cv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8" name="Picture 97">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5">
            <p14:nvContentPartPr>
              <p14:cNvPr id="99" name="Ink 98">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99" name="Ink 98">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12481710" y="6333652"/>
                <a:ext cx="18000" cy="18000"/>
              </a:xfrm>
              <a:prstGeom prst="rect">
                <a:avLst/>
              </a:prstGeom>
            </p:spPr>
          </p:pic>
        </mc:Fallback>
      </mc:AlternateContent>
      <p:sp useBgFill="1">
        <p:nvSpPr>
          <p:cNvPr id="101" name="Rectangle 100">
            <a:extLst>
              <a:ext uri="{FF2B5EF4-FFF2-40B4-BE49-F238E27FC236}">
                <a16:creationId xmlns:a16="http://schemas.microsoft.com/office/drawing/2014/main" id="{7666DE11-17E1-4DC7-B2B7-6DA2E6A9C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Rectangle 102">
            <a:extLst>
              <a:ext uri="{FF2B5EF4-FFF2-40B4-BE49-F238E27FC236}">
                <a16:creationId xmlns:a16="http://schemas.microsoft.com/office/drawing/2014/main" id="{B52E493E-0B27-4F3C-AA01-17F0A2564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7042" y="1"/>
            <a:ext cx="7354956"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DAC2B6-4F17-B09B-8490-E19BBBE81F76}"/>
              </a:ext>
            </a:extLst>
          </p:cNvPr>
          <p:cNvSpPr>
            <a:spLocks noGrp="1"/>
          </p:cNvSpPr>
          <p:nvPr>
            <p:ph type="ctrTitle"/>
          </p:nvPr>
        </p:nvSpPr>
        <p:spPr>
          <a:xfrm>
            <a:off x="7166335" y="609601"/>
            <a:ext cx="3937094" cy="1216024"/>
          </a:xfrm>
        </p:spPr>
        <p:txBody>
          <a:bodyPr vert="horz" lIns="91440" tIns="45720" rIns="91440" bIns="45720" rtlCol="0" anchor="ctr">
            <a:normAutofit/>
          </a:bodyPr>
          <a:lstStyle/>
          <a:p>
            <a:br>
              <a:rPr lang="en-US"/>
            </a:br>
            <a:endParaRPr lang="en-US"/>
          </a:p>
        </p:txBody>
      </p:sp>
      <p:pic>
        <p:nvPicPr>
          <p:cNvPr id="4" name="Picture 3" descr="Hands holding a heart shaped object&#10;&#10;AI-generated content may be incorrect.">
            <a:extLst>
              <a:ext uri="{FF2B5EF4-FFF2-40B4-BE49-F238E27FC236}">
                <a16:creationId xmlns:a16="http://schemas.microsoft.com/office/drawing/2014/main" id="{8F42A317-5EE0-5200-2337-1F148A8C7912}"/>
              </a:ext>
            </a:extLst>
          </p:cNvPr>
          <p:cNvPicPr>
            <a:picLocks noChangeAspect="1"/>
          </p:cNvPicPr>
          <p:nvPr/>
        </p:nvPicPr>
        <p:blipFill>
          <a:blip r:embed="rId7"/>
          <a:srcRect r="31506" b="-2"/>
          <a:stretch>
            <a:fillRect/>
          </a:stretch>
        </p:blipFill>
        <p:spPr>
          <a:xfrm>
            <a:off x="4" y="1"/>
            <a:ext cx="7037119" cy="6857999"/>
          </a:xfrm>
          <a:custGeom>
            <a:avLst/>
            <a:gdLst/>
            <a:ahLst/>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a:scene3d>
            <a:camera prst="orthographicFront"/>
            <a:lightRig rig="threePt" dir="t">
              <a:rot lat="0" lon="0" rev="2700000"/>
            </a:lightRig>
          </a:scene3d>
          <a:sp3d contourW="6350">
            <a:bevelT h="38100"/>
            <a:contourClr>
              <a:srgbClr val="C0C0C0"/>
            </a:contourClr>
          </a:sp3d>
        </p:spPr>
      </p:pic>
      <p:sp>
        <p:nvSpPr>
          <p:cNvPr id="3" name="Subtitle 2">
            <a:extLst>
              <a:ext uri="{FF2B5EF4-FFF2-40B4-BE49-F238E27FC236}">
                <a16:creationId xmlns:a16="http://schemas.microsoft.com/office/drawing/2014/main" id="{58FF62D1-E4E0-B1D8-5167-1B5D73E9D7C2}"/>
              </a:ext>
            </a:extLst>
          </p:cNvPr>
          <p:cNvSpPr>
            <a:spLocks noGrp="1"/>
          </p:cNvSpPr>
          <p:nvPr>
            <p:ph type="subTitle" idx="1"/>
          </p:nvPr>
        </p:nvSpPr>
        <p:spPr>
          <a:xfrm>
            <a:off x="7162799" y="2147356"/>
            <a:ext cx="3885061" cy="4107021"/>
          </a:xfrm>
        </p:spPr>
        <p:txBody>
          <a:bodyPr vert="horz" lIns="91440" tIns="45720" rIns="91440" bIns="45720" rtlCol="0">
            <a:normAutofit/>
          </a:bodyPr>
          <a:lstStyle/>
          <a:p>
            <a:pPr algn="l"/>
            <a:r>
              <a:rPr lang="en-US" sz="1400" spc="50" dirty="0">
                <a:latin typeface="Arial" panose="020B0604020202020204" pitchFamily="34" charset="0"/>
                <a:cs typeface="Arial" panose="020B0604020202020204" pitchFamily="34" charset="0"/>
              </a:rPr>
              <a:t>Introduction to Physiology</a:t>
            </a:r>
          </a:p>
          <a:p>
            <a:pPr algn="l"/>
            <a:r>
              <a:rPr lang="en-US" sz="1400" spc="50" dirty="0">
                <a:latin typeface="Arial" panose="020B0604020202020204" pitchFamily="34" charset="0"/>
                <a:cs typeface="Arial" panose="020B0604020202020204" pitchFamily="34" charset="0"/>
              </a:rPr>
              <a:t>Student name: Mahmuda Bibi</a:t>
            </a:r>
          </a:p>
          <a:p>
            <a:pPr algn="l"/>
            <a:r>
              <a:rPr lang="en-US" sz="1400" spc="50" dirty="0">
                <a:latin typeface="Arial" panose="020B0604020202020204" pitchFamily="34" charset="0"/>
                <a:cs typeface="Arial" panose="020B0604020202020204" pitchFamily="34" charset="0"/>
              </a:rPr>
              <a:t>Student Number: 2410269</a:t>
            </a:r>
          </a:p>
          <a:p>
            <a:pPr algn="l"/>
            <a:r>
              <a:rPr lang="en-US" sz="1400" spc="50" dirty="0">
                <a:latin typeface="Arial" panose="020B0604020202020204" pitchFamily="34" charset="0"/>
                <a:cs typeface="Arial" panose="020B0604020202020204" pitchFamily="34" charset="0"/>
              </a:rPr>
              <a:t>Module code: BMHP5023</a:t>
            </a:r>
          </a:p>
          <a:p>
            <a:pPr algn="l"/>
            <a:r>
              <a:rPr lang="en-US" sz="1400" spc="50" dirty="0">
                <a:latin typeface="Arial" panose="020B0604020202020204" pitchFamily="34" charset="0"/>
                <a:cs typeface="Arial" panose="020B0604020202020204" pitchFamily="34" charset="0"/>
              </a:rPr>
              <a:t>Assignment Title: Component 2:</a:t>
            </a:r>
          </a:p>
          <a:p>
            <a:pPr algn="l"/>
            <a:r>
              <a:rPr lang="en-US" sz="1400" b="1" spc="50" dirty="0">
                <a:latin typeface="Arial" panose="020B0604020202020204" pitchFamily="34" charset="0"/>
                <a:cs typeface="Arial" panose="020B0604020202020204" pitchFamily="34" charset="0"/>
              </a:rPr>
              <a:t>Cardiovascular Diseases including Stroke and Diabetes</a:t>
            </a:r>
            <a:r>
              <a:rPr lang="en-US" sz="1400" spc="50" dirty="0">
                <a:latin typeface="Arial" panose="020B0604020202020204" pitchFamily="34" charset="0"/>
                <a:cs typeface="Arial" panose="020B0604020202020204" pitchFamily="34" charset="0"/>
              </a:rPr>
              <a:t>=  Presentation  	  	(power point with voice-over)</a:t>
            </a:r>
          </a:p>
          <a:p>
            <a:pPr algn="l"/>
            <a:r>
              <a:rPr lang="en-US" sz="1400" spc="50" dirty="0">
                <a:latin typeface="Arial" panose="020B0604020202020204" pitchFamily="34" charset="0"/>
                <a:cs typeface="Arial" panose="020B0604020202020204" pitchFamily="34" charset="0"/>
              </a:rPr>
              <a:t>Tutor’s details: Robert </a:t>
            </a:r>
            <a:r>
              <a:rPr lang="en-US" sz="1400" spc="50" dirty="0" err="1">
                <a:latin typeface="Arial" panose="020B0604020202020204" pitchFamily="34" charset="0"/>
                <a:cs typeface="Arial" panose="020B0604020202020204" pitchFamily="34" charset="0"/>
              </a:rPr>
              <a:t>Nartowski</a:t>
            </a:r>
            <a:endParaRPr lang="en-US" sz="1400" spc="50" dirty="0">
              <a:latin typeface="Arial" panose="020B0604020202020204" pitchFamily="34" charset="0"/>
              <a:cs typeface="Arial" panose="020B0604020202020204" pitchFamily="34" charset="0"/>
            </a:endParaRPr>
          </a:p>
          <a:p>
            <a:pPr algn="l"/>
            <a:r>
              <a:rPr lang="en-US" sz="1400" spc="50" dirty="0">
                <a:latin typeface="Arial" panose="020B0604020202020204" pitchFamily="34" charset="0"/>
                <a:cs typeface="Arial" panose="020B0604020202020204" pitchFamily="34" charset="0"/>
              </a:rPr>
              <a:t>Submission Date: 17th November 2025</a:t>
            </a:r>
          </a:p>
          <a:p>
            <a:pPr indent="-228600" algn="l">
              <a:buFont typeface="Calibri" panose="020F0502020204030204" pitchFamily="34" charset="0"/>
              <a:buChar char="•"/>
            </a:pPr>
            <a:endParaRPr lang="en-US" spc="50" dirty="0"/>
          </a:p>
          <a:p>
            <a:pPr indent="-228600" algn="l">
              <a:buFont typeface="Calibri" panose="020F0502020204030204" pitchFamily="34" charset="0"/>
              <a:buChar char="•"/>
            </a:pPr>
            <a:endParaRPr lang="en-US" spc="50" dirty="0"/>
          </a:p>
          <a:p>
            <a:pPr indent="-228600" algn="l">
              <a:buFont typeface="Calibri" panose="020F0502020204030204" pitchFamily="34" charset="0"/>
              <a:buChar char="•"/>
            </a:pPr>
            <a:endParaRPr lang="en-US" spc="50" dirty="0"/>
          </a:p>
        </p:txBody>
      </p:sp>
      <p:pic>
        <p:nvPicPr>
          <p:cNvPr id="12" name="Recorded Sound">
            <a:hlinkClick r:id="" action="ppaction://media"/>
            <a:extLst>
              <a:ext uri="{FF2B5EF4-FFF2-40B4-BE49-F238E27FC236}">
                <a16:creationId xmlns:a16="http://schemas.microsoft.com/office/drawing/2014/main" id="{AB88C19C-2405-3185-575C-8DAA61F7012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709852" y="5825144"/>
            <a:ext cx="487363" cy="487363"/>
          </a:xfrm>
          <a:prstGeom prst="rect">
            <a:avLst/>
          </a:prstGeom>
        </p:spPr>
      </p:pic>
    </p:spTree>
    <p:extLst>
      <p:ext uri="{BB962C8B-B14F-4D97-AF65-F5344CB8AC3E}">
        <p14:creationId xmlns:p14="http://schemas.microsoft.com/office/powerpoint/2010/main" val="3279103144"/>
      </p:ext>
    </p:extLst>
  </p:cSld>
  <p:clrMapOvr>
    <a:masterClrMapping/>
  </p:clrMapOvr>
  <mc:AlternateContent xmlns:mc="http://schemas.openxmlformats.org/markup-compatibility/2006" xmlns:p14="http://schemas.microsoft.com/office/powerpoint/2010/main">
    <mc:Choice Requires="p14">
      <p:transition spd="slow" p14:dur="2000" advTm="5572"/>
    </mc:Choice>
    <mc:Fallback xmlns="">
      <p:transition spd="slow" advTm="55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71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5">
            <p14:nvContentPartPr>
              <p14:cNvPr id="25" name="Ink 24">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25" name="Ink 24">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12481710" y="6333652"/>
                <a:ext cx="18000" cy="18000"/>
              </a:xfrm>
              <a:prstGeom prst="rect">
                <a:avLst/>
              </a:prstGeom>
            </p:spPr>
          </p:pic>
        </mc:Fallback>
      </mc:AlternateContent>
      <p:sp useBgFill="1">
        <p:nvSpPr>
          <p:cNvPr id="26" name="Rectangle 2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9E1AD80C-1E0C-B34A-8B8F-A7A92E7B8297}"/>
              </a:ext>
            </a:extLst>
          </p:cNvPr>
          <p:cNvSpPr txBox="1"/>
          <p:nvPr/>
        </p:nvSpPr>
        <p:spPr>
          <a:xfrm>
            <a:off x="6905" y="689548"/>
            <a:ext cx="6288963" cy="6168452"/>
          </a:xfrm>
          <a:prstGeom prst="rect">
            <a:avLst/>
          </a:prstGeom>
        </p:spPr>
        <p:txBody>
          <a:bodyPr vert="horz" lIns="91440" tIns="45720" rIns="91440" bIns="45720" rtlCol="0">
            <a:normAutofit fontScale="85000" lnSpcReduction="20000"/>
          </a:bodyPr>
          <a:lstStyle/>
          <a:p>
            <a:pPr defTabSz="914400">
              <a:spcAft>
                <a:spcPts val="600"/>
              </a:spcAft>
            </a:pPr>
            <a:r>
              <a:rPr lang="en-US" sz="2800" b="1" u="sng" spc="50" dirty="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Cardiovascular Disease: Understanding the connection with Stroke and Diabetes</a:t>
            </a:r>
          </a:p>
          <a:p>
            <a:pPr defTabSz="914400">
              <a:spcAft>
                <a:spcPts val="600"/>
              </a:spcAft>
            </a:pPr>
            <a:r>
              <a:rPr lang="en-US" b="1" u="sng" spc="50" dirty="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 </a:t>
            </a:r>
            <a:endParaRPr lang="en-US" sz="2400" b="1" u="sng" spc="50" dirty="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endParaRPr>
          </a:p>
          <a:p>
            <a:pPr defTabSz="914400">
              <a:spcAft>
                <a:spcPts val="600"/>
              </a:spcAft>
            </a:pPr>
            <a:r>
              <a:rPr lang="en-US" sz="2400" spc="50" dirty="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A medical condition known as cardiovascular disease (CVD) is brought on by lifestyle decisions that exacerbate the harm done to the heart and blood vessels. The major risk factor contributed to CVD is high blood Pressure, obesity, type 2 diabetes, high cholesterol, smoking, alcohol and inactive physical activity.</a:t>
            </a:r>
          </a:p>
          <a:p>
            <a:pPr defTabSz="914400">
              <a:spcAft>
                <a:spcPts val="600"/>
              </a:spcAft>
            </a:pPr>
            <a:r>
              <a:rPr lang="en-GB" sz="2400" spc="50" dirty="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Age, stress, sleep deprivation, and a family history of heredity heart disease such as familial hypercholesterolemia and hypertrophic cardiomyopathy are the cause of heart weakness which can lead to a heart attack               (Marziliano et al., 2021).</a:t>
            </a:r>
          </a:p>
          <a:p>
            <a:pPr defTabSz="914400">
              <a:spcAft>
                <a:spcPts val="600"/>
              </a:spcAft>
            </a:pPr>
            <a:endParaRPr lang="en-GB" sz="2400" spc="50" dirty="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endParaRPr>
          </a:p>
          <a:p>
            <a:pPr defTabSz="914400">
              <a:spcAft>
                <a:spcPts val="600"/>
              </a:spcAft>
            </a:pPr>
            <a:r>
              <a:rPr lang="en-GB" sz="2400" spc="50" dirty="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According to the World Health Organisation (2025) ‘in 2022 estimated 19.8 million people have died from CVD, 85% of these cases was accounted for was due to Heart attacks and strokes.</a:t>
            </a:r>
            <a:endParaRPr lang="en-US" sz="2400" spc="50" dirty="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endParaRPr>
          </a:p>
          <a:p>
            <a:pPr defTabSz="914400">
              <a:spcAft>
                <a:spcPts val="600"/>
              </a:spcAft>
            </a:pPr>
            <a:endParaRPr lang="en-US" spc="50" dirty="0">
              <a:solidFill>
                <a:schemeClr val="tx1">
                  <a:lumMod val="85000"/>
                  <a:lumOff val="15000"/>
                </a:schemeClr>
              </a:solidFill>
              <a:ea typeface="Batang" panose="02030600000101010101" pitchFamily="18" charset="-127"/>
            </a:endParaRPr>
          </a:p>
          <a:p>
            <a:pPr defTabSz="914400">
              <a:spcAft>
                <a:spcPts val="600"/>
              </a:spcAft>
            </a:pPr>
            <a:endParaRPr lang="en-US" spc="50" dirty="0">
              <a:solidFill>
                <a:schemeClr val="tx1">
                  <a:lumMod val="85000"/>
                  <a:lumOff val="15000"/>
                </a:schemeClr>
              </a:solidFill>
              <a:ea typeface="Batang" panose="02030600000101010101" pitchFamily="18" charset="-127"/>
            </a:endParaRPr>
          </a:p>
          <a:p>
            <a:pPr defTabSz="914400">
              <a:spcAft>
                <a:spcPts val="600"/>
              </a:spcAft>
            </a:pPr>
            <a:endParaRPr lang="en-US" spc="50" dirty="0">
              <a:solidFill>
                <a:schemeClr val="tx1">
                  <a:lumMod val="85000"/>
                  <a:lumOff val="15000"/>
                </a:schemeClr>
              </a:solidFill>
              <a:ea typeface="Batang" panose="02030600000101010101" pitchFamily="18" charset="-127"/>
            </a:endParaRPr>
          </a:p>
          <a:p>
            <a:pPr defTabSz="914400">
              <a:spcAft>
                <a:spcPts val="600"/>
              </a:spcAft>
            </a:pPr>
            <a:endParaRPr lang="en-US" spc="50" dirty="0">
              <a:solidFill>
                <a:schemeClr val="tx1">
                  <a:lumMod val="85000"/>
                  <a:lumOff val="15000"/>
                </a:schemeClr>
              </a:solidFill>
              <a:ea typeface="Batang" panose="02030600000101010101" pitchFamily="18" charset="-127"/>
            </a:endParaRPr>
          </a:p>
          <a:p>
            <a:pPr defTabSz="914400">
              <a:spcAft>
                <a:spcPts val="600"/>
              </a:spcAft>
            </a:pPr>
            <a:endParaRPr lang="en-US" spc="50" dirty="0">
              <a:solidFill>
                <a:schemeClr val="tx1">
                  <a:lumMod val="85000"/>
                  <a:lumOff val="15000"/>
                </a:schemeClr>
              </a:solidFill>
              <a:ea typeface="Batang" panose="02030600000101010101" pitchFamily="18" charset="-127"/>
            </a:endParaRPr>
          </a:p>
          <a:p>
            <a:pPr defTabSz="914400">
              <a:spcAft>
                <a:spcPts val="600"/>
              </a:spcAft>
            </a:pPr>
            <a:endParaRPr lang="en-US" spc="50" dirty="0">
              <a:solidFill>
                <a:schemeClr val="tx1">
                  <a:lumMod val="85000"/>
                  <a:lumOff val="15000"/>
                </a:schemeClr>
              </a:solidFill>
              <a:ea typeface="Batang" panose="02030600000101010101" pitchFamily="18" charset="-127"/>
            </a:endParaRPr>
          </a:p>
          <a:p>
            <a:pPr defTabSz="914400">
              <a:spcAft>
                <a:spcPts val="600"/>
              </a:spcAft>
            </a:pPr>
            <a:endParaRPr lang="en-US" spc="50" dirty="0">
              <a:solidFill>
                <a:schemeClr val="tx1">
                  <a:lumMod val="85000"/>
                  <a:lumOff val="15000"/>
                </a:schemeClr>
              </a:solidFill>
              <a:ea typeface="Batang" panose="02030600000101010101" pitchFamily="18" charset="-127"/>
            </a:endParaRPr>
          </a:p>
          <a:p>
            <a:pPr defTabSz="914400">
              <a:spcAft>
                <a:spcPts val="600"/>
              </a:spcAft>
            </a:pPr>
            <a:endParaRPr lang="en-US" spc="50" dirty="0">
              <a:solidFill>
                <a:schemeClr val="tx1">
                  <a:lumMod val="85000"/>
                  <a:lumOff val="15000"/>
                </a:schemeClr>
              </a:solidFill>
              <a:ea typeface="Batang" panose="02030600000101010101" pitchFamily="18" charset="-127"/>
            </a:endParaRPr>
          </a:p>
          <a:p>
            <a:pPr defTabSz="914400">
              <a:spcAft>
                <a:spcPts val="600"/>
              </a:spcAft>
            </a:pPr>
            <a:endParaRPr lang="en-US" spc="50" dirty="0">
              <a:solidFill>
                <a:schemeClr val="tx1">
                  <a:lumMod val="85000"/>
                  <a:lumOff val="15000"/>
                </a:schemeClr>
              </a:solidFill>
              <a:ea typeface="Batang" panose="02030600000101010101" pitchFamily="18" charset="-127"/>
            </a:endParaRPr>
          </a:p>
          <a:p>
            <a:pPr defTabSz="914400">
              <a:spcAft>
                <a:spcPts val="600"/>
              </a:spcAft>
            </a:pPr>
            <a:endParaRPr lang="en-US" spc="50" dirty="0">
              <a:solidFill>
                <a:schemeClr val="tx1">
                  <a:lumMod val="85000"/>
                  <a:lumOff val="15000"/>
                </a:schemeClr>
              </a:solidFill>
              <a:ea typeface="Batang" panose="02030600000101010101" pitchFamily="18" charset="-127"/>
            </a:endParaRPr>
          </a:p>
          <a:p>
            <a:pPr defTabSz="914400">
              <a:spcAft>
                <a:spcPts val="600"/>
              </a:spcAft>
            </a:pPr>
            <a:endParaRPr lang="en-US" spc="50" dirty="0">
              <a:solidFill>
                <a:schemeClr val="tx1">
                  <a:lumMod val="85000"/>
                  <a:lumOff val="15000"/>
                </a:schemeClr>
              </a:solidFill>
              <a:ea typeface="Batang" panose="02030600000101010101" pitchFamily="18" charset="-127"/>
            </a:endParaRPr>
          </a:p>
          <a:p>
            <a:pPr defTabSz="914400">
              <a:spcAft>
                <a:spcPts val="600"/>
              </a:spcAft>
            </a:pPr>
            <a:endParaRPr lang="en-US" spc="50" dirty="0">
              <a:solidFill>
                <a:schemeClr val="tx1">
                  <a:lumMod val="85000"/>
                  <a:lumOff val="15000"/>
                </a:schemeClr>
              </a:solidFill>
              <a:ea typeface="Batang" panose="02030600000101010101" pitchFamily="18" charset="-127"/>
            </a:endParaRPr>
          </a:p>
          <a:p>
            <a:pPr defTabSz="914400">
              <a:spcAft>
                <a:spcPts val="600"/>
              </a:spcAft>
            </a:pPr>
            <a:endParaRPr lang="en-US" spc="50" dirty="0">
              <a:solidFill>
                <a:schemeClr val="tx1">
                  <a:lumMod val="85000"/>
                  <a:lumOff val="15000"/>
                </a:schemeClr>
              </a:solidFill>
              <a:ea typeface="Batang" panose="02030600000101010101" pitchFamily="18" charset="-127"/>
            </a:endParaRPr>
          </a:p>
          <a:p>
            <a:pPr defTabSz="914400">
              <a:spcAft>
                <a:spcPts val="600"/>
              </a:spcAft>
            </a:pPr>
            <a:endParaRPr lang="en-US" spc="50" dirty="0">
              <a:solidFill>
                <a:schemeClr val="tx1">
                  <a:lumMod val="85000"/>
                  <a:lumOff val="15000"/>
                </a:schemeClr>
              </a:solidFill>
              <a:ea typeface="Batang" panose="02030600000101010101" pitchFamily="18" charset="-127"/>
            </a:endParaRPr>
          </a:p>
          <a:p>
            <a:pPr defTabSz="914400">
              <a:spcAft>
                <a:spcPts val="600"/>
              </a:spcAft>
            </a:pPr>
            <a:endParaRPr lang="en-US" spc="50" dirty="0">
              <a:solidFill>
                <a:schemeClr val="tx1">
                  <a:lumMod val="85000"/>
                  <a:lumOff val="15000"/>
                </a:schemeClr>
              </a:solidFill>
              <a:ea typeface="Batang" panose="02030600000101010101" pitchFamily="18" charset="-127"/>
            </a:endParaRPr>
          </a:p>
          <a:p>
            <a:pPr defTabSz="914400">
              <a:spcAft>
                <a:spcPts val="600"/>
              </a:spcAft>
            </a:pPr>
            <a:endParaRPr lang="en-US" spc="50" dirty="0">
              <a:solidFill>
                <a:schemeClr val="tx1">
                  <a:lumMod val="85000"/>
                  <a:lumOff val="15000"/>
                </a:schemeClr>
              </a:solidFill>
              <a:ea typeface="Batang" panose="02030600000101010101" pitchFamily="18" charset="-127"/>
            </a:endParaRPr>
          </a:p>
          <a:p>
            <a:pPr defTabSz="914400">
              <a:spcAft>
                <a:spcPts val="600"/>
              </a:spcAft>
            </a:pPr>
            <a:endParaRPr lang="en-US" spc="50" dirty="0">
              <a:solidFill>
                <a:schemeClr val="tx1">
                  <a:lumMod val="85000"/>
                  <a:lumOff val="15000"/>
                </a:schemeClr>
              </a:solidFill>
              <a:ea typeface="Batang" panose="02030600000101010101" pitchFamily="18" charset="-127"/>
            </a:endParaRPr>
          </a:p>
          <a:p>
            <a:pPr defTabSz="914400">
              <a:spcAft>
                <a:spcPts val="600"/>
              </a:spcAft>
            </a:pPr>
            <a:endParaRPr lang="en-US" spc="50" dirty="0">
              <a:solidFill>
                <a:schemeClr val="tx1">
                  <a:lumMod val="85000"/>
                  <a:lumOff val="15000"/>
                </a:schemeClr>
              </a:solidFill>
              <a:ea typeface="Batang" panose="02030600000101010101" pitchFamily="18" charset="-127"/>
            </a:endParaRPr>
          </a:p>
        </p:txBody>
      </p:sp>
      <p:pic>
        <p:nvPicPr>
          <p:cNvPr id="7" name="Picture 6" descr="A human body with organs&#10;&#10;AI-generated content may be incorrect.">
            <a:extLst>
              <a:ext uri="{FF2B5EF4-FFF2-40B4-BE49-F238E27FC236}">
                <a16:creationId xmlns:a16="http://schemas.microsoft.com/office/drawing/2014/main" id="{02724647-EB47-C3E3-A00A-01CFC9DE3115}"/>
              </a:ext>
            </a:extLst>
          </p:cNvPr>
          <p:cNvPicPr>
            <a:picLocks noChangeAspect="1"/>
          </p:cNvPicPr>
          <p:nvPr/>
        </p:nvPicPr>
        <p:blipFill>
          <a:blip r:embed="rId7"/>
          <a:stretch>
            <a:fillRect/>
          </a:stretch>
        </p:blipFill>
        <p:spPr>
          <a:xfrm>
            <a:off x="6450426" y="2530468"/>
            <a:ext cx="4788505" cy="2741419"/>
          </a:xfrm>
          <a:prstGeom prst="rect">
            <a:avLst/>
          </a:prstGeom>
        </p:spPr>
      </p:pic>
      <p:sp>
        <p:nvSpPr>
          <p:cNvPr id="28" name="Freeform: Shape 27">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ED2F8341-2619-4C5A-1DF4-0F4F59537542}"/>
              </a:ext>
            </a:extLst>
          </p:cNvPr>
          <p:cNvSpPr txBox="1"/>
          <p:nvPr/>
        </p:nvSpPr>
        <p:spPr>
          <a:xfrm>
            <a:off x="8484028" y="5454851"/>
            <a:ext cx="1826141"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(Michelle, 2024)</a:t>
            </a:r>
          </a:p>
        </p:txBody>
      </p:sp>
      <p:pic>
        <p:nvPicPr>
          <p:cNvPr id="11" name="Recorded Sound">
            <a:hlinkClick r:id="" action="ppaction://media"/>
            <a:extLst>
              <a:ext uri="{FF2B5EF4-FFF2-40B4-BE49-F238E27FC236}">
                <a16:creationId xmlns:a16="http://schemas.microsoft.com/office/drawing/2014/main" id="{06B773CD-413F-0F11-1E4B-2CC21AA52DA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120593" y="5855289"/>
            <a:ext cx="487363" cy="487363"/>
          </a:xfrm>
          <a:prstGeom prst="rect">
            <a:avLst/>
          </a:prstGeom>
        </p:spPr>
      </p:pic>
    </p:spTree>
    <p:extLst>
      <p:ext uri="{BB962C8B-B14F-4D97-AF65-F5344CB8AC3E}">
        <p14:creationId xmlns:p14="http://schemas.microsoft.com/office/powerpoint/2010/main" val="3412608987"/>
      </p:ext>
    </p:extLst>
  </p:cSld>
  <p:clrMapOvr>
    <a:masterClrMapping/>
  </p:clrMapOvr>
  <mc:AlternateContent xmlns:mc="http://schemas.openxmlformats.org/markup-compatibility/2006">
    <mc:Choice xmlns:p14="http://schemas.microsoft.com/office/powerpoint/2010/main" Requires="p14">
      <p:transition spd="slow" p14:dur="2000" advTm="22087"/>
    </mc:Choice>
    <mc:Fallback>
      <p:transition spd="slow" advTm="220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2389"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7B83F5-FB46-47F8-8D09-B70536CFFB42}"/>
              </a:ext>
            </a:extLst>
          </p:cNvPr>
          <p:cNvPicPr>
            <a:picLocks noChangeAspect="1"/>
          </p:cNvPicPr>
          <p:nvPr/>
        </p:nvPicPr>
        <p:blipFill>
          <a:blip r:embed="rId4"/>
          <a:srcRect r="1263" b="5749"/>
          <a:stretch>
            <a:fillRect/>
          </a:stretch>
        </p:blipFill>
        <p:spPr>
          <a:xfrm>
            <a:off x="5872119" y="1112784"/>
            <a:ext cx="6135003" cy="5156688"/>
          </a:xfrm>
          <a:prstGeom prst="rect">
            <a:avLst/>
          </a:prstGeom>
        </p:spPr>
      </p:pic>
      <p:sp>
        <p:nvSpPr>
          <p:cNvPr id="3" name="TextBox 2">
            <a:extLst>
              <a:ext uri="{FF2B5EF4-FFF2-40B4-BE49-F238E27FC236}">
                <a16:creationId xmlns:a16="http://schemas.microsoft.com/office/drawing/2014/main" id="{9822FD21-4C0A-7CD1-ECBA-B5DC25BBEBAA}"/>
              </a:ext>
            </a:extLst>
          </p:cNvPr>
          <p:cNvSpPr txBox="1"/>
          <p:nvPr/>
        </p:nvSpPr>
        <p:spPr>
          <a:xfrm>
            <a:off x="487734" y="234585"/>
            <a:ext cx="10617009" cy="707886"/>
          </a:xfrm>
          <a:prstGeom prst="rect">
            <a:avLst/>
          </a:prstGeom>
          <a:noFill/>
        </p:spPr>
        <p:txBody>
          <a:bodyPr wrap="none" rtlCol="0">
            <a:spAutoFit/>
          </a:bodyPr>
          <a:lstStyle/>
          <a:p>
            <a:r>
              <a:rPr lang="en-GB" sz="4000" b="1" dirty="0"/>
              <a:t>   </a:t>
            </a:r>
            <a:r>
              <a:rPr lang="en-GB" sz="4000" b="1" u="sng" dirty="0">
                <a:latin typeface="Arial" panose="020B0604020202020204" pitchFamily="34" charset="0"/>
                <a:cs typeface="Arial" panose="020B0604020202020204" pitchFamily="34" charset="0"/>
              </a:rPr>
              <a:t>Origin leading to Cardiovascular Disease</a:t>
            </a:r>
          </a:p>
        </p:txBody>
      </p:sp>
      <p:sp>
        <p:nvSpPr>
          <p:cNvPr id="5" name="TextBox 4">
            <a:extLst>
              <a:ext uri="{FF2B5EF4-FFF2-40B4-BE49-F238E27FC236}">
                <a16:creationId xmlns:a16="http://schemas.microsoft.com/office/drawing/2014/main" id="{EAA0BE94-4C16-8694-F3EB-101D2D4A6644}"/>
              </a:ext>
            </a:extLst>
          </p:cNvPr>
          <p:cNvSpPr txBox="1"/>
          <p:nvPr/>
        </p:nvSpPr>
        <p:spPr>
          <a:xfrm>
            <a:off x="8939620" y="6081062"/>
            <a:ext cx="2763025"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(Viktoriia  </a:t>
            </a:r>
            <a:r>
              <a:rPr lang="en-GB" sz="1100" dirty="0" err="1">
                <a:latin typeface="Arial" panose="020B0604020202020204" pitchFamily="34" charset="0"/>
                <a:cs typeface="Arial" panose="020B0604020202020204" pitchFamily="34" charset="0"/>
              </a:rPr>
              <a:t>Kasyanyuk</a:t>
            </a:r>
            <a:r>
              <a:rPr lang="en-GB" sz="1100" dirty="0">
                <a:latin typeface="Arial" panose="020B0604020202020204" pitchFamily="34" charset="0"/>
                <a:cs typeface="Arial" panose="020B0604020202020204" pitchFamily="34" charset="0"/>
              </a:rPr>
              <a:t>, 2023)</a:t>
            </a:r>
          </a:p>
        </p:txBody>
      </p:sp>
      <p:sp>
        <p:nvSpPr>
          <p:cNvPr id="6" name="TextBox 5">
            <a:extLst>
              <a:ext uri="{FF2B5EF4-FFF2-40B4-BE49-F238E27FC236}">
                <a16:creationId xmlns:a16="http://schemas.microsoft.com/office/drawing/2014/main" id="{98C0C709-2472-E20B-8E9D-DCD2B1BDF261}"/>
              </a:ext>
            </a:extLst>
          </p:cNvPr>
          <p:cNvSpPr txBox="1"/>
          <p:nvPr/>
        </p:nvSpPr>
        <p:spPr>
          <a:xfrm>
            <a:off x="7071961" y="1112784"/>
            <a:ext cx="2574744" cy="369332"/>
          </a:xfrm>
          <a:prstGeom prst="rect">
            <a:avLst/>
          </a:prstGeom>
          <a:noFill/>
        </p:spPr>
        <p:txBody>
          <a:bodyPr wrap="none" rtlCol="0">
            <a:spAutoFit/>
          </a:bodyPr>
          <a:lstStyle/>
          <a:p>
            <a:r>
              <a:rPr lang="en-GB" dirty="0"/>
              <a:t> </a:t>
            </a:r>
            <a:r>
              <a:rPr lang="en-GB" sz="1600" b="1" u="sng" dirty="0">
                <a:latin typeface="Arial" panose="020B0604020202020204" pitchFamily="34" charset="0"/>
                <a:cs typeface="Arial" panose="020B0604020202020204" pitchFamily="34" charset="0"/>
              </a:rPr>
              <a:t>Autonomy of The Heart </a:t>
            </a:r>
          </a:p>
        </p:txBody>
      </p:sp>
      <p:sp>
        <p:nvSpPr>
          <p:cNvPr id="8" name="TextBox 7">
            <a:extLst>
              <a:ext uri="{FF2B5EF4-FFF2-40B4-BE49-F238E27FC236}">
                <a16:creationId xmlns:a16="http://schemas.microsoft.com/office/drawing/2014/main" id="{731A8E61-E82C-AB92-1A87-4F8232078E01}"/>
              </a:ext>
            </a:extLst>
          </p:cNvPr>
          <p:cNvSpPr txBox="1"/>
          <p:nvPr/>
        </p:nvSpPr>
        <p:spPr>
          <a:xfrm>
            <a:off x="314794" y="1710635"/>
            <a:ext cx="6692858" cy="4370427"/>
          </a:xfrm>
          <a:prstGeom prst="rect">
            <a:avLst/>
          </a:prstGeom>
          <a:noFill/>
        </p:spPr>
        <p:txBody>
          <a:bodyPr wrap="none" rtlCol="0">
            <a:spAutoFit/>
          </a:bodyPr>
          <a:lstStyle/>
          <a:p>
            <a:r>
              <a:rPr lang="en-GB" sz="2000" dirty="0">
                <a:latin typeface="Arial" panose="020B0604020202020204" pitchFamily="34" charset="0"/>
                <a:cs typeface="Arial" panose="020B0604020202020204" pitchFamily="34" charset="0"/>
              </a:rPr>
              <a:t> One of the major origins of Cardiovascular disease is the</a:t>
            </a:r>
          </a:p>
          <a:p>
            <a:r>
              <a:rPr lang="en-GB" sz="2000" dirty="0">
                <a:latin typeface="Arial" panose="020B0604020202020204" pitchFamily="34" charset="0"/>
                <a:cs typeface="Arial" panose="020B0604020202020204" pitchFamily="34" charset="0"/>
              </a:rPr>
              <a:t> accumulation of fatty deposits plaque inside</a:t>
            </a:r>
          </a:p>
          <a:p>
            <a:r>
              <a:rPr lang="en-GB" sz="2000" dirty="0">
                <a:latin typeface="Arial" panose="020B0604020202020204" pitchFamily="34" charset="0"/>
                <a:cs typeface="Arial" panose="020B0604020202020204" pitchFamily="34" charset="0"/>
              </a:rPr>
              <a:t> the arteries, a process called Atherosclerosis</a:t>
            </a:r>
          </a:p>
          <a:p>
            <a:r>
              <a:rPr lang="en-GB" sz="2000" dirty="0">
                <a:latin typeface="Arial" panose="020B0604020202020204" pitchFamily="34" charset="0"/>
                <a:cs typeface="Arial" panose="020B0604020202020204" pitchFamily="34" charset="0"/>
              </a:rPr>
              <a:t> which reduces the flow of blood in the blood </a:t>
            </a:r>
          </a:p>
          <a:p>
            <a:r>
              <a:rPr lang="en-GB" sz="2000" dirty="0">
                <a:latin typeface="Arial" panose="020B0604020202020204" pitchFamily="34" charset="0"/>
                <a:cs typeface="Arial" panose="020B0604020202020204" pitchFamily="34" charset="0"/>
              </a:rPr>
              <a:t> vessels that flows to the Brain and heart.</a:t>
            </a:r>
          </a:p>
          <a:p>
            <a:r>
              <a:rPr lang="en-GB" sz="2000" dirty="0">
                <a:latin typeface="Arial" panose="020B0604020202020204" pitchFamily="34" charset="0"/>
                <a:cs typeface="Arial" panose="020B0604020202020204" pitchFamily="34" charset="0"/>
              </a:rPr>
              <a:t> Here are a few key conditions to the causes </a:t>
            </a:r>
          </a:p>
          <a:p>
            <a:r>
              <a:rPr lang="en-GB" sz="2000" dirty="0">
                <a:latin typeface="Arial" panose="020B0604020202020204" pitchFamily="34" charset="0"/>
                <a:cs typeface="Arial" panose="020B0604020202020204" pitchFamily="34" charset="0"/>
              </a:rPr>
              <a:t> of Cardiovascular Disease:-</a:t>
            </a: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Coronary heart disease</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Strokes and Transient ischaemic attack (TIAs)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Peripheral arterial disease</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Aortic disease</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(Raleigh, Jefferies and Wellings, 2022).</a:t>
            </a:r>
          </a:p>
        </p:txBody>
      </p:sp>
      <p:pic>
        <p:nvPicPr>
          <p:cNvPr id="4" name="Recorded Sound">
            <a:hlinkClick r:id="" action="ppaction://media"/>
            <a:extLst>
              <a:ext uri="{FF2B5EF4-FFF2-40B4-BE49-F238E27FC236}">
                <a16:creationId xmlns:a16="http://schemas.microsoft.com/office/drawing/2014/main" id="{D260492B-D6B8-03F8-C773-8091659B68B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828279" y="5901476"/>
            <a:ext cx="487363" cy="487363"/>
          </a:xfrm>
          <a:prstGeom prst="rect">
            <a:avLst/>
          </a:prstGeom>
        </p:spPr>
      </p:pic>
    </p:spTree>
    <p:extLst>
      <p:ext uri="{BB962C8B-B14F-4D97-AF65-F5344CB8AC3E}">
        <p14:creationId xmlns:p14="http://schemas.microsoft.com/office/powerpoint/2010/main" val="3917217924"/>
      </p:ext>
    </p:extLst>
  </p:cSld>
  <p:clrMapOvr>
    <a:masterClrMapping/>
  </p:clrMapOvr>
  <mc:AlternateContent xmlns:mc="http://schemas.openxmlformats.org/markup-compatibility/2006">
    <mc:Choice xmlns:p14="http://schemas.microsoft.com/office/powerpoint/2010/main" Requires="p14">
      <p:transition spd="slow" p14:dur="2000" advTm="57022"/>
    </mc:Choice>
    <mc:Fallback>
      <p:transition spd="slow" advTm="570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02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5">
            <p14:nvContentPartPr>
              <p14: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12481710" y="6333652"/>
                <a:ext cx="18000" cy="18000"/>
              </a:xfrm>
              <a:prstGeom prst="rect">
                <a:avLst/>
              </a:prstGeom>
            </p:spPr>
          </p:pic>
        </mc:Fallback>
      </mc:AlternateContent>
      <p:sp useBgFill="1">
        <p:nvSpPr>
          <p:cNvPr id="13" name="Rectangle 12">
            <a:extLst>
              <a:ext uri="{FF2B5EF4-FFF2-40B4-BE49-F238E27FC236}">
                <a16:creationId xmlns:a16="http://schemas.microsoft.com/office/drawing/2014/main" id="{7666DE11-17E1-4DC7-B2B7-6DA2E6A9C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52E493E-0B27-4F3C-AA01-17F0A2564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7042" y="1"/>
            <a:ext cx="7354956"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AF6399F-4EB1-EE84-72FF-78F700A3A15D}"/>
              </a:ext>
            </a:extLst>
          </p:cNvPr>
          <p:cNvPicPr>
            <a:picLocks noChangeAspect="1"/>
          </p:cNvPicPr>
          <p:nvPr/>
        </p:nvPicPr>
        <p:blipFill>
          <a:blip r:embed="rId7"/>
          <a:srcRect l="26338" t="16835" r="-4298" b="10295"/>
          <a:stretch>
            <a:fillRect/>
          </a:stretch>
        </p:blipFill>
        <p:spPr>
          <a:xfrm>
            <a:off x="194872" y="1694172"/>
            <a:ext cx="5546361" cy="4107021"/>
          </a:xfrm>
          <a:custGeom>
            <a:avLst/>
            <a:gdLst/>
            <a:ahLst/>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p:spPr>
      </p:pic>
      <p:sp>
        <p:nvSpPr>
          <p:cNvPr id="3" name="TextBox 2">
            <a:extLst>
              <a:ext uri="{FF2B5EF4-FFF2-40B4-BE49-F238E27FC236}">
                <a16:creationId xmlns:a16="http://schemas.microsoft.com/office/drawing/2014/main" id="{81F787D9-50EF-F6E5-2C5E-E728271E6BC2}"/>
              </a:ext>
            </a:extLst>
          </p:cNvPr>
          <p:cNvSpPr txBox="1"/>
          <p:nvPr/>
        </p:nvSpPr>
        <p:spPr>
          <a:xfrm>
            <a:off x="6096000" y="453468"/>
            <a:ext cx="5191593" cy="5527608"/>
          </a:xfrm>
          <a:prstGeom prst="rect">
            <a:avLst/>
          </a:prstGeom>
        </p:spPr>
        <p:txBody>
          <a:bodyPr vert="horz" lIns="91440" tIns="45720" rIns="91440" bIns="45720" rtlCol="0">
            <a:normAutofit fontScale="92500" lnSpcReduction="10000"/>
          </a:bodyPr>
          <a:lstStyle/>
          <a:p>
            <a:pPr defTabSz="914400">
              <a:spcAft>
                <a:spcPts val="600"/>
              </a:spcAft>
            </a:pPr>
            <a:r>
              <a:rPr lang="en-US" sz="2000" spc="50" dirty="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 </a:t>
            </a:r>
            <a:r>
              <a:rPr lang="en-US" sz="3200" b="1" u="sng" spc="50" dirty="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Coronary heart disease </a:t>
            </a:r>
          </a:p>
          <a:p>
            <a:pPr defTabSz="914400">
              <a:spcAft>
                <a:spcPts val="600"/>
              </a:spcAft>
            </a:pPr>
            <a:endParaRPr lang="en-US" sz="2000" spc="50" dirty="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endParaRPr>
          </a:p>
          <a:p>
            <a:pPr defTabSz="914400">
              <a:spcAft>
                <a:spcPts val="600"/>
              </a:spcAft>
            </a:pPr>
            <a:r>
              <a:rPr lang="en-US" sz="2800" spc="50" dirty="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Atherosclerosis (AS) is the pathophysiological foundation of Coronary Heart Disease, an asymmetric local thickening of the artery's intima.</a:t>
            </a:r>
          </a:p>
          <a:p>
            <a:pPr defTabSz="914400">
              <a:spcAft>
                <a:spcPts val="600"/>
              </a:spcAft>
            </a:pPr>
            <a:r>
              <a:rPr lang="en-US" sz="2800" spc="50" dirty="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Vascular endothelial cell (VEC) damage, inflammation, immunological dysfunction, and lipid metabolic disorders can all be contributed to the onset and progression of  atherosclerosis</a:t>
            </a:r>
          </a:p>
          <a:p>
            <a:pPr defTabSz="914400">
              <a:spcAft>
                <a:spcPts val="600"/>
              </a:spcAft>
            </a:pPr>
            <a:r>
              <a:rPr lang="en-US" sz="2200" spc="50" dirty="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(Zhou et al., 2021).</a:t>
            </a:r>
          </a:p>
          <a:p>
            <a:pPr defTabSz="914400">
              <a:spcAft>
                <a:spcPts val="600"/>
              </a:spcAft>
            </a:pPr>
            <a:endParaRPr lang="en-US" spc="50" dirty="0">
              <a:solidFill>
                <a:schemeClr val="tx1">
                  <a:lumMod val="85000"/>
                  <a:lumOff val="15000"/>
                </a:schemeClr>
              </a:solidFill>
              <a:ea typeface="Batang" panose="02030600000101010101" pitchFamily="18" charset="-127"/>
            </a:endParaRPr>
          </a:p>
          <a:p>
            <a:pPr defTabSz="914400">
              <a:spcAft>
                <a:spcPts val="600"/>
              </a:spcAft>
            </a:pPr>
            <a:endParaRPr lang="en-US" spc="50" dirty="0">
              <a:solidFill>
                <a:schemeClr val="tx1">
                  <a:lumMod val="85000"/>
                  <a:lumOff val="15000"/>
                </a:schemeClr>
              </a:solidFill>
              <a:ea typeface="Batang" panose="02030600000101010101" pitchFamily="18" charset="-127"/>
            </a:endParaRPr>
          </a:p>
          <a:p>
            <a:pPr defTabSz="914400">
              <a:spcAft>
                <a:spcPts val="600"/>
              </a:spcAft>
            </a:pPr>
            <a:endParaRPr lang="en-US" spc="50" dirty="0">
              <a:solidFill>
                <a:schemeClr val="tx1">
                  <a:lumMod val="85000"/>
                  <a:lumOff val="15000"/>
                </a:schemeClr>
              </a:solidFill>
              <a:ea typeface="Batang" panose="02030600000101010101" pitchFamily="18" charset="-127"/>
            </a:endParaRPr>
          </a:p>
          <a:p>
            <a:pPr defTabSz="914400">
              <a:spcAft>
                <a:spcPts val="600"/>
              </a:spcAft>
            </a:pPr>
            <a:endParaRPr lang="en-US" spc="50" dirty="0">
              <a:solidFill>
                <a:schemeClr val="tx1">
                  <a:lumMod val="85000"/>
                  <a:lumOff val="15000"/>
                </a:schemeClr>
              </a:solidFill>
              <a:ea typeface="Batang" panose="02030600000101010101" pitchFamily="18" charset="-127"/>
            </a:endParaRPr>
          </a:p>
          <a:p>
            <a:pPr defTabSz="914400">
              <a:spcAft>
                <a:spcPts val="600"/>
              </a:spcAft>
            </a:pPr>
            <a:endParaRPr lang="en-US" spc="50" dirty="0">
              <a:solidFill>
                <a:schemeClr val="tx1">
                  <a:lumMod val="85000"/>
                  <a:lumOff val="15000"/>
                </a:schemeClr>
              </a:solidFill>
              <a:ea typeface="Batang" panose="02030600000101010101" pitchFamily="18" charset="-127"/>
            </a:endParaRPr>
          </a:p>
          <a:p>
            <a:pPr defTabSz="914400">
              <a:spcAft>
                <a:spcPts val="600"/>
              </a:spcAft>
            </a:pPr>
            <a:endParaRPr lang="en-US" spc="50" dirty="0">
              <a:solidFill>
                <a:schemeClr val="tx1">
                  <a:lumMod val="85000"/>
                  <a:lumOff val="15000"/>
                </a:schemeClr>
              </a:solidFill>
              <a:ea typeface="Batang" panose="02030600000101010101" pitchFamily="18" charset="-127"/>
            </a:endParaRPr>
          </a:p>
          <a:p>
            <a:pPr defTabSz="914400">
              <a:spcAft>
                <a:spcPts val="600"/>
              </a:spcAft>
            </a:pPr>
            <a:endParaRPr lang="en-US" spc="50" dirty="0">
              <a:solidFill>
                <a:schemeClr val="tx1">
                  <a:lumMod val="85000"/>
                  <a:lumOff val="15000"/>
                </a:schemeClr>
              </a:solidFill>
              <a:ea typeface="Batang" panose="02030600000101010101" pitchFamily="18" charset="-127"/>
            </a:endParaRPr>
          </a:p>
          <a:p>
            <a:pPr defTabSz="914400">
              <a:spcAft>
                <a:spcPts val="600"/>
              </a:spcAft>
            </a:pPr>
            <a:endParaRPr lang="en-US" spc="50" dirty="0">
              <a:solidFill>
                <a:schemeClr val="tx1">
                  <a:lumMod val="85000"/>
                  <a:lumOff val="15000"/>
                </a:schemeClr>
              </a:solidFill>
              <a:ea typeface="Batang" panose="02030600000101010101" pitchFamily="18" charset="-127"/>
            </a:endParaRPr>
          </a:p>
          <a:p>
            <a:pPr defTabSz="914400">
              <a:spcAft>
                <a:spcPts val="600"/>
              </a:spcAft>
            </a:pPr>
            <a:endParaRPr lang="en-US" spc="50" dirty="0">
              <a:solidFill>
                <a:schemeClr val="tx1">
                  <a:lumMod val="85000"/>
                  <a:lumOff val="15000"/>
                </a:schemeClr>
              </a:solidFill>
              <a:ea typeface="Batang" panose="02030600000101010101" pitchFamily="18" charset="-127"/>
            </a:endParaRPr>
          </a:p>
          <a:p>
            <a:pPr defTabSz="914400">
              <a:spcAft>
                <a:spcPts val="600"/>
              </a:spcAft>
            </a:pPr>
            <a:endParaRPr lang="en-US" spc="50" dirty="0">
              <a:solidFill>
                <a:schemeClr val="tx1">
                  <a:lumMod val="85000"/>
                  <a:lumOff val="15000"/>
                </a:schemeClr>
              </a:solidFill>
              <a:ea typeface="Batang" panose="02030600000101010101" pitchFamily="18" charset="-127"/>
            </a:endParaRPr>
          </a:p>
        </p:txBody>
      </p:sp>
      <p:sp>
        <p:nvSpPr>
          <p:cNvPr id="5" name="TextBox 4">
            <a:extLst>
              <a:ext uri="{FF2B5EF4-FFF2-40B4-BE49-F238E27FC236}">
                <a16:creationId xmlns:a16="http://schemas.microsoft.com/office/drawing/2014/main" id="{DA5D69C7-D438-4CC6-61C1-D56673A8169D}"/>
              </a:ext>
            </a:extLst>
          </p:cNvPr>
          <p:cNvSpPr txBox="1"/>
          <p:nvPr/>
        </p:nvSpPr>
        <p:spPr>
          <a:xfrm>
            <a:off x="177566" y="5616528"/>
            <a:ext cx="1856598"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Elenabsl</a:t>
            </a:r>
            <a:r>
              <a:rPr lang="en-GB" dirty="0">
                <a:latin typeface="Arial" panose="020B0604020202020204" pitchFamily="34" charset="0"/>
                <a:cs typeface="Arial" panose="020B0604020202020204" pitchFamily="34" charset="0"/>
              </a:rPr>
              <a:t>, 2017)</a:t>
            </a:r>
          </a:p>
        </p:txBody>
      </p:sp>
      <p:pic>
        <p:nvPicPr>
          <p:cNvPr id="6" name="Recorded Sound">
            <a:hlinkClick r:id="" action="ppaction://media"/>
            <a:extLst>
              <a:ext uri="{FF2B5EF4-FFF2-40B4-BE49-F238E27FC236}">
                <a16:creationId xmlns:a16="http://schemas.microsoft.com/office/drawing/2014/main" id="{6B7AA422-4FF9-7AB3-3545-906D0D73391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9371474" y="5855289"/>
            <a:ext cx="487363" cy="487363"/>
          </a:xfrm>
          <a:prstGeom prst="rect">
            <a:avLst/>
          </a:prstGeom>
        </p:spPr>
      </p:pic>
    </p:spTree>
    <p:extLst>
      <p:ext uri="{BB962C8B-B14F-4D97-AF65-F5344CB8AC3E}">
        <p14:creationId xmlns:p14="http://schemas.microsoft.com/office/powerpoint/2010/main" val="2845780559"/>
      </p:ext>
    </p:extLst>
  </p:cSld>
  <p:clrMapOvr>
    <a:masterClrMapping/>
  </p:clrMapOvr>
  <mc:AlternateContent xmlns:mc="http://schemas.openxmlformats.org/markup-compatibility/2006">
    <mc:Choice xmlns:p14="http://schemas.microsoft.com/office/powerpoint/2010/main" Requires="p14">
      <p:transition spd="slow" p14:dur="2000" advTm="57173"/>
    </mc:Choice>
    <mc:Fallback>
      <p:transition spd="slow" advTm="571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42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54B550-5584-88BA-AE73-26C8BD52C9FF}"/>
              </a:ext>
            </a:extLst>
          </p:cNvPr>
          <p:cNvSpPr txBox="1"/>
          <p:nvPr/>
        </p:nvSpPr>
        <p:spPr>
          <a:xfrm>
            <a:off x="678049" y="314793"/>
            <a:ext cx="11224141" cy="6586418"/>
          </a:xfrm>
          <a:prstGeom prst="rect">
            <a:avLst/>
          </a:prstGeom>
          <a:noFill/>
        </p:spPr>
        <p:txBody>
          <a:bodyPr wrap="square" rtlCol="0">
            <a:spAutoFit/>
          </a:bodyPr>
          <a:lstStyle/>
          <a:p>
            <a:r>
              <a:rPr lang="en-GB" sz="3600" b="1" u="sng" dirty="0">
                <a:latin typeface="Arial" panose="020B0604020202020204" pitchFamily="34" charset="0"/>
                <a:cs typeface="Arial" panose="020B0604020202020204" pitchFamily="34" charset="0"/>
              </a:rPr>
              <a:t>Strokes and Transient ischaemic attacks (TIAs)</a:t>
            </a:r>
          </a:p>
          <a:p>
            <a:endParaRPr lang="en-GB" sz="2000" b="1" u="sng"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Stroke can materialize when the blood flow to a part of the brain is disrupted by depriving the brain cells from oxygen and nutrients, which can cause death within minutes. There is </a:t>
            </a:r>
            <a:r>
              <a:rPr lang="en-GB" sz="2400" b="1" dirty="0">
                <a:latin typeface="Arial" panose="020B0604020202020204" pitchFamily="34" charset="0"/>
                <a:cs typeface="Arial" panose="020B0604020202020204" pitchFamily="34" charset="0"/>
              </a:rPr>
              <a:t>two types </a:t>
            </a:r>
            <a:r>
              <a:rPr lang="en-GB" sz="2400" dirty="0">
                <a:latin typeface="Arial" panose="020B0604020202020204" pitchFamily="34" charset="0"/>
                <a:cs typeface="Arial" panose="020B0604020202020204" pitchFamily="34" charset="0"/>
              </a:rPr>
              <a:t>of strokes:-</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1= Ischemic Stroke</a:t>
            </a:r>
          </a:p>
          <a:p>
            <a:r>
              <a:rPr lang="en-GB" sz="2400" b="1" dirty="0">
                <a:latin typeface="Arial" panose="020B0604020202020204" pitchFamily="34" charset="0"/>
                <a:cs typeface="Arial" panose="020B0604020202020204" pitchFamily="34" charset="0"/>
              </a:rPr>
              <a:t>2= Haemorrhagic Stroke</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Ischemic Stroke</a:t>
            </a:r>
            <a:r>
              <a:rPr lang="en-GB" sz="2400" dirty="0">
                <a:latin typeface="Arial" panose="020B0604020202020204" pitchFamily="34" charset="0"/>
                <a:cs typeface="Arial" panose="020B0604020202020204" pitchFamily="34" charset="0"/>
              </a:rPr>
              <a:t> is brought on by a blockage in an artery that supplies blood to the brain, known as clotting of the blood.</a:t>
            </a:r>
          </a:p>
          <a:p>
            <a:r>
              <a:rPr lang="en-GB" sz="2400" b="1" dirty="0">
                <a:latin typeface="Arial" panose="020B0604020202020204" pitchFamily="34" charset="0"/>
                <a:cs typeface="Arial" panose="020B0604020202020204" pitchFamily="34" charset="0"/>
              </a:rPr>
              <a:t>Haemorrhagic Stroke </a:t>
            </a:r>
            <a:r>
              <a:rPr lang="en-GB" sz="2400" dirty="0">
                <a:latin typeface="Arial" panose="020B0604020202020204" pitchFamily="34" charset="0"/>
                <a:cs typeface="Arial" panose="020B0604020202020204" pitchFamily="34" charset="0"/>
              </a:rPr>
              <a:t>is when the blood vessel bursts, contributing bleeding in or around the area of the brain, indications include facial dropping, speech difficulties and loss of coordination.</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p:txBody>
      </p:sp>
      <p:pic>
        <p:nvPicPr>
          <p:cNvPr id="2" name="Recorded Sound">
            <a:hlinkClick r:id="" action="ppaction://media"/>
            <a:extLst>
              <a:ext uri="{FF2B5EF4-FFF2-40B4-BE49-F238E27FC236}">
                <a16:creationId xmlns:a16="http://schemas.microsoft.com/office/drawing/2014/main" id="{99C26A64-6788-1D9B-ED9F-81EDC684BC6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948687" y="5622925"/>
            <a:ext cx="487363" cy="487363"/>
          </a:xfrm>
          <a:prstGeom prst="rect">
            <a:avLst/>
          </a:prstGeom>
        </p:spPr>
      </p:pic>
    </p:spTree>
    <p:extLst>
      <p:ext uri="{BB962C8B-B14F-4D97-AF65-F5344CB8AC3E}">
        <p14:creationId xmlns:p14="http://schemas.microsoft.com/office/powerpoint/2010/main" val="909223562"/>
      </p:ext>
    </p:extLst>
  </p:cSld>
  <p:clrMapOvr>
    <a:masterClrMapping/>
  </p:clrMapOvr>
  <mc:AlternateContent xmlns:mc="http://schemas.openxmlformats.org/markup-compatibility/2006">
    <mc:Choice xmlns:p14="http://schemas.microsoft.com/office/powerpoint/2010/main" Requires="p14">
      <p:transition spd="slow" p14:dur="2000" advTm="54148"/>
    </mc:Choice>
    <mc:Fallback>
      <p:transition spd="slow" advTm="541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14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6F7FE1-99EE-C51F-ABDB-B72CF57AC8A9}"/>
              </a:ext>
            </a:extLst>
          </p:cNvPr>
          <p:cNvSpPr txBox="1"/>
          <p:nvPr/>
        </p:nvSpPr>
        <p:spPr>
          <a:xfrm>
            <a:off x="299803" y="764498"/>
            <a:ext cx="10882859" cy="3046988"/>
          </a:xfrm>
          <a:prstGeom prst="rect">
            <a:avLst/>
          </a:prstGeom>
          <a:noFill/>
        </p:spPr>
        <p:txBody>
          <a:bodyPr wrap="square">
            <a:spAutoFit/>
          </a:bodyPr>
          <a:lstStyle/>
          <a:p>
            <a:r>
              <a:rPr lang="en-GB" sz="3200" b="1" dirty="0">
                <a:latin typeface="Arial" panose="020B0604020202020204" pitchFamily="34" charset="0"/>
                <a:cs typeface="Arial" panose="020B0604020202020204" pitchFamily="34" charset="0"/>
              </a:rPr>
              <a:t>Transient ischaemic attack </a:t>
            </a:r>
            <a:r>
              <a:rPr lang="en-GB" sz="3200" dirty="0">
                <a:latin typeface="Arial" panose="020B0604020202020204" pitchFamily="34" charset="0"/>
                <a:cs typeface="Arial" panose="020B0604020202020204" pitchFamily="34" charset="0"/>
              </a:rPr>
              <a:t>(TIA) is known as mini-strokes occurs when blood flow to the brain is blocked temporarily, causing symptoms like a stroke, which often passes in less than a day. Although TIAs do not result in long-term harm, but they are significant indicators that a complete stroke may soon occur (Waugh and Grant, 2023).</a:t>
            </a:r>
          </a:p>
        </p:txBody>
      </p:sp>
      <p:pic>
        <p:nvPicPr>
          <p:cNvPr id="2" name="Recorded Sound">
            <a:hlinkClick r:id="" action="ppaction://media"/>
            <a:extLst>
              <a:ext uri="{FF2B5EF4-FFF2-40B4-BE49-F238E27FC236}">
                <a16:creationId xmlns:a16="http://schemas.microsoft.com/office/drawing/2014/main" id="{27B0B58A-6CF1-2EAB-B64A-CED75A6754A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874080" y="4659363"/>
            <a:ext cx="487363" cy="487363"/>
          </a:xfrm>
          <a:prstGeom prst="rect">
            <a:avLst/>
          </a:prstGeom>
        </p:spPr>
      </p:pic>
    </p:spTree>
    <p:extLst>
      <p:ext uri="{BB962C8B-B14F-4D97-AF65-F5344CB8AC3E}">
        <p14:creationId xmlns:p14="http://schemas.microsoft.com/office/powerpoint/2010/main" val="1305747746"/>
      </p:ext>
    </p:extLst>
  </p:cSld>
  <p:clrMapOvr>
    <a:masterClrMapping/>
  </p:clrMapOvr>
  <mc:AlternateContent xmlns:mc="http://schemas.openxmlformats.org/markup-compatibility/2006">
    <mc:Choice xmlns:p14="http://schemas.microsoft.com/office/powerpoint/2010/main" Requires="p14">
      <p:transition spd="slow" p14:dur="2000" advTm="32766"/>
    </mc:Choice>
    <mc:Fallback>
      <p:transition spd="slow" advTm="327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7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5">
            <p14:nvContentPartPr>
              <p14: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12481710" y="6333652"/>
                <a:ext cx="18000" cy="18000"/>
              </a:xfrm>
              <a:prstGeom prst="rect">
                <a:avLst/>
              </a:prstGeom>
            </p:spPr>
          </p:pic>
        </mc:Fallback>
      </mc:AlternateContent>
      <p:sp useBgFill="1">
        <p:nvSpPr>
          <p:cNvPr id="13" name="Rectangle 12">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AB0BC72-1C3A-421F-AB0A-D480DA93F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28763" cy="6858000"/>
          </a:xfrm>
          <a:custGeom>
            <a:avLst/>
            <a:gdLst>
              <a:gd name="connsiteX0" fmla="*/ 0 w 7228763"/>
              <a:gd name="connsiteY0" fmla="*/ 0 h 6858000"/>
              <a:gd name="connsiteX1" fmla="*/ 501961 w 7228763"/>
              <a:gd name="connsiteY1" fmla="*/ 0 h 6858000"/>
              <a:gd name="connsiteX2" fmla="*/ 723901 w 7228763"/>
              <a:gd name="connsiteY2" fmla="*/ 0 h 6858000"/>
              <a:gd name="connsiteX3" fmla="*/ 7228583 w 7228763"/>
              <a:gd name="connsiteY3" fmla="*/ 0 h 6858000"/>
              <a:gd name="connsiteX4" fmla="*/ 7228763 w 7228763"/>
              <a:gd name="connsiteY4" fmla="*/ 1 h 6858000"/>
              <a:gd name="connsiteX5" fmla="*/ 7221350 w 7228763"/>
              <a:gd name="connsiteY5" fmla="*/ 30700 h 6858000"/>
              <a:gd name="connsiteX6" fmla="*/ 7199900 w 7228763"/>
              <a:gd name="connsiteY6" fmla="*/ 310025 h 6858000"/>
              <a:gd name="connsiteX7" fmla="*/ 7214938 w 7228763"/>
              <a:gd name="connsiteY7" fmla="*/ 443960 h 6858000"/>
              <a:gd name="connsiteX8" fmla="*/ 7174238 w 7228763"/>
              <a:gd name="connsiteY8" fmla="*/ 642659 h 6858000"/>
              <a:gd name="connsiteX9" fmla="*/ 7166213 w 7228763"/>
              <a:gd name="connsiteY9" fmla="*/ 673307 h 6858000"/>
              <a:gd name="connsiteX10" fmla="*/ 7128963 w 7228763"/>
              <a:gd name="connsiteY10" fmla="*/ 839641 h 6858000"/>
              <a:gd name="connsiteX11" fmla="*/ 7066183 w 7228763"/>
              <a:gd name="connsiteY11" fmla="*/ 958357 h 6858000"/>
              <a:gd name="connsiteX12" fmla="*/ 7070620 w 7228763"/>
              <a:gd name="connsiteY12" fmla="*/ 963398 h 6858000"/>
              <a:gd name="connsiteX13" fmla="*/ 7022851 w 7228763"/>
              <a:gd name="connsiteY13" fmla="*/ 1117169 h 6858000"/>
              <a:gd name="connsiteX14" fmla="*/ 7019920 w 7228763"/>
              <a:gd name="connsiteY14" fmla="*/ 1144352 h 6858000"/>
              <a:gd name="connsiteX15" fmla="*/ 7021476 w 7228763"/>
              <a:gd name="connsiteY15" fmla="*/ 1164484 h 6858000"/>
              <a:gd name="connsiteX16" fmla="*/ 7005576 w 7228763"/>
              <a:gd name="connsiteY16" fmla="*/ 1213829 h 6858000"/>
              <a:gd name="connsiteX17" fmla="*/ 6970919 w 7228763"/>
              <a:gd name="connsiteY17" fmla="*/ 1294823 h 6858000"/>
              <a:gd name="connsiteX18" fmla="*/ 6965413 w 7228763"/>
              <a:gd name="connsiteY18" fmla="*/ 1312193 h 6858000"/>
              <a:gd name="connsiteX19" fmla="*/ 6968106 w 7228763"/>
              <a:gd name="connsiteY19" fmla="*/ 1327626 h 6858000"/>
              <a:gd name="connsiteX20" fmla="*/ 6975202 w 7228763"/>
              <a:gd name="connsiteY20" fmla="*/ 1331644 h 6858000"/>
              <a:gd name="connsiteX21" fmla="*/ 6973366 w 7228763"/>
              <a:gd name="connsiteY21" fmla="*/ 1341276 h 6858000"/>
              <a:gd name="connsiteX22" fmla="*/ 6974428 w 7228763"/>
              <a:gd name="connsiteY22" fmla="*/ 1343945 h 6858000"/>
              <a:gd name="connsiteX23" fmla="*/ 6978971 w 7228763"/>
              <a:gd name="connsiteY23" fmla="*/ 1359134 h 6858000"/>
              <a:gd name="connsiteX24" fmla="*/ 6946335 w 7228763"/>
              <a:gd name="connsiteY24" fmla="*/ 1427803 h 6858000"/>
              <a:gd name="connsiteX25" fmla="*/ 6907208 w 7228763"/>
              <a:gd name="connsiteY25" fmla="*/ 1540278 h 6858000"/>
              <a:gd name="connsiteX26" fmla="*/ 6901698 w 7228763"/>
              <a:gd name="connsiteY26" fmla="*/ 1547262 h 6858000"/>
              <a:gd name="connsiteX27" fmla="*/ 6902877 w 7228763"/>
              <a:gd name="connsiteY27" fmla="*/ 1577056 h 6858000"/>
              <a:gd name="connsiteX28" fmla="*/ 6904067 w 7228763"/>
              <a:gd name="connsiteY28" fmla="*/ 1595898 h 6858000"/>
              <a:gd name="connsiteX29" fmla="*/ 6891817 w 7228763"/>
              <a:gd name="connsiteY29" fmla="*/ 1703726 h 6858000"/>
              <a:gd name="connsiteX30" fmla="*/ 6898520 w 7228763"/>
              <a:gd name="connsiteY30" fmla="*/ 1809535 h 6858000"/>
              <a:gd name="connsiteX31" fmla="*/ 6897783 w 7228763"/>
              <a:gd name="connsiteY31" fmla="*/ 2018310 h 6858000"/>
              <a:gd name="connsiteX32" fmla="*/ 6887647 w 7228763"/>
              <a:gd name="connsiteY32" fmla="*/ 2071355 h 6858000"/>
              <a:gd name="connsiteX33" fmla="*/ 6888952 w 7228763"/>
              <a:gd name="connsiteY33" fmla="*/ 2141166 h 6858000"/>
              <a:gd name="connsiteX34" fmla="*/ 6887101 w 7228763"/>
              <a:gd name="connsiteY34" fmla="*/ 2154548 h 6858000"/>
              <a:gd name="connsiteX35" fmla="*/ 6880519 w 7228763"/>
              <a:gd name="connsiteY35" fmla="*/ 2158153 h 6858000"/>
              <a:gd name="connsiteX36" fmla="*/ 6873389 w 7228763"/>
              <a:gd name="connsiteY36" fmla="*/ 2178174 h 6858000"/>
              <a:gd name="connsiteX37" fmla="*/ 6871679 w 7228763"/>
              <a:gd name="connsiteY37" fmla="*/ 2202858 h 6858000"/>
              <a:gd name="connsiteX38" fmla="*/ 6870321 w 7228763"/>
              <a:gd name="connsiteY38" fmla="*/ 2320214 h 6858000"/>
              <a:gd name="connsiteX39" fmla="*/ 6857787 w 7228763"/>
              <a:gd name="connsiteY39" fmla="*/ 2417011 h 6858000"/>
              <a:gd name="connsiteX40" fmla="*/ 6850905 w 7228763"/>
              <a:gd name="connsiteY40" fmla="*/ 2454207 h 6858000"/>
              <a:gd name="connsiteX41" fmla="*/ 6848900 w 7228763"/>
              <a:gd name="connsiteY41" fmla="*/ 2487203 h 6858000"/>
              <a:gd name="connsiteX42" fmla="*/ 6837487 w 7228763"/>
              <a:gd name="connsiteY42" fmla="*/ 2512282 h 6858000"/>
              <a:gd name="connsiteX43" fmla="*/ 6838494 w 7228763"/>
              <a:gd name="connsiteY43" fmla="*/ 2514318 h 6858000"/>
              <a:gd name="connsiteX44" fmla="*/ 6863982 w 7228763"/>
              <a:gd name="connsiteY44" fmla="*/ 2574334 h 6858000"/>
              <a:gd name="connsiteX45" fmla="*/ 6862893 w 7228763"/>
              <a:gd name="connsiteY45" fmla="*/ 2579877 h 6858000"/>
              <a:gd name="connsiteX46" fmla="*/ 6863047 w 7228763"/>
              <a:gd name="connsiteY46" fmla="*/ 2608928 h 6858000"/>
              <a:gd name="connsiteX47" fmla="*/ 6862462 w 7228763"/>
              <a:gd name="connsiteY47" fmla="*/ 2613111 h 6858000"/>
              <a:gd name="connsiteX48" fmla="*/ 6854084 w 7228763"/>
              <a:gd name="connsiteY48" fmla="*/ 2621996 h 6858000"/>
              <a:gd name="connsiteX49" fmla="*/ 6856559 w 7228763"/>
              <a:gd name="connsiteY49" fmla="*/ 2634265 h 6858000"/>
              <a:gd name="connsiteX50" fmla="*/ 6847985 w 7228763"/>
              <a:gd name="connsiteY50" fmla="*/ 2647237 h 6858000"/>
              <a:gd name="connsiteX51" fmla="*/ 6854115 w 7228763"/>
              <a:gd name="connsiteY51" fmla="*/ 2650786 h 6858000"/>
              <a:gd name="connsiteX52" fmla="*/ 6859942 w 7228763"/>
              <a:gd name="connsiteY52" fmla="*/ 2661993 h 6858000"/>
              <a:gd name="connsiteX53" fmla="*/ 6851884 w 7228763"/>
              <a:gd name="connsiteY53" fmla="*/ 2670949 h 6858000"/>
              <a:gd name="connsiteX54" fmla="*/ 6846115 w 7228763"/>
              <a:gd name="connsiteY54" fmla="*/ 2690255 h 6858000"/>
              <a:gd name="connsiteX55" fmla="*/ 6846964 w 7228763"/>
              <a:gd name="connsiteY55" fmla="*/ 2695683 h 6858000"/>
              <a:gd name="connsiteX56" fmla="*/ 6836011 w 7228763"/>
              <a:gd name="connsiteY56" fmla="*/ 2713964 h 6858000"/>
              <a:gd name="connsiteX57" fmla="*/ 6830478 w 7228763"/>
              <a:gd name="connsiteY57" fmla="*/ 2730175 h 6858000"/>
              <a:gd name="connsiteX58" fmla="*/ 6841091 w 7228763"/>
              <a:gd name="connsiteY58" fmla="*/ 2763497 h 6858000"/>
              <a:gd name="connsiteX59" fmla="*/ 6803520 w 7228763"/>
              <a:gd name="connsiteY59" fmla="*/ 3051539 h 6858000"/>
              <a:gd name="connsiteX60" fmla="*/ 6733280 w 7228763"/>
              <a:gd name="connsiteY60" fmla="*/ 3335396 h 6858000"/>
              <a:gd name="connsiteX61" fmla="*/ 6735884 w 7228763"/>
              <a:gd name="connsiteY61" fmla="*/ 3456509 h 6858000"/>
              <a:gd name="connsiteX62" fmla="*/ 6715764 w 7228763"/>
              <a:gd name="connsiteY62" fmla="*/ 3531827 h 6858000"/>
              <a:gd name="connsiteX63" fmla="*/ 6730329 w 7228763"/>
              <a:gd name="connsiteY63" fmla="*/ 3570877 h 6858000"/>
              <a:gd name="connsiteX64" fmla="*/ 6727426 w 7228763"/>
              <a:gd name="connsiteY64" fmla="*/ 3583849 h 6858000"/>
              <a:gd name="connsiteX65" fmla="*/ 6718706 w 7228763"/>
              <a:gd name="connsiteY65" fmla="*/ 3592763 h 6858000"/>
              <a:gd name="connsiteX66" fmla="*/ 6693350 w 7228763"/>
              <a:gd name="connsiteY66" fmla="*/ 3653485 h 6858000"/>
              <a:gd name="connsiteX67" fmla="*/ 6685983 w 7228763"/>
              <a:gd name="connsiteY67" fmla="*/ 3670528 h 6858000"/>
              <a:gd name="connsiteX68" fmla="*/ 6687033 w 7228763"/>
              <a:gd name="connsiteY68" fmla="*/ 3685990 h 6858000"/>
              <a:gd name="connsiteX69" fmla="*/ 6693711 w 7228763"/>
              <a:gd name="connsiteY69" fmla="*/ 3690283 h 6858000"/>
              <a:gd name="connsiteX70" fmla="*/ 6690843 w 7228763"/>
              <a:gd name="connsiteY70" fmla="*/ 3699787 h 6858000"/>
              <a:gd name="connsiteX71" fmla="*/ 6691624 w 7228763"/>
              <a:gd name="connsiteY71" fmla="*/ 3702486 h 6858000"/>
              <a:gd name="connsiteX72" fmla="*/ 6694549 w 7228763"/>
              <a:gd name="connsiteY72" fmla="*/ 3717784 h 6858000"/>
              <a:gd name="connsiteX73" fmla="*/ 6662489 w 7228763"/>
              <a:gd name="connsiteY73" fmla="*/ 3746229 h 6858000"/>
              <a:gd name="connsiteX74" fmla="*/ 6575429 w 7228763"/>
              <a:gd name="connsiteY74" fmla="*/ 3924910 h 6858000"/>
              <a:gd name="connsiteX75" fmla="*/ 6538994 w 7228763"/>
              <a:gd name="connsiteY75" fmla="*/ 3989353 h 6858000"/>
              <a:gd name="connsiteX76" fmla="*/ 6535698 w 7228763"/>
              <a:gd name="connsiteY76" fmla="*/ 4033899 h 6858000"/>
              <a:gd name="connsiteX77" fmla="*/ 6527053 w 7228763"/>
              <a:gd name="connsiteY77" fmla="*/ 4142250 h 6858000"/>
              <a:gd name="connsiteX78" fmla="*/ 6501843 w 7228763"/>
              <a:gd name="connsiteY78" fmla="*/ 4329442 h 6858000"/>
              <a:gd name="connsiteX79" fmla="*/ 6489841 w 7228763"/>
              <a:gd name="connsiteY79" fmla="*/ 4456184 h 6858000"/>
              <a:gd name="connsiteX80" fmla="*/ 6482918 w 7228763"/>
              <a:gd name="connsiteY80" fmla="*/ 4468478 h 6858000"/>
              <a:gd name="connsiteX81" fmla="*/ 6484019 w 7228763"/>
              <a:gd name="connsiteY81" fmla="*/ 4469862 h 6858000"/>
              <a:gd name="connsiteX82" fmla="*/ 6481759 w 7228763"/>
              <a:gd name="connsiteY82" fmla="*/ 4483797 h 6858000"/>
              <a:gd name="connsiteX83" fmla="*/ 6477370 w 7228763"/>
              <a:gd name="connsiteY83" fmla="*/ 4487091 h 6858000"/>
              <a:gd name="connsiteX84" fmla="*/ 6474598 w 7228763"/>
              <a:gd name="connsiteY84" fmla="*/ 4496728 h 6858000"/>
              <a:gd name="connsiteX85" fmla="*/ 6465848 w 7228763"/>
              <a:gd name="connsiteY85" fmla="*/ 4515918 h 6858000"/>
              <a:gd name="connsiteX86" fmla="*/ 6467296 w 7228763"/>
              <a:gd name="connsiteY86" fmla="*/ 4519316 h 6858000"/>
              <a:gd name="connsiteX87" fmla="*/ 6458903 w 7228763"/>
              <a:gd name="connsiteY87" fmla="*/ 4547957 h 6858000"/>
              <a:gd name="connsiteX88" fmla="*/ 6460248 w 7228763"/>
              <a:gd name="connsiteY88" fmla="*/ 4548262 h 6858000"/>
              <a:gd name="connsiteX89" fmla="*/ 6464276 w 7228763"/>
              <a:gd name="connsiteY89" fmla="*/ 4555939 h 6858000"/>
              <a:gd name="connsiteX90" fmla="*/ 6468635 w 7228763"/>
              <a:gd name="connsiteY90" fmla="*/ 4570815 h 6858000"/>
              <a:gd name="connsiteX91" fmla="*/ 6488206 w 7228763"/>
              <a:gd name="connsiteY91" fmla="*/ 4633846 h 6858000"/>
              <a:gd name="connsiteX92" fmla="*/ 6487272 w 7228763"/>
              <a:gd name="connsiteY92" fmla="*/ 4639816 h 6858000"/>
              <a:gd name="connsiteX93" fmla="*/ 6487581 w 7228763"/>
              <a:gd name="connsiteY93" fmla="*/ 4639923 h 6858000"/>
              <a:gd name="connsiteX94" fmla="*/ 6487249 w 7228763"/>
              <a:gd name="connsiteY94" fmla="*/ 4646192 h 6858000"/>
              <a:gd name="connsiteX95" fmla="*/ 6485570 w 7228763"/>
              <a:gd name="connsiteY95" fmla="*/ 4650706 h 6858000"/>
              <a:gd name="connsiteX96" fmla="*/ 6483759 w 7228763"/>
              <a:gd name="connsiteY96" fmla="*/ 4662290 h 6858000"/>
              <a:gd name="connsiteX97" fmla="*/ 6485315 w 7228763"/>
              <a:gd name="connsiteY97" fmla="*/ 4666180 h 6858000"/>
              <a:gd name="connsiteX98" fmla="*/ 6489077 w 7228763"/>
              <a:gd name="connsiteY98" fmla="*/ 4667585 h 6858000"/>
              <a:gd name="connsiteX99" fmla="*/ 6488467 w 7228763"/>
              <a:gd name="connsiteY99" fmla="*/ 4668660 h 6858000"/>
              <a:gd name="connsiteX100" fmla="*/ 6496179 w 7228763"/>
              <a:gd name="connsiteY100" fmla="*/ 4689807 h 6858000"/>
              <a:gd name="connsiteX101" fmla="*/ 6500957 w 7228763"/>
              <a:gd name="connsiteY101" fmla="*/ 4737890 h 6858000"/>
              <a:gd name="connsiteX102" fmla="*/ 6498641 w 7228763"/>
              <a:gd name="connsiteY102" fmla="*/ 4765657 h 6858000"/>
              <a:gd name="connsiteX103" fmla="*/ 6497829 w 7228763"/>
              <a:gd name="connsiteY103" fmla="*/ 4841463 h 6858000"/>
              <a:gd name="connsiteX104" fmla="*/ 6521578 w 7228763"/>
              <a:gd name="connsiteY104" fmla="*/ 4969863 h 6858000"/>
              <a:gd name="connsiteX105" fmla="*/ 6518695 w 7228763"/>
              <a:gd name="connsiteY105" fmla="*/ 4974028 h 6858000"/>
              <a:gd name="connsiteX106" fmla="*/ 6516513 w 7228763"/>
              <a:gd name="connsiteY106" fmla="*/ 4980318 h 6858000"/>
              <a:gd name="connsiteX107" fmla="*/ 6516763 w 7228763"/>
              <a:gd name="connsiteY107" fmla="*/ 4980501 h 6858000"/>
              <a:gd name="connsiteX108" fmla="*/ 6514121 w 7228763"/>
              <a:gd name="connsiteY108" fmla="*/ 4986338 h 6858000"/>
              <a:gd name="connsiteX109" fmla="*/ 6511173 w 7228763"/>
              <a:gd name="connsiteY109" fmla="*/ 4991296 h 6858000"/>
              <a:gd name="connsiteX110" fmla="*/ 6546537 w 7228763"/>
              <a:gd name="connsiteY110" fmla="*/ 5076895 h 6858000"/>
              <a:gd name="connsiteX111" fmla="*/ 6544581 w 7228763"/>
              <a:gd name="connsiteY111" fmla="*/ 5081568 h 6858000"/>
              <a:gd name="connsiteX112" fmla="*/ 6543750 w 7228763"/>
              <a:gd name="connsiteY112" fmla="*/ 5088173 h 6858000"/>
              <a:gd name="connsiteX113" fmla="*/ 6544034 w 7228763"/>
              <a:gd name="connsiteY113" fmla="*/ 5088300 h 6858000"/>
              <a:gd name="connsiteX114" fmla="*/ 6542660 w 7228763"/>
              <a:gd name="connsiteY114" fmla="*/ 5094558 h 6858000"/>
              <a:gd name="connsiteX115" fmla="*/ 6532096 w 7228763"/>
              <a:gd name="connsiteY115" fmla="*/ 5125620 h 6858000"/>
              <a:gd name="connsiteX116" fmla="*/ 6533049 w 7228763"/>
              <a:gd name="connsiteY116" fmla="*/ 5268004 h 6858000"/>
              <a:gd name="connsiteX117" fmla="*/ 6533970 w 7228763"/>
              <a:gd name="connsiteY117" fmla="*/ 5269530 h 6858000"/>
              <a:gd name="connsiteX118" fmla="*/ 6502603 w 7228763"/>
              <a:gd name="connsiteY118" fmla="*/ 5390941 h 6858000"/>
              <a:gd name="connsiteX119" fmla="*/ 6477660 w 7228763"/>
              <a:gd name="connsiteY119" fmla="*/ 5539927 h 6858000"/>
              <a:gd name="connsiteX120" fmla="*/ 6456458 w 7228763"/>
              <a:gd name="connsiteY120" fmla="*/ 5791594 h 6858000"/>
              <a:gd name="connsiteX121" fmla="*/ 6434556 w 7228763"/>
              <a:gd name="connsiteY121" fmla="*/ 5855206 h 6858000"/>
              <a:gd name="connsiteX122" fmla="*/ 6418454 w 7228763"/>
              <a:gd name="connsiteY122" fmla="*/ 5873582 h 6858000"/>
              <a:gd name="connsiteX123" fmla="*/ 6419875 w 7228763"/>
              <a:gd name="connsiteY123" fmla="*/ 5876037 h 6858000"/>
              <a:gd name="connsiteX124" fmla="*/ 6419775 w 7228763"/>
              <a:gd name="connsiteY124" fmla="*/ 5886534 h 6858000"/>
              <a:gd name="connsiteX125" fmla="*/ 6426971 w 7228763"/>
              <a:gd name="connsiteY125" fmla="*/ 5888644 h 6858000"/>
              <a:gd name="connsiteX126" fmla="*/ 6431999 w 7228763"/>
              <a:gd name="connsiteY126" fmla="*/ 5903832 h 6858000"/>
              <a:gd name="connsiteX127" fmla="*/ 6429798 w 7228763"/>
              <a:gd name="connsiteY127" fmla="*/ 5923391 h 6858000"/>
              <a:gd name="connsiteX128" fmla="*/ 6434072 w 7228763"/>
              <a:gd name="connsiteY128" fmla="*/ 6013205 h 6858000"/>
              <a:gd name="connsiteX129" fmla="*/ 6439333 w 7228763"/>
              <a:gd name="connsiteY129" fmla="*/ 6074018 h 6858000"/>
              <a:gd name="connsiteX130" fmla="*/ 6463083 w 7228763"/>
              <a:gd name="connsiteY130" fmla="*/ 6130837 h 6858000"/>
              <a:gd name="connsiteX131" fmla="*/ 6457360 w 7228763"/>
              <a:gd name="connsiteY131" fmla="*/ 6152982 h 6858000"/>
              <a:gd name="connsiteX132" fmla="*/ 6495529 w 7228763"/>
              <a:gd name="connsiteY132" fmla="*/ 6221100 h 6858000"/>
              <a:gd name="connsiteX133" fmla="*/ 6514948 w 7228763"/>
              <a:gd name="connsiteY133" fmla="*/ 6287550 h 6858000"/>
              <a:gd name="connsiteX134" fmla="*/ 6545124 w 7228763"/>
              <a:gd name="connsiteY134" fmla="*/ 6401595 h 6858000"/>
              <a:gd name="connsiteX135" fmla="*/ 6525833 w 7228763"/>
              <a:gd name="connsiteY135" fmla="*/ 6487110 h 6858000"/>
              <a:gd name="connsiteX136" fmla="*/ 6554825 w 7228763"/>
              <a:gd name="connsiteY136" fmla="*/ 6588589 h 6858000"/>
              <a:gd name="connsiteX137" fmla="*/ 6601569 w 7228763"/>
              <a:gd name="connsiteY137" fmla="*/ 6769963 h 6858000"/>
              <a:gd name="connsiteX138" fmla="*/ 6620945 w 7228763"/>
              <a:gd name="connsiteY138" fmla="*/ 6835814 h 6858000"/>
              <a:gd name="connsiteX139" fmla="*/ 6625906 w 7228763"/>
              <a:gd name="connsiteY139" fmla="*/ 6858000 h 6858000"/>
              <a:gd name="connsiteX140" fmla="*/ 723901 w 7228763"/>
              <a:gd name="connsiteY140" fmla="*/ 6858000 h 6858000"/>
              <a:gd name="connsiteX141" fmla="*/ 501961 w 7228763"/>
              <a:gd name="connsiteY141" fmla="*/ 6858000 h 6858000"/>
              <a:gd name="connsiteX142" fmla="*/ 0 w 7228763"/>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7228763" h="6858000">
                <a:moveTo>
                  <a:pt x="0" y="0"/>
                </a:moveTo>
                <a:lnTo>
                  <a:pt x="501961" y="0"/>
                </a:lnTo>
                <a:lnTo>
                  <a:pt x="723901" y="0"/>
                </a:lnTo>
                <a:lnTo>
                  <a:pt x="7228583" y="0"/>
                </a:lnTo>
                <a:lnTo>
                  <a:pt x="7228763" y="1"/>
                </a:lnTo>
                <a:lnTo>
                  <a:pt x="7221350" y="30700"/>
                </a:lnTo>
                <a:cubicBezTo>
                  <a:pt x="7216059" y="84364"/>
                  <a:pt x="7200969" y="241149"/>
                  <a:pt x="7199900" y="310025"/>
                </a:cubicBezTo>
                <a:cubicBezTo>
                  <a:pt x="7203643" y="367544"/>
                  <a:pt x="7214102" y="408251"/>
                  <a:pt x="7214938" y="443960"/>
                </a:cubicBezTo>
                <a:cubicBezTo>
                  <a:pt x="7210660" y="499397"/>
                  <a:pt x="7182360" y="604434"/>
                  <a:pt x="7174238" y="642659"/>
                </a:cubicBezTo>
                <a:cubicBezTo>
                  <a:pt x="7182965" y="657287"/>
                  <a:pt x="7155519" y="658191"/>
                  <a:pt x="7166213" y="673307"/>
                </a:cubicBezTo>
                <a:cubicBezTo>
                  <a:pt x="7166618" y="693769"/>
                  <a:pt x="7143764" y="797295"/>
                  <a:pt x="7128963" y="839641"/>
                </a:cubicBezTo>
                <a:cubicBezTo>
                  <a:pt x="7112293" y="887148"/>
                  <a:pt x="7075906" y="937731"/>
                  <a:pt x="7066183" y="958357"/>
                </a:cubicBezTo>
                <a:cubicBezTo>
                  <a:pt x="7056459" y="978983"/>
                  <a:pt x="7077843" y="936930"/>
                  <a:pt x="7070620" y="963398"/>
                </a:cubicBezTo>
                <a:cubicBezTo>
                  <a:pt x="7063399" y="989867"/>
                  <a:pt x="7031301" y="1087010"/>
                  <a:pt x="7022851" y="1117169"/>
                </a:cubicBezTo>
                <a:cubicBezTo>
                  <a:pt x="7039554" y="1118586"/>
                  <a:pt x="7009272" y="1135372"/>
                  <a:pt x="7019920" y="1144352"/>
                </a:cubicBezTo>
                <a:cubicBezTo>
                  <a:pt x="7029274" y="1150681"/>
                  <a:pt x="7022270" y="1157251"/>
                  <a:pt x="7021476" y="1164484"/>
                </a:cubicBezTo>
                <a:cubicBezTo>
                  <a:pt x="7028800" y="1173524"/>
                  <a:pt x="7015215" y="1205209"/>
                  <a:pt x="7005576" y="1213829"/>
                </a:cubicBezTo>
                <a:cubicBezTo>
                  <a:pt x="6972150" y="1235037"/>
                  <a:pt x="6996546" y="1277327"/>
                  <a:pt x="6970919" y="1294823"/>
                </a:cubicBezTo>
                <a:cubicBezTo>
                  <a:pt x="6967139" y="1300845"/>
                  <a:pt x="6965581" y="1306615"/>
                  <a:pt x="6965413" y="1312193"/>
                </a:cubicBezTo>
                <a:lnTo>
                  <a:pt x="6968106" y="1327626"/>
                </a:lnTo>
                <a:lnTo>
                  <a:pt x="6975202" y="1331644"/>
                </a:lnTo>
                <a:lnTo>
                  <a:pt x="6973366" y="1341276"/>
                </a:lnTo>
                <a:cubicBezTo>
                  <a:pt x="6973720" y="1342166"/>
                  <a:pt x="6974074" y="1343055"/>
                  <a:pt x="6974428" y="1343945"/>
                </a:cubicBezTo>
                <a:cubicBezTo>
                  <a:pt x="6976493" y="1349040"/>
                  <a:pt x="6978286" y="1354080"/>
                  <a:pt x="6978971" y="1359134"/>
                </a:cubicBezTo>
                <a:cubicBezTo>
                  <a:pt x="6974288" y="1373109"/>
                  <a:pt x="6958295" y="1397612"/>
                  <a:pt x="6946335" y="1427803"/>
                </a:cubicBezTo>
                <a:cubicBezTo>
                  <a:pt x="6924178" y="1460349"/>
                  <a:pt x="6924483" y="1505076"/>
                  <a:pt x="6907208" y="1540278"/>
                </a:cubicBezTo>
                <a:lnTo>
                  <a:pt x="6901698" y="1547262"/>
                </a:lnTo>
                <a:lnTo>
                  <a:pt x="6902877" y="1577056"/>
                </a:lnTo>
                <a:cubicBezTo>
                  <a:pt x="6907187" y="1582205"/>
                  <a:pt x="6908314" y="1589568"/>
                  <a:pt x="6904067" y="1595898"/>
                </a:cubicBezTo>
                <a:lnTo>
                  <a:pt x="6891817" y="1703726"/>
                </a:lnTo>
                <a:cubicBezTo>
                  <a:pt x="6890892" y="1739332"/>
                  <a:pt x="6882506" y="1754453"/>
                  <a:pt x="6898520" y="1809535"/>
                </a:cubicBezTo>
                <a:cubicBezTo>
                  <a:pt x="6919736" y="1868036"/>
                  <a:pt x="6890400" y="1952670"/>
                  <a:pt x="6897783" y="2018310"/>
                </a:cubicBezTo>
                <a:cubicBezTo>
                  <a:pt x="6868750" y="2053162"/>
                  <a:pt x="6894827" y="2034561"/>
                  <a:pt x="6887647" y="2071355"/>
                </a:cubicBezTo>
                <a:lnTo>
                  <a:pt x="6888952" y="2141166"/>
                </a:lnTo>
                <a:lnTo>
                  <a:pt x="6887101" y="2154548"/>
                </a:lnTo>
                <a:lnTo>
                  <a:pt x="6880519" y="2158153"/>
                </a:lnTo>
                <a:lnTo>
                  <a:pt x="6873389" y="2178174"/>
                </a:lnTo>
                <a:cubicBezTo>
                  <a:pt x="6871658" y="2185696"/>
                  <a:pt x="6870890" y="2193828"/>
                  <a:pt x="6871679" y="2202858"/>
                </a:cubicBezTo>
                <a:cubicBezTo>
                  <a:pt x="6884787" y="2232772"/>
                  <a:pt x="6852680" y="2283357"/>
                  <a:pt x="6870321" y="2320214"/>
                </a:cubicBezTo>
                <a:cubicBezTo>
                  <a:pt x="6868006" y="2355906"/>
                  <a:pt x="6861023" y="2394678"/>
                  <a:pt x="6857787" y="2417011"/>
                </a:cubicBezTo>
                <a:cubicBezTo>
                  <a:pt x="6846931" y="2426377"/>
                  <a:pt x="6863720" y="2456509"/>
                  <a:pt x="6850905" y="2454207"/>
                </a:cubicBezTo>
                <a:cubicBezTo>
                  <a:pt x="6856659" y="2464947"/>
                  <a:pt x="6853850" y="2476105"/>
                  <a:pt x="6848900" y="2487203"/>
                </a:cubicBezTo>
                <a:lnTo>
                  <a:pt x="6837487" y="2512282"/>
                </a:lnTo>
                <a:cubicBezTo>
                  <a:pt x="6837823" y="2512961"/>
                  <a:pt x="6838158" y="2513640"/>
                  <a:pt x="6838494" y="2514318"/>
                </a:cubicBezTo>
                <a:cubicBezTo>
                  <a:pt x="6846991" y="2534324"/>
                  <a:pt x="6855486" y="2554328"/>
                  <a:pt x="6863982" y="2574334"/>
                </a:cubicBezTo>
                <a:lnTo>
                  <a:pt x="6862893" y="2579877"/>
                </a:lnTo>
                <a:cubicBezTo>
                  <a:pt x="6862738" y="2585644"/>
                  <a:pt x="6863120" y="2603388"/>
                  <a:pt x="6863047" y="2608928"/>
                </a:cubicBezTo>
                <a:lnTo>
                  <a:pt x="6862462" y="2613111"/>
                </a:lnTo>
                <a:lnTo>
                  <a:pt x="6854084" y="2621996"/>
                </a:lnTo>
                <a:lnTo>
                  <a:pt x="6856559" y="2634265"/>
                </a:lnTo>
                <a:lnTo>
                  <a:pt x="6847985" y="2647237"/>
                </a:lnTo>
                <a:cubicBezTo>
                  <a:pt x="6850226" y="2648158"/>
                  <a:pt x="6852294" y="2649356"/>
                  <a:pt x="6854115" y="2650786"/>
                </a:cubicBezTo>
                <a:lnTo>
                  <a:pt x="6859942" y="2661993"/>
                </a:lnTo>
                <a:lnTo>
                  <a:pt x="6851884" y="2670949"/>
                </a:lnTo>
                <a:cubicBezTo>
                  <a:pt x="6864376" y="2672007"/>
                  <a:pt x="6849871" y="2681695"/>
                  <a:pt x="6846115" y="2690255"/>
                </a:cubicBezTo>
                <a:lnTo>
                  <a:pt x="6846964" y="2695683"/>
                </a:lnTo>
                <a:lnTo>
                  <a:pt x="6836011" y="2713964"/>
                </a:lnTo>
                <a:lnTo>
                  <a:pt x="6830478" y="2730175"/>
                </a:lnTo>
                <a:lnTo>
                  <a:pt x="6841091" y="2763497"/>
                </a:lnTo>
                <a:lnTo>
                  <a:pt x="6803520" y="3051539"/>
                </a:lnTo>
                <a:cubicBezTo>
                  <a:pt x="6790420" y="3165645"/>
                  <a:pt x="6749912" y="3216611"/>
                  <a:pt x="6733280" y="3335396"/>
                </a:cubicBezTo>
                <a:lnTo>
                  <a:pt x="6735884" y="3456509"/>
                </a:lnTo>
                <a:lnTo>
                  <a:pt x="6715764" y="3531827"/>
                </a:lnTo>
                <a:lnTo>
                  <a:pt x="6730329" y="3570877"/>
                </a:lnTo>
                <a:lnTo>
                  <a:pt x="6727426" y="3583849"/>
                </a:lnTo>
                <a:lnTo>
                  <a:pt x="6718706" y="3592763"/>
                </a:lnTo>
                <a:cubicBezTo>
                  <a:pt x="6707946" y="3613948"/>
                  <a:pt x="6713985" y="3641245"/>
                  <a:pt x="6693350" y="3653485"/>
                </a:cubicBezTo>
                <a:cubicBezTo>
                  <a:pt x="6688922" y="3659316"/>
                  <a:pt x="6686748" y="3664985"/>
                  <a:pt x="6685983" y="3670528"/>
                </a:cubicBezTo>
                <a:lnTo>
                  <a:pt x="6687033" y="3685990"/>
                </a:lnTo>
                <a:lnTo>
                  <a:pt x="6693711" y="3690283"/>
                </a:lnTo>
                <a:lnTo>
                  <a:pt x="6690843" y="3699787"/>
                </a:lnTo>
                <a:cubicBezTo>
                  <a:pt x="6691104" y="3700686"/>
                  <a:pt x="6691364" y="3701586"/>
                  <a:pt x="6691624" y="3702486"/>
                </a:cubicBezTo>
                <a:cubicBezTo>
                  <a:pt x="6693145" y="3707637"/>
                  <a:pt x="6694400" y="3712728"/>
                  <a:pt x="6694549" y="3717784"/>
                </a:cubicBezTo>
                <a:cubicBezTo>
                  <a:pt x="6659304" y="3711701"/>
                  <a:pt x="6689997" y="3759789"/>
                  <a:pt x="6662489" y="3746229"/>
                </a:cubicBezTo>
                <a:cubicBezTo>
                  <a:pt x="6642637" y="3780750"/>
                  <a:pt x="6605132" y="3867558"/>
                  <a:pt x="6575429" y="3924910"/>
                </a:cubicBezTo>
                <a:lnTo>
                  <a:pt x="6538994" y="3989353"/>
                </a:lnTo>
                <a:lnTo>
                  <a:pt x="6535698" y="4033899"/>
                </a:lnTo>
                <a:cubicBezTo>
                  <a:pt x="6533175" y="4070470"/>
                  <a:pt x="6530536" y="4110146"/>
                  <a:pt x="6527053" y="4142250"/>
                </a:cubicBezTo>
                <a:cubicBezTo>
                  <a:pt x="6519001" y="4200007"/>
                  <a:pt x="6506061" y="4278998"/>
                  <a:pt x="6501843" y="4329442"/>
                </a:cubicBezTo>
                <a:cubicBezTo>
                  <a:pt x="6495642" y="4381764"/>
                  <a:pt x="6492993" y="4433012"/>
                  <a:pt x="6489841" y="4456184"/>
                </a:cubicBezTo>
                <a:lnTo>
                  <a:pt x="6482918" y="4468478"/>
                </a:lnTo>
                <a:lnTo>
                  <a:pt x="6484019" y="4469862"/>
                </a:lnTo>
                <a:cubicBezTo>
                  <a:pt x="6485835" y="4476321"/>
                  <a:pt x="6484493" y="4480555"/>
                  <a:pt x="6481759" y="4483797"/>
                </a:cubicBezTo>
                <a:lnTo>
                  <a:pt x="6477370" y="4487091"/>
                </a:lnTo>
                <a:lnTo>
                  <a:pt x="6474598" y="4496728"/>
                </a:lnTo>
                <a:lnTo>
                  <a:pt x="6465848" y="4515918"/>
                </a:lnTo>
                <a:cubicBezTo>
                  <a:pt x="6466332" y="4517049"/>
                  <a:pt x="6466814" y="4518182"/>
                  <a:pt x="6467296" y="4519316"/>
                </a:cubicBezTo>
                <a:lnTo>
                  <a:pt x="6458903" y="4547957"/>
                </a:lnTo>
                <a:lnTo>
                  <a:pt x="6460248" y="4548262"/>
                </a:lnTo>
                <a:cubicBezTo>
                  <a:pt x="6463078" y="4549595"/>
                  <a:pt x="6464808" y="4551811"/>
                  <a:pt x="6464276" y="4555939"/>
                </a:cubicBezTo>
                <a:cubicBezTo>
                  <a:pt x="6486531" y="4548276"/>
                  <a:pt x="6472165" y="4557977"/>
                  <a:pt x="6468635" y="4570815"/>
                </a:cubicBezTo>
                <a:cubicBezTo>
                  <a:pt x="6472622" y="4583801"/>
                  <a:pt x="6485098" y="4622347"/>
                  <a:pt x="6488206" y="4633846"/>
                </a:cubicBezTo>
                <a:lnTo>
                  <a:pt x="6487272" y="4639816"/>
                </a:lnTo>
                <a:lnTo>
                  <a:pt x="6487581" y="4639923"/>
                </a:lnTo>
                <a:cubicBezTo>
                  <a:pt x="6488082" y="4641190"/>
                  <a:pt x="6488037" y="4643141"/>
                  <a:pt x="6487249" y="4646192"/>
                </a:cubicBezTo>
                <a:lnTo>
                  <a:pt x="6485570" y="4650706"/>
                </a:lnTo>
                <a:lnTo>
                  <a:pt x="6483759" y="4662290"/>
                </a:lnTo>
                <a:cubicBezTo>
                  <a:pt x="6484278" y="4663587"/>
                  <a:pt x="6484797" y="4664883"/>
                  <a:pt x="6485315" y="4666180"/>
                </a:cubicBezTo>
                <a:lnTo>
                  <a:pt x="6489077" y="4667585"/>
                </a:lnTo>
                <a:lnTo>
                  <a:pt x="6488467" y="4668660"/>
                </a:lnTo>
                <a:cubicBezTo>
                  <a:pt x="6480300" y="4676831"/>
                  <a:pt x="6469898" y="4679345"/>
                  <a:pt x="6496179" y="4689807"/>
                </a:cubicBezTo>
                <a:cubicBezTo>
                  <a:pt x="6482141" y="4708535"/>
                  <a:pt x="6498545" y="4712235"/>
                  <a:pt x="6500957" y="4737890"/>
                </a:cubicBezTo>
                <a:cubicBezTo>
                  <a:pt x="6488706" y="4748600"/>
                  <a:pt x="6491350" y="4757223"/>
                  <a:pt x="6498641" y="4765657"/>
                </a:cubicBezTo>
                <a:cubicBezTo>
                  <a:pt x="6490164" y="4790618"/>
                  <a:pt x="6498852" y="4813399"/>
                  <a:pt x="6497829" y="4841463"/>
                </a:cubicBezTo>
                <a:lnTo>
                  <a:pt x="6521578" y="4969863"/>
                </a:lnTo>
                <a:lnTo>
                  <a:pt x="6518695" y="4974028"/>
                </a:lnTo>
                <a:cubicBezTo>
                  <a:pt x="6517064" y="4976933"/>
                  <a:pt x="6516439" y="4978909"/>
                  <a:pt x="6516513" y="4980318"/>
                </a:cubicBezTo>
                <a:lnTo>
                  <a:pt x="6516763" y="4980501"/>
                </a:lnTo>
                <a:lnTo>
                  <a:pt x="6514121" y="4986338"/>
                </a:lnTo>
                <a:lnTo>
                  <a:pt x="6511173" y="4991296"/>
                </a:lnTo>
                <a:cubicBezTo>
                  <a:pt x="6522961" y="5019829"/>
                  <a:pt x="6534748" y="5048361"/>
                  <a:pt x="6546537" y="5076895"/>
                </a:cubicBezTo>
                <a:lnTo>
                  <a:pt x="6544581" y="5081568"/>
                </a:lnTo>
                <a:cubicBezTo>
                  <a:pt x="6543589" y="5084748"/>
                  <a:pt x="6543387" y="5086810"/>
                  <a:pt x="6543750" y="5088173"/>
                </a:cubicBezTo>
                <a:lnTo>
                  <a:pt x="6544034" y="5088300"/>
                </a:lnTo>
                <a:lnTo>
                  <a:pt x="6542660" y="5094558"/>
                </a:lnTo>
                <a:cubicBezTo>
                  <a:pt x="6539647" y="5105196"/>
                  <a:pt x="6536055" y="5115626"/>
                  <a:pt x="6532096" y="5125620"/>
                </a:cubicBezTo>
                <a:cubicBezTo>
                  <a:pt x="6530494" y="5154527"/>
                  <a:pt x="6532737" y="5244020"/>
                  <a:pt x="6533049" y="5268004"/>
                </a:cubicBezTo>
                <a:cubicBezTo>
                  <a:pt x="6533356" y="5268513"/>
                  <a:pt x="6533664" y="5269021"/>
                  <a:pt x="6533970" y="5269530"/>
                </a:cubicBezTo>
                <a:lnTo>
                  <a:pt x="6502603" y="5390941"/>
                </a:lnTo>
                <a:cubicBezTo>
                  <a:pt x="6487576" y="5438194"/>
                  <a:pt x="6471524" y="5465286"/>
                  <a:pt x="6477660" y="5539927"/>
                </a:cubicBezTo>
                <a:cubicBezTo>
                  <a:pt x="6469926" y="5610775"/>
                  <a:pt x="6461800" y="5740573"/>
                  <a:pt x="6456458" y="5791594"/>
                </a:cubicBezTo>
                <a:cubicBezTo>
                  <a:pt x="6427890" y="5787060"/>
                  <a:pt x="6468179" y="5849672"/>
                  <a:pt x="6434556" y="5855206"/>
                </a:cubicBezTo>
                <a:cubicBezTo>
                  <a:pt x="6436026" y="5860240"/>
                  <a:pt x="6415712" y="5868910"/>
                  <a:pt x="6418454" y="5873582"/>
                </a:cubicBezTo>
                <a:cubicBezTo>
                  <a:pt x="6418927" y="5874401"/>
                  <a:pt x="6419401" y="5875218"/>
                  <a:pt x="6419875" y="5876037"/>
                </a:cubicBezTo>
                <a:lnTo>
                  <a:pt x="6419775" y="5886534"/>
                </a:lnTo>
                <a:lnTo>
                  <a:pt x="6426971" y="5888644"/>
                </a:lnTo>
                <a:cubicBezTo>
                  <a:pt x="6428647" y="5893707"/>
                  <a:pt x="6430322" y="5898769"/>
                  <a:pt x="6431999" y="5903832"/>
                </a:cubicBezTo>
                <a:cubicBezTo>
                  <a:pt x="6432764" y="5909651"/>
                  <a:pt x="6432285" y="5916068"/>
                  <a:pt x="6429798" y="5923391"/>
                </a:cubicBezTo>
                <a:cubicBezTo>
                  <a:pt x="6409104" y="5948880"/>
                  <a:pt x="6461339" y="5981626"/>
                  <a:pt x="6434072" y="6013205"/>
                </a:cubicBezTo>
                <a:cubicBezTo>
                  <a:pt x="6426624" y="6024901"/>
                  <a:pt x="6431095" y="6066777"/>
                  <a:pt x="6439333" y="6074018"/>
                </a:cubicBezTo>
                <a:cubicBezTo>
                  <a:pt x="6439795" y="6081731"/>
                  <a:pt x="6453428" y="6126985"/>
                  <a:pt x="6463083" y="6130837"/>
                </a:cubicBezTo>
                <a:cubicBezTo>
                  <a:pt x="6474368" y="6137057"/>
                  <a:pt x="6441750" y="6156330"/>
                  <a:pt x="6457360" y="6152982"/>
                </a:cubicBezTo>
                <a:cubicBezTo>
                  <a:pt x="6454563" y="6186619"/>
                  <a:pt x="6497804" y="6191636"/>
                  <a:pt x="6495529" y="6221100"/>
                </a:cubicBezTo>
                <a:cubicBezTo>
                  <a:pt x="6497396" y="6222126"/>
                  <a:pt x="6506682" y="6257468"/>
                  <a:pt x="6514948" y="6287550"/>
                </a:cubicBezTo>
                <a:cubicBezTo>
                  <a:pt x="6523215" y="6317632"/>
                  <a:pt x="6556102" y="6391312"/>
                  <a:pt x="6545124" y="6401595"/>
                </a:cubicBezTo>
                <a:cubicBezTo>
                  <a:pt x="6546214" y="6423902"/>
                  <a:pt x="6525024" y="6432919"/>
                  <a:pt x="6525833" y="6487110"/>
                </a:cubicBezTo>
                <a:cubicBezTo>
                  <a:pt x="6547115" y="6574474"/>
                  <a:pt x="6547900" y="6553611"/>
                  <a:pt x="6554825" y="6588589"/>
                </a:cubicBezTo>
                <a:cubicBezTo>
                  <a:pt x="6583783" y="6637976"/>
                  <a:pt x="6536155" y="6687723"/>
                  <a:pt x="6601569" y="6769963"/>
                </a:cubicBezTo>
                <a:cubicBezTo>
                  <a:pt x="6623036" y="6819284"/>
                  <a:pt x="6607516" y="6817955"/>
                  <a:pt x="6620945" y="6835814"/>
                </a:cubicBezTo>
                <a:lnTo>
                  <a:pt x="6625906" y="6858000"/>
                </a:lnTo>
                <a:lnTo>
                  <a:pt x="723901" y="6858000"/>
                </a:lnTo>
                <a:lnTo>
                  <a:pt x="50196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5FA76551-BBA5-3003-BF48-C1B23FEB578B}"/>
              </a:ext>
            </a:extLst>
          </p:cNvPr>
          <p:cNvSpPr txBox="1"/>
          <p:nvPr/>
        </p:nvSpPr>
        <p:spPr>
          <a:xfrm>
            <a:off x="338422" y="189875"/>
            <a:ext cx="5562706" cy="1426234"/>
          </a:xfrm>
          <a:prstGeom prst="rect">
            <a:avLst/>
          </a:prstGeom>
        </p:spPr>
        <p:txBody>
          <a:bodyPr vert="horz" lIns="91440" tIns="45720" rIns="91440" bIns="45720" rtlCol="0" anchor="ctr">
            <a:normAutofit/>
          </a:bodyPr>
          <a:lstStyle/>
          <a:p>
            <a:pPr defTabSz="914400">
              <a:lnSpc>
                <a:spcPct val="110000"/>
              </a:lnSpc>
              <a:spcBef>
                <a:spcPct val="0"/>
              </a:spcBef>
              <a:spcAft>
                <a:spcPts val="600"/>
              </a:spcAft>
            </a:pPr>
            <a:r>
              <a:rPr lang="en-US" sz="2800" b="1" u="sng" cap="all" spc="600" dirty="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Peripheral Arterial Disease</a:t>
            </a:r>
          </a:p>
        </p:txBody>
      </p:sp>
      <p:sp>
        <p:nvSpPr>
          <p:cNvPr id="3" name="TextBox 2">
            <a:extLst>
              <a:ext uri="{FF2B5EF4-FFF2-40B4-BE49-F238E27FC236}">
                <a16:creationId xmlns:a16="http://schemas.microsoft.com/office/drawing/2014/main" id="{47A9ABC2-0117-74B4-31AD-94496B8C1773}"/>
              </a:ext>
            </a:extLst>
          </p:cNvPr>
          <p:cNvSpPr txBox="1"/>
          <p:nvPr/>
        </p:nvSpPr>
        <p:spPr>
          <a:xfrm>
            <a:off x="348566" y="1805984"/>
            <a:ext cx="5216426" cy="4536668"/>
          </a:xfrm>
          <a:prstGeom prst="rect">
            <a:avLst/>
          </a:prstGeom>
        </p:spPr>
        <p:txBody>
          <a:bodyPr vert="horz" lIns="91440" tIns="45720" rIns="91440" bIns="45720" rtlCol="0">
            <a:noAutofit/>
          </a:bodyPr>
          <a:lstStyle/>
          <a:p>
            <a:pPr defTabSz="914400">
              <a:lnSpc>
                <a:spcPct val="90000"/>
              </a:lnSpc>
              <a:spcAft>
                <a:spcPts val="600"/>
              </a:spcAft>
            </a:pPr>
            <a:r>
              <a:rPr lang="en-US" spc="50" dirty="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The constriction or obstruction of the arteries brought on by the buildup of fatty plaques in the arteries is known as peripheral arterial disease (PAD). It is an accurate prognosticator of cardiovascular and all-cause of mortality deaths. According to </a:t>
            </a:r>
            <a:r>
              <a:rPr lang="en-US" spc="50" dirty="0" err="1">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Shamaki</a:t>
            </a:r>
            <a:r>
              <a:rPr lang="en-US" spc="50" dirty="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 et al. (2021) 45% increase in the probability of developing coronary artery disease and 35% can amplify in developing coronary artery disease. Intermittent claudication is the primary symptom which causes cramping, leg pain and  numbness which are two common symptoms for type 2 diabetes. Diagnosis tests may include ankle-brachial index (ABI), where a treatment for the person centered will be focused on their lifestyle changes to improve circulation of the leg or surgical procedures to restore blood flow.</a:t>
            </a:r>
          </a:p>
        </p:txBody>
      </p:sp>
      <p:pic>
        <p:nvPicPr>
          <p:cNvPr id="4" name="Picture 3" descr="A diagram of a leg arteries and veins&#10;&#10;AI-generated content may be incorrect.">
            <a:extLst>
              <a:ext uri="{FF2B5EF4-FFF2-40B4-BE49-F238E27FC236}">
                <a16:creationId xmlns:a16="http://schemas.microsoft.com/office/drawing/2014/main" id="{BE964D1A-D4BE-AECE-8A1F-CB0100B8F4B4}"/>
              </a:ext>
            </a:extLst>
          </p:cNvPr>
          <p:cNvPicPr>
            <a:picLocks noChangeAspect="1"/>
          </p:cNvPicPr>
          <p:nvPr/>
        </p:nvPicPr>
        <p:blipFill>
          <a:blip r:embed="rId7"/>
          <a:stretch>
            <a:fillRect/>
          </a:stretch>
        </p:blipFill>
        <p:spPr>
          <a:xfrm>
            <a:off x="7253784" y="1334724"/>
            <a:ext cx="3951737" cy="4203975"/>
          </a:xfrm>
          <a:prstGeom prst="rect">
            <a:avLst/>
          </a:prstGeom>
        </p:spPr>
      </p:pic>
      <p:sp>
        <p:nvSpPr>
          <p:cNvPr id="5" name="TextBox 4">
            <a:extLst>
              <a:ext uri="{FF2B5EF4-FFF2-40B4-BE49-F238E27FC236}">
                <a16:creationId xmlns:a16="http://schemas.microsoft.com/office/drawing/2014/main" id="{8BE54475-C5BE-A2DC-D9A8-E2A199118D08}"/>
              </a:ext>
            </a:extLst>
          </p:cNvPr>
          <p:cNvSpPr txBox="1"/>
          <p:nvPr/>
        </p:nvSpPr>
        <p:spPr>
          <a:xfrm>
            <a:off x="9039617" y="5829017"/>
            <a:ext cx="1567417" cy="369332"/>
          </a:xfrm>
          <a:prstGeom prst="rect">
            <a:avLst/>
          </a:prstGeom>
          <a:noFill/>
        </p:spPr>
        <p:txBody>
          <a:bodyPr wrap="none" rtlCol="0">
            <a:spAutoFit/>
          </a:bodyPr>
          <a:lstStyle/>
          <a:p>
            <a:r>
              <a:rPr lang="en-GB"/>
              <a:t>(Guniita, 2015)</a:t>
            </a:r>
            <a:endParaRPr lang="en-GB" dirty="0"/>
          </a:p>
        </p:txBody>
      </p:sp>
      <p:pic>
        <p:nvPicPr>
          <p:cNvPr id="6" name="Recorded Sound">
            <a:hlinkClick r:id="" action="ppaction://media"/>
            <a:extLst>
              <a:ext uri="{FF2B5EF4-FFF2-40B4-BE49-F238E27FC236}">
                <a16:creationId xmlns:a16="http://schemas.microsoft.com/office/drawing/2014/main" id="{9A4A6493-DF80-17F5-3187-8AB74C96685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6383328" y="5734677"/>
            <a:ext cx="487363" cy="487363"/>
          </a:xfrm>
          <a:prstGeom prst="rect">
            <a:avLst/>
          </a:prstGeom>
        </p:spPr>
      </p:pic>
    </p:spTree>
    <p:extLst>
      <p:ext uri="{BB962C8B-B14F-4D97-AF65-F5344CB8AC3E}">
        <p14:creationId xmlns:p14="http://schemas.microsoft.com/office/powerpoint/2010/main" val="4033698680"/>
      </p:ext>
    </p:extLst>
  </p:cSld>
  <p:clrMapOvr>
    <a:masterClrMapping/>
  </p:clrMapOvr>
  <mc:AlternateContent xmlns:mc="http://schemas.openxmlformats.org/markup-compatibility/2006">
    <mc:Choice xmlns:p14="http://schemas.microsoft.com/office/powerpoint/2010/main" Requires="p14">
      <p:transition spd="slow" p14:dur="2000" advTm="85361"/>
    </mc:Choice>
    <mc:Fallback>
      <p:transition spd="slow" advTm="85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36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478E5B-BAA7-BFC3-22CE-FF510942488B}"/>
              </a:ext>
            </a:extLst>
          </p:cNvPr>
          <p:cNvSpPr txBox="1"/>
          <p:nvPr/>
        </p:nvSpPr>
        <p:spPr>
          <a:xfrm>
            <a:off x="4616970" y="149903"/>
            <a:ext cx="3339376" cy="646331"/>
          </a:xfrm>
          <a:prstGeom prst="rect">
            <a:avLst/>
          </a:prstGeom>
          <a:noFill/>
        </p:spPr>
        <p:txBody>
          <a:bodyPr wrap="none" rtlCol="0">
            <a:spAutoFit/>
          </a:bodyPr>
          <a:lstStyle/>
          <a:p>
            <a:r>
              <a:rPr lang="en-GB" sz="3600" b="1" u="sng" dirty="0">
                <a:latin typeface="Arial" panose="020B0604020202020204" pitchFamily="34" charset="0"/>
                <a:cs typeface="Arial" panose="020B0604020202020204" pitchFamily="34" charset="0"/>
              </a:rPr>
              <a:t>Aortic disease</a:t>
            </a:r>
          </a:p>
        </p:txBody>
      </p:sp>
      <p:sp>
        <p:nvSpPr>
          <p:cNvPr id="3" name="TextBox 2">
            <a:extLst>
              <a:ext uri="{FF2B5EF4-FFF2-40B4-BE49-F238E27FC236}">
                <a16:creationId xmlns:a16="http://schemas.microsoft.com/office/drawing/2014/main" id="{B3A61618-4194-7EB2-6CAE-EC6CA69CC83F}"/>
              </a:ext>
            </a:extLst>
          </p:cNvPr>
          <p:cNvSpPr txBox="1"/>
          <p:nvPr/>
        </p:nvSpPr>
        <p:spPr>
          <a:xfrm>
            <a:off x="539646" y="1094281"/>
            <a:ext cx="10927829" cy="5632311"/>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 term ‘Aortic disease’ is described as a collection of disorders that impact the aorta, it’s the biggest artery in the body which transports blood enriched with oxygen from the heart to the body’s other organs. The most prevalent types formed is </a:t>
            </a:r>
            <a:r>
              <a:rPr lang="en-GB" sz="2400" b="1" dirty="0">
                <a:latin typeface="Arial" panose="020B0604020202020204" pitchFamily="34" charset="0"/>
                <a:cs typeface="Arial" panose="020B0604020202020204" pitchFamily="34" charset="0"/>
              </a:rPr>
              <a:t>Aortic dissection </a:t>
            </a:r>
            <a:r>
              <a:rPr lang="en-GB" sz="2400" dirty="0">
                <a:latin typeface="Arial" panose="020B0604020202020204" pitchFamily="34" charset="0"/>
                <a:cs typeface="Arial" panose="020B0604020202020204" pitchFamily="34" charset="0"/>
              </a:rPr>
              <a:t>and </a:t>
            </a:r>
            <a:r>
              <a:rPr lang="en-GB" sz="2400" b="1" dirty="0">
                <a:latin typeface="Arial" panose="020B0604020202020204" pitchFamily="34" charset="0"/>
                <a:cs typeface="Arial" panose="020B0604020202020204" pitchFamily="34" charset="0"/>
              </a:rPr>
              <a:t>Aortic aneurysm</a:t>
            </a:r>
            <a:r>
              <a:rPr lang="en-GB" sz="2400" dirty="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Aortic dissection</a:t>
            </a:r>
            <a:r>
              <a:rPr lang="en-GB" sz="2400" dirty="0">
                <a:latin typeface="Arial" panose="020B0604020202020204" pitchFamily="34" charset="0"/>
                <a:cs typeface="Arial" panose="020B0604020202020204" pitchFamily="34" charset="0"/>
              </a:rPr>
              <a:t>= When a portion of the aorta wall fails and protrudes outward, it results in an aortic aneurysm.</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Aortic aneurysm</a:t>
            </a:r>
            <a:r>
              <a:rPr lang="en-GB" sz="2400" dirty="0">
                <a:latin typeface="Arial" panose="020B0604020202020204" pitchFamily="34" charset="0"/>
                <a:cs typeface="Arial" panose="020B0604020202020204" pitchFamily="34" charset="0"/>
              </a:rPr>
              <a:t>= When the aorta's inner layer splits, that causes the blood to pass between the wall layers, producing excruciating agony and perhaps harming organs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Conditions can include back, chest and abdominal pain, that includes shortness of breath and Low blood pressure(Schillinger et al., 2002). Treatments will include medication to control blood pressure or surgery repairing of the aorta.</a:t>
            </a:r>
          </a:p>
        </p:txBody>
      </p:sp>
      <p:pic>
        <p:nvPicPr>
          <p:cNvPr id="5" name="Recorded Sound">
            <a:hlinkClick r:id="" action="ppaction://media"/>
            <a:extLst>
              <a:ext uri="{FF2B5EF4-FFF2-40B4-BE49-F238E27FC236}">
                <a16:creationId xmlns:a16="http://schemas.microsoft.com/office/drawing/2014/main" id="{5EF6D047-4EAF-569E-FFD3-C54635EEF5C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118725" y="4738021"/>
            <a:ext cx="487363" cy="487363"/>
          </a:xfrm>
          <a:prstGeom prst="rect">
            <a:avLst/>
          </a:prstGeom>
        </p:spPr>
      </p:pic>
    </p:spTree>
    <p:extLst>
      <p:ext uri="{BB962C8B-B14F-4D97-AF65-F5344CB8AC3E}">
        <p14:creationId xmlns:p14="http://schemas.microsoft.com/office/powerpoint/2010/main" val="1408327505"/>
      </p:ext>
    </p:extLst>
  </p:cSld>
  <p:clrMapOvr>
    <a:masterClrMapping/>
  </p:clrMapOvr>
  <mc:AlternateContent xmlns:mc="http://schemas.openxmlformats.org/markup-compatibility/2006">
    <mc:Choice xmlns:p14="http://schemas.microsoft.com/office/powerpoint/2010/main" Requires="p14">
      <p:transition spd="slow" p14:dur="2000" advTm="74089"/>
    </mc:Choice>
    <mc:Fallback>
      <p:transition spd="slow" advTm="740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85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44E05F7-425E-6DB4-BB03-D9BCD928CF4D}"/>
              </a:ext>
            </a:extLst>
          </p:cNvPr>
          <p:cNvSpPr txBox="1"/>
          <p:nvPr/>
        </p:nvSpPr>
        <p:spPr>
          <a:xfrm>
            <a:off x="539646" y="489891"/>
            <a:ext cx="11362543" cy="553998"/>
          </a:xfrm>
          <a:prstGeom prst="rect">
            <a:avLst/>
          </a:prstGeom>
          <a:noFill/>
        </p:spPr>
        <p:txBody>
          <a:bodyPr wrap="square">
            <a:spAutoFit/>
          </a:bodyPr>
          <a:lstStyle/>
          <a:p>
            <a:r>
              <a:rPr lang="en-GB" sz="3000" b="1" u="sng" dirty="0">
                <a:latin typeface="Arial" panose="020B0604020202020204" pitchFamily="34" charset="0"/>
                <a:cs typeface="Arial" panose="020B0604020202020204" pitchFamily="34" charset="0"/>
              </a:rPr>
              <a:t>How Type two Diabetes connected to Cardiovascular disease </a:t>
            </a:r>
          </a:p>
        </p:txBody>
      </p:sp>
      <p:sp>
        <p:nvSpPr>
          <p:cNvPr id="5" name="TextBox 4">
            <a:extLst>
              <a:ext uri="{FF2B5EF4-FFF2-40B4-BE49-F238E27FC236}">
                <a16:creationId xmlns:a16="http://schemas.microsoft.com/office/drawing/2014/main" id="{DA716BC3-207A-3B29-3623-9C93998FE16D}"/>
              </a:ext>
            </a:extLst>
          </p:cNvPr>
          <p:cNvSpPr txBox="1"/>
          <p:nvPr/>
        </p:nvSpPr>
        <p:spPr>
          <a:xfrm>
            <a:off x="404735" y="1364105"/>
            <a:ext cx="11017770" cy="538609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According to Feldman et al. (2019) people with diabetes often experience diabetic neuropathy, which is characterised by discomfort and loss of sensory function that starts distally in the lower extremities caused by damage to the nerves system.</a:t>
            </a:r>
          </a:p>
          <a:p>
            <a:r>
              <a:rPr lang="en-GB" sz="2800" dirty="0">
                <a:latin typeface="Arial" panose="020B0604020202020204" pitchFamily="34" charset="0"/>
                <a:cs typeface="Arial" panose="020B0604020202020204" pitchFamily="34" charset="0"/>
              </a:rPr>
              <a:t>Type 2 diabetes is the contributing factor for cardiovascular disease due to the high glucose level, which causes inflammation to the atherosclerosis. </a:t>
            </a:r>
          </a:p>
          <a:p>
            <a:r>
              <a:rPr lang="en-GB" sz="2800" dirty="0">
                <a:latin typeface="Arial" panose="020B0604020202020204" pitchFamily="34" charset="0"/>
                <a:cs typeface="Arial" panose="020B0604020202020204" pitchFamily="34" charset="0"/>
              </a:rPr>
              <a:t>The restriction of blood flow due to hardening and narrowing of the arteries is a major risk factor for a heart attack and stroke, people with diabetes are more likely to have high blood pressure and high cholesterol due to obesity(Su et al., 2022).</a:t>
            </a:r>
          </a:p>
          <a:p>
            <a:endParaRPr lang="en-GB" dirty="0"/>
          </a:p>
          <a:p>
            <a:endParaRPr lang="en-GB" dirty="0"/>
          </a:p>
        </p:txBody>
      </p:sp>
      <p:pic>
        <p:nvPicPr>
          <p:cNvPr id="3" name="Recorded Sound">
            <a:hlinkClick r:id="" action="ppaction://media"/>
            <a:extLst>
              <a:ext uri="{FF2B5EF4-FFF2-40B4-BE49-F238E27FC236}">
                <a16:creationId xmlns:a16="http://schemas.microsoft.com/office/drawing/2014/main" id="{8810AF98-619B-258E-0480-74B339F39B3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174828" y="5838959"/>
            <a:ext cx="487363" cy="487363"/>
          </a:xfrm>
          <a:prstGeom prst="rect">
            <a:avLst/>
          </a:prstGeom>
        </p:spPr>
      </p:pic>
    </p:spTree>
    <p:extLst>
      <p:ext uri="{BB962C8B-B14F-4D97-AF65-F5344CB8AC3E}">
        <p14:creationId xmlns:p14="http://schemas.microsoft.com/office/powerpoint/2010/main" val="531106884"/>
      </p:ext>
    </p:extLst>
  </p:cSld>
  <p:clrMapOvr>
    <a:masterClrMapping/>
  </p:clrMapOvr>
  <mc:AlternateContent xmlns:mc="http://schemas.openxmlformats.org/markup-compatibility/2006">
    <mc:Choice xmlns:p14="http://schemas.microsoft.com/office/powerpoint/2010/main" Requires="p14">
      <p:transition spd="slow" p14:dur="2000" advTm="60364"/>
    </mc:Choice>
    <mc:Fallback>
      <p:transition spd="slow" advTm="603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14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Table 10">
            <a:extLst>
              <a:ext uri="{FF2B5EF4-FFF2-40B4-BE49-F238E27FC236}">
                <a16:creationId xmlns:a16="http://schemas.microsoft.com/office/drawing/2014/main" id="{7C5E9EED-4DD9-1934-C45D-1FD7390E8102}"/>
              </a:ext>
            </a:extLst>
          </p:cNvPr>
          <p:cNvGraphicFramePr>
            <a:graphicFrameLocks noGrp="1"/>
          </p:cNvGraphicFramePr>
          <p:nvPr>
            <p:extLst>
              <p:ext uri="{D42A27DB-BD31-4B8C-83A1-F6EECF244321}">
                <p14:modId xmlns:p14="http://schemas.microsoft.com/office/powerpoint/2010/main" val="1822223086"/>
              </p:ext>
            </p:extLst>
          </p:nvPr>
        </p:nvGraphicFramePr>
        <p:xfrm>
          <a:off x="188209" y="794613"/>
          <a:ext cx="5103319" cy="2915367"/>
        </p:xfrm>
        <a:graphic>
          <a:graphicData uri="http://schemas.openxmlformats.org/drawingml/2006/table">
            <a:tbl>
              <a:tblPr firstRow="1" bandRow="1">
                <a:tableStyleId>{5940675A-B579-460E-94D1-54222C63F5DA}</a:tableStyleId>
              </a:tblPr>
              <a:tblGrid>
                <a:gridCol w="1925404">
                  <a:extLst>
                    <a:ext uri="{9D8B030D-6E8A-4147-A177-3AD203B41FA5}">
                      <a16:colId xmlns:a16="http://schemas.microsoft.com/office/drawing/2014/main" val="1788639320"/>
                    </a:ext>
                  </a:extLst>
                </a:gridCol>
                <a:gridCol w="3177915">
                  <a:extLst>
                    <a:ext uri="{9D8B030D-6E8A-4147-A177-3AD203B41FA5}">
                      <a16:colId xmlns:a16="http://schemas.microsoft.com/office/drawing/2014/main" val="1376291540"/>
                    </a:ext>
                  </a:extLst>
                </a:gridCol>
              </a:tblGrid>
              <a:tr h="625854">
                <a:tc>
                  <a:txBody>
                    <a:bodyPr/>
                    <a:lstStyle/>
                    <a:p>
                      <a:r>
                        <a:rPr lang="en-GB" b="1" dirty="0">
                          <a:latin typeface="Arial" panose="020B0604020202020204" pitchFamily="34" charset="0"/>
                          <a:cs typeface="Arial" panose="020B0604020202020204" pitchFamily="34" charset="0"/>
                        </a:rPr>
                        <a:t>Name of Patient and</a:t>
                      </a:r>
                    </a:p>
                    <a:p>
                      <a:r>
                        <a:rPr lang="en-GB" b="1" dirty="0">
                          <a:latin typeface="Arial" panose="020B0604020202020204" pitchFamily="34" charset="0"/>
                          <a:cs typeface="Arial" panose="020B0604020202020204" pitchFamily="34" charset="0"/>
                        </a:rPr>
                        <a:t>Address</a:t>
                      </a:r>
                    </a:p>
                  </a:txBody>
                  <a:tcPr/>
                </a:tc>
                <a:tc>
                  <a:txBody>
                    <a:bodyPr/>
                    <a:lstStyle/>
                    <a:p>
                      <a:r>
                        <a:rPr lang="en-GB" dirty="0">
                          <a:latin typeface="Arial" panose="020B0604020202020204" pitchFamily="34" charset="0"/>
                          <a:cs typeface="Arial" panose="020B0604020202020204" pitchFamily="34" charset="0"/>
                        </a:rPr>
                        <a:t>Mr </a:t>
                      </a:r>
                      <a:r>
                        <a:rPr lang="en-GB" dirty="0" err="1">
                          <a:latin typeface="Arial" panose="020B0604020202020204" pitchFamily="34" charset="0"/>
                          <a:cs typeface="Arial" panose="020B0604020202020204" pitchFamily="34" charset="0"/>
                        </a:rPr>
                        <a:t>Ayudi</a:t>
                      </a:r>
                      <a:r>
                        <a:rPr lang="en-GB" dirty="0">
                          <a:latin typeface="Arial" panose="020B0604020202020204" pitchFamily="34" charset="0"/>
                          <a:cs typeface="Arial" panose="020B0604020202020204" pitchFamily="34" charset="0"/>
                        </a:rPr>
                        <a:t> Ali</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111 Minutes Road, B89 1QS</a:t>
                      </a:r>
                    </a:p>
                  </a:txBody>
                  <a:tcPr/>
                </a:tc>
                <a:extLst>
                  <a:ext uri="{0D108BD9-81ED-4DB2-BD59-A6C34878D82A}">
                    <a16:rowId xmlns:a16="http://schemas.microsoft.com/office/drawing/2014/main" val="1260452459"/>
                  </a:ext>
                </a:extLst>
              </a:tr>
              <a:tr h="453629">
                <a:tc>
                  <a:txBody>
                    <a:bodyPr/>
                    <a:lstStyle/>
                    <a:p>
                      <a:r>
                        <a:rPr lang="en-GB" b="1" dirty="0">
                          <a:latin typeface="Arial" panose="020B0604020202020204" pitchFamily="34" charset="0"/>
                          <a:cs typeface="Arial" panose="020B0604020202020204" pitchFamily="34" charset="0"/>
                        </a:rPr>
                        <a:t>D.O.B / Age</a:t>
                      </a:r>
                    </a:p>
                  </a:txBody>
                  <a:tcPr/>
                </a:tc>
                <a:tc>
                  <a:txBody>
                    <a:bodyPr/>
                    <a:lstStyle/>
                    <a:p>
                      <a:r>
                        <a:rPr lang="en-GB" dirty="0">
                          <a:latin typeface="Arial" panose="020B0604020202020204" pitchFamily="34" charset="0"/>
                          <a:cs typeface="Arial" panose="020B0604020202020204" pitchFamily="34" charset="0"/>
                        </a:rPr>
                        <a:t>25/01/1966 (66 years old)</a:t>
                      </a:r>
                    </a:p>
                  </a:txBody>
                  <a:tcPr/>
                </a:tc>
                <a:extLst>
                  <a:ext uri="{0D108BD9-81ED-4DB2-BD59-A6C34878D82A}">
                    <a16:rowId xmlns:a16="http://schemas.microsoft.com/office/drawing/2014/main" val="925325643"/>
                  </a:ext>
                </a:extLst>
              </a:tr>
              <a:tr h="453629">
                <a:tc>
                  <a:txBody>
                    <a:bodyPr/>
                    <a:lstStyle/>
                    <a:p>
                      <a:r>
                        <a:rPr lang="en-GB" b="1" dirty="0">
                          <a:latin typeface="Arial" panose="020B0604020202020204" pitchFamily="34" charset="0"/>
                          <a:cs typeface="Arial" panose="020B0604020202020204" pitchFamily="34" charset="0"/>
                        </a:rPr>
                        <a:t>Gender</a:t>
                      </a:r>
                    </a:p>
                  </a:txBody>
                  <a:tcPr/>
                </a:tc>
                <a:tc>
                  <a:txBody>
                    <a:bodyPr/>
                    <a:lstStyle/>
                    <a:p>
                      <a:r>
                        <a:rPr lang="en-GB" dirty="0">
                          <a:latin typeface="Arial" panose="020B0604020202020204" pitchFamily="34" charset="0"/>
                          <a:cs typeface="Arial" panose="020B0604020202020204" pitchFamily="34" charset="0"/>
                        </a:rPr>
                        <a:t>Male</a:t>
                      </a:r>
                    </a:p>
                  </a:txBody>
                  <a:tcPr/>
                </a:tc>
                <a:extLst>
                  <a:ext uri="{0D108BD9-81ED-4DB2-BD59-A6C34878D82A}">
                    <a16:rowId xmlns:a16="http://schemas.microsoft.com/office/drawing/2014/main" val="798892633"/>
                  </a:ext>
                </a:extLst>
              </a:tr>
              <a:tr h="453629">
                <a:tc>
                  <a:txBody>
                    <a:bodyPr/>
                    <a:lstStyle/>
                    <a:p>
                      <a:r>
                        <a:rPr lang="en-GB" b="1" dirty="0">
                          <a:latin typeface="Arial" panose="020B0604020202020204" pitchFamily="34" charset="0"/>
                          <a:cs typeface="Arial" panose="020B0604020202020204" pitchFamily="34" charset="0"/>
                        </a:rPr>
                        <a:t>NHS Number</a:t>
                      </a:r>
                    </a:p>
                  </a:txBody>
                  <a:tcPr/>
                </a:tc>
                <a:tc>
                  <a:txBody>
                    <a:bodyPr/>
                    <a:lstStyle/>
                    <a:p>
                      <a:endParaRPr lang="en-GB" dirty="0"/>
                    </a:p>
                  </a:txBody>
                  <a:tcPr/>
                </a:tc>
                <a:extLst>
                  <a:ext uri="{0D108BD9-81ED-4DB2-BD59-A6C34878D82A}">
                    <a16:rowId xmlns:a16="http://schemas.microsoft.com/office/drawing/2014/main" val="3687755120"/>
                  </a:ext>
                </a:extLst>
              </a:tr>
              <a:tr h="486503">
                <a:tc>
                  <a:txBody>
                    <a:bodyPr/>
                    <a:lstStyle/>
                    <a:p>
                      <a:r>
                        <a:rPr lang="en-GB" b="1" dirty="0">
                          <a:latin typeface="Arial" panose="020B0604020202020204" pitchFamily="34" charset="0"/>
                          <a:cs typeface="Arial" panose="020B0604020202020204" pitchFamily="34" charset="0"/>
                        </a:rPr>
                        <a:t>Diagnosis</a:t>
                      </a:r>
                    </a:p>
                  </a:txBody>
                  <a:tcPr/>
                </a:tc>
                <a:tc>
                  <a:txBody>
                    <a:bodyPr/>
                    <a:lstStyle/>
                    <a:p>
                      <a:r>
                        <a:rPr lang="en-GB" dirty="0">
                          <a:latin typeface="Arial" panose="020B0604020202020204" pitchFamily="34" charset="0"/>
                          <a:cs typeface="Arial" panose="020B0604020202020204" pitchFamily="34" charset="0"/>
                        </a:rPr>
                        <a:t>Cardiovascular Disease with type 2 Diabetes</a:t>
                      </a:r>
                    </a:p>
                  </a:txBody>
                  <a:tcPr/>
                </a:tc>
                <a:extLst>
                  <a:ext uri="{0D108BD9-81ED-4DB2-BD59-A6C34878D82A}">
                    <a16:rowId xmlns:a16="http://schemas.microsoft.com/office/drawing/2014/main" val="1525230907"/>
                  </a:ext>
                </a:extLst>
              </a:tr>
            </a:tbl>
          </a:graphicData>
        </a:graphic>
      </p:graphicFrame>
      <p:graphicFrame>
        <p:nvGraphicFramePr>
          <p:cNvPr id="12" name="Table 11">
            <a:extLst>
              <a:ext uri="{FF2B5EF4-FFF2-40B4-BE49-F238E27FC236}">
                <a16:creationId xmlns:a16="http://schemas.microsoft.com/office/drawing/2014/main" id="{4E11F471-9941-F2FC-80F7-0BBD48426517}"/>
              </a:ext>
            </a:extLst>
          </p:cNvPr>
          <p:cNvGraphicFramePr>
            <a:graphicFrameLocks noGrp="1"/>
          </p:cNvGraphicFramePr>
          <p:nvPr>
            <p:extLst>
              <p:ext uri="{D42A27DB-BD31-4B8C-83A1-F6EECF244321}">
                <p14:modId xmlns:p14="http://schemas.microsoft.com/office/powerpoint/2010/main" val="1719447113"/>
              </p:ext>
            </p:extLst>
          </p:nvPr>
        </p:nvGraphicFramePr>
        <p:xfrm>
          <a:off x="6190938" y="1116792"/>
          <a:ext cx="5812853" cy="2593188"/>
        </p:xfrm>
        <a:graphic>
          <a:graphicData uri="http://schemas.openxmlformats.org/drawingml/2006/table">
            <a:tbl>
              <a:tblPr firstRow="1" bandRow="1">
                <a:tableStyleId>{5940675A-B579-460E-94D1-54222C63F5DA}</a:tableStyleId>
              </a:tblPr>
              <a:tblGrid>
                <a:gridCol w="1748853">
                  <a:extLst>
                    <a:ext uri="{9D8B030D-6E8A-4147-A177-3AD203B41FA5}">
                      <a16:colId xmlns:a16="http://schemas.microsoft.com/office/drawing/2014/main" val="3525059551"/>
                    </a:ext>
                  </a:extLst>
                </a:gridCol>
                <a:gridCol w="4064000">
                  <a:extLst>
                    <a:ext uri="{9D8B030D-6E8A-4147-A177-3AD203B41FA5}">
                      <a16:colId xmlns:a16="http://schemas.microsoft.com/office/drawing/2014/main" val="1698609622"/>
                    </a:ext>
                  </a:extLst>
                </a:gridCol>
              </a:tblGrid>
              <a:tr h="419697">
                <a:tc>
                  <a:txBody>
                    <a:bodyPr/>
                    <a:lstStyle/>
                    <a:p>
                      <a:r>
                        <a:rPr lang="en-GB" b="1" dirty="0">
                          <a:latin typeface="Arial" panose="020B0604020202020204" pitchFamily="34" charset="0"/>
                          <a:cs typeface="Arial" panose="020B0604020202020204" pitchFamily="34" charset="0"/>
                        </a:rPr>
                        <a:t>G.P</a:t>
                      </a:r>
                    </a:p>
                  </a:txBody>
                  <a:tcPr/>
                </a:tc>
                <a:tc>
                  <a:txBody>
                    <a:bodyPr/>
                    <a:lstStyle/>
                    <a:p>
                      <a:endParaRPr lang="en-GB" dirty="0"/>
                    </a:p>
                  </a:txBody>
                  <a:tcPr/>
                </a:tc>
                <a:extLst>
                  <a:ext uri="{0D108BD9-81ED-4DB2-BD59-A6C34878D82A}">
                    <a16:rowId xmlns:a16="http://schemas.microsoft.com/office/drawing/2014/main" val="3190350150"/>
                  </a:ext>
                </a:extLst>
              </a:tr>
              <a:tr h="419697">
                <a:tc>
                  <a:txBody>
                    <a:bodyPr/>
                    <a:lstStyle/>
                    <a:p>
                      <a:r>
                        <a:rPr lang="en-GB" b="1" dirty="0">
                          <a:latin typeface="Arial" panose="020B0604020202020204" pitchFamily="34" charset="0"/>
                          <a:cs typeface="Arial" panose="020B0604020202020204" pitchFamily="34" charset="0"/>
                        </a:rPr>
                        <a:t>Nurse</a:t>
                      </a:r>
                    </a:p>
                  </a:txBody>
                  <a:tcPr/>
                </a:tc>
                <a:tc>
                  <a:txBody>
                    <a:bodyPr/>
                    <a:lstStyle/>
                    <a:p>
                      <a:endParaRPr lang="en-GB" dirty="0"/>
                    </a:p>
                  </a:txBody>
                  <a:tcPr/>
                </a:tc>
                <a:extLst>
                  <a:ext uri="{0D108BD9-81ED-4DB2-BD59-A6C34878D82A}">
                    <a16:rowId xmlns:a16="http://schemas.microsoft.com/office/drawing/2014/main" val="1697126617"/>
                  </a:ext>
                </a:extLst>
              </a:tr>
              <a:tr h="419697">
                <a:tc>
                  <a:txBody>
                    <a:bodyPr/>
                    <a:lstStyle/>
                    <a:p>
                      <a:r>
                        <a:rPr lang="en-GB" b="1" dirty="0">
                          <a:latin typeface="Arial" panose="020B0604020202020204" pitchFamily="34" charset="0"/>
                          <a:cs typeface="Arial" panose="020B0604020202020204" pitchFamily="34" charset="0"/>
                        </a:rPr>
                        <a:t>Dietitian</a:t>
                      </a:r>
                    </a:p>
                  </a:txBody>
                  <a:tcPr/>
                </a:tc>
                <a:tc>
                  <a:txBody>
                    <a:bodyPr/>
                    <a:lstStyle/>
                    <a:p>
                      <a:endParaRPr lang="en-GB"/>
                    </a:p>
                  </a:txBody>
                  <a:tcPr/>
                </a:tc>
                <a:extLst>
                  <a:ext uri="{0D108BD9-81ED-4DB2-BD59-A6C34878D82A}">
                    <a16:rowId xmlns:a16="http://schemas.microsoft.com/office/drawing/2014/main" val="3950091771"/>
                  </a:ext>
                </a:extLst>
              </a:tr>
              <a:tr h="419697">
                <a:tc>
                  <a:txBody>
                    <a:bodyPr/>
                    <a:lstStyle/>
                    <a:p>
                      <a:r>
                        <a:rPr lang="en-GB" b="1" dirty="0">
                          <a:latin typeface="Arial" panose="020B0604020202020204" pitchFamily="34" charset="0"/>
                          <a:cs typeface="Arial" panose="020B0604020202020204" pitchFamily="34" charset="0"/>
                        </a:rPr>
                        <a:t>Cardiologist</a:t>
                      </a:r>
                    </a:p>
                  </a:txBody>
                  <a:tcPr/>
                </a:tc>
                <a:tc>
                  <a:txBody>
                    <a:bodyPr/>
                    <a:lstStyle/>
                    <a:p>
                      <a:endParaRPr lang="en-GB"/>
                    </a:p>
                  </a:txBody>
                  <a:tcPr/>
                </a:tc>
                <a:extLst>
                  <a:ext uri="{0D108BD9-81ED-4DB2-BD59-A6C34878D82A}">
                    <a16:rowId xmlns:a16="http://schemas.microsoft.com/office/drawing/2014/main" val="2182712548"/>
                  </a:ext>
                </a:extLst>
              </a:tr>
              <a:tr h="885132">
                <a:tc>
                  <a:txBody>
                    <a:bodyPr/>
                    <a:lstStyle/>
                    <a:p>
                      <a:r>
                        <a:rPr lang="en-GB" b="1" dirty="0">
                          <a:latin typeface="Arial" panose="020B0604020202020204" pitchFamily="34" charset="0"/>
                          <a:cs typeface="Arial" panose="020B0604020202020204" pitchFamily="34" charset="0"/>
                        </a:rPr>
                        <a:t>Diabetic </a:t>
                      </a:r>
                    </a:p>
                    <a:p>
                      <a:r>
                        <a:rPr lang="en-GB" b="1" dirty="0">
                          <a:latin typeface="Arial" panose="020B0604020202020204" pitchFamily="34" charset="0"/>
                          <a:cs typeface="Arial" panose="020B0604020202020204" pitchFamily="34" charset="0"/>
                        </a:rPr>
                        <a:t>Specialist</a:t>
                      </a:r>
                    </a:p>
                    <a:p>
                      <a:endParaRPr lang="en-GB" b="1" dirty="0">
                        <a:latin typeface="Arial" panose="020B0604020202020204" pitchFamily="34" charset="0"/>
                        <a:cs typeface="Arial" panose="020B0604020202020204" pitchFamily="34" charset="0"/>
                      </a:endParaRPr>
                    </a:p>
                  </a:txBody>
                  <a:tcPr/>
                </a:tc>
                <a:tc>
                  <a:txBody>
                    <a:bodyPr/>
                    <a:lstStyle/>
                    <a:p>
                      <a:endParaRPr lang="en-GB" dirty="0"/>
                    </a:p>
                  </a:txBody>
                  <a:tcPr/>
                </a:tc>
                <a:extLst>
                  <a:ext uri="{0D108BD9-81ED-4DB2-BD59-A6C34878D82A}">
                    <a16:rowId xmlns:a16="http://schemas.microsoft.com/office/drawing/2014/main" val="793064309"/>
                  </a:ext>
                </a:extLst>
              </a:tr>
            </a:tbl>
          </a:graphicData>
        </a:graphic>
      </p:graphicFrame>
      <p:graphicFrame>
        <p:nvGraphicFramePr>
          <p:cNvPr id="13" name="Table 12">
            <a:extLst>
              <a:ext uri="{FF2B5EF4-FFF2-40B4-BE49-F238E27FC236}">
                <a16:creationId xmlns:a16="http://schemas.microsoft.com/office/drawing/2014/main" id="{6C974FFC-E12D-FF02-C00B-0A761A50CA90}"/>
              </a:ext>
            </a:extLst>
          </p:cNvPr>
          <p:cNvGraphicFramePr>
            <a:graphicFrameLocks noGrp="1"/>
          </p:cNvGraphicFramePr>
          <p:nvPr>
            <p:extLst>
              <p:ext uri="{D42A27DB-BD31-4B8C-83A1-F6EECF244321}">
                <p14:modId xmlns:p14="http://schemas.microsoft.com/office/powerpoint/2010/main" val="4157919183"/>
              </p:ext>
            </p:extLst>
          </p:nvPr>
        </p:nvGraphicFramePr>
        <p:xfrm>
          <a:off x="6190937" y="428854"/>
          <a:ext cx="5812854" cy="365760"/>
        </p:xfrm>
        <a:graphic>
          <a:graphicData uri="http://schemas.openxmlformats.org/drawingml/2006/table">
            <a:tbl>
              <a:tblPr firstRow="1" bandRow="1">
                <a:tableStyleId>{F2DE63D5-997A-4646-A377-4702673A728D}</a:tableStyleId>
              </a:tblPr>
              <a:tblGrid>
                <a:gridCol w="5812854">
                  <a:extLst>
                    <a:ext uri="{9D8B030D-6E8A-4147-A177-3AD203B41FA5}">
                      <a16:colId xmlns:a16="http://schemas.microsoft.com/office/drawing/2014/main" val="2019043102"/>
                    </a:ext>
                  </a:extLst>
                </a:gridCol>
              </a:tblGrid>
              <a:tr h="310744">
                <a:tc>
                  <a:txBody>
                    <a:bodyPr/>
                    <a:lstStyle/>
                    <a:p>
                      <a:endParaRPr lang="en-GB" dirty="0"/>
                    </a:p>
                  </a:txBody>
                  <a:tcPr/>
                </a:tc>
                <a:extLst>
                  <a:ext uri="{0D108BD9-81ED-4DB2-BD59-A6C34878D82A}">
                    <a16:rowId xmlns:a16="http://schemas.microsoft.com/office/drawing/2014/main" val="3484943114"/>
                  </a:ext>
                </a:extLst>
              </a:tr>
            </a:tbl>
          </a:graphicData>
        </a:graphic>
      </p:graphicFrame>
      <p:sp>
        <p:nvSpPr>
          <p:cNvPr id="15" name="TextBox 14">
            <a:extLst>
              <a:ext uri="{FF2B5EF4-FFF2-40B4-BE49-F238E27FC236}">
                <a16:creationId xmlns:a16="http://schemas.microsoft.com/office/drawing/2014/main" id="{79B4CC5D-BEDA-DE89-689C-AF5D705D984F}"/>
              </a:ext>
            </a:extLst>
          </p:cNvPr>
          <p:cNvSpPr txBox="1"/>
          <p:nvPr/>
        </p:nvSpPr>
        <p:spPr>
          <a:xfrm>
            <a:off x="854440" y="242402"/>
            <a:ext cx="3982180" cy="461665"/>
          </a:xfrm>
          <a:prstGeom prst="rect">
            <a:avLst/>
          </a:prstGeom>
          <a:noFill/>
        </p:spPr>
        <p:txBody>
          <a:bodyPr wrap="none" rtlCol="0">
            <a:spAutoFit/>
          </a:bodyPr>
          <a:lstStyle/>
          <a:p>
            <a:r>
              <a:rPr lang="en-GB" sz="2400" b="1" dirty="0">
                <a:latin typeface="Arial" panose="020B0604020202020204" pitchFamily="34" charset="0"/>
                <a:cs typeface="Arial" panose="020B0604020202020204" pitchFamily="34" charset="0"/>
              </a:rPr>
              <a:t>Person Centred Care Plan</a:t>
            </a:r>
          </a:p>
        </p:txBody>
      </p:sp>
      <p:sp>
        <p:nvSpPr>
          <p:cNvPr id="16" name="TextBox 15">
            <a:extLst>
              <a:ext uri="{FF2B5EF4-FFF2-40B4-BE49-F238E27FC236}">
                <a16:creationId xmlns:a16="http://schemas.microsoft.com/office/drawing/2014/main" id="{456B19F9-303C-C342-CE2C-88A019B55BC8}"/>
              </a:ext>
            </a:extLst>
          </p:cNvPr>
          <p:cNvSpPr txBox="1"/>
          <p:nvPr/>
        </p:nvSpPr>
        <p:spPr>
          <a:xfrm>
            <a:off x="7285220" y="439195"/>
            <a:ext cx="3309432"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Care Team Contact and Date</a:t>
            </a:r>
          </a:p>
        </p:txBody>
      </p:sp>
      <p:graphicFrame>
        <p:nvGraphicFramePr>
          <p:cNvPr id="17" name="Table 16">
            <a:extLst>
              <a:ext uri="{FF2B5EF4-FFF2-40B4-BE49-F238E27FC236}">
                <a16:creationId xmlns:a16="http://schemas.microsoft.com/office/drawing/2014/main" id="{48B0B097-9329-5E53-8770-3C6305929DED}"/>
              </a:ext>
            </a:extLst>
          </p:cNvPr>
          <p:cNvGraphicFramePr>
            <a:graphicFrameLocks noGrp="1"/>
          </p:cNvGraphicFramePr>
          <p:nvPr>
            <p:extLst>
              <p:ext uri="{D42A27DB-BD31-4B8C-83A1-F6EECF244321}">
                <p14:modId xmlns:p14="http://schemas.microsoft.com/office/powerpoint/2010/main" val="768222120"/>
              </p:ext>
            </p:extLst>
          </p:nvPr>
        </p:nvGraphicFramePr>
        <p:xfrm>
          <a:off x="128249" y="3709980"/>
          <a:ext cx="5103319" cy="640080"/>
        </p:xfrm>
        <a:graphic>
          <a:graphicData uri="http://schemas.openxmlformats.org/drawingml/2006/table">
            <a:tbl>
              <a:tblPr firstRow="1" bandRow="1">
                <a:tableStyleId>{2D5ABB26-0587-4C30-8999-92F81FD0307C}</a:tableStyleId>
              </a:tblPr>
              <a:tblGrid>
                <a:gridCol w="5103319">
                  <a:extLst>
                    <a:ext uri="{9D8B030D-6E8A-4147-A177-3AD203B41FA5}">
                      <a16:colId xmlns:a16="http://schemas.microsoft.com/office/drawing/2014/main" val="153152903"/>
                    </a:ext>
                  </a:extLst>
                </a:gridCol>
              </a:tblGrid>
              <a:tr h="370840">
                <a:tc>
                  <a:txBody>
                    <a:bodyPr/>
                    <a:lstStyle/>
                    <a:p>
                      <a:r>
                        <a:rPr lang="en-GB" b="1" dirty="0">
                          <a:latin typeface="Arial" panose="020B0604020202020204" pitchFamily="34" charset="0"/>
                          <a:cs typeface="Arial" panose="020B0604020202020204" pitchFamily="34" charset="0"/>
                        </a:rPr>
                        <a:t>Date of Completion: </a:t>
                      </a:r>
                    </a:p>
                    <a:p>
                      <a:r>
                        <a:rPr lang="en-GB" b="1" dirty="0">
                          <a:latin typeface="Arial" panose="020B0604020202020204" pitchFamily="34" charset="0"/>
                          <a:cs typeface="Arial" panose="020B0604020202020204" pitchFamily="34" charset="0"/>
                        </a:rPr>
                        <a:t>Patient Signature………………………………….</a:t>
                      </a:r>
                    </a:p>
                  </a:txBody>
                  <a:tcPr/>
                </a:tc>
                <a:extLst>
                  <a:ext uri="{0D108BD9-81ED-4DB2-BD59-A6C34878D82A}">
                    <a16:rowId xmlns:a16="http://schemas.microsoft.com/office/drawing/2014/main" val="4101597677"/>
                  </a:ext>
                </a:extLst>
              </a:tr>
            </a:tbl>
          </a:graphicData>
        </a:graphic>
      </p:graphicFrame>
      <p:graphicFrame>
        <p:nvGraphicFramePr>
          <p:cNvPr id="19" name="Table 18">
            <a:extLst>
              <a:ext uri="{FF2B5EF4-FFF2-40B4-BE49-F238E27FC236}">
                <a16:creationId xmlns:a16="http://schemas.microsoft.com/office/drawing/2014/main" id="{CB6BDB4F-AF3F-6FC4-1EF8-2FB3FB0122D7}"/>
              </a:ext>
            </a:extLst>
          </p:cNvPr>
          <p:cNvGraphicFramePr>
            <a:graphicFrameLocks noGrp="1"/>
          </p:cNvGraphicFramePr>
          <p:nvPr>
            <p:extLst>
              <p:ext uri="{D42A27DB-BD31-4B8C-83A1-F6EECF244321}">
                <p14:modId xmlns:p14="http://schemas.microsoft.com/office/powerpoint/2010/main" val="117261042"/>
              </p:ext>
            </p:extLst>
          </p:nvPr>
        </p:nvGraphicFramePr>
        <p:xfrm>
          <a:off x="188209" y="4437226"/>
          <a:ext cx="11050064" cy="1828800"/>
        </p:xfrm>
        <a:graphic>
          <a:graphicData uri="http://schemas.openxmlformats.org/drawingml/2006/table">
            <a:tbl>
              <a:tblPr firstRow="1" bandRow="1">
                <a:tableStyleId>{5940675A-B579-460E-94D1-54222C63F5DA}</a:tableStyleId>
              </a:tblPr>
              <a:tblGrid>
                <a:gridCol w="2762516">
                  <a:extLst>
                    <a:ext uri="{9D8B030D-6E8A-4147-A177-3AD203B41FA5}">
                      <a16:colId xmlns:a16="http://schemas.microsoft.com/office/drawing/2014/main" val="3453426707"/>
                    </a:ext>
                  </a:extLst>
                </a:gridCol>
                <a:gridCol w="2762516">
                  <a:extLst>
                    <a:ext uri="{9D8B030D-6E8A-4147-A177-3AD203B41FA5}">
                      <a16:colId xmlns:a16="http://schemas.microsoft.com/office/drawing/2014/main" val="2814359630"/>
                    </a:ext>
                  </a:extLst>
                </a:gridCol>
                <a:gridCol w="2762516">
                  <a:extLst>
                    <a:ext uri="{9D8B030D-6E8A-4147-A177-3AD203B41FA5}">
                      <a16:colId xmlns:a16="http://schemas.microsoft.com/office/drawing/2014/main" val="3798281808"/>
                    </a:ext>
                  </a:extLst>
                </a:gridCol>
                <a:gridCol w="2762516">
                  <a:extLst>
                    <a:ext uri="{9D8B030D-6E8A-4147-A177-3AD203B41FA5}">
                      <a16:colId xmlns:a16="http://schemas.microsoft.com/office/drawing/2014/main" val="4249013424"/>
                    </a:ext>
                  </a:extLst>
                </a:gridCol>
              </a:tblGrid>
              <a:tr h="800415">
                <a:tc>
                  <a:txBody>
                    <a:bodyPr/>
                    <a:lstStyle/>
                    <a:p>
                      <a:r>
                        <a:rPr lang="en-GB" b="1" dirty="0">
                          <a:latin typeface="Arial" panose="020B0604020202020204" pitchFamily="34" charset="0"/>
                          <a:cs typeface="Arial" panose="020B0604020202020204" pitchFamily="34" charset="0"/>
                        </a:rPr>
                        <a:t>Shared understanding of my current health risk</a:t>
                      </a:r>
                    </a:p>
                  </a:txBody>
                  <a:tcPr/>
                </a:tc>
                <a:tc>
                  <a:txBody>
                    <a:bodyPr/>
                    <a:lstStyle/>
                    <a:p>
                      <a:r>
                        <a:rPr lang="en-GB" b="1" dirty="0">
                          <a:latin typeface="Arial" panose="020B0604020202020204" pitchFamily="34" charset="0"/>
                          <a:cs typeface="Arial" panose="020B0604020202020204" pitchFamily="34" charset="0"/>
                        </a:rPr>
                        <a:t>What matters to me about my treatment goal and care</a:t>
                      </a:r>
                    </a:p>
                  </a:txBody>
                  <a:tcPr/>
                </a:tc>
                <a:tc>
                  <a:txBody>
                    <a:bodyPr/>
                    <a:lstStyle/>
                    <a:p>
                      <a:r>
                        <a:rPr lang="en-GB" b="1" dirty="0">
                          <a:latin typeface="Arial" panose="020B0604020202020204" pitchFamily="34" charset="0"/>
                          <a:cs typeface="Arial" panose="020B0604020202020204" pitchFamily="34" charset="0"/>
                        </a:rPr>
                        <a:t>What is important to me</a:t>
                      </a:r>
                    </a:p>
                  </a:txBody>
                  <a:tcPr/>
                </a:tc>
                <a:tc>
                  <a:txBody>
                    <a:bodyPr/>
                    <a:lstStyle/>
                    <a:p>
                      <a:r>
                        <a:rPr lang="en-GB" b="1" dirty="0">
                          <a:latin typeface="Arial" panose="020B0604020202020204" pitchFamily="34" charset="0"/>
                          <a:cs typeface="Arial" panose="020B0604020202020204" pitchFamily="34" charset="0"/>
                        </a:rPr>
                        <a:t>What is important for you</a:t>
                      </a:r>
                    </a:p>
                  </a:txBody>
                  <a:tcPr/>
                </a:tc>
                <a:extLst>
                  <a:ext uri="{0D108BD9-81ED-4DB2-BD59-A6C34878D82A}">
                    <a16:rowId xmlns:a16="http://schemas.microsoft.com/office/drawing/2014/main" val="2352618829"/>
                  </a:ext>
                </a:extLst>
              </a:tr>
              <a:tr h="907520">
                <a:tc>
                  <a:txBody>
                    <a:bodyPr/>
                    <a:lstStyle/>
                    <a:p>
                      <a:r>
                        <a:rPr lang="en-GB" dirty="0">
                          <a:latin typeface="Arial" panose="020B0604020202020204" pitchFamily="34" charset="0"/>
                          <a:cs typeface="Arial" panose="020B0604020202020204" pitchFamily="34" charset="0"/>
                        </a:rPr>
                        <a:t>Cardiovascular heart disease with diabetes type </a:t>
                      </a:r>
                      <a:r>
                        <a:rPr lang="en-GB" dirty="0"/>
                        <a:t>2</a:t>
                      </a:r>
                    </a:p>
                  </a:txBody>
                  <a:tcPr/>
                </a:tc>
                <a:tc>
                  <a:txBody>
                    <a:bodyPr/>
                    <a:lstStyle/>
                    <a:p>
                      <a:r>
                        <a:rPr lang="en-GB" dirty="0">
                          <a:latin typeface="Arial" panose="020B0604020202020204" pitchFamily="34" charset="0"/>
                          <a:cs typeface="Arial" panose="020B0604020202020204" pitchFamily="34" charset="0"/>
                        </a:rPr>
                        <a:t>Diet, medication</a:t>
                      </a:r>
                    </a:p>
                  </a:txBody>
                  <a:tcPr/>
                </a:tc>
                <a:tc>
                  <a:txBody>
                    <a:bodyPr/>
                    <a:lstStyle/>
                    <a:p>
                      <a:r>
                        <a:rPr lang="en-GB" dirty="0">
                          <a:latin typeface="Arial" panose="020B0604020202020204" pitchFamily="34" charset="0"/>
                          <a:cs typeface="Arial" panose="020B0604020202020204" pitchFamily="34" charset="0"/>
                        </a:rPr>
                        <a:t>To manage my Diabetes and avoid risk of stroke or heart attack</a:t>
                      </a:r>
                    </a:p>
                  </a:txBody>
                  <a:tcPr/>
                </a:tc>
                <a:tc>
                  <a:txBody>
                    <a:bodyPr/>
                    <a:lstStyle/>
                    <a:p>
                      <a:r>
                        <a:rPr lang="en-GB" dirty="0">
                          <a:latin typeface="Arial" panose="020B0604020202020204" pitchFamily="34" charset="0"/>
                          <a:cs typeface="Arial" panose="020B0604020202020204" pitchFamily="34" charset="0"/>
                        </a:rPr>
                        <a:t>To avoid hospital and be active</a:t>
                      </a:r>
                    </a:p>
                  </a:txBody>
                  <a:tcPr/>
                </a:tc>
                <a:extLst>
                  <a:ext uri="{0D108BD9-81ED-4DB2-BD59-A6C34878D82A}">
                    <a16:rowId xmlns:a16="http://schemas.microsoft.com/office/drawing/2014/main" val="2051871792"/>
                  </a:ext>
                </a:extLst>
              </a:tr>
            </a:tbl>
          </a:graphicData>
        </a:graphic>
      </p:graphicFrame>
      <p:sp>
        <p:nvSpPr>
          <p:cNvPr id="21" name="TextBox 20">
            <a:extLst>
              <a:ext uri="{FF2B5EF4-FFF2-40B4-BE49-F238E27FC236}">
                <a16:creationId xmlns:a16="http://schemas.microsoft.com/office/drawing/2014/main" id="{B941D067-C253-8656-B606-717C274BB45E}"/>
              </a:ext>
            </a:extLst>
          </p:cNvPr>
          <p:cNvSpPr txBox="1"/>
          <p:nvPr/>
        </p:nvSpPr>
        <p:spPr>
          <a:xfrm>
            <a:off x="5981075" y="3882452"/>
            <a:ext cx="6082676" cy="338554"/>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Capacity for Involvement making this plan: Yes:         No:</a:t>
            </a:r>
          </a:p>
        </p:txBody>
      </p:sp>
      <p:pic>
        <p:nvPicPr>
          <p:cNvPr id="3" name="Recorded Sound">
            <a:hlinkClick r:id="" action="ppaction://media"/>
            <a:extLst>
              <a:ext uri="{FF2B5EF4-FFF2-40B4-BE49-F238E27FC236}">
                <a16:creationId xmlns:a16="http://schemas.microsoft.com/office/drawing/2014/main" id="{F57C7BBB-12D1-7378-FA0E-99D99875D3E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97690" y="5635676"/>
            <a:ext cx="487363" cy="487363"/>
          </a:xfrm>
          <a:prstGeom prst="rect">
            <a:avLst/>
          </a:prstGeom>
        </p:spPr>
      </p:pic>
    </p:spTree>
    <p:extLst>
      <p:ext uri="{BB962C8B-B14F-4D97-AF65-F5344CB8AC3E}">
        <p14:creationId xmlns:p14="http://schemas.microsoft.com/office/powerpoint/2010/main" val="2236074701"/>
      </p:ext>
    </p:extLst>
  </p:cSld>
  <p:clrMapOvr>
    <a:masterClrMapping/>
  </p:clrMapOvr>
  <mc:AlternateContent xmlns:mc="http://schemas.openxmlformats.org/markup-compatibility/2006">
    <mc:Choice xmlns:p14="http://schemas.microsoft.com/office/powerpoint/2010/main" Requires="p14">
      <p:transition spd="slow" p14:dur="2000" advTm="66279"/>
    </mc:Choice>
    <mc:Fallback>
      <p:transition spd="slow" advTm="662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45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1F0041E9-01C1-8D4F-74AF-C1A9527CAE20}"/>
              </a:ext>
            </a:extLst>
          </p:cNvPr>
          <p:cNvGraphicFramePr>
            <a:graphicFrameLocks noGrp="1"/>
          </p:cNvGraphicFramePr>
          <p:nvPr>
            <p:extLst>
              <p:ext uri="{D42A27DB-BD31-4B8C-83A1-F6EECF244321}">
                <p14:modId xmlns:p14="http://schemas.microsoft.com/office/powerpoint/2010/main" val="3868320805"/>
              </p:ext>
            </p:extLst>
          </p:nvPr>
        </p:nvGraphicFramePr>
        <p:xfrm>
          <a:off x="426009" y="1275780"/>
          <a:ext cx="11146398" cy="5314966"/>
        </p:xfrm>
        <a:graphic>
          <a:graphicData uri="http://schemas.openxmlformats.org/drawingml/2006/table">
            <a:tbl>
              <a:tblPr firstRow="1" bandRow="1">
                <a:tableStyleId>{5940675A-B579-460E-94D1-54222C63F5DA}</a:tableStyleId>
              </a:tblPr>
              <a:tblGrid>
                <a:gridCol w="3599515">
                  <a:extLst>
                    <a:ext uri="{9D8B030D-6E8A-4147-A177-3AD203B41FA5}">
                      <a16:colId xmlns:a16="http://schemas.microsoft.com/office/drawing/2014/main" val="3207504968"/>
                    </a:ext>
                  </a:extLst>
                </a:gridCol>
                <a:gridCol w="3831417">
                  <a:extLst>
                    <a:ext uri="{9D8B030D-6E8A-4147-A177-3AD203B41FA5}">
                      <a16:colId xmlns:a16="http://schemas.microsoft.com/office/drawing/2014/main" val="1007678036"/>
                    </a:ext>
                  </a:extLst>
                </a:gridCol>
                <a:gridCol w="3715466">
                  <a:extLst>
                    <a:ext uri="{9D8B030D-6E8A-4147-A177-3AD203B41FA5}">
                      <a16:colId xmlns:a16="http://schemas.microsoft.com/office/drawing/2014/main" val="1261223944"/>
                    </a:ext>
                  </a:extLst>
                </a:gridCol>
              </a:tblGrid>
              <a:tr h="1025611">
                <a:tc>
                  <a:txBody>
                    <a:bodyPr/>
                    <a:lstStyle/>
                    <a:p>
                      <a:r>
                        <a:rPr lang="en-GB" dirty="0">
                          <a:latin typeface="Arial" panose="020B0604020202020204" pitchFamily="34" charset="0"/>
                          <a:cs typeface="Arial" panose="020B0604020202020204" pitchFamily="34" charset="0"/>
                        </a:rPr>
                        <a:t>Blood Glucose control</a:t>
                      </a:r>
                    </a:p>
                  </a:txBody>
                  <a:tcPr/>
                </a:tc>
                <a:tc>
                  <a:txBody>
                    <a:bodyPr/>
                    <a:lstStyle/>
                    <a:p>
                      <a:r>
                        <a:rPr lang="en-GB" dirty="0">
                          <a:latin typeface="Arial" panose="020B0604020202020204" pitchFamily="34" charset="0"/>
                          <a:cs typeface="Arial" panose="020B0604020202020204" pitchFamily="34" charset="0"/>
                        </a:rPr>
                        <a:t>Medication/monitor levels/ adjust insulin</a:t>
                      </a:r>
                    </a:p>
                  </a:txBody>
                  <a:tcPr/>
                </a:tc>
                <a:tc>
                  <a:txBody>
                    <a:bodyPr/>
                    <a:lstStyle/>
                    <a:p>
                      <a:r>
                        <a:rPr lang="en-GB" dirty="0">
                          <a:latin typeface="Arial" panose="020B0604020202020204" pitchFamily="34" charset="0"/>
                          <a:cs typeface="Arial" panose="020B0604020202020204" pitchFamily="34" charset="0"/>
                        </a:rPr>
                        <a:t>Patient/ Diabetic nurse/ GP</a:t>
                      </a:r>
                    </a:p>
                  </a:txBody>
                  <a:tcPr/>
                </a:tc>
                <a:extLst>
                  <a:ext uri="{0D108BD9-81ED-4DB2-BD59-A6C34878D82A}">
                    <a16:rowId xmlns:a16="http://schemas.microsoft.com/office/drawing/2014/main" val="96871529"/>
                  </a:ext>
                </a:extLst>
              </a:tr>
              <a:tr h="606261">
                <a:tc>
                  <a:txBody>
                    <a:bodyPr/>
                    <a:lstStyle/>
                    <a:p>
                      <a:r>
                        <a:rPr lang="en-GB" dirty="0">
                          <a:latin typeface="Arial" panose="020B0604020202020204" pitchFamily="34" charset="0"/>
                          <a:cs typeface="Arial" panose="020B0604020202020204" pitchFamily="34" charset="0"/>
                        </a:rPr>
                        <a:t>Cardiovascular Health</a:t>
                      </a:r>
                    </a:p>
                  </a:txBody>
                  <a:tcPr/>
                </a:tc>
                <a:tc>
                  <a:txBody>
                    <a:bodyPr/>
                    <a:lstStyle/>
                    <a:p>
                      <a:r>
                        <a:rPr lang="en-GB" dirty="0">
                          <a:latin typeface="Arial" panose="020B0604020202020204" pitchFamily="34" charset="0"/>
                          <a:cs typeface="Arial" panose="020B0604020202020204" pitchFamily="34" charset="0"/>
                        </a:rPr>
                        <a:t>ECG and cholesterol checks</a:t>
                      </a:r>
                    </a:p>
                  </a:txBody>
                  <a:tcPr/>
                </a:tc>
                <a:tc>
                  <a:txBody>
                    <a:bodyPr/>
                    <a:lstStyle/>
                    <a:p>
                      <a:r>
                        <a:rPr lang="en-GB" dirty="0">
                          <a:latin typeface="Arial" panose="020B0604020202020204" pitchFamily="34" charset="0"/>
                          <a:cs typeface="Arial" panose="020B0604020202020204" pitchFamily="34" charset="0"/>
                        </a:rPr>
                        <a:t>GP/ Cardiologist</a:t>
                      </a:r>
                    </a:p>
                  </a:txBody>
                  <a:tcPr/>
                </a:tc>
                <a:extLst>
                  <a:ext uri="{0D108BD9-81ED-4DB2-BD59-A6C34878D82A}">
                    <a16:rowId xmlns:a16="http://schemas.microsoft.com/office/drawing/2014/main" val="578988700"/>
                  </a:ext>
                </a:extLst>
              </a:tr>
              <a:tr h="606261">
                <a:tc>
                  <a:txBody>
                    <a:bodyPr/>
                    <a:lstStyle/>
                    <a:p>
                      <a:r>
                        <a:rPr lang="en-GB" dirty="0">
                          <a:latin typeface="Arial" panose="020B0604020202020204" pitchFamily="34" charset="0"/>
                          <a:cs typeface="Arial" panose="020B0604020202020204" pitchFamily="34" charset="0"/>
                        </a:rPr>
                        <a:t>Management of medication</a:t>
                      </a:r>
                    </a:p>
                  </a:txBody>
                  <a:tcPr/>
                </a:tc>
                <a:tc>
                  <a:txBody>
                    <a:bodyPr/>
                    <a:lstStyle/>
                    <a:p>
                      <a:r>
                        <a:rPr lang="en-GB" dirty="0">
                          <a:latin typeface="Arial" panose="020B0604020202020204" pitchFamily="34" charset="0"/>
                          <a:cs typeface="Arial" panose="020B0604020202020204" pitchFamily="34" charset="0"/>
                        </a:rPr>
                        <a:t>To review any side effects</a:t>
                      </a:r>
                    </a:p>
                  </a:txBody>
                  <a:tcPr/>
                </a:tc>
                <a:tc>
                  <a:txBody>
                    <a:bodyPr/>
                    <a:lstStyle/>
                    <a:p>
                      <a:r>
                        <a:rPr lang="en-GB" dirty="0">
                          <a:latin typeface="Arial" panose="020B0604020202020204" pitchFamily="34" charset="0"/>
                          <a:cs typeface="Arial" panose="020B0604020202020204" pitchFamily="34" charset="0"/>
                        </a:rPr>
                        <a:t>Pharmacist/ Nurse</a:t>
                      </a:r>
                    </a:p>
                  </a:txBody>
                  <a:tcPr/>
                </a:tc>
                <a:extLst>
                  <a:ext uri="{0D108BD9-81ED-4DB2-BD59-A6C34878D82A}">
                    <a16:rowId xmlns:a16="http://schemas.microsoft.com/office/drawing/2014/main" val="688658550"/>
                  </a:ext>
                </a:extLst>
              </a:tr>
              <a:tr h="1025611">
                <a:tc>
                  <a:txBody>
                    <a:bodyPr/>
                    <a:lstStyle/>
                    <a:p>
                      <a:r>
                        <a:rPr lang="en-GB" dirty="0">
                          <a:latin typeface="Arial" panose="020B0604020202020204" pitchFamily="34" charset="0"/>
                          <a:cs typeface="Arial" panose="020B0604020202020204" pitchFamily="34" charset="0"/>
                        </a:rPr>
                        <a:t>Diet </a:t>
                      </a:r>
                    </a:p>
                  </a:txBody>
                  <a:tcPr/>
                </a:tc>
                <a:tc>
                  <a:txBody>
                    <a:bodyPr/>
                    <a:lstStyle/>
                    <a:p>
                      <a:r>
                        <a:rPr lang="en-GB" dirty="0">
                          <a:latin typeface="Arial" panose="020B0604020202020204" pitchFamily="34" charset="0"/>
                          <a:cs typeface="Arial" panose="020B0604020202020204" pitchFamily="34" charset="0"/>
                        </a:rPr>
                        <a:t>Referral to dietitian for healthy meal plan</a:t>
                      </a:r>
                    </a:p>
                  </a:txBody>
                  <a:tcPr/>
                </a:tc>
                <a:tc>
                  <a:txBody>
                    <a:bodyPr/>
                    <a:lstStyle/>
                    <a:p>
                      <a:r>
                        <a:rPr lang="en-GB" dirty="0">
                          <a:latin typeface="Arial" panose="020B0604020202020204" pitchFamily="34" charset="0"/>
                          <a:cs typeface="Arial" panose="020B0604020202020204" pitchFamily="34" charset="0"/>
                        </a:rPr>
                        <a:t>Registered Dietitian Nutritionist</a:t>
                      </a:r>
                    </a:p>
                    <a:p>
                      <a:r>
                        <a:rPr lang="en-GB" dirty="0">
                          <a:latin typeface="Arial" panose="020B0604020202020204" pitchFamily="34" charset="0"/>
                          <a:cs typeface="Arial" panose="020B0604020202020204" pitchFamily="34" charset="0"/>
                        </a:rPr>
                        <a:t>(RDN)</a:t>
                      </a:r>
                    </a:p>
                  </a:txBody>
                  <a:tcPr/>
                </a:tc>
                <a:extLst>
                  <a:ext uri="{0D108BD9-81ED-4DB2-BD59-A6C34878D82A}">
                    <a16:rowId xmlns:a16="http://schemas.microsoft.com/office/drawing/2014/main" val="189440584"/>
                  </a:ext>
                </a:extLst>
              </a:tr>
              <a:tr h="1025611">
                <a:tc>
                  <a:txBody>
                    <a:bodyPr/>
                    <a:lstStyle/>
                    <a:p>
                      <a:r>
                        <a:rPr lang="en-GB" dirty="0">
                          <a:latin typeface="Arial" panose="020B0604020202020204" pitchFamily="34" charset="0"/>
                          <a:cs typeface="Arial" panose="020B0604020202020204" pitchFamily="34" charset="0"/>
                        </a:rPr>
                        <a:t>Physical Activities</a:t>
                      </a:r>
                    </a:p>
                  </a:txBody>
                  <a:tcPr/>
                </a:tc>
                <a:tc>
                  <a:txBody>
                    <a:bodyPr/>
                    <a:lstStyle/>
                    <a:p>
                      <a:r>
                        <a:rPr lang="en-GB" dirty="0">
                          <a:latin typeface="Arial" panose="020B0604020202020204" pitchFamily="34" charset="0"/>
                          <a:cs typeface="Arial" panose="020B0604020202020204" pitchFamily="34" charset="0"/>
                        </a:rPr>
                        <a:t>To plan a preferred activity suitable for daily use</a:t>
                      </a:r>
                    </a:p>
                  </a:txBody>
                  <a:tcPr/>
                </a:tc>
                <a:tc>
                  <a:txBody>
                    <a:bodyPr/>
                    <a:lstStyle/>
                    <a:p>
                      <a:r>
                        <a:rPr lang="en-GB" dirty="0">
                          <a:latin typeface="Arial" panose="020B0604020202020204" pitchFamily="34" charset="0"/>
                          <a:cs typeface="Arial" panose="020B0604020202020204" pitchFamily="34" charset="0"/>
                        </a:rPr>
                        <a:t>Physiotherapist</a:t>
                      </a:r>
                    </a:p>
                  </a:txBody>
                  <a:tcPr/>
                </a:tc>
                <a:extLst>
                  <a:ext uri="{0D108BD9-81ED-4DB2-BD59-A6C34878D82A}">
                    <a16:rowId xmlns:a16="http://schemas.microsoft.com/office/drawing/2014/main" val="955821726"/>
                  </a:ext>
                </a:extLst>
              </a:tr>
              <a:tr h="1025611">
                <a:tc>
                  <a:txBody>
                    <a:bodyPr/>
                    <a:lstStyle/>
                    <a:p>
                      <a:r>
                        <a:rPr lang="en-GB" dirty="0">
                          <a:latin typeface="Arial" panose="020B0604020202020204" pitchFamily="34" charset="0"/>
                          <a:cs typeface="Arial" panose="020B0604020202020204" pitchFamily="34" charset="0"/>
                        </a:rPr>
                        <a:t>Emotional wellbeing</a:t>
                      </a:r>
                    </a:p>
                  </a:txBody>
                  <a:tcPr/>
                </a:tc>
                <a:tc>
                  <a:txBody>
                    <a:bodyPr/>
                    <a:lstStyle/>
                    <a:p>
                      <a:r>
                        <a:rPr lang="en-GB" dirty="0">
                          <a:latin typeface="Arial" panose="020B0604020202020204" pitchFamily="34" charset="0"/>
                          <a:cs typeface="Arial" panose="020B0604020202020204" pitchFamily="34" charset="0"/>
                        </a:rPr>
                        <a:t>Guide to counselling or support group therapy</a:t>
                      </a:r>
                    </a:p>
                  </a:txBody>
                  <a:tcPr/>
                </a:tc>
                <a:tc>
                  <a:txBody>
                    <a:bodyPr/>
                    <a:lstStyle/>
                    <a:p>
                      <a:r>
                        <a:rPr lang="en-GB" dirty="0">
                          <a:latin typeface="Arial" panose="020B0604020202020204" pitchFamily="34" charset="0"/>
                          <a:cs typeface="Arial" panose="020B0604020202020204" pitchFamily="34" charset="0"/>
                        </a:rPr>
                        <a:t>Nurse/ Mental health </a:t>
                      </a:r>
                    </a:p>
                  </a:txBody>
                  <a:tcPr/>
                </a:tc>
                <a:extLst>
                  <a:ext uri="{0D108BD9-81ED-4DB2-BD59-A6C34878D82A}">
                    <a16:rowId xmlns:a16="http://schemas.microsoft.com/office/drawing/2014/main" val="3260068571"/>
                  </a:ext>
                </a:extLst>
              </a:tr>
            </a:tbl>
          </a:graphicData>
        </a:graphic>
      </p:graphicFrame>
      <p:sp>
        <p:nvSpPr>
          <p:cNvPr id="3" name="TextBox 2">
            <a:extLst>
              <a:ext uri="{FF2B5EF4-FFF2-40B4-BE49-F238E27FC236}">
                <a16:creationId xmlns:a16="http://schemas.microsoft.com/office/drawing/2014/main" id="{F820BC0C-C763-B40A-17D5-FA0406F1E45B}"/>
              </a:ext>
            </a:extLst>
          </p:cNvPr>
          <p:cNvSpPr txBox="1"/>
          <p:nvPr/>
        </p:nvSpPr>
        <p:spPr>
          <a:xfrm>
            <a:off x="3882453" y="11778"/>
            <a:ext cx="4378122" cy="707886"/>
          </a:xfrm>
          <a:prstGeom prst="rect">
            <a:avLst/>
          </a:prstGeom>
          <a:noFill/>
        </p:spPr>
        <p:txBody>
          <a:bodyPr wrap="none" rtlCol="0">
            <a:spAutoFit/>
          </a:bodyPr>
          <a:lstStyle/>
          <a:p>
            <a:r>
              <a:rPr lang="en-GB" sz="4000" dirty="0">
                <a:latin typeface="Arial" panose="020B0604020202020204" pitchFamily="34" charset="0"/>
                <a:cs typeface="Arial" panose="020B0604020202020204" pitchFamily="34" charset="0"/>
              </a:rPr>
              <a:t>Care Interventions</a:t>
            </a:r>
          </a:p>
        </p:txBody>
      </p:sp>
      <p:sp>
        <p:nvSpPr>
          <p:cNvPr id="4" name="TextBox 3">
            <a:extLst>
              <a:ext uri="{FF2B5EF4-FFF2-40B4-BE49-F238E27FC236}">
                <a16:creationId xmlns:a16="http://schemas.microsoft.com/office/drawing/2014/main" id="{4977CDA2-5B60-1368-9295-7166B039A523}"/>
              </a:ext>
            </a:extLst>
          </p:cNvPr>
          <p:cNvSpPr txBox="1"/>
          <p:nvPr/>
        </p:nvSpPr>
        <p:spPr>
          <a:xfrm>
            <a:off x="1018137" y="746163"/>
            <a:ext cx="1566583" cy="584775"/>
          </a:xfrm>
          <a:prstGeom prst="rect">
            <a:avLst/>
          </a:prstGeom>
          <a:noFill/>
        </p:spPr>
        <p:txBody>
          <a:bodyPr wrap="none" rtlCol="0">
            <a:spAutoFit/>
          </a:bodyPr>
          <a:lstStyle/>
          <a:p>
            <a:r>
              <a:rPr lang="en-GB" sz="2000" b="1" dirty="0">
                <a:latin typeface="Arial" panose="020B0604020202020204" pitchFamily="34" charset="0"/>
                <a:cs typeface="Arial" panose="020B0604020202020204" pitchFamily="34" charset="0"/>
              </a:rPr>
              <a:t>        Areas</a:t>
            </a:r>
            <a:r>
              <a:rPr lang="en-GB" sz="3200" dirty="0"/>
              <a:t> </a:t>
            </a:r>
          </a:p>
        </p:txBody>
      </p:sp>
      <p:sp>
        <p:nvSpPr>
          <p:cNvPr id="5" name="TextBox 4">
            <a:extLst>
              <a:ext uri="{FF2B5EF4-FFF2-40B4-BE49-F238E27FC236}">
                <a16:creationId xmlns:a16="http://schemas.microsoft.com/office/drawing/2014/main" id="{8573C5D8-6D41-A6E5-2E89-1C5FC4BD0E9F}"/>
              </a:ext>
            </a:extLst>
          </p:cNvPr>
          <p:cNvSpPr txBox="1"/>
          <p:nvPr/>
        </p:nvSpPr>
        <p:spPr>
          <a:xfrm>
            <a:off x="4382419" y="746163"/>
            <a:ext cx="3233578" cy="400110"/>
          </a:xfrm>
          <a:prstGeom prst="rect">
            <a:avLst/>
          </a:prstGeom>
          <a:noFill/>
        </p:spPr>
        <p:txBody>
          <a:bodyPr wrap="none" rtlCol="0">
            <a:spAutoFit/>
          </a:bodyPr>
          <a:lstStyle/>
          <a:p>
            <a:r>
              <a:rPr lang="en-GB" sz="2000" b="1" dirty="0">
                <a:latin typeface="Arial" panose="020B0604020202020204" pitchFamily="34" charset="0"/>
                <a:cs typeface="Arial" panose="020B0604020202020204" pitchFamily="34" charset="0"/>
              </a:rPr>
              <a:t>Intervention and Support</a:t>
            </a:r>
          </a:p>
        </p:txBody>
      </p:sp>
      <p:sp>
        <p:nvSpPr>
          <p:cNvPr id="6" name="TextBox 5">
            <a:extLst>
              <a:ext uri="{FF2B5EF4-FFF2-40B4-BE49-F238E27FC236}">
                <a16:creationId xmlns:a16="http://schemas.microsoft.com/office/drawing/2014/main" id="{E9094671-2922-DDB4-4B75-C20739F5BE45}"/>
              </a:ext>
            </a:extLst>
          </p:cNvPr>
          <p:cNvSpPr txBox="1"/>
          <p:nvPr/>
        </p:nvSpPr>
        <p:spPr>
          <a:xfrm>
            <a:off x="8446555" y="746163"/>
            <a:ext cx="2621230" cy="400110"/>
          </a:xfrm>
          <a:prstGeom prst="rect">
            <a:avLst/>
          </a:prstGeom>
          <a:noFill/>
        </p:spPr>
        <p:txBody>
          <a:bodyPr wrap="none" rtlCol="0">
            <a:spAutoFit/>
          </a:bodyPr>
          <a:lstStyle/>
          <a:p>
            <a:r>
              <a:rPr lang="en-GB" sz="2000" b="1" dirty="0">
                <a:latin typeface="Arial" panose="020B0604020202020204" pitchFamily="34" charset="0"/>
                <a:cs typeface="Arial" panose="020B0604020202020204" pitchFamily="34" charset="0"/>
              </a:rPr>
              <a:t>Who is Responsible</a:t>
            </a:r>
          </a:p>
        </p:txBody>
      </p:sp>
      <p:graphicFrame>
        <p:nvGraphicFramePr>
          <p:cNvPr id="12" name="Table 11">
            <a:extLst>
              <a:ext uri="{FF2B5EF4-FFF2-40B4-BE49-F238E27FC236}">
                <a16:creationId xmlns:a16="http://schemas.microsoft.com/office/drawing/2014/main" id="{0E371ACD-8F5A-D070-3674-18B110015314}"/>
              </a:ext>
            </a:extLst>
          </p:cNvPr>
          <p:cNvGraphicFramePr>
            <a:graphicFrameLocks noGrp="1"/>
          </p:cNvGraphicFramePr>
          <p:nvPr>
            <p:extLst>
              <p:ext uri="{D42A27DB-BD31-4B8C-83A1-F6EECF244321}">
                <p14:modId xmlns:p14="http://schemas.microsoft.com/office/powerpoint/2010/main" val="1749059891"/>
              </p:ext>
            </p:extLst>
          </p:nvPr>
        </p:nvGraphicFramePr>
        <p:xfrm>
          <a:off x="6938188" y="4893127"/>
          <a:ext cx="4905115" cy="818458"/>
        </p:xfrm>
        <a:graphic>
          <a:graphicData uri="http://schemas.openxmlformats.org/drawingml/2006/table">
            <a:tbl>
              <a:tblPr firstRow="1" bandRow="1">
                <a:tableStyleId>{2D5ABB26-0587-4C30-8999-92F81FD0307C}</a:tableStyleId>
              </a:tblPr>
              <a:tblGrid>
                <a:gridCol w="4905115">
                  <a:extLst>
                    <a:ext uri="{9D8B030D-6E8A-4147-A177-3AD203B41FA5}">
                      <a16:colId xmlns:a16="http://schemas.microsoft.com/office/drawing/2014/main" val="1097476430"/>
                    </a:ext>
                  </a:extLst>
                </a:gridCol>
              </a:tblGrid>
              <a:tr h="818458">
                <a:tc>
                  <a:txBody>
                    <a:bodyPr/>
                    <a:lstStyle/>
                    <a:p>
                      <a:endParaRPr lang="en-GB" dirty="0"/>
                    </a:p>
                  </a:txBody>
                  <a:tcPr/>
                </a:tc>
                <a:extLst>
                  <a:ext uri="{0D108BD9-81ED-4DB2-BD59-A6C34878D82A}">
                    <a16:rowId xmlns:a16="http://schemas.microsoft.com/office/drawing/2014/main" val="2498374053"/>
                  </a:ext>
                </a:extLst>
              </a:tr>
            </a:tbl>
          </a:graphicData>
        </a:graphic>
      </p:graphicFrame>
      <p:pic>
        <p:nvPicPr>
          <p:cNvPr id="9" name="Recorded Sound">
            <a:hlinkClick r:id="" action="ppaction://media"/>
            <a:extLst>
              <a:ext uri="{FF2B5EF4-FFF2-40B4-BE49-F238E27FC236}">
                <a16:creationId xmlns:a16="http://schemas.microsoft.com/office/drawing/2014/main" id="{A4893525-EAE7-84FC-AD6D-04D62ED55E1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959611" y="100526"/>
            <a:ext cx="487363" cy="487363"/>
          </a:xfrm>
          <a:prstGeom prst="rect">
            <a:avLst/>
          </a:prstGeom>
        </p:spPr>
      </p:pic>
    </p:spTree>
    <p:extLst>
      <p:ext uri="{BB962C8B-B14F-4D97-AF65-F5344CB8AC3E}">
        <p14:creationId xmlns:p14="http://schemas.microsoft.com/office/powerpoint/2010/main" val="444353247"/>
      </p:ext>
    </p:extLst>
  </p:cSld>
  <p:clrMapOvr>
    <a:masterClrMapping/>
  </p:clrMapOvr>
  <mc:AlternateContent xmlns:mc="http://schemas.openxmlformats.org/markup-compatibility/2006">
    <mc:Choice xmlns:p14="http://schemas.microsoft.com/office/powerpoint/2010/main" Requires="p14">
      <p:transition spd="slow" p14:dur="2000" advTm="87647"/>
    </mc:Choice>
    <mc:Fallback>
      <p:transition spd="slow" advTm="876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2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37E62EB0-F928-ADC2-CA6E-8B0C6BC9CFE7}"/>
              </a:ext>
            </a:extLst>
          </p:cNvPr>
          <p:cNvGraphicFramePr>
            <a:graphicFrameLocks noGrp="1"/>
          </p:cNvGraphicFramePr>
          <p:nvPr>
            <p:extLst>
              <p:ext uri="{D42A27DB-BD31-4B8C-83A1-F6EECF244321}">
                <p14:modId xmlns:p14="http://schemas.microsoft.com/office/powerpoint/2010/main" val="801358583"/>
              </p:ext>
            </p:extLst>
          </p:nvPr>
        </p:nvGraphicFramePr>
        <p:xfrm>
          <a:off x="674557" y="766570"/>
          <a:ext cx="10657119" cy="4914701"/>
        </p:xfrm>
        <a:graphic>
          <a:graphicData uri="http://schemas.openxmlformats.org/drawingml/2006/table">
            <a:tbl>
              <a:tblPr firstRow="1" bandRow="1">
                <a:tableStyleId>{5940675A-B579-460E-94D1-54222C63F5DA}</a:tableStyleId>
              </a:tblPr>
              <a:tblGrid>
                <a:gridCol w="3552373">
                  <a:extLst>
                    <a:ext uri="{9D8B030D-6E8A-4147-A177-3AD203B41FA5}">
                      <a16:colId xmlns:a16="http://schemas.microsoft.com/office/drawing/2014/main" val="3341425554"/>
                    </a:ext>
                  </a:extLst>
                </a:gridCol>
                <a:gridCol w="3552373">
                  <a:extLst>
                    <a:ext uri="{9D8B030D-6E8A-4147-A177-3AD203B41FA5}">
                      <a16:colId xmlns:a16="http://schemas.microsoft.com/office/drawing/2014/main" val="1448401733"/>
                    </a:ext>
                  </a:extLst>
                </a:gridCol>
                <a:gridCol w="3552373">
                  <a:extLst>
                    <a:ext uri="{9D8B030D-6E8A-4147-A177-3AD203B41FA5}">
                      <a16:colId xmlns:a16="http://schemas.microsoft.com/office/drawing/2014/main" val="3313177389"/>
                    </a:ext>
                  </a:extLst>
                </a:gridCol>
              </a:tblGrid>
              <a:tr h="1385868">
                <a:tc>
                  <a:txBody>
                    <a:bodyPr/>
                    <a:lstStyle/>
                    <a:p>
                      <a:r>
                        <a:rPr lang="en-GB" sz="1800" dirty="0">
                          <a:latin typeface="Arial" panose="020B0604020202020204" pitchFamily="34" charset="0"/>
                          <a:cs typeface="Arial" panose="020B0604020202020204" pitchFamily="34" charset="0"/>
                        </a:rPr>
                        <a:t>Review care plan 3-6 Months</a:t>
                      </a:r>
                    </a:p>
                    <a:p>
                      <a:endParaRPr lang="en-GB" sz="1800" dirty="0">
                        <a:latin typeface="Arial" panose="020B0604020202020204" pitchFamily="34" charset="0"/>
                        <a:cs typeface="Arial" panose="020B0604020202020204" pitchFamily="34" charset="0"/>
                      </a:endParaRPr>
                    </a:p>
                  </a:txBody>
                  <a:tcPr/>
                </a:tc>
                <a:tc>
                  <a:txBody>
                    <a:bodyPr/>
                    <a:lstStyle/>
                    <a:p>
                      <a:r>
                        <a:rPr lang="en-GB" sz="1800" dirty="0">
                          <a:latin typeface="Arial" panose="020B0604020202020204" pitchFamily="34" charset="0"/>
                          <a:cs typeface="Arial" panose="020B0604020202020204" pitchFamily="34" charset="0"/>
                        </a:rPr>
                        <a:t>Evaluation Progress</a:t>
                      </a:r>
                    </a:p>
                    <a:p>
                      <a:endParaRPr lang="en-GB" sz="1800" dirty="0">
                        <a:latin typeface="Arial" panose="020B0604020202020204" pitchFamily="34" charset="0"/>
                        <a:cs typeface="Arial" panose="020B0604020202020204" pitchFamily="34" charset="0"/>
                      </a:endParaRPr>
                    </a:p>
                  </a:txBody>
                  <a:tcPr/>
                </a:tc>
                <a:tc>
                  <a:txBody>
                    <a:bodyPr/>
                    <a:lstStyle/>
                    <a:p>
                      <a:r>
                        <a:rPr lang="en-GB" sz="1800" dirty="0">
                          <a:latin typeface="Arial" panose="020B0604020202020204" pitchFamily="34" charset="0"/>
                          <a:cs typeface="Arial" panose="020B0604020202020204" pitchFamily="34" charset="0"/>
                        </a:rPr>
                        <a:t>Adjustments intervention with patients' agreement</a:t>
                      </a:r>
                    </a:p>
                    <a:p>
                      <a:endParaRPr lang="en-GB"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7445590"/>
                  </a:ext>
                </a:extLst>
              </a:tr>
              <a:tr h="3528833">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542097153"/>
                  </a:ext>
                </a:extLst>
              </a:tr>
            </a:tbl>
          </a:graphicData>
        </a:graphic>
      </p:graphicFrame>
      <p:pic>
        <p:nvPicPr>
          <p:cNvPr id="4" name="Picture 3">
            <a:extLst>
              <a:ext uri="{FF2B5EF4-FFF2-40B4-BE49-F238E27FC236}">
                <a16:creationId xmlns:a16="http://schemas.microsoft.com/office/drawing/2014/main" id="{2018A458-7F58-CF2C-7CFB-2522398BF99D}"/>
              </a:ext>
            </a:extLst>
          </p:cNvPr>
          <p:cNvPicPr>
            <a:picLocks noChangeAspect="1"/>
          </p:cNvPicPr>
          <p:nvPr/>
        </p:nvPicPr>
        <p:blipFill>
          <a:blip r:embed="rId4"/>
          <a:stretch>
            <a:fillRect/>
          </a:stretch>
        </p:blipFill>
        <p:spPr>
          <a:xfrm>
            <a:off x="4474323" y="191520"/>
            <a:ext cx="2256261" cy="493819"/>
          </a:xfrm>
          <a:prstGeom prst="rect">
            <a:avLst/>
          </a:prstGeom>
        </p:spPr>
      </p:pic>
      <p:sp>
        <p:nvSpPr>
          <p:cNvPr id="9" name="TextBox 8">
            <a:extLst>
              <a:ext uri="{FF2B5EF4-FFF2-40B4-BE49-F238E27FC236}">
                <a16:creationId xmlns:a16="http://schemas.microsoft.com/office/drawing/2014/main" id="{177D558C-E367-6541-AD79-B29347197F7E}"/>
              </a:ext>
            </a:extLst>
          </p:cNvPr>
          <p:cNvSpPr txBox="1"/>
          <p:nvPr/>
        </p:nvSpPr>
        <p:spPr>
          <a:xfrm>
            <a:off x="8349521" y="6256321"/>
            <a:ext cx="2249650"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(Huxley et al.,2024)</a:t>
            </a:r>
          </a:p>
        </p:txBody>
      </p:sp>
      <p:pic>
        <p:nvPicPr>
          <p:cNvPr id="3" name="Recorded Sound">
            <a:hlinkClick r:id="" action="ppaction://media"/>
            <a:extLst>
              <a:ext uri="{FF2B5EF4-FFF2-40B4-BE49-F238E27FC236}">
                <a16:creationId xmlns:a16="http://schemas.microsoft.com/office/drawing/2014/main" id="{8ADC73D3-AFE1-E1B6-8EF3-11511F1DB4E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92829" y="5847748"/>
            <a:ext cx="487363" cy="487363"/>
          </a:xfrm>
          <a:prstGeom prst="rect">
            <a:avLst/>
          </a:prstGeom>
        </p:spPr>
      </p:pic>
    </p:spTree>
    <p:extLst>
      <p:ext uri="{BB962C8B-B14F-4D97-AF65-F5344CB8AC3E}">
        <p14:creationId xmlns:p14="http://schemas.microsoft.com/office/powerpoint/2010/main" val="2557112635"/>
      </p:ext>
    </p:extLst>
  </p:cSld>
  <p:clrMapOvr>
    <a:masterClrMapping/>
  </p:clrMapOvr>
  <mc:AlternateContent xmlns:mc="http://schemas.openxmlformats.org/markup-compatibility/2006">
    <mc:Choice xmlns:p14="http://schemas.microsoft.com/office/powerpoint/2010/main" Requires="p14">
      <p:transition spd="slow" p14:dur="2000" advTm="15823"/>
    </mc:Choice>
    <mc:Fallback>
      <p:transition spd="slow" advTm="158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82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FDED89BB-39F7-67AE-3CF8-58EA8EC54803}"/>
              </a:ext>
            </a:extLst>
          </p:cNvPr>
          <p:cNvGraphicFramePr>
            <a:graphicFrameLocks noGrp="1"/>
          </p:cNvGraphicFramePr>
          <p:nvPr>
            <p:extLst>
              <p:ext uri="{D42A27DB-BD31-4B8C-83A1-F6EECF244321}">
                <p14:modId xmlns:p14="http://schemas.microsoft.com/office/powerpoint/2010/main" val="1063899100"/>
              </p:ext>
            </p:extLst>
          </p:nvPr>
        </p:nvGraphicFramePr>
        <p:xfrm>
          <a:off x="1034321" y="719666"/>
          <a:ext cx="9908499" cy="4257068"/>
        </p:xfrm>
        <a:graphic>
          <a:graphicData uri="http://schemas.openxmlformats.org/drawingml/2006/table">
            <a:tbl>
              <a:tblPr firstRow="1" bandRow="1">
                <a:tableStyleId>{5A111915-BE36-4E01-A7E5-04B1672EAD32}</a:tableStyleId>
              </a:tblPr>
              <a:tblGrid>
                <a:gridCol w="9908499">
                  <a:extLst>
                    <a:ext uri="{9D8B030D-6E8A-4147-A177-3AD203B41FA5}">
                      <a16:colId xmlns:a16="http://schemas.microsoft.com/office/drawing/2014/main" val="3996634027"/>
                    </a:ext>
                  </a:extLst>
                </a:gridCol>
              </a:tblGrid>
              <a:tr h="1289876">
                <a:tc>
                  <a:txBody>
                    <a:bodyPr/>
                    <a:lstStyle/>
                    <a:p>
                      <a:endParaRPr lang="en-GB" dirty="0"/>
                    </a:p>
                  </a:txBody>
                  <a:tcPr/>
                </a:tc>
                <a:extLst>
                  <a:ext uri="{0D108BD9-81ED-4DB2-BD59-A6C34878D82A}">
                    <a16:rowId xmlns:a16="http://schemas.microsoft.com/office/drawing/2014/main" val="1228038105"/>
                  </a:ext>
                </a:extLst>
              </a:tr>
              <a:tr h="2967192">
                <a:tc>
                  <a:txBody>
                    <a:bodyPr/>
                    <a:lstStyle/>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This care plan was created in collaboration with Mr. </a:t>
                      </a:r>
                      <a:r>
                        <a:rPr lang="en-GB" sz="2400" dirty="0" err="1">
                          <a:latin typeface="Arial" panose="020B0604020202020204" pitchFamily="34" charset="0"/>
                          <a:cs typeface="Arial" panose="020B0604020202020204" pitchFamily="34" charset="0"/>
                        </a:rPr>
                        <a:t>Ayudi</a:t>
                      </a:r>
                      <a:r>
                        <a:rPr lang="en-GB" sz="2400" dirty="0">
                          <a:latin typeface="Arial" panose="020B0604020202020204" pitchFamily="34" charset="0"/>
                          <a:cs typeface="Arial" panose="020B0604020202020204" pitchFamily="34" charset="0"/>
                        </a:rPr>
                        <a:t> Ali (The person-centred), considering his goals in managing his diabetes and Cardiovascular disease through aspirations through diet and lifestyle changes. Ensuring informed consent had been approved and equality of care is in line with the NHS values.</a:t>
                      </a:r>
                    </a:p>
                    <a:p>
                      <a:endParaRPr lang="en-GB" dirty="0"/>
                    </a:p>
                  </a:txBody>
                  <a:tcPr/>
                </a:tc>
                <a:extLst>
                  <a:ext uri="{0D108BD9-81ED-4DB2-BD59-A6C34878D82A}">
                    <a16:rowId xmlns:a16="http://schemas.microsoft.com/office/drawing/2014/main" val="1023813747"/>
                  </a:ext>
                </a:extLst>
              </a:tr>
            </a:tbl>
          </a:graphicData>
        </a:graphic>
      </p:graphicFrame>
      <p:sp>
        <p:nvSpPr>
          <p:cNvPr id="6" name="TextBox 5">
            <a:extLst>
              <a:ext uri="{FF2B5EF4-FFF2-40B4-BE49-F238E27FC236}">
                <a16:creationId xmlns:a16="http://schemas.microsoft.com/office/drawing/2014/main" id="{32D4EB2B-2188-A323-2D9E-FB1AB8FBAF69}"/>
              </a:ext>
            </a:extLst>
          </p:cNvPr>
          <p:cNvSpPr txBox="1"/>
          <p:nvPr/>
        </p:nvSpPr>
        <p:spPr>
          <a:xfrm>
            <a:off x="2109973" y="1019331"/>
            <a:ext cx="7972054" cy="707886"/>
          </a:xfrm>
          <a:prstGeom prst="rect">
            <a:avLst/>
          </a:prstGeom>
          <a:noFill/>
        </p:spPr>
        <p:txBody>
          <a:bodyPr wrap="none" rtlCol="0">
            <a:spAutoFit/>
          </a:bodyPr>
          <a:lstStyle/>
          <a:p>
            <a:r>
              <a:rPr lang="en-GB" sz="4000" u="sng" dirty="0">
                <a:latin typeface="Arial" panose="020B0604020202020204" pitchFamily="34" charset="0"/>
                <a:cs typeface="Arial" panose="020B0604020202020204" pitchFamily="34" charset="0"/>
              </a:rPr>
              <a:t>Summery Statement of the patient</a:t>
            </a:r>
          </a:p>
        </p:txBody>
      </p:sp>
      <p:pic>
        <p:nvPicPr>
          <p:cNvPr id="4" name="Recorded Sound">
            <a:hlinkClick r:id="" action="ppaction://media"/>
            <a:extLst>
              <a:ext uri="{FF2B5EF4-FFF2-40B4-BE49-F238E27FC236}">
                <a16:creationId xmlns:a16="http://schemas.microsoft.com/office/drawing/2014/main" id="{12414147-3953-CAFB-9652-B2659B7E73B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275474" y="5426280"/>
            <a:ext cx="487363" cy="487363"/>
          </a:xfrm>
          <a:prstGeom prst="rect">
            <a:avLst/>
          </a:prstGeom>
        </p:spPr>
      </p:pic>
    </p:spTree>
    <p:extLst>
      <p:ext uri="{BB962C8B-B14F-4D97-AF65-F5344CB8AC3E}">
        <p14:creationId xmlns:p14="http://schemas.microsoft.com/office/powerpoint/2010/main" val="1517313744"/>
      </p:ext>
    </p:extLst>
  </p:cSld>
  <p:clrMapOvr>
    <a:masterClrMapping/>
  </p:clrMapOvr>
  <mc:AlternateContent xmlns:mc="http://schemas.openxmlformats.org/markup-compatibility/2006">
    <mc:Choice xmlns:p14="http://schemas.microsoft.com/office/powerpoint/2010/main" Requires="p14">
      <p:transition spd="slow" p14:dur="2000" advTm="31562"/>
    </mc:Choice>
    <mc:Fallback>
      <p:transition spd="slow" advTm="315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46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F163B2-E3CA-C019-3BF4-53CE7E8E8C65}"/>
              </a:ext>
            </a:extLst>
          </p:cNvPr>
          <p:cNvSpPr txBox="1"/>
          <p:nvPr/>
        </p:nvSpPr>
        <p:spPr>
          <a:xfrm>
            <a:off x="494675" y="419725"/>
            <a:ext cx="10972800" cy="5693866"/>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References</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Elenabsl</a:t>
            </a:r>
            <a:r>
              <a:rPr lang="en-GB" dirty="0">
                <a:latin typeface="Arial" panose="020B0604020202020204" pitchFamily="34" charset="0"/>
                <a:cs typeface="Arial" panose="020B0604020202020204" pitchFamily="34" charset="0"/>
              </a:rPr>
              <a:t> (2017). Anatomy of a heart attack. (online) </a:t>
            </a:r>
            <a:r>
              <a:rPr lang="en-GB" dirty="0" err="1">
                <a:latin typeface="Arial" panose="020B0604020202020204" pitchFamily="34" charset="0"/>
                <a:cs typeface="Arial" panose="020B0604020202020204" pitchFamily="34" charset="0"/>
              </a:rPr>
              <a:t>Dreamstime</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4"/>
              </a:rPr>
              <a:t>https://www.dreamstime.com/stock-illustration-anatomy-heart-attack-atherosclerosis-medical-illustration-healthy-damaged-blood-vessel-section-fatty-deposit-image91439485</a:t>
            </a:r>
            <a:r>
              <a:rPr lang="en-GB" dirty="0">
                <a:latin typeface="Arial" panose="020B0604020202020204" pitchFamily="34" charset="0"/>
                <a:cs typeface="Arial" panose="020B0604020202020204" pitchFamily="34" charset="0"/>
              </a:rPr>
              <a:t>. (Accessed on</a:t>
            </a:r>
          </a:p>
          <a:p>
            <a:endParaRPr lang="en-GB" sz="28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Feldman, E.L., Callaghan, B.C., Pop-</a:t>
            </a:r>
            <a:r>
              <a:rPr lang="en-GB" dirty="0" err="1">
                <a:latin typeface="Arial" panose="020B0604020202020204" pitchFamily="34" charset="0"/>
                <a:cs typeface="Arial" panose="020B0604020202020204" pitchFamily="34" charset="0"/>
              </a:rPr>
              <a:t>Busui</a:t>
            </a:r>
            <a:r>
              <a:rPr lang="en-GB" dirty="0">
                <a:latin typeface="Arial" panose="020B0604020202020204" pitchFamily="34" charset="0"/>
                <a:cs typeface="Arial" panose="020B0604020202020204" pitchFamily="34" charset="0"/>
              </a:rPr>
              <a:t>, R., </a:t>
            </a:r>
            <a:r>
              <a:rPr lang="en-GB" dirty="0" err="1">
                <a:latin typeface="Arial" panose="020B0604020202020204" pitchFamily="34" charset="0"/>
                <a:cs typeface="Arial" panose="020B0604020202020204" pitchFamily="34" charset="0"/>
              </a:rPr>
              <a:t>Zochodne</a:t>
            </a:r>
            <a:r>
              <a:rPr lang="en-GB" dirty="0">
                <a:latin typeface="Arial" panose="020B0604020202020204" pitchFamily="34" charset="0"/>
                <a:cs typeface="Arial" panose="020B0604020202020204" pitchFamily="34" charset="0"/>
              </a:rPr>
              <a:t>, D.W., Wright, D.E., Bennett, D.L., Bril, V., Russell, J.W. and Viswanathan, V. (2019). Diabetic neuropathy. Nature Reviews Disease Primers, (online) 5(1). Available at: </a:t>
            </a:r>
            <a:r>
              <a:rPr lang="en-GB" dirty="0">
                <a:latin typeface="Arial" panose="020B0604020202020204" pitchFamily="34" charset="0"/>
                <a:cs typeface="Arial" panose="020B0604020202020204" pitchFamily="34" charset="0"/>
                <a:hlinkClick r:id="rId5"/>
              </a:rPr>
              <a:t>https://doi.org/10.1038/s41572-019-0092-1</a:t>
            </a:r>
            <a:r>
              <a:rPr lang="en-GB" dirty="0">
                <a:latin typeface="Arial" panose="020B0604020202020204" pitchFamily="34" charset="0"/>
                <a:cs typeface="Arial" panose="020B0604020202020204" pitchFamily="34" charset="0"/>
              </a:rPr>
              <a:t> (Accessed on</a:t>
            </a:r>
          </a:p>
          <a:p>
            <a:endParaRPr lang="en-GB" sz="2800"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Guniita</a:t>
            </a:r>
            <a:r>
              <a:rPr lang="en-GB" dirty="0">
                <a:latin typeface="Arial" panose="020B0604020202020204" pitchFamily="34" charset="0"/>
                <a:cs typeface="Arial" panose="020B0604020202020204" pitchFamily="34" charset="0"/>
              </a:rPr>
              <a:t> (2015). Leg artery disease, Atherosclerosis. (online) </a:t>
            </a:r>
            <a:r>
              <a:rPr lang="en-GB" dirty="0" err="1">
                <a:latin typeface="Arial" panose="020B0604020202020204" pitchFamily="34" charset="0"/>
                <a:cs typeface="Arial" panose="020B0604020202020204" pitchFamily="34" charset="0"/>
              </a:rPr>
              <a:t>Dreamstime</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6"/>
              </a:rPr>
              <a:t>https://www.dreamstime.com/stock-illustration-leg-artery-disease-atherosclerosis-healthy-peripheral-arterial-progression-narrowed-end-blood-clot-may-image60729778</a:t>
            </a:r>
            <a:r>
              <a:rPr lang="en-GB" dirty="0">
                <a:latin typeface="Arial" panose="020B0604020202020204" pitchFamily="34" charset="0"/>
                <a:cs typeface="Arial" panose="020B0604020202020204" pitchFamily="34" charset="0"/>
              </a:rPr>
              <a:t>  (Accessed 10 Nov. 2025).</a:t>
            </a:r>
          </a:p>
          <a:p>
            <a:endParaRPr lang="en-GB" sz="28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Huxley, C.J., Eli, K., Hawkes, C.A., Griffiths, F., Underwood, M., Perkins, G.D., Blanchard, H., Harlock, J., Walsh, J. and </a:t>
            </a:r>
            <a:r>
              <a:rPr lang="en-GB" dirty="0" err="1">
                <a:latin typeface="Arial" panose="020B0604020202020204" pitchFamily="34" charset="0"/>
                <a:cs typeface="Arial" panose="020B0604020202020204" pitchFamily="34" charset="0"/>
              </a:rPr>
              <a:t>Slowther</a:t>
            </a:r>
            <a:r>
              <a:rPr lang="en-GB" dirty="0">
                <a:latin typeface="Arial" panose="020B0604020202020204" pitchFamily="34" charset="0"/>
                <a:cs typeface="Arial" panose="020B0604020202020204" pitchFamily="34" charset="0"/>
              </a:rPr>
              <a:t>, A.-M. (2024). Are completed </a:t>
            </a:r>
            <a:r>
              <a:rPr lang="en-GB" dirty="0" err="1">
                <a:latin typeface="Arial" panose="020B0604020202020204" pitchFamily="34" charset="0"/>
                <a:cs typeface="Arial" panose="020B0604020202020204" pitchFamily="34" charset="0"/>
              </a:rPr>
              <a:t>ReSPECT</a:t>
            </a:r>
            <a:r>
              <a:rPr lang="en-GB" dirty="0">
                <a:latin typeface="Arial" panose="020B0604020202020204" pitchFamily="34" charset="0"/>
                <a:cs typeface="Arial" panose="020B0604020202020204" pitchFamily="34" charset="0"/>
              </a:rPr>
              <a:t> plans facilitating person-centred care? An evaluation of completed plans in UK general practice. Resuscitation Plus, 20(20), p.100780. Available at: </a:t>
            </a:r>
            <a:r>
              <a:rPr lang="en-GB" dirty="0">
                <a:latin typeface="Arial" panose="020B0604020202020204" pitchFamily="34" charset="0"/>
                <a:cs typeface="Arial" panose="020B0604020202020204" pitchFamily="34" charset="0"/>
                <a:hlinkClick r:id="rId7"/>
              </a:rPr>
              <a:t>https://doi.org/10.1016/j.resplu.2024.100780</a:t>
            </a:r>
            <a:r>
              <a:rPr lang="en-GB" dirty="0">
                <a:latin typeface="Arial" panose="020B0604020202020204" pitchFamily="34" charset="0"/>
                <a:cs typeface="Arial" panose="020B0604020202020204" pitchFamily="34" charset="0"/>
              </a:rPr>
              <a:t> (Accessed on</a:t>
            </a:r>
          </a:p>
        </p:txBody>
      </p:sp>
      <p:pic>
        <p:nvPicPr>
          <p:cNvPr id="3" name="Recorded Sound">
            <a:hlinkClick r:id="" action="ppaction://media"/>
            <a:extLst>
              <a:ext uri="{FF2B5EF4-FFF2-40B4-BE49-F238E27FC236}">
                <a16:creationId xmlns:a16="http://schemas.microsoft.com/office/drawing/2014/main" id="{50EC393B-6872-26EE-8DC7-7623295ABBB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9990906" y="66368"/>
            <a:ext cx="487363" cy="487363"/>
          </a:xfrm>
          <a:prstGeom prst="rect">
            <a:avLst/>
          </a:prstGeom>
        </p:spPr>
      </p:pic>
    </p:spTree>
    <p:extLst>
      <p:ext uri="{BB962C8B-B14F-4D97-AF65-F5344CB8AC3E}">
        <p14:creationId xmlns:p14="http://schemas.microsoft.com/office/powerpoint/2010/main" val="2383015824"/>
      </p:ext>
    </p:extLst>
  </p:cSld>
  <p:clrMapOvr>
    <a:masterClrMapping/>
  </p:clrMapOvr>
  <mc:AlternateContent xmlns:mc="http://schemas.openxmlformats.org/markup-compatibility/2006">
    <mc:Choice xmlns:p14="http://schemas.microsoft.com/office/powerpoint/2010/main" Requires="p14">
      <p:transition spd="slow" p14:dur="2000" advTm="7260"/>
    </mc:Choice>
    <mc:Fallback>
      <p:transition spd="slow" advTm="72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6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A9675B-8E55-3F5B-E4AD-5A26064DEF04}"/>
              </a:ext>
            </a:extLst>
          </p:cNvPr>
          <p:cNvSpPr txBox="1"/>
          <p:nvPr/>
        </p:nvSpPr>
        <p:spPr>
          <a:xfrm>
            <a:off x="534649" y="494674"/>
            <a:ext cx="11122702" cy="7017306"/>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Marziliano, N., Medoro, A., Mignogna, D., </a:t>
            </a:r>
            <a:r>
              <a:rPr lang="en-GB" dirty="0" err="1">
                <a:latin typeface="Arial" panose="020B0604020202020204" pitchFamily="34" charset="0"/>
                <a:cs typeface="Arial" panose="020B0604020202020204" pitchFamily="34" charset="0"/>
              </a:rPr>
              <a:t>Saccon</a:t>
            </a:r>
            <a:r>
              <a:rPr lang="en-GB" dirty="0">
                <a:latin typeface="Arial" panose="020B0604020202020204" pitchFamily="34" charset="0"/>
                <a:cs typeface="Arial" panose="020B0604020202020204" pitchFamily="34" charset="0"/>
              </a:rPr>
              <a:t>, G., Stefano </a:t>
            </a:r>
            <a:r>
              <a:rPr lang="en-GB" dirty="0" err="1">
                <a:latin typeface="Arial" panose="020B0604020202020204" pitchFamily="34" charset="0"/>
                <a:cs typeface="Arial" panose="020B0604020202020204" pitchFamily="34" charset="0"/>
              </a:rPr>
              <a:t>Folzani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Reverberi</a:t>
            </a:r>
            <a:r>
              <a:rPr lang="en-GB" dirty="0">
                <a:latin typeface="Arial" panose="020B0604020202020204" pitchFamily="34" charset="0"/>
                <a:cs typeface="Arial" panose="020B0604020202020204" pitchFamily="34" charset="0"/>
              </a:rPr>
              <a:t>, C., Russo, C. and Intrieri, M. (2021). Sudden Cardiac Death Caused by a Fatal Association of Hypertrophic Cardiomyopathy (MYH7, p.Arg719Trp), Heterozygous Familial Hypercholesterolemia (LDLR, p.Gly343Lys) and SARS-CoV-2 B.1.1.7 Infection. Diagnostics, 11(7), pp.1229–1229. Available at: </a:t>
            </a:r>
            <a:r>
              <a:rPr lang="en-GB" dirty="0">
                <a:latin typeface="Arial" panose="020B0604020202020204" pitchFamily="34" charset="0"/>
                <a:cs typeface="Arial" panose="020B0604020202020204" pitchFamily="34" charset="0"/>
                <a:hlinkClick r:id="rId2"/>
              </a:rPr>
              <a:t>https://doi.org/10.3390/diagnostics11071229</a:t>
            </a:r>
            <a:r>
              <a:rPr lang="en-GB" dirty="0">
                <a:latin typeface="Arial" panose="020B0604020202020204" pitchFamily="34" charset="0"/>
                <a:cs typeface="Arial" panose="020B0604020202020204" pitchFamily="34" charset="0"/>
              </a:rPr>
              <a:t> (Accessed 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Michelle (2024). Human Heart Location: Anatomical Position and Function. [online] Expert Cardiologist in Singapore, Dr. Tan Jian Jing (Dr. JJ Tan). Available at: </a:t>
            </a:r>
            <a:r>
              <a:rPr lang="en-GB" dirty="0">
                <a:latin typeface="Arial" panose="020B0604020202020204" pitchFamily="34" charset="0"/>
                <a:cs typeface="Arial" panose="020B0604020202020204" pitchFamily="34" charset="0"/>
                <a:hlinkClick r:id="rId3"/>
              </a:rPr>
              <a:t>https://drtanjianjing.com/human-heart-location-anatomical-position-and-function/</a:t>
            </a:r>
            <a:r>
              <a:rPr lang="en-GB" dirty="0">
                <a:latin typeface="Arial" panose="020B0604020202020204" pitchFamily="34" charset="0"/>
                <a:cs typeface="Arial" panose="020B0604020202020204" pitchFamily="34" charset="0"/>
              </a:rPr>
              <a:t>  (Accessed 9 Nov. 2025].</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Raleigh, V., Jefferies, D. and Wellings, D. (2022). Cardiovascular Disease in England. [online] Available at: </a:t>
            </a:r>
            <a:r>
              <a:rPr lang="en-GB" dirty="0">
                <a:latin typeface="Arial" panose="020B0604020202020204" pitchFamily="34" charset="0"/>
                <a:cs typeface="Arial" panose="020B0604020202020204" pitchFamily="34" charset="0"/>
                <a:hlinkClick r:id="rId4"/>
              </a:rPr>
              <a:t>https://assets.kingsfund.org.uk/f/256914/x/ad22aeaeff/cardiovascular_disease_in_england_2022.pdf</a:t>
            </a:r>
            <a:r>
              <a:rPr lang="en-GB" dirty="0">
                <a:latin typeface="Arial" panose="020B0604020202020204" pitchFamily="34" charset="0"/>
                <a:cs typeface="Arial" panose="020B0604020202020204" pitchFamily="34" charset="0"/>
              </a:rPr>
              <a:t> (Accessed on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Schillinger, M., </a:t>
            </a:r>
            <a:r>
              <a:rPr lang="en-GB" dirty="0" err="1">
                <a:latin typeface="Arial" panose="020B0604020202020204" pitchFamily="34" charset="0"/>
                <a:cs typeface="Arial" panose="020B0604020202020204" pitchFamily="34" charset="0"/>
              </a:rPr>
              <a:t>Domanovits</a:t>
            </a:r>
            <a:r>
              <a:rPr lang="en-GB" dirty="0">
                <a:latin typeface="Arial" panose="020B0604020202020204" pitchFamily="34" charset="0"/>
                <a:cs typeface="Arial" panose="020B0604020202020204" pitchFamily="34" charset="0"/>
              </a:rPr>
              <a:t>, H., </a:t>
            </a:r>
            <a:r>
              <a:rPr lang="en-GB" dirty="0" err="1">
                <a:latin typeface="Arial" panose="020B0604020202020204" pitchFamily="34" charset="0"/>
                <a:cs typeface="Arial" panose="020B0604020202020204" pitchFamily="34" charset="0"/>
              </a:rPr>
              <a:t>Bayegan</a:t>
            </a:r>
            <a:r>
              <a:rPr lang="en-GB" dirty="0">
                <a:latin typeface="Arial" panose="020B0604020202020204" pitchFamily="34" charset="0"/>
                <a:cs typeface="Arial" panose="020B0604020202020204" pitchFamily="34" charset="0"/>
              </a:rPr>
              <a:t>, K., </a:t>
            </a:r>
            <a:r>
              <a:rPr lang="en-GB" dirty="0" err="1">
                <a:latin typeface="Arial" panose="020B0604020202020204" pitchFamily="34" charset="0"/>
                <a:cs typeface="Arial" panose="020B0604020202020204" pitchFamily="34" charset="0"/>
              </a:rPr>
              <a:t>Hölzenbein</a:t>
            </a:r>
            <a:r>
              <a:rPr lang="en-GB" dirty="0">
                <a:latin typeface="Arial" panose="020B0604020202020204" pitchFamily="34" charset="0"/>
                <a:cs typeface="Arial" panose="020B0604020202020204" pitchFamily="34" charset="0"/>
              </a:rPr>
              <a:t>, T., </a:t>
            </a:r>
            <a:r>
              <a:rPr lang="en-GB" dirty="0" err="1">
                <a:latin typeface="Arial" panose="020B0604020202020204" pitchFamily="34" charset="0"/>
                <a:cs typeface="Arial" panose="020B0604020202020204" pitchFamily="34" charset="0"/>
              </a:rPr>
              <a:t>Grabenwöger</a:t>
            </a:r>
            <a:r>
              <a:rPr lang="en-GB" dirty="0">
                <a:latin typeface="Arial" panose="020B0604020202020204" pitchFamily="34" charset="0"/>
                <a:cs typeface="Arial" panose="020B0604020202020204" pitchFamily="34" charset="0"/>
              </a:rPr>
              <a:t>, M., </a:t>
            </a:r>
            <a:r>
              <a:rPr lang="en-GB" dirty="0" err="1">
                <a:latin typeface="Arial" panose="020B0604020202020204" pitchFamily="34" charset="0"/>
                <a:cs typeface="Arial" panose="020B0604020202020204" pitchFamily="34" charset="0"/>
              </a:rPr>
              <a:t>Thoenissen</a:t>
            </a:r>
            <a:r>
              <a:rPr lang="en-GB" dirty="0">
                <a:latin typeface="Arial" panose="020B0604020202020204" pitchFamily="34" charset="0"/>
                <a:cs typeface="Arial" panose="020B0604020202020204" pitchFamily="34" charset="0"/>
              </a:rPr>
              <a:t>, J., </a:t>
            </a:r>
            <a:r>
              <a:rPr lang="en-GB" dirty="0" err="1">
                <a:latin typeface="Arial" panose="020B0604020202020204" pitchFamily="34" charset="0"/>
                <a:cs typeface="Arial" panose="020B0604020202020204" pitchFamily="34" charset="0"/>
              </a:rPr>
              <a:t>Röggla</a:t>
            </a:r>
            <a:r>
              <a:rPr lang="en-GB" dirty="0">
                <a:latin typeface="Arial" panose="020B0604020202020204" pitchFamily="34" charset="0"/>
                <a:cs typeface="Arial" panose="020B0604020202020204" pitchFamily="34" charset="0"/>
              </a:rPr>
              <a:t>, M. and Müllner, M. (2002). C-reactive protein and mortality in patients with acute aortic disease. Intensive Care Medicine, 28(6), pp.740–745. Available at: </a:t>
            </a:r>
            <a:r>
              <a:rPr lang="en-GB" dirty="0">
                <a:latin typeface="Arial" panose="020B0604020202020204" pitchFamily="34" charset="0"/>
                <a:cs typeface="Arial" panose="020B0604020202020204" pitchFamily="34" charset="0"/>
                <a:hlinkClick r:id="rId5"/>
              </a:rPr>
              <a:t>https://doi.org/10.1007/s00134-002-1299-1</a:t>
            </a:r>
            <a:r>
              <a:rPr lang="en-GB" dirty="0">
                <a:latin typeface="Arial" panose="020B0604020202020204" pitchFamily="34" charset="0"/>
                <a:cs typeface="Arial" panose="020B0604020202020204" pitchFamily="34" charset="0"/>
              </a:rPr>
              <a:t> (Accessed on</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Shamaki</a:t>
            </a:r>
            <a:r>
              <a:rPr lang="en-GB" dirty="0">
                <a:latin typeface="Arial" panose="020B0604020202020204" pitchFamily="34" charset="0"/>
                <a:cs typeface="Arial" panose="020B0604020202020204" pitchFamily="34" charset="0"/>
              </a:rPr>
              <a:t>, G.R., Markson, F., Soji-Ayoade, D., </a:t>
            </a:r>
            <a:r>
              <a:rPr lang="en-GB" dirty="0" err="1">
                <a:latin typeface="Arial" panose="020B0604020202020204" pitchFamily="34" charset="0"/>
                <a:cs typeface="Arial" panose="020B0604020202020204" pitchFamily="34" charset="0"/>
              </a:rPr>
              <a:t>Agwuegbo</a:t>
            </a:r>
            <a:r>
              <a:rPr lang="en-GB" dirty="0">
                <a:latin typeface="Arial" panose="020B0604020202020204" pitchFamily="34" charset="0"/>
                <a:cs typeface="Arial" panose="020B0604020202020204" pitchFamily="34" charset="0"/>
              </a:rPr>
              <a:t>, C.C., </a:t>
            </a:r>
            <a:r>
              <a:rPr lang="en-GB" dirty="0" err="1">
                <a:latin typeface="Arial" panose="020B0604020202020204" pitchFamily="34" charset="0"/>
                <a:cs typeface="Arial" panose="020B0604020202020204" pitchFamily="34" charset="0"/>
              </a:rPr>
              <a:t>Bamgbose</a:t>
            </a:r>
            <a:r>
              <a:rPr lang="en-GB" dirty="0">
                <a:latin typeface="Arial" panose="020B0604020202020204" pitchFamily="34" charset="0"/>
                <a:cs typeface="Arial" panose="020B0604020202020204" pitchFamily="34" charset="0"/>
              </a:rPr>
              <a:t>, M.O. and </a:t>
            </a:r>
            <a:r>
              <a:rPr lang="en-GB" dirty="0" err="1">
                <a:latin typeface="Arial" panose="020B0604020202020204" pitchFamily="34" charset="0"/>
                <a:cs typeface="Arial" panose="020B0604020202020204" pitchFamily="34" charset="0"/>
              </a:rPr>
              <a:t>Tamunoinemi</a:t>
            </a:r>
            <a:r>
              <a:rPr lang="en-GB" dirty="0">
                <a:latin typeface="Arial" panose="020B0604020202020204" pitchFamily="34" charset="0"/>
                <a:cs typeface="Arial" panose="020B0604020202020204" pitchFamily="34" charset="0"/>
              </a:rPr>
              <a:t>, B.-M. (2021). Peripheral Artery Disease: A Comprehensive Updated Review. Current Problems in Cardiology, 47(11), p.101082. Available at: </a:t>
            </a:r>
            <a:r>
              <a:rPr lang="en-GB" dirty="0">
                <a:latin typeface="Arial" panose="020B0604020202020204" pitchFamily="34" charset="0"/>
                <a:cs typeface="Arial" panose="020B0604020202020204" pitchFamily="34" charset="0"/>
                <a:hlinkClick r:id="rId6"/>
              </a:rPr>
              <a:t>https://doi.org/10.1016/j.cpcardiol.2021.101082</a:t>
            </a:r>
            <a:r>
              <a:rPr lang="en-GB" dirty="0">
                <a:latin typeface="Arial" panose="020B0604020202020204" pitchFamily="34" charset="0"/>
                <a:cs typeface="Arial" panose="020B0604020202020204" pitchFamily="34" charset="0"/>
              </a:rPr>
              <a:t> (Accessed on</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95087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F86FB13-151B-9ABF-DEF7-B597BB5EAFB7}"/>
              </a:ext>
            </a:extLst>
          </p:cNvPr>
          <p:cNvSpPr txBox="1"/>
          <p:nvPr/>
        </p:nvSpPr>
        <p:spPr>
          <a:xfrm>
            <a:off x="554635" y="400909"/>
            <a:ext cx="10792919" cy="7571303"/>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Su, J., Li, Z., Huang, M., Wang, Y., Yang, T., Ma, M., Ni, T., Pan, G., Lai, Z., Li, C., Li, L. and Yu, C. (2022). Triglyceride glucose index for the detection of the severity of coronary artery disease in different glucose metabolic states in patients with coronary heart disease: a RCSCD-TCM study in China. Cardiovascular Diabetology, 21(1). Available at: </a:t>
            </a:r>
            <a:r>
              <a:rPr lang="en-GB" dirty="0">
                <a:latin typeface="Arial" panose="020B0604020202020204" pitchFamily="34" charset="0"/>
                <a:cs typeface="Arial" panose="020B0604020202020204" pitchFamily="34" charset="0"/>
                <a:hlinkClick r:id="rId2"/>
              </a:rPr>
              <a:t>https://doi.org/10.1186/s12933-022-01523-7</a:t>
            </a:r>
            <a:r>
              <a:rPr lang="en-GB" dirty="0">
                <a:latin typeface="Arial" panose="020B0604020202020204" pitchFamily="34" charset="0"/>
                <a:cs typeface="Arial" panose="020B0604020202020204" pitchFamily="34" charset="0"/>
              </a:rPr>
              <a:t> (Accessed 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Viktoriia  </a:t>
            </a:r>
            <a:r>
              <a:rPr lang="en-GB" dirty="0" err="1">
                <a:latin typeface="Arial" panose="020B0604020202020204" pitchFamily="34" charset="0"/>
                <a:cs typeface="Arial" panose="020B0604020202020204" pitchFamily="34" charset="0"/>
              </a:rPr>
              <a:t>Kasyanyuk</a:t>
            </a:r>
            <a:r>
              <a:rPr lang="en-GB" dirty="0">
                <a:latin typeface="Arial" panose="020B0604020202020204" pitchFamily="34" charset="0"/>
                <a:cs typeface="Arial" panose="020B0604020202020204" pitchFamily="34" charset="0"/>
              </a:rPr>
              <a:t> (2023). Diagram of the human heart. Blood Flow Through the Heart. Pathways and Circulation. Cardiac Anatomy. [online] </a:t>
            </a:r>
            <a:r>
              <a:rPr lang="en-GB" dirty="0" err="1">
                <a:latin typeface="Arial" panose="020B0604020202020204" pitchFamily="34" charset="0"/>
                <a:cs typeface="Arial" panose="020B0604020202020204" pitchFamily="34" charset="0"/>
              </a:rPr>
              <a:t>Dreamstime</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3"/>
              </a:rPr>
              <a:t>https://www.dreamstime.com/diagram-human-heart-blood-flow-pathways-circulation-cardiac-anatomy-image270361427</a:t>
            </a:r>
            <a:r>
              <a:rPr lang="en-GB" dirty="0">
                <a:latin typeface="Arial" panose="020B0604020202020204" pitchFamily="34" charset="0"/>
                <a:cs typeface="Arial" panose="020B0604020202020204" pitchFamily="34" charset="0"/>
              </a:rPr>
              <a:t>  (Accessed 9 Nov. 2025).</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Waugh, A. and Grant, A. (2023). Ross &amp; Wilson Anatomy and Physiology in Health and illness. 14th ed. Edinburgh: Elsevier. (Accessed 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World Health Organization (2025). Cardiovascular diseases (CVDs). [online] World Health Organization . Available at: </a:t>
            </a:r>
            <a:r>
              <a:rPr lang="en-GB" dirty="0">
                <a:latin typeface="Arial" panose="020B0604020202020204" pitchFamily="34" charset="0"/>
                <a:cs typeface="Arial" panose="020B0604020202020204" pitchFamily="34" charset="0"/>
                <a:hlinkClick r:id="rId4"/>
              </a:rPr>
              <a:t>https://www.who.int/news-room/fact-sheets/detail/cardiovascular-diseases-(cvds)</a:t>
            </a:r>
            <a:r>
              <a:rPr lang="en-GB" dirty="0">
                <a:latin typeface="Arial" panose="020B0604020202020204" pitchFamily="34" charset="0"/>
                <a:cs typeface="Arial" panose="020B0604020202020204" pitchFamily="34" charset="0"/>
              </a:rPr>
              <a:t>. (Accessed on</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Zhou, Y., Zhu, X., Cui, H., Shi, J., Yuan, G., Shi, S. and Hu, Y. (2021). The Role of the VEGF Family in Coronary Heart Disease. Frontiers in Cardiovascular Medicine, 8(8). Accessed on: </a:t>
            </a:r>
            <a:r>
              <a:rPr lang="en-GB" dirty="0">
                <a:latin typeface="Arial" panose="020B0604020202020204" pitchFamily="34" charset="0"/>
                <a:cs typeface="Arial" panose="020B0604020202020204" pitchFamily="34" charset="0"/>
                <a:hlinkClick r:id="rId5"/>
              </a:rPr>
              <a:t>https://doi.org/10.3389/fcvm.2021.738325</a:t>
            </a:r>
            <a:r>
              <a:rPr lang="en-GB" dirty="0">
                <a:latin typeface="Arial" panose="020B0604020202020204" pitchFamily="34" charset="0"/>
                <a:cs typeface="Arial" panose="020B0604020202020204" pitchFamily="34" charset="0"/>
              </a:rPr>
              <a:t> (Accessed on</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122953924"/>
      </p:ext>
    </p:extLst>
  </p:cSld>
  <p:clrMapOvr>
    <a:masterClrMapping/>
  </p:clrMapOvr>
</p:sld>
</file>

<file path=ppt/theme/theme1.xml><?xml version="1.0" encoding="utf-8"?>
<a:theme xmlns:a="http://schemas.openxmlformats.org/drawingml/2006/main" name="ArchiveVTI">
  <a:themeElements>
    <a:clrScheme name="Archive">
      <a:dk1>
        <a:sysClr val="windowText" lastClr="000000"/>
      </a:dk1>
      <a:lt1>
        <a:sysClr val="window" lastClr="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5783CE7D-BFC6-4030-A335-E7F88DB66414}">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25B4CAA5-BE7A-46AB-97ED-63B24C46A3A8}">
  <ds:schemaRefs>
    <ds:schemaRef ds:uri="http://schemas.microsoft.com/sharepoint/v3/contenttype/forms"/>
  </ds:schemaRefs>
</ds:datastoreItem>
</file>

<file path=customXml/itemProps3.xml><?xml version="1.0" encoding="utf-8"?>
<ds:datastoreItem xmlns:ds="http://schemas.openxmlformats.org/officeDocument/2006/customXml" ds:itemID="{411F98F7-6576-47F1-AD63-56E26C339747}">
  <ds:schemaRefs>
    <ds:schemaRef ds:uri="71af3243-3dd4-4a8d-8c0d-dd76da1f02a5"/>
    <ds:schemaRef ds:uri="http://purl.org/dc/dcmitype/"/>
    <ds:schemaRef ds:uri="http://purl.org/dc/elements/1.1/"/>
    <ds:schemaRef ds:uri="16c05727-aa75-4e4a-9b5f-8a80a1165891"/>
    <ds:schemaRef ds:uri="http://purl.org/dc/terms/"/>
    <ds:schemaRef ds:uri="http://schemas.openxmlformats.org/package/2006/metadata/core-properties"/>
    <ds:schemaRef ds:uri="http://www.w3.org/XML/1998/namespace"/>
    <ds:schemaRef ds:uri="http://schemas.microsoft.com/office/2006/metadata/properties"/>
    <ds:schemaRef ds:uri="http://schemas.microsoft.com/office/2006/documentManagement/types"/>
    <ds:schemaRef ds:uri="http://schemas.microsoft.com/office/infopath/2007/PartnerControls"/>
    <ds:schemaRef ds:uri="230e9df3-be65-4c73-a93b-d1236ebd677e"/>
    <ds:schemaRef ds:uri="http://schemas.microsoft.com/sharepoint/v3"/>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TM04033937[[fn=Vapor Trail]]</Template>
  <TotalTime>1236</TotalTime>
  <Words>2133</Words>
  <Application>Microsoft Office PowerPoint</Application>
  <PresentationFormat>Widescreen</PresentationFormat>
  <Paragraphs>185</Paragraphs>
  <Slides>16</Slides>
  <Notes>0</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Batang</vt:lpstr>
      <vt:lpstr>Arial</vt:lpstr>
      <vt:lpstr>Bembo</vt:lpstr>
      <vt:lpstr>Calibri</vt:lpstr>
      <vt:lpstr>ArchiveVTI</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Mahmuda Bibi (2410269)</cp:lastModifiedBy>
  <cp:revision>1</cp:revision>
  <dcterms:created xsi:type="dcterms:W3CDTF">2025-09-27T15:42:55Z</dcterms:created>
  <dcterms:modified xsi:type="dcterms:W3CDTF">2025-11-11T15:43:12Z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