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5C36DC-139C-A47E-59F4-42E51B498A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AB272FA-96A2-E6B6-5F6E-D439B82197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335278-928B-4899-8D76-CE65B962F60F}" type="datetimeFigureOut">
              <a:rPr lang="en-GB" smtClean="0"/>
              <a:t>12/03/2023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DBCA4B-196C-AEE2-CE8C-85497ED267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FB6FA3C-46C3-4C2D-752E-2FEE4B84A1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E8ED0-C1A5-4416-9877-1BC4E5FEFB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65155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7C58596-5676-4E77-8A35-1E2C5D6190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0E9EC60-2807-93F6-D337-C9AD91DE36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62B70A-EBB6-9D91-D410-E141A468E4F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335278-928B-4899-8D76-CE65B962F60F}" type="datetimeFigureOut">
              <a:rPr lang="en-GB" smtClean="0"/>
              <a:t>12/03/2023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6D2253-D2EF-8982-AA40-FC45697CE62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E0B317-7CD1-471C-3CBF-E0F4C36688B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2E8ED0-C1A5-4416-9877-1BC4E5FEFB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36998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FCF1A33-BBF7-9B02-7303-361A2BEF95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br>
              <a:rPr lang="en-GB" sz="5900"/>
            </a:br>
            <a:br>
              <a:rPr lang="en-GB" sz="5900"/>
            </a:br>
            <a:br>
              <a:rPr lang="en-GB" sz="5900"/>
            </a:br>
            <a:br>
              <a:rPr lang="en-GB" sz="5900"/>
            </a:br>
            <a:br>
              <a:rPr lang="en-GB" sz="5900"/>
            </a:br>
            <a:br>
              <a:rPr lang="en-GB" sz="5900"/>
            </a:br>
            <a:r>
              <a:rPr lang="en-GB" sz="3200">
                <a:latin typeface="Arial" pitchFamily="34"/>
                <a:cs typeface="Arial" pitchFamily="34"/>
              </a:rPr>
              <a:t>BA Business Management</a:t>
            </a:r>
            <a:br>
              <a:rPr lang="en-GB" sz="3200">
                <a:latin typeface="Arial" pitchFamily="34"/>
                <a:cs typeface="Arial" pitchFamily="34"/>
              </a:rPr>
            </a:br>
            <a:r>
              <a:rPr lang="en-GB" sz="3200">
                <a:latin typeface="Arial" pitchFamily="34"/>
                <a:cs typeface="Arial" pitchFamily="34"/>
              </a:rPr>
              <a:t>Managing People</a:t>
            </a:r>
            <a:br>
              <a:rPr lang="en-GB" sz="3200">
                <a:latin typeface="Arial" pitchFamily="34"/>
                <a:cs typeface="Arial" pitchFamily="34"/>
              </a:rPr>
            </a:br>
            <a:r>
              <a:rPr lang="en-GB" sz="3200">
                <a:latin typeface="Arial" pitchFamily="34"/>
                <a:cs typeface="Arial" pitchFamily="34"/>
              </a:rPr>
              <a:t>LCBB5004</a:t>
            </a:r>
            <a:br>
              <a:rPr lang="en-GB" sz="5900"/>
            </a:br>
            <a:br>
              <a:rPr lang="en-GB" sz="5900"/>
            </a:br>
            <a:endParaRPr lang="en-GB" sz="590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EB285A7-C468-CBBE-A3F5-068AB9D499F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3731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59CB9C5-A427-C343-8D0F-D6CABDF0AA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1800">
                <a:latin typeface="Arial" pitchFamily="34"/>
              </a:rPr>
              <a:t>The role of a HR professional and what values govern their duties</a:t>
            </a:r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30A6B97-9C47-27F0-F612-999E28832BF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95919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D05DBF5-75ED-C5AD-F501-7059D72CD1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EFEC6D9-CD43-D266-6C04-235E4E37B2D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88503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6D25643-9575-1E51-B2A5-C9D29B02FA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2000" b="1">
                <a:latin typeface="Arial" pitchFamily="34"/>
              </a:rPr>
              <a:t>The Role of HR:</a:t>
            </a:r>
            <a:endParaRPr lang="en-GB" sz="2000" b="1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001A2DE-D9AA-0B81-9366-854D9B1620F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37316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956FA01-EC92-5ACC-CF3C-7AFC179C67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1800">
                <a:solidFill>
                  <a:srgbClr val="2E2E2E"/>
                </a:solidFill>
                <a:latin typeface="Arial" pitchFamily="34"/>
                <a:cs typeface="Arial" pitchFamily="34"/>
              </a:rPr>
              <a:t>Figure 1. HRM practices and the processes they impact most (Liu, Y. and al. ,2007)</a:t>
            </a:r>
            <a:endParaRPr lang="en-GB" sz="1800">
              <a:latin typeface="Arial" pitchFamily="34"/>
              <a:cs typeface="Arial" pitchFamily="34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93E0737-A5F2-876F-C0C3-361217D7670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45246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424E2DA-7103-1950-35EB-30555040A2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HR can influence :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BB548F0-E2AA-A57A-9496-E2ED69C55AF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28443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9DFFD4E-CD84-4BEC-FA98-6966E50B32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1800">
                <a:latin typeface="Arial" pitchFamily="34"/>
              </a:rPr>
              <a:t> The relationship that can develop between the employer and employee</a:t>
            </a:r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5AA0A14-4567-0862-B87C-76809A6E7B3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4817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AC5AE13-27B2-452F-C5AC-D75FBD364D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C4BB9A3-BD29-2F94-B6ED-A5F4C128339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02870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5930256-1FE0-6921-3D46-6732F15A85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2400">
                <a:latin typeface="Arial" pitchFamily="34"/>
              </a:rPr>
              <a:t>The types of relationship that can develop between the employer and employee depends </a:t>
            </a:r>
            <a:endParaRPr lang="en-GB" sz="240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9AC4DC4-780F-0A35-210C-D4A161A3649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16673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1804A46-1C77-3EC0-F516-ADAC9F9F96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59D3A8B-B0AD-75C4-894E-701B8B4BE79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14811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9A939E4-E331-5422-8C5E-DD8A669959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7C57A0E-A097-C27C-BE02-BC282B852F6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20725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F7BBA3C-97E4-7D6B-EA5A-70D3CED231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References: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A28A869-5960-F71A-FDCE-D3BE73B6B22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643205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85</Words>
  <Application>Microsoft Office PowerPoint</Application>
  <PresentationFormat>Widescreen</PresentationFormat>
  <Paragraphs>8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Office Theme</vt:lpstr>
      <vt:lpstr>      BA Business Management Managing People LCBB5004  </vt:lpstr>
      <vt:lpstr>The role of a HR professional and what values govern their duties</vt:lpstr>
      <vt:lpstr>PowerPoint Presentation</vt:lpstr>
      <vt:lpstr>The Role of HR:</vt:lpstr>
      <vt:lpstr>Figure 1. HRM practices and the processes they impact most (Liu, Y. and al. ,2007)</vt:lpstr>
      <vt:lpstr>HR can influence :</vt:lpstr>
      <vt:lpstr> The relationship that can develop between the employer and employee</vt:lpstr>
      <vt:lpstr>PowerPoint Presentation</vt:lpstr>
      <vt:lpstr>The types of relationship that can develop between the employer and employee depends </vt:lpstr>
      <vt:lpstr>PowerPoint Presentation</vt:lpstr>
      <vt:lpstr>PowerPoint Presentation</vt:lpstr>
      <vt:lpstr>References: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BA Business Management Managing People LCBB5004  </dc:title>
  <dc:creator>Ecaterina Jelamschi</dc:creator>
  <cp:lastModifiedBy>Ecaterina Jelamschi</cp:lastModifiedBy>
  <cp:revision>1</cp:revision>
  <dcterms:created xsi:type="dcterms:W3CDTF">2023-03-12T17:05:49Z</dcterms:created>
  <dcterms:modified xsi:type="dcterms:W3CDTF">2023-03-12T17:05:49Z</dcterms:modified>
</cp:coreProperties>
</file>