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74" autoAdjust="0"/>
    <p:restoredTop sz="94660"/>
  </p:normalViewPr>
  <p:slideViewPr>
    <p:cSldViewPr snapToGrid="0">
      <p:cViewPr>
        <p:scale>
          <a:sx n="66" d="100"/>
          <a:sy n="66" d="100"/>
        </p:scale>
        <p:origin x="4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joannedavies801@gmail.com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3995342" y="115270"/>
            <a:ext cx="3180503" cy="45867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171481" y="185378"/>
            <a:ext cx="2957183" cy="4516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 err="1"/>
              <a:t>Amdana</a:t>
            </a:r>
            <a:r>
              <a:rPr lang="en-GB" sz="1100" b="1" u="sng" dirty="0"/>
              <a:t> </a:t>
            </a:r>
            <a:r>
              <a:rPr lang="en-GB" sz="1100" b="1" u="sng" dirty="0" err="1"/>
              <a:t>i</a:t>
            </a:r>
            <a:endParaRPr lang="en-GB" sz="1100" b="1" u="sng" dirty="0"/>
          </a:p>
          <a:p>
            <a:r>
              <a:rPr lang="en-GB" sz="1100" b="1" u="sng" dirty="0"/>
              <a:t>About Me</a:t>
            </a:r>
          </a:p>
          <a:p>
            <a:pPr algn="just"/>
            <a:endParaRPr lang="en-GB" sz="950" b="1" u="sng" dirty="0"/>
          </a:p>
          <a:p>
            <a:pPr algn="just"/>
            <a:r>
              <a:rPr lang="en-GB" sz="950" dirty="0"/>
              <a:t>I live in Whitchurch in Cardiff and studied at Cardiff High School.  When I left school, I worked in an accounts firm.  Where I became an audit administrator.   </a:t>
            </a:r>
          </a:p>
          <a:p>
            <a:pPr algn="just"/>
            <a:endParaRPr lang="en-GB" sz="950" dirty="0"/>
          </a:p>
          <a:p>
            <a:pPr algn="just"/>
            <a:r>
              <a:rPr lang="en-GB" sz="950" dirty="0"/>
              <a:t>I then took a career break to bring up my family.  I am married with four children. I enjoy camping with my family, and I am also a very active person, which I believe is a necessity when working in early years and primary school. My interests include swimming, kayaking and running, I have run several charitable races to support the Alzheimer’s Society.</a:t>
            </a:r>
          </a:p>
          <a:p>
            <a:pPr algn="just"/>
            <a:r>
              <a:rPr lang="en-GB" sz="950" dirty="0"/>
              <a:t> </a:t>
            </a:r>
          </a:p>
          <a:p>
            <a:pPr algn="just"/>
            <a:r>
              <a:rPr lang="en-GB" sz="950" dirty="0"/>
              <a:t>In 2016 I studied at University Trinity St. David’s Swansea, where I achieved a first-degree honours in Childhood studies with practitioner status.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95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95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Whilst studying at the University of Wales Trinity Saint David I was elected the student representative for my cohort, which I believe was a great honour and I took my role very seriously, as it is naturally part of my nature to help people.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10" y="95252"/>
            <a:ext cx="3604760" cy="34264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360724" y="133864"/>
            <a:ext cx="3320924" cy="3785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pPr algn="just"/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first started volunteering in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Cylch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Meithrins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’ in Cardiff when my first child was starting nursey in 2001 (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Cylch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Meithrin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yr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Hen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Gapel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Ty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 Then in 2003 I volunteered at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Cylch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Meithrin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yr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Eglwys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Newydd. In 2005 I volunteered to work in my daughter’s year 2 at Ysgol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Melin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Gryfudd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My first job was at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Cylch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Meithrin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Eglwys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Newydd, ten years ago. In this role I developed the skills of how to run a nursery, as I was also in charge of admissions and finances as well as the planning of day to day activities.  Whilst working at the </a:t>
            </a:r>
            <a:r>
              <a:rPr lang="en-GB" sz="85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Cylch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also volunteered at Marlborough Road Primary School in year 3.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Five years ago, I decided that I would like to experience working in schools fulltime.  This led to my employment as a Learning Support Assistant in year 1, 3 and 6 at Moorland Primary School.  My experience since being involved in primary education has flourished.  I have an extensive knowledge of pedagogical procedures and strategies and I am committed to the welfare, safeguarding and promotion of children’s education.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122" y="4796706"/>
            <a:ext cx="5630877" cy="181857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21122" y="4887254"/>
            <a:ext cx="5630877" cy="2039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50" b="1" u="sng" dirty="0" err="1"/>
              <a:t>Rhesymau</a:t>
            </a:r>
            <a:r>
              <a:rPr lang="en-GB" sz="950" b="1" u="sng" dirty="0"/>
              <a:t> </a:t>
            </a:r>
            <a:r>
              <a:rPr lang="en-GB" sz="950" b="1" u="sng" dirty="0" err="1"/>
              <a:t>dros</a:t>
            </a:r>
            <a:r>
              <a:rPr lang="en-GB" sz="950" b="1" u="sng" dirty="0"/>
              <a:t> </a:t>
            </a:r>
            <a:r>
              <a:rPr lang="en-GB" sz="950" b="1" u="sng" dirty="0" err="1"/>
              <a:t>ddewis</a:t>
            </a:r>
            <a:r>
              <a:rPr lang="en-GB" sz="950" b="1" u="sng" dirty="0"/>
              <a:t> </a:t>
            </a:r>
            <a:r>
              <a:rPr lang="en-GB" sz="950" b="1" u="sng" dirty="0" err="1"/>
              <a:t>addysgu</a:t>
            </a:r>
            <a:r>
              <a:rPr lang="en-GB" sz="950" b="1" u="sng" dirty="0"/>
              <a:t> </a:t>
            </a:r>
            <a:r>
              <a:rPr lang="en-GB" sz="950" b="1" u="sng" dirty="0" err="1"/>
              <a:t>fel</a:t>
            </a:r>
            <a:r>
              <a:rPr lang="en-GB" sz="950" b="1" u="sng" dirty="0"/>
              <a:t> </a:t>
            </a:r>
            <a:r>
              <a:rPr lang="en-GB" sz="950" b="1" u="sng" dirty="0" err="1"/>
              <a:t>proffesiwn</a:t>
            </a:r>
            <a:endParaRPr lang="en-GB" sz="950" b="1" u="sng" dirty="0"/>
          </a:p>
          <a:p>
            <a:r>
              <a:rPr lang="en-GB" sz="950" b="1" u="sng" dirty="0"/>
              <a:t>Reasons for entering the teaching profession </a:t>
            </a:r>
          </a:p>
          <a:p>
            <a:pPr algn="just"/>
            <a:endParaRPr lang="en-GB" sz="950" b="1" u="sng" dirty="0"/>
          </a:p>
          <a:p>
            <a:pPr algn="just"/>
            <a:r>
              <a:rPr lang="en-GB" sz="95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believe a quality education should be accessed by everyone and it is the right of every child to receive an education that can enhance and promote their creativity and skills. I want to ensure that children that are struggling have a voice and can access high quality education.</a:t>
            </a:r>
            <a:endParaRPr lang="en-GB" sz="9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GB" sz="950" dirty="0"/>
          </a:p>
          <a:p>
            <a:pPr algn="just"/>
            <a:r>
              <a:rPr lang="en-GB" sz="9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a mother of four children, I have always tried to help my children with their studies, which led me to believe I could help other children, especially children that find learning difficult. I started working with children 18 years ago, volunteering at several nurseries and schools whilst my own children were young.  </a:t>
            </a:r>
            <a:endParaRPr lang="en-GB" sz="9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/>
          </a:p>
          <a:p>
            <a:pPr marL="228600" indent="-228600">
              <a:buAutoNum type="arabicParenR"/>
            </a:pPr>
            <a:endParaRPr lang="en-GB" sz="11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291" y="1562984"/>
            <a:ext cx="4597279" cy="309658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7476172" y="1579712"/>
            <a:ext cx="4429262" cy="3122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Y math o </a:t>
            </a:r>
            <a:r>
              <a:rPr lang="en-GB" sz="1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hoffaf</a:t>
            </a: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 bod</a:t>
            </a:r>
          </a:p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The kind of teacher I aspire to be</a:t>
            </a:r>
          </a:p>
          <a:p>
            <a:endParaRPr lang="en-GB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have an extensive knowledge of pedagogical procedures and strategies and I am committed to the welfare, safeguarding and promotion of children’s education.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My work and degree experience have meant that I am sensitive to the reasons behind children’s behaviours.  I believe in a holistic approach to teaching supporting a child’s academic progress within an environment that also supports their wellbeing.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15000"/>
              </a:lnSpc>
            </a:pPr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am a caring supportive and enthusiastic team player, providing support and sharing the knowledge that I have learnt at University, to provide more support for all in education. </a:t>
            </a:r>
          </a:p>
          <a:p>
            <a:pPr algn="just">
              <a:lnSpc>
                <a:spcPct val="115000"/>
              </a:lnSpc>
            </a:pPr>
            <a:endParaRPr lang="en-GB" sz="9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I always look forward to the next challenge and cannot wait until I am qualified teacher and can start to truly make a difference with the next generation of children that I will be able to teach.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1500" y="4796706"/>
            <a:ext cx="2229207" cy="190747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923394" y="4796706"/>
            <a:ext cx="1907882" cy="1777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50" b="1" u="sng" dirty="0" err="1"/>
              <a:t>Meysydd</a:t>
            </a:r>
            <a:r>
              <a:rPr lang="en-GB" sz="950" b="1" u="sng" dirty="0"/>
              <a:t> / </a:t>
            </a:r>
            <a:r>
              <a:rPr lang="en-GB" sz="950" b="1" u="sng" dirty="0" err="1"/>
              <a:t>pynciau</a:t>
            </a:r>
            <a:r>
              <a:rPr lang="en-GB" sz="950" b="1" u="sng" dirty="0"/>
              <a:t> </a:t>
            </a:r>
            <a:r>
              <a:rPr lang="en-GB" sz="950" b="1" u="sng" dirty="0" err="1"/>
              <a:t>medraf</a:t>
            </a:r>
            <a:r>
              <a:rPr lang="en-GB" sz="950" b="1" u="sng" dirty="0"/>
              <a:t> </a:t>
            </a:r>
            <a:r>
              <a:rPr lang="en-GB" sz="950" b="1" u="sng" dirty="0" err="1"/>
              <a:t>eu</a:t>
            </a:r>
            <a:r>
              <a:rPr lang="en-GB" sz="950" b="1" u="sng" dirty="0"/>
              <a:t> </a:t>
            </a:r>
            <a:r>
              <a:rPr lang="en-GB" sz="950" b="1" u="sng" dirty="0" err="1"/>
              <a:t>haddysgu</a:t>
            </a:r>
            <a:endParaRPr lang="en-GB" sz="950" b="1" u="sng" dirty="0"/>
          </a:p>
          <a:p>
            <a:r>
              <a:rPr lang="en-GB" sz="950" b="1" u="sng" dirty="0"/>
              <a:t>Areas / subjects I could teach</a:t>
            </a:r>
          </a:p>
          <a:p>
            <a:endParaRPr lang="en-GB" sz="950" b="1" u="sng" dirty="0"/>
          </a:p>
          <a:p>
            <a:r>
              <a:rPr lang="en-GB" sz="950" b="1" u="sng" dirty="0"/>
              <a:t>Primary</a:t>
            </a:r>
          </a:p>
          <a:p>
            <a:r>
              <a:rPr lang="en-GB" sz="950" b="1" dirty="0"/>
              <a:t>Nursery</a:t>
            </a:r>
          </a:p>
          <a:p>
            <a:r>
              <a:rPr lang="en-GB" sz="950" b="1" dirty="0"/>
              <a:t>Reception</a:t>
            </a:r>
          </a:p>
          <a:p>
            <a:r>
              <a:rPr lang="en-GB" sz="950" b="1" dirty="0"/>
              <a:t>Key Stage 1</a:t>
            </a:r>
          </a:p>
          <a:p>
            <a:r>
              <a:rPr lang="en-GB" sz="1200" b="1" dirty="0"/>
              <a:t>ICT</a:t>
            </a:r>
          </a:p>
          <a:p>
            <a:r>
              <a:rPr lang="en-GB" sz="1200" b="1" dirty="0"/>
              <a:t>Welsh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10" y="3612076"/>
            <a:ext cx="3604760" cy="315067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301143" y="3612077"/>
            <a:ext cx="3440085" cy="3150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700" b="1" u="sng" dirty="0"/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PGCE Primary QTS (Studying)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 First Honours Degree - Early Childhood Studies with Practitioner Status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Cache Level 2 &amp; 3 </a:t>
            </a:r>
            <a:r>
              <a:rPr lang="en-GB" sz="8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sz="8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Teaching Assistant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5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800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 Development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Welsh Sabbatical – 2015 (Cardiff Uni)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Team Teach – 2017 (Internal)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Running Records Reading Scheme – 2017 (CC)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Rainbow Reading – 2017 (CC)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UNCRC training Level 1 -2018 (UWTSD)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Safeguarding Level 3 – 2018 (UWTSD)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Restorative Approaches - 2018 (Internal)</a:t>
            </a:r>
            <a:endParaRPr lang="en-GB" sz="750" dirty="0">
              <a:latin typeface="Symbol" panose="05050102010706020507" pitchFamily="18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Practical Solutions for Reading with Dyslexia – 2018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(BDA - London)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"/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</a:rPr>
              <a:t>Practical Solutions for Spelling with Dyslexia - 2018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GB" sz="750" dirty="0">
                <a:latin typeface="Arial" panose="020B0604020202020204" pitchFamily="34" charset="0"/>
                <a:ea typeface="Calibri" panose="020F0502020204030204" pitchFamily="34" charset="0"/>
              </a:rPr>
              <a:t>               (BDA - London)</a:t>
            </a:r>
            <a:endParaRPr lang="en-GB" sz="750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7334C49-DE1B-4E78-B352-44C9C737C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757" y="683631"/>
            <a:ext cx="824976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2">
            <a:extLst>
              <a:ext uri="{FF2B5EF4-FFF2-40B4-BE49-F238E27FC236}">
                <a16:creationId xmlns:a16="http://schemas.microsoft.com/office/drawing/2014/main" id="{9B6A03DC-C4A8-4F55-B7AC-4EC722158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3" t="27396"/>
          <a:stretch>
            <a:fillRect/>
          </a:stretch>
        </p:blipFill>
        <p:spPr bwMode="auto">
          <a:xfrm>
            <a:off x="7406261" y="115270"/>
            <a:ext cx="1178939" cy="135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AF293318-9EC4-431F-846E-DC9AF637F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5638" y="94882"/>
            <a:ext cx="8837438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CONTACT DETAILS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Joanne Davies	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Tel: 029 20693940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Mobile: 07974 801693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E-mail: </a:t>
            </a:r>
            <a:r>
              <a:rPr lang="en-GB" altLang="en-US" sz="1100" u="sng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1601919@student.uwtsd.ac.uk</a:t>
            </a:r>
            <a:r>
              <a:rPr lang="en-GB" altLang="en-US" sz="1100" u="sng" dirty="0">
                <a:solidFill>
                  <a:schemeClr val="accent1"/>
                </a:solidFill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joannedavies801@gmail.com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1027</TotalTime>
  <Words>444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Century Gothic</vt:lpstr>
      <vt:lpstr>Symbol</vt:lpstr>
      <vt:lpstr>Wingdings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Joanne Davies</cp:lastModifiedBy>
  <cp:revision>21</cp:revision>
  <dcterms:created xsi:type="dcterms:W3CDTF">2019-09-05T20:58:34Z</dcterms:created>
  <dcterms:modified xsi:type="dcterms:W3CDTF">2019-09-24T17:05:59Z</dcterms:modified>
</cp:coreProperties>
</file>