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147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6001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the group. Briefly explain that this presentation will explore how asthma can be measured, monitored, and controlled in a community health context.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what asthma is, its global prevalence, and why it's important to manage it at the community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asthma prevalence statistics and common environmental and behavioral risk factors in community settings.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public health agencies and healthcare providers collect and analyze data to measure asthma incidence and prevalence.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ongoing tracking efforts, including how air quality and hospitalization rates inform public health strategies.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education, policy, and healthcare access contribute to reducing asthma incidence and severity.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importance of collaboration across sectors to ensure consistent and effective asthma management in the community.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the main challenges communities face in managing asthma effectively and equitably.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the key points and emphasize the value of local community efforts in controlling asthma.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that all information was drawn from credible academic and health organization sources using Harvard referencing format.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Asthma in the Community: Measuring, Monitoring, and Controlling Incidence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D32BFC-7326-DBB4-62C5-3BB1494E3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Mohammed Abir Ahmed</a:t>
            </a:r>
          </a:p>
          <a:p>
            <a:pPr marL="0" indent="0">
              <a:buNone/>
            </a:pPr>
            <a:r>
              <a:rPr lang="en-GB" dirty="0"/>
              <a:t>Student number 2435769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Asthma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Asthma is a chronic inflammatory disease of the airways characterized by recurrent episodes of wheezing, breathlessness, chest tightness, and coughing.</a:t>
            </a:r>
          </a:p>
          <a:p>
            <a:endParaRPr/>
          </a:p>
          <a:p>
            <a:r>
              <a:t>It is a major public health concern affecting over 262 million people globally (WHO, 2022).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Epidemiological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Asthma prevalence varies by region, age, and socio-economic factors.</a:t>
            </a:r>
          </a:p>
          <a:p>
            <a:r>
              <a:t>• Environmental triggers include allergens, pollution, and tobacco smoke.</a:t>
            </a:r>
          </a:p>
          <a:p>
            <a:r>
              <a:t>• In Australia, around 11% of the population has asthma (AIHW, 2023).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Measurement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Community health surveys to assess prevalence.</a:t>
            </a:r>
          </a:p>
          <a:p>
            <a:r>
              <a:t>• Spirometry and peak flow testing for lung function.</a:t>
            </a:r>
          </a:p>
          <a:p>
            <a:r>
              <a:t>• Hospital and GP data for incidence and emergency admissions.</a:t>
            </a:r>
          </a:p>
          <a:p>
            <a:r>
              <a:t>• School-based screening programs.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Monitoring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Continuous surveillance through health information systems.</a:t>
            </a:r>
          </a:p>
          <a:p>
            <a:r>
              <a:t>• Monitoring of environmental triggers (air quality, allergens).</a:t>
            </a:r>
          </a:p>
          <a:p>
            <a:r>
              <a:t>• Registries for chronic respiratory conditions.</a:t>
            </a:r>
          </a:p>
          <a:p>
            <a:r>
              <a:t>• School and workplace health monitoring programs.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Control and Prevention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Public education on trigger avoidance.</a:t>
            </a:r>
          </a:p>
          <a:p>
            <a:r>
              <a:t>• Promotion of smoking cessation and clean air initiatives.</a:t>
            </a:r>
          </a:p>
          <a:p>
            <a:r>
              <a:t>• Community-based asthma management programs.</a:t>
            </a:r>
          </a:p>
          <a:p>
            <a:r>
              <a:t>• Access to affordable inhalers and medications (GINA, 2023).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Public Health and Community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Partnership between local health services, schools, and public health agencies.</a:t>
            </a:r>
          </a:p>
          <a:p>
            <a:r>
              <a:t>• Health promotion campaigns (e.g., Asthma Awareness Week).</a:t>
            </a:r>
          </a:p>
          <a:p>
            <a:r>
              <a:t>• Training community health workers to recognize and manage asthma cases early.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and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Socioeconomic disparities and healthcare access issues.</a:t>
            </a:r>
          </a:p>
          <a:p>
            <a:r>
              <a:t>• Limited awareness and underdiagnosis in rural populations.</a:t>
            </a:r>
          </a:p>
          <a:p>
            <a:r>
              <a:t>• Environmental and occupational exposures.</a:t>
            </a:r>
          </a:p>
          <a:p>
            <a:r>
              <a:t>• Adherence challenges to long-term treatment.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asthma control requires robust community engagement, continuous monitoring, and evidence-based interventions.</a:t>
            </a:r>
          </a:p>
          <a:p>
            <a:endParaRPr/>
          </a:p>
          <a:p>
            <a:r>
              <a:t>An integrated approach helps reduce hospitalizations and improve quality of life for individuals with asthma.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Beasley, R., Semprini, A., &amp; Mitchell, E.A. (2015) ‘Risk factors for asthma: Is prevention possible?’, The Lancet, 386(9998), pp. 1075–1085.</a:t>
            </a:r>
          </a:p>
          <a:p>
            <a:endParaRPr/>
          </a:p>
          <a:p>
            <a:r>
              <a:t>Global Initiative for Asthma (GINA). (2023) Global strategy for asthma management and prevention. Available at: https://ginasthma.org</a:t>
            </a:r>
          </a:p>
          <a:p>
            <a:endParaRPr/>
          </a:p>
          <a:p>
            <a:r>
              <a:t>World Health Organization (WHO). (2022) Asthma fact sheet. Available at: https://www.who.int/news-room/fact-sheets/detail/asthma</a:t>
            </a:r>
          </a:p>
          <a:p>
            <a:endParaRPr/>
          </a:p>
          <a:p>
            <a:r>
              <a:t>Australian Institute of Health and Welfare (AIHW). (2023) Asthma in Australia 2023. Canberra: AIHW.</a:t>
            </a:r>
          </a:p>
          <a:p>
            <a:endParaRPr/>
          </a:p>
          <a:p>
            <a:r>
              <a:t>National Asthma Council Australia. (2022) Australian Asthma Handbook: Guidelines for asthma management.</a:t>
            </a:r>
          </a:p>
          <a:p>
            <a:endParaRPr/>
          </a:p>
          <a:p>
            <a:r>
              <a:t>Papi, A. et al. (2018) ‘Management of asthma in the community’, The New England Journal of Medicine, 378(6), pp. 494–505.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679</Words>
  <Application>Microsoft Office PowerPoint</Application>
  <PresentationFormat>On-screen Show (4:3)</PresentationFormat>
  <Paragraphs>61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Asthma in the Community: Measuring, Monitoring, and Controlling Incidence</vt:lpstr>
      <vt:lpstr>Introduction to Asthma</vt:lpstr>
      <vt:lpstr>Epidemiological Overview</vt:lpstr>
      <vt:lpstr>Measurement Approaches</vt:lpstr>
      <vt:lpstr>Monitoring Strategies</vt:lpstr>
      <vt:lpstr>Control and Prevention Strategies</vt:lpstr>
      <vt:lpstr>Public Health and Community Collaboration</vt:lpstr>
      <vt:lpstr>Challenges and Barriers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Ameerah Di Amico (2319162)</cp:lastModifiedBy>
  <cp:revision>2</cp:revision>
  <dcterms:created xsi:type="dcterms:W3CDTF">2013-01-27T09:14:16Z</dcterms:created>
  <dcterms:modified xsi:type="dcterms:W3CDTF">2025-10-10T05:27:39Z</dcterms:modified>
  <cp:category/>
</cp:coreProperties>
</file>