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7"/>
  </p:notesMasterIdLst>
  <p:sldIdLst>
    <p:sldId id="257" r:id="rId2"/>
    <p:sldId id="256" r:id="rId3"/>
    <p:sldId id="258" r:id="rId4"/>
    <p:sldId id="259" r:id="rId5"/>
    <p:sldId id="260" r:id="rId6"/>
  </p:sldIdLst>
  <p:sldSz cx="42803763" cy="3027521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3572D9-4F84-490D-A60D-E05EC2E24A98}" v="22" dt="2026-03-13T07:03:24.2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3385" autoAdjust="0"/>
  </p:normalViewPr>
  <p:slideViewPr>
    <p:cSldViewPr snapToGrid="0">
      <p:cViewPr>
        <p:scale>
          <a:sx n="19" d="100"/>
          <a:sy n="19" d="100"/>
        </p:scale>
        <p:origin x="888" y="-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lene Barnes" userId="ffe62d5260da9660" providerId="LiveId" clId="{883572D9-4F84-490D-A60D-E05EC2E24A98}"/>
    <pc:docChg chg="undo redo custSel addSld modSld sldOrd">
      <pc:chgData name="Ashlene Barnes" userId="ffe62d5260da9660" providerId="LiveId" clId="{883572D9-4F84-490D-A60D-E05EC2E24A98}" dt="2026-03-13T07:12:43.059" v="1416" actId="20577"/>
      <pc:docMkLst>
        <pc:docMk/>
      </pc:docMkLst>
      <pc:sldChg chg="addSp delSp modSp mod">
        <pc:chgData name="Ashlene Barnes" userId="ffe62d5260da9660" providerId="LiveId" clId="{883572D9-4F84-490D-A60D-E05EC2E24A98}" dt="2026-03-13T07:12:43.059" v="1416" actId="20577"/>
        <pc:sldMkLst>
          <pc:docMk/>
          <pc:sldMk cId="521143314" sldId="256"/>
        </pc:sldMkLst>
        <pc:graphicFrameChg chg="modGraphic">
          <ac:chgData name="Ashlene Barnes" userId="ffe62d5260da9660" providerId="LiveId" clId="{883572D9-4F84-490D-A60D-E05EC2E24A98}" dt="2026-03-13T07:12:43.059" v="1416" actId="20577"/>
          <ac:graphicFrameMkLst>
            <pc:docMk/>
            <pc:sldMk cId="521143314" sldId="256"/>
            <ac:graphicFrameMk id="5" creationId="{36A2F0B6-BF4C-CCF9-5940-CA891C509C99}"/>
          </ac:graphicFrameMkLst>
        </pc:graphicFrameChg>
        <pc:graphicFrameChg chg="mod modGraphic">
          <ac:chgData name="Ashlene Barnes" userId="ffe62d5260da9660" providerId="LiveId" clId="{883572D9-4F84-490D-A60D-E05EC2E24A98}" dt="2026-03-13T07:11:24.017" v="1400" actId="20577"/>
          <ac:graphicFrameMkLst>
            <pc:docMk/>
            <pc:sldMk cId="521143314" sldId="256"/>
            <ac:graphicFrameMk id="6" creationId="{094BD0E7-6277-4E5B-A1EE-CED500BC79D0}"/>
          </ac:graphicFrameMkLst>
        </pc:graphicFrameChg>
        <pc:picChg chg="del mod">
          <ac:chgData name="Ashlene Barnes" userId="ffe62d5260da9660" providerId="LiveId" clId="{883572D9-4F84-490D-A60D-E05EC2E24A98}" dt="2026-03-13T02:09:21.350" v="25" actId="478"/>
          <ac:picMkLst>
            <pc:docMk/>
            <pc:sldMk cId="521143314" sldId="256"/>
            <ac:picMk id="7" creationId="{A162AB00-284A-5F3B-DAD0-B3CAC21F3090}"/>
          </ac:picMkLst>
        </pc:picChg>
        <pc:picChg chg="del mod">
          <ac:chgData name="Ashlene Barnes" userId="ffe62d5260da9660" providerId="LiveId" clId="{883572D9-4F84-490D-A60D-E05EC2E24A98}" dt="2026-03-13T02:09:19.491" v="24" actId="478"/>
          <ac:picMkLst>
            <pc:docMk/>
            <pc:sldMk cId="521143314" sldId="256"/>
            <ac:picMk id="8" creationId="{5E377130-9816-CDC4-9F80-D123B20B9AD4}"/>
          </ac:picMkLst>
        </pc:picChg>
        <pc:picChg chg="mod">
          <ac:chgData name="Ashlene Barnes" userId="ffe62d5260da9660" providerId="LiveId" clId="{883572D9-4F84-490D-A60D-E05EC2E24A98}" dt="2026-03-13T05:49:13.429" v="1299" actId="1076"/>
          <ac:picMkLst>
            <pc:docMk/>
            <pc:sldMk cId="521143314" sldId="256"/>
            <ac:picMk id="9" creationId="{CA8E8F5C-7CE3-7FF9-E0A3-7860B95BF491}"/>
          </ac:picMkLst>
        </pc:picChg>
        <pc:picChg chg="add mod">
          <ac:chgData name="Ashlene Barnes" userId="ffe62d5260da9660" providerId="LiveId" clId="{883572D9-4F84-490D-A60D-E05EC2E24A98}" dt="2026-03-13T07:12:34.859" v="1414" actId="1076"/>
          <ac:picMkLst>
            <pc:docMk/>
            <pc:sldMk cId="521143314" sldId="256"/>
            <ac:picMk id="10" creationId="{FC79D6FE-88B7-4453-0C29-3084680E0259}"/>
          </ac:picMkLst>
        </pc:picChg>
        <pc:picChg chg="add mod">
          <ac:chgData name="Ashlene Barnes" userId="ffe62d5260da9660" providerId="LiveId" clId="{883572D9-4F84-490D-A60D-E05EC2E24A98}" dt="2026-03-13T07:12:38.826" v="1415" actId="1076"/>
          <ac:picMkLst>
            <pc:docMk/>
            <pc:sldMk cId="521143314" sldId="256"/>
            <ac:picMk id="11" creationId="{A3D4B245-AB11-B60C-98B5-64D728C7BD95}"/>
          </ac:picMkLst>
        </pc:picChg>
        <pc:picChg chg="add mod">
          <ac:chgData name="Ashlene Barnes" userId="ffe62d5260da9660" providerId="LiveId" clId="{883572D9-4F84-490D-A60D-E05EC2E24A98}" dt="2026-03-13T05:38:07.069" v="1212" actId="1076"/>
          <ac:picMkLst>
            <pc:docMk/>
            <pc:sldMk cId="521143314" sldId="256"/>
            <ac:picMk id="12" creationId="{9ABFCA61-8270-19EB-F6E1-F60FB662765B}"/>
          </ac:picMkLst>
        </pc:picChg>
        <pc:picChg chg="add mod">
          <ac:chgData name="Ashlene Barnes" userId="ffe62d5260da9660" providerId="LiveId" clId="{883572D9-4F84-490D-A60D-E05EC2E24A98}" dt="2026-03-13T05:41:40.389" v="1224" actId="1076"/>
          <ac:picMkLst>
            <pc:docMk/>
            <pc:sldMk cId="521143314" sldId="256"/>
            <ac:picMk id="14" creationId="{D36C3ABA-93A0-F27D-CB21-9D9F3E7473A1}"/>
          </ac:picMkLst>
        </pc:picChg>
      </pc:sldChg>
      <pc:sldChg chg="delSp modSp new mod ord">
        <pc:chgData name="Ashlene Barnes" userId="ffe62d5260da9660" providerId="LiveId" clId="{883572D9-4F84-490D-A60D-E05EC2E24A98}" dt="2026-03-13T07:05:51.453" v="1372" actId="255"/>
        <pc:sldMkLst>
          <pc:docMk/>
          <pc:sldMk cId="2870905582" sldId="257"/>
        </pc:sldMkLst>
        <pc:spChg chg="del mod">
          <ac:chgData name="Ashlene Barnes" userId="ffe62d5260da9660" providerId="LiveId" clId="{883572D9-4F84-490D-A60D-E05EC2E24A98}" dt="2026-03-13T05:05:39.215" v="384" actId="478"/>
          <ac:spMkLst>
            <pc:docMk/>
            <pc:sldMk cId="2870905582" sldId="257"/>
            <ac:spMk id="2" creationId="{7B0BFE4F-8194-0276-2686-9C040B711981}"/>
          </ac:spMkLst>
        </pc:spChg>
        <pc:spChg chg="mod">
          <ac:chgData name="Ashlene Barnes" userId="ffe62d5260da9660" providerId="LiveId" clId="{883572D9-4F84-490D-A60D-E05EC2E24A98}" dt="2026-03-13T07:05:51.453" v="1372" actId="255"/>
          <ac:spMkLst>
            <pc:docMk/>
            <pc:sldMk cId="2870905582" sldId="257"/>
            <ac:spMk id="3" creationId="{3E744DF4-77E7-BAF4-C254-A8EBADF8B35F}"/>
          </ac:spMkLst>
        </pc:spChg>
      </pc:sldChg>
      <pc:sldChg chg="addSp delSp modSp new mod">
        <pc:chgData name="Ashlene Barnes" userId="ffe62d5260da9660" providerId="LiveId" clId="{883572D9-4F84-490D-A60D-E05EC2E24A98}" dt="2026-03-13T07:08:05.879" v="1382" actId="14100"/>
        <pc:sldMkLst>
          <pc:docMk/>
          <pc:sldMk cId="1890028621" sldId="258"/>
        </pc:sldMkLst>
        <pc:spChg chg="del">
          <ac:chgData name="Ashlene Barnes" userId="ffe62d5260da9660" providerId="LiveId" clId="{883572D9-4F84-490D-A60D-E05EC2E24A98}" dt="2026-03-13T06:54:53.938" v="1336" actId="478"/>
          <ac:spMkLst>
            <pc:docMk/>
            <pc:sldMk cId="1890028621" sldId="258"/>
            <ac:spMk id="2" creationId="{DAAF575A-01CB-90A2-0DEA-63900CE80DB0}"/>
          </ac:spMkLst>
        </pc:spChg>
        <pc:spChg chg="del">
          <ac:chgData name="Ashlene Barnes" userId="ffe62d5260da9660" providerId="LiveId" clId="{883572D9-4F84-490D-A60D-E05EC2E24A98}" dt="2026-03-13T06:54:56.234" v="1337" actId="478"/>
          <ac:spMkLst>
            <pc:docMk/>
            <pc:sldMk cId="1890028621" sldId="258"/>
            <ac:spMk id="3" creationId="{ECF34171-4780-C387-3A0C-CF119F3AFB9B}"/>
          </ac:spMkLst>
        </pc:spChg>
        <pc:picChg chg="add mod">
          <ac:chgData name="Ashlene Barnes" userId="ffe62d5260da9660" providerId="LiveId" clId="{883572D9-4F84-490D-A60D-E05EC2E24A98}" dt="2026-03-13T07:08:05.879" v="1382" actId="14100"/>
          <ac:picMkLst>
            <pc:docMk/>
            <pc:sldMk cId="1890028621" sldId="258"/>
            <ac:picMk id="5" creationId="{08FB7C69-5E19-D2EB-5883-E95103EA88D4}"/>
          </ac:picMkLst>
        </pc:picChg>
      </pc:sldChg>
      <pc:sldChg chg="addSp delSp modSp new mod setBg">
        <pc:chgData name="Ashlene Barnes" userId="ffe62d5260da9660" providerId="LiveId" clId="{883572D9-4F84-490D-A60D-E05EC2E24A98}" dt="2026-03-13T07:08:15.174" v="1384" actId="14100"/>
        <pc:sldMkLst>
          <pc:docMk/>
          <pc:sldMk cId="543628221" sldId="259"/>
        </pc:sldMkLst>
        <pc:spChg chg="del mod">
          <ac:chgData name="Ashlene Barnes" userId="ffe62d5260da9660" providerId="LiveId" clId="{883572D9-4F84-490D-A60D-E05EC2E24A98}" dt="2026-03-13T06:54:47.674" v="1334" actId="478"/>
          <ac:spMkLst>
            <pc:docMk/>
            <pc:sldMk cId="543628221" sldId="259"/>
            <ac:spMk id="2" creationId="{DBA2BB36-9045-FCD3-FD3B-FAA006BD0F0F}"/>
          </ac:spMkLst>
        </pc:spChg>
        <pc:spChg chg="del">
          <ac:chgData name="Ashlene Barnes" userId="ffe62d5260da9660" providerId="LiveId" clId="{883572D9-4F84-490D-A60D-E05EC2E24A98}" dt="2026-03-13T06:54:49.814" v="1335" actId="478"/>
          <ac:spMkLst>
            <pc:docMk/>
            <pc:sldMk cId="543628221" sldId="259"/>
            <ac:spMk id="3" creationId="{BF2D3D99-5C14-7479-CE87-04EC83DA0C70}"/>
          </ac:spMkLst>
        </pc:spChg>
        <pc:picChg chg="add mod">
          <ac:chgData name="Ashlene Barnes" userId="ffe62d5260da9660" providerId="LiveId" clId="{883572D9-4F84-490D-A60D-E05EC2E24A98}" dt="2026-03-13T07:08:15.174" v="1384" actId="14100"/>
          <ac:picMkLst>
            <pc:docMk/>
            <pc:sldMk cId="543628221" sldId="259"/>
            <ac:picMk id="5" creationId="{D20EAA58-C68F-4000-26F8-745A22E42FA2}"/>
          </ac:picMkLst>
        </pc:picChg>
      </pc:sldChg>
      <pc:sldChg chg="addSp delSp modSp new mod ord">
        <pc:chgData name="Ashlene Barnes" userId="ffe62d5260da9660" providerId="LiveId" clId="{883572D9-4F84-490D-A60D-E05EC2E24A98}" dt="2026-03-13T07:08:41.575" v="1390" actId="14100"/>
        <pc:sldMkLst>
          <pc:docMk/>
          <pc:sldMk cId="2675369614" sldId="260"/>
        </pc:sldMkLst>
        <pc:spChg chg="del mod">
          <ac:chgData name="Ashlene Barnes" userId="ffe62d5260da9660" providerId="LiveId" clId="{883572D9-4F84-490D-A60D-E05EC2E24A98}" dt="2026-03-13T06:58:43.378" v="1347" actId="478"/>
          <ac:spMkLst>
            <pc:docMk/>
            <pc:sldMk cId="2675369614" sldId="260"/>
            <ac:spMk id="2" creationId="{E9B17AD6-4B77-E22B-745B-BE93702CF1C7}"/>
          </ac:spMkLst>
        </pc:spChg>
        <pc:spChg chg="del mod">
          <ac:chgData name="Ashlene Barnes" userId="ffe62d5260da9660" providerId="LiveId" clId="{883572D9-4F84-490D-A60D-E05EC2E24A98}" dt="2026-03-13T06:58:47.408" v="1349" actId="478"/>
          <ac:spMkLst>
            <pc:docMk/>
            <pc:sldMk cId="2675369614" sldId="260"/>
            <ac:spMk id="3" creationId="{20A0634D-C389-1A64-C4DC-D0495CA7D963}"/>
          </ac:spMkLst>
        </pc:spChg>
        <pc:picChg chg="add mod">
          <ac:chgData name="Ashlene Barnes" userId="ffe62d5260da9660" providerId="LiveId" clId="{883572D9-4F84-490D-A60D-E05EC2E24A98}" dt="2026-03-13T07:08:41.575" v="1390" actId="14100"/>
          <ac:picMkLst>
            <pc:docMk/>
            <pc:sldMk cId="2675369614" sldId="260"/>
            <ac:picMk id="5" creationId="{C912D228-7C05-8CA2-4FCF-DD9D2F00281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81EEC0D0-2915-471F-BDD2-22435B47567D}" type="datetimeFigureOut">
              <a:rPr lang="en-GB" smtClean="0"/>
              <a:t>13/03/2026</a:t>
            </a:fld>
            <a:endParaRPr lang="en-GB"/>
          </a:p>
        </p:txBody>
      </p:sp>
      <p:sp>
        <p:nvSpPr>
          <p:cNvPr id="4" name="Slide Image Placeholder 3"/>
          <p:cNvSpPr>
            <a:spLocks noGrp="1" noRot="1" noChangeAspect="1"/>
          </p:cNvSpPr>
          <p:nvPr>
            <p:ph type="sldImg" idx="2"/>
          </p:nvPr>
        </p:nvSpPr>
        <p:spPr>
          <a:xfrm>
            <a:off x="2935288" y="857250"/>
            <a:ext cx="3273425"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A959508A-075C-4516-863D-6FDDA6BB450D}" type="slidenum">
              <a:rPr lang="en-GB" smtClean="0"/>
              <a:t>‹#›</a:t>
            </a:fld>
            <a:endParaRPr lang="en-GB"/>
          </a:p>
        </p:txBody>
      </p:sp>
    </p:spTree>
    <p:extLst>
      <p:ext uri="{BB962C8B-B14F-4D97-AF65-F5344CB8AC3E}">
        <p14:creationId xmlns:p14="http://schemas.microsoft.com/office/powerpoint/2010/main" val="2388889258"/>
      </p:ext>
    </p:extLst>
  </p:cSld>
  <p:clrMap bg1="lt1" tx1="dk1" bg2="lt2" tx2="dk2" accent1="accent1" accent2="accent2" accent3="accent3" accent4="accent4" accent5="accent5" accent6="accent6" hlink="hlink" folHlink="folHlink"/>
  <p:notesStyle>
    <a:lvl1pPr marL="0" algn="l" defTabSz="3507730" rtl="0" eaLnBrk="1" latinLnBrk="0" hangingPunct="1">
      <a:defRPr sz="4603" kern="1200">
        <a:solidFill>
          <a:schemeClr val="tx1"/>
        </a:solidFill>
        <a:latin typeface="+mn-lt"/>
        <a:ea typeface="+mn-ea"/>
        <a:cs typeface="+mn-cs"/>
      </a:defRPr>
    </a:lvl1pPr>
    <a:lvl2pPr marL="1753865" algn="l" defTabSz="3507730" rtl="0" eaLnBrk="1" latinLnBrk="0" hangingPunct="1">
      <a:defRPr sz="4603" kern="1200">
        <a:solidFill>
          <a:schemeClr val="tx1"/>
        </a:solidFill>
        <a:latin typeface="+mn-lt"/>
        <a:ea typeface="+mn-ea"/>
        <a:cs typeface="+mn-cs"/>
      </a:defRPr>
    </a:lvl2pPr>
    <a:lvl3pPr marL="3507730" algn="l" defTabSz="3507730" rtl="0" eaLnBrk="1" latinLnBrk="0" hangingPunct="1">
      <a:defRPr sz="4603" kern="1200">
        <a:solidFill>
          <a:schemeClr val="tx1"/>
        </a:solidFill>
        <a:latin typeface="+mn-lt"/>
        <a:ea typeface="+mn-ea"/>
        <a:cs typeface="+mn-cs"/>
      </a:defRPr>
    </a:lvl3pPr>
    <a:lvl4pPr marL="5261595" algn="l" defTabSz="3507730" rtl="0" eaLnBrk="1" latinLnBrk="0" hangingPunct="1">
      <a:defRPr sz="4603" kern="1200">
        <a:solidFill>
          <a:schemeClr val="tx1"/>
        </a:solidFill>
        <a:latin typeface="+mn-lt"/>
        <a:ea typeface="+mn-ea"/>
        <a:cs typeface="+mn-cs"/>
      </a:defRPr>
    </a:lvl4pPr>
    <a:lvl5pPr marL="7015460" algn="l" defTabSz="3507730" rtl="0" eaLnBrk="1" latinLnBrk="0" hangingPunct="1">
      <a:defRPr sz="4603" kern="1200">
        <a:solidFill>
          <a:schemeClr val="tx1"/>
        </a:solidFill>
        <a:latin typeface="+mn-lt"/>
        <a:ea typeface="+mn-ea"/>
        <a:cs typeface="+mn-cs"/>
      </a:defRPr>
    </a:lvl5pPr>
    <a:lvl6pPr marL="8769325" algn="l" defTabSz="3507730" rtl="0" eaLnBrk="1" latinLnBrk="0" hangingPunct="1">
      <a:defRPr sz="4603" kern="1200">
        <a:solidFill>
          <a:schemeClr val="tx1"/>
        </a:solidFill>
        <a:latin typeface="+mn-lt"/>
        <a:ea typeface="+mn-ea"/>
        <a:cs typeface="+mn-cs"/>
      </a:defRPr>
    </a:lvl6pPr>
    <a:lvl7pPr marL="10523190" algn="l" defTabSz="3507730" rtl="0" eaLnBrk="1" latinLnBrk="0" hangingPunct="1">
      <a:defRPr sz="4603" kern="1200">
        <a:solidFill>
          <a:schemeClr val="tx1"/>
        </a:solidFill>
        <a:latin typeface="+mn-lt"/>
        <a:ea typeface="+mn-ea"/>
        <a:cs typeface="+mn-cs"/>
      </a:defRPr>
    </a:lvl7pPr>
    <a:lvl8pPr marL="12277054" algn="l" defTabSz="3507730" rtl="0" eaLnBrk="1" latinLnBrk="0" hangingPunct="1">
      <a:defRPr sz="4603" kern="1200">
        <a:solidFill>
          <a:schemeClr val="tx1"/>
        </a:solidFill>
        <a:latin typeface="+mn-lt"/>
        <a:ea typeface="+mn-ea"/>
        <a:cs typeface="+mn-cs"/>
      </a:defRPr>
    </a:lvl8pPr>
    <a:lvl9pPr marL="14030919" algn="l" defTabSz="3507730" rtl="0" eaLnBrk="1" latinLnBrk="0" hangingPunct="1">
      <a:defRPr sz="4603"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9508A-075C-4516-863D-6FDDA6BB450D}" type="slidenum">
              <a:rPr lang="en-GB" smtClean="0"/>
              <a:t>2</a:t>
            </a:fld>
            <a:endParaRPr lang="en-GB"/>
          </a:p>
        </p:txBody>
      </p:sp>
    </p:spTree>
    <p:extLst>
      <p:ext uri="{BB962C8B-B14F-4D97-AF65-F5344CB8AC3E}">
        <p14:creationId xmlns:p14="http://schemas.microsoft.com/office/powerpoint/2010/main" val="6902580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10282" y="4954765"/>
            <a:ext cx="36383199" cy="10540259"/>
          </a:xfrm>
        </p:spPr>
        <p:txBody>
          <a:bodyPr anchor="b"/>
          <a:lstStyle>
            <a:lvl1pPr algn="ctr">
              <a:defRPr sz="26488"/>
            </a:lvl1pPr>
          </a:lstStyle>
          <a:p>
            <a:r>
              <a:rPr lang="en-US"/>
              <a:t>Click to edit Master title style</a:t>
            </a:r>
            <a:endParaRPr lang="en-US" dirty="0"/>
          </a:p>
        </p:txBody>
      </p:sp>
      <p:sp>
        <p:nvSpPr>
          <p:cNvPr id="3" name="Subtitle 2"/>
          <p:cNvSpPr>
            <a:spLocks noGrp="1"/>
          </p:cNvSpPr>
          <p:nvPr>
            <p:ph type="subTitle" idx="1"/>
          </p:nvPr>
        </p:nvSpPr>
        <p:spPr>
          <a:xfrm>
            <a:off x="5350471" y="15901497"/>
            <a:ext cx="32102822" cy="7309499"/>
          </a:xfrm>
        </p:spPr>
        <p:txBody>
          <a:bodyPr/>
          <a:lstStyle>
            <a:lvl1pPr marL="0" indent="0" algn="ctr">
              <a:buNone/>
              <a:defRPr sz="10595"/>
            </a:lvl1pPr>
            <a:lvl2pPr marL="2018355" indent="0" algn="ctr">
              <a:buNone/>
              <a:defRPr sz="8829"/>
            </a:lvl2pPr>
            <a:lvl3pPr marL="4036710" indent="0" algn="ctr">
              <a:buNone/>
              <a:defRPr sz="7946"/>
            </a:lvl3pPr>
            <a:lvl4pPr marL="6055065" indent="0" algn="ctr">
              <a:buNone/>
              <a:defRPr sz="7063"/>
            </a:lvl4pPr>
            <a:lvl5pPr marL="8073420" indent="0" algn="ctr">
              <a:buNone/>
              <a:defRPr sz="7063"/>
            </a:lvl5pPr>
            <a:lvl6pPr marL="10091776" indent="0" algn="ctr">
              <a:buNone/>
              <a:defRPr sz="7063"/>
            </a:lvl6pPr>
            <a:lvl7pPr marL="12110131" indent="0" algn="ctr">
              <a:buNone/>
              <a:defRPr sz="7063"/>
            </a:lvl7pPr>
            <a:lvl8pPr marL="14128486" indent="0" algn="ctr">
              <a:buNone/>
              <a:defRPr sz="7063"/>
            </a:lvl8pPr>
            <a:lvl9pPr marL="16146841" indent="0" algn="ctr">
              <a:buNone/>
              <a:defRPr sz="706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746ED56-F7C5-4083-B072-D4DE2CA15E2E}" type="datetimeFigureOut">
              <a:rPr lang="en-GB" smtClean="0"/>
              <a:t>13/03/2026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4132ED-5CD2-44F5-B669-A42D9019F451}" type="slidenum">
              <a:rPr lang="en-GB" smtClean="0"/>
              <a:t>‹#›</a:t>
            </a:fld>
            <a:endParaRPr lang="en-GB"/>
          </a:p>
        </p:txBody>
      </p:sp>
    </p:spTree>
    <p:extLst>
      <p:ext uri="{BB962C8B-B14F-4D97-AF65-F5344CB8AC3E}">
        <p14:creationId xmlns:p14="http://schemas.microsoft.com/office/powerpoint/2010/main" val="20565716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46ED56-F7C5-4083-B072-D4DE2CA15E2E}" type="datetimeFigureOut">
              <a:rPr lang="en-GB" smtClean="0"/>
              <a:t>13/03/2026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4132ED-5CD2-44F5-B669-A42D9019F451}" type="slidenum">
              <a:rPr lang="en-GB" smtClean="0"/>
              <a:t>‹#›</a:t>
            </a:fld>
            <a:endParaRPr lang="en-GB"/>
          </a:p>
        </p:txBody>
      </p:sp>
    </p:spTree>
    <p:extLst>
      <p:ext uri="{BB962C8B-B14F-4D97-AF65-F5344CB8AC3E}">
        <p14:creationId xmlns:p14="http://schemas.microsoft.com/office/powerpoint/2010/main" val="27800624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20467" y="7547788"/>
            <a:ext cx="36918246" cy="12593645"/>
          </a:xfrm>
        </p:spPr>
        <p:txBody>
          <a:bodyPr anchor="b"/>
          <a:lstStyle>
            <a:lvl1pPr>
              <a:defRPr sz="26488"/>
            </a:lvl1pPr>
          </a:lstStyle>
          <a:p>
            <a:r>
              <a:rPr lang="en-US"/>
              <a:t>Click to edit Master title style</a:t>
            </a:r>
            <a:endParaRPr lang="en-US" dirty="0"/>
          </a:p>
        </p:txBody>
      </p:sp>
      <p:sp>
        <p:nvSpPr>
          <p:cNvPr id="3" name="Text Placeholder 2"/>
          <p:cNvSpPr>
            <a:spLocks noGrp="1"/>
          </p:cNvSpPr>
          <p:nvPr>
            <p:ph type="body" idx="1"/>
          </p:nvPr>
        </p:nvSpPr>
        <p:spPr>
          <a:xfrm>
            <a:off x="2920467" y="20260574"/>
            <a:ext cx="36918246" cy="6622701"/>
          </a:xfrm>
        </p:spPr>
        <p:txBody>
          <a:bodyPr/>
          <a:lstStyle>
            <a:lvl1pPr marL="0" indent="0">
              <a:buNone/>
              <a:defRPr sz="10595">
                <a:solidFill>
                  <a:schemeClr val="tx1">
                    <a:tint val="82000"/>
                  </a:schemeClr>
                </a:solidFill>
              </a:defRPr>
            </a:lvl1pPr>
            <a:lvl2pPr marL="2018355" indent="0">
              <a:buNone/>
              <a:defRPr sz="8829">
                <a:solidFill>
                  <a:schemeClr val="tx1">
                    <a:tint val="82000"/>
                  </a:schemeClr>
                </a:solidFill>
              </a:defRPr>
            </a:lvl2pPr>
            <a:lvl3pPr marL="4036710" indent="0">
              <a:buNone/>
              <a:defRPr sz="7946">
                <a:solidFill>
                  <a:schemeClr val="tx1">
                    <a:tint val="82000"/>
                  </a:schemeClr>
                </a:solidFill>
              </a:defRPr>
            </a:lvl3pPr>
            <a:lvl4pPr marL="6055065" indent="0">
              <a:buNone/>
              <a:defRPr sz="7063">
                <a:solidFill>
                  <a:schemeClr val="tx1">
                    <a:tint val="82000"/>
                  </a:schemeClr>
                </a:solidFill>
              </a:defRPr>
            </a:lvl4pPr>
            <a:lvl5pPr marL="8073420" indent="0">
              <a:buNone/>
              <a:defRPr sz="7063">
                <a:solidFill>
                  <a:schemeClr val="tx1">
                    <a:tint val="82000"/>
                  </a:schemeClr>
                </a:solidFill>
              </a:defRPr>
            </a:lvl5pPr>
            <a:lvl6pPr marL="10091776" indent="0">
              <a:buNone/>
              <a:defRPr sz="7063">
                <a:solidFill>
                  <a:schemeClr val="tx1">
                    <a:tint val="82000"/>
                  </a:schemeClr>
                </a:solidFill>
              </a:defRPr>
            </a:lvl6pPr>
            <a:lvl7pPr marL="12110131" indent="0">
              <a:buNone/>
              <a:defRPr sz="7063">
                <a:solidFill>
                  <a:schemeClr val="tx1">
                    <a:tint val="82000"/>
                  </a:schemeClr>
                </a:solidFill>
              </a:defRPr>
            </a:lvl7pPr>
            <a:lvl8pPr marL="14128486" indent="0">
              <a:buNone/>
              <a:defRPr sz="7063">
                <a:solidFill>
                  <a:schemeClr val="tx1">
                    <a:tint val="82000"/>
                  </a:schemeClr>
                </a:solidFill>
              </a:defRPr>
            </a:lvl8pPr>
            <a:lvl9pPr marL="16146841" indent="0">
              <a:buNone/>
              <a:defRPr sz="7063">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46ED56-F7C5-4083-B072-D4DE2CA15E2E}" type="datetimeFigureOut">
              <a:rPr lang="en-GB" smtClean="0"/>
              <a:t>13/03/2026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4132ED-5CD2-44F5-B669-A42D9019F451}" type="slidenum">
              <a:rPr lang="en-GB" smtClean="0"/>
              <a:t>‹#›</a:t>
            </a:fld>
            <a:endParaRPr lang="en-GB"/>
          </a:p>
        </p:txBody>
      </p:sp>
    </p:spTree>
    <p:extLst>
      <p:ext uri="{BB962C8B-B14F-4D97-AF65-F5344CB8AC3E}">
        <p14:creationId xmlns:p14="http://schemas.microsoft.com/office/powerpoint/2010/main" val="20635472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42759" y="8059374"/>
            <a:ext cx="18191599"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1669405" y="8059374"/>
            <a:ext cx="18191599"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746ED56-F7C5-4083-B072-D4DE2CA15E2E}" type="datetimeFigureOut">
              <a:rPr lang="en-GB" smtClean="0"/>
              <a:t>13/03/2026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4132ED-5CD2-44F5-B669-A42D9019F451}" type="slidenum">
              <a:rPr lang="en-GB" smtClean="0"/>
              <a:t>‹#›</a:t>
            </a:fld>
            <a:endParaRPr lang="en-GB"/>
          </a:p>
        </p:txBody>
      </p:sp>
    </p:spTree>
    <p:extLst>
      <p:ext uri="{BB962C8B-B14F-4D97-AF65-F5344CB8AC3E}">
        <p14:creationId xmlns:p14="http://schemas.microsoft.com/office/powerpoint/2010/main" val="3263294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48334" y="1611882"/>
            <a:ext cx="36918246" cy="585180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48339" y="7421634"/>
            <a:ext cx="18107995" cy="3637228"/>
          </a:xfrm>
        </p:spPr>
        <p:txBody>
          <a:bodyPr anchor="b"/>
          <a:lstStyle>
            <a:lvl1pPr marL="0" indent="0">
              <a:buNone/>
              <a:defRPr sz="10595" b="1"/>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US"/>
              <a:t>Click to edit Master text styles</a:t>
            </a:r>
          </a:p>
        </p:txBody>
      </p:sp>
      <p:sp>
        <p:nvSpPr>
          <p:cNvPr id="4" name="Content Placeholder 3"/>
          <p:cNvSpPr>
            <a:spLocks noGrp="1"/>
          </p:cNvSpPr>
          <p:nvPr>
            <p:ph sz="half" idx="2"/>
          </p:nvPr>
        </p:nvSpPr>
        <p:spPr>
          <a:xfrm>
            <a:off x="2948339" y="11058863"/>
            <a:ext cx="18107995"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1669408" y="7421634"/>
            <a:ext cx="18197174" cy="3637228"/>
          </a:xfrm>
        </p:spPr>
        <p:txBody>
          <a:bodyPr anchor="b"/>
          <a:lstStyle>
            <a:lvl1pPr marL="0" indent="0">
              <a:buNone/>
              <a:defRPr sz="10595" b="1"/>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US"/>
              <a:t>Click to edit Master text styles</a:t>
            </a:r>
          </a:p>
        </p:txBody>
      </p:sp>
      <p:sp>
        <p:nvSpPr>
          <p:cNvPr id="6" name="Content Placeholder 5"/>
          <p:cNvSpPr>
            <a:spLocks noGrp="1"/>
          </p:cNvSpPr>
          <p:nvPr>
            <p:ph sz="quarter" idx="4"/>
          </p:nvPr>
        </p:nvSpPr>
        <p:spPr>
          <a:xfrm>
            <a:off x="21669408" y="11058863"/>
            <a:ext cx="18197174"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746ED56-F7C5-4083-B072-D4DE2CA15E2E}" type="datetimeFigureOut">
              <a:rPr lang="en-GB" smtClean="0"/>
              <a:t>13/03/2026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4132ED-5CD2-44F5-B669-A42D9019F451}" type="slidenum">
              <a:rPr lang="en-GB" smtClean="0"/>
              <a:t>‹#›</a:t>
            </a:fld>
            <a:endParaRPr lang="en-GB"/>
          </a:p>
        </p:txBody>
      </p:sp>
    </p:spTree>
    <p:extLst>
      <p:ext uri="{BB962C8B-B14F-4D97-AF65-F5344CB8AC3E}">
        <p14:creationId xmlns:p14="http://schemas.microsoft.com/office/powerpoint/2010/main" val="1675050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746ED56-F7C5-4083-B072-D4DE2CA15E2E}" type="datetimeFigureOut">
              <a:rPr lang="en-GB" smtClean="0"/>
              <a:t>13/03/2026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F4132ED-5CD2-44F5-B669-A42D9019F451}" type="slidenum">
              <a:rPr lang="en-GB" smtClean="0"/>
              <a:t>‹#›</a:t>
            </a:fld>
            <a:endParaRPr lang="en-GB"/>
          </a:p>
        </p:txBody>
      </p:sp>
    </p:spTree>
    <p:extLst>
      <p:ext uri="{BB962C8B-B14F-4D97-AF65-F5344CB8AC3E}">
        <p14:creationId xmlns:p14="http://schemas.microsoft.com/office/powerpoint/2010/main" val="787331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46ED56-F7C5-4083-B072-D4DE2CA15E2E}" type="datetimeFigureOut">
              <a:rPr lang="en-GB" smtClean="0"/>
              <a:t>13/03/2026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F4132ED-5CD2-44F5-B669-A42D9019F451}" type="slidenum">
              <a:rPr lang="en-GB" smtClean="0"/>
              <a:t>‹#›</a:t>
            </a:fld>
            <a:endParaRPr lang="en-GB"/>
          </a:p>
        </p:txBody>
      </p:sp>
    </p:spTree>
    <p:extLst>
      <p:ext uri="{BB962C8B-B14F-4D97-AF65-F5344CB8AC3E}">
        <p14:creationId xmlns:p14="http://schemas.microsoft.com/office/powerpoint/2010/main" val="4769169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348"/>
            <a:ext cx="13805328" cy="7064216"/>
          </a:xfrm>
        </p:spPr>
        <p:txBody>
          <a:bodyPr anchor="b"/>
          <a:lstStyle>
            <a:lvl1pPr>
              <a:defRPr sz="14127"/>
            </a:lvl1pPr>
          </a:lstStyle>
          <a:p>
            <a:r>
              <a:rPr lang="en-US"/>
              <a:t>Click to edit Master title style</a:t>
            </a:r>
            <a:endParaRPr lang="en-US" dirty="0"/>
          </a:p>
        </p:txBody>
      </p:sp>
      <p:sp>
        <p:nvSpPr>
          <p:cNvPr id="3" name="Content Placeholder 2"/>
          <p:cNvSpPr>
            <a:spLocks noGrp="1"/>
          </p:cNvSpPr>
          <p:nvPr>
            <p:ph idx="1"/>
          </p:nvPr>
        </p:nvSpPr>
        <p:spPr>
          <a:xfrm>
            <a:off x="18197174" y="4359077"/>
            <a:ext cx="21669405" cy="21515024"/>
          </a:xfrm>
        </p:spPr>
        <p:txBody>
          <a:bodyPr/>
          <a:lstStyle>
            <a:lvl1pPr>
              <a:defRPr sz="14127"/>
            </a:lvl1pPr>
            <a:lvl2pPr>
              <a:defRPr sz="12361"/>
            </a:lvl2pPr>
            <a:lvl3pPr>
              <a:defRPr sz="10595"/>
            </a:lvl3pPr>
            <a:lvl4pPr>
              <a:defRPr sz="8829"/>
            </a:lvl4pPr>
            <a:lvl5pPr>
              <a:defRPr sz="8829"/>
            </a:lvl5pPr>
            <a:lvl6pPr>
              <a:defRPr sz="8829"/>
            </a:lvl6pPr>
            <a:lvl7pPr>
              <a:defRPr sz="8829"/>
            </a:lvl7pPr>
            <a:lvl8pPr>
              <a:defRPr sz="8829"/>
            </a:lvl8pPr>
            <a:lvl9pPr>
              <a:defRPr sz="882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948334" y="9082564"/>
            <a:ext cx="13805328" cy="16826573"/>
          </a:xfrm>
        </p:spPr>
        <p:txBody>
          <a:bodyPr/>
          <a:lstStyle>
            <a:lvl1pPr marL="0" indent="0">
              <a:buNone/>
              <a:defRPr sz="7063"/>
            </a:lvl1pPr>
            <a:lvl2pPr marL="2018355" indent="0">
              <a:buNone/>
              <a:defRPr sz="6180"/>
            </a:lvl2pPr>
            <a:lvl3pPr marL="4036710" indent="0">
              <a:buNone/>
              <a:defRPr sz="5298"/>
            </a:lvl3pPr>
            <a:lvl4pPr marL="6055065" indent="0">
              <a:buNone/>
              <a:defRPr sz="4415"/>
            </a:lvl4pPr>
            <a:lvl5pPr marL="8073420" indent="0">
              <a:buNone/>
              <a:defRPr sz="4415"/>
            </a:lvl5pPr>
            <a:lvl6pPr marL="10091776" indent="0">
              <a:buNone/>
              <a:defRPr sz="4415"/>
            </a:lvl6pPr>
            <a:lvl7pPr marL="12110131" indent="0">
              <a:buNone/>
              <a:defRPr sz="4415"/>
            </a:lvl7pPr>
            <a:lvl8pPr marL="14128486" indent="0">
              <a:buNone/>
              <a:defRPr sz="4415"/>
            </a:lvl8pPr>
            <a:lvl9pPr marL="16146841" indent="0">
              <a:buNone/>
              <a:defRPr sz="4415"/>
            </a:lvl9pPr>
          </a:lstStyle>
          <a:p>
            <a:pPr lvl="0"/>
            <a:r>
              <a:rPr lang="en-US"/>
              <a:t>Click to edit Master text styles</a:t>
            </a:r>
          </a:p>
        </p:txBody>
      </p:sp>
      <p:sp>
        <p:nvSpPr>
          <p:cNvPr id="5" name="Date Placeholder 4"/>
          <p:cNvSpPr>
            <a:spLocks noGrp="1"/>
          </p:cNvSpPr>
          <p:nvPr>
            <p:ph type="dt" sz="half" idx="10"/>
          </p:nvPr>
        </p:nvSpPr>
        <p:spPr/>
        <p:txBody>
          <a:bodyPr/>
          <a:lstStyle/>
          <a:p>
            <a:fld id="{B746ED56-F7C5-4083-B072-D4DE2CA15E2E}" type="datetimeFigureOut">
              <a:rPr lang="en-GB" smtClean="0"/>
              <a:t>13/03/2026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4132ED-5CD2-44F5-B669-A42D9019F451}" type="slidenum">
              <a:rPr lang="en-GB" smtClean="0"/>
              <a:t>‹#›</a:t>
            </a:fld>
            <a:endParaRPr lang="en-GB"/>
          </a:p>
        </p:txBody>
      </p:sp>
    </p:spTree>
    <p:extLst>
      <p:ext uri="{BB962C8B-B14F-4D97-AF65-F5344CB8AC3E}">
        <p14:creationId xmlns:p14="http://schemas.microsoft.com/office/powerpoint/2010/main" val="19956590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348"/>
            <a:ext cx="13805328" cy="7064216"/>
          </a:xfrm>
        </p:spPr>
        <p:txBody>
          <a:bodyPr anchor="b"/>
          <a:lstStyle>
            <a:lvl1pPr>
              <a:defRPr sz="14127"/>
            </a:lvl1pPr>
          </a:lstStyle>
          <a:p>
            <a:r>
              <a:rPr lang="en-US"/>
              <a:t>Click to edit Master title style</a:t>
            </a:r>
            <a:endParaRPr lang="en-US" dirty="0"/>
          </a:p>
        </p:txBody>
      </p:sp>
      <p:sp>
        <p:nvSpPr>
          <p:cNvPr id="3" name="Picture Placeholder 2"/>
          <p:cNvSpPr>
            <a:spLocks noGrp="1" noChangeAspect="1"/>
          </p:cNvSpPr>
          <p:nvPr>
            <p:ph type="pic" idx="1"/>
          </p:nvPr>
        </p:nvSpPr>
        <p:spPr>
          <a:xfrm>
            <a:off x="18197174" y="4359077"/>
            <a:ext cx="21669405" cy="21515024"/>
          </a:xfrm>
        </p:spPr>
        <p:txBody>
          <a:bodyPr anchor="t"/>
          <a:lstStyle>
            <a:lvl1pPr marL="0" indent="0">
              <a:buNone/>
              <a:defRPr sz="14127"/>
            </a:lvl1pPr>
            <a:lvl2pPr marL="2018355" indent="0">
              <a:buNone/>
              <a:defRPr sz="12361"/>
            </a:lvl2pPr>
            <a:lvl3pPr marL="4036710" indent="0">
              <a:buNone/>
              <a:defRPr sz="10595"/>
            </a:lvl3pPr>
            <a:lvl4pPr marL="6055065" indent="0">
              <a:buNone/>
              <a:defRPr sz="8829"/>
            </a:lvl4pPr>
            <a:lvl5pPr marL="8073420" indent="0">
              <a:buNone/>
              <a:defRPr sz="8829"/>
            </a:lvl5pPr>
            <a:lvl6pPr marL="10091776" indent="0">
              <a:buNone/>
              <a:defRPr sz="8829"/>
            </a:lvl6pPr>
            <a:lvl7pPr marL="12110131" indent="0">
              <a:buNone/>
              <a:defRPr sz="8829"/>
            </a:lvl7pPr>
            <a:lvl8pPr marL="14128486" indent="0">
              <a:buNone/>
              <a:defRPr sz="8829"/>
            </a:lvl8pPr>
            <a:lvl9pPr marL="16146841" indent="0">
              <a:buNone/>
              <a:defRPr sz="8829"/>
            </a:lvl9pPr>
          </a:lstStyle>
          <a:p>
            <a:r>
              <a:rPr lang="en-US"/>
              <a:t>Click icon to add picture</a:t>
            </a:r>
            <a:endParaRPr lang="en-US" dirty="0"/>
          </a:p>
        </p:txBody>
      </p:sp>
      <p:sp>
        <p:nvSpPr>
          <p:cNvPr id="4" name="Text Placeholder 3"/>
          <p:cNvSpPr>
            <a:spLocks noGrp="1"/>
          </p:cNvSpPr>
          <p:nvPr>
            <p:ph type="body" sz="half" idx="2"/>
          </p:nvPr>
        </p:nvSpPr>
        <p:spPr>
          <a:xfrm>
            <a:off x="2948334" y="9082564"/>
            <a:ext cx="13805328" cy="16826573"/>
          </a:xfrm>
        </p:spPr>
        <p:txBody>
          <a:bodyPr/>
          <a:lstStyle>
            <a:lvl1pPr marL="0" indent="0">
              <a:buNone/>
              <a:defRPr sz="7063"/>
            </a:lvl1pPr>
            <a:lvl2pPr marL="2018355" indent="0">
              <a:buNone/>
              <a:defRPr sz="6180"/>
            </a:lvl2pPr>
            <a:lvl3pPr marL="4036710" indent="0">
              <a:buNone/>
              <a:defRPr sz="5298"/>
            </a:lvl3pPr>
            <a:lvl4pPr marL="6055065" indent="0">
              <a:buNone/>
              <a:defRPr sz="4415"/>
            </a:lvl4pPr>
            <a:lvl5pPr marL="8073420" indent="0">
              <a:buNone/>
              <a:defRPr sz="4415"/>
            </a:lvl5pPr>
            <a:lvl6pPr marL="10091776" indent="0">
              <a:buNone/>
              <a:defRPr sz="4415"/>
            </a:lvl6pPr>
            <a:lvl7pPr marL="12110131" indent="0">
              <a:buNone/>
              <a:defRPr sz="4415"/>
            </a:lvl7pPr>
            <a:lvl8pPr marL="14128486" indent="0">
              <a:buNone/>
              <a:defRPr sz="4415"/>
            </a:lvl8pPr>
            <a:lvl9pPr marL="16146841" indent="0">
              <a:buNone/>
              <a:defRPr sz="4415"/>
            </a:lvl9pPr>
          </a:lstStyle>
          <a:p>
            <a:pPr lvl="0"/>
            <a:r>
              <a:rPr lang="en-US"/>
              <a:t>Click to edit Master text styles</a:t>
            </a:r>
          </a:p>
        </p:txBody>
      </p:sp>
      <p:sp>
        <p:nvSpPr>
          <p:cNvPr id="5" name="Date Placeholder 4"/>
          <p:cNvSpPr>
            <a:spLocks noGrp="1"/>
          </p:cNvSpPr>
          <p:nvPr>
            <p:ph type="dt" sz="half" idx="10"/>
          </p:nvPr>
        </p:nvSpPr>
        <p:spPr/>
        <p:txBody>
          <a:bodyPr/>
          <a:lstStyle/>
          <a:p>
            <a:fld id="{B746ED56-F7C5-4083-B072-D4DE2CA15E2E}" type="datetimeFigureOut">
              <a:rPr lang="en-GB" smtClean="0"/>
              <a:t>13/03/2026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4132ED-5CD2-44F5-B669-A42D9019F451}" type="slidenum">
              <a:rPr lang="en-GB" smtClean="0"/>
              <a:t>‹#›</a:t>
            </a:fld>
            <a:endParaRPr lang="en-GB"/>
          </a:p>
        </p:txBody>
      </p:sp>
    </p:spTree>
    <p:extLst>
      <p:ext uri="{BB962C8B-B14F-4D97-AF65-F5344CB8AC3E}">
        <p14:creationId xmlns:p14="http://schemas.microsoft.com/office/powerpoint/2010/main" val="26175951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46ED56-F7C5-4083-B072-D4DE2CA15E2E}" type="datetimeFigureOut">
              <a:rPr lang="en-GB" smtClean="0"/>
              <a:t>13/03/2026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4132ED-5CD2-44F5-B669-A42D9019F451}" type="slidenum">
              <a:rPr lang="en-GB" smtClean="0"/>
              <a:t>‹#›</a:t>
            </a:fld>
            <a:endParaRPr lang="en-GB"/>
          </a:p>
        </p:txBody>
      </p:sp>
    </p:spTree>
    <p:extLst>
      <p:ext uri="{BB962C8B-B14F-4D97-AF65-F5344CB8AC3E}">
        <p14:creationId xmlns:p14="http://schemas.microsoft.com/office/powerpoint/2010/main" val="11730831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0631445" y="1611875"/>
            <a:ext cx="9229561" cy="256568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42761" y="1611875"/>
            <a:ext cx="27153637" cy="256568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46ED56-F7C5-4083-B072-D4DE2CA15E2E}" type="datetimeFigureOut">
              <a:rPr lang="en-GB" smtClean="0"/>
              <a:t>13/03/2026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4132ED-5CD2-44F5-B669-A42D9019F451}" type="slidenum">
              <a:rPr lang="en-GB" smtClean="0"/>
              <a:t>‹#›</a:t>
            </a:fld>
            <a:endParaRPr lang="en-GB"/>
          </a:p>
        </p:txBody>
      </p:sp>
    </p:spTree>
    <p:extLst>
      <p:ext uri="{BB962C8B-B14F-4D97-AF65-F5344CB8AC3E}">
        <p14:creationId xmlns:p14="http://schemas.microsoft.com/office/powerpoint/2010/main" val="39367077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942759" y="1611882"/>
            <a:ext cx="36918246" cy="585180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942759" y="8059374"/>
            <a:ext cx="36918246" cy="192093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942759" y="28060644"/>
            <a:ext cx="9630847" cy="1611875"/>
          </a:xfrm>
          <a:prstGeom prst="rect">
            <a:avLst/>
          </a:prstGeom>
        </p:spPr>
        <p:txBody>
          <a:bodyPr vert="horz" lIns="91440" tIns="45720" rIns="91440" bIns="45720" rtlCol="0" anchor="ctr"/>
          <a:lstStyle>
            <a:lvl1pPr algn="l">
              <a:defRPr sz="5298">
                <a:solidFill>
                  <a:schemeClr val="tx1">
                    <a:tint val="82000"/>
                  </a:schemeClr>
                </a:solidFill>
              </a:defRPr>
            </a:lvl1pPr>
          </a:lstStyle>
          <a:p>
            <a:fld id="{B746ED56-F7C5-4083-B072-D4DE2CA15E2E}" type="datetimeFigureOut">
              <a:rPr lang="en-GB" smtClean="0"/>
              <a:t>13/03/2026</a:t>
            </a:fld>
            <a:endParaRPr lang="en-GB"/>
          </a:p>
        </p:txBody>
      </p:sp>
      <p:sp>
        <p:nvSpPr>
          <p:cNvPr id="5" name="Footer Placeholder 4"/>
          <p:cNvSpPr>
            <a:spLocks noGrp="1"/>
          </p:cNvSpPr>
          <p:nvPr>
            <p:ph type="ftr" sz="quarter" idx="3"/>
          </p:nvPr>
        </p:nvSpPr>
        <p:spPr>
          <a:xfrm>
            <a:off x="14178747" y="28060644"/>
            <a:ext cx="14446270" cy="1611875"/>
          </a:xfrm>
          <a:prstGeom prst="rect">
            <a:avLst/>
          </a:prstGeom>
        </p:spPr>
        <p:txBody>
          <a:bodyPr vert="horz" lIns="91440" tIns="45720" rIns="91440" bIns="45720" rtlCol="0" anchor="ctr"/>
          <a:lstStyle>
            <a:lvl1pPr algn="ctr">
              <a:defRPr sz="5298">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30230157" y="28060644"/>
            <a:ext cx="9630847" cy="1611875"/>
          </a:xfrm>
          <a:prstGeom prst="rect">
            <a:avLst/>
          </a:prstGeom>
        </p:spPr>
        <p:txBody>
          <a:bodyPr vert="horz" lIns="91440" tIns="45720" rIns="91440" bIns="45720" rtlCol="0" anchor="ctr"/>
          <a:lstStyle>
            <a:lvl1pPr algn="r">
              <a:defRPr sz="5298">
                <a:solidFill>
                  <a:schemeClr val="tx1">
                    <a:tint val="82000"/>
                  </a:schemeClr>
                </a:solidFill>
              </a:defRPr>
            </a:lvl1pPr>
          </a:lstStyle>
          <a:p>
            <a:fld id="{4F4132ED-5CD2-44F5-B669-A42D9019F451}" type="slidenum">
              <a:rPr lang="en-GB" smtClean="0"/>
              <a:t>‹#›</a:t>
            </a:fld>
            <a:endParaRPr lang="en-GB"/>
          </a:p>
        </p:txBody>
      </p:sp>
    </p:spTree>
    <p:extLst>
      <p:ext uri="{BB962C8B-B14F-4D97-AF65-F5344CB8AC3E}">
        <p14:creationId xmlns:p14="http://schemas.microsoft.com/office/powerpoint/2010/main" val="99172829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4036710" rtl="0" eaLnBrk="1" latinLnBrk="0" hangingPunct="1">
        <a:lnSpc>
          <a:spcPct val="90000"/>
        </a:lnSpc>
        <a:spcBef>
          <a:spcPct val="0"/>
        </a:spcBef>
        <a:buNone/>
        <a:defRPr sz="19424" kern="1200">
          <a:solidFill>
            <a:schemeClr val="tx1"/>
          </a:solidFill>
          <a:latin typeface="+mj-lt"/>
          <a:ea typeface="+mj-ea"/>
          <a:cs typeface="+mj-cs"/>
        </a:defRPr>
      </a:lvl1pPr>
    </p:titleStyle>
    <p:bodyStyle>
      <a:lvl1pPr marL="1009178" indent="-1009178" algn="l" defTabSz="4036710" rtl="0" eaLnBrk="1" latinLnBrk="0" hangingPunct="1">
        <a:lnSpc>
          <a:spcPct val="90000"/>
        </a:lnSpc>
        <a:spcBef>
          <a:spcPts val="4415"/>
        </a:spcBef>
        <a:buFont typeface="Arial" panose="020B0604020202020204" pitchFamily="34" charset="0"/>
        <a:buChar char="•"/>
        <a:defRPr sz="12361" kern="1200">
          <a:solidFill>
            <a:schemeClr val="tx1"/>
          </a:solidFill>
          <a:latin typeface="+mn-lt"/>
          <a:ea typeface="+mn-ea"/>
          <a:cs typeface="+mn-cs"/>
        </a:defRPr>
      </a:lvl1pPr>
      <a:lvl2pPr marL="3027533" indent="-1009178" algn="l" defTabSz="4036710" rtl="0" eaLnBrk="1" latinLnBrk="0" hangingPunct="1">
        <a:lnSpc>
          <a:spcPct val="90000"/>
        </a:lnSpc>
        <a:spcBef>
          <a:spcPts val="2207"/>
        </a:spcBef>
        <a:buFont typeface="Arial" panose="020B0604020202020204" pitchFamily="34" charset="0"/>
        <a:buChar char="•"/>
        <a:defRPr sz="10595" kern="1200">
          <a:solidFill>
            <a:schemeClr val="tx1"/>
          </a:solidFill>
          <a:latin typeface="+mn-lt"/>
          <a:ea typeface="+mn-ea"/>
          <a:cs typeface="+mn-cs"/>
        </a:defRPr>
      </a:lvl2pPr>
      <a:lvl3pPr marL="5045888" indent="-1009178" algn="l" defTabSz="4036710" rtl="0" eaLnBrk="1" latinLnBrk="0" hangingPunct="1">
        <a:lnSpc>
          <a:spcPct val="90000"/>
        </a:lnSpc>
        <a:spcBef>
          <a:spcPts val="2207"/>
        </a:spcBef>
        <a:buFont typeface="Arial" panose="020B0604020202020204" pitchFamily="34" charset="0"/>
        <a:buChar char="•"/>
        <a:defRPr sz="8829" kern="1200">
          <a:solidFill>
            <a:schemeClr val="tx1"/>
          </a:solidFill>
          <a:latin typeface="+mn-lt"/>
          <a:ea typeface="+mn-ea"/>
          <a:cs typeface="+mn-cs"/>
        </a:defRPr>
      </a:lvl3pPr>
      <a:lvl4pPr marL="706424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4pPr>
      <a:lvl5pPr marL="9082598"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5pPr>
      <a:lvl6pPr marL="1110095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6pPr>
      <a:lvl7pPr marL="13119308"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7pPr>
      <a:lvl8pPr marL="1513766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8pPr>
      <a:lvl9pPr marL="17156019"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9pPr>
    </p:bodyStyle>
    <p:otherStyle>
      <a:defPPr>
        <a:defRPr lang="en-US"/>
      </a:defPPr>
      <a:lvl1pPr marL="0" algn="l" defTabSz="4036710" rtl="0" eaLnBrk="1" latinLnBrk="0" hangingPunct="1">
        <a:defRPr sz="7946" kern="1200">
          <a:solidFill>
            <a:schemeClr val="tx1"/>
          </a:solidFill>
          <a:latin typeface="+mn-lt"/>
          <a:ea typeface="+mn-ea"/>
          <a:cs typeface="+mn-cs"/>
        </a:defRPr>
      </a:lvl1pPr>
      <a:lvl2pPr marL="2018355" algn="l" defTabSz="4036710" rtl="0" eaLnBrk="1" latinLnBrk="0" hangingPunct="1">
        <a:defRPr sz="7946" kern="1200">
          <a:solidFill>
            <a:schemeClr val="tx1"/>
          </a:solidFill>
          <a:latin typeface="+mn-lt"/>
          <a:ea typeface="+mn-ea"/>
          <a:cs typeface="+mn-cs"/>
        </a:defRPr>
      </a:lvl2pPr>
      <a:lvl3pPr marL="4036710" algn="l" defTabSz="4036710" rtl="0" eaLnBrk="1" latinLnBrk="0" hangingPunct="1">
        <a:defRPr sz="7946" kern="1200">
          <a:solidFill>
            <a:schemeClr val="tx1"/>
          </a:solidFill>
          <a:latin typeface="+mn-lt"/>
          <a:ea typeface="+mn-ea"/>
          <a:cs typeface="+mn-cs"/>
        </a:defRPr>
      </a:lvl3pPr>
      <a:lvl4pPr marL="6055065" algn="l" defTabSz="4036710" rtl="0" eaLnBrk="1" latinLnBrk="0" hangingPunct="1">
        <a:defRPr sz="7946" kern="1200">
          <a:solidFill>
            <a:schemeClr val="tx1"/>
          </a:solidFill>
          <a:latin typeface="+mn-lt"/>
          <a:ea typeface="+mn-ea"/>
          <a:cs typeface="+mn-cs"/>
        </a:defRPr>
      </a:lvl4pPr>
      <a:lvl5pPr marL="8073420" algn="l" defTabSz="4036710" rtl="0" eaLnBrk="1" latinLnBrk="0" hangingPunct="1">
        <a:defRPr sz="7946" kern="1200">
          <a:solidFill>
            <a:schemeClr val="tx1"/>
          </a:solidFill>
          <a:latin typeface="+mn-lt"/>
          <a:ea typeface="+mn-ea"/>
          <a:cs typeface="+mn-cs"/>
        </a:defRPr>
      </a:lvl5pPr>
      <a:lvl6pPr marL="10091776" algn="l" defTabSz="4036710" rtl="0" eaLnBrk="1" latinLnBrk="0" hangingPunct="1">
        <a:defRPr sz="7946" kern="1200">
          <a:solidFill>
            <a:schemeClr val="tx1"/>
          </a:solidFill>
          <a:latin typeface="+mn-lt"/>
          <a:ea typeface="+mn-ea"/>
          <a:cs typeface="+mn-cs"/>
        </a:defRPr>
      </a:lvl6pPr>
      <a:lvl7pPr marL="12110131" algn="l" defTabSz="4036710" rtl="0" eaLnBrk="1" latinLnBrk="0" hangingPunct="1">
        <a:defRPr sz="7946" kern="1200">
          <a:solidFill>
            <a:schemeClr val="tx1"/>
          </a:solidFill>
          <a:latin typeface="+mn-lt"/>
          <a:ea typeface="+mn-ea"/>
          <a:cs typeface="+mn-cs"/>
        </a:defRPr>
      </a:lvl7pPr>
      <a:lvl8pPr marL="14128486" algn="l" defTabSz="4036710" rtl="0" eaLnBrk="1" latinLnBrk="0" hangingPunct="1">
        <a:defRPr sz="7946" kern="1200">
          <a:solidFill>
            <a:schemeClr val="tx1"/>
          </a:solidFill>
          <a:latin typeface="+mn-lt"/>
          <a:ea typeface="+mn-ea"/>
          <a:cs typeface="+mn-cs"/>
        </a:defRPr>
      </a:lvl8pPr>
      <a:lvl9pPr marL="16146841" algn="l" defTabSz="4036710" rtl="0" eaLnBrk="1" latinLnBrk="0" hangingPunct="1">
        <a:defRPr sz="794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E744DF4-77E7-BAF4-C254-A8EBADF8B35F}"/>
              </a:ext>
            </a:extLst>
          </p:cNvPr>
          <p:cNvSpPr>
            <a:spLocks noGrp="1"/>
          </p:cNvSpPr>
          <p:nvPr>
            <p:ph type="subTitle" idx="1"/>
          </p:nvPr>
        </p:nvSpPr>
        <p:spPr>
          <a:xfrm>
            <a:off x="1234440" y="13153293"/>
            <a:ext cx="27604329" cy="14630400"/>
          </a:xfrm>
        </p:spPr>
        <p:txBody>
          <a:bodyPr>
            <a:normAutofit/>
          </a:bodyPr>
          <a:lstStyle/>
          <a:p>
            <a:pPr algn="l"/>
            <a:endParaRPr lang="en-US" sz="1400" dirty="0">
              <a:latin typeface="Arial" panose="020B0604020202020204" pitchFamily="34" charset="0"/>
              <a:cs typeface="Arial" panose="020B0604020202020204" pitchFamily="34" charset="0"/>
            </a:endParaRPr>
          </a:p>
          <a:p>
            <a:pPr algn="l"/>
            <a:r>
              <a:rPr lang="en-US" sz="7200" b="1" dirty="0">
                <a:latin typeface="Arial" panose="020B0604020202020204" pitchFamily="34" charset="0"/>
                <a:cs typeface="Arial" panose="020B0604020202020204" pitchFamily="34" charset="0"/>
              </a:rPr>
              <a:t>Name: </a:t>
            </a:r>
            <a:r>
              <a:rPr lang="en-US" sz="7200" dirty="0">
                <a:latin typeface="Arial" panose="020B0604020202020204" pitchFamily="34" charset="0"/>
                <a:cs typeface="Arial" panose="020B0604020202020204" pitchFamily="34" charset="0"/>
              </a:rPr>
              <a:t>Ashlene</a:t>
            </a:r>
            <a:endParaRPr lang="en-US" sz="7200" b="1" dirty="0">
              <a:latin typeface="Arial" panose="020B0604020202020204" pitchFamily="34" charset="0"/>
              <a:cs typeface="Arial" panose="020B0604020202020204" pitchFamily="34" charset="0"/>
            </a:endParaRPr>
          </a:p>
          <a:p>
            <a:pPr algn="l"/>
            <a:r>
              <a:rPr lang="en-US" sz="7200" b="1" dirty="0">
                <a:latin typeface="Arial" panose="020B0604020202020204" pitchFamily="34" charset="0"/>
                <a:cs typeface="Arial" panose="020B0604020202020204" pitchFamily="34" charset="0"/>
              </a:rPr>
              <a:t>Student Number:</a:t>
            </a:r>
            <a:r>
              <a:rPr lang="en-US" sz="7200" dirty="0">
                <a:latin typeface="Arial" panose="020B0604020202020204" pitchFamily="34" charset="0"/>
                <a:cs typeface="Arial" panose="020B0604020202020204" pitchFamily="34" charset="0"/>
              </a:rPr>
              <a:t> 2208278</a:t>
            </a:r>
          </a:p>
          <a:p>
            <a:pPr algn="l"/>
            <a:r>
              <a:rPr lang="en-US" sz="7200" b="1" dirty="0">
                <a:latin typeface="Arial" panose="020B0604020202020204" pitchFamily="34" charset="0"/>
                <a:cs typeface="Arial" panose="020B0604020202020204" pitchFamily="34" charset="0"/>
              </a:rPr>
              <a:t>Module:</a:t>
            </a:r>
            <a:r>
              <a:rPr lang="en-US" sz="7200" dirty="0">
                <a:latin typeface="Arial" panose="020B0604020202020204" pitchFamily="34" charset="0"/>
                <a:cs typeface="Arial" panose="020B0604020202020204" pitchFamily="34" charset="0"/>
              </a:rPr>
              <a:t> </a:t>
            </a:r>
            <a:r>
              <a:rPr lang="en-US" sz="7200" b="1" dirty="0">
                <a:latin typeface="Arial" panose="020B0604020202020204" pitchFamily="34" charset="0"/>
                <a:cs typeface="Arial" panose="020B0604020202020204" pitchFamily="34" charset="0"/>
              </a:rPr>
              <a:t>Assignment Title: </a:t>
            </a:r>
            <a:r>
              <a:rPr lang="en-US" sz="7200" dirty="0">
                <a:latin typeface="Arial" panose="020B0604020202020204" pitchFamily="34" charset="0"/>
                <a:cs typeface="Arial" panose="020B0604020202020204" pitchFamily="34" charset="0"/>
              </a:rPr>
              <a:t>Population health and digital health promotion</a:t>
            </a:r>
          </a:p>
          <a:p>
            <a:pPr algn="l"/>
            <a:r>
              <a:rPr lang="en-US" sz="7200" b="1" dirty="0">
                <a:latin typeface="Arial" panose="020B0604020202020204" pitchFamily="34" charset="0"/>
                <a:cs typeface="Arial" panose="020B0604020202020204" pitchFamily="34" charset="0"/>
              </a:rPr>
              <a:t>Module Code: </a:t>
            </a:r>
            <a:r>
              <a:rPr lang="en-US" sz="7200" dirty="0">
                <a:latin typeface="Arial" panose="020B0604020202020204" pitchFamily="34" charset="0"/>
                <a:cs typeface="Arial" panose="020B0604020202020204" pitchFamily="34" charset="0"/>
              </a:rPr>
              <a:t>LCHS7009</a:t>
            </a:r>
          </a:p>
          <a:p>
            <a:pPr algn="l"/>
            <a:r>
              <a:rPr lang="en-US" sz="7200" b="1" dirty="0">
                <a:latin typeface="Arial" panose="020B0604020202020204" pitchFamily="34" charset="0"/>
                <a:cs typeface="Arial" panose="020B0604020202020204" pitchFamily="34" charset="0"/>
              </a:rPr>
              <a:t>Lecturer: </a:t>
            </a:r>
            <a:r>
              <a:rPr lang="en-US" sz="7200" dirty="0">
                <a:latin typeface="Arial" panose="020B0604020202020204" pitchFamily="34" charset="0"/>
                <a:cs typeface="Arial" panose="020B0604020202020204" pitchFamily="34" charset="0"/>
              </a:rPr>
              <a:t>Besty Jose</a:t>
            </a:r>
          </a:p>
          <a:p>
            <a:pPr algn="l"/>
            <a:r>
              <a:rPr lang="en-US" sz="7200" b="1" dirty="0">
                <a:latin typeface="Arial" panose="020B0604020202020204" pitchFamily="34" charset="0"/>
                <a:cs typeface="Arial" panose="020B0604020202020204" pitchFamily="34" charset="0"/>
              </a:rPr>
              <a:t>Submission Deadline: Friday</a:t>
            </a:r>
            <a:r>
              <a:rPr lang="en-US" sz="7200" dirty="0">
                <a:latin typeface="Arial" panose="020B0604020202020204" pitchFamily="34" charset="0"/>
                <a:cs typeface="Arial" panose="020B0604020202020204" pitchFamily="34" charset="0"/>
              </a:rPr>
              <a:t> 13</a:t>
            </a:r>
            <a:r>
              <a:rPr lang="en-US" sz="7200" baseline="30000" dirty="0">
                <a:latin typeface="Arial" panose="020B0604020202020204" pitchFamily="34" charset="0"/>
                <a:cs typeface="Arial" panose="020B0604020202020204" pitchFamily="34" charset="0"/>
              </a:rPr>
              <a:t>th</a:t>
            </a:r>
            <a:r>
              <a:rPr lang="en-US" sz="7200" dirty="0">
                <a:latin typeface="Arial" panose="020B0604020202020204" pitchFamily="34" charset="0"/>
                <a:cs typeface="Arial" panose="020B0604020202020204" pitchFamily="34" charset="0"/>
              </a:rPr>
              <a:t> March 2026 @ 2:00pm</a:t>
            </a:r>
          </a:p>
          <a:p>
            <a:pPr algn="l"/>
            <a:endParaRPr lang="en-GB" sz="1400" dirty="0"/>
          </a:p>
        </p:txBody>
      </p:sp>
    </p:spTree>
    <p:extLst>
      <p:ext uri="{BB962C8B-B14F-4D97-AF65-F5344CB8AC3E}">
        <p14:creationId xmlns:p14="http://schemas.microsoft.com/office/powerpoint/2010/main" val="28709055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36A2F0B6-BF4C-CCF9-5940-CA891C509C99}"/>
              </a:ext>
            </a:extLst>
          </p:cNvPr>
          <p:cNvGraphicFramePr>
            <a:graphicFrameLocks noGrp="1"/>
          </p:cNvGraphicFramePr>
          <p:nvPr>
            <p:extLst>
              <p:ext uri="{D42A27DB-BD31-4B8C-83A1-F6EECF244321}">
                <p14:modId xmlns:p14="http://schemas.microsoft.com/office/powerpoint/2010/main" val="1173089841"/>
              </p:ext>
            </p:extLst>
          </p:nvPr>
        </p:nvGraphicFramePr>
        <p:xfrm>
          <a:off x="1179573" y="1195754"/>
          <a:ext cx="40444615" cy="2813538"/>
        </p:xfrm>
        <a:graphic>
          <a:graphicData uri="http://schemas.openxmlformats.org/drawingml/2006/table">
            <a:tbl>
              <a:tblPr firstRow="1" bandRow="1">
                <a:tableStyleId>{5C22544A-7EE6-4342-B048-85BDC9FD1C3A}</a:tableStyleId>
              </a:tblPr>
              <a:tblGrid>
                <a:gridCol w="40444615">
                  <a:extLst>
                    <a:ext uri="{9D8B030D-6E8A-4147-A177-3AD203B41FA5}">
                      <a16:colId xmlns:a16="http://schemas.microsoft.com/office/drawing/2014/main" val="2908415569"/>
                    </a:ext>
                  </a:extLst>
                </a:gridCol>
              </a:tblGrid>
              <a:tr h="2813538">
                <a:tc>
                  <a:txBody>
                    <a:bodyPr/>
                    <a:lstStyle/>
                    <a:p>
                      <a:pPr algn="ctr"/>
                      <a:r>
                        <a:rPr lang="en-GB" sz="6000" dirty="0">
                          <a:solidFill>
                            <a:schemeClr val="accent1"/>
                          </a:solidFill>
                          <a:latin typeface="Arial" panose="020B0604020202020204" pitchFamily="34" charset="0"/>
                          <a:cs typeface="Arial" panose="020B0604020202020204" pitchFamily="34" charset="0"/>
                        </a:rPr>
                        <a:t>The Focus </a:t>
                      </a:r>
                      <a:r>
                        <a:rPr lang="en-GB" sz="6000">
                          <a:solidFill>
                            <a:schemeClr val="accent1"/>
                          </a:solidFill>
                          <a:latin typeface="Arial" panose="020B0604020202020204" pitchFamily="34" charset="0"/>
                          <a:cs typeface="Arial" panose="020B0604020202020204" pitchFamily="34" charset="0"/>
                        </a:rPr>
                        <a:t>and Application </a:t>
                      </a:r>
                      <a:r>
                        <a:rPr lang="en-GB" sz="6000" dirty="0">
                          <a:solidFill>
                            <a:schemeClr val="accent1"/>
                          </a:solidFill>
                          <a:latin typeface="Arial" panose="020B0604020202020204" pitchFamily="34" charset="0"/>
                          <a:cs typeface="Arial" panose="020B0604020202020204" pitchFamily="34" charset="0"/>
                        </a:rPr>
                        <a:t>of NHS AI- Sexual Health+</a:t>
                      </a:r>
                    </a:p>
                    <a:p>
                      <a:pPr algn="ctr"/>
                      <a:r>
                        <a:rPr lang="en-GB" sz="6000" dirty="0">
                          <a:solidFill>
                            <a:schemeClr val="accent1"/>
                          </a:solidFill>
                          <a:latin typeface="Arial" panose="020B0604020202020204" pitchFamily="34" charset="0"/>
                          <a:cs typeface="Arial" panose="020B0604020202020204" pitchFamily="34" charset="0"/>
                        </a:rPr>
                        <a:t>Sexual Health App for 15-25-year-olds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682037008"/>
                  </a:ext>
                </a:extLst>
              </a:tr>
            </a:tbl>
          </a:graphicData>
        </a:graphic>
      </p:graphicFrame>
      <p:graphicFrame>
        <p:nvGraphicFramePr>
          <p:cNvPr id="6" name="Table 5">
            <a:extLst>
              <a:ext uri="{FF2B5EF4-FFF2-40B4-BE49-F238E27FC236}">
                <a16:creationId xmlns:a16="http://schemas.microsoft.com/office/drawing/2014/main" id="{094BD0E7-6277-4E5B-A1EE-CED500BC79D0}"/>
              </a:ext>
            </a:extLst>
          </p:cNvPr>
          <p:cNvGraphicFramePr>
            <a:graphicFrameLocks noGrp="1"/>
          </p:cNvGraphicFramePr>
          <p:nvPr>
            <p:extLst>
              <p:ext uri="{D42A27DB-BD31-4B8C-83A1-F6EECF244321}">
                <p14:modId xmlns:p14="http://schemas.microsoft.com/office/powerpoint/2010/main" val="1701471570"/>
              </p:ext>
            </p:extLst>
          </p:nvPr>
        </p:nvGraphicFramePr>
        <p:xfrm>
          <a:off x="1179572" y="2996785"/>
          <a:ext cx="40444614" cy="27371040"/>
        </p:xfrm>
        <a:graphic>
          <a:graphicData uri="http://schemas.openxmlformats.org/drawingml/2006/table">
            <a:tbl>
              <a:tblPr firstRow="1" bandRow="1">
                <a:tableStyleId>{5C22544A-7EE6-4342-B048-85BDC9FD1C3A}</a:tableStyleId>
              </a:tblPr>
              <a:tblGrid>
                <a:gridCol w="13481538">
                  <a:extLst>
                    <a:ext uri="{9D8B030D-6E8A-4147-A177-3AD203B41FA5}">
                      <a16:colId xmlns:a16="http://schemas.microsoft.com/office/drawing/2014/main" val="163220556"/>
                    </a:ext>
                  </a:extLst>
                </a:gridCol>
                <a:gridCol w="13481538">
                  <a:extLst>
                    <a:ext uri="{9D8B030D-6E8A-4147-A177-3AD203B41FA5}">
                      <a16:colId xmlns:a16="http://schemas.microsoft.com/office/drawing/2014/main" val="52848509"/>
                    </a:ext>
                  </a:extLst>
                </a:gridCol>
                <a:gridCol w="13481538">
                  <a:extLst>
                    <a:ext uri="{9D8B030D-6E8A-4147-A177-3AD203B41FA5}">
                      <a16:colId xmlns:a16="http://schemas.microsoft.com/office/drawing/2014/main" val="3303675703"/>
                    </a:ext>
                  </a:extLst>
                </a:gridCol>
              </a:tblGrid>
              <a:tr h="26812655">
                <a:tc>
                  <a:txBody>
                    <a:bodyPr/>
                    <a:lstStyle/>
                    <a:p>
                      <a:pPr marL="0" marR="0" lvl="0" indent="0" algn="l" defTabSz="4036710" rtl="0" eaLnBrk="1" fontAlgn="auto" latinLnBrk="0" hangingPunct="1">
                        <a:lnSpc>
                          <a:spcPct val="100000"/>
                        </a:lnSpc>
                        <a:spcBef>
                          <a:spcPts val="0"/>
                        </a:spcBef>
                        <a:spcAft>
                          <a:spcPts val="0"/>
                        </a:spcAft>
                        <a:buClrTx/>
                        <a:buSzTx/>
                        <a:buFontTx/>
                        <a:buNone/>
                        <a:tabLst/>
                        <a:defRPr/>
                      </a:pPr>
                      <a:r>
                        <a:rPr lang="en-GB" sz="5000" b="1" kern="1200" dirty="0">
                          <a:solidFill>
                            <a:schemeClr val="tx2">
                              <a:lumMod val="75000"/>
                              <a:lumOff val="25000"/>
                            </a:schemeClr>
                          </a:solidFill>
                          <a:effectLst/>
                          <a:latin typeface="Arial" panose="020B0604020202020204" pitchFamily="34" charset="0"/>
                          <a:ea typeface="+mn-ea"/>
                          <a:cs typeface="Arial" panose="020B0604020202020204" pitchFamily="34" charset="0"/>
                        </a:rPr>
                        <a:t>A </a:t>
                      </a:r>
                      <a:r>
                        <a:rPr lang="en-GB" sz="4800" b="1" kern="1200" dirty="0">
                          <a:solidFill>
                            <a:schemeClr val="tx2">
                              <a:lumMod val="75000"/>
                              <a:lumOff val="25000"/>
                            </a:schemeClr>
                          </a:solidFill>
                          <a:effectLst/>
                          <a:latin typeface="Arial" panose="020B0604020202020204" pitchFamily="34" charset="0"/>
                          <a:ea typeface="+mn-ea"/>
                          <a:cs typeface="Arial" panose="020B0604020202020204" pitchFamily="34" charset="0"/>
                        </a:rPr>
                        <a:t>Growing Public Health Concern</a:t>
                      </a:r>
                    </a:p>
                    <a:p>
                      <a:pPr marL="0" marR="0" lvl="0" indent="0" algn="l" defTabSz="4036710" rtl="0" eaLnBrk="1" fontAlgn="auto" latinLnBrk="0" hangingPunct="1">
                        <a:lnSpc>
                          <a:spcPct val="100000"/>
                        </a:lnSpc>
                        <a:spcBef>
                          <a:spcPts val="0"/>
                        </a:spcBef>
                        <a:spcAft>
                          <a:spcPts val="0"/>
                        </a:spcAft>
                        <a:buClrTx/>
                        <a:buSzTx/>
                        <a:buFontTx/>
                        <a:buNone/>
                        <a:tabLst/>
                        <a:defRPr/>
                      </a:pPr>
                      <a:r>
                        <a:rPr lang="en-GB" sz="3600" b="1" kern="1200" dirty="0">
                          <a:solidFill>
                            <a:srgbClr val="00B050"/>
                          </a:solidFill>
                          <a:effectLst/>
                          <a:latin typeface="Arial" panose="020B0604020202020204" pitchFamily="34" charset="0"/>
                          <a:ea typeface="+mn-ea"/>
                          <a:cs typeface="Arial" panose="020B0604020202020204" pitchFamily="34" charset="0"/>
                        </a:rPr>
                        <a:t>In 2026, STIs/STDs remain a major public‑health issue among UK 15–25‑year‑olds in the UK. In 2024, there were staggering 364,750 new STI diagnoses, with 15–24‑year‑olds accounting for the highest quantity of chlamydia and gonorrhoea cases (GOV.UK, 2010, UKHSA, 2024). 71,802 Gonorrhoea cases, and 9,535 cases of early-stage syphilis exposed a continued upward trend (GOV.UK, 2025; Chemist4u, 2026). </a:t>
                      </a:r>
                    </a:p>
                    <a:p>
                      <a:pPr marL="0" marR="0" lvl="0" indent="0" algn="l" defTabSz="4036710" rtl="0" eaLnBrk="1" fontAlgn="auto" latinLnBrk="0" hangingPunct="1">
                        <a:lnSpc>
                          <a:spcPct val="100000"/>
                        </a:lnSpc>
                        <a:spcBef>
                          <a:spcPts val="0"/>
                        </a:spcBef>
                        <a:spcAft>
                          <a:spcPts val="0"/>
                        </a:spcAft>
                        <a:buClrTx/>
                        <a:buSzTx/>
                        <a:buFontTx/>
                        <a:buNone/>
                        <a:tabLst/>
                        <a:defRPr/>
                      </a:pPr>
                      <a:endParaRPr lang="en-GB" sz="36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4036710" rtl="0" eaLnBrk="1" fontAlgn="auto" latinLnBrk="0" hangingPunct="1">
                        <a:lnSpc>
                          <a:spcPct val="100000"/>
                        </a:lnSpc>
                        <a:spcBef>
                          <a:spcPts val="0"/>
                        </a:spcBef>
                        <a:spcAft>
                          <a:spcPts val="0"/>
                        </a:spcAft>
                        <a:buClrTx/>
                        <a:buSzTx/>
                        <a:buFontTx/>
                        <a:buNone/>
                        <a:tabLst/>
                        <a:defRPr/>
                      </a:pPr>
                      <a:endParaRPr lang="en-GB" sz="36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4036710" rtl="0" eaLnBrk="1" fontAlgn="auto" latinLnBrk="0" hangingPunct="1">
                        <a:lnSpc>
                          <a:spcPct val="100000"/>
                        </a:lnSpc>
                        <a:spcBef>
                          <a:spcPts val="0"/>
                        </a:spcBef>
                        <a:spcAft>
                          <a:spcPts val="0"/>
                        </a:spcAft>
                        <a:buClrTx/>
                        <a:buSzTx/>
                        <a:buFontTx/>
                        <a:buNone/>
                        <a:tabLst/>
                        <a:defRPr/>
                      </a:pPr>
                      <a:endParaRPr lang="en-GB" sz="36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4036710" rtl="0" eaLnBrk="1" fontAlgn="auto" latinLnBrk="0" hangingPunct="1">
                        <a:lnSpc>
                          <a:spcPct val="100000"/>
                        </a:lnSpc>
                        <a:spcBef>
                          <a:spcPts val="0"/>
                        </a:spcBef>
                        <a:spcAft>
                          <a:spcPts val="0"/>
                        </a:spcAft>
                        <a:buClrTx/>
                        <a:buSzTx/>
                        <a:buFontTx/>
                        <a:buNone/>
                        <a:tabLst/>
                        <a:defRPr/>
                      </a:pPr>
                      <a:endParaRPr lang="en-GB" sz="36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4036710" rtl="0" eaLnBrk="1" fontAlgn="auto" latinLnBrk="0" hangingPunct="1">
                        <a:lnSpc>
                          <a:spcPct val="100000"/>
                        </a:lnSpc>
                        <a:spcBef>
                          <a:spcPts val="0"/>
                        </a:spcBef>
                        <a:spcAft>
                          <a:spcPts val="0"/>
                        </a:spcAft>
                        <a:buClrTx/>
                        <a:buSzTx/>
                        <a:buFontTx/>
                        <a:buNone/>
                        <a:tabLst/>
                        <a:defRPr/>
                      </a:pPr>
                      <a:endParaRPr lang="en-GB" sz="36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4036710" rtl="0" eaLnBrk="1" fontAlgn="auto" latinLnBrk="0" hangingPunct="1">
                        <a:lnSpc>
                          <a:spcPct val="100000"/>
                        </a:lnSpc>
                        <a:spcBef>
                          <a:spcPts val="0"/>
                        </a:spcBef>
                        <a:spcAft>
                          <a:spcPts val="0"/>
                        </a:spcAft>
                        <a:buClrTx/>
                        <a:buSzTx/>
                        <a:buFontTx/>
                        <a:buNone/>
                        <a:tabLst/>
                        <a:defRPr/>
                      </a:pPr>
                      <a:endParaRPr lang="en-GB" sz="36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4036710" rtl="0" eaLnBrk="1" fontAlgn="auto" latinLnBrk="0" hangingPunct="1">
                        <a:lnSpc>
                          <a:spcPct val="100000"/>
                        </a:lnSpc>
                        <a:spcBef>
                          <a:spcPts val="0"/>
                        </a:spcBef>
                        <a:spcAft>
                          <a:spcPts val="0"/>
                        </a:spcAft>
                        <a:buClrTx/>
                        <a:buSzTx/>
                        <a:buFontTx/>
                        <a:buNone/>
                        <a:tabLst/>
                        <a:defRPr/>
                      </a:pPr>
                      <a:endParaRPr lang="en-GB" sz="36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4036710" rtl="0" eaLnBrk="1" fontAlgn="auto" latinLnBrk="0" hangingPunct="1">
                        <a:lnSpc>
                          <a:spcPct val="100000"/>
                        </a:lnSpc>
                        <a:spcBef>
                          <a:spcPts val="0"/>
                        </a:spcBef>
                        <a:spcAft>
                          <a:spcPts val="0"/>
                        </a:spcAft>
                        <a:buClrTx/>
                        <a:buSzTx/>
                        <a:buFontTx/>
                        <a:buNone/>
                        <a:tabLst/>
                        <a:defRPr/>
                      </a:pPr>
                      <a:endParaRPr lang="en-GB" sz="36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4036710" rtl="0" eaLnBrk="1" fontAlgn="auto" latinLnBrk="0" hangingPunct="1">
                        <a:lnSpc>
                          <a:spcPct val="100000"/>
                        </a:lnSpc>
                        <a:spcBef>
                          <a:spcPts val="0"/>
                        </a:spcBef>
                        <a:spcAft>
                          <a:spcPts val="0"/>
                        </a:spcAft>
                        <a:buClrTx/>
                        <a:buSzTx/>
                        <a:buFontTx/>
                        <a:buNone/>
                        <a:tabLst/>
                        <a:defRPr/>
                      </a:pPr>
                      <a:endParaRPr lang="en-GB" sz="36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4036710" rtl="0" eaLnBrk="1" fontAlgn="auto" latinLnBrk="0" hangingPunct="1">
                        <a:lnSpc>
                          <a:spcPct val="100000"/>
                        </a:lnSpc>
                        <a:spcBef>
                          <a:spcPts val="0"/>
                        </a:spcBef>
                        <a:spcAft>
                          <a:spcPts val="0"/>
                        </a:spcAft>
                        <a:buClrTx/>
                        <a:buSzTx/>
                        <a:buFontTx/>
                        <a:buNone/>
                        <a:tabLst/>
                        <a:defRPr/>
                      </a:pPr>
                      <a:endParaRPr lang="en-GB" sz="36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4036710" rtl="0" eaLnBrk="1" fontAlgn="auto" latinLnBrk="0" hangingPunct="1">
                        <a:lnSpc>
                          <a:spcPct val="100000"/>
                        </a:lnSpc>
                        <a:spcBef>
                          <a:spcPts val="0"/>
                        </a:spcBef>
                        <a:spcAft>
                          <a:spcPts val="0"/>
                        </a:spcAft>
                        <a:buClrTx/>
                        <a:buSzTx/>
                        <a:buFontTx/>
                        <a:buNone/>
                        <a:tabLst/>
                        <a:defRPr/>
                      </a:pPr>
                      <a:endParaRPr lang="en-GB" sz="36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4036710" rtl="0" eaLnBrk="1" fontAlgn="auto" latinLnBrk="0" hangingPunct="1">
                        <a:lnSpc>
                          <a:spcPct val="100000"/>
                        </a:lnSpc>
                        <a:spcBef>
                          <a:spcPts val="0"/>
                        </a:spcBef>
                        <a:spcAft>
                          <a:spcPts val="0"/>
                        </a:spcAft>
                        <a:buClrTx/>
                        <a:buSzTx/>
                        <a:buFontTx/>
                        <a:buNone/>
                        <a:tabLst/>
                        <a:defRPr/>
                      </a:pPr>
                      <a:endParaRPr lang="en-GB" sz="36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4036710" rtl="0" eaLnBrk="1" fontAlgn="auto" latinLnBrk="0" hangingPunct="1">
                        <a:lnSpc>
                          <a:spcPct val="100000"/>
                        </a:lnSpc>
                        <a:spcBef>
                          <a:spcPts val="0"/>
                        </a:spcBef>
                        <a:spcAft>
                          <a:spcPts val="0"/>
                        </a:spcAft>
                        <a:buClrTx/>
                        <a:buSzTx/>
                        <a:buFontTx/>
                        <a:buNone/>
                        <a:tabLst/>
                        <a:defRPr/>
                      </a:pPr>
                      <a:endParaRPr lang="en-GB" sz="3600" b="1" kern="1200" dirty="0">
                        <a:solidFill>
                          <a:schemeClr val="accent5">
                            <a:lumMod val="75000"/>
                          </a:schemeClr>
                        </a:solidFill>
                        <a:effectLst/>
                        <a:latin typeface="Arial" panose="020B0604020202020204" pitchFamily="34" charset="0"/>
                        <a:ea typeface="+mn-ea"/>
                        <a:cs typeface="Arial" panose="020B0604020202020204" pitchFamily="34" charset="0"/>
                      </a:endParaRPr>
                    </a:p>
                    <a:p>
                      <a:pPr marL="0" marR="0" lvl="0" indent="0" algn="l" defTabSz="4036710" rtl="0" eaLnBrk="1" fontAlgn="auto" latinLnBrk="0" hangingPunct="1">
                        <a:lnSpc>
                          <a:spcPct val="100000"/>
                        </a:lnSpc>
                        <a:spcBef>
                          <a:spcPts val="0"/>
                        </a:spcBef>
                        <a:spcAft>
                          <a:spcPts val="0"/>
                        </a:spcAft>
                        <a:buClrTx/>
                        <a:buSzTx/>
                        <a:buFontTx/>
                        <a:buNone/>
                        <a:tabLst/>
                        <a:defRPr/>
                      </a:pPr>
                      <a:r>
                        <a:rPr lang="en-GB" sz="3600" b="1" kern="1200" dirty="0">
                          <a:solidFill>
                            <a:schemeClr val="accent5">
                              <a:lumMod val="75000"/>
                            </a:schemeClr>
                          </a:solidFill>
                          <a:effectLst/>
                          <a:latin typeface="Arial" panose="020B0604020202020204" pitchFamily="34" charset="0"/>
                          <a:ea typeface="+mn-ea"/>
                          <a:cs typeface="Arial" panose="020B0604020202020204" pitchFamily="34" charset="0"/>
                        </a:rPr>
                        <a:t>STIs and STDs pose significant risks to both males and females  such as: </a:t>
                      </a:r>
                    </a:p>
                    <a:p>
                      <a:pPr marL="685800" marR="0" lvl="0" indent="-685800" algn="l" defTabSz="403671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3600" b="1" kern="1200" dirty="0">
                          <a:solidFill>
                            <a:schemeClr val="accent5">
                              <a:lumMod val="75000"/>
                            </a:schemeClr>
                          </a:solidFill>
                          <a:effectLst/>
                          <a:latin typeface="Arial" panose="020B0604020202020204" pitchFamily="34" charset="0"/>
                          <a:ea typeface="+mn-ea"/>
                          <a:cs typeface="Arial" panose="020B0604020202020204" pitchFamily="34" charset="0"/>
                        </a:rPr>
                        <a:t>Pelvic inflammatory disease.</a:t>
                      </a:r>
                    </a:p>
                    <a:p>
                      <a:pPr marL="685800" marR="0" lvl="0" indent="-685800" algn="l" defTabSz="403671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3600" b="1" kern="1200" dirty="0">
                          <a:solidFill>
                            <a:schemeClr val="accent5">
                              <a:lumMod val="75000"/>
                            </a:schemeClr>
                          </a:solidFill>
                          <a:effectLst/>
                          <a:latin typeface="Arial" panose="020B0604020202020204" pitchFamily="34" charset="0"/>
                          <a:ea typeface="+mn-ea"/>
                          <a:cs typeface="Arial" panose="020B0604020202020204" pitchFamily="34" charset="0"/>
                        </a:rPr>
                        <a:t>Ectopic pregnancy.</a:t>
                      </a:r>
                    </a:p>
                    <a:p>
                      <a:pPr marL="685800" marR="0" lvl="0" indent="-685800" algn="l" defTabSz="403671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3600" b="1" kern="1200" dirty="0">
                          <a:solidFill>
                            <a:schemeClr val="accent5">
                              <a:lumMod val="75000"/>
                            </a:schemeClr>
                          </a:solidFill>
                          <a:effectLst/>
                          <a:latin typeface="Arial" panose="020B0604020202020204" pitchFamily="34" charset="0"/>
                          <a:ea typeface="+mn-ea"/>
                          <a:cs typeface="Arial" panose="020B0604020202020204" pitchFamily="34" charset="0"/>
                        </a:rPr>
                        <a:t>Infertility</a:t>
                      </a:r>
                    </a:p>
                    <a:p>
                      <a:pPr marL="685800" marR="0" lvl="0" indent="-685800" algn="l" defTabSz="403671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3600" b="1" kern="1200" dirty="0">
                          <a:solidFill>
                            <a:schemeClr val="accent5">
                              <a:lumMod val="75000"/>
                            </a:schemeClr>
                          </a:solidFill>
                          <a:effectLst/>
                          <a:latin typeface="Arial" panose="020B0604020202020204" pitchFamily="34" charset="0"/>
                          <a:ea typeface="+mn-ea"/>
                          <a:cs typeface="Arial" panose="020B0604020202020204" pitchFamily="34" charset="0"/>
                        </a:rPr>
                        <a:t>Increased HIV susceptibility</a:t>
                      </a:r>
                    </a:p>
                    <a:p>
                      <a:pPr marL="0" marR="0" lvl="0" indent="0" algn="l" defTabSz="403671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3600" b="1" kern="1200" dirty="0">
                          <a:solidFill>
                            <a:schemeClr val="accent5">
                              <a:lumMod val="75000"/>
                            </a:schemeClr>
                          </a:solidFill>
                          <a:effectLst/>
                          <a:latin typeface="Arial" panose="020B0604020202020204" pitchFamily="34" charset="0"/>
                          <a:ea typeface="+mn-ea"/>
                          <a:cs typeface="Arial" panose="020B0604020202020204" pitchFamily="34" charset="0"/>
                        </a:rPr>
                        <a:t>A large number of 15-25-year-olds face huge vulnerabilities including low condom usage, limited sexual‑health knowledge and obstacles to accessing confidential services (UK Parliament, 2024).</a:t>
                      </a:r>
                    </a:p>
                    <a:p>
                      <a:pPr marL="0" marR="0" lvl="0" indent="0" algn="l" defTabSz="403671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3600" b="1" kern="1200" dirty="0">
                        <a:solidFill>
                          <a:schemeClr val="accent5">
                            <a:lumMod val="75000"/>
                          </a:schemeClr>
                        </a:solidFill>
                        <a:effectLst/>
                        <a:latin typeface="Arial" panose="020B0604020202020204" pitchFamily="34" charset="0"/>
                        <a:ea typeface="+mn-ea"/>
                        <a:cs typeface="Arial" panose="020B0604020202020204" pitchFamily="34" charset="0"/>
                      </a:endParaRPr>
                    </a:p>
                    <a:p>
                      <a:pPr marL="0" marR="0" lvl="0" indent="0" algn="l" defTabSz="403671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4800" b="1" kern="1200" dirty="0">
                          <a:solidFill>
                            <a:schemeClr val="accent4">
                              <a:lumMod val="50000"/>
                            </a:schemeClr>
                          </a:solidFill>
                          <a:effectLst/>
                          <a:latin typeface="Arial" panose="020B0604020202020204" pitchFamily="34" charset="0"/>
                          <a:ea typeface="+mn-ea"/>
                          <a:cs typeface="Arial" panose="020B0604020202020204" pitchFamily="34" charset="0"/>
                        </a:rPr>
                        <a:t>Other Common STI’s/STDs</a:t>
                      </a:r>
                    </a:p>
                    <a:p>
                      <a:pPr marL="0" indent="0">
                        <a:buNone/>
                      </a:pPr>
                      <a:r>
                        <a:rPr lang="en-GB" sz="3600" b="1" dirty="0">
                          <a:solidFill>
                            <a:srgbClr val="00B050"/>
                          </a:solidFill>
                          <a:latin typeface="Arial" panose="020B0604020202020204" pitchFamily="34" charset="0"/>
                          <a:cs typeface="Arial" panose="020B0604020202020204" pitchFamily="34" charset="0"/>
                        </a:rPr>
                        <a:t>HPV</a:t>
                      </a:r>
                      <a:r>
                        <a:rPr lang="en-GB" sz="3600" dirty="0">
                          <a:solidFill>
                            <a:srgbClr val="00B050"/>
                          </a:solidFill>
                          <a:latin typeface="Arial" panose="020B0604020202020204" pitchFamily="34" charset="0"/>
                          <a:cs typeface="Arial" panose="020B0604020202020204" pitchFamily="34" charset="0"/>
                        </a:rPr>
                        <a:t>- Group of viruses that can show as as warts/</a:t>
                      </a:r>
                      <a:r>
                        <a:rPr lang="en-GB" sz="3600" dirty="0" err="1">
                          <a:solidFill>
                            <a:srgbClr val="00B050"/>
                          </a:solidFill>
                          <a:latin typeface="Arial" panose="020B0604020202020204" pitchFamily="34" charset="0"/>
                          <a:cs typeface="Arial" panose="020B0604020202020204" pitchFamily="34" charset="0"/>
                        </a:rPr>
                        <a:t>papular</a:t>
                      </a:r>
                      <a:r>
                        <a:rPr lang="en-GB" sz="3600" dirty="0">
                          <a:solidFill>
                            <a:srgbClr val="00B050"/>
                          </a:solidFill>
                          <a:latin typeface="Arial" panose="020B0604020202020204" pitchFamily="34" charset="0"/>
                          <a:cs typeface="Arial" panose="020B0604020202020204" pitchFamily="34" charset="0"/>
                        </a:rPr>
                        <a:t> or pedunculated growth- can cause cancer if left untreated (NHS, 2022; ICD-11, 2025).</a:t>
                      </a:r>
                    </a:p>
                    <a:p>
                      <a:pPr marL="0" indent="0">
                        <a:buNone/>
                      </a:pPr>
                      <a:r>
                        <a:rPr lang="en-GB" sz="3600" dirty="0">
                          <a:solidFill>
                            <a:srgbClr val="00B050"/>
                          </a:solidFill>
                          <a:latin typeface="Arial" panose="020B0604020202020204" pitchFamily="34" charset="0"/>
                          <a:cs typeface="Arial" panose="020B0604020202020204" pitchFamily="34" charset="0"/>
                        </a:rPr>
                        <a:t> </a:t>
                      </a:r>
                    </a:p>
                    <a:p>
                      <a:pPr marL="0" indent="0">
                        <a:buNone/>
                      </a:pPr>
                      <a:r>
                        <a:rPr lang="en-GB" sz="3600" b="1" dirty="0">
                          <a:solidFill>
                            <a:srgbClr val="00B050"/>
                          </a:solidFill>
                          <a:latin typeface="Arial" panose="020B0604020202020204" pitchFamily="34" charset="0"/>
                          <a:cs typeface="Arial" panose="020B0604020202020204" pitchFamily="34" charset="0"/>
                        </a:rPr>
                        <a:t>Herpes (Genital)-</a:t>
                      </a:r>
                      <a:r>
                        <a:rPr lang="en-GB" sz="3600" dirty="0">
                          <a:solidFill>
                            <a:srgbClr val="00B050"/>
                          </a:solidFill>
                          <a:latin typeface="Arial" panose="020B0604020202020204" pitchFamily="34" charset="0"/>
                          <a:cs typeface="Arial" panose="020B0604020202020204" pitchFamily="34" charset="0"/>
                        </a:rPr>
                        <a:t>Transmitted through sexual intercourse (Vaginal, anal, oral) and is caused by both HSV type 1 and type 2 (NHS, 2023; Birmingham LGBT, 2023). Approximately 70% of the population carries HSV1 whilst about 10-13% carry HSV2 (Herpes Food Guide, 2024).</a:t>
                      </a:r>
                    </a:p>
                    <a:p>
                      <a:pPr marL="0" indent="0">
                        <a:buNone/>
                      </a:pPr>
                      <a:endParaRPr lang="en-GB" sz="3600" dirty="0">
                        <a:solidFill>
                          <a:srgbClr val="00B050"/>
                        </a:solidFill>
                        <a:latin typeface="Arial" panose="020B0604020202020204" pitchFamily="34" charset="0"/>
                        <a:cs typeface="Arial" panose="020B0604020202020204" pitchFamily="34" charset="0"/>
                      </a:endParaRPr>
                    </a:p>
                    <a:p>
                      <a:pPr marL="0" indent="0">
                        <a:buNone/>
                      </a:pPr>
                      <a:r>
                        <a:rPr lang="en-GB" sz="3600" b="1" dirty="0">
                          <a:solidFill>
                            <a:srgbClr val="00B050"/>
                          </a:solidFill>
                          <a:latin typeface="Arial" panose="020B0604020202020204" pitchFamily="34" charset="0"/>
                          <a:cs typeface="Arial" panose="020B0604020202020204" pitchFamily="34" charset="0"/>
                        </a:rPr>
                        <a:t>HIV- C</a:t>
                      </a:r>
                      <a:r>
                        <a:rPr lang="en-GB" sz="3600" dirty="0">
                          <a:solidFill>
                            <a:srgbClr val="00B050"/>
                          </a:solidFill>
                          <a:latin typeface="Arial" panose="020B0604020202020204" pitchFamily="34" charset="0"/>
                          <a:cs typeface="Arial" panose="020B0604020202020204" pitchFamily="34" charset="0"/>
                        </a:rPr>
                        <a:t>an be transmitted through unprotected sex, needle sharing, bodily fluids and perinatal transmission. Targets the immune system and weakens the ability to fight infections and disease (HIV.GOV, 2025; NHS Inform, 2024).</a:t>
                      </a:r>
                      <a:endParaRPr lang="en-GB" sz="3600" b="1" dirty="0">
                        <a:solidFill>
                          <a:srgbClr val="00B050"/>
                        </a:solidFill>
                        <a:latin typeface="Arial" panose="020B0604020202020204" pitchFamily="34" charset="0"/>
                        <a:cs typeface="Arial" panose="020B0604020202020204" pitchFamily="34" charset="0"/>
                      </a:endParaRPr>
                    </a:p>
                    <a:p>
                      <a:pPr marL="0" marR="0" lvl="0" indent="0" algn="l" defTabSz="403671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3600" b="1" kern="1200" dirty="0">
                        <a:solidFill>
                          <a:schemeClr val="accent5">
                            <a:lumMod val="75000"/>
                          </a:schemeClr>
                        </a:solidFill>
                        <a:effectLst/>
                        <a:latin typeface="Arial" panose="020B0604020202020204" pitchFamily="34" charset="0"/>
                        <a:ea typeface="+mn-ea"/>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3600" dirty="0">
                        <a:solidFill>
                          <a:schemeClr val="accent5">
                            <a:lumMod val="75000"/>
                          </a:schemeClr>
                        </a:solidFill>
                        <a:latin typeface="Arial" panose="020B0604020202020204" pitchFamily="34" charset="0"/>
                        <a:cs typeface="Arial" panose="020B0604020202020204" pitchFamily="34" charset="0"/>
                      </a:endParaRPr>
                    </a:p>
                    <a:p>
                      <a:endParaRPr lang="en-GB" sz="5400" b="1" dirty="0">
                        <a:solidFill>
                          <a:schemeClr val="tx2">
                            <a:lumMod val="75000"/>
                            <a:lumOff val="25000"/>
                          </a:schemeClr>
                        </a:solidFill>
                        <a:latin typeface="Arial" panose="020B0604020202020204" pitchFamily="34" charset="0"/>
                        <a:cs typeface="Arial" panose="020B0604020202020204" pitchFamily="34" charset="0"/>
                      </a:endParaRPr>
                    </a:p>
                    <a:p>
                      <a:endParaRPr lang="en-GB" sz="5400" b="1" dirty="0">
                        <a:solidFill>
                          <a:schemeClr val="tx2">
                            <a:lumMod val="75000"/>
                            <a:lumOff val="25000"/>
                          </a:schemeClr>
                        </a:solidFill>
                        <a:latin typeface="Arial" panose="020B0604020202020204" pitchFamily="34" charset="0"/>
                        <a:cs typeface="Arial" panose="020B0604020202020204" pitchFamily="34" charset="0"/>
                      </a:endParaRPr>
                    </a:p>
                    <a:p>
                      <a:endParaRPr lang="en-GB" sz="5400" b="1" dirty="0">
                        <a:solidFill>
                          <a:schemeClr val="tx2">
                            <a:lumMod val="75000"/>
                            <a:lumOff val="25000"/>
                          </a:schemeClr>
                        </a:solidFill>
                        <a:latin typeface="Arial" panose="020B0604020202020204" pitchFamily="34" charset="0"/>
                        <a:cs typeface="Arial" panose="020B0604020202020204" pitchFamily="34" charset="0"/>
                      </a:endParaRPr>
                    </a:p>
                    <a:p>
                      <a:endParaRPr lang="en-GB" sz="5400" b="1" dirty="0">
                        <a:solidFill>
                          <a:schemeClr val="tx2">
                            <a:lumMod val="75000"/>
                            <a:lumOff val="25000"/>
                          </a:schemeClr>
                        </a:solidFill>
                        <a:latin typeface="Arial" panose="020B0604020202020204" pitchFamily="34" charset="0"/>
                        <a:cs typeface="Arial" panose="020B0604020202020204" pitchFamily="34" charset="0"/>
                      </a:endParaRPr>
                    </a:p>
                    <a:p>
                      <a:endParaRPr lang="en-GB" sz="5400" b="1" dirty="0">
                        <a:solidFill>
                          <a:schemeClr val="tx2">
                            <a:lumMod val="75000"/>
                            <a:lumOff val="25000"/>
                          </a:schemeClr>
                        </a:solidFill>
                        <a:latin typeface="Arial" panose="020B0604020202020204" pitchFamily="34" charset="0"/>
                        <a:cs typeface="Arial" panose="020B0604020202020204" pitchFamily="34" charset="0"/>
                      </a:endParaRPr>
                    </a:p>
                    <a:p>
                      <a:endParaRPr lang="en-GB" sz="5400" b="1" dirty="0">
                        <a:solidFill>
                          <a:schemeClr val="tx2">
                            <a:lumMod val="75000"/>
                            <a:lumOff val="25000"/>
                          </a:schemeClr>
                        </a:solidFill>
                        <a:latin typeface="Arial" panose="020B0604020202020204" pitchFamily="34" charset="0"/>
                        <a:cs typeface="Arial" panose="020B0604020202020204" pitchFamily="34" charset="0"/>
                      </a:endParaRPr>
                    </a:p>
                    <a:p>
                      <a:r>
                        <a:rPr lang="en-GB" sz="4800" b="1" dirty="0">
                          <a:solidFill>
                            <a:schemeClr val="tx2">
                              <a:lumMod val="75000"/>
                              <a:lumOff val="25000"/>
                            </a:schemeClr>
                          </a:solidFill>
                          <a:latin typeface="Arial" panose="020B0604020202020204" pitchFamily="34" charset="0"/>
                          <a:cs typeface="Arial" panose="020B0604020202020204" pitchFamily="34" charset="0"/>
                        </a:rPr>
                        <a:t>Theory of Reasoned Action </a:t>
                      </a:r>
                    </a:p>
                    <a:p>
                      <a:r>
                        <a:rPr lang="en-GB" sz="3600" dirty="0">
                          <a:solidFill>
                            <a:schemeClr val="accent5">
                              <a:lumMod val="75000"/>
                            </a:schemeClr>
                          </a:solidFill>
                          <a:effectLst/>
                          <a:latin typeface="Arial" panose="020B0604020202020204" pitchFamily="34" charset="0"/>
                          <a:cs typeface="Arial" panose="020B0604020202020204" pitchFamily="34" charset="0"/>
                        </a:rPr>
                        <a:t>Developed by Fishbein and Ajzen (1975) and  proposes behaviour is driven by behavioural intentions, which are shaped by attitudes and subjective norms. Attitudes reflect an individual’s beliefs about the outcomes of a behaviour, while subjective norms relate to perceived social expectations. TRA is widely applied in sexual‑health interventions because it explains how young people make decisions about condom use, testing and risk‑taking (Montano &amp; Kasprzyk, 2015).</a:t>
                      </a:r>
                    </a:p>
                    <a:p>
                      <a:endParaRPr lang="en-GB" sz="3600" dirty="0">
                        <a:solidFill>
                          <a:schemeClr val="accent5">
                            <a:lumMod val="75000"/>
                          </a:schemeClr>
                        </a:solidFill>
                        <a:effectLst/>
                        <a:latin typeface="Arial" panose="020B0604020202020204" pitchFamily="34" charset="0"/>
                        <a:cs typeface="Arial" panose="020B0604020202020204" pitchFamily="34" charset="0"/>
                      </a:endParaRPr>
                    </a:p>
                    <a:p>
                      <a:r>
                        <a:rPr lang="en-GB" sz="3600" dirty="0">
                          <a:solidFill>
                            <a:schemeClr val="accent5">
                              <a:lumMod val="75000"/>
                            </a:schemeClr>
                          </a:solidFill>
                          <a:effectLst/>
                          <a:latin typeface="Arial" panose="020B0604020202020204" pitchFamily="34" charset="0"/>
                          <a:cs typeface="Arial" panose="020B0604020202020204" pitchFamily="34" charset="0"/>
                        </a:rPr>
                        <a:t>Within digital health, TRA supports the design of interventions that influence attitudes through personalised education and reshape subjective norms through peer‑informed messaging. The NHS Sexual Health+ AI App incorporates TRA by providing tailored risk information, promoting positive attitudes toward testing and safer sex, and reinforcing supportive norms through reminders, inclusive messaging and accessible service pathways. By targeting intention formation, the app encourages young people to adopt safer sexual behaviours and engage with NHS services</a:t>
                      </a:r>
                      <a:r>
                        <a:rPr lang="en-GB" sz="3600" dirty="0">
                          <a:solidFill>
                            <a:schemeClr val="tx2">
                              <a:lumMod val="75000"/>
                              <a:lumOff val="25000"/>
                            </a:schemeClr>
                          </a:solidFill>
                          <a:effectLst/>
                          <a:latin typeface="Arial" panose="020B0604020202020204" pitchFamily="34" charset="0"/>
                          <a:cs typeface="Arial" panose="020B0604020202020204" pitchFamily="34" charset="0"/>
                        </a:rPr>
                        <a:t>.</a:t>
                      </a:r>
                      <a:endParaRPr lang="en-GB" sz="3600" dirty="0">
                        <a:solidFill>
                          <a:schemeClr val="tx2">
                            <a:lumMod val="75000"/>
                            <a:lumOff val="25000"/>
                          </a:schemeClr>
                        </a:solidFill>
                        <a:latin typeface="Arial" panose="020B0604020202020204" pitchFamily="34" charset="0"/>
                        <a:cs typeface="Arial" panose="020B0604020202020204" pitchFamily="34" charset="0"/>
                      </a:endParaRPr>
                    </a:p>
                    <a:p>
                      <a:endParaRPr lang="en-GB" sz="3600" dirty="0">
                        <a:solidFill>
                          <a:schemeClr val="accent5">
                            <a:lumMod val="75000"/>
                          </a:schemeClr>
                        </a:solidFill>
                        <a:latin typeface="Arial" panose="020B0604020202020204" pitchFamily="34" charset="0"/>
                        <a:cs typeface="Arial" panose="020B0604020202020204" pitchFamily="34" charset="0"/>
                      </a:endParaRPr>
                    </a:p>
                    <a:p>
                      <a:endParaRPr lang="en-GB" sz="3600" dirty="0">
                        <a:solidFill>
                          <a:schemeClr val="accent5">
                            <a:lumMod val="75000"/>
                          </a:schemeClr>
                        </a:solidFill>
                        <a:latin typeface="Arial" panose="020B0604020202020204" pitchFamily="34" charset="0"/>
                        <a:cs typeface="Arial" panose="020B0604020202020204" pitchFamily="34" charset="0"/>
                      </a:endParaRPr>
                    </a:p>
                    <a:p>
                      <a:endParaRPr lang="en-GB" sz="3600" dirty="0">
                        <a:solidFill>
                          <a:schemeClr val="accent5">
                            <a:lumMod val="75000"/>
                          </a:schemeClr>
                        </a:solidFill>
                        <a:latin typeface="Arial" panose="020B0604020202020204" pitchFamily="34" charset="0"/>
                        <a:cs typeface="Arial" panose="020B0604020202020204" pitchFamily="34" charset="0"/>
                      </a:endParaRPr>
                    </a:p>
                    <a:p>
                      <a:endParaRPr lang="en-GB" sz="3600" dirty="0">
                        <a:solidFill>
                          <a:schemeClr val="accent5">
                            <a:lumMod val="75000"/>
                          </a:schemeClr>
                        </a:solidFill>
                        <a:latin typeface="Arial" panose="020B0604020202020204" pitchFamily="34" charset="0"/>
                        <a:cs typeface="Arial" panose="020B0604020202020204" pitchFamily="34" charset="0"/>
                      </a:endParaRPr>
                    </a:p>
                    <a:p>
                      <a:r>
                        <a:rPr lang="en-GB" sz="3600" b="1" dirty="0">
                          <a:latin typeface="Arial" panose="020B0604020202020204" pitchFamily="34" charset="0"/>
                          <a:cs typeface="Arial" panose="020B0604020202020204" pitchFamily="34" charset="0"/>
                        </a:rPr>
                        <a:t>Behaviour Change Through TRA Mechanisms</a:t>
                      </a:r>
                    </a:p>
                    <a:p>
                      <a:r>
                        <a:rPr lang="en-GB" sz="3600" dirty="0">
                          <a:solidFill>
                            <a:schemeClr val="accent5">
                              <a:lumMod val="75000"/>
                            </a:schemeClr>
                          </a:solidFill>
                          <a:effectLst/>
                          <a:latin typeface="Arial" panose="020B0604020202020204" pitchFamily="34" charset="0"/>
                          <a:cs typeface="Arial" panose="020B0604020202020204" pitchFamily="34" charset="0"/>
                        </a:rPr>
                        <a:t>The App operationalises TRA by influencing attitudes and subjective norms. Personalised risk assessments highlight the consequences of unprotected sex, shaping attitudes toward safer behaviours. Educational content challenges misconceptions and promotes positive beliefs about condom use and testing. Subjective norms are reinforced through inclusive messaging that normalises regular testing and safer sex practices. By strengthening intentions, the app increases the likelihood of behaviour change.</a:t>
                      </a:r>
                      <a:endParaRPr lang="en-GB" sz="3600" dirty="0">
                        <a:solidFill>
                          <a:schemeClr val="accent5">
                            <a:lumMod val="75000"/>
                          </a:schemeClr>
                        </a:solidFill>
                        <a:latin typeface="Arial" panose="020B0604020202020204" pitchFamily="34" charset="0"/>
                        <a:cs typeface="Arial" panose="020B0604020202020204" pitchFamily="34" charset="0"/>
                      </a:endParaRPr>
                    </a:p>
                    <a:p>
                      <a:endParaRPr lang="en-GB" sz="3600" dirty="0">
                        <a:solidFill>
                          <a:schemeClr val="accent5">
                            <a:lumMod val="75000"/>
                          </a:schemeClr>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4800" dirty="0">
                          <a:solidFill>
                            <a:schemeClr val="tx2">
                              <a:lumMod val="75000"/>
                              <a:lumOff val="25000"/>
                            </a:schemeClr>
                          </a:solidFill>
                          <a:latin typeface="Arial" panose="020B0604020202020204" pitchFamily="34" charset="0"/>
                          <a:cs typeface="Arial" panose="020B0604020202020204" pitchFamily="34" charset="0"/>
                        </a:rPr>
                        <a:t>Values and Principles</a:t>
                      </a:r>
                    </a:p>
                    <a:p>
                      <a:r>
                        <a:rPr lang="en-GB" sz="3600" dirty="0">
                          <a:solidFill>
                            <a:srgbClr val="00B050"/>
                          </a:solidFill>
                          <a:latin typeface="Arial" panose="020B0604020202020204" pitchFamily="34" charset="0"/>
                          <a:cs typeface="Arial" panose="020B0604020202020204" pitchFamily="34" charset="0"/>
                        </a:rPr>
                        <a:t>Health promotion is grounded in empowerment, equity, participation, respect, and social justice. Key principles include enabling individuals to increase control over their health, reducing inequalities, strengthening community action and creating supportive environments. The NHS AI-Sexual Health+ App aligns with these principles by providing accessible, confidential and personalised sexual‑health support. It empowers young people through tailored information, risk assessments and direct links to NHS services. The app promotes equity by offering free condom ordering, inclusive content and digital pathways that reduce stigma and barriers to care, supporting informed decision‑making and improved sexual‑health outcomes.</a:t>
                      </a:r>
                    </a:p>
                    <a:p>
                      <a:endParaRPr lang="en-GB" sz="3600" dirty="0">
                        <a:latin typeface="Arial" panose="020B0604020202020204" pitchFamily="34" charset="0"/>
                        <a:cs typeface="Arial" panose="020B0604020202020204" pitchFamily="34" charset="0"/>
                      </a:endParaRPr>
                    </a:p>
                    <a:p>
                      <a:r>
                        <a:rPr lang="en-GB" sz="4800" dirty="0">
                          <a:solidFill>
                            <a:schemeClr val="accent4">
                              <a:lumMod val="75000"/>
                            </a:schemeClr>
                          </a:solidFill>
                          <a:latin typeface="Arial" panose="020B0604020202020204" pitchFamily="34" charset="0"/>
                          <a:cs typeface="Arial" panose="020B0604020202020204" pitchFamily="34" charset="0"/>
                        </a:rPr>
                        <a:t>Addressing Shortfalls, Enhancing Effectiveness</a:t>
                      </a:r>
                    </a:p>
                    <a:p>
                      <a:r>
                        <a:rPr lang="en-GB" sz="3600" dirty="0">
                          <a:solidFill>
                            <a:schemeClr val="accent5">
                              <a:lumMod val="75000"/>
                            </a:schemeClr>
                          </a:solidFill>
                          <a:latin typeface="Arial" panose="020B0604020202020204" pitchFamily="34" charset="0"/>
                          <a:cs typeface="Arial" panose="020B0604020202020204" pitchFamily="34" charset="0"/>
                        </a:rPr>
                        <a:t>Although the NHS AI-Sexual Health+ App has strong potential, there are limitations. </a:t>
                      </a:r>
                      <a:r>
                        <a:rPr lang="en-GB" sz="3600" b="1" dirty="0">
                          <a:solidFill>
                            <a:schemeClr val="accent5">
                              <a:lumMod val="75000"/>
                            </a:schemeClr>
                          </a:solidFill>
                          <a:latin typeface="Arial" panose="020B0604020202020204" pitchFamily="34" charset="0"/>
                          <a:cs typeface="Arial" panose="020B0604020202020204" pitchFamily="34" charset="0"/>
                        </a:rPr>
                        <a:t>Digital exclusion</a:t>
                      </a:r>
                      <a:r>
                        <a:rPr lang="en-GB" sz="3600" dirty="0">
                          <a:solidFill>
                            <a:schemeClr val="accent5">
                              <a:lumMod val="75000"/>
                            </a:schemeClr>
                          </a:solidFill>
                          <a:latin typeface="Arial" panose="020B0604020202020204" pitchFamily="34" charset="0"/>
                          <a:cs typeface="Arial" panose="020B0604020202020204" pitchFamily="34" charset="0"/>
                        </a:rPr>
                        <a:t> restricts access for young people without smartphones, reliable internet/ digital literacy, widens inequalities. </a:t>
                      </a:r>
                      <a:r>
                        <a:rPr lang="en-GB" sz="3600" b="1" dirty="0">
                          <a:solidFill>
                            <a:schemeClr val="accent5">
                              <a:lumMod val="75000"/>
                            </a:schemeClr>
                          </a:solidFill>
                          <a:latin typeface="Arial" panose="020B0604020202020204" pitchFamily="34" charset="0"/>
                          <a:cs typeface="Arial" panose="020B0604020202020204" pitchFamily="34" charset="0"/>
                        </a:rPr>
                        <a:t>AI inaccuracy</a:t>
                      </a:r>
                      <a:r>
                        <a:rPr lang="en-GB" sz="3600" dirty="0">
                          <a:solidFill>
                            <a:schemeClr val="accent5">
                              <a:lumMod val="75000"/>
                            </a:schemeClr>
                          </a:solidFill>
                          <a:latin typeface="Arial" panose="020B0604020202020204" pitchFamily="34" charset="0"/>
                          <a:cs typeface="Arial" panose="020B0604020202020204" pitchFamily="34" charset="0"/>
                        </a:rPr>
                        <a:t> may lead to misinterpretation of symptom‑checker outputs. </a:t>
                      </a:r>
                      <a:r>
                        <a:rPr lang="en-GB" sz="3600" b="1" dirty="0">
                          <a:solidFill>
                            <a:schemeClr val="accent5">
                              <a:lumMod val="75000"/>
                            </a:schemeClr>
                          </a:solidFill>
                          <a:latin typeface="Arial" panose="020B0604020202020204" pitchFamily="34" charset="0"/>
                          <a:cs typeface="Arial" panose="020B0604020202020204" pitchFamily="34" charset="0"/>
                        </a:rPr>
                        <a:t>decreased engagement</a:t>
                      </a:r>
                      <a:r>
                        <a:rPr lang="en-GB" sz="3600" dirty="0">
                          <a:solidFill>
                            <a:schemeClr val="accent5">
                              <a:lumMod val="75000"/>
                            </a:schemeClr>
                          </a:solidFill>
                          <a:latin typeface="Arial" panose="020B0604020202020204" pitchFamily="34" charset="0"/>
                          <a:cs typeface="Arial" panose="020B0604020202020204" pitchFamily="34" charset="0"/>
                        </a:rPr>
                        <a:t> is common in digital health (Duffy, et al., 2020), and </a:t>
                      </a:r>
                      <a:r>
                        <a:rPr lang="en-GB" sz="3600" b="1" dirty="0">
                          <a:solidFill>
                            <a:schemeClr val="accent5">
                              <a:lumMod val="75000"/>
                            </a:schemeClr>
                          </a:solidFill>
                          <a:latin typeface="Arial" panose="020B0604020202020204" pitchFamily="34" charset="0"/>
                          <a:cs typeface="Arial" panose="020B0604020202020204" pitchFamily="34" charset="0"/>
                        </a:rPr>
                        <a:t>cultural/linguistic barriers</a:t>
                      </a:r>
                      <a:r>
                        <a:rPr lang="en-GB" sz="3600" dirty="0">
                          <a:solidFill>
                            <a:schemeClr val="accent5">
                              <a:lumMod val="75000"/>
                            </a:schemeClr>
                          </a:solidFill>
                          <a:latin typeface="Arial" panose="020B0604020202020204" pitchFamily="34" charset="0"/>
                          <a:cs typeface="Arial" panose="020B0604020202020204" pitchFamily="34" charset="0"/>
                        </a:rPr>
                        <a:t> reduce uptake among minority groups (Knowledge Hub, 2024; </a:t>
                      </a:r>
                      <a:r>
                        <a:rPr lang="en-GB" sz="3600" dirty="0" err="1">
                          <a:solidFill>
                            <a:schemeClr val="accent5">
                              <a:lumMod val="75000"/>
                            </a:schemeClr>
                          </a:solidFill>
                          <a:latin typeface="Arial" panose="020B0604020202020204" pitchFamily="34" charset="0"/>
                          <a:cs typeface="Arial" panose="020B0604020202020204" pitchFamily="34" charset="0"/>
                        </a:rPr>
                        <a:t>Ruclear</a:t>
                      </a:r>
                      <a:r>
                        <a:rPr lang="en-GB" sz="3600" dirty="0">
                          <a:solidFill>
                            <a:schemeClr val="accent5">
                              <a:lumMod val="75000"/>
                            </a:schemeClr>
                          </a:solidFill>
                          <a:latin typeface="Arial" panose="020B0604020202020204" pitchFamily="34" charset="0"/>
                          <a:cs typeface="Arial" panose="020B0604020202020204" pitchFamily="34" charset="0"/>
                        </a:rPr>
                        <a:t>, 2025). Addressing these challenges requires digital‑literacy support, easy navigation, offline options (SMS reminders) and regular updates. Culturally inclusive design can sustain engagement. By implementing the app within universities, colleges and community sexual‑health services can increase prominence, trust and continuity of care.</a:t>
                      </a:r>
                    </a:p>
                    <a:p>
                      <a:endParaRPr lang="en-GB" sz="3600" dirty="0">
                        <a:solidFill>
                          <a:schemeClr val="accent5">
                            <a:lumMod val="75000"/>
                          </a:schemeClr>
                        </a:solidFill>
                        <a:latin typeface="Arial" panose="020B0604020202020204" pitchFamily="34" charset="0"/>
                        <a:cs typeface="Arial" panose="020B0604020202020204" pitchFamily="34" charset="0"/>
                      </a:endParaRPr>
                    </a:p>
                    <a:p>
                      <a:r>
                        <a:rPr lang="en-GB" sz="4800" b="1" dirty="0">
                          <a:solidFill>
                            <a:srgbClr val="0070C0"/>
                          </a:solidFill>
                          <a:latin typeface="Arial" panose="020B0604020202020204" pitchFamily="34" charset="0"/>
                          <a:cs typeface="Arial" panose="020B0604020202020204" pitchFamily="34" charset="0"/>
                        </a:rPr>
                        <a:t>Ethical Responsibilities and Expected Impact</a:t>
                      </a:r>
                    </a:p>
                    <a:p>
                      <a:r>
                        <a:rPr lang="en-GB" sz="3600" dirty="0">
                          <a:solidFill>
                            <a:srgbClr val="00B050"/>
                          </a:solidFill>
                          <a:effectLst/>
                          <a:latin typeface="Arial" panose="020B0604020202020204" pitchFamily="34" charset="0"/>
                          <a:cs typeface="Arial" panose="020B0604020202020204" pitchFamily="34" charset="0"/>
                        </a:rPr>
                        <a:t>Ethical use requires strict UK GDPR compliance, safeguarding pathways and assessments of Gillick competence and Mental Capacity Act requirements to protect young users. Applying the Theory of Reasoned Action is expected to enhance safer‑sex intentions, increase testing and reduce STI/STD transmission among 15–25‑year‑olds. Overall, the app supports public‑health goals by improving access, reducing stigma and promoting equitable sexual‑health outcomes.</a:t>
                      </a:r>
                      <a:endParaRPr lang="en-GB" sz="3600" dirty="0">
                        <a:solidFill>
                          <a:srgbClr val="00B050"/>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67585597"/>
                  </a:ext>
                </a:extLst>
              </a:tr>
            </a:tbl>
          </a:graphicData>
        </a:graphic>
      </p:graphicFrame>
      <p:pic>
        <p:nvPicPr>
          <p:cNvPr id="9" name="Picture 8">
            <a:extLst>
              <a:ext uri="{FF2B5EF4-FFF2-40B4-BE49-F238E27FC236}">
                <a16:creationId xmlns:a16="http://schemas.microsoft.com/office/drawing/2014/main" id="{CA8E8F5C-7CE3-7FF9-E0A3-7860B95BF491}"/>
              </a:ext>
            </a:extLst>
          </p:cNvPr>
          <p:cNvPicPr>
            <a:picLocks noChangeAspect="1"/>
          </p:cNvPicPr>
          <p:nvPr/>
        </p:nvPicPr>
        <p:blipFill>
          <a:blip r:embed="rId3"/>
          <a:stretch>
            <a:fillRect/>
          </a:stretch>
        </p:blipFill>
        <p:spPr>
          <a:xfrm>
            <a:off x="1179570" y="8397451"/>
            <a:ext cx="13392257" cy="6257338"/>
          </a:xfrm>
          <a:prstGeom prst="rect">
            <a:avLst/>
          </a:prstGeom>
        </p:spPr>
      </p:pic>
      <p:pic>
        <p:nvPicPr>
          <p:cNvPr id="10" name="Picture 9" descr="Couple embracing and smiling">
            <a:extLst>
              <a:ext uri="{FF2B5EF4-FFF2-40B4-BE49-F238E27FC236}">
                <a16:creationId xmlns:a16="http://schemas.microsoft.com/office/drawing/2014/main" id="{FC79D6FE-88B7-4453-0C29-3084680E0259}"/>
              </a:ext>
            </a:extLst>
          </p:cNvPr>
          <p:cNvPicPr>
            <a:picLocks noChangeAspect="1"/>
          </p:cNvPicPr>
          <p:nvPr/>
        </p:nvPicPr>
        <p:blipFill>
          <a:blip r:embed="rId4">
            <a:extLst>
              <a:ext uri="{28A0092B-C50C-407E-A947-70E740481C1C}">
                <a14:useLocalDpi xmlns:a14="http://schemas.microsoft.com/office/drawing/2010/main" val="0"/>
              </a:ext>
            </a:extLst>
          </a:blip>
          <a:srcRect l="884" r="8349" b="1"/>
          <a:stretch>
            <a:fillRect/>
          </a:stretch>
        </p:blipFill>
        <p:spPr>
          <a:xfrm>
            <a:off x="8815500" y="1195754"/>
            <a:ext cx="2664533" cy="1959488"/>
          </a:xfrm>
          <a:prstGeom prst="rect">
            <a:avLst/>
          </a:prstGeom>
        </p:spPr>
      </p:pic>
      <p:pic>
        <p:nvPicPr>
          <p:cNvPr id="11" name="Picture 10" descr="Holding hands">
            <a:extLst>
              <a:ext uri="{FF2B5EF4-FFF2-40B4-BE49-F238E27FC236}">
                <a16:creationId xmlns:a16="http://schemas.microsoft.com/office/drawing/2014/main" id="{A3D4B245-AB11-B60C-98B5-64D728C7BD95}"/>
              </a:ext>
            </a:extLst>
          </p:cNvPr>
          <p:cNvPicPr>
            <a:picLocks noChangeAspect="1"/>
          </p:cNvPicPr>
          <p:nvPr/>
        </p:nvPicPr>
        <p:blipFill>
          <a:blip r:embed="rId5">
            <a:extLst>
              <a:ext uri="{28A0092B-C50C-407E-A947-70E740481C1C}">
                <a14:useLocalDpi xmlns:a14="http://schemas.microsoft.com/office/drawing/2010/main" val="0"/>
              </a:ext>
            </a:extLst>
          </a:blip>
          <a:srcRect l="14796" r="25493" b="-2"/>
          <a:stretch>
            <a:fillRect/>
          </a:stretch>
        </p:blipFill>
        <p:spPr>
          <a:xfrm>
            <a:off x="31323731" y="1229943"/>
            <a:ext cx="1691640" cy="1891110"/>
          </a:xfrm>
          <a:prstGeom prst="rect">
            <a:avLst/>
          </a:prstGeom>
        </p:spPr>
      </p:pic>
      <p:pic>
        <p:nvPicPr>
          <p:cNvPr id="12" name="Picture 11">
            <a:extLst>
              <a:ext uri="{FF2B5EF4-FFF2-40B4-BE49-F238E27FC236}">
                <a16:creationId xmlns:a16="http://schemas.microsoft.com/office/drawing/2014/main" id="{9ABFCA61-8270-19EB-F6E1-F60FB662765B}"/>
              </a:ext>
            </a:extLst>
          </p:cNvPr>
          <p:cNvPicPr>
            <a:picLocks noChangeAspect="1"/>
          </p:cNvPicPr>
          <p:nvPr/>
        </p:nvPicPr>
        <p:blipFill>
          <a:blip r:embed="rId6"/>
          <a:stretch>
            <a:fillRect/>
          </a:stretch>
        </p:blipFill>
        <p:spPr>
          <a:xfrm>
            <a:off x="15029547" y="2996785"/>
            <a:ext cx="9091625" cy="4897746"/>
          </a:xfrm>
          <a:prstGeom prst="rect">
            <a:avLst/>
          </a:prstGeom>
        </p:spPr>
      </p:pic>
      <p:pic>
        <p:nvPicPr>
          <p:cNvPr id="14" name="Picture 13" descr="Mobile phone and text message bubbles">
            <a:extLst>
              <a:ext uri="{FF2B5EF4-FFF2-40B4-BE49-F238E27FC236}">
                <a16:creationId xmlns:a16="http://schemas.microsoft.com/office/drawing/2014/main" id="{D36C3ABA-93A0-F27D-CB21-9D9F3E7473A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8745202" y="20426630"/>
            <a:ext cx="3965732" cy="2643821"/>
          </a:xfrm>
          <a:prstGeom prst="rect">
            <a:avLst/>
          </a:prstGeom>
        </p:spPr>
      </p:pic>
    </p:spTree>
    <p:extLst>
      <p:ext uri="{BB962C8B-B14F-4D97-AF65-F5344CB8AC3E}">
        <p14:creationId xmlns:p14="http://schemas.microsoft.com/office/powerpoint/2010/main" val="521143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8FB7C69-5E19-D2EB-5883-E95103EA88D4}"/>
              </a:ext>
            </a:extLst>
          </p:cNvPr>
          <p:cNvPicPr>
            <a:picLocks noChangeAspect="1"/>
          </p:cNvPicPr>
          <p:nvPr/>
        </p:nvPicPr>
        <p:blipFill>
          <a:blip r:embed="rId2"/>
          <a:stretch>
            <a:fillRect/>
          </a:stretch>
        </p:blipFill>
        <p:spPr>
          <a:xfrm>
            <a:off x="5086350" y="3653746"/>
            <a:ext cx="33396672" cy="20234953"/>
          </a:xfrm>
          <a:prstGeom prst="rect">
            <a:avLst/>
          </a:prstGeom>
        </p:spPr>
      </p:pic>
    </p:spTree>
    <p:extLst>
      <p:ext uri="{BB962C8B-B14F-4D97-AF65-F5344CB8AC3E}">
        <p14:creationId xmlns:p14="http://schemas.microsoft.com/office/powerpoint/2010/main" val="18900286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20EAA58-C68F-4000-26F8-745A22E42FA2}"/>
              </a:ext>
            </a:extLst>
          </p:cNvPr>
          <p:cNvPicPr>
            <a:picLocks noChangeAspect="1"/>
          </p:cNvPicPr>
          <p:nvPr/>
        </p:nvPicPr>
        <p:blipFill>
          <a:blip r:embed="rId2"/>
          <a:stretch>
            <a:fillRect/>
          </a:stretch>
        </p:blipFill>
        <p:spPr>
          <a:xfrm>
            <a:off x="4259599" y="5429250"/>
            <a:ext cx="32302626" cy="15601950"/>
          </a:xfrm>
          <a:prstGeom prst="rect">
            <a:avLst/>
          </a:prstGeom>
        </p:spPr>
      </p:pic>
    </p:spTree>
    <p:extLst>
      <p:ext uri="{BB962C8B-B14F-4D97-AF65-F5344CB8AC3E}">
        <p14:creationId xmlns:p14="http://schemas.microsoft.com/office/powerpoint/2010/main" val="5436282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912D228-7C05-8CA2-4FCF-DD9D2F00281A}"/>
              </a:ext>
            </a:extLst>
          </p:cNvPr>
          <p:cNvPicPr>
            <a:picLocks noChangeAspect="1"/>
          </p:cNvPicPr>
          <p:nvPr/>
        </p:nvPicPr>
        <p:blipFill>
          <a:blip r:embed="rId2"/>
          <a:stretch>
            <a:fillRect/>
          </a:stretch>
        </p:blipFill>
        <p:spPr>
          <a:xfrm>
            <a:off x="4988175" y="3486150"/>
            <a:ext cx="31244925" cy="22498954"/>
          </a:xfrm>
          <a:prstGeom prst="rect">
            <a:avLst/>
          </a:prstGeom>
        </p:spPr>
      </p:pic>
    </p:spTree>
    <p:extLst>
      <p:ext uri="{BB962C8B-B14F-4D97-AF65-F5344CB8AC3E}">
        <p14:creationId xmlns:p14="http://schemas.microsoft.com/office/powerpoint/2010/main" val="267536961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12615</TotalTime>
  <Words>917</Words>
  <Application>Microsoft Office PowerPoint</Application>
  <PresentationFormat>Custom</PresentationFormat>
  <Paragraphs>63</Paragraphs>
  <Slides>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Ashlene Barnes</dc:creator>
  <cp:lastModifiedBy>Ashlene Barnes</cp:lastModifiedBy>
  <cp:revision>1</cp:revision>
  <dcterms:created xsi:type="dcterms:W3CDTF">2026-03-04T12:54:35Z</dcterms:created>
  <dcterms:modified xsi:type="dcterms:W3CDTF">2026-03-13T07:12:47Z</dcterms:modified>
</cp:coreProperties>
</file>