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57" r:id="rId3"/>
    <p:sldId id="258" r:id="rId4"/>
    <p:sldId id="260" r:id="rId5"/>
    <p:sldId id="264" r:id="rId6"/>
    <p:sldId id="265"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0C0A6B-A7A6-D497-7F73-D888810F2EE3}" v="89" dt="2025-11-24T19:51:54.099"/>
    <p1510:client id="{EF4AD54B-78EE-1A95-6465-FDEC945BF902}" v="58" dt="2025-11-25T15:12:31.821"/>
    <p1510:client id="{F9D04AE2-BFF9-A24F-8932-C286DD56C69A}" v="21" dt="2025-11-25T15:16:41.5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lly Fletcher-Jones (2520273)" userId="S::2520273@student.uwtsd.ac.uk::dcb943c4-e78b-4647-8f1c-c5bb8802ec53" providerId="AD" clId="Web-{030C0A6B-A7A6-D497-7F73-D888810F2EE3}"/>
    <pc:docChg chg="addSld modSld">
      <pc:chgData name="Molly Fletcher-Jones (2520273)" userId="S::2520273@student.uwtsd.ac.uk::dcb943c4-e78b-4647-8f1c-c5bb8802ec53" providerId="AD" clId="Web-{030C0A6B-A7A6-D497-7F73-D888810F2EE3}" dt="2025-11-24T19:51:49.552" v="115" actId="20577"/>
      <pc:docMkLst>
        <pc:docMk/>
      </pc:docMkLst>
      <pc:sldChg chg="modSp modNotes">
        <pc:chgData name="Molly Fletcher-Jones (2520273)" userId="S::2520273@student.uwtsd.ac.uk::dcb943c4-e78b-4647-8f1c-c5bb8802ec53" providerId="AD" clId="Web-{030C0A6B-A7A6-D497-7F73-D888810F2EE3}" dt="2025-11-24T19:47:37.552" v="76"/>
        <pc:sldMkLst>
          <pc:docMk/>
          <pc:sldMk cId="109857222" sldId="256"/>
        </pc:sldMkLst>
        <pc:spChg chg="mod">
          <ac:chgData name="Molly Fletcher-Jones (2520273)" userId="S::2520273@student.uwtsd.ac.uk::dcb943c4-e78b-4647-8f1c-c5bb8802ec53" providerId="AD" clId="Web-{030C0A6B-A7A6-D497-7F73-D888810F2EE3}" dt="2025-11-24T19:30:25.014" v="16" actId="20577"/>
          <ac:spMkLst>
            <pc:docMk/>
            <pc:sldMk cId="109857222" sldId="256"/>
            <ac:spMk id="2" creationId="{00000000-0000-0000-0000-000000000000}"/>
          </ac:spMkLst>
        </pc:spChg>
        <pc:spChg chg="mod">
          <ac:chgData name="Molly Fletcher-Jones (2520273)" userId="S::2520273@student.uwtsd.ac.uk::dcb943c4-e78b-4647-8f1c-c5bb8802ec53" providerId="AD" clId="Web-{030C0A6B-A7A6-D497-7F73-D888810F2EE3}" dt="2025-11-24T19:46:24.342" v="41" actId="20577"/>
          <ac:spMkLst>
            <pc:docMk/>
            <pc:sldMk cId="109857222" sldId="256"/>
            <ac:spMk id="3" creationId="{00000000-0000-0000-0000-000000000000}"/>
          </ac:spMkLst>
        </pc:spChg>
      </pc:sldChg>
      <pc:sldChg chg="modSp new">
        <pc:chgData name="Molly Fletcher-Jones (2520273)" userId="S::2520273@student.uwtsd.ac.uk::dcb943c4-e78b-4647-8f1c-c5bb8802ec53" providerId="AD" clId="Web-{030C0A6B-A7A6-D497-7F73-D888810F2EE3}" dt="2025-11-24T19:48:10.258" v="92" actId="20577"/>
        <pc:sldMkLst>
          <pc:docMk/>
          <pc:sldMk cId="3858428305" sldId="257"/>
        </pc:sldMkLst>
        <pc:spChg chg="mod">
          <ac:chgData name="Molly Fletcher-Jones (2520273)" userId="S::2520273@student.uwtsd.ac.uk::dcb943c4-e78b-4647-8f1c-c5bb8802ec53" providerId="AD" clId="Web-{030C0A6B-A7A6-D497-7F73-D888810F2EE3}" dt="2025-11-24T19:48:10.258" v="92" actId="20577"/>
          <ac:spMkLst>
            <pc:docMk/>
            <pc:sldMk cId="3858428305" sldId="257"/>
            <ac:spMk id="2" creationId="{53FBF389-3BEE-CDE9-6D9A-AA496B637CA1}"/>
          </ac:spMkLst>
        </pc:spChg>
      </pc:sldChg>
      <pc:sldChg chg="modSp new">
        <pc:chgData name="Molly Fletcher-Jones (2520273)" userId="S::2520273@student.uwtsd.ac.uk::dcb943c4-e78b-4647-8f1c-c5bb8802ec53" providerId="AD" clId="Web-{030C0A6B-A7A6-D497-7F73-D888810F2EE3}" dt="2025-11-24T19:48:26.228" v="97" actId="20577"/>
        <pc:sldMkLst>
          <pc:docMk/>
          <pc:sldMk cId="2430457850" sldId="258"/>
        </pc:sldMkLst>
        <pc:spChg chg="mod">
          <ac:chgData name="Molly Fletcher-Jones (2520273)" userId="S::2520273@student.uwtsd.ac.uk::dcb943c4-e78b-4647-8f1c-c5bb8802ec53" providerId="AD" clId="Web-{030C0A6B-A7A6-D497-7F73-D888810F2EE3}" dt="2025-11-24T19:48:26.228" v="97" actId="20577"/>
          <ac:spMkLst>
            <pc:docMk/>
            <pc:sldMk cId="2430457850" sldId="258"/>
            <ac:spMk id="2" creationId="{D6F9E7DD-259B-D4A6-ACC9-C67F88FD505A}"/>
          </ac:spMkLst>
        </pc:spChg>
      </pc:sldChg>
      <pc:sldChg chg="modSp new">
        <pc:chgData name="Molly Fletcher-Jones (2520273)" userId="S::2520273@student.uwtsd.ac.uk::dcb943c4-e78b-4647-8f1c-c5bb8802ec53" providerId="AD" clId="Web-{030C0A6B-A7A6-D497-7F73-D888810F2EE3}" dt="2025-11-24T19:48:37.119" v="101" actId="20577"/>
        <pc:sldMkLst>
          <pc:docMk/>
          <pc:sldMk cId="3762038835" sldId="259"/>
        </pc:sldMkLst>
        <pc:spChg chg="mod">
          <ac:chgData name="Molly Fletcher-Jones (2520273)" userId="S::2520273@student.uwtsd.ac.uk::dcb943c4-e78b-4647-8f1c-c5bb8802ec53" providerId="AD" clId="Web-{030C0A6B-A7A6-D497-7F73-D888810F2EE3}" dt="2025-11-24T19:48:37.119" v="101" actId="20577"/>
          <ac:spMkLst>
            <pc:docMk/>
            <pc:sldMk cId="3762038835" sldId="259"/>
            <ac:spMk id="2" creationId="{7D1D8B5C-E2FC-A848-E540-43209B5F21A3}"/>
          </ac:spMkLst>
        </pc:spChg>
      </pc:sldChg>
      <pc:sldChg chg="modSp new">
        <pc:chgData name="Molly Fletcher-Jones (2520273)" userId="S::2520273@student.uwtsd.ac.uk::dcb943c4-e78b-4647-8f1c-c5bb8802ec53" providerId="AD" clId="Web-{030C0A6B-A7A6-D497-7F73-D888810F2EE3}" dt="2025-11-24T19:48:44.807" v="104" actId="20577"/>
        <pc:sldMkLst>
          <pc:docMk/>
          <pc:sldMk cId="1166640938" sldId="260"/>
        </pc:sldMkLst>
        <pc:spChg chg="mod">
          <ac:chgData name="Molly Fletcher-Jones (2520273)" userId="S::2520273@student.uwtsd.ac.uk::dcb943c4-e78b-4647-8f1c-c5bb8802ec53" providerId="AD" clId="Web-{030C0A6B-A7A6-D497-7F73-D888810F2EE3}" dt="2025-11-24T19:48:44.807" v="104" actId="20577"/>
          <ac:spMkLst>
            <pc:docMk/>
            <pc:sldMk cId="1166640938" sldId="260"/>
            <ac:spMk id="2" creationId="{E69E74D3-9BEE-008D-F006-F1F26C6105AB}"/>
          </ac:spMkLst>
        </pc:spChg>
      </pc:sldChg>
      <pc:sldChg chg="new">
        <pc:chgData name="Molly Fletcher-Jones (2520273)" userId="S::2520273@student.uwtsd.ac.uk::dcb943c4-e78b-4647-8f1c-c5bb8802ec53" providerId="AD" clId="Web-{030C0A6B-A7A6-D497-7F73-D888810F2EE3}" dt="2025-11-24T19:48:46.995" v="105"/>
        <pc:sldMkLst>
          <pc:docMk/>
          <pc:sldMk cId="2625875810" sldId="261"/>
        </pc:sldMkLst>
      </pc:sldChg>
      <pc:sldChg chg="new">
        <pc:chgData name="Molly Fletcher-Jones (2520273)" userId="S::2520273@student.uwtsd.ac.uk::dcb943c4-e78b-4647-8f1c-c5bb8802ec53" providerId="AD" clId="Web-{030C0A6B-A7A6-D497-7F73-D888810F2EE3}" dt="2025-11-24T19:51:28.113" v="106"/>
        <pc:sldMkLst>
          <pc:docMk/>
          <pc:sldMk cId="3698757991" sldId="262"/>
        </pc:sldMkLst>
      </pc:sldChg>
      <pc:sldChg chg="new">
        <pc:chgData name="Molly Fletcher-Jones (2520273)" userId="S::2520273@student.uwtsd.ac.uk::dcb943c4-e78b-4647-8f1c-c5bb8802ec53" providerId="AD" clId="Web-{030C0A6B-A7A6-D497-7F73-D888810F2EE3}" dt="2025-11-24T19:51:35.910" v="107"/>
        <pc:sldMkLst>
          <pc:docMk/>
          <pc:sldMk cId="3398597278" sldId="263"/>
        </pc:sldMkLst>
      </pc:sldChg>
      <pc:sldChg chg="modSp new">
        <pc:chgData name="Molly Fletcher-Jones (2520273)" userId="S::2520273@student.uwtsd.ac.uk::dcb943c4-e78b-4647-8f1c-c5bb8802ec53" providerId="AD" clId="Web-{030C0A6B-A7A6-D497-7F73-D888810F2EE3}" dt="2025-11-24T19:51:42.395" v="110" actId="20577"/>
        <pc:sldMkLst>
          <pc:docMk/>
          <pc:sldMk cId="2284524181" sldId="264"/>
        </pc:sldMkLst>
        <pc:spChg chg="mod">
          <ac:chgData name="Molly Fletcher-Jones (2520273)" userId="S::2520273@student.uwtsd.ac.uk::dcb943c4-e78b-4647-8f1c-c5bb8802ec53" providerId="AD" clId="Web-{030C0A6B-A7A6-D497-7F73-D888810F2EE3}" dt="2025-11-24T19:51:42.395" v="110" actId="20577"/>
          <ac:spMkLst>
            <pc:docMk/>
            <pc:sldMk cId="2284524181" sldId="264"/>
            <ac:spMk id="2" creationId="{1CB37870-E950-A251-A3C8-2FDA4DCAA8EC}"/>
          </ac:spMkLst>
        </pc:spChg>
      </pc:sldChg>
      <pc:sldChg chg="modSp new">
        <pc:chgData name="Molly Fletcher-Jones (2520273)" userId="S::2520273@student.uwtsd.ac.uk::dcb943c4-e78b-4647-8f1c-c5bb8802ec53" providerId="AD" clId="Web-{030C0A6B-A7A6-D497-7F73-D888810F2EE3}" dt="2025-11-24T19:51:49.552" v="115" actId="20577"/>
        <pc:sldMkLst>
          <pc:docMk/>
          <pc:sldMk cId="3803873115" sldId="265"/>
        </pc:sldMkLst>
        <pc:spChg chg="mod">
          <ac:chgData name="Molly Fletcher-Jones (2520273)" userId="S::2520273@student.uwtsd.ac.uk::dcb943c4-e78b-4647-8f1c-c5bb8802ec53" providerId="AD" clId="Web-{030C0A6B-A7A6-D497-7F73-D888810F2EE3}" dt="2025-11-24T19:51:49.552" v="115" actId="20577"/>
          <ac:spMkLst>
            <pc:docMk/>
            <pc:sldMk cId="3803873115" sldId="265"/>
            <ac:spMk id="2" creationId="{95FAFC8C-49AE-C147-90CC-A843EAD1F721}"/>
          </ac:spMkLst>
        </pc:spChg>
      </pc:sldChg>
    </pc:docChg>
  </pc:docChgLst>
  <pc:docChgLst>
    <pc:chgData name="Molly Fletcher-Jones (2520273)" userId="S::2520273@student.uwtsd.ac.uk::dcb943c4-e78b-4647-8f1c-c5bb8802ec53" providerId="AD" clId="Web-{EF4AD54B-78EE-1A95-6465-FDEC945BF902}"/>
    <pc:docChg chg="modSld">
      <pc:chgData name="Molly Fletcher-Jones (2520273)" userId="S::2520273@student.uwtsd.ac.uk::dcb943c4-e78b-4647-8f1c-c5bb8802ec53" providerId="AD" clId="Web-{EF4AD54B-78EE-1A95-6465-FDEC945BF902}" dt="2025-11-25T15:12:31.821" v="298" actId="20577"/>
      <pc:docMkLst>
        <pc:docMk/>
      </pc:docMkLst>
      <pc:sldChg chg="modNotes">
        <pc:chgData name="Molly Fletcher-Jones (2520273)" userId="S::2520273@student.uwtsd.ac.uk::dcb943c4-e78b-4647-8f1c-c5bb8802ec53" providerId="AD" clId="Web-{EF4AD54B-78EE-1A95-6465-FDEC945BF902}" dt="2025-11-25T15:05:58.608" v="12"/>
        <pc:sldMkLst>
          <pc:docMk/>
          <pc:sldMk cId="109857222" sldId="256"/>
        </pc:sldMkLst>
      </pc:sldChg>
      <pc:sldChg chg="modSp modNotes">
        <pc:chgData name="Molly Fletcher-Jones (2520273)" userId="S::2520273@student.uwtsd.ac.uk::dcb943c4-e78b-4647-8f1c-c5bb8802ec53" providerId="AD" clId="Web-{EF4AD54B-78EE-1A95-6465-FDEC945BF902}" dt="2025-11-25T15:06:32.422" v="21"/>
        <pc:sldMkLst>
          <pc:docMk/>
          <pc:sldMk cId="3858428305" sldId="257"/>
        </pc:sldMkLst>
        <pc:spChg chg="mod">
          <ac:chgData name="Molly Fletcher-Jones (2520273)" userId="S::2520273@student.uwtsd.ac.uk::dcb943c4-e78b-4647-8f1c-c5bb8802ec53" providerId="AD" clId="Web-{EF4AD54B-78EE-1A95-6465-FDEC945BF902}" dt="2025-11-25T15:05:24.904" v="6" actId="20577"/>
          <ac:spMkLst>
            <pc:docMk/>
            <pc:sldMk cId="3858428305" sldId="257"/>
            <ac:spMk id="3" creationId="{E506F553-110B-67F5-8713-43BC2060E22A}"/>
          </ac:spMkLst>
        </pc:spChg>
      </pc:sldChg>
      <pc:sldChg chg="modNotes">
        <pc:chgData name="Molly Fletcher-Jones (2520273)" userId="S::2520273@student.uwtsd.ac.uk::dcb943c4-e78b-4647-8f1c-c5bb8802ec53" providerId="AD" clId="Web-{EF4AD54B-78EE-1A95-6465-FDEC945BF902}" dt="2025-11-25T15:08:54.035" v="103"/>
        <pc:sldMkLst>
          <pc:docMk/>
          <pc:sldMk cId="2430457850" sldId="258"/>
        </pc:sldMkLst>
      </pc:sldChg>
      <pc:sldChg chg="modNotes">
        <pc:chgData name="Molly Fletcher-Jones (2520273)" userId="S::2520273@student.uwtsd.ac.uk::dcb943c4-e78b-4647-8f1c-c5bb8802ec53" providerId="AD" clId="Web-{EF4AD54B-78EE-1A95-6465-FDEC945BF902}" dt="2025-11-25T15:11:27.664" v="254"/>
        <pc:sldMkLst>
          <pc:docMk/>
          <pc:sldMk cId="1166640938" sldId="260"/>
        </pc:sldMkLst>
      </pc:sldChg>
      <pc:sldChg chg="modSp">
        <pc:chgData name="Molly Fletcher-Jones (2520273)" userId="S::2520273@student.uwtsd.ac.uk::dcb943c4-e78b-4647-8f1c-c5bb8802ec53" providerId="AD" clId="Web-{EF4AD54B-78EE-1A95-6465-FDEC945BF902}" dt="2025-11-25T15:12:31.821" v="298" actId="20577"/>
        <pc:sldMkLst>
          <pc:docMk/>
          <pc:sldMk cId="3803873115" sldId="265"/>
        </pc:sldMkLst>
        <pc:spChg chg="mod">
          <ac:chgData name="Molly Fletcher-Jones (2520273)" userId="S::2520273@student.uwtsd.ac.uk::dcb943c4-e78b-4647-8f1c-c5bb8802ec53" providerId="AD" clId="Web-{EF4AD54B-78EE-1A95-6465-FDEC945BF902}" dt="2025-11-25T15:12:31.821" v="298" actId="20577"/>
          <ac:spMkLst>
            <pc:docMk/>
            <pc:sldMk cId="3803873115" sldId="265"/>
            <ac:spMk id="3" creationId="{F1E3A1AE-D41C-F9B8-8FBE-359E299B841F}"/>
          </ac:spMkLst>
        </pc:spChg>
      </pc:sldChg>
    </pc:docChg>
  </pc:docChgLst>
  <pc:docChgLst>
    <pc:chgData clId="Web-{030C0A6B-A7A6-D497-7F73-D888810F2EE3}"/>
    <pc:docChg chg="modSld">
      <pc:chgData name="" userId="" providerId="" clId="Web-{030C0A6B-A7A6-D497-7F73-D888810F2EE3}" dt="2025-11-24T19:29:47.870" v="0" actId="20577"/>
      <pc:docMkLst>
        <pc:docMk/>
      </pc:docMkLst>
      <pc:sldChg chg="modSp">
        <pc:chgData name="" userId="" providerId="" clId="Web-{030C0A6B-A7A6-D497-7F73-D888810F2EE3}" dt="2025-11-24T19:29:47.870" v="0" actId="20577"/>
        <pc:sldMkLst>
          <pc:docMk/>
          <pc:sldMk cId="109857222" sldId="256"/>
        </pc:sldMkLst>
        <pc:spChg chg="mod">
          <ac:chgData name="" userId="" providerId="" clId="Web-{030C0A6B-A7A6-D497-7F73-D888810F2EE3}" dt="2025-11-24T19:29:47.870" v="0" actId="20577"/>
          <ac:spMkLst>
            <pc:docMk/>
            <pc:sldMk cId="109857222" sldId="256"/>
            <ac:spMk id="2" creationId="{00000000-0000-0000-0000-000000000000}"/>
          </ac:spMkLst>
        </pc:spChg>
      </pc:sldChg>
    </pc:docChg>
  </pc:docChgLst>
  <pc:docChgLst>
    <pc:chgData name="Molly Fletcher-Jones (2520273)" userId="dcb943c4-e78b-4647-8f1c-c5bb8802ec53" providerId="ADAL" clId="{A3EE826F-CA8E-4B74-91C0-B6BFB50CCEC0}"/>
    <pc:docChg chg="custSel addSld delSld modSld sldOrd">
      <pc:chgData name="Molly Fletcher-Jones (2520273)" userId="dcb943c4-e78b-4647-8f1c-c5bb8802ec53" providerId="ADAL" clId="{A3EE826F-CA8E-4B74-91C0-B6BFB50CCEC0}" dt="2025-11-25T15:16:41.583" v="5083" actId="20577"/>
      <pc:docMkLst>
        <pc:docMk/>
      </pc:docMkLst>
      <pc:sldChg chg="addSp modSp mod modNotesTx">
        <pc:chgData name="Molly Fletcher-Jones (2520273)" userId="dcb943c4-e78b-4647-8f1c-c5bb8802ec53" providerId="ADAL" clId="{A3EE826F-CA8E-4B74-91C0-B6BFB50CCEC0}" dt="2025-11-25T14:15:06.111" v="3601" actId="1076"/>
        <pc:sldMkLst>
          <pc:docMk/>
          <pc:sldMk cId="109857222" sldId="256"/>
        </pc:sldMkLst>
        <pc:picChg chg="add mod">
          <ac:chgData name="Molly Fletcher-Jones (2520273)" userId="dcb943c4-e78b-4647-8f1c-c5bb8802ec53" providerId="ADAL" clId="{A3EE826F-CA8E-4B74-91C0-B6BFB50CCEC0}" dt="2025-11-25T14:15:06.111" v="3601" actId="1076"/>
          <ac:picMkLst>
            <pc:docMk/>
            <pc:sldMk cId="109857222" sldId="256"/>
            <ac:picMk id="4" creationId="{DCA714D2-91E9-7F8C-F83D-77B0B7C990D8}"/>
          </ac:picMkLst>
        </pc:picChg>
      </pc:sldChg>
      <pc:sldChg chg="addSp modSp mod modNotesTx">
        <pc:chgData name="Molly Fletcher-Jones (2520273)" userId="dcb943c4-e78b-4647-8f1c-c5bb8802ec53" providerId="ADAL" clId="{A3EE826F-CA8E-4B74-91C0-B6BFB50CCEC0}" dt="2025-11-25T15:15:07.279" v="5065" actId="14100"/>
        <pc:sldMkLst>
          <pc:docMk/>
          <pc:sldMk cId="3858428305" sldId="257"/>
        </pc:sldMkLst>
        <pc:spChg chg="mod">
          <ac:chgData name="Molly Fletcher-Jones (2520273)" userId="dcb943c4-e78b-4647-8f1c-c5bb8802ec53" providerId="ADAL" clId="{A3EE826F-CA8E-4B74-91C0-B6BFB50CCEC0}" dt="2025-11-25T14:19:09.533" v="3964" actId="20577"/>
          <ac:spMkLst>
            <pc:docMk/>
            <pc:sldMk cId="3858428305" sldId="257"/>
            <ac:spMk id="3" creationId="{E506F553-110B-67F5-8713-43BC2060E22A}"/>
          </ac:spMkLst>
        </pc:spChg>
        <pc:picChg chg="add mod">
          <ac:chgData name="Molly Fletcher-Jones (2520273)" userId="dcb943c4-e78b-4647-8f1c-c5bb8802ec53" providerId="ADAL" clId="{A3EE826F-CA8E-4B74-91C0-B6BFB50CCEC0}" dt="2025-11-25T15:15:07.279" v="5065" actId="14100"/>
          <ac:picMkLst>
            <pc:docMk/>
            <pc:sldMk cId="3858428305" sldId="257"/>
            <ac:picMk id="4" creationId="{2533C391-9EF7-AC38-5793-3CBFDB3585A9}"/>
          </ac:picMkLst>
        </pc:picChg>
      </pc:sldChg>
      <pc:sldChg chg="addSp modSp mod ord modNotesTx">
        <pc:chgData name="Molly Fletcher-Jones (2520273)" userId="dcb943c4-e78b-4647-8f1c-c5bb8802ec53" providerId="ADAL" clId="{A3EE826F-CA8E-4B74-91C0-B6BFB50CCEC0}" dt="2025-11-25T15:15:29.444" v="5072" actId="14100"/>
        <pc:sldMkLst>
          <pc:docMk/>
          <pc:sldMk cId="2430457850" sldId="258"/>
        </pc:sldMkLst>
        <pc:spChg chg="mod">
          <ac:chgData name="Molly Fletcher-Jones (2520273)" userId="dcb943c4-e78b-4647-8f1c-c5bb8802ec53" providerId="ADAL" clId="{A3EE826F-CA8E-4B74-91C0-B6BFB50CCEC0}" dt="2025-11-25T13:35:46.757" v="1361" actId="20577"/>
          <ac:spMkLst>
            <pc:docMk/>
            <pc:sldMk cId="2430457850" sldId="258"/>
            <ac:spMk id="3" creationId="{C48A02C1-ACA1-D712-FD44-32EBD39F0E58}"/>
          </ac:spMkLst>
        </pc:spChg>
        <pc:picChg chg="add mod">
          <ac:chgData name="Molly Fletcher-Jones (2520273)" userId="dcb943c4-e78b-4647-8f1c-c5bb8802ec53" providerId="ADAL" clId="{A3EE826F-CA8E-4B74-91C0-B6BFB50CCEC0}" dt="2025-11-25T15:15:29.444" v="5072" actId="14100"/>
          <ac:picMkLst>
            <pc:docMk/>
            <pc:sldMk cId="2430457850" sldId="258"/>
            <ac:picMk id="4" creationId="{A5ABC9A7-2955-E2F3-46A4-76654112F3DA}"/>
          </ac:picMkLst>
        </pc:picChg>
      </pc:sldChg>
      <pc:sldChg chg="modSp del mod modNotesTx">
        <pc:chgData name="Molly Fletcher-Jones (2520273)" userId="dcb943c4-e78b-4647-8f1c-c5bb8802ec53" providerId="ADAL" clId="{A3EE826F-CA8E-4B74-91C0-B6BFB50CCEC0}" dt="2025-11-25T14:23:51.229" v="4206" actId="21"/>
        <pc:sldMkLst>
          <pc:docMk/>
          <pc:sldMk cId="3762038835" sldId="259"/>
        </pc:sldMkLst>
        <pc:spChg chg="mod">
          <ac:chgData name="Molly Fletcher-Jones (2520273)" userId="dcb943c4-e78b-4647-8f1c-c5bb8802ec53" providerId="ADAL" clId="{A3EE826F-CA8E-4B74-91C0-B6BFB50CCEC0}" dt="2025-11-25T14:19:33.106" v="3966" actId="20577"/>
          <ac:spMkLst>
            <pc:docMk/>
            <pc:sldMk cId="3762038835" sldId="259"/>
            <ac:spMk id="2" creationId="{7D1D8B5C-E2FC-A848-E540-43209B5F21A3}"/>
          </ac:spMkLst>
        </pc:spChg>
        <pc:spChg chg="mod">
          <ac:chgData name="Molly Fletcher-Jones (2520273)" userId="dcb943c4-e78b-4647-8f1c-c5bb8802ec53" providerId="ADAL" clId="{A3EE826F-CA8E-4B74-91C0-B6BFB50CCEC0}" dt="2025-11-25T14:23:25.403" v="4205" actId="20577"/>
          <ac:spMkLst>
            <pc:docMk/>
            <pc:sldMk cId="3762038835" sldId="259"/>
            <ac:spMk id="3" creationId="{2888674C-4E74-3BA2-560A-F38B11D87EAC}"/>
          </ac:spMkLst>
        </pc:spChg>
      </pc:sldChg>
      <pc:sldChg chg="addSp modSp mod modNotesTx">
        <pc:chgData name="Molly Fletcher-Jones (2520273)" userId="dcb943c4-e78b-4647-8f1c-c5bb8802ec53" providerId="ADAL" clId="{A3EE826F-CA8E-4B74-91C0-B6BFB50CCEC0}" dt="2025-11-25T15:15:41.742" v="5075" actId="1076"/>
        <pc:sldMkLst>
          <pc:docMk/>
          <pc:sldMk cId="1166640938" sldId="260"/>
        </pc:sldMkLst>
        <pc:spChg chg="mod">
          <ac:chgData name="Molly Fletcher-Jones (2520273)" userId="dcb943c4-e78b-4647-8f1c-c5bb8802ec53" providerId="ADAL" clId="{A3EE826F-CA8E-4B74-91C0-B6BFB50CCEC0}" dt="2025-11-25T14:08:19.868" v="3162" actId="20577"/>
          <ac:spMkLst>
            <pc:docMk/>
            <pc:sldMk cId="1166640938" sldId="260"/>
            <ac:spMk id="2" creationId="{E69E74D3-9BEE-008D-F006-F1F26C6105AB}"/>
          </ac:spMkLst>
        </pc:spChg>
        <pc:spChg chg="mod">
          <ac:chgData name="Molly Fletcher-Jones (2520273)" userId="dcb943c4-e78b-4647-8f1c-c5bb8802ec53" providerId="ADAL" clId="{A3EE826F-CA8E-4B74-91C0-B6BFB50CCEC0}" dt="2025-11-25T14:25:47.926" v="4334" actId="20577"/>
          <ac:spMkLst>
            <pc:docMk/>
            <pc:sldMk cId="1166640938" sldId="260"/>
            <ac:spMk id="3" creationId="{44C855E6-AD35-93E8-BE9E-F598482C7D3B}"/>
          </ac:spMkLst>
        </pc:spChg>
        <pc:picChg chg="add mod">
          <ac:chgData name="Molly Fletcher-Jones (2520273)" userId="dcb943c4-e78b-4647-8f1c-c5bb8802ec53" providerId="ADAL" clId="{A3EE826F-CA8E-4B74-91C0-B6BFB50CCEC0}" dt="2025-11-25T15:15:41.742" v="5075" actId="1076"/>
          <ac:picMkLst>
            <pc:docMk/>
            <pc:sldMk cId="1166640938" sldId="260"/>
            <ac:picMk id="4" creationId="{A05915FB-3D76-7AA2-EA7D-DF247C3A669F}"/>
          </ac:picMkLst>
        </pc:picChg>
      </pc:sldChg>
      <pc:sldChg chg="del">
        <pc:chgData name="Molly Fletcher-Jones (2520273)" userId="dcb943c4-e78b-4647-8f1c-c5bb8802ec53" providerId="ADAL" clId="{A3EE826F-CA8E-4B74-91C0-B6BFB50CCEC0}" dt="2025-11-25T14:13:40.563" v="3597" actId="21"/>
        <pc:sldMkLst>
          <pc:docMk/>
          <pc:sldMk cId="2625875810" sldId="261"/>
        </pc:sldMkLst>
      </pc:sldChg>
      <pc:sldChg chg="del">
        <pc:chgData name="Molly Fletcher-Jones (2520273)" userId="dcb943c4-e78b-4647-8f1c-c5bb8802ec53" providerId="ADAL" clId="{A3EE826F-CA8E-4B74-91C0-B6BFB50CCEC0}" dt="2025-11-25T14:13:41.975" v="3598" actId="21"/>
        <pc:sldMkLst>
          <pc:docMk/>
          <pc:sldMk cId="3698757991" sldId="262"/>
        </pc:sldMkLst>
      </pc:sldChg>
      <pc:sldChg chg="del">
        <pc:chgData name="Molly Fletcher-Jones (2520273)" userId="dcb943c4-e78b-4647-8f1c-c5bb8802ec53" providerId="ADAL" clId="{A3EE826F-CA8E-4B74-91C0-B6BFB50CCEC0}" dt="2025-11-25T14:13:43.375" v="3599" actId="21"/>
        <pc:sldMkLst>
          <pc:docMk/>
          <pc:sldMk cId="3398597278" sldId="263"/>
        </pc:sldMkLst>
      </pc:sldChg>
      <pc:sldChg chg="addSp modSp mod modNotesTx">
        <pc:chgData name="Molly Fletcher-Jones (2520273)" userId="dcb943c4-e78b-4647-8f1c-c5bb8802ec53" providerId="ADAL" clId="{A3EE826F-CA8E-4B74-91C0-B6BFB50CCEC0}" dt="2025-11-25T15:16:41.583" v="5083" actId="20577"/>
        <pc:sldMkLst>
          <pc:docMk/>
          <pc:sldMk cId="2284524181" sldId="264"/>
        </pc:sldMkLst>
        <pc:spChg chg="mod">
          <ac:chgData name="Molly Fletcher-Jones (2520273)" userId="dcb943c4-e78b-4647-8f1c-c5bb8802ec53" providerId="ADAL" clId="{A3EE826F-CA8E-4B74-91C0-B6BFB50CCEC0}" dt="2025-11-25T15:16:41.583" v="5083" actId="20577"/>
          <ac:spMkLst>
            <pc:docMk/>
            <pc:sldMk cId="2284524181" sldId="264"/>
            <ac:spMk id="2" creationId="{1CB37870-E950-A251-A3C8-2FDA4DCAA8EC}"/>
          </ac:spMkLst>
        </pc:spChg>
        <pc:spChg chg="mod">
          <ac:chgData name="Molly Fletcher-Jones (2520273)" userId="dcb943c4-e78b-4647-8f1c-c5bb8802ec53" providerId="ADAL" clId="{A3EE826F-CA8E-4B74-91C0-B6BFB50CCEC0}" dt="2025-11-25T14:27:15.489" v="4619" actId="20577"/>
          <ac:spMkLst>
            <pc:docMk/>
            <pc:sldMk cId="2284524181" sldId="264"/>
            <ac:spMk id="3" creationId="{8AD5225E-C8CF-59A7-6530-32891E40DB43}"/>
          </ac:spMkLst>
        </pc:spChg>
        <pc:picChg chg="add mod">
          <ac:chgData name="Molly Fletcher-Jones (2520273)" userId="dcb943c4-e78b-4647-8f1c-c5bb8802ec53" providerId="ADAL" clId="{A3EE826F-CA8E-4B74-91C0-B6BFB50CCEC0}" dt="2025-11-25T15:16:26.936" v="5081" actId="1076"/>
          <ac:picMkLst>
            <pc:docMk/>
            <pc:sldMk cId="2284524181" sldId="264"/>
            <ac:picMk id="4" creationId="{45BEB33F-615F-3534-EF03-5AA5B4EDBD88}"/>
          </ac:picMkLst>
        </pc:picChg>
      </pc:sldChg>
      <pc:sldChg chg="new add del">
        <pc:chgData name="Molly Fletcher-Jones (2520273)" userId="dcb943c4-e78b-4647-8f1c-c5bb8802ec53" providerId="ADAL" clId="{A3EE826F-CA8E-4B74-91C0-B6BFB50CCEC0}" dt="2025-11-25T14:23:51.229" v="4206" actId="21"/>
        <pc:sldMkLst>
          <pc:docMk/>
          <pc:sldMk cId="1449128814" sldId="26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C6249A-AF15-49C0-A34D-929E786860A1}" type="datetimeFigureOut">
              <a:t>11/25/2025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B86DEF-73A0-4318-B289-7FA596D4776E}" type="slidenum">
              <a:t>‹#›</a:t>
            </a:fld>
            <a:endParaRPr lang="en-US"/>
          </a:p>
        </p:txBody>
      </p:sp>
    </p:spTree>
    <p:extLst>
      <p:ext uri="{BB962C8B-B14F-4D97-AF65-F5344CB8AC3E}">
        <p14:creationId xmlns:p14="http://schemas.microsoft.com/office/powerpoint/2010/main" val="37688571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a typeface="Calibri"/>
                <a:cs typeface="Calibri"/>
              </a:rPr>
              <a:t>Many people believe that religion and science are a Boundary that cannot be crossed, that in the  age we live in you can either believe one or another.  we will explore from different sources the complicated relationship between the two</a:t>
            </a:r>
            <a:endParaRPr lang="en-US">
              <a:ea typeface="Calibri"/>
              <a:cs typeface="Calibri"/>
            </a:endParaRPr>
          </a:p>
        </p:txBody>
      </p:sp>
      <p:sp>
        <p:nvSpPr>
          <p:cNvPr id="4" name="Slide Number Placeholder 3"/>
          <p:cNvSpPr>
            <a:spLocks noGrp="1"/>
          </p:cNvSpPr>
          <p:nvPr>
            <p:ph type="sldNum" sz="quarter" idx="5"/>
          </p:nvPr>
        </p:nvSpPr>
        <p:spPr/>
        <p:txBody>
          <a:bodyPr/>
          <a:lstStyle/>
          <a:p>
            <a:fld id="{2FB86DEF-73A0-4318-B289-7FA596D4776E}" type="slidenum">
              <a:t>1</a:t>
            </a:fld>
            <a:endParaRPr lang="en-US"/>
          </a:p>
        </p:txBody>
      </p:sp>
    </p:spTree>
    <p:extLst>
      <p:ext uri="{BB962C8B-B14F-4D97-AF65-F5344CB8AC3E}">
        <p14:creationId xmlns:p14="http://schemas.microsoft.com/office/powerpoint/2010/main" val="24295416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Neil deGrasse Tyson an astrophysicist has long contemplated the strenuous relationship between belief and fact. He stated that “As religion is now practised and science is now practised, there is no intersection between the two. That is certain.” And although this seems like a definitive argument There are still many scientists  that  incorporate god  and religion into what they do, and  believing the two can coexist.</a:t>
            </a:r>
          </a:p>
          <a:p>
            <a:endParaRPr lang="en-GB"/>
          </a:p>
          <a:p>
            <a:endParaRPr lang="en-US"/>
          </a:p>
        </p:txBody>
      </p:sp>
      <p:sp>
        <p:nvSpPr>
          <p:cNvPr id="4" name="Slide Number Placeholder 3"/>
          <p:cNvSpPr>
            <a:spLocks noGrp="1"/>
          </p:cNvSpPr>
          <p:nvPr>
            <p:ph type="sldNum" sz="quarter" idx="5"/>
          </p:nvPr>
        </p:nvSpPr>
        <p:spPr/>
        <p:txBody>
          <a:bodyPr/>
          <a:lstStyle/>
          <a:p>
            <a:fld id="{2FB86DEF-73A0-4318-B289-7FA596D4776E}" type="slidenum">
              <a:rPr lang="en-GB" smtClean="0"/>
              <a:t>2</a:t>
            </a:fld>
            <a:endParaRPr lang="en-GB"/>
          </a:p>
        </p:txBody>
      </p:sp>
    </p:spTree>
    <p:extLst>
      <p:ext uri="{BB962C8B-B14F-4D97-AF65-F5344CB8AC3E}">
        <p14:creationId xmlns:p14="http://schemas.microsoft.com/office/powerpoint/2010/main" val="15542594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Many believe as there are contradictions between the Bible and what we know now in modern science , however there are different interpretations of the creation story</a:t>
            </a:r>
          </a:p>
          <a:p>
            <a:endParaRPr lang="en-GB"/>
          </a:p>
          <a:p>
            <a:r>
              <a:rPr lang="en-GB"/>
              <a:t>The first </a:t>
            </a:r>
          </a:p>
          <a:p>
            <a:r>
              <a:rPr lang="en-GB"/>
              <a:t>Literalist </a:t>
            </a:r>
          </a:p>
          <a:p>
            <a:r>
              <a:rPr lang="en-GB"/>
              <a:t>They take the literal word for word of God and the Bible in genesis 1 and 2. Meaning that they believe the word of God is gospel and is written Literally.</a:t>
            </a:r>
            <a:endParaRPr lang="en-GB">
              <a:ea typeface="Calibri"/>
              <a:cs typeface="Calibri"/>
            </a:endParaRPr>
          </a:p>
          <a:p>
            <a:endParaRPr lang="en-GB"/>
          </a:p>
          <a:p>
            <a:r>
              <a:rPr lang="en-GB"/>
              <a:t>The second </a:t>
            </a:r>
          </a:p>
          <a:p>
            <a:r>
              <a:rPr lang="en-GB"/>
              <a:t>Conservative</a:t>
            </a:r>
          </a:p>
          <a:p>
            <a:r>
              <a:rPr lang="en-GB"/>
              <a:t>Conservatives believe the Bible is a work of many that were inspired by God. </a:t>
            </a:r>
            <a:endParaRPr lang="en-GB">
              <a:ea typeface="Calibri"/>
              <a:cs typeface="Calibri"/>
            </a:endParaRPr>
          </a:p>
          <a:p>
            <a:r>
              <a:rPr lang="en-GB"/>
              <a:t>They believe in the creation story just the same as literalists but believe it happened over millions of years and each section is a timeline of events.</a:t>
            </a:r>
          </a:p>
          <a:p>
            <a:endParaRPr lang="en-GB"/>
          </a:p>
          <a:p>
            <a:r>
              <a:rPr lang="en-GB"/>
              <a:t>The third </a:t>
            </a:r>
          </a:p>
          <a:p>
            <a:r>
              <a:rPr lang="en-GB"/>
              <a:t>Liberals take on a more of a metaphysical view of the Bible . They don’t disagree with science and do believe there are inconsistencies within the bible but at the heart still believe God created human kind.</a:t>
            </a:r>
            <a:endParaRPr lang="en-US"/>
          </a:p>
        </p:txBody>
      </p:sp>
      <p:sp>
        <p:nvSpPr>
          <p:cNvPr id="4" name="Slide Number Placeholder 3"/>
          <p:cNvSpPr>
            <a:spLocks noGrp="1"/>
          </p:cNvSpPr>
          <p:nvPr>
            <p:ph type="sldNum" sz="quarter" idx="5"/>
          </p:nvPr>
        </p:nvSpPr>
        <p:spPr/>
        <p:txBody>
          <a:bodyPr/>
          <a:lstStyle/>
          <a:p>
            <a:fld id="{2FB86DEF-73A0-4318-B289-7FA596D4776E}" type="slidenum">
              <a:rPr lang="en-GB" smtClean="0"/>
              <a:t>3</a:t>
            </a:fld>
            <a:endParaRPr lang="en-GB"/>
          </a:p>
        </p:txBody>
      </p:sp>
    </p:spTree>
    <p:extLst>
      <p:ext uri="{BB962C8B-B14F-4D97-AF65-F5344CB8AC3E}">
        <p14:creationId xmlns:p14="http://schemas.microsoft.com/office/powerpoint/2010/main" val="42456873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common philosophical </a:t>
            </a:r>
            <a:r>
              <a:rPr lang="en-GB" b="0" i="0" u="none" strike="noStrike">
                <a:solidFill>
                  <a:srgbClr val="444444"/>
                </a:solidFill>
                <a:effectLst/>
                <a:latin typeface="ReithSans"/>
              </a:rPr>
              <a:t>observation is that </a:t>
            </a:r>
          </a:p>
          <a:p>
            <a:r>
              <a:rPr lang="en-GB" b="0" i="1" u="none" strike="noStrike">
                <a:solidFill>
                  <a:srgbClr val="575757"/>
                </a:solidFill>
                <a:effectLst/>
                <a:latin typeface="ReithSerif"/>
              </a:rPr>
              <a:t>Science requires proof, religious belief requires faith. </a:t>
            </a:r>
          </a:p>
          <a:p>
            <a:r>
              <a:rPr lang="en-GB" b="0" i="1" u="none" strike="noStrike">
                <a:solidFill>
                  <a:srgbClr val="575757"/>
                </a:solidFill>
                <a:effectLst/>
                <a:latin typeface="ReithSerif"/>
              </a:rPr>
              <a:t>Tony jack an associate professor of philosophy ,physiology and neurology observed that faith may have a direct correspondence to the way we think wether that be analytical or critical. In his study he found  </a:t>
            </a:r>
            <a:r>
              <a:rPr lang="en-GB" b="0" i="0" u="none" strike="noStrike">
                <a:solidFill>
                  <a:srgbClr val="161616"/>
                </a:solidFill>
                <a:effectLst/>
                <a:latin typeface="Georgia" panose="02040502050405020303" pitchFamily="18" charset="0"/>
              </a:rPr>
              <a:t>the higher your analytic ability, the less you tend to believe in God</a:t>
            </a:r>
          </a:p>
          <a:p>
            <a:endParaRPr lang="en-GB" b="0" i="0" u="none" strike="noStrike">
              <a:solidFill>
                <a:srgbClr val="161616"/>
              </a:solidFill>
              <a:effectLst/>
              <a:latin typeface="Georgia" panose="02040502050405020303" pitchFamily="18" charset="0"/>
            </a:endParaRPr>
          </a:p>
          <a:p>
            <a:r>
              <a:rPr lang="en-GB" b="0" i="0" u="none" strike="noStrike">
                <a:solidFill>
                  <a:srgbClr val="161616"/>
                </a:solidFill>
                <a:effectLst/>
                <a:latin typeface="Georgia"/>
              </a:rPr>
              <a:t>Even this </a:t>
            </a:r>
            <a:r>
              <a:rPr lang="en-GB">
                <a:solidFill>
                  <a:srgbClr val="161616"/>
                </a:solidFill>
                <a:latin typeface="Georgia"/>
              </a:rPr>
              <a:t>source </a:t>
            </a:r>
            <a:r>
              <a:rPr lang="en-GB" b="0" i="0" u="none" strike="noStrike">
                <a:solidFill>
                  <a:srgbClr val="161616"/>
                </a:solidFill>
                <a:effectLst/>
                <a:latin typeface="Georgia"/>
              </a:rPr>
              <a:t>of evidence can be broken down and observed differently </a:t>
            </a:r>
          </a:p>
          <a:p>
            <a:r>
              <a:rPr lang="en-GB" b="0" i="0" u="none" strike="noStrike">
                <a:solidFill>
                  <a:srgbClr val="161616"/>
                </a:solidFill>
                <a:effectLst/>
                <a:latin typeface="Georgia"/>
              </a:rPr>
              <a:t>Tony Jack </a:t>
            </a:r>
            <a:r>
              <a:rPr lang="en-GB">
                <a:solidFill>
                  <a:srgbClr val="161616"/>
                </a:solidFill>
                <a:latin typeface="Georgia"/>
              </a:rPr>
              <a:t>believes the more</a:t>
            </a:r>
            <a:r>
              <a:rPr lang="en-GB" b="0" i="0" u="none" strike="noStrike">
                <a:solidFill>
                  <a:srgbClr val="161616"/>
                </a:solidFill>
                <a:effectLst/>
                <a:latin typeface="Georgia"/>
              </a:rPr>
              <a:t> you  care about other people the more likely you are to believe in God</a:t>
            </a:r>
            <a:r>
              <a:rPr lang="en-GB">
                <a:solidFill>
                  <a:srgbClr val="161616"/>
                </a:solidFill>
                <a:latin typeface="Georgia"/>
              </a:rPr>
              <a:t>. When we take a look at empathy and a system of caring about people it can relate directly back to belief.</a:t>
            </a:r>
            <a:endParaRPr lang="en-GB" b="0" i="0" u="none" strike="noStrike">
              <a:solidFill>
                <a:srgbClr val="161616"/>
              </a:solidFill>
              <a:effectLst/>
              <a:latin typeface="Georgia"/>
            </a:endParaRPr>
          </a:p>
          <a:p>
            <a:endParaRPr lang="en-GB" b="0" i="0" u="none" strike="noStrike">
              <a:solidFill>
                <a:srgbClr val="161616"/>
              </a:solidFill>
              <a:effectLst/>
              <a:latin typeface="Georgia"/>
            </a:endParaRPr>
          </a:p>
        </p:txBody>
      </p:sp>
      <p:sp>
        <p:nvSpPr>
          <p:cNvPr id="4" name="Slide Number Placeholder 3"/>
          <p:cNvSpPr>
            <a:spLocks noGrp="1"/>
          </p:cNvSpPr>
          <p:nvPr>
            <p:ph type="sldNum" sz="quarter" idx="5"/>
          </p:nvPr>
        </p:nvSpPr>
        <p:spPr/>
        <p:txBody>
          <a:bodyPr/>
          <a:lstStyle/>
          <a:p>
            <a:fld id="{2FB86DEF-73A0-4318-B289-7FA596D4776E}" type="slidenum">
              <a:rPr lang="en-GB" smtClean="0"/>
              <a:t>4</a:t>
            </a:fld>
            <a:endParaRPr lang="en-GB"/>
          </a:p>
        </p:txBody>
      </p:sp>
    </p:spTree>
    <p:extLst>
      <p:ext uri="{BB962C8B-B14F-4D97-AF65-F5344CB8AC3E}">
        <p14:creationId xmlns:p14="http://schemas.microsoft.com/office/powerpoint/2010/main" val="25695238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conclusion. From the themes we have explored today I think we have learned that the boundary between faith and science is constantly shifting and will never truly be distinguished. As Tony Jack has highlighted when we have two different ways of thinking analytically and critically we will always have different view point on religion and science.</a:t>
            </a:r>
            <a:endParaRPr lang="en-US"/>
          </a:p>
        </p:txBody>
      </p:sp>
      <p:sp>
        <p:nvSpPr>
          <p:cNvPr id="4" name="Slide Number Placeholder 3"/>
          <p:cNvSpPr>
            <a:spLocks noGrp="1"/>
          </p:cNvSpPr>
          <p:nvPr>
            <p:ph type="sldNum" sz="quarter" idx="5"/>
          </p:nvPr>
        </p:nvSpPr>
        <p:spPr/>
        <p:txBody>
          <a:bodyPr/>
          <a:lstStyle/>
          <a:p>
            <a:fld id="{2FB86DEF-73A0-4318-B289-7FA596D4776E}" type="slidenum">
              <a:rPr lang="en-GB" smtClean="0"/>
              <a:t>5</a:t>
            </a:fld>
            <a:endParaRPr lang="en-GB"/>
          </a:p>
        </p:txBody>
      </p:sp>
    </p:spTree>
    <p:extLst>
      <p:ext uri="{BB962C8B-B14F-4D97-AF65-F5344CB8AC3E}">
        <p14:creationId xmlns:p14="http://schemas.microsoft.com/office/powerpoint/2010/main" val="7747104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11/25/2025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11/25/2025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11/25/2025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bbc.co.uk/bitesize/guides/zxcrpbk/revision/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Religion and Boundaries </a:t>
            </a:r>
          </a:p>
        </p:txBody>
      </p:sp>
      <p:sp>
        <p:nvSpPr>
          <p:cNvPr id="3" name="Subtitle 2"/>
          <p:cNvSpPr>
            <a:spLocks noGrp="1"/>
          </p:cNvSpPr>
          <p:nvPr>
            <p:ph type="subTitle" idx="1"/>
          </p:nvPr>
        </p:nvSpPr>
        <p:spPr/>
        <p:txBody>
          <a:bodyPr vert="horz" lIns="91440" tIns="45720" rIns="91440" bIns="45720" rtlCol="0" anchor="t">
            <a:normAutofit/>
          </a:bodyPr>
          <a:lstStyle/>
          <a:p>
            <a:r>
              <a:rPr lang="en-US"/>
              <a:t>Can Religion (Christianity) and science coexist?</a:t>
            </a:r>
          </a:p>
        </p:txBody>
      </p:sp>
      <p:pic>
        <p:nvPicPr>
          <p:cNvPr id="4" name="Picture 3">
            <a:extLst>
              <a:ext uri="{FF2B5EF4-FFF2-40B4-BE49-F238E27FC236}">
                <a16:creationId xmlns:a16="http://schemas.microsoft.com/office/drawing/2014/main" id="{DCA714D2-91E9-7F8C-F83D-77B0B7C990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89277" y="4102100"/>
            <a:ext cx="3886200" cy="27559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BF389-3BEE-CDE9-6D9A-AA496B637CA1}"/>
              </a:ext>
            </a:extLst>
          </p:cNvPr>
          <p:cNvSpPr>
            <a:spLocks noGrp="1"/>
          </p:cNvSpPr>
          <p:nvPr>
            <p:ph type="title"/>
          </p:nvPr>
        </p:nvSpPr>
        <p:spPr/>
        <p:txBody>
          <a:bodyPr/>
          <a:lstStyle/>
          <a:p>
            <a:r>
              <a:rPr lang="en-US"/>
              <a:t>Scientists and Religion </a:t>
            </a:r>
          </a:p>
        </p:txBody>
      </p:sp>
      <p:sp>
        <p:nvSpPr>
          <p:cNvPr id="3" name="Content Placeholder 2">
            <a:extLst>
              <a:ext uri="{FF2B5EF4-FFF2-40B4-BE49-F238E27FC236}">
                <a16:creationId xmlns:a16="http://schemas.microsoft.com/office/drawing/2014/main" id="{E506F553-110B-67F5-8713-43BC2060E22A}"/>
              </a:ext>
            </a:extLst>
          </p:cNvPr>
          <p:cNvSpPr>
            <a:spLocks noGrp="1"/>
          </p:cNvSpPr>
          <p:nvPr>
            <p:ph idx="1"/>
          </p:nvPr>
        </p:nvSpPr>
        <p:spPr/>
        <p:txBody>
          <a:bodyPr vert="horz" lIns="91440" tIns="45720" rIns="91440" bIns="45720" rtlCol="0" anchor="t">
            <a:normAutofit/>
          </a:bodyPr>
          <a:lstStyle/>
          <a:p>
            <a:endParaRPr lang="en-GB"/>
          </a:p>
          <a:p>
            <a:r>
              <a:rPr lang="en-GB"/>
              <a:t>There are many scientists that argue that there is no room for Religion in their practise. That it’s outdated and cannot aid or benefit them. </a:t>
            </a:r>
          </a:p>
          <a:p>
            <a:endParaRPr lang="en-GB"/>
          </a:p>
        </p:txBody>
      </p:sp>
      <p:pic>
        <p:nvPicPr>
          <p:cNvPr id="4" name="Picture 3">
            <a:extLst>
              <a:ext uri="{FF2B5EF4-FFF2-40B4-BE49-F238E27FC236}">
                <a16:creationId xmlns:a16="http://schemas.microsoft.com/office/drawing/2014/main" id="{2533C391-9EF7-AC38-5793-3CBFDB3585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07300" y="3396863"/>
            <a:ext cx="2446499" cy="2627721"/>
          </a:xfrm>
          <a:prstGeom prst="rect">
            <a:avLst/>
          </a:prstGeom>
        </p:spPr>
      </p:pic>
    </p:spTree>
    <p:extLst>
      <p:ext uri="{BB962C8B-B14F-4D97-AF65-F5344CB8AC3E}">
        <p14:creationId xmlns:p14="http://schemas.microsoft.com/office/powerpoint/2010/main" val="38584283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9E7DD-259B-D4A6-ACC9-C67F88FD505A}"/>
              </a:ext>
            </a:extLst>
          </p:cNvPr>
          <p:cNvSpPr>
            <a:spLocks noGrp="1"/>
          </p:cNvSpPr>
          <p:nvPr>
            <p:ph type="title"/>
          </p:nvPr>
        </p:nvSpPr>
        <p:spPr/>
        <p:txBody>
          <a:bodyPr/>
          <a:lstStyle/>
          <a:p>
            <a:r>
              <a:rPr lang="en-US"/>
              <a:t>Contradictions </a:t>
            </a:r>
          </a:p>
        </p:txBody>
      </p:sp>
      <p:sp>
        <p:nvSpPr>
          <p:cNvPr id="3" name="Content Placeholder 2">
            <a:extLst>
              <a:ext uri="{FF2B5EF4-FFF2-40B4-BE49-F238E27FC236}">
                <a16:creationId xmlns:a16="http://schemas.microsoft.com/office/drawing/2014/main" id="{C48A02C1-ACA1-D712-FD44-32EBD39F0E58}"/>
              </a:ext>
            </a:extLst>
          </p:cNvPr>
          <p:cNvSpPr>
            <a:spLocks noGrp="1"/>
          </p:cNvSpPr>
          <p:nvPr>
            <p:ph idx="1"/>
          </p:nvPr>
        </p:nvSpPr>
        <p:spPr/>
        <p:txBody>
          <a:bodyPr>
            <a:normAutofit/>
          </a:bodyPr>
          <a:lstStyle/>
          <a:p>
            <a:r>
              <a:rPr lang="en-GB" sz="3200"/>
              <a:t>Literalist </a:t>
            </a:r>
          </a:p>
          <a:p>
            <a:r>
              <a:rPr lang="en-GB" sz="3200"/>
              <a:t>Conservative </a:t>
            </a:r>
          </a:p>
          <a:p>
            <a:r>
              <a:rPr lang="en-GB" sz="3200"/>
              <a:t>Liberal </a:t>
            </a:r>
            <a:endParaRPr lang="en-US" sz="3200"/>
          </a:p>
        </p:txBody>
      </p:sp>
      <p:pic>
        <p:nvPicPr>
          <p:cNvPr id="4" name="Picture 3">
            <a:extLst>
              <a:ext uri="{FF2B5EF4-FFF2-40B4-BE49-F238E27FC236}">
                <a16:creationId xmlns:a16="http://schemas.microsoft.com/office/drawing/2014/main" id="{A5ABC9A7-2955-E2F3-46A4-76654112F3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87242" y="1690687"/>
            <a:ext cx="6570928" cy="4052555"/>
          </a:xfrm>
          <a:prstGeom prst="rect">
            <a:avLst/>
          </a:prstGeom>
        </p:spPr>
      </p:pic>
    </p:spTree>
    <p:extLst>
      <p:ext uri="{BB962C8B-B14F-4D97-AF65-F5344CB8AC3E}">
        <p14:creationId xmlns:p14="http://schemas.microsoft.com/office/powerpoint/2010/main" val="2430457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E74D3-9BEE-008D-F006-F1F26C6105AB}"/>
              </a:ext>
            </a:extLst>
          </p:cNvPr>
          <p:cNvSpPr>
            <a:spLocks noGrp="1"/>
          </p:cNvSpPr>
          <p:nvPr>
            <p:ph type="title"/>
          </p:nvPr>
        </p:nvSpPr>
        <p:spPr/>
        <p:txBody>
          <a:bodyPr/>
          <a:lstStyle/>
          <a:p>
            <a:r>
              <a:rPr lang="en-GB"/>
              <a:t>Is there room for God?</a:t>
            </a:r>
            <a:endParaRPr lang="en-US"/>
          </a:p>
        </p:txBody>
      </p:sp>
      <p:sp>
        <p:nvSpPr>
          <p:cNvPr id="3" name="Content Placeholder 2">
            <a:extLst>
              <a:ext uri="{FF2B5EF4-FFF2-40B4-BE49-F238E27FC236}">
                <a16:creationId xmlns:a16="http://schemas.microsoft.com/office/drawing/2014/main" id="{44C855E6-AD35-93E8-BE9E-F598482C7D3B}"/>
              </a:ext>
            </a:extLst>
          </p:cNvPr>
          <p:cNvSpPr>
            <a:spLocks noGrp="1"/>
          </p:cNvSpPr>
          <p:nvPr>
            <p:ph idx="1"/>
          </p:nvPr>
        </p:nvSpPr>
        <p:spPr/>
        <p:txBody>
          <a:bodyPr/>
          <a:lstStyle/>
          <a:p>
            <a:r>
              <a:rPr lang="en-GB"/>
              <a:t>Although the statistics are far lower for scientist, a poll conducted by the pew research centre in 2009 found that </a:t>
            </a:r>
            <a:r>
              <a:rPr lang="en-GB" b="0" i="0" u="none" strike="noStrike">
                <a:solidFill>
                  <a:srgbClr val="001D35"/>
                </a:solidFill>
                <a:effectLst/>
                <a:latin typeface="Google Sans"/>
              </a:rPr>
              <a:t>about 51% of scientists believe in some form of deity or higher power.</a:t>
            </a:r>
            <a:endParaRPr lang="en-US"/>
          </a:p>
        </p:txBody>
      </p:sp>
      <p:pic>
        <p:nvPicPr>
          <p:cNvPr id="4" name="Picture 3">
            <a:extLst>
              <a:ext uri="{FF2B5EF4-FFF2-40B4-BE49-F238E27FC236}">
                <a16:creationId xmlns:a16="http://schemas.microsoft.com/office/drawing/2014/main" id="{A05915FB-3D76-7AA2-EA7D-DF247C3A66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31119" y="5080000"/>
            <a:ext cx="3925532" cy="1778000"/>
          </a:xfrm>
          <a:prstGeom prst="rect">
            <a:avLst/>
          </a:prstGeom>
        </p:spPr>
      </p:pic>
    </p:spTree>
    <p:extLst>
      <p:ext uri="{BB962C8B-B14F-4D97-AF65-F5344CB8AC3E}">
        <p14:creationId xmlns:p14="http://schemas.microsoft.com/office/powerpoint/2010/main" val="1166640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37870-E950-A251-A3C8-2FDA4DCAA8EC}"/>
              </a:ext>
            </a:extLst>
          </p:cNvPr>
          <p:cNvSpPr>
            <a:spLocks noGrp="1"/>
          </p:cNvSpPr>
          <p:nvPr>
            <p:ph type="title"/>
          </p:nvPr>
        </p:nvSpPr>
        <p:spPr/>
        <p:txBody>
          <a:bodyPr/>
          <a:lstStyle/>
          <a:p>
            <a:r>
              <a:rPr lang="en-GB"/>
              <a:t>C</a:t>
            </a:r>
            <a:r>
              <a:rPr lang="en-US"/>
              <a:t>onclusion</a:t>
            </a:r>
          </a:p>
        </p:txBody>
      </p:sp>
      <p:sp>
        <p:nvSpPr>
          <p:cNvPr id="3" name="Content Placeholder 2">
            <a:extLst>
              <a:ext uri="{FF2B5EF4-FFF2-40B4-BE49-F238E27FC236}">
                <a16:creationId xmlns:a16="http://schemas.microsoft.com/office/drawing/2014/main" id="{8AD5225E-C8CF-59A7-6530-32891E40DB43}"/>
              </a:ext>
            </a:extLst>
          </p:cNvPr>
          <p:cNvSpPr>
            <a:spLocks noGrp="1"/>
          </p:cNvSpPr>
          <p:nvPr>
            <p:ph idx="1"/>
          </p:nvPr>
        </p:nvSpPr>
        <p:spPr/>
        <p:txBody>
          <a:bodyPr/>
          <a:lstStyle/>
          <a:p>
            <a:r>
              <a:rPr lang="en-GB"/>
              <a:t>Although there is a decline in scientists that believe in the word of the bible. Does this mean there is no room for faith within the field?</a:t>
            </a:r>
            <a:endParaRPr lang="en-US"/>
          </a:p>
        </p:txBody>
      </p:sp>
      <p:pic>
        <p:nvPicPr>
          <p:cNvPr id="4" name="Picture 3">
            <a:extLst>
              <a:ext uri="{FF2B5EF4-FFF2-40B4-BE49-F238E27FC236}">
                <a16:creationId xmlns:a16="http://schemas.microsoft.com/office/drawing/2014/main" id="{45BEB33F-615F-3534-EF03-5AA5B4EDBD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4274" y="2796139"/>
            <a:ext cx="5819191" cy="3515761"/>
          </a:xfrm>
          <a:prstGeom prst="rect">
            <a:avLst/>
          </a:prstGeom>
        </p:spPr>
      </p:pic>
    </p:spTree>
    <p:extLst>
      <p:ext uri="{BB962C8B-B14F-4D97-AF65-F5344CB8AC3E}">
        <p14:creationId xmlns:p14="http://schemas.microsoft.com/office/powerpoint/2010/main" val="2284524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AFC8C-49AE-C147-90CC-A843EAD1F721}"/>
              </a:ext>
            </a:extLst>
          </p:cNvPr>
          <p:cNvSpPr>
            <a:spLocks noGrp="1"/>
          </p:cNvSpPr>
          <p:nvPr>
            <p:ph type="title"/>
          </p:nvPr>
        </p:nvSpPr>
        <p:spPr/>
        <p:txBody>
          <a:bodyPr/>
          <a:lstStyle/>
          <a:p>
            <a:r>
              <a:rPr lang="en-US"/>
              <a:t>Reference list </a:t>
            </a:r>
          </a:p>
        </p:txBody>
      </p:sp>
      <p:sp>
        <p:nvSpPr>
          <p:cNvPr id="3" name="Content Placeholder 2">
            <a:extLst>
              <a:ext uri="{FF2B5EF4-FFF2-40B4-BE49-F238E27FC236}">
                <a16:creationId xmlns:a16="http://schemas.microsoft.com/office/drawing/2014/main" id="{F1E3A1AE-D41C-F9B8-8FBE-359E299B841F}"/>
              </a:ext>
            </a:extLst>
          </p:cNvPr>
          <p:cNvSpPr>
            <a:spLocks noGrp="1"/>
          </p:cNvSpPr>
          <p:nvPr>
            <p:ph idx="1"/>
          </p:nvPr>
        </p:nvSpPr>
        <p:spPr/>
        <p:txBody>
          <a:bodyPr vert="horz" lIns="91440" tIns="45720" rIns="91440" bIns="45720" rtlCol="0" anchor="t">
            <a:normAutofit/>
          </a:bodyPr>
          <a:lstStyle/>
          <a:p>
            <a:endParaRPr lang="en-US" sz="1100">
              <a:latin typeface="Roboto"/>
              <a:ea typeface="Roboto"/>
              <a:cs typeface="Roboto"/>
            </a:endParaRPr>
          </a:p>
          <a:p>
            <a:r>
              <a:rPr lang="en-US" sz="1100">
                <a:latin typeface="Roboto"/>
                <a:ea typeface="Roboto"/>
                <a:cs typeface="Roboto"/>
              </a:rPr>
              <a:t>The Bible</a:t>
            </a:r>
            <a:br>
              <a:rPr lang="en-US" sz="1100">
                <a:latin typeface="Roboto"/>
                <a:ea typeface="Roboto"/>
                <a:cs typeface="Roboto"/>
              </a:rPr>
            </a:br>
            <a:r>
              <a:rPr lang="en-US" sz="1100">
                <a:latin typeface="Roboto"/>
                <a:ea typeface="Roboto"/>
                <a:cs typeface="Roboto"/>
              </a:rPr>
              <a:t>Symbolism. Available: </a:t>
            </a:r>
            <a:r>
              <a:rPr lang="en-US" sz="1100">
                <a:solidFill>
                  <a:srgbClr val="0066CC"/>
                </a:solidFill>
                <a:latin typeface="Roboto"/>
                <a:ea typeface="Roboto"/>
                <a:cs typeface="Roboto"/>
                <a:hlinkClick r:id="rId2"/>
              </a:rPr>
              <a:t>https://www.bbc.co.uk/bitesize/guides/zxcrpbk/revision/3</a:t>
            </a:r>
            <a:r>
              <a:rPr lang="en-US" sz="1100">
                <a:latin typeface="Roboto"/>
                <a:ea typeface="Roboto"/>
                <a:cs typeface="Roboto"/>
              </a:rPr>
              <a:t> [24th </a:t>
            </a:r>
            <a:r>
              <a:rPr lang="en-US" sz="1100" err="1">
                <a:latin typeface="Roboto"/>
                <a:ea typeface="Roboto"/>
                <a:cs typeface="Roboto"/>
              </a:rPr>
              <a:t>november</a:t>
            </a:r>
            <a:r>
              <a:rPr lang="en-US" sz="1100">
                <a:latin typeface="Roboto"/>
                <a:ea typeface="Roboto"/>
                <a:cs typeface="Roboto"/>
              </a:rPr>
              <a:t>, 2025].</a:t>
            </a:r>
            <a:endParaRPr lang="en-US"/>
          </a:p>
          <a:p>
            <a:r>
              <a:rPr lang="en-US" sz="1100">
                <a:latin typeface="Roboto"/>
                <a:ea typeface="Roboto"/>
                <a:cs typeface="Roboto"/>
              </a:rPr>
              <a:t>DEGRASSE TYSON NEIL, 2004. </a:t>
            </a:r>
            <a:r>
              <a:rPr lang="en-US" sz="1100" i="1">
                <a:latin typeface="Roboto"/>
                <a:ea typeface="Roboto"/>
                <a:cs typeface="Roboto"/>
              </a:rPr>
              <a:t>The sky is not the limit: adventures of an urban Astrophysicist. </a:t>
            </a:r>
            <a:r>
              <a:rPr lang="en-US" sz="1100">
                <a:latin typeface="Roboto"/>
                <a:ea typeface="Roboto"/>
                <a:cs typeface="Roboto"/>
              </a:rPr>
              <a:t>2nd </a:t>
            </a:r>
            <a:r>
              <a:rPr lang="en-US" sz="1100" err="1">
                <a:latin typeface="Roboto"/>
                <a:ea typeface="Roboto"/>
                <a:cs typeface="Roboto"/>
              </a:rPr>
              <a:t>edn</a:t>
            </a:r>
            <a:r>
              <a:rPr lang="en-US" sz="1100">
                <a:latin typeface="Roboto"/>
                <a:ea typeface="Roboto"/>
                <a:cs typeface="Roboto"/>
              </a:rPr>
              <a:t>. new </a:t>
            </a:r>
            <a:r>
              <a:rPr lang="en-US" sz="1100" err="1">
                <a:latin typeface="Roboto"/>
                <a:ea typeface="Roboto"/>
                <a:cs typeface="Roboto"/>
              </a:rPr>
              <a:t>york</a:t>
            </a:r>
            <a:r>
              <a:rPr lang="en-US" sz="1100">
                <a:latin typeface="Roboto"/>
                <a:ea typeface="Roboto"/>
                <a:cs typeface="Roboto"/>
              </a:rPr>
              <a:t>: </a:t>
            </a:r>
            <a:r>
              <a:rPr lang="en-US" sz="1100" err="1">
                <a:latin typeface="Roboto"/>
                <a:ea typeface="Roboto"/>
                <a:cs typeface="Roboto"/>
              </a:rPr>
              <a:t>prometheus</a:t>
            </a:r>
            <a:r>
              <a:rPr lang="en-US" sz="1100">
                <a:latin typeface="Roboto"/>
                <a:ea typeface="Roboto"/>
                <a:cs typeface="Roboto"/>
              </a:rPr>
              <a:t>.</a:t>
            </a:r>
            <a:endParaRPr lang="en-US"/>
          </a:p>
          <a:p>
            <a:r>
              <a:rPr lang="en-US" sz="1100">
                <a:latin typeface="Roboto"/>
                <a:ea typeface="Roboto"/>
                <a:cs typeface="Roboto"/>
              </a:rPr>
              <a:t>JACK TONY, </a:t>
            </a:r>
            <a:r>
              <a:rPr lang="en-US" sz="1100" i="1">
                <a:latin typeface="Roboto"/>
                <a:ea typeface="Roboto"/>
                <a:cs typeface="Roboto"/>
              </a:rPr>
              <a:t>A scientific defense of spiritual &amp; religious faith.</a:t>
            </a:r>
            <a:endParaRPr lang="en-US"/>
          </a:p>
          <a:p>
            <a:r>
              <a:rPr lang="en-US" sz="1100">
                <a:latin typeface="Roboto"/>
                <a:ea typeface="Roboto"/>
                <a:cs typeface="Roboto"/>
              </a:rPr>
              <a:t>LEGG MARK, 2023. </a:t>
            </a:r>
            <a:r>
              <a:rPr lang="en-US" sz="1100" i="1">
                <a:latin typeface="Roboto"/>
                <a:ea typeface="Roboto"/>
                <a:cs typeface="Roboto"/>
              </a:rPr>
              <a:t>8 Modern day-Christian scientists you need to know.</a:t>
            </a:r>
            <a:endParaRPr lang="en-US"/>
          </a:p>
          <a:p>
            <a:r>
              <a:rPr lang="en-US" sz="1100">
                <a:latin typeface="Roboto"/>
                <a:ea typeface="Roboto"/>
                <a:cs typeface="Roboto"/>
              </a:rPr>
              <a:t>MASCI DAVID, 2009. </a:t>
            </a:r>
            <a:r>
              <a:rPr lang="en-US" sz="1100" i="1">
                <a:latin typeface="Roboto"/>
                <a:ea typeface="Roboto"/>
                <a:cs typeface="Roboto"/>
              </a:rPr>
              <a:t>Pew Research Centre. </a:t>
            </a:r>
            <a:r>
              <a:rPr lang="en-US" sz="1100">
                <a:latin typeface="Roboto"/>
                <a:ea typeface="Roboto"/>
                <a:cs typeface="Roboto"/>
              </a:rPr>
              <a:t>Washington, DC: Pew Research Center’s.</a:t>
            </a:r>
            <a:endParaRPr lang="en-US"/>
          </a:p>
          <a:p>
            <a:pPr marL="0" indent="0">
              <a:buNone/>
            </a:pPr>
            <a:r>
              <a:rPr lang="en-US" sz="1050">
                <a:latin typeface="Aptos"/>
                <a:ea typeface="Roboto"/>
                <a:cs typeface="Roboto"/>
              </a:rPr>
              <a:t>Images are free use from shutterstock </a:t>
            </a:r>
          </a:p>
          <a:p>
            <a:endParaRPr lang="en-US"/>
          </a:p>
        </p:txBody>
      </p:sp>
    </p:spTree>
    <p:extLst>
      <p:ext uri="{BB962C8B-B14F-4D97-AF65-F5344CB8AC3E}">
        <p14:creationId xmlns:p14="http://schemas.microsoft.com/office/powerpoint/2010/main" val="38038731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5</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Religion and Boundaries </vt:lpstr>
      <vt:lpstr>Scientists and Religion </vt:lpstr>
      <vt:lpstr>Contradictions </vt:lpstr>
      <vt:lpstr>Is there room for God?</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Religion and Boundaries </dc:title>
  <dc:creator/>
  <cp:revision>1</cp:revision>
  <dcterms:created xsi:type="dcterms:W3CDTF">2025-11-24T19:29:26Z</dcterms:created>
  <dcterms:modified xsi:type="dcterms:W3CDTF">2025-11-25T15:17:21Z</dcterms:modified>
</cp:coreProperties>
</file>