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15"/>
  </p:notesMasterIdLst>
  <p:sldIdLst>
    <p:sldId id="621" r:id="rId4"/>
    <p:sldId id="657" r:id="rId5"/>
    <p:sldId id="658" r:id="rId6"/>
    <p:sldId id="659" r:id="rId7"/>
    <p:sldId id="660" r:id="rId8"/>
    <p:sldId id="653" r:id="rId9"/>
    <p:sldId id="654" r:id="rId10"/>
    <p:sldId id="655" r:id="rId11"/>
    <p:sldId id="656" r:id="rId12"/>
    <p:sldId id="661" r:id="rId13"/>
    <p:sldId id="662" r:id="rId1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822031-79EC-4574-D291-F4DD5DE11864}" name="Naomi Doerge" initials="" userId="S::Naomi.Doerge@aspectworld.com::444bfebc-eca3-49ad-9de5-3ba10759dbe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73AFF"/>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04CC0B-9BA5-9F64-4A6F-58028DBE1B7E}" v="6" dt="2024-07-05T08:51:13.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84"/>
  </p:normalViewPr>
  <p:slideViewPr>
    <p:cSldViewPr snapToGrid="0">
      <p:cViewPr varScale="1">
        <p:scale>
          <a:sx n="80" d="100"/>
          <a:sy n="80" d="100"/>
        </p:scale>
        <p:origin x="119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21" Type="http://schemas.microsoft.com/office/2015/10/relationships/revisionInfo" Target="revisionInfo.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c2ba5b26-9392-4f76-82ca-966719aba79f" providerId="ADAL" clId="{3A10DAB8-5D1C-B74F-BC04-A9F19C191CBA}"/>
    <pc:docChg chg="undo custSel addSld delSld modSld">
      <pc:chgData name="Naomi Doerge" userId="c2ba5b26-9392-4f76-82ca-966719aba79f" providerId="ADAL" clId="{3A10DAB8-5D1C-B74F-BC04-A9F19C191CBA}" dt="2024-06-26T15:27:30.487" v="4002" actId="14100"/>
      <pc:docMkLst>
        <pc:docMk/>
      </pc:docMkLst>
      <pc:sldChg chg="modSp modAnim">
        <pc:chgData name="Naomi Doerge" userId="c2ba5b26-9392-4f76-82ca-966719aba79f" providerId="ADAL" clId="{3A10DAB8-5D1C-B74F-BC04-A9F19C191CBA}" dt="2024-06-26T15:16:16.070" v="3565" actId="20577"/>
        <pc:sldMkLst>
          <pc:docMk/>
          <pc:sldMk cId="0" sldId="389"/>
        </pc:sldMkLst>
        <pc:spChg chg="mod">
          <ac:chgData name="Naomi Doerge" userId="c2ba5b26-9392-4f76-82ca-966719aba79f" providerId="ADAL" clId="{3A10DAB8-5D1C-B74F-BC04-A9F19C191CBA}" dt="2024-06-26T15:16:16.070" v="3565" actId="20577"/>
          <ac:spMkLst>
            <pc:docMk/>
            <pc:sldMk cId="0" sldId="389"/>
            <ac:spMk id="6146" creationId="{5A77C339-3E8A-4CC0-A56B-7BA05FE0E731}"/>
          </ac:spMkLst>
        </pc:spChg>
        <pc:spChg chg="mod">
          <ac:chgData name="Naomi Doerge" userId="c2ba5b26-9392-4f76-82ca-966719aba79f" providerId="ADAL" clId="{3A10DAB8-5D1C-B74F-BC04-A9F19C191CBA}" dt="2024-06-26T13:36:08.998" v="162"/>
          <ac:spMkLst>
            <pc:docMk/>
            <pc:sldMk cId="0" sldId="389"/>
            <ac:spMk id="6147" creationId="{A66A81E7-4882-4275-977B-00E927A984F3}"/>
          </ac:spMkLst>
        </pc:spChg>
      </pc:sldChg>
      <pc:sldChg chg="del">
        <pc:chgData name="Naomi Doerge" userId="c2ba5b26-9392-4f76-82ca-966719aba79f" providerId="ADAL" clId="{3A10DAB8-5D1C-B74F-BC04-A9F19C191CBA}" dt="2024-06-26T13:44:06.040" v="420" actId="2696"/>
        <pc:sldMkLst>
          <pc:docMk/>
          <pc:sldMk cId="0" sldId="393"/>
        </pc:sldMkLst>
      </pc:sldChg>
      <pc:sldChg chg="del">
        <pc:chgData name="Naomi Doerge" userId="c2ba5b26-9392-4f76-82ca-966719aba79f" providerId="ADAL" clId="{3A10DAB8-5D1C-B74F-BC04-A9F19C191CBA}" dt="2024-06-26T13:44:07.017" v="421" actId="2696"/>
        <pc:sldMkLst>
          <pc:docMk/>
          <pc:sldMk cId="0" sldId="394"/>
        </pc:sldMkLst>
      </pc:sldChg>
      <pc:sldChg chg="del">
        <pc:chgData name="Naomi Doerge" userId="c2ba5b26-9392-4f76-82ca-966719aba79f" providerId="ADAL" clId="{3A10DAB8-5D1C-B74F-BC04-A9F19C191CBA}" dt="2024-06-26T13:44:01.686" v="417" actId="2696"/>
        <pc:sldMkLst>
          <pc:docMk/>
          <pc:sldMk cId="0" sldId="396"/>
        </pc:sldMkLst>
      </pc:sldChg>
      <pc:sldChg chg="addSp delSp modSp mod">
        <pc:chgData name="Naomi Doerge" userId="c2ba5b26-9392-4f76-82ca-966719aba79f" providerId="ADAL" clId="{3A10DAB8-5D1C-B74F-BC04-A9F19C191CBA}" dt="2024-06-26T13:51:11.149" v="886"/>
        <pc:sldMkLst>
          <pc:docMk/>
          <pc:sldMk cId="0" sldId="397"/>
        </pc:sldMkLst>
        <pc:spChg chg="mod">
          <ac:chgData name="Naomi Doerge" userId="c2ba5b26-9392-4f76-82ca-966719aba79f" providerId="ADAL" clId="{3A10DAB8-5D1C-B74F-BC04-A9F19C191CBA}" dt="2024-06-26T13:51:09.844" v="884" actId="20577"/>
          <ac:spMkLst>
            <pc:docMk/>
            <pc:sldMk cId="0" sldId="397"/>
            <ac:spMk id="2" creationId="{B58F98C4-66F0-6B9D-D3A7-383F3B85932D}"/>
          </ac:spMkLst>
        </pc:spChg>
        <pc:spChg chg="add del mod">
          <ac:chgData name="Naomi Doerge" userId="c2ba5b26-9392-4f76-82ca-966719aba79f" providerId="ADAL" clId="{3A10DAB8-5D1C-B74F-BC04-A9F19C191CBA}" dt="2024-06-26T13:43:58.311" v="416" actId="478"/>
          <ac:spMkLst>
            <pc:docMk/>
            <pc:sldMk cId="0" sldId="397"/>
            <ac:spMk id="3" creationId="{E5A70D16-7E94-3E4A-B07B-F1007A297700}"/>
          </ac:spMkLst>
        </pc:spChg>
        <pc:spChg chg="add del mod">
          <ac:chgData name="Naomi Doerge" userId="c2ba5b26-9392-4f76-82ca-966719aba79f" providerId="ADAL" clId="{3A10DAB8-5D1C-B74F-BC04-A9F19C191CBA}" dt="2024-06-26T13:51:11.149" v="886"/>
          <ac:spMkLst>
            <pc:docMk/>
            <pc:sldMk cId="0" sldId="397"/>
            <ac:spMk id="4" creationId="{91C8D6E2-A128-5539-ACA9-12E8CE75FD0D}"/>
          </ac:spMkLst>
        </pc:spChg>
        <pc:spChg chg="add mod">
          <ac:chgData name="Naomi Doerge" userId="c2ba5b26-9392-4f76-82ca-966719aba79f" providerId="ADAL" clId="{3A10DAB8-5D1C-B74F-BC04-A9F19C191CBA}" dt="2024-06-26T13:50:14.021" v="608" actId="113"/>
          <ac:spMkLst>
            <pc:docMk/>
            <pc:sldMk cId="0" sldId="397"/>
            <ac:spMk id="5" creationId="{2CF8FFA8-7FAC-F524-82A8-2D1D5B1BEF33}"/>
          </ac:spMkLst>
        </pc:spChg>
      </pc:sldChg>
      <pc:sldChg chg="modSp mod">
        <pc:chgData name="Naomi Doerge" userId="c2ba5b26-9392-4f76-82ca-966719aba79f" providerId="ADAL" clId="{3A10DAB8-5D1C-B74F-BC04-A9F19C191CBA}" dt="2024-06-26T09:08:47.634" v="21" actId="20577"/>
        <pc:sldMkLst>
          <pc:docMk/>
          <pc:sldMk cId="738942598" sldId="621"/>
        </pc:sldMkLst>
        <pc:spChg chg="mod">
          <ac:chgData name="Naomi Doerge" userId="c2ba5b26-9392-4f76-82ca-966719aba79f" providerId="ADAL" clId="{3A10DAB8-5D1C-B74F-BC04-A9F19C191CBA}" dt="2024-06-26T09:08:47.634" v="21" actId="20577"/>
          <ac:spMkLst>
            <pc:docMk/>
            <pc:sldMk cId="738942598" sldId="621"/>
            <ac:spMk id="4" creationId="{00000000-0000-0000-0000-000000000000}"/>
          </ac:spMkLst>
        </pc:spChg>
      </pc:sldChg>
      <pc:sldChg chg="add">
        <pc:chgData name="Naomi Doerge" userId="c2ba5b26-9392-4f76-82ca-966719aba79f" providerId="ADAL" clId="{3A10DAB8-5D1C-B74F-BC04-A9F19C191CBA}" dt="2024-06-26T13:36:37.315" v="163"/>
        <pc:sldMkLst>
          <pc:docMk/>
          <pc:sldMk cId="524902452" sldId="625"/>
        </pc:sldMkLst>
      </pc:sldChg>
      <pc:sldChg chg="add">
        <pc:chgData name="Naomi Doerge" userId="c2ba5b26-9392-4f76-82ca-966719aba79f" providerId="ADAL" clId="{3A10DAB8-5D1C-B74F-BC04-A9F19C191CBA}" dt="2024-06-26T13:36:37.315" v="163"/>
        <pc:sldMkLst>
          <pc:docMk/>
          <pc:sldMk cId="731987309" sldId="626"/>
        </pc:sldMkLst>
      </pc:sldChg>
      <pc:sldChg chg="del">
        <pc:chgData name="Naomi Doerge" userId="c2ba5b26-9392-4f76-82ca-966719aba79f" providerId="ADAL" clId="{3A10DAB8-5D1C-B74F-BC04-A9F19C191CBA}" dt="2024-06-26T13:37:19.843" v="193" actId="2696"/>
        <pc:sldMkLst>
          <pc:docMk/>
          <pc:sldMk cId="26965323" sldId="628"/>
        </pc:sldMkLst>
      </pc:sldChg>
      <pc:sldChg chg="modSp add modAnim">
        <pc:chgData name="Naomi Doerge" userId="c2ba5b26-9392-4f76-82ca-966719aba79f" providerId="ADAL" clId="{3A10DAB8-5D1C-B74F-BC04-A9F19C191CBA}" dt="2024-06-26T13:49:33.502" v="586" actId="1076"/>
        <pc:sldMkLst>
          <pc:docMk/>
          <pc:sldMk cId="3014116415" sldId="633"/>
        </pc:sldMkLst>
        <pc:spChg chg="mod">
          <ac:chgData name="Naomi Doerge" userId="c2ba5b26-9392-4f76-82ca-966719aba79f" providerId="ADAL" clId="{3A10DAB8-5D1C-B74F-BC04-A9F19C191CBA}" dt="2024-06-26T13:49:33.502" v="586" actId="1076"/>
          <ac:spMkLst>
            <pc:docMk/>
            <pc:sldMk cId="3014116415" sldId="633"/>
            <ac:spMk id="3" creationId="{6F2755F9-4105-4573-A770-4CD336E3F2D2}"/>
          </ac:spMkLst>
        </pc:spChg>
      </pc:sldChg>
      <pc:sldChg chg="modSp add del">
        <pc:chgData name="Naomi Doerge" userId="c2ba5b26-9392-4f76-82ca-966719aba79f" providerId="ADAL" clId="{3A10DAB8-5D1C-B74F-BC04-A9F19C191CBA}" dt="2024-06-26T14:59:33.745" v="2578" actId="2696"/>
        <pc:sldMkLst>
          <pc:docMk/>
          <pc:sldMk cId="1620683542" sldId="640"/>
        </pc:sldMkLst>
        <pc:spChg chg="mod">
          <ac:chgData name="Naomi Doerge" userId="c2ba5b26-9392-4f76-82ca-966719aba79f" providerId="ADAL" clId="{3A10DAB8-5D1C-B74F-BC04-A9F19C191CBA}" dt="2024-06-26T13:59:56.322" v="1176" actId="1076"/>
          <ac:spMkLst>
            <pc:docMk/>
            <pc:sldMk cId="1620683542" sldId="640"/>
            <ac:spMk id="3" creationId="{4E942118-A636-486D-B4EA-96BFE5D0814D}"/>
          </ac:spMkLst>
        </pc:spChg>
      </pc:sldChg>
      <pc:sldChg chg="del">
        <pc:chgData name="Naomi Doerge" userId="c2ba5b26-9392-4f76-82ca-966719aba79f" providerId="ADAL" clId="{3A10DAB8-5D1C-B74F-BC04-A9F19C191CBA}" dt="2024-06-26T13:44:05.187" v="419" actId="2696"/>
        <pc:sldMkLst>
          <pc:docMk/>
          <pc:sldMk cId="2703092056" sldId="643"/>
        </pc:sldMkLst>
      </pc:sldChg>
      <pc:sldChg chg="del">
        <pc:chgData name="Naomi Doerge" userId="c2ba5b26-9392-4f76-82ca-966719aba79f" providerId="ADAL" clId="{3A10DAB8-5D1C-B74F-BC04-A9F19C191CBA}" dt="2024-06-26T13:44:03.652" v="418" actId="2696"/>
        <pc:sldMkLst>
          <pc:docMk/>
          <pc:sldMk cId="2700993908" sldId="644"/>
        </pc:sldMkLst>
      </pc:sldChg>
      <pc:sldChg chg="modSp del mod">
        <pc:chgData name="Naomi Doerge" userId="c2ba5b26-9392-4f76-82ca-966719aba79f" providerId="ADAL" clId="{3A10DAB8-5D1C-B74F-BC04-A9F19C191CBA}" dt="2024-06-26T14:59:37.091" v="2579" actId="2696"/>
        <pc:sldMkLst>
          <pc:docMk/>
          <pc:sldMk cId="3447974863" sldId="651"/>
        </pc:sldMkLst>
        <pc:spChg chg="mod">
          <ac:chgData name="Naomi Doerge" userId="c2ba5b26-9392-4f76-82ca-966719aba79f" providerId="ADAL" clId="{3A10DAB8-5D1C-B74F-BC04-A9F19C191CBA}" dt="2024-06-26T14:59:28.961" v="2577" actId="20577"/>
          <ac:spMkLst>
            <pc:docMk/>
            <pc:sldMk cId="3447974863" sldId="651"/>
            <ac:spMk id="5" creationId="{9CF562F5-1866-4378-56AE-D3AB4749A8C0}"/>
          </ac:spMkLst>
        </pc:spChg>
        <pc:spChg chg="mod">
          <ac:chgData name="Naomi Doerge" userId="c2ba5b26-9392-4f76-82ca-966719aba79f" providerId="ADAL" clId="{3A10DAB8-5D1C-B74F-BC04-A9F19C191CBA}" dt="2024-06-26T14:59:19.053" v="2556" actId="20577"/>
          <ac:spMkLst>
            <pc:docMk/>
            <pc:sldMk cId="3447974863" sldId="651"/>
            <ac:spMk id="6" creationId="{072A3BCE-11A3-D350-C726-3CD21E244407}"/>
          </ac:spMkLst>
        </pc:spChg>
      </pc:sldChg>
      <pc:sldChg chg="add">
        <pc:chgData name="Naomi Doerge" userId="c2ba5b26-9392-4f76-82ca-966719aba79f" providerId="ADAL" clId="{3A10DAB8-5D1C-B74F-BC04-A9F19C191CBA}" dt="2024-06-26T13:36:37.315" v="163"/>
        <pc:sldMkLst>
          <pc:docMk/>
          <pc:sldMk cId="93522500" sldId="652"/>
        </pc:sldMkLst>
      </pc:sldChg>
      <pc:sldChg chg="modSp new mod">
        <pc:chgData name="Naomi Doerge" userId="c2ba5b26-9392-4f76-82ca-966719aba79f" providerId="ADAL" clId="{3A10DAB8-5D1C-B74F-BC04-A9F19C191CBA}" dt="2024-06-26T15:16:26.742" v="3573" actId="20577"/>
        <pc:sldMkLst>
          <pc:docMk/>
          <pc:sldMk cId="3903041137" sldId="653"/>
        </pc:sldMkLst>
        <pc:spChg chg="mod">
          <ac:chgData name="Naomi Doerge" userId="c2ba5b26-9392-4f76-82ca-966719aba79f" providerId="ADAL" clId="{3A10DAB8-5D1C-B74F-BC04-A9F19C191CBA}" dt="2024-06-26T15:16:24.005" v="3572" actId="20577"/>
          <ac:spMkLst>
            <pc:docMk/>
            <pc:sldMk cId="3903041137" sldId="653"/>
            <ac:spMk id="2" creationId="{1D319DAD-43F6-17F6-DFA1-03F585150CE4}"/>
          </ac:spMkLst>
        </pc:spChg>
        <pc:spChg chg="mod">
          <ac:chgData name="Naomi Doerge" userId="c2ba5b26-9392-4f76-82ca-966719aba79f" providerId="ADAL" clId="{3A10DAB8-5D1C-B74F-BC04-A9F19C191CBA}" dt="2024-06-26T15:16:26.742" v="3573" actId="20577"/>
          <ac:spMkLst>
            <pc:docMk/>
            <pc:sldMk cId="3903041137" sldId="653"/>
            <ac:spMk id="3" creationId="{79023455-64FF-B044-698C-C0701E3C62BA}"/>
          </ac:spMkLst>
        </pc:spChg>
      </pc:sldChg>
      <pc:sldChg chg="modSp new mod">
        <pc:chgData name="Naomi Doerge" userId="c2ba5b26-9392-4f76-82ca-966719aba79f" providerId="ADAL" clId="{3A10DAB8-5D1C-B74F-BC04-A9F19C191CBA}" dt="2024-06-26T14:21:03.653" v="1674" actId="20577"/>
        <pc:sldMkLst>
          <pc:docMk/>
          <pc:sldMk cId="2965683325" sldId="654"/>
        </pc:sldMkLst>
        <pc:spChg chg="mod">
          <ac:chgData name="Naomi Doerge" userId="c2ba5b26-9392-4f76-82ca-966719aba79f" providerId="ADAL" clId="{3A10DAB8-5D1C-B74F-BC04-A9F19C191CBA}" dt="2024-06-26T14:20:17.698" v="1487" actId="1076"/>
          <ac:spMkLst>
            <pc:docMk/>
            <pc:sldMk cId="2965683325" sldId="654"/>
            <ac:spMk id="2" creationId="{D00FA380-E201-C930-4C80-AD533CB81F81}"/>
          </ac:spMkLst>
        </pc:spChg>
        <pc:spChg chg="mod">
          <ac:chgData name="Naomi Doerge" userId="c2ba5b26-9392-4f76-82ca-966719aba79f" providerId="ADAL" clId="{3A10DAB8-5D1C-B74F-BC04-A9F19C191CBA}" dt="2024-06-26T14:21:03.653" v="1674" actId="20577"/>
          <ac:spMkLst>
            <pc:docMk/>
            <pc:sldMk cId="2965683325" sldId="654"/>
            <ac:spMk id="3" creationId="{A5AB44BC-6A81-BE8D-B6DD-9B86F08B5E1B}"/>
          </ac:spMkLst>
        </pc:spChg>
      </pc:sldChg>
      <pc:sldChg chg="modSp new mod">
        <pc:chgData name="Naomi Doerge" userId="c2ba5b26-9392-4f76-82ca-966719aba79f" providerId="ADAL" clId="{3A10DAB8-5D1C-B74F-BC04-A9F19C191CBA}" dt="2024-06-26T14:25:51.263" v="2178" actId="123"/>
        <pc:sldMkLst>
          <pc:docMk/>
          <pc:sldMk cId="2262986241" sldId="655"/>
        </pc:sldMkLst>
        <pc:spChg chg="mod">
          <ac:chgData name="Naomi Doerge" userId="c2ba5b26-9392-4f76-82ca-966719aba79f" providerId="ADAL" clId="{3A10DAB8-5D1C-B74F-BC04-A9F19C191CBA}" dt="2024-06-26T14:25:44.844" v="2176" actId="1076"/>
          <ac:spMkLst>
            <pc:docMk/>
            <pc:sldMk cId="2262986241" sldId="655"/>
            <ac:spMk id="2" creationId="{D2D9D470-B672-F285-8F89-91C839AA1F8D}"/>
          </ac:spMkLst>
        </pc:spChg>
        <pc:spChg chg="mod">
          <ac:chgData name="Naomi Doerge" userId="c2ba5b26-9392-4f76-82ca-966719aba79f" providerId="ADAL" clId="{3A10DAB8-5D1C-B74F-BC04-A9F19C191CBA}" dt="2024-06-26T14:25:51.263" v="2178" actId="123"/>
          <ac:spMkLst>
            <pc:docMk/>
            <pc:sldMk cId="2262986241" sldId="655"/>
            <ac:spMk id="3" creationId="{FCFC3F51-B5BB-4ADD-2A59-5B3CE6C5B4DB}"/>
          </ac:spMkLst>
        </pc:spChg>
      </pc:sldChg>
      <pc:sldChg chg="modSp new mod">
        <pc:chgData name="Naomi Doerge" userId="c2ba5b26-9392-4f76-82ca-966719aba79f" providerId="ADAL" clId="{3A10DAB8-5D1C-B74F-BC04-A9F19C191CBA}" dt="2024-06-26T15:16:43.036" v="3576" actId="1076"/>
        <pc:sldMkLst>
          <pc:docMk/>
          <pc:sldMk cId="823813383" sldId="656"/>
        </pc:sldMkLst>
        <pc:spChg chg="mod">
          <ac:chgData name="Naomi Doerge" userId="c2ba5b26-9392-4f76-82ca-966719aba79f" providerId="ADAL" clId="{3A10DAB8-5D1C-B74F-BC04-A9F19C191CBA}" dt="2024-06-26T14:35:49.858" v="2555" actId="1076"/>
          <ac:spMkLst>
            <pc:docMk/>
            <pc:sldMk cId="823813383" sldId="656"/>
            <ac:spMk id="2" creationId="{53D374B6-8A91-3411-7D92-676C1122A93D}"/>
          </ac:spMkLst>
        </pc:spChg>
        <pc:spChg chg="mod">
          <ac:chgData name="Naomi Doerge" userId="c2ba5b26-9392-4f76-82ca-966719aba79f" providerId="ADAL" clId="{3A10DAB8-5D1C-B74F-BC04-A9F19C191CBA}" dt="2024-06-26T15:16:43.036" v="3576" actId="1076"/>
          <ac:spMkLst>
            <pc:docMk/>
            <pc:sldMk cId="823813383" sldId="656"/>
            <ac:spMk id="3" creationId="{C0C7EC2A-2F99-BAC8-206A-B037A10C284D}"/>
          </ac:spMkLst>
        </pc:spChg>
      </pc:sldChg>
      <pc:sldChg chg="modSp new mod">
        <pc:chgData name="Naomi Doerge" userId="c2ba5b26-9392-4f76-82ca-966719aba79f" providerId="ADAL" clId="{3A10DAB8-5D1C-B74F-BC04-A9F19C191CBA}" dt="2024-06-26T15:06:59.483" v="3128" actId="207"/>
        <pc:sldMkLst>
          <pc:docMk/>
          <pc:sldMk cId="2346920365" sldId="657"/>
        </pc:sldMkLst>
        <pc:spChg chg="mod">
          <ac:chgData name="Naomi Doerge" userId="c2ba5b26-9392-4f76-82ca-966719aba79f" providerId="ADAL" clId="{3A10DAB8-5D1C-B74F-BC04-A9F19C191CBA}" dt="2024-06-26T14:59:54.520" v="2613" actId="113"/>
          <ac:spMkLst>
            <pc:docMk/>
            <pc:sldMk cId="2346920365" sldId="657"/>
            <ac:spMk id="2" creationId="{F1576E7B-36A0-4FD2-661D-D28CFAF6D746}"/>
          </ac:spMkLst>
        </pc:spChg>
        <pc:spChg chg="mod">
          <ac:chgData name="Naomi Doerge" userId="c2ba5b26-9392-4f76-82ca-966719aba79f" providerId="ADAL" clId="{3A10DAB8-5D1C-B74F-BC04-A9F19C191CBA}" dt="2024-06-26T15:06:59.483" v="3128" actId="207"/>
          <ac:spMkLst>
            <pc:docMk/>
            <pc:sldMk cId="2346920365" sldId="657"/>
            <ac:spMk id="3" creationId="{F5C5363A-0990-B92F-D7A3-62664F21B411}"/>
          </ac:spMkLst>
        </pc:spChg>
      </pc:sldChg>
      <pc:sldChg chg="modSp new mod">
        <pc:chgData name="Naomi Doerge" userId="c2ba5b26-9392-4f76-82ca-966719aba79f" providerId="ADAL" clId="{3A10DAB8-5D1C-B74F-BC04-A9F19C191CBA}" dt="2024-06-26T15:06:46.708" v="3126" actId="20577"/>
        <pc:sldMkLst>
          <pc:docMk/>
          <pc:sldMk cId="216541406" sldId="658"/>
        </pc:sldMkLst>
        <pc:spChg chg="mod">
          <ac:chgData name="Naomi Doerge" userId="c2ba5b26-9392-4f76-82ca-966719aba79f" providerId="ADAL" clId="{3A10DAB8-5D1C-B74F-BC04-A9F19C191CBA}" dt="2024-06-26T15:06:12.770" v="3092" actId="1076"/>
          <ac:spMkLst>
            <pc:docMk/>
            <pc:sldMk cId="216541406" sldId="658"/>
            <ac:spMk id="2" creationId="{F6DE6123-657E-60F2-20C3-11966AED2CFB}"/>
          </ac:spMkLst>
        </pc:spChg>
        <pc:spChg chg="mod">
          <ac:chgData name="Naomi Doerge" userId="c2ba5b26-9392-4f76-82ca-966719aba79f" providerId="ADAL" clId="{3A10DAB8-5D1C-B74F-BC04-A9F19C191CBA}" dt="2024-06-26T15:06:46.708" v="3126" actId="20577"/>
          <ac:spMkLst>
            <pc:docMk/>
            <pc:sldMk cId="216541406" sldId="658"/>
            <ac:spMk id="3" creationId="{0CBE8B47-903A-16D1-3E5B-2052C623D799}"/>
          </ac:spMkLst>
        </pc:spChg>
      </pc:sldChg>
      <pc:sldChg chg="modSp new mod">
        <pc:chgData name="Naomi Doerge" userId="c2ba5b26-9392-4f76-82ca-966719aba79f" providerId="ADAL" clId="{3A10DAB8-5D1C-B74F-BC04-A9F19C191CBA}" dt="2024-06-26T15:07:59.899" v="3320" actId="20577"/>
        <pc:sldMkLst>
          <pc:docMk/>
          <pc:sldMk cId="2675696420" sldId="659"/>
        </pc:sldMkLst>
        <pc:spChg chg="mod">
          <ac:chgData name="Naomi Doerge" userId="c2ba5b26-9392-4f76-82ca-966719aba79f" providerId="ADAL" clId="{3A10DAB8-5D1C-B74F-BC04-A9F19C191CBA}" dt="2024-06-26T15:07:12.724" v="3161" actId="113"/>
          <ac:spMkLst>
            <pc:docMk/>
            <pc:sldMk cId="2675696420" sldId="659"/>
            <ac:spMk id="2" creationId="{867AA58E-2795-D6DD-DE53-4E8C45C0D945}"/>
          </ac:spMkLst>
        </pc:spChg>
        <pc:spChg chg="mod">
          <ac:chgData name="Naomi Doerge" userId="c2ba5b26-9392-4f76-82ca-966719aba79f" providerId="ADAL" clId="{3A10DAB8-5D1C-B74F-BC04-A9F19C191CBA}" dt="2024-06-26T15:07:59.899" v="3320" actId="20577"/>
          <ac:spMkLst>
            <pc:docMk/>
            <pc:sldMk cId="2675696420" sldId="659"/>
            <ac:spMk id="3" creationId="{C0D3B6BA-814F-3AA5-2045-DF5200CED82D}"/>
          </ac:spMkLst>
        </pc:spChg>
      </pc:sldChg>
      <pc:sldChg chg="addSp delSp modSp new mod setBg">
        <pc:chgData name="Naomi Doerge" userId="c2ba5b26-9392-4f76-82ca-966719aba79f" providerId="ADAL" clId="{3A10DAB8-5D1C-B74F-BC04-A9F19C191CBA}" dt="2024-06-26T15:14:31.287" v="3376" actId="1076"/>
        <pc:sldMkLst>
          <pc:docMk/>
          <pc:sldMk cId="1583624102" sldId="660"/>
        </pc:sldMkLst>
        <pc:spChg chg="mod">
          <ac:chgData name="Naomi Doerge" userId="c2ba5b26-9392-4f76-82ca-966719aba79f" providerId="ADAL" clId="{3A10DAB8-5D1C-B74F-BC04-A9F19C191CBA}" dt="2024-06-26T15:14:31.287" v="3376" actId="1076"/>
          <ac:spMkLst>
            <pc:docMk/>
            <pc:sldMk cId="1583624102" sldId="660"/>
            <ac:spMk id="2" creationId="{9B0862BF-559F-B37A-CBE7-0BC689B1FCA6}"/>
          </ac:spMkLst>
        </pc:spChg>
        <pc:spChg chg="del">
          <ac:chgData name="Naomi Doerge" userId="c2ba5b26-9392-4f76-82ca-966719aba79f" providerId="ADAL" clId="{3A10DAB8-5D1C-B74F-BC04-A9F19C191CBA}" dt="2024-06-26T15:09:28.589" v="3355" actId="931"/>
          <ac:spMkLst>
            <pc:docMk/>
            <pc:sldMk cId="1583624102" sldId="660"/>
            <ac:spMk id="3" creationId="{4EF4083F-C930-F43B-4B2C-ABE00A36C7EB}"/>
          </ac:spMkLst>
        </pc:spChg>
        <pc:spChg chg="mod">
          <ac:chgData name="Naomi Doerge" userId="c2ba5b26-9392-4f76-82ca-966719aba79f" providerId="ADAL" clId="{3A10DAB8-5D1C-B74F-BC04-A9F19C191CBA}" dt="2024-06-26T15:14:09.247" v="3370" actId="26606"/>
          <ac:spMkLst>
            <pc:docMk/>
            <pc:sldMk cId="1583624102" sldId="660"/>
            <ac:spMk id="4" creationId="{61A6ED54-CB2B-9301-E788-05C2371CFD61}"/>
          </ac:spMkLst>
        </pc:spChg>
        <pc:spChg chg="add del mod">
          <ac:chgData name="Naomi Doerge" userId="c2ba5b26-9392-4f76-82ca-966719aba79f" providerId="ADAL" clId="{3A10DAB8-5D1C-B74F-BC04-A9F19C191CBA}" dt="2024-06-26T15:13:51.767" v="3367"/>
          <ac:spMkLst>
            <pc:docMk/>
            <pc:sldMk cId="1583624102" sldId="660"/>
            <ac:spMk id="7" creationId="{852D4DB8-7C0B-D601-52B8-B9B79AD451AA}"/>
          </ac:spMkLst>
        </pc:spChg>
        <pc:spChg chg="add del">
          <ac:chgData name="Naomi Doerge" userId="c2ba5b26-9392-4f76-82ca-966719aba79f" providerId="ADAL" clId="{3A10DAB8-5D1C-B74F-BC04-A9F19C191CBA}" dt="2024-06-26T15:14:09.211" v="3369" actId="26606"/>
          <ac:spMkLst>
            <pc:docMk/>
            <pc:sldMk cId="1583624102" sldId="660"/>
            <ac:spMk id="13" creationId="{7DA1F35B-C8F7-4A5A-9339-7DA4D785B300}"/>
          </ac:spMkLst>
        </pc:spChg>
        <pc:spChg chg="add del">
          <ac:chgData name="Naomi Doerge" userId="c2ba5b26-9392-4f76-82ca-966719aba79f" providerId="ADAL" clId="{3A10DAB8-5D1C-B74F-BC04-A9F19C191CBA}" dt="2024-06-26T15:14:09.211" v="3369" actId="26606"/>
          <ac:spMkLst>
            <pc:docMk/>
            <pc:sldMk cId="1583624102" sldId="660"/>
            <ac:spMk id="15" creationId="{B2D4AD41-40DA-4A81-92F5-B6E3BA1ED82A}"/>
          </ac:spMkLst>
        </pc:spChg>
        <pc:spChg chg="add">
          <ac:chgData name="Naomi Doerge" userId="c2ba5b26-9392-4f76-82ca-966719aba79f" providerId="ADAL" clId="{3A10DAB8-5D1C-B74F-BC04-A9F19C191CBA}" dt="2024-06-26T15:14:09.247" v="3370" actId="26606"/>
          <ac:spMkLst>
            <pc:docMk/>
            <pc:sldMk cId="1583624102" sldId="660"/>
            <ac:spMk id="17" creationId="{924D84CD-5280-4B52-B96E-8EDAA2B20C51}"/>
          </ac:spMkLst>
        </pc:spChg>
        <pc:spChg chg="add">
          <ac:chgData name="Naomi Doerge" userId="c2ba5b26-9392-4f76-82ca-966719aba79f" providerId="ADAL" clId="{3A10DAB8-5D1C-B74F-BC04-A9F19C191CBA}" dt="2024-06-26T15:14:09.247" v="3370" actId="26606"/>
          <ac:spMkLst>
            <pc:docMk/>
            <pc:sldMk cId="1583624102" sldId="660"/>
            <ac:spMk id="18" creationId="{6BC8DD5A-2177-6753-E2F9-C07A00190B7A}"/>
          </ac:spMkLst>
        </pc:spChg>
        <pc:graphicFrameChg chg="add mod modGraphic">
          <ac:chgData name="Naomi Doerge" userId="c2ba5b26-9392-4f76-82ca-966719aba79f" providerId="ADAL" clId="{3A10DAB8-5D1C-B74F-BC04-A9F19C191CBA}" dt="2024-06-26T15:14:21.524" v="3373" actId="1076"/>
          <ac:graphicFrameMkLst>
            <pc:docMk/>
            <pc:sldMk cId="1583624102" sldId="660"/>
            <ac:graphicFrameMk id="8" creationId="{82DEEC86-13F0-BF43-A064-F315B3B5EFD2}"/>
          </ac:graphicFrameMkLst>
        </pc:graphicFrameChg>
        <pc:picChg chg="add del mod">
          <ac:chgData name="Naomi Doerge" userId="c2ba5b26-9392-4f76-82ca-966719aba79f" providerId="ADAL" clId="{3A10DAB8-5D1C-B74F-BC04-A9F19C191CBA}" dt="2024-06-26T15:13:50.237" v="3366" actId="478"/>
          <ac:picMkLst>
            <pc:docMk/>
            <pc:sldMk cId="1583624102" sldId="660"/>
            <ac:picMk id="6" creationId="{B5858AE0-F6B3-CEFB-1BB9-41D2ED44E7E6}"/>
          </ac:picMkLst>
        </pc:picChg>
      </pc:sldChg>
      <pc:sldChg chg="modSp new mod">
        <pc:chgData name="Naomi Doerge" userId="c2ba5b26-9392-4f76-82ca-966719aba79f" providerId="ADAL" clId="{3A10DAB8-5D1C-B74F-BC04-A9F19C191CBA}" dt="2024-06-26T15:17:58.170" v="3601" actId="123"/>
        <pc:sldMkLst>
          <pc:docMk/>
          <pc:sldMk cId="2284653486" sldId="661"/>
        </pc:sldMkLst>
        <pc:spChg chg="mod">
          <ac:chgData name="Naomi Doerge" userId="c2ba5b26-9392-4f76-82ca-966719aba79f" providerId="ADAL" clId="{3A10DAB8-5D1C-B74F-BC04-A9F19C191CBA}" dt="2024-06-26T15:17:22.879" v="3597" actId="207"/>
          <ac:spMkLst>
            <pc:docMk/>
            <pc:sldMk cId="2284653486" sldId="661"/>
            <ac:spMk id="2" creationId="{2DB5E2C3-2E62-17B4-A8B4-F865ADF6A0B4}"/>
          </ac:spMkLst>
        </pc:spChg>
        <pc:spChg chg="mod">
          <ac:chgData name="Naomi Doerge" userId="c2ba5b26-9392-4f76-82ca-966719aba79f" providerId="ADAL" clId="{3A10DAB8-5D1C-B74F-BC04-A9F19C191CBA}" dt="2024-06-26T15:17:58.170" v="3601" actId="123"/>
          <ac:spMkLst>
            <pc:docMk/>
            <pc:sldMk cId="2284653486" sldId="661"/>
            <ac:spMk id="3" creationId="{3C47F111-2E33-95D6-14FB-19239460B1FC}"/>
          </ac:spMkLst>
        </pc:spChg>
      </pc:sldChg>
      <pc:sldChg chg="modSp new mod">
        <pc:chgData name="Naomi Doerge" userId="c2ba5b26-9392-4f76-82ca-966719aba79f" providerId="ADAL" clId="{3A10DAB8-5D1C-B74F-BC04-A9F19C191CBA}" dt="2024-06-26T15:27:30.487" v="4002" actId="14100"/>
        <pc:sldMkLst>
          <pc:docMk/>
          <pc:sldMk cId="912634303" sldId="662"/>
        </pc:sldMkLst>
        <pc:spChg chg="mod">
          <ac:chgData name="Naomi Doerge" userId="c2ba5b26-9392-4f76-82ca-966719aba79f" providerId="ADAL" clId="{3A10DAB8-5D1C-B74F-BC04-A9F19C191CBA}" dt="2024-06-26T15:27:18.468" v="3989" actId="1076"/>
          <ac:spMkLst>
            <pc:docMk/>
            <pc:sldMk cId="912634303" sldId="662"/>
            <ac:spMk id="2" creationId="{C6CAEB97-A745-D1CC-136F-CC50C2571E6D}"/>
          </ac:spMkLst>
        </pc:spChg>
        <pc:spChg chg="mod">
          <ac:chgData name="Naomi Doerge" userId="c2ba5b26-9392-4f76-82ca-966719aba79f" providerId="ADAL" clId="{3A10DAB8-5D1C-B74F-BC04-A9F19C191CBA}" dt="2024-06-26T15:27:30.487" v="4002" actId="14100"/>
          <ac:spMkLst>
            <pc:docMk/>
            <pc:sldMk cId="912634303" sldId="662"/>
            <ac:spMk id="3" creationId="{A011F5AE-09A0-A456-A02A-60C9E082E327}"/>
          </ac:spMkLst>
        </pc:spChg>
      </pc:sldChg>
    </pc:docChg>
  </pc:docChgLst>
  <pc:docChgLst>
    <pc:chgData name="Naomi Doerge" userId="S::n.doerge@uwtsd.ac.uk::c2ba5b26-9392-4f76-82ca-966719aba79f" providerId="AD" clId="Web-{5404CC0B-9BA5-9F64-4A6F-58028DBE1B7E}"/>
    <pc:docChg chg="delSld">
      <pc:chgData name="Naomi Doerge" userId="S::n.doerge@uwtsd.ac.uk::c2ba5b26-9392-4f76-82ca-966719aba79f" providerId="AD" clId="Web-{5404CC0B-9BA5-9F64-4A6F-58028DBE1B7E}" dt="2024-07-05T08:51:13.917" v="5"/>
      <pc:docMkLst>
        <pc:docMk/>
      </pc:docMkLst>
      <pc:sldChg chg="del">
        <pc:chgData name="Naomi Doerge" userId="S::n.doerge@uwtsd.ac.uk::c2ba5b26-9392-4f76-82ca-966719aba79f" providerId="AD" clId="Web-{5404CC0B-9BA5-9F64-4A6F-58028DBE1B7E}" dt="2024-07-05T08:51:13.917" v="5"/>
        <pc:sldMkLst>
          <pc:docMk/>
          <pc:sldMk cId="0" sldId="389"/>
        </pc:sldMkLst>
      </pc:sldChg>
      <pc:sldChg chg="del">
        <pc:chgData name="Naomi Doerge" userId="S::n.doerge@uwtsd.ac.uk::c2ba5b26-9392-4f76-82ca-966719aba79f" providerId="AD" clId="Web-{5404CC0B-9BA5-9F64-4A6F-58028DBE1B7E}" dt="2024-07-05T08:50:54.682" v="0"/>
        <pc:sldMkLst>
          <pc:docMk/>
          <pc:sldMk cId="0" sldId="397"/>
        </pc:sldMkLst>
      </pc:sldChg>
      <pc:sldChg chg="del">
        <pc:chgData name="Naomi Doerge" userId="S::n.doerge@uwtsd.ac.uk::c2ba5b26-9392-4f76-82ca-966719aba79f" providerId="AD" clId="Web-{5404CC0B-9BA5-9F64-4A6F-58028DBE1B7E}" dt="2024-07-05T08:51:10.261" v="4"/>
        <pc:sldMkLst>
          <pc:docMk/>
          <pc:sldMk cId="524902452" sldId="625"/>
        </pc:sldMkLst>
      </pc:sldChg>
      <pc:sldChg chg="del">
        <pc:chgData name="Naomi Doerge" userId="S::n.doerge@uwtsd.ac.uk::c2ba5b26-9392-4f76-82ca-966719aba79f" providerId="AD" clId="Web-{5404CC0B-9BA5-9F64-4A6F-58028DBE1B7E}" dt="2024-07-05T08:50:59.745" v="1"/>
        <pc:sldMkLst>
          <pc:docMk/>
          <pc:sldMk cId="731987309" sldId="626"/>
        </pc:sldMkLst>
      </pc:sldChg>
      <pc:sldChg chg="del">
        <pc:chgData name="Naomi Doerge" userId="S::n.doerge@uwtsd.ac.uk::c2ba5b26-9392-4f76-82ca-966719aba79f" providerId="AD" clId="Web-{5404CC0B-9BA5-9F64-4A6F-58028DBE1B7E}" dt="2024-07-05T08:51:07.933" v="3"/>
        <pc:sldMkLst>
          <pc:docMk/>
          <pc:sldMk cId="3014116415" sldId="633"/>
        </pc:sldMkLst>
      </pc:sldChg>
      <pc:sldChg chg="del">
        <pc:chgData name="Naomi Doerge" userId="S::n.doerge@uwtsd.ac.uk::c2ba5b26-9392-4f76-82ca-966719aba79f" providerId="AD" clId="Web-{5404CC0B-9BA5-9F64-4A6F-58028DBE1B7E}" dt="2024-07-05T08:51:03.714" v="2"/>
        <pc:sldMkLst>
          <pc:docMk/>
          <pc:sldMk cId="93522500" sldId="652"/>
        </pc:sldMkLst>
      </pc:sldChg>
    </pc:docChg>
  </pc:docChgLst>
  <pc:docChgLst>
    <pc:chgData name="Naomi Doerge" userId="c2ba5b26-9392-4f76-82ca-966719aba79f" providerId="ADAL" clId="{F71F76E9-5CC2-450E-878A-379708275D33}"/>
    <pc:docChg chg="modSld">
      <pc:chgData name="Naomi Doerge" userId="c2ba5b26-9392-4f76-82ca-966719aba79f" providerId="ADAL" clId="{F71F76E9-5CC2-450E-878A-379708275D33}" dt="2024-06-27T13:36:03.851" v="38" actId="20577"/>
      <pc:docMkLst>
        <pc:docMk/>
      </pc:docMkLst>
      <pc:sldChg chg="modSp mod">
        <pc:chgData name="Naomi Doerge" userId="c2ba5b26-9392-4f76-82ca-966719aba79f" providerId="ADAL" clId="{F71F76E9-5CC2-450E-878A-379708275D33}" dt="2024-06-27T13:36:03.851" v="38" actId="20577"/>
        <pc:sldMkLst>
          <pc:docMk/>
          <pc:sldMk cId="738942598" sldId="621"/>
        </pc:sldMkLst>
        <pc:spChg chg="mod">
          <ac:chgData name="Naomi Doerge" userId="c2ba5b26-9392-4f76-82ca-966719aba79f" providerId="ADAL" clId="{F71F76E9-5CC2-450E-878A-379708275D33}" dt="2024-06-27T13:36:03.851" v="38" actId="20577"/>
          <ac:spMkLst>
            <pc:docMk/>
            <pc:sldMk cId="738942598" sldId="621"/>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17E91A1E-6A64-42A7-A209-3AFA62F6EDA0}" type="datetimeFigureOut">
              <a:rPr lang="en-GB"/>
              <a:pPr>
                <a:defRPr/>
              </a:pPr>
              <a:t>05/07/2024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8B691804-FF78-4E11-B8BE-B5CBC3CAFBA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6092438-7EE4-4636-9103-C0C8A57CF5D9}" type="datetime1">
              <a:rPr lang="en-GB"/>
              <a:pPr>
                <a:defRPr/>
              </a:pPr>
              <a:t>05/07/2024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63152B0-4E52-4965-82E0-BBE352D8EE41}" type="slidenum">
              <a:rPr lang="en-GB" altLang="en-US"/>
              <a:pPr>
                <a:defRPr/>
              </a:pPr>
              <a:t>‹#›</a:t>
            </a:fld>
            <a:endParaRPr lang="en-GB" altLang="en-US"/>
          </a:p>
        </p:txBody>
      </p:sp>
    </p:spTree>
    <p:extLst>
      <p:ext uri="{BB962C8B-B14F-4D97-AF65-F5344CB8AC3E}">
        <p14:creationId xmlns:p14="http://schemas.microsoft.com/office/powerpoint/2010/main" val="4053291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3E169DBE-F815-4209-A118-DC7099F385FE}" type="datetime1">
              <a:rPr lang="en-GB"/>
              <a:pPr>
                <a:defRPr/>
              </a:pPr>
              <a:t>05/07/2024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65E5B65-DBC1-4AAD-A9F0-6763231A5C21}" type="slidenum">
              <a:rPr lang="en-GB" altLang="en-US"/>
              <a:pPr>
                <a:defRPr/>
              </a:pPr>
              <a:t>‹#›</a:t>
            </a:fld>
            <a:endParaRPr lang="en-GB" altLang="en-US"/>
          </a:p>
        </p:txBody>
      </p:sp>
    </p:spTree>
    <p:extLst>
      <p:ext uri="{BB962C8B-B14F-4D97-AF65-F5344CB8AC3E}">
        <p14:creationId xmlns:p14="http://schemas.microsoft.com/office/powerpoint/2010/main" val="436634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BB933D0A-9AF9-4FC5-A54D-8C5CFBAE05F5}" type="datetime1">
              <a:rPr lang="en-GB"/>
              <a:pPr>
                <a:defRPr/>
              </a:pPr>
              <a:t>05/07/2024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878A0076-4526-4FA1-B57D-62052302D1FD}" type="slidenum">
              <a:rPr lang="en-GB" altLang="en-US"/>
              <a:pPr>
                <a:defRPr/>
              </a:pPr>
              <a:t>‹#›</a:t>
            </a:fld>
            <a:endParaRPr lang="en-GB" altLang="en-US"/>
          </a:p>
        </p:txBody>
      </p:sp>
    </p:spTree>
    <p:extLst>
      <p:ext uri="{BB962C8B-B14F-4D97-AF65-F5344CB8AC3E}">
        <p14:creationId xmlns:p14="http://schemas.microsoft.com/office/powerpoint/2010/main" val="2214143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9924F442-E04E-4E55-AC02-7420DD22683E}" type="datetime1">
              <a:rPr lang="en-GB"/>
              <a:pPr>
                <a:defRPr/>
              </a:pPr>
              <a:t>05/07/2024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6E5A3FBD-B329-48C2-839C-4CD0D0E62EF6}" type="slidenum">
              <a:rPr lang="en-GB" altLang="en-US"/>
              <a:pPr>
                <a:defRPr/>
              </a:pPr>
              <a:t>‹#›</a:t>
            </a:fld>
            <a:endParaRPr lang="en-GB" altLang="en-US"/>
          </a:p>
        </p:txBody>
      </p:sp>
    </p:spTree>
    <p:extLst>
      <p:ext uri="{BB962C8B-B14F-4D97-AF65-F5344CB8AC3E}">
        <p14:creationId xmlns:p14="http://schemas.microsoft.com/office/powerpoint/2010/main" val="962771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946AA24-6785-448A-9B33-4500638632F2}" type="datetime1">
              <a:rPr lang="en-GB"/>
              <a:pPr>
                <a:defRPr/>
              </a:pPr>
              <a:t>05/07/2024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BCF97199-F7DF-4DF3-A547-58B5A3F4291A}" type="slidenum">
              <a:rPr lang="en-GB" altLang="en-US"/>
              <a:pPr>
                <a:defRPr/>
              </a:pPr>
              <a:t>‹#›</a:t>
            </a:fld>
            <a:endParaRPr lang="en-GB" altLang="en-US"/>
          </a:p>
        </p:txBody>
      </p:sp>
    </p:spTree>
    <p:extLst>
      <p:ext uri="{BB962C8B-B14F-4D97-AF65-F5344CB8AC3E}">
        <p14:creationId xmlns:p14="http://schemas.microsoft.com/office/powerpoint/2010/main" val="185813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7E7DE3E3-AD0F-4ECB-975B-5A2AF0C82EA9}" type="datetime1">
              <a:rPr lang="en-GB"/>
              <a:pPr>
                <a:defRPr/>
              </a:pPr>
              <a:t>05/07/2024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EC1A894-2A1A-48B2-98CB-3C2E10102BA0}" type="slidenum">
              <a:rPr lang="en-GB" altLang="en-US"/>
              <a:pPr>
                <a:defRPr/>
              </a:pPr>
              <a:t>‹#›</a:t>
            </a:fld>
            <a:endParaRPr lang="en-GB" altLang="en-US"/>
          </a:p>
        </p:txBody>
      </p:sp>
    </p:spTree>
    <p:extLst>
      <p:ext uri="{BB962C8B-B14F-4D97-AF65-F5344CB8AC3E}">
        <p14:creationId xmlns:p14="http://schemas.microsoft.com/office/powerpoint/2010/main" val="149289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A3A4249-34A0-4AAA-B7B4-ECC759B1121A}" type="datetime1">
              <a:rPr lang="en-GB"/>
              <a:pPr>
                <a:defRPr/>
              </a:pPr>
              <a:t>05/07/2024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1353A8D-6BC7-4D3B-BB26-1AA1F7621235}" type="slidenum">
              <a:rPr lang="en-GB" altLang="en-US"/>
              <a:pPr>
                <a:defRPr/>
              </a:pPr>
              <a:t>‹#›</a:t>
            </a:fld>
            <a:endParaRPr lang="en-GB" altLang="en-US"/>
          </a:p>
        </p:txBody>
      </p:sp>
    </p:spTree>
    <p:extLst>
      <p:ext uri="{BB962C8B-B14F-4D97-AF65-F5344CB8AC3E}">
        <p14:creationId xmlns:p14="http://schemas.microsoft.com/office/powerpoint/2010/main" val="1212832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C21520C0-5B4C-4280-8044-2E08FF4019B4}" type="datetime1">
              <a:rPr lang="en-GB"/>
              <a:pPr>
                <a:defRPr/>
              </a:pPr>
              <a:t>05/07/2024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4B9B457F-28A0-4FAE-9F0C-71AB9D9E79C0}" type="slidenum">
              <a:rPr lang="en-GB" altLang="en-US"/>
              <a:pPr>
                <a:defRPr/>
              </a:pPr>
              <a:t>‹#›</a:t>
            </a:fld>
            <a:endParaRPr lang="en-GB" altLang="en-US"/>
          </a:p>
        </p:txBody>
      </p:sp>
    </p:spTree>
    <p:extLst>
      <p:ext uri="{BB962C8B-B14F-4D97-AF65-F5344CB8AC3E}">
        <p14:creationId xmlns:p14="http://schemas.microsoft.com/office/powerpoint/2010/main" val="1680621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B2D6B89-09AC-4741-9EC2-F119C3D2B8E1}" type="datetime1">
              <a:rPr lang="en-GB"/>
              <a:pPr>
                <a:defRPr/>
              </a:pPr>
              <a:t>05/07/2024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0694D7AC-F2B1-40DF-8861-30D46F13E68F}" type="slidenum">
              <a:rPr lang="en-GB" altLang="en-US"/>
              <a:pPr>
                <a:defRPr/>
              </a:pPr>
              <a:t>‹#›</a:t>
            </a:fld>
            <a:endParaRPr lang="en-GB" altLang="en-US"/>
          </a:p>
        </p:txBody>
      </p:sp>
    </p:spTree>
    <p:extLst>
      <p:ext uri="{BB962C8B-B14F-4D97-AF65-F5344CB8AC3E}">
        <p14:creationId xmlns:p14="http://schemas.microsoft.com/office/powerpoint/2010/main" val="107408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ECC0777-1175-4649-A6CA-63F0B82C2A59}" type="datetime1">
              <a:rPr lang="en-GB"/>
              <a:pPr>
                <a:defRPr/>
              </a:pPr>
              <a:t>05/07/2024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65A7E0-D96E-4F21-B8A9-47C0C5269AEA}" type="slidenum">
              <a:rPr lang="en-GB" altLang="en-US"/>
              <a:pPr>
                <a:defRPr/>
              </a:pPr>
              <a:t>‹#›</a:t>
            </a:fld>
            <a:endParaRPr lang="en-GB" altLang="en-US"/>
          </a:p>
        </p:txBody>
      </p:sp>
    </p:spTree>
    <p:extLst>
      <p:ext uri="{BB962C8B-B14F-4D97-AF65-F5344CB8AC3E}">
        <p14:creationId xmlns:p14="http://schemas.microsoft.com/office/powerpoint/2010/main" val="147865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F0D7377-0FFC-46BA-81B2-23072C0AE3F8}" type="datetime1">
              <a:rPr lang="en-GB"/>
              <a:pPr>
                <a:defRPr/>
              </a:pPr>
              <a:t>05/07/2024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16E4200-1EE1-4A85-B8B2-A58E5A8E5CBF}" type="slidenum">
              <a:rPr lang="en-GB" altLang="en-US"/>
              <a:pPr>
                <a:defRPr/>
              </a:pPr>
              <a:t>‹#›</a:t>
            </a:fld>
            <a:endParaRPr lang="en-GB" altLang="en-US"/>
          </a:p>
        </p:txBody>
      </p:sp>
    </p:spTree>
    <p:extLst>
      <p:ext uri="{BB962C8B-B14F-4D97-AF65-F5344CB8AC3E}">
        <p14:creationId xmlns:p14="http://schemas.microsoft.com/office/powerpoint/2010/main" val="22643048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27ECC41-19EA-482A-953E-7123B3AD5E76}" type="datetime1">
              <a:rPr lang="en-GB"/>
              <a:pPr>
                <a:defRPr/>
              </a:pPr>
              <a:t>05/07/2024</a:t>
            </a:fld>
            <a:endParaRPr lang="en-GB"/>
          </a:p>
        </p:txBody>
      </p:sp>
      <p:sp>
        <p:nvSpPr>
          <p:cNvPr id="5" name="Slide Number Placeholder 5"/>
          <p:cNvSpPr>
            <a:spLocks noGrp="1"/>
          </p:cNvSpPr>
          <p:nvPr>
            <p:ph type="sldNum" sz="quarter" idx="11"/>
          </p:nvPr>
        </p:nvSpPr>
        <p:spPr/>
        <p:txBody>
          <a:bodyPr/>
          <a:lstStyle>
            <a:lvl1pPr>
              <a:defRPr/>
            </a:lvl1pPr>
          </a:lstStyle>
          <a:p>
            <a:pPr>
              <a:defRPr/>
            </a:pPr>
            <a:fld id="{2CBCEE50-36CB-41C1-8C57-9AC84F570812}" type="slidenum">
              <a:rPr lang="en-GB" altLang="en-US"/>
              <a:pPr>
                <a:defRPr/>
              </a:pPr>
              <a:t>‹#›</a:t>
            </a:fld>
            <a:endParaRPr lang="en-GB" altLang="en-US"/>
          </a:p>
        </p:txBody>
      </p:sp>
    </p:spTree>
    <p:extLst>
      <p:ext uri="{BB962C8B-B14F-4D97-AF65-F5344CB8AC3E}">
        <p14:creationId xmlns:p14="http://schemas.microsoft.com/office/powerpoint/2010/main" val="32011877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8CDF714-6E5E-4674-9BCB-7577AC040E7A}" type="datetime1">
              <a:rPr lang="en-GB"/>
              <a:pPr>
                <a:defRPr/>
              </a:pPr>
              <a:t>05/07/2024</a:t>
            </a:fld>
            <a:endParaRPr lang="en-GB"/>
          </a:p>
        </p:txBody>
      </p:sp>
      <p:sp>
        <p:nvSpPr>
          <p:cNvPr id="5" name="Slide Number Placeholder 5"/>
          <p:cNvSpPr>
            <a:spLocks noGrp="1"/>
          </p:cNvSpPr>
          <p:nvPr>
            <p:ph type="sldNum" sz="quarter" idx="11"/>
          </p:nvPr>
        </p:nvSpPr>
        <p:spPr/>
        <p:txBody>
          <a:bodyPr/>
          <a:lstStyle>
            <a:lvl1pPr>
              <a:defRPr/>
            </a:lvl1pPr>
          </a:lstStyle>
          <a:p>
            <a:pPr>
              <a:defRPr/>
            </a:pPr>
            <a:fld id="{0BA5DB35-34C8-44B6-B061-E823A941770D}" type="slidenum">
              <a:rPr lang="en-GB" altLang="en-US"/>
              <a:pPr>
                <a:defRPr/>
              </a:pPr>
              <a:t>‹#›</a:t>
            </a:fld>
            <a:endParaRPr lang="en-GB" altLang="en-US"/>
          </a:p>
        </p:txBody>
      </p:sp>
    </p:spTree>
    <p:extLst>
      <p:ext uri="{BB962C8B-B14F-4D97-AF65-F5344CB8AC3E}">
        <p14:creationId xmlns:p14="http://schemas.microsoft.com/office/powerpoint/2010/main" val="1143254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7E428EEB-D655-43C2-81ED-DA8813E2705E}" type="datetime1">
              <a:rPr lang="en-GB"/>
              <a:pPr>
                <a:defRPr/>
              </a:pPr>
              <a:t>05/07/2024</a:t>
            </a:fld>
            <a:endParaRPr lang="en-GB"/>
          </a:p>
        </p:txBody>
      </p:sp>
      <p:sp>
        <p:nvSpPr>
          <p:cNvPr id="5" name="Slide Number Placeholder 5"/>
          <p:cNvSpPr>
            <a:spLocks noGrp="1"/>
          </p:cNvSpPr>
          <p:nvPr>
            <p:ph type="sldNum" sz="quarter" idx="11"/>
          </p:nvPr>
        </p:nvSpPr>
        <p:spPr/>
        <p:txBody>
          <a:bodyPr/>
          <a:lstStyle>
            <a:lvl1pPr>
              <a:defRPr/>
            </a:lvl1pPr>
          </a:lstStyle>
          <a:p>
            <a:pPr>
              <a:defRPr/>
            </a:pPr>
            <a:fld id="{52796536-B6AD-4C4E-89A1-32E0A627C67F}" type="slidenum">
              <a:rPr lang="en-GB" altLang="en-US"/>
              <a:pPr>
                <a:defRPr/>
              </a:pPr>
              <a:t>‹#›</a:t>
            </a:fld>
            <a:endParaRPr lang="en-GB" altLang="en-US"/>
          </a:p>
        </p:txBody>
      </p:sp>
    </p:spTree>
    <p:extLst>
      <p:ext uri="{BB962C8B-B14F-4D97-AF65-F5344CB8AC3E}">
        <p14:creationId xmlns:p14="http://schemas.microsoft.com/office/powerpoint/2010/main" val="158000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D54F57E8-5F16-48BD-A5AC-365AE284B917}" type="datetime1">
              <a:rPr lang="en-GB"/>
              <a:pPr>
                <a:defRPr/>
              </a:pPr>
              <a:t>05/07/2024</a:t>
            </a:fld>
            <a:endParaRPr lang="en-GB"/>
          </a:p>
        </p:txBody>
      </p:sp>
      <p:sp>
        <p:nvSpPr>
          <p:cNvPr id="6" name="Slide Number Placeholder 5"/>
          <p:cNvSpPr>
            <a:spLocks noGrp="1"/>
          </p:cNvSpPr>
          <p:nvPr>
            <p:ph type="sldNum" sz="quarter" idx="11"/>
          </p:nvPr>
        </p:nvSpPr>
        <p:spPr/>
        <p:txBody>
          <a:bodyPr/>
          <a:lstStyle>
            <a:lvl1pPr>
              <a:defRPr/>
            </a:lvl1pPr>
          </a:lstStyle>
          <a:p>
            <a:pPr>
              <a:defRPr/>
            </a:pPr>
            <a:fld id="{1158B231-97C8-43D3-A3DF-D8F3081D8AA8}" type="slidenum">
              <a:rPr lang="en-GB" altLang="en-US"/>
              <a:pPr>
                <a:defRPr/>
              </a:pPr>
              <a:t>‹#›</a:t>
            </a:fld>
            <a:endParaRPr lang="en-GB" altLang="en-US"/>
          </a:p>
        </p:txBody>
      </p:sp>
    </p:spTree>
    <p:extLst>
      <p:ext uri="{BB962C8B-B14F-4D97-AF65-F5344CB8AC3E}">
        <p14:creationId xmlns:p14="http://schemas.microsoft.com/office/powerpoint/2010/main" val="3965477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B9DD20E8-FDB4-49D5-80F6-768F72F91914}" type="datetime1">
              <a:rPr lang="en-GB"/>
              <a:pPr>
                <a:defRPr/>
              </a:pPr>
              <a:t>05/07/2024</a:t>
            </a:fld>
            <a:endParaRPr lang="en-GB"/>
          </a:p>
        </p:txBody>
      </p:sp>
      <p:sp>
        <p:nvSpPr>
          <p:cNvPr id="8" name="Slide Number Placeholder 5"/>
          <p:cNvSpPr>
            <a:spLocks noGrp="1"/>
          </p:cNvSpPr>
          <p:nvPr>
            <p:ph type="sldNum" sz="quarter" idx="11"/>
          </p:nvPr>
        </p:nvSpPr>
        <p:spPr/>
        <p:txBody>
          <a:bodyPr/>
          <a:lstStyle>
            <a:lvl1pPr>
              <a:defRPr/>
            </a:lvl1pPr>
          </a:lstStyle>
          <a:p>
            <a:pPr>
              <a:defRPr/>
            </a:pPr>
            <a:fld id="{C6FE8BAC-7553-4E63-815C-BCE64170BB95}" type="slidenum">
              <a:rPr lang="en-GB" altLang="en-US"/>
              <a:pPr>
                <a:defRPr/>
              </a:pPr>
              <a:t>‹#›</a:t>
            </a:fld>
            <a:endParaRPr lang="en-GB" altLang="en-US"/>
          </a:p>
        </p:txBody>
      </p:sp>
    </p:spTree>
    <p:extLst>
      <p:ext uri="{BB962C8B-B14F-4D97-AF65-F5344CB8AC3E}">
        <p14:creationId xmlns:p14="http://schemas.microsoft.com/office/powerpoint/2010/main" val="963679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1DBECB00-7774-4B18-B6E4-B5FAED863DCC}" type="datetime1">
              <a:rPr lang="en-GB"/>
              <a:pPr>
                <a:defRPr/>
              </a:pPr>
              <a:t>05/07/2024</a:t>
            </a:fld>
            <a:endParaRPr lang="en-GB"/>
          </a:p>
        </p:txBody>
      </p:sp>
      <p:sp>
        <p:nvSpPr>
          <p:cNvPr id="4" name="Slide Number Placeholder 5"/>
          <p:cNvSpPr>
            <a:spLocks noGrp="1"/>
          </p:cNvSpPr>
          <p:nvPr>
            <p:ph type="sldNum" sz="quarter" idx="11"/>
          </p:nvPr>
        </p:nvSpPr>
        <p:spPr/>
        <p:txBody>
          <a:bodyPr/>
          <a:lstStyle>
            <a:lvl1pPr>
              <a:defRPr/>
            </a:lvl1pPr>
          </a:lstStyle>
          <a:p>
            <a:pPr>
              <a:defRPr/>
            </a:pPr>
            <a:fld id="{264E93B2-BB80-471B-BF15-CF7E4CBDA032}" type="slidenum">
              <a:rPr lang="en-GB" altLang="en-US"/>
              <a:pPr>
                <a:defRPr/>
              </a:pPr>
              <a:t>‹#›</a:t>
            </a:fld>
            <a:endParaRPr lang="en-GB" altLang="en-US"/>
          </a:p>
        </p:txBody>
      </p:sp>
    </p:spTree>
    <p:extLst>
      <p:ext uri="{BB962C8B-B14F-4D97-AF65-F5344CB8AC3E}">
        <p14:creationId xmlns:p14="http://schemas.microsoft.com/office/powerpoint/2010/main" val="35410456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CA03EEC-B14E-4A7F-BFD6-5060B1114ACC}" type="datetime1">
              <a:rPr lang="en-GB"/>
              <a:pPr>
                <a:defRPr/>
              </a:pPr>
              <a:t>05/07/2024</a:t>
            </a:fld>
            <a:endParaRPr lang="en-GB"/>
          </a:p>
        </p:txBody>
      </p:sp>
      <p:sp>
        <p:nvSpPr>
          <p:cNvPr id="3" name="Slide Number Placeholder 5"/>
          <p:cNvSpPr>
            <a:spLocks noGrp="1"/>
          </p:cNvSpPr>
          <p:nvPr>
            <p:ph type="sldNum" sz="quarter" idx="11"/>
          </p:nvPr>
        </p:nvSpPr>
        <p:spPr/>
        <p:txBody>
          <a:bodyPr/>
          <a:lstStyle>
            <a:lvl1pPr>
              <a:defRPr/>
            </a:lvl1pPr>
          </a:lstStyle>
          <a:p>
            <a:pPr>
              <a:defRPr/>
            </a:pPr>
            <a:fld id="{703C9C18-436A-41F6-9797-10541D74A8B8}" type="slidenum">
              <a:rPr lang="en-GB" altLang="en-US"/>
              <a:pPr>
                <a:defRPr/>
              </a:pPr>
              <a:t>‹#›</a:t>
            </a:fld>
            <a:endParaRPr lang="en-GB" altLang="en-US"/>
          </a:p>
        </p:txBody>
      </p:sp>
    </p:spTree>
    <p:extLst>
      <p:ext uri="{BB962C8B-B14F-4D97-AF65-F5344CB8AC3E}">
        <p14:creationId xmlns:p14="http://schemas.microsoft.com/office/powerpoint/2010/main" val="28430003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52588FE9-B7CF-4C10-8F60-2AFD49FF6B4A}" type="datetime1">
              <a:rPr lang="en-GB"/>
              <a:pPr>
                <a:defRPr/>
              </a:pPr>
              <a:t>05/07/2024</a:t>
            </a:fld>
            <a:endParaRPr lang="en-GB"/>
          </a:p>
        </p:txBody>
      </p:sp>
      <p:sp>
        <p:nvSpPr>
          <p:cNvPr id="6" name="Slide Number Placeholder 5"/>
          <p:cNvSpPr>
            <a:spLocks noGrp="1"/>
          </p:cNvSpPr>
          <p:nvPr>
            <p:ph type="sldNum" sz="quarter" idx="11"/>
          </p:nvPr>
        </p:nvSpPr>
        <p:spPr/>
        <p:txBody>
          <a:bodyPr/>
          <a:lstStyle>
            <a:lvl1pPr>
              <a:defRPr/>
            </a:lvl1pPr>
          </a:lstStyle>
          <a:p>
            <a:pPr>
              <a:defRPr/>
            </a:pPr>
            <a:fld id="{E2B9FA73-AE59-4174-8456-F06501F255FB}" type="slidenum">
              <a:rPr lang="en-GB" altLang="en-US"/>
              <a:pPr>
                <a:defRPr/>
              </a:pPr>
              <a:t>‹#›</a:t>
            </a:fld>
            <a:endParaRPr lang="en-GB" altLang="en-US"/>
          </a:p>
        </p:txBody>
      </p:sp>
    </p:spTree>
    <p:extLst>
      <p:ext uri="{BB962C8B-B14F-4D97-AF65-F5344CB8AC3E}">
        <p14:creationId xmlns:p14="http://schemas.microsoft.com/office/powerpoint/2010/main" val="743933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B54B5C1-EB0C-4891-83EA-565F707CD801}" type="datetime1">
              <a:rPr lang="en-GB"/>
              <a:pPr>
                <a:defRPr/>
              </a:pPr>
              <a:t>05/07/2024</a:t>
            </a:fld>
            <a:endParaRPr lang="en-GB"/>
          </a:p>
        </p:txBody>
      </p:sp>
      <p:sp>
        <p:nvSpPr>
          <p:cNvPr id="6" name="Slide Number Placeholder 5"/>
          <p:cNvSpPr>
            <a:spLocks noGrp="1"/>
          </p:cNvSpPr>
          <p:nvPr>
            <p:ph type="sldNum" sz="quarter" idx="11"/>
          </p:nvPr>
        </p:nvSpPr>
        <p:spPr/>
        <p:txBody>
          <a:bodyPr/>
          <a:lstStyle>
            <a:lvl1pPr>
              <a:defRPr/>
            </a:lvl1pPr>
          </a:lstStyle>
          <a:p>
            <a:pPr>
              <a:defRPr/>
            </a:pPr>
            <a:fld id="{82FA35A5-3AA5-4D86-9171-7094E82C0F20}" type="slidenum">
              <a:rPr lang="en-GB" altLang="en-US"/>
              <a:pPr>
                <a:defRPr/>
              </a:pPr>
              <a:t>‹#›</a:t>
            </a:fld>
            <a:endParaRPr lang="en-GB" altLang="en-US"/>
          </a:p>
        </p:txBody>
      </p:sp>
    </p:spTree>
    <p:extLst>
      <p:ext uri="{BB962C8B-B14F-4D97-AF65-F5344CB8AC3E}">
        <p14:creationId xmlns:p14="http://schemas.microsoft.com/office/powerpoint/2010/main" val="2608186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3FFA933-8B13-44D1-B72A-3A40E63B9BEC}" type="datetime1">
              <a:rPr lang="en-GB"/>
              <a:pPr>
                <a:defRPr/>
              </a:pPr>
              <a:t>05/07/2024</a:t>
            </a:fld>
            <a:endParaRPr lang="en-GB"/>
          </a:p>
        </p:txBody>
      </p:sp>
      <p:sp>
        <p:nvSpPr>
          <p:cNvPr id="5" name="Slide Number Placeholder 5"/>
          <p:cNvSpPr>
            <a:spLocks noGrp="1"/>
          </p:cNvSpPr>
          <p:nvPr>
            <p:ph type="sldNum" sz="quarter" idx="11"/>
          </p:nvPr>
        </p:nvSpPr>
        <p:spPr/>
        <p:txBody>
          <a:bodyPr/>
          <a:lstStyle>
            <a:lvl1pPr>
              <a:defRPr/>
            </a:lvl1pPr>
          </a:lstStyle>
          <a:p>
            <a:pPr>
              <a:defRPr/>
            </a:pPr>
            <a:fld id="{20CA2798-5A76-40A3-8D8B-F8B170758745}" type="slidenum">
              <a:rPr lang="en-GB" altLang="en-US"/>
              <a:pPr>
                <a:defRPr/>
              </a:pPr>
              <a:t>‹#›</a:t>
            </a:fld>
            <a:endParaRPr lang="en-GB" altLang="en-US"/>
          </a:p>
        </p:txBody>
      </p:sp>
    </p:spTree>
    <p:extLst>
      <p:ext uri="{BB962C8B-B14F-4D97-AF65-F5344CB8AC3E}">
        <p14:creationId xmlns:p14="http://schemas.microsoft.com/office/powerpoint/2010/main" val="41607487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1163F08-6A97-4156-9294-3C63E7FBB29C}" type="datetime1">
              <a:rPr lang="en-GB"/>
              <a:pPr>
                <a:defRPr/>
              </a:pPr>
              <a:t>05/07/2024</a:t>
            </a:fld>
            <a:endParaRPr lang="en-GB"/>
          </a:p>
        </p:txBody>
      </p:sp>
      <p:sp>
        <p:nvSpPr>
          <p:cNvPr id="5" name="Slide Number Placeholder 5"/>
          <p:cNvSpPr>
            <a:spLocks noGrp="1"/>
          </p:cNvSpPr>
          <p:nvPr>
            <p:ph type="sldNum" sz="quarter" idx="11"/>
          </p:nvPr>
        </p:nvSpPr>
        <p:spPr/>
        <p:txBody>
          <a:bodyPr/>
          <a:lstStyle>
            <a:lvl1pPr>
              <a:defRPr/>
            </a:lvl1pPr>
          </a:lstStyle>
          <a:p>
            <a:pPr>
              <a:defRPr/>
            </a:pPr>
            <a:fld id="{D4C3621B-BCF9-45C1-B6BD-A5169FE7BBAB}" type="slidenum">
              <a:rPr lang="en-GB" altLang="en-US"/>
              <a:pPr>
                <a:defRPr/>
              </a:pPr>
              <a:t>‹#›</a:t>
            </a:fld>
            <a:endParaRPr lang="en-GB" altLang="en-US"/>
          </a:p>
        </p:txBody>
      </p:sp>
    </p:spTree>
    <p:extLst>
      <p:ext uri="{BB962C8B-B14F-4D97-AF65-F5344CB8AC3E}">
        <p14:creationId xmlns:p14="http://schemas.microsoft.com/office/powerpoint/2010/main" val="9975557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06A18175-4CCB-4D59-9E7A-CB9E10CAD97C}" type="datetime1">
              <a:rPr lang="en-GB"/>
              <a:pPr>
                <a:defRPr/>
              </a:pPr>
              <a:t>05/07/2024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373FB7A2-415E-41A5-B6CD-01E09ABC31D7}" type="slidenum">
              <a:rPr lang="en-GB" altLang="en-US"/>
              <a:pPr>
                <a:defRPr/>
              </a:pPr>
              <a:t>‹#›</a:t>
            </a:fld>
            <a:endParaRPr lang="en-GB" altLang="en-US"/>
          </a:p>
        </p:txBody>
      </p:sp>
    </p:spTree>
    <p:extLst>
      <p:ext uri="{BB962C8B-B14F-4D97-AF65-F5344CB8AC3E}">
        <p14:creationId xmlns:p14="http://schemas.microsoft.com/office/powerpoint/2010/main" val="1505163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734DD8D-AE26-4A6C-B780-968F72A0D9BC}" type="datetime1">
              <a:rPr lang="en-GB"/>
              <a:pPr>
                <a:defRPr/>
              </a:pPr>
              <a:t>05/07/2024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DD17434-A7DD-4661-AAA4-10CC5EC625E0}" type="slidenum">
              <a:rPr lang="en-GB" altLang="en-US"/>
              <a:pPr>
                <a:defRPr/>
              </a:pPr>
              <a:t>‹#›</a:t>
            </a:fld>
            <a:endParaRPr lang="en-GB" altLang="en-US"/>
          </a:p>
        </p:txBody>
      </p:sp>
    </p:spTree>
    <p:extLst>
      <p:ext uri="{BB962C8B-B14F-4D97-AF65-F5344CB8AC3E}">
        <p14:creationId xmlns:p14="http://schemas.microsoft.com/office/powerpoint/2010/main" val="21053381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08B30223-4BA2-41A5-8378-082085042B8B}" type="datetime1">
              <a:rPr lang="en-GB"/>
              <a:pPr>
                <a:defRPr/>
              </a:pPr>
              <a:t>05/07/2024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039F0DC0-9577-4AF7-9997-F1F3A4753A89}" type="slidenum">
              <a:rPr lang="en-GB" altLang="en-US"/>
              <a:pPr>
                <a:defRPr/>
              </a:pPr>
              <a:t>‹#›</a:t>
            </a:fld>
            <a:endParaRPr lang="en-GB" altLang="en-US"/>
          </a:p>
        </p:txBody>
      </p:sp>
    </p:spTree>
    <p:extLst>
      <p:ext uri="{BB962C8B-B14F-4D97-AF65-F5344CB8AC3E}">
        <p14:creationId xmlns:p14="http://schemas.microsoft.com/office/powerpoint/2010/main" val="369596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F11C2DB4-2A82-464E-9A30-E4E62EEAE577}" type="datetime1">
              <a:rPr lang="en-GB"/>
              <a:pPr>
                <a:defRPr/>
              </a:pPr>
              <a:t>05/07/2024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D3E0AAA-BD4A-47E9-8353-87A382C7C60D}" type="slidenum">
              <a:rPr lang="en-GB" altLang="en-US"/>
              <a:pPr>
                <a:defRPr/>
              </a:pPr>
              <a:t>‹#›</a:t>
            </a:fld>
            <a:endParaRPr lang="en-GB" altLang="en-US"/>
          </a:p>
        </p:txBody>
      </p:sp>
    </p:spTree>
    <p:extLst>
      <p:ext uri="{BB962C8B-B14F-4D97-AF65-F5344CB8AC3E}">
        <p14:creationId xmlns:p14="http://schemas.microsoft.com/office/powerpoint/2010/main" val="2301015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746D00B3-FBD0-4898-A21F-1C90CA3AC2AE}" type="datetime1">
              <a:rPr lang="en-GB"/>
              <a:pPr>
                <a:defRPr/>
              </a:pPr>
              <a:t>05/07/2024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4CFBBD99-D03B-4006-8C30-13CE4ACD22F3}" type="slidenum">
              <a:rPr lang="en-GB" altLang="en-US"/>
              <a:pPr>
                <a:defRPr/>
              </a:pPr>
              <a:t>‹#›</a:t>
            </a:fld>
            <a:endParaRPr lang="en-GB" altLang="en-US"/>
          </a:p>
        </p:txBody>
      </p:sp>
    </p:spTree>
    <p:extLst>
      <p:ext uri="{BB962C8B-B14F-4D97-AF65-F5344CB8AC3E}">
        <p14:creationId xmlns:p14="http://schemas.microsoft.com/office/powerpoint/2010/main" val="6885521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8CAC354-3C3A-42F3-94F7-BDC768A017A0}" type="datetime1">
              <a:rPr lang="en-GB"/>
              <a:pPr>
                <a:defRPr/>
              </a:pPr>
              <a:t>05/07/2024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20A1F56E-245A-4786-9F0D-BF77875DF12F}" type="slidenum">
              <a:rPr lang="en-GB" altLang="en-US"/>
              <a:pPr>
                <a:defRPr/>
              </a:pPr>
              <a:t>‹#›</a:t>
            </a:fld>
            <a:endParaRPr lang="en-GB" altLang="en-US"/>
          </a:p>
        </p:txBody>
      </p:sp>
    </p:spTree>
    <p:extLst>
      <p:ext uri="{BB962C8B-B14F-4D97-AF65-F5344CB8AC3E}">
        <p14:creationId xmlns:p14="http://schemas.microsoft.com/office/powerpoint/2010/main" val="37725227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6A9C64A-C95D-40FB-94EC-91D162CC4BE6}" type="datetime1">
              <a:rPr lang="en-GB"/>
              <a:pPr>
                <a:defRPr/>
              </a:pPr>
              <a:t>05/07/2024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C7C6F31-1CA0-4C6C-A3BA-29E98D89E290}" type="slidenum">
              <a:rPr lang="en-GB" altLang="en-US"/>
              <a:pPr>
                <a:defRPr/>
              </a:pPr>
              <a:t>‹#›</a:t>
            </a:fld>
            <a:endParaRPr lang="en-GB" altLang="en-US"/>
          </a:p>
        </p:txBody>
      </p:sp>
    </p:spTree>
    <p:extLst>
      <p:ext uri="{BB962C8B-B14F-4D97-AF65-F5344CB8AC3E}">
        <p14:creationId xmlns:p14="http://schemas.microsoft.com/office/powerpoint/2010/main" val="42112684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94F3833-EA02-4E1A-A7E8-D5A78044EBBC}" type="datetime1">
              <a:rPr lang="en-GB"/>
              <a:pPr>
                <a:defRPr/>
              </a:pPr>
              <a:t>05/07/2024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D82228AD-6825-41E5-91E7-1C677A95F727}" type="slidenum">
              <a:rPr lang="en-GB" altLang="en-US"/>
              <a:pPr>
                <a:defRPr/>
              </a:pPr>
              <a:t>‹#›</a:t>
            </a:fld>
            <a:endParaRPr lang="en-GB" altLang="en-US"/>
          </a:p>
        </p:txBody>
      </p:sp>
    </p:spTree>
    <p:extLst>
      <p:ext uri="{BB962C8B-B14F-4D97-AF65-F5344CB8AC3E}">
        <p14:creationId xmlns:p14="http://schemas.microsoft.com/office/powerpoint/2010/main" val="13200835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23D7EC6-97FE-471F-BEC9-7BF2358EB8E2}" type="datetime1">
              <a:rPr lang="en-GB"/>
              <a:pPr>
                <a:defRPr/>
              </a:pPr>
              <a:t>05/07/2024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35668082-4673-4954-9655-B6E541C98A60}" type="slidenum">
              <a:rPr lang="en-GB" altLang="en-US"/>
              <a:pPr>
                <a:defRPr/>
              </a:pPr>
              <a:t>‹#›</a:t>
            </a:fld>
            <a:endParaRPr lang="en-GB" altLang="en-US"/>
          </a:p>
        </p:txBody>
      </p:sp>
    </p:spTree>
    <p:extLst>
      <p:ext uri="{BB962C8B-B14F-4D97-AF65-F5344CB8AC3E}">
        <p14:creationId xmlns:p14="http://schemas.microsoft.com/office/powerpoint/2010/main" val="239412912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D3277691-3D83-4B5F-B87A-A61B87E980DE}" type="datetime1">
              <a:rPr lang="en-GB"/>
              <a:pPr>
                <a:defRPr/>
              </a:pPr>
              <a:t>05/07/2024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2529DA5-8ED2-4C51-B184-95EB2B5739C8}" type="slidenum">
              <a:rPr lang="en-GB" altLang="en-US"/>
              <a:pPr>
                <a:defRPr/>
              </a:pPr>
              <a:t>‹#›</a:t>
            </a:fld>
            <a:endParaRPr lang="en-GB" altLang="en-US"/>
          </a:p>
        </p:txBody>
      </p:sp>
    </p:spTree>
    <p:extLst>
      <p:ext uri="{BB962C8B-B14F-4D97-AF65-F5344CB8AC3E}">
        <p14:creationId xmlns:p14="http://schemas.microsoft.com/office/powerpoint/2010/main" val="14255037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1ED13E7-388D-4ED8-BB1D-E2F751DD14CC}" type="datetime1">
              <a:rPr lang="en-GB"/>
              <a:pPr>
                <a:defRPr/>
              </a:pPr>
              <a:t>05/07/2024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D843565E-6FD7-4D9D-8C7F-50E5CDEB8028}" type="slidenum">
              <a:rPr lang="en-GB" altLang="en-US"/>
              <a:pPr>
                <a:defRPr/>
              </a:pPr>
              <a:t>‹#›</a:t>
            </a:fld>
            <a:endParaRPr lang="en-GB" altLang="en-US"/>
          </a:p>
        </p:txBody>
      </p:sp>
    </p:spTree>
    <p:extLst>
      <p:ext uri="{BB962C8B-B14F-4D97-AF65-F5344CB8AC3E}">
        <p14:creationId xmlns:p14="http://schemas.microsoft.com/office/powerpoint/2010/main" val="1546595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E2622CC5-44A9-4BFD-A04A-D5688105F279}" type="datetime1">
              <a:rPr lang="en-GB"/>
              <a:pPr>
                <a:defRPr/>
              </a:pPr>
              <a:t>05/07/2024</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C3EB5211-CE4E-42BC-A697-56830D22AB3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0769A3CC-BF66-429E-8512-19C50D06E9EB}" type="datetime1">
              <a:rPr lang="en-GB"/>
              <a:pPr>
                <a:defRPr/>
              </a:pPr>
              <a:t>05/07/2024</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65C6194-56E4-49E1-BED6-DC1C35F4C08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C6518447-C403-4ECE-92D7-1657AD9DD70C}" type="datetime1">
              <a:rPr lang="en-GB"/>
              <a:pPr>
                <a:defRPr/>
              </a:pPr>
              <a:t>05/07/2024</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FA818105-6FC6-4727-AAAC-E2FBB310F37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115616" y="1484784"/>
            <a:ext cx="7128792" cy="3672408"/>
          </a:xfrm>
        </p:spPr>
        <p:txBody>
          <a:bodyPr/>
          <a:lstStyle/>
          <a:p>
            <a:pPr eaLnBrk="1" hangingPunct="1"/>
            <a:endParaRPr lang="en-US" sz="3200" b="1" dirty="0">
              <a:solidFill>
                <a:srgbClr val="FFFF00"/>
              </a:solidFill>
              <a:effectLst>
                <a:outerShdw blurRad="38100" dist="38100" dir="2700000" algn="tl">
                  <a:srgbClr val="000000">
                    <a:alpha val="43137"/>
                  </a:srgbClr>
                </a:outerShdw>
              </a:effectLst>
            </a:endParaRPr>
          </a:p>
          <a:p>
            <a:pPr eaLnBrk="1" hangingPunct="1"/>
            <a:endParaRPr lang="en-US" sz="3200" b="1" dirty="0">
              <a:solidFill>
                <a:srgbClr val="FFFF00"/>
              </a:solidFill>
              <a:effectLst>
                <a:outerShdw blurRad="38100" dist="38100" dir="2700000" algn="tl">
                  <a:srgbClr val="000000">
                    <a:alpha val="43137"/>
                  </a:srgbClr>
                </a:outerShdw>
              </a:effectLst>
            </a:endParaRPr>
          </a:p>
          <a:p>
            <a:pPr eaLnBrk="1" hangingPunct="1"/>
            <a:endParaRPr lang="en-US" sz="3200" b="1" dirty="0">
              <a:solidFill>
                <a:srgbClr val="FFFF00"/>
              </a:solidFill>
              <a:effectLst>
                <a:outerShdw blurRad="38100" dist="38100" dir="2700000" algn="tl">
                  <a:srgbClr val="000000">
                    <a:alpha val="43137"/>
                  </a:srgbClr>
                </a:outerShdw>
              </a:effectLst>
            </a:endParaRPr>
          </a:p>
          <a:p>
            <a:pPr eaLnBrk="1" hangingPunct="1"/>
            <a:r>
              <a:rPr lang="en-US" sz="3200" b="1" dirty="0">
                <a:solidFill>
                  <a:srgbClr val="FFFF00"/>
                </a:solidFill>
                <a:effectLst>
                  <a:outerShdw blurRad="38100" dist="38100" dir="2700000" algn="tl">
                    <a:srgbClr val="000000">
                      <a:alpha val="43137"/>
                    </a:srgbClr>
                  </a:outerShdw>
                </a:effectLst>
              </a:rPr>
              <a:t>Critical Writing</a:t>
            </a:r>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05/07/2024</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76E7B-36A0-4FD2-661D-D28CFAF6D746}"/>
              </a:ext>
            </a:extLst>
          </p:cNvPr>
          <p:cNvSpPr>
            <a:spLocks noGrp="1"/>
          </p:cNvSpPr>
          <p:nvPr>
            <p:ph type="title"/>
          </p:nvPr>
        </p:nvSpPr>
        <p:spPr/>
        <p:txBody>
          <a:bodyPr/>
          <a:lstStyle/>
          <a:p>
            <a:r>
              <a:rPr lang="en-US" b="1" dirty="0"/>
              <a:t>Critical vs. Descriptive Writing</a:t>
            </a:r>
          </a:p>
        </p:txBody>
      </p:sp>
      <p:sp>
        <p:nvSpPr>
          <p:cNvPr id="3" name="Content Placeholder 2">
            <a:extLst>
              <a:ext uri="{FF2B5EF4-FFF2-40B4-BE49-F238E27FC236}">
                <a16:creationId xmlns:a16="http://schemas.microsoft.com/office/drawing/2014/main" id="{F5C5363A-0990-B92F-D7A3-62664F21B411}"/>
              </a:ext>
            </a:extLst>
          </p:cNvPr>
          <p:cNvSpPr>
            <a:spLocks noGrp="1"/>
          </p:cNvSpPr>
          <p:nvPr>
            <p:ph idx="1"/>
          </p:nvPr>
        </p:nvSpPr>
        <p:spPr>
          <a:xfrm>
            <a:off x="457200" y="1470818"/>
            <a:ext cx="8229600" cy="3916363"/>
          </a:xfrm>
        </p:spPr>
        <p:txBody>
          <a:bodyPr/>
          <a:lstStyle/>
          <a:p>
            <a:pPr marL="0" indent="0">
              <a:buNone/>
            </a:pPr>
            <a:r>
              <a:rPr lang="en-US" sz="3200" i="1" dirty="0"/>
              <a:t>University students sometimes receive feedback that their writing is too descriptive, why do you think this is a problem? </a:t>
            </a:r>
          </a:p>
          <a:p>
            <a:pPr marL="0" indent="0">
              <a:buNone/>
            </a:pPr>
            <a:endParaRPr lang="en-US" i="1" dirty="0"/>
          </a:p>
          <a:p>
            <a:pPr marL="0" indent="0">
              <a:buNone/>
            </a:pPr>
            <a:r>
              <a:rPr lang="en-US" dirty="0"/>
              <a:t>Go to the worksheet and complete </a:t>
            </a:r>
            <a:r>
              <a:rPr lang="en-US" b="1" dirty="0">
                <a:solidFill>
                  <a:srgbClr val="173AFF"/>
                </a:solidFill>
              </a:rPr>
              <a:t>Activity 1</a:t>
            </a:r>
            <a:r>
              <a:rPr lang="en-US" b="1" dirty="0"/>
              <a:t> </a:t>
            </a:r>
            <a:r>
              <a:rPr lang="en-US" dirty="0"/>
              <a:t>with a partner</a:t>
            </a:r>
            <a:endParaRPr lang="en-US" sz="3200" b="1" dirty="0"/>
          </a:p>
          <a:p>
            <a:endParaRPr lang="en-US" dirty="0"/>
          </a:p>
        </p:txBody>
      </p:sp>
      <p:sp>
        <p:nvSpPr>
          <p:cNvPr id="4" name="Date Placeholder 3">
            <a:extLst>
              <a:ext uri="{FF2B5EF4-FFF2-40B4-BE49-F238E27FC236}">
                <a16:creationId xmlns:a16="http://schemas.microsoft.com/office/drawing/2014/main" id="{8C2AA16A-E259-84E5-89BE-0EFA192BDC5A}"/>
              </a:ext>
            </a:extLst>
          </p:cNvPr>
          <p:cNvSpPr>
            <a:spLocks noGrp="1"/>
          </p:cNvSpPr>
          <p:nvPr>
            <p:ph type="dt" sz="half" idx="10"/>
          </p:nvPr>
        </p:nvSpPr>
        <p:spPr/>
        <p:txBody>
          <a:bodyPr/>
          <a:lstStyle/>
          <a:p>
            <a:pPr>
              <a:defRPr/>
            </a:pPr>
            <a:fld id="{7734DD8D-AE26-4A6C-B780-968F72A0D9BC}" type="datetime1">
              <a:rPr lang="en-GB" smtClean="0"/>
              <a:pPr>
                <a:defRPr/>
              </a:pPr>
              <a:t>05/07/2024</a:t>
            </a:fld>
            <a:endParaRPr lang="en-GB"/>
          </a:p>
        </p:txBody>
      </p:sp>
    </p:spTree>
    <p:extLst>
      <p:ext uri="{BB962C8B-B14F-4D97-AF65-F5344CB8AC3E}">
        <p14:creationId xmlns:p14="http://schemas.microsoft.com/office/powerpoint/2010/main" val="2346920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E6123-657E-60F2-20C3-11966AED2CFB}"/>
              </a:ext>
            </a:extLst>
          </p:cNvPr>
          <p:cNvSpPr>
            <a:spLocks noGrp="1"/>
          </p:cNvSpPr>
          <p:nvPr>
            <p:ph type="title"/>
          </p:nvPr>
        </p:nvSpPr>
        <p:spPr>
          <a:xfrm>
            <a:off x="354012" y="165810"/>
            <a:ext cx="8435975" cy="479175"/>
          </a:xfrm>
        </p:spPr>
        <p:txBody>
          <a:bodyPr/>
          <a:lstStyle/>
          <a:p>
            <a:r>
              <a:rPr lang="en-US" b="1" dirty="0"/>
              <a:t>Worksheet Activity 1 </a:t>
            </a:r>
            <a:r>
              <a:rPr lang="en-US" b="1" dirty="0">
                <a:solidFill>
                  <a:srgbClr val="FF0000"/>
                </a:solidFill>
              </a:rPr>
              <a:t>Answers</a:t>
            </a:r>
          </a:p>
        </p:txBody>
      </p:sp>
      <p:sp>
        <p:nvSpPr>
          <p:cNvPr id="3" name="Content Placeholder 2">
            <a:extLst>
              <a:ext uri="{FF2B5EF4-FFF2-40B4-BE49-F238E27FC236}">
                <a16:creationId xmlns:a16="http://schemas.microsoft.com/office/drawing/2014/main" id="{0CBE8B47-903A-16D1-3E5B-2052C623D799}"/>
              </a:ext>
            </a:extLst>
          </p:cNvPr>
          <p:cNvSpPr>
            <a:spLocks noGrp="1"/>
          </p:cNvSpPr>
          <p:nvPr>
            <p:ph idx="1"/>
          </p:nvPr>
        </p:nvSpPr>
        <p:spPr>
          <a:xfrm>
            <a:off x="457199" y="902369"/>
            <a:ext cx="8229600" cy="3916363"/>
          </a:xfrm>
        </p:spPr>
        <p:txBody>
          <a:bodyPr/>
          <a:lstStyle/>
          <a:p>
            <a:pPr algn="just">
              <a:lnSpc>
                <a:spcPct val="107000"/>
              </a:lnSpc>
              <a:spcAft>
                <a:spcPts val="800"/>
              </a:spcAft>
            </a:pPr>
            <a:r>
              <a:rPr lang="en-GB" sz="2600" b="1" kern="100" dirty="0">
                <a:solidFill>
                  <a:srgbClr val="00B050"/>
                </a:solidFill>
                <a:effectLst/>
                <a:ea typeface="DengXian" panose="02010600030101010101" pitchFamily="2" charset="-122"/>
                <a:cs typeface="Arial" panose="020B0604020202020204" pitchFamily="34" charset="0"/>
              </a:rPr>
              <a:t>Paragraph B </a:t>
            </a:r>
            <a:r>
              <a:rPr lang="en-GB" sz="2600" kern="100" dirty="0">
                <a:effectLst/>
                <a:ea typeface="DengXian" panose="02010600030101010101" pitchFamily="2" charset="-122"/>
                <a:cs typeface="Arial" panose="020B0604020202020204" pitchFamily="34" charset="0"/>
              </a:rPr>
              <a:t>is the paragraph with more critical writing.</a:t>
            </a:r>
            <a:endParaRPr lang="en-GB" sz="2600" b="1" kern="100" dirty="0">
              <a:solidFill>
                <a:srgbClr val="00B050"/>
              </a:solidFill>
              <a:effectLst/>
              <a:ea typeface="DengXian" panose="02010600030101010101" pitchFamily="2" charset="-122"/>
              <a:cs typeface="Arial" panose="020B0604020202020204" pitchFamily="34" charset="0"/>
            </a:endParaRPr>
          </a:p>
          <a:p>
            <a:pPr algn="just">
              <a:lnSpc>
                <a:spcPct val="107000"/>
              </a:lnSpc>
              <a:spcAft>
                <a:spcPts val="800"/>
              </a:spcAft>
            </a:pPr>
            <a:r>
              <a:rPr lang="en-GB" sz="2600" b="1" kern="100" dirty="0">
                <a:solidFill>
                  <a:srgbClr val="FF0000"/>
                </a:solidFill>
                <a:effectLst/>
                <a:ea typeface="DengXian" panose="02010600030101010101" pitchFamily="2" charset="-122"/>
                <a:cs typeface="Arial" panose="020B0604020202020204" pitchFamily="34" charset="0"/>
              </a:rPr>
              <a:t>Paragraph A </a:t>
            </a:r>
            <a:r>
              <a:rPr lang="en-GB" sz="2600" kern="100" dirty="0">
                <a:effectLst/>
                <a:ea typeface="DengXian" panose="02010600030101010101" pitchFamily="2" charset="-122"/>
                <a:cs typeface="Arial" panose="020B0604020202020204" pitchFamily="34" charset="0"/>
              </a:rPr>
              <a:t>simply states a collection of arguments from various sources/research</a:t>
            </a:r>
          </a:p>
          <a:p>
            <a:pPr algn="just">
              <a:lnSpc>
                <a:spcPct val="107000"/>
              </a:lnSpc>
              <a:spcAft>
                <a:spcPts val="800"/>
              </a:spcAft>
            </a:pPr>
            <a:r>
              <a:rPr lang="en-GB" sz="2600" b="1" kern="100" dirty="0">
                <a:solidFill>
                  <a:srgbClr val="00B050"/>
                </a:solidFill>
                <a:effectLst/>
                <a:ea typeface="DengXian" panose="02010600030101010101" pitchFamily="2" charset="-122"/>
                <a:cs typeface="Arial" panose="020B0604020202020204" pitchFamily="34" charset="0"/>
              </a:rPr>
              <a:t>Paragraph B</a:t>
            </a:r>
            <a:r>
              <a:rPr lang="en-GB" sz="2600" kern="100" dirty="0">
                <a:effectLst/>
                <a:ea typeface="DengXian" panose="02010600030101010101" pitchFamily="2" charset="-122"/>
                <a:cs typeface="Arial" panose="020B0604020202020204" pitchFamily="34" charset="0"/>
              </a:rPr>
              <a:t> includes the writer’s interpretation of this research as well. </a:t>
            </a:r>
          </a:p>
          <a:p>
            <a:pPr algn="just">
              <a:lnSpc>
                <a:spcPct val="107000"/>
              </a:lnSpc>
              <a:spcAft>
                <a:spcPts val="800"/>
              </a:spcAft>
            </a:pPr>
            <a:r>
              <a:rPr lang="en-GB" sz="2600" kern="100" dirty="0">
                <a:effectLst/>
                <a:ea typeface="DengXian" panose="02010600030101010101" pitchFamily="2" charset="-122"/>
                <a:cs typeface="Arial" panose="020B0604020202020204" pitchFamily="34" charset="0"/>
              </a:rPr>
              <a:t>Furthermore, note that </a:t>
            </a:r>
            <a:r>
              <a:rPr lang="en-GB" sz="2600" b="1" kern="100" dirty="0">
                <a:solidFill>
                  <a:srgbClr val="FF0000"/>
                </a:solidFill>
                <a:effectLst/>
                <a:ea typeface="DengXian" panose="02010600030101010101" pitchFamily="2" charset="-122"/>
                <a:cs typeface="Arial" panose="020B0604020202020204" pitchFamily="34" charset="0"/>
              </a:rPr>
              <a:t>Paragraph A</a:t>
            </a:r>
            <a:r>
              <a:rPr lang="en-GB" sz="2600" kern="100" dirty="0">
                <a:effectLst/>
                <a:ea typeface="DengXian" panose="02010600030101010101" pitchFamily="2" charset="-122"/>
                <a:cs typeface="Arial" panose="020B0604020202020204" pitchFamily="34" charset="0"/>
              </a:rPr>
              <a:t> begins straight away with a citation (e.g. not the writer’s own words or idea), while </a:t>
            </a:r>
            <a:r>
              <a:rPr lang="en-GB" sz="2600" b="1" kern="100" dirty="0">
                <a:solidFill>
                  <a:srgbClr val="00B050"/>
                </a:solidFill>
                <a:effectLst/>
                <a:ea typeface="DengXian" panose="02010600030101010101" pitchFamily="2" charset="-122"/>
                <a:cs typeface="Arial" panose="020B0604020202020204" pitchFamily="34" charset="0"/>
              </a:rPr>
              <a:t>Paragraph B</a:t>
            </a:r>
            <a:r>
              <a:rPr lang="en-GB" sz="2600" kern="100" dirty="0">
                <a:effectLst/>
                <a:ea typeface="DengXian" panose="02010600030101010101" pitchFamily="2" charset="-122"/>
                <a:cs typeface="Arial" panose="020B0604020202020204" pitchFamily="34" charset="0"/>
              </a:rPr>
              <a:t> begins with the author’s own words/idea.</a:t>
            </a:r>
          </a:p>
          <a:p>
            <a:endParaRPr lang="en-US" dirty="0"/>
          </a:p>
        </p:txBody>
      </p:sp>
      <p:sp>
        <p:nvSpPr>
          <p:cNvPr id="4" name="Date Placeholder 3">
            <a:extLst>
              <a:ext uri="{FF2B5EF4-FFF2-40B4-BE49-F238E27FC236}">
                <a16:creationId xmlns:a16="http://schemas.microsoft.com/office/drawing/2014/main" id="{865BE05C-7D36-4788-0754-BCD03FABFA55}"/>
              </a:ext>
            </a:extLst>
          </p:cNvPr>
          <p:cNvSpPr>
            <a:spLocks noGrp="1"/>
          </p:cNvSpPr>
          <p:nvPr>
            <p:ph type="dt" sz="half" idx="10"/>
          </p:nvPr>
        </p:nvSpPr>
        <p:spPr/>
        <p:txBody>
          <a:bodyPr/>
          <a:lstStyle/>
          <a:p>
            <a:pPr>
              <a:defRPr/>
            </a:pPr>
            <a:fld id="{7734DD8D-AE26-4A6C-B780-968F72A0D9BC}" type="datetime1">
              <a:rPr lang="en-GB" smtClean="0"/>
              <a:pPr>
                <a:defRPr/>
              </a:pPr>
              <a:t>05/07/2024</a:t>
            </a:fld>
            <a:endParaRPr lang="en-GB"/>
          </a:p>
        </p:txBody>
      </p:sp>
    </p:spTree>
    <p:extLst>
      <p:ext uri="{BB962C8B-B14F-4D97-AF65-F5344CB8AC3E}">
        <p14:creationId xmlns:p14="http://schemas.microsoft.com/office/powerpoint/2010/main" val="216541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AA58E-2795-D6DD-DE53-4E8C45C0D945}"/>
              </a:ext>
            </a:extLst>
          </p:cNvPr>
          <p:cNvSpPr>
            <a:spLocks noGrp="1"/>
          </p:cNvSpPr>
          <p:nvPr>
            <p:ph type="title"/>
          </p:nvPr>
        </p:nvSpPr>
        <p:spPr/>
        <p:txBody>
          <a:bodyPr/>
          <a:lstStyle/>
          <a:p>
            <a:r>
              <a:rPr lang="en-US" b="1" dirty="0"/>
              <a:t>Critical vs. Descriptive Writing</a:t>
            </a:r>
          </a:p>
        </p:txBody>
      </p:sp>
      <p:sp>
        <p:nvSpPr>
          <p:cNvPr id="3" name="Content Placeholder 2">
            <a:extLst>
              <a:ext uri="{FF2B5EF4-FFF2-40B4-BE49-F238E27FC236}">
                <a16:creationId xmlns:a16="http://schemas.microsoft.com/office/drawing/2014/main" id="{C0D3B6BA-814F-3AA5-2045-DF5200CED82D}"/>
              </a:ext>
            </a:extLst>
          </p:cNvPr>
          <p:cNvSpPr>
            <a:spLocks noGrp="1"/>
          </p:cNvSpPr>
          <p:nvPr>
            <p:ph idx="1"/>
          </p:nvPr>
        </p:nvSpPr>
        <p:spPr/>
        <p:txBody>
          <a:bodyPr/>
          <a:lstStyle/>
          <a:p>
            <a:r>
              <a:rPr lang="en-US" dirty="0"/>
              <a:t>Go to the worksheet and complete </a:t>
            </a:r>
            <a:r>
              <a:rPr lang="en-US" b="1" dirty="0">
                <a:solidFill>
                  <a:srgbClr val="173AFF"/>
                </a:solidFill>
              </a:rPr>
              <a:t>Activity 2.</a:t>
            </a:r>
            <a:r>
              <a:rPr lang="en-US" b="1" dirty="0"/>
              <a:t> </a:t>
            </a:r>
            <a:r>
              <a:rPr lang="en-US" dirty="0"/>
              <a:t>Then discuss with a partner which statements you think you will need to try and do for this report. </a:t>
            </a:r>
            <a:endParaRPr lang="en-US" b="1" dirty="0"/>
          </a:p>
        </p:txBody>
      </p:sp>
      <p:sp>
        <p:nvSpPr>
          <p:cNvPr id="4" name="Date Placeholder 3">
            <a:extLst>
              <a:ext uri="{FF2B5EF4-FFF2-40B4-BE49-F238E27FC236}">
                <a16:creationId xmlns:a16="http://schemas.microsoft.com/office/drawing/2014/main" id="{BCC5A14A-F613-A6E6-1476-E485C459E522}"/>
              </a:ext>
            </a:extLst>
          </p:cNvPr>
          <p:cNvSpPr>
            <a:spLocks noGrp="1"/>
          </p:cNvSpPr>
          <p:nvPr>
            <p:ph type="dt" sz="half" idx="10"/>
          </p:nvPr>
        </p:nvSpPr>
        <p:spPr/>
        <p:txBody>
          <a:bodyPr/>
          <a:lstStyle/>
          <a:p>
            <a:pPr>
              <a:defRPr/>
            </a:pPr>
            <a:fld id="{7734DD8D-AE26-4A6C-B780-968F72A0D9BC}" type="datetime1">
              <a:rPr lang="en-GB" smtClean="0"/>
              <a:pPr>
                <a:defRPr/>
              </a:pPr>
              <a:t>05/07/2024</a:t>
            </a:fld>
            <a:endParaRPr lang="en-GB"/>
          </a:p>
        </p:txBody>
      </p:sp>
    </p:spTree>
    <p:extLst>
      <p:ext uri="{BB962C8B-B14F-4D97-AF65-F5344CB8AC3E}">
        <p14:creationId xmlns:p14="http://schemas.microsoft.com/office/powerpoint/2010/main" val="2675696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a:extLst>
              <a:ext uri="{FF2B5EF4-FFF2-40B4-BE49-F238E27FC236}">
                <a16:creationId xmlns:a16="http://schemas.microsoft.com/office/drawing/2014/main" id="{924D84CD-5280-4B52-B96E-8EDAA2B20C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6BC8DD5A-2177-6753-E2F9-C07A00190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4000" cy="1696413"/>
          </a:xfrm>
          <a:prstGeom prst="rect">
            <a:avLst/>
          </a:prstGeom>
          <a:ln>
            <a:noFill/>
          </a:ln>
          <a:effectLst>
            <a:outerShdw blurRad="304800" dist="114300" dir="5460000" sx="92000" sy="92000" algn="t" rotWithShape="0">
              <a:srgbClr val="000000">
                <a:alpha val="1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0862BF-559F-B37A-CBE7-0BC689B1FCA6}"/>
              </a:ext>
            </a:extLst>
          </p:cNvPr>
          <p:cNvSpPr>
            <a:spLocks noGrp="1"/>
          </p:cNvSpPr>
          <p:nvPr>
            <p:ph type="title"/>
          </p:nvPr>
        </p:nvSpPr>
        <p:spPr>
          <a:xfrm>
            <a:off x="1216655" y="131803"/>
            <a:ext cx="6710688" cy="866362"/>
          </a:xfrm>
        </p:spPr>
        <p:txBody>
          <a:bodyPr>
            <a:normAutofit/>
          </a:bodyPr>
          <a:lstStyle/>
          <a:p>
            <a:r>
              <a:rPr lang="en-US" sz="3500" b="1" dirty="0"/>
              <a:t>Worksheet Activity 2 </a:t>
            </a:r>
            <a:r>
              <a:rPr lang="en-US" sz="3500" b="1" dirty="0">
                <a:solidFill>
                  <a:srgbClr val="FF0000"/>
                </a:solidFill>
              </a:rPr>
              <a:t>Answers</a:t>
            </a:r>
          </a:p>
        </p:txBody>
      </p:sp>
      <p:sp>
        <p:nvSpPr>
          <p:cNvPr id="4" name="Date Placeholder 3">
            <a:extLst>
              <a:ext uri="{FF2B5EF4-FFF2-40B4-BE49-F238E27FC236}">
                <a16:creationId xmlns:a16="http://schemas.microsoft.com/office/drawing/2014/main" id="{61A6ED54-CB2B-9301-E788-05C2371CFD61}"/>
              </a:ext>
            </a:extLst>
          </p:cNvPr>
          <p:cNvSpPr>
            <a:spLocks noGrp="1"/>
          </p:cNvSpPr>
          <p:nvPr>
            <p:ph type="dt" sz="half" idx="10"/>
          </p:nvPr>
        </p:nvSpPr>
        <p:spPr>
          <a:xfrm>
            <a:off x="569214" y="6356350"/>
            <a:ext cx="2111841" cy="365125"/>
          </a:xfrm>
        </p:spPr>
        <p:txBody>
          <a:bodyPr>
            <a:normAutofit/>
          </a:bodyPr>
          <a:lstStyle/>
          <a:p>
            <a:pPr>
              <a:spcAft>
                <a:spcPts val="600"/>
              </a:spcAft>
              <a:defRPr/>
            </a:pPr>
            <a:fld id="{7734DD8D-AE26-4A6C-B780-968F72A0D9BC}" type="datetime1">
              <a:rPr lang="en-GB">
                <a:solidFill>
                  <a:schemeClr val="tx1"/>
                </a:solidFill>
              </a:rPr>
              <a:pPr>
                <a:spcAft>
                  <a:spcPts val="600"/>
                </a:spcAft>
                <a:defRPr/>
              </a:pPr>
              <a:t>05/07/2024</a:t>
            </a:fld>
            <a:endParaRPr lang="en-GB">
              <a:solidFill>
                <a:schemeClr val="tx1"/>
              </a:solidFill>
            </a:endParaRPr>
          </a:p>
        </p:txBody>
      </p:sp>
      <p:graphicFrame>
        <p:nvGraphicFramePr>
          <p:cNvPr id="8" name="Content Placeholder 7">
            <a:extLst>
              <a:ext uri="{FF2B5EF4-FFF2-40B4-BE49-F238E27FC236}">
                <a16:creationId xmlns:a16="http://schemas.microsoft.com/office/drawing/2014/main" id="{82DEEC86-13F0-BF43-A064-F315B3B5EFD2}"/>
              </a:ext>
            </a:extLst>
          </p:cNvPr>
          <p:cNvGraphicFramePr>
            <a:graphicFrameLocks noGrp="1"/>
          </p:cNvGraphicFramePr>
          <p:nvPr>
            <p:ph idx="1"/>
            <p:extLst>
              <p:ext uri="{D42A27DB-BD31-4B8C-83A1-F6EECF244321}">
                <p14:modId xmlns:p14="http://schemas.microsoft.com/office/powerpoint/2010/main" val="2749028049"/>
              </p:ext>
            </p:extLst>
          </p:nvPr>
        </p:nvGraphicFramePr>
        <p:xfrm>
          <a:off x="246647" y="1203159"/>
          <a:ext cx="8650705" cy="5016666"/>
        </p:xfrm>
        <a:graphic>
          <a:graphicData uri="http://schemas.openxmlformats.org/drawingml/2006/table">
            <a:tbl>
              <a:tblPr firstRow="1"/>
              <a:tblGrid>
                <a:gridCol w="4007959">
                  <a:extLst>
                    <a:ext uri="{9D8B030D-6E8A-4147-A177-3AD203B41FA5}">
                      <a16:colId xmlns:a16="http://schemas.microsoft.com/office/drawing/2014/main" val="592811005"/>
                    </a:ext>
                  </a:extLst>
                </a:gridCol>
                <a:gridCol w="4642746">
                  <a:extLst>
                    <a:ext uri="{9D8B030D-6E8A-4147-A177-3AD203B41FA5}">
                      <a16:colId xmlns:a16="http://schemas.microsoft.com/office/drawing/2014/main" val="1079571616"/>
                    </a:ext>
                  </a:extLst>
                </a:gridCol>
              </a:tblGrid>
              <a:tr h="295098">
                <a:tc>
                  <a:txBody>
                    <a:bodyPr/>
                    <a:lstStyle/>
                    <a:p>
                      <a:pPr algn="l" fontAlgn="t">
                        <a:lnSpc>
                          <a:spcPct val="107000"/>
                        </a:lnSpc>
                        <a:spcBef>
                          <a:spcPts val="0"/>
                        </a:spcBef>
                        <a:spcAft>
                          <a:spcPts val="800"/>
                        </a:spcAft>
                      </a:pPr>
                      <a:r>
                        <a:rPr lang="en-GB" sz="1100" b="1" i="0" u="none" strike="noStrike" kern="100">
                          <a:effectLst/>
                          <a:latin typeface="Calibri" panose="020F0502020204030204" pitchFamily="34" charset="0"/>
                          <a:ea typeface="DengXian" panose="02010600030101010101" pitchFamily="2" charset="-122"/>
                          <a:cs typeface="Calibri" panose="020F0502020204030204" pitchFamily="34" charset="0"/>
                        </a:rPr>
                        <a:t>Descriptive writing</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1" i="0" u="none" strike="noStrike" kern="100">
                          <a:effectLst/>
                          <a:latin typeface="Calibri" panose="020F0502020204030204" pitchFamily="34" charset="0"/>
                          <a:ea typeface="DengXian" panose="02010600030101010101" pitchFamily="2" charset="-122"/>
                          <a:cs typeface="Calibri" panose="020F0502020204030204" pitchFamily="34" charset="0"/>
                        </a:rPr>
                        <a:t>Critical writing</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2183809"/>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States what happened</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dirty="0">
                          <a:effectLst/>
                          <a:latin typeface="Calibri" panose="020F0502020204030204" pitchFamily="34" charset="0"/>
                          <a:ea typeface="DengXian" panose="02010600030101010101" pitchFamily="2" charset="-122"/>
                          <a:cs typeface="Calibri" panose="020F0502020204030204" pitchFamily="34" charset="0"/>
                        </a:rPr>
                        <a:t>Identifies the significance of what happened</a:t>
                      </a:r>
                      <a:endParaRPr lang="en-GB" sz="1600" b="0" i="0" u="none" strike="noStrike" dirty="0">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14975069"/>
                  </a:ext>
                </a:extLst>
              </a:tr>
              <a:tr h="295098">
                <a:tc>
                  <a:txBody>
                    <a:bodyPr/>
                    <a:lstStyle/>
                    <a:p>
                      <a:pPr algn="l" fontAlgn="t">
                        <a:lnSpc>
                          <a:spcPct val="107000"/>
                        </a:lnSpc>
                        <a:spcBef>
                          <a:spcPts val="0"/>
                        </a:spcBef>
                        <a:spcAft>
                          <a:spcPts val="800"/>
                        </a:spcAft>
                      </a:pPr>
                      <a:r>
                        <a:rPr lang="en-GB" sz="1100" b="0" i="0" u="none" strike="noStrike" kern="100" dirty="0">
                          <a:effectLst/>
                          <a:latin typeface="Calibri" panose="020F0502020204030204" pitchFamily="34" charset="0"/>
                          <a:ea typeface="DengXian" panose="02010600030101010101" pitchFamily="2" charset="-122"/>
                          <a:cs typeface="Calibri" panose="020F0502020204030204" pitchFamily="34" charset="0"/>
                        </a:rPr>
                        <a:t>1.</a:t>
                      </a:r>
                      <a:r>
                        <a:rPr lang="en-GB" sz="1000" b="0" i="0" u="none" strike="noStrike" kern="100" dirty="0">
                          <a:effectLst/>
                          <a:latin typeface="Calibri" panose="020F0502020204030204" pitchFamily="34" charset="0"/>
                          <a:ea typeface="DengXian" panose="02010600030101010101" pitchFamily="2" charset="-122"/>
                          <a:cs typeface="Arial" panose="020B0604020202020204" pitchFamily="34" charset="0"/>
                        </a:rPr>
                        <a:t> </a:t>
                      </a:r>
                      <a:r>
                        <a:rPr lang="en-GB" sz="1100" b="0" i="0" u="none" strike="noStrike" kern="100" dirty="0">
                          <a:solidFill>
                            <a:srgbClr val="FF0000"/>
                          </a:solidFill>
                          <a:effectLst/>
                          <a:latin typeface="Calibri" panose="020F0502020204030204" pitchFamily="34" charset="0"/>
                          <a:ea typeface="DengXian" panose="02010600030101010101" pitchFamily="2" charset="-122"/>
                          <a:cs typeface="Calibri" panose="020F0502020204030204" pitchFamily="34" charset="0"/>
                        </a:rPr>
                        <a:t>States what something is like</a:t>
                      </a:r>
                      <a:endParaRPr lang="en-GB" sz="1600" b="0" i="0" u="none" strike="noStrike" dirty="0">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2.</a:t>
                      </a:r>
                      <a:r>
                        <a:rPr lang="en-GB" sz="1100" b="0" i="0" u="none" strike="noStrike" kern="100">
                          <a:solidFill>
                            <a:srgbClr val="FF0000"/>
                          </a:solidFill>
                          <a:effectLst/>
                          <a:latin typeface="Calibri" panose="020F0502020204030204" pitchFamily="34" charset="0"/>
                          <a:ea typeface="DengXian" panose="02010600030101010101" pitchFamily="2" charset="-122"/>
                          <a:cs typeface="Calibri" panose="020F0502020204030204" pitchFamily="34" charset="0"/>
                        </a:rPr>
                        <a:t> Evaluates the strengths and weakness of something</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0578701"/>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Gives the story so far</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Analyses how the story so far impacts on the current state</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8606070"/>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Says how to do something</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Arial" panose="020B0604020202020204" pitchFamily="34" charset="0"/>
                        </a:rPr>
                        <a:t>Analyses why things are done a certain way</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16267131"/>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Explains what a theory says</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Arial" panose="020B0604020202020204" pitchFamily="34" charset="0"/>
                        </a:rPr>
                        <a:t>Shows why a theory is relevant</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6967299"/>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Explains how something works</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Indicates why something will work (best)</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70977209"/>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Notes the method used</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Identifies whether a method was suitable or appropriate</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55833016"/>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Says when something occurred</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Identifies why the timing is of importance</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70540988"/>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Identifies the different components of something</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Weighs up the importance of component parts</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27113996"/>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States options</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Gives reasons for selecting each option</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95970316"/>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Lists details</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Evaluates the relative significance of details</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84326611"/>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Lists in any order</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Structures information in order of importance</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5770576"/>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3.</a:t>
                      </a:r>
                      <a:r>
                        <a:rPr lang="en-GB" sz="1000" b="0" i="0" u="none" strike="noStrike" kern="100">
                          <a:effectLst/>
                          <a:latin typeface="Calibri" panose="020F0502020204030204" pitchFamily="34" charset="0"/>
                          <a:ea typeface="DengXian" panose="02010600030101010101" pitchFamily="2" charset="-122"/>
                          <a:cs typeface="Arial" panose="020B0604020202020204" pitchFamily="34" charset="0"/>
                        </a:rPr>
                        <a:t> </a:t>
                      </a:r>
                      <a:r>
                        <a:rPr lang="en-GB" sz="1100" b="0" i="0" u="none" strike="noStrike" kern="100">
                          <a:solidFill>
                            <a:srgbClr val="FF0000"/>
                          </a:solidFill>
                          <a:effectLst/>
                          <a:latin typeface="Calibri" panose="020F0502020204030204" pitchFamily="34" charset="0"/>
                          <a:ea typeface="DengXian" panose="02010600030101010101" pitchFamily="2" charset="-122"/>
                          <a:cs typeface="Calibri" panose="020F0502020204030204" pitchFamily="34" charset="0"/>
                        </a:rPr>
                        <a:t>States links between items</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4.</a:t>
                      </a:r>
                      <a:r>
                        <a:rPr lang="en-GB" sz="1000" b="0" i="0" u="none" strike="noStrike" kern="100">
                          <a:effectLst/>
                          <a:latin typeface="Calibri" panose="020F0502020204030204" pitchFamily="34" charset="0"/>
                          <a:ea typeface="DengXian" panose="02010600030101010101" pitchFamily="2" charset="-122"/>
                          <a:cs typeface="Arial" panose="020B0604020202020204" pitchFamily="34" charset="0"/>
                        </a:rPr>
                        <a:t> </a:t>
                      </a:r>
                      <a:r>
                        <a:rPr lang="en-GB" sz="1100" b="0" i="0" u="none" strike="noStrike" kern="100">
                          <a:solidFill>
                            <a:srgbClr val="FF0000"/>
                          </a:solidFill>
                          <a:effectLst/>
                          <a:latin typeface="Calibri" panose="020F0502020204030204" pitchFamily="34" charset="0"/>
                          <a:ea typeface="DengXian" panose="02010600030101010101" pitchFamily="2" charset="-122"/>
                          <a:cs typeface="Arial" panose="020B0604020202020204" pitchFamily="34" charset="0"/>
                        </a:rPr>
                        <a:t>Shows the relevance of links between pieces of information</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49797579"/>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5. </a:t>
                      </a:r>
                      <a:r>
                        <a:rPr lang="en-GB" sz="1100" b="0" i="0" u="none" strike="noStrike" kern="100">
                          <a:solidFill>
                            <a:srgbClr val="FF0000"/>
                          </a:solidFill>
                          <a:effectLst/>
                          <a:latin typeface="Calibri" panose="020F0502020204030204" pitchFamily="34" charset="0"/>
                          <a:ea typeface="DengXian" panose="02010600030101010101" pitchFamily="2" charset="-122"/>
                          <a:cs typeface="Calibri" panose="020F0502020204030204" pitchFamily="34" charset="0"/>
                        </a:rPr>
                        <a:t>Gives evidence</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6.</a:t>
                      </a:r>
                      <a:r>
                        <a:rPr lang="en-GB" sz="1100" b="0" i="0" u="none" strike="noStrike" kern="100">
                          <a:solidFill>
                            <a:srgbClr val="FF0000"/>
                          </a:solidFill>
                          <a:effectLst/>
                          <a:latin typeface="Calibri" panose="020F0502020204030204" pitchFamily="34" charset="0"/>
                          <a:ea typeface="DengXian" panose="02010600030101010101" pitchFamily="2" charset="-122"/>
                          <a:cs typeface="Calibri" panose="020F0502020204030204" pitchFamily="34" charset="0"/>
                        </a:rPr>
                        <a:t> Argues a case according to the evidence</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60422187"/>
                  </a:ext>
                </a:extLst>
              </a:tr>
              <a:tr h="295098">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Provides information for comparison</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a:effectLst/>
                          <a:latin typeface="Calibri" panose="020F0502020204030204" pitchFamily="34" charset="0"/>
                          <a:ea typeface="DengXian" panose="02010600030101010101" pitchFamily="2" charset="-122"/>
                          <a:cs typeface="Calibri" panose="020F0502020204030204" pitchFamily="34" charset="0"/>
                        </a:rPr>
                        <a:t>Makes a reasoned judgement on provided information</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19608429"/>
                  </a:ext>
                </a:extLst>
              </a:tr>
              <a:tr h="295098">
                <a:tc>
                  <a:txBody>
                    <a:bodyPr/>
                    <a:lstStyle/>
                    <a:p>
                      <a:pPr algn="l" fontAlgn="t">
                        <a:lnSpc>
                          <a:spcPct val="107000"/>
                        </a:lnSpc>
                        <a:spcBef>
                          <a:spcPts val="0"/>
                        </a:spcBef>
                        <a:spcAft>
                          <a:spcPts val="800"/>
                        </a:spcAft>
                      </a:pPr>
                      <a:r>
                        <a:rPr lang="en-GB" sz="1100" b="0" i="0" u="none" strike="noStrike" kern="100">
                          <a:solidFill>
                            <a:srgbClr val="FF0000"/>
                          </a:solidFill>
                          <a:effectLst/>
                          <a:latin typeface="Calibri" panose="020F0502020204030204" pitchFamily="34" charset="0"/>
                          <a:ea typeface="DengXian" panose="02010600030101010101" pitchFamily="2" charset="-122"/>
                          <a:cs typeface="Calibri" panose="020F0502020204030204" pitchFamily="34" charset="0"/>
                        </a:rPr>
                        <a:t>7.</a:t>
                      </a:r>
                      <a:r>
                        <a:rPr lang="en-GB" sz="1000" b="0" i="0" u="none" strike="noStrike" kern="100">
                          <a:solidFill>
                            <a:srgbClr val="FF0000"/>
                          </a:solidFill>
                          <a:effectLst/>
                          <a:latin typeface="Calibri" panose="020F0502020204030204" pitchFamily="34" charset="0"/>
                          <a:ea typeface="DengXian" panose="02010600030101010101" pitchFamily="2" charset="-122"/>
                          <a:cs typeface="Arial" panose="020B0604020202020204" pitchFamily="34" charset="0"/>
                        </a:rPr>
                        <a:t> </a:t>
                      </a:r>
                      <a:r>
                        <a:rPr lang="en-GB" sz="1100" b="0" i="0" u="none" strike="noStrike" kern="100">
                          <a:solidFill>
                            <a:srgbClr val="FF0000"/>
                          </a:solidFill>
                          <a:effectLst/>
                          <a:latin typeface="Calibri" panose="020F0502020204030204" pitchFamily="34" charset="0"/>
                          <a:ea typeface="DengXian" panose="02010600030101010101" pitchFamily="2" charset="-122"/>
                          <a:cs typeface="Calibri" panose="020F0502020204030204" pitchFamily="34" charset="0"/>
                        </a:rPr>
                        <a:t>Gives information</a:t>
                      </a:r>
                      <a:endParaRPr lang="en-GB" sz="1600" b="0" i="0" u="none" strike="noStrike">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t">
                        <a:lnSpc>
                          <a:spcPct val="107000"/>
                        </a:lnSpc>
                        <a:spcBef>
                          <a:spcPts val="0"/>
                        </a:spcBef>
                        <a:spcAft>
                          <a:spcPts val="800"/>
                        </a:spcAft>
                      </a:pPr>
                      <a:r>
                        <a:rPr lang="en-GB" sz="1100" b="0" i="0" u="none" strike="noStrike" kern="100" dirty="0">
                          <a:effectLst/>
                          <a:latin typeface="Calibri" panose="020F0502020204030204" pitchFamily="34" charset="0"/>
                          <a:ea typeface="DengXian" panose="02010600030101010101" pitchFamily="2" charset="-122"/>
                          <a:cs typeface="Calibri" panose="020F0502020204030204" pitchFamily="34" charset="0"/>
                        </a:rPr>
                        <a:t>8.</a:t>
                      </a:r>
                      <a:r>
                        <a:rPr lang="en-GB" sz="1000" b="0" i="0" u="none" strike="noStrike" kern="100" dirty="0">
                          <a:effectLst/>
                          <a:latin typeface="Calibri" panose="020F0502020204030204" pitchFamily="34" charset="0"/>
                          <a:ea typeface="DengXian" panose="02010600030101010101" pitchFamily="2" charset="-122"/>
                          <a:cs typeface="Arial" panose="020B0604020202020204" pitchFamily="34" charset="0"/>
                        </a:rPr>
                        <a:t> </a:t>
                      </a:r>
                      <a:r>
                        <a:rPr lang="en-GB" sz="1100" b="0" i="0" u="none" strike="noStrike" kern="100" dirty="0">
                          <a:solidFill>
                            <a:srgbClr val="FF0000"/>
                          </a:solidFill>
                          <a:effectLst/>
                          <a:latin typeface="Calibri" panose="020F0502020204030204" pitchFamily="34" charset="0"/>
                          <a:ea typeface="DengXian" panose="02010600030101010101" pitchFamily="2" charset="-122"/>
                          <a:cs typeface="Arial" panose="020B0604020202020204" pitchFamily="34" charset="0"/>
                        </a:rPr>
                        <a:t>Draws conclusions</a:t>
                      </a:r>
                      <a:endParaRPr lang="en-GB" sz="1600" b="0" i="0" u="none" strike="noStrike" dirty="0">
                        <a:effectLst/>
                        <a:latin typeface="Arial" panose="020B0604020202020204" pitchFamily="34" charset="0"/>
                      </a:endParaRPr>
                    </a:p>
                  </a:txBody>
                  <a:tcPr marL="60211" marR="60211" marT="836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3355867"/>
                  </a:ext>
                </a:extLst>
              </a:tr>
            </a:tbl>
          </a:graphicData>
        </a:graphic>
      </p:graphicFrame>
    </p:spTree>
    <p:extLst>
      <p:ext uri="{BB962C8B-B14F-4D97-AF65-F5344CB8AC3E}">
        <p14:creationId xmlns:p14="http://schemas.microsoft.com/office/powerpoint/2010/main" val="1583624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19DAD-43F6-17F6-DFA1-03F585150CE4}"/>
              </a:ext>
            </a:extLst>
          </p:cNvPr>
          <p:cNvSpPr>
            <a:spLocks noGrp="1"/>
          </p:cNvSpPr>
          <p:nvPr>
            <p:ph type="title"/>
          </p:nvPr>
        </p:nvSpPr>
        <p:spPr/>
        <p:txBody>
          <a:bodyPr/>
          <a:lstStyle/>
          <a:p>
            <a:r>
              <a:rPr lang="en-US" b="1" dirty="0">
                <a:solidFill>
                  <a:srgbClr val="173AFF"/>
                </a:solidFill>
              </a:rPr>
              <a:t>Discuss</a:t>
            </a:r>
          </a:p>
        </p:txBody>
      </p:sp>
      <p:sp>
        <p:nvSpPr>
          <p:cNvPr id="3" name="Content Placeholder 2">
            <a:extLst>
              <a:ext uri="{FF2B5EF4-FFF2-40B4-BE49-F238E27FC236}">
                <a16:creationId xmlns:a16="http://schemas.microsoft.com/office/drawing/2014/main" id="{79023455-64FF-B044-698C-C0701E3C62BA}"/>
              </a:ext>
            </a:extLst>
          </p:cNvPr>
          <p:cNvSpPr>
            <a:spLocks noGrp="1"/>
          </p:cNvSpPr>
          <p:nvPr>
            <p:ph idx="1"/>
          </p:nvPr>
        </p:nvSpPr>
        <p:spPr/>
        <p:txBody>
          <a:bodyPr/>
          <a:lstStyle/>
          <a:p>
            <a:pPr marL="0" indent="0">
              <a:buNone/>
            </a:pPr>
            <a:r>
              <a:rPr lang="en-US" dirty="0"/>
              <a:t>How do you usually structure paragraphs when you are writing?</a:t>
            </a:r>
          </a:p>
          <a:p>
            <a:pPr marL="0" indent="0">
              <a:buNone/>
            </a:pPr>
            <a:r>
              <a:rPr lang="en-US" dirty="0"/>
              <a:t>How do you know when to end a paragraph and start a new one?</a:t>
            </a:r>
          </a:p>
          <a:p>
            <a:pPr marL="0" indent="0">
              <a:buNone/>
            </a:pPr>
            <a:endParaRPr lang="en-US" dirty="0"/>
          </a:p>
          <a:p>
            <a:pPr marL="0" indent="0">
              <a:buNone/>
            </a:pPr>
            <a:endParaRPr lang="en-US" dirty="0"/>
          </a:p>
        </p:txBody>
      </p:sp>
      <p:sp>
        <p:nvSpPr>
          <p:cNvPr id="4" name="Date Placeholder 3">
            <a:extLst>
              <a:ext uri="{FF2B5EF4-FFF2-40B4-BE49-F238E27FC236}">
                <a16:creationId xmlns:a16="http://schemas.microsoft.com/office/drawing/2014/main" id="{4CADBDC6-7F91-982E-C187-C69E64E90013}"/>
              </a:ext>
            </a:extLst>
          </p:cNvPr>
          <p:cNvSpPr>
            <a:spLocks noGrp="1"/>
          </p:cNvSpPr>
          <p:nvPr>
            <p:ph type="dt" sz="half" idx="10"/>
          </p:nvPr>
        </p:nvSpPr>
        <p:spPr/>
        <p:txBody>
          <a:bodyPr/>
          <a:lstStyle/>
          <a:p>
            <a:pPr>
              <a:defRPr/>
            </a:pPr>
            <a:fld id="{7734DD8D-AE26-4A6C-B780-968F72A0D9BC}" type="datetime1">
              <a:rPr lang="en-GB" smtClean="0"/>
              <a:pPr>
                <a:defRPr/>
              </a:pPr>
              <a:t>05/07/2024</a:t>
            </a:fld>
            <a:endParaRPr lang="en-GB"/>
          </a:p>
        </p:txBody>
      </p:sp>
    </p:spTree>
    <p:extLst>
      <p:ext uri="{BB962C8B-B14F-4D97-AF65-F5344CB8AC3E}">
        <p14:creationId xmlns:p14="http://schemas.microsoft.com/office/powerpoint/2010/main" val="3903041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FA380-E201-C930-4C80-AD533CB81F81}"/>
              </a:ext>
            </a:extLst>
          </p:cNvPr>
          <p:cNvSpPr>
            <a:spLocks noGrp="1"/>
          </p:cNvSpPr>
          <p:nvPr>
            <p:ph type="title"/>
          </p:nvPr>
        </p:nvSpPr>
        <p:spPr>
          <a:xfrm>
            <a:off x="348916" y="-161131"/>
            <a:ext cx="8229600" cy="1143000"/>
          </a:xfrm>
        </p:spPr>
        <p:txBody>
          <a:bodyPr/>
          <a:lstStyle/>
          <a:p>
            <a:r>
              <a:rPr lang="en-US" b="1" dirty="0"/>
              <a:t>CEI</a:t>
            </a:r>
          </a:p>
        </p:txBody>
      </p:sp>
      <p:sp>
        <p:nvSpPr>
          <p:cNvPr id="3" name="Content Placeholder 2">
            <a:extLst>
              <a:ext uri="{FF2B5EF4-FFF2-40B4-BE49-F238E27FC236}">
                <a16:creationId xmlns:a16="http://schemas.microsoft.com/office/drawing/2014/main" id="{A5AB44BC-6A81-BE8D-B6DD-9B86F08B5E1B}"/>
              </a:ext>
            </a:extLst>
          </p:cNvPr>
          <p:cNvSpPr>
            <a:spLocks noGrp="1"/>
          </p:cNvSpPr>
          <p:nvPr>
            <p:ph idx="1"/>
          </p:nvPr>
        </p:nvSpPr>
        <p:spPr>
          <a:xfrm>
            <a:off x="348916" y="1143000"/>
            <a:ext cx="8229600" cy="3916363"/>
          </a:xfrm>
        </p:spPr>
        <p:txBody>
          <a:bodyPr/>
          <a:lstStyle/>
          <a:p>
            <a:r>
              <a:rPr lang="en-US" dirty="0"/>
              <a:t>One way to structure paragraphs is through CEI.</a:t>
            </a:r>
          </a:p>
          <a:p>
            <a:r>
              <a:rPr lang="en-US" dirty="0"/>
              <a:t>This structure helps writers make sure they are able to balance their own voice with the evidence/research they are using</a:t>
            </a:r>
          </a:p>
        </p:txBody>
      </p:sp>
      <p:sp>
        <p:nvSpPr>
          <p:cNvPr id="4" name="Date Placeholder 3">
            <a:extLst>
              <a:ext uri="{FF2B5EF4-FFF2-40B4-BE49-F238E27FC236}">
                <a16:creationId xmlns:a16="http://schemas.microsoft.com/office/drawing/2014/main" id="{25C74C4B-0295-AB40-B658-B58196426473}"/>
              </a:ext>
            </a:extLst>
          </p:cNvPr>
          <p:cNvSpPr>
            <a:spLocks noGrp="1"/>
          </p:cNvSpPr>
          <p:nvPr>
            <p:ph type="dt" sz="half" idx="10"/>
          </p:nvPr>
        </p:nvSpPr>
        <p:spPr/>
        <p:txBody>
          <a:bodyPr/>
          <a:lstStyle/>
          <a:p>
            <a:pPr>
              <a:defRPr/>
            </a:pPr>
            <a:fld id="{7734DD8D-AE26-4A6C-B780-968F72A0D9BC}" type="datetime1">
              <a:rPr lang="en-GB" smtClean="0"/>
              <a:pPr>
                <a:defRPr/>
              </a:pPr>
              <a:t>05/07/2024</a:t>
            </a:fld>
            <a:endParaRPr lang="en-GB"/>
          </a:p>
        </p:txBody>
      </p:sp>
    </p:spTree>
    <p:extLst>
      <p:ext uri="{BB962C8B-B14F-4D97-AF65-F5344CB8AC3E}">
        <p14:creationId xmlns:p14="http://schemas.microsoft.com/office/powerpoint/2010/main" val="2965683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9D470-B672-F285-8F89-91C839AA1F8D}"/>
              </a:ext>
            </a:extLst>
          </p:cNvPr>
          <p:cNvSpPr>
            <a:spLocks noGrp="1"/>
          </p:cNvSpPr>
          <p:nvPr>
            <p:ph type="title"/>
          </p:nvPr>
        </p:nvSpPr>
        <p:spPr>
          <a:xfrm>
            <a:off x="457200" y="-132347"/>
            <a:ext cx="8229600" cy="1143000"/>
          </a:xfrm>
        </p:spPr>
        <p:txBody>
          <a:bodyPr/>
          <a:lstStyle/>
          <a:p>
            <a:r>
              <a:rPr lang="en-US" b="1" dirty="0"/>
              <a:t>CEI</a:t>
            </a:r>
          </a:p>
        </p:txBody>
      </p:sp>
      <p:sp>
        <p:nvSpPr>
          <p:cNvPr id="3" name="Content Placeholder 2">
            <a:extLst>
              <a:ext uri="{FF2B5EF4-FFF2-40B4-BE49-F238E27FC236}">
                <a16:creationId xmlns:a16="http://schemas.microsoft.com/office/drawing/2014/main" id="{FCFC3F51-B5BB-4ADD-2A59-5B3CE6C5B4DB}"/>
              </a:ext>
            </a:extLst>
          </p:cNvPr>
          <p:cNvSpPr>
            <a:spLocks noGrp="1"/>
          </p:cNvSpPr>
          <p:nvPr>
            <p:ph idx="1"/>
          </p:nvPr>
        </p:nvSpPr>
        <p:spPr>
          <a:xfrm>
            <a:off x="360948" y="782053"/>
            <a:ext cx="8229600" cy="3916363"/>
          </a:xfrm>
        </p:spPr>
        <p:txBody>
          <a:bodyPr/>
          <a:lstStyle/>
          <a:p>
            <a:pPr marL="0" indent="0" algn="just">
              <a:buNone/>
            </a:pPr>
            <a:r>
              <a:rPr lang="en-US" sz="3000" b="1" dirty="0"/>
              <a:t>C</a:t>
            </a:r>
            <a:r>
              <a:rPr lang="en-US" sz="3000" b="1" dirty="0">
                <a:solidFill>
                  <a:srgbClr val="00B0F0"/>
                </a:solidFill>
              </a:rPr>
              <a:t>LAIM:</a:t>
            </a:r>
            <a:r>
              <a:rPr lang="en-US" sz="3000" dirty="0">
                <a:solidFill>
                  <a:srgbClr val="00B0F0"/>
                </a:solidFill>
              </a:rPr>
              <a:t> </a:t>
            </a:r>
            <a:r>
              <a:rPr lang="en-US" sz="3000" dirty="0"/>
              <a:t>This is the topic for your paragraph. It introduces the statement or opinion that the writer is proposing</a:t>
            </a:r>
          </a:p>
          <a:p>
            <a:pPr marL="0" indent="0" algn="just">
              <a:buNone/>
            </a:pPr>
            <a:r>
              <a:rPr lang="en-US" sz="3000" b="1" dirty="0" err="1"/>
              <a:t>E</a:t>
            </a:r>
            <a:r>
              <a:rPr lang="en-US" sz="3000" b="1" dirty="0" err="1">
                <a:solidFill>
                  <a:schemeClr val="accent1"/>
                </a:solidFill>
              </a:rPr>
              <a:t>VIDENCE:</a:t>
            </a:r>
            <a:r>
              <a:rPr lang="en-US" sz="3000" dirty="0" err="1"/>
              <a:t>This</a:t>
            </a:r>
            <a:r>
              <a:rPr lang="en-US" sz="3000" dirty="0"/>
              <a:t> provides evidence (e.g. citations; statistics; examples) to support the claim that the writer has just made</a:t>
            </a:r>
          </a:p>
          <a:p>
            <a:pPr marL="0" indent="0" algn="just">
              <a:buNone/>
            </a:pPr>
            <a:r>
              <a:rPr lang="en-US" sz="3000" b="1" dirty="0"/>
              <a:t>I</a:t>
            </a:r>
            <a:r>
              <a:rPr lang="en-US" sz="3000" b="1" dirty="0">
                <a:solidFill>
                  <a:schemeClr val="accent1"/>
                </a:solidFill>
              </a:rPr>
              <a:t>NTERPRETATION: </a:t>
            </a:r>
            <a:r>
              <a:rPr lang="en-US" sz="3000" dirty="0"/>
              <a:t>This section is where the writer evaluates evidence and explains why the information is important and how it supports their overall argument/thesis</a:t>
            </a:r>
            <a:endParaRPr lang="en-US" sz="3000" b="1" dirty="0"/>
          </a:p>
          <a:p>
            <a:pPr marL="0" indent="0" algn="just">
              <a:buNone/>
            </a:pPr>
            <a:endParaRPr lang="en-US" sz="3000" dirty="0"/>
          </a:p>
        </p:txBody>
      </p:sp>
      <p:sp>
        <p:nvSpPr>
          <p:cNvPr id="4" name="Date Placeholder 3">
            <a:extLst>
              <a:ext uri="{FF2B5EF4-FFF2-40B4-BE49-F238E27FC236}">
                <a16:creationId xmlns:a16="http://schemas.microsoft.com/office/drawing/2014/main" id="{BFC04447-B3B9-6F3F-7F4E-83531CC09C42}"/>
              </a:ext>
            </a:extLst>
          </p:cNvPr>
          <p:cNvSpPr>
            <a:spLocks noGrp="1"/>
          </p:cNvSpPr>
          <p:nvPr>
            <p:ph type="dt" sz="half" idx="10"/>
          </p:nvPr>
        </p:nvSpPr>
        <p:spPr/>
        <p:txBody>
          <a:bodyPr/>
          <a:lstStyle/>
          <a:p>
            <a:pPr>
              <a:defRPr/>
            </a:pPr>
            <a:fld id="{7734DD8D-AE26-4A6C-B780-968F72A0D9BC}" type="datetime1">
              <a:rPr lang="en-GB" smtClean="0"/>
              <a:pPr>
                <a:defRPr/>
              </a:pPr>
              <a:t>05/07/2024</a:t>
            </a:fld>
            <a:endParaRPr lang="en-GB"/>
          </a:p>
        </p:txBody>
      </p:sp>
    </p:spTree>
    <p:extLst>
      <p:ext uri="{BB962C8B-B14F-4D97-AF65-F5344CB8AC3E}">
        <p14:creationId xmlns:p14="http://schemas.microsoft.com/office/powerpoint/2010/main" val="22629862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374B6-8A91-3411-7D92-676C1122A93D}"/>
              </a:ext>
            </a:extLst>
          </p:cNvPr>
          <p:cNvSpPr>
            <a:spLocks noGrp="1"/>
          </p:cNvSpPr>
          <p:nvPr>
            <p:ph type="title"/>
          </p:nvPr>
        </p:nvSpPr>
        <p:spPr>
          <a:xfrm>
            <a:off x="457200" y="-119021"/>
            <a:ext cx="8229600" cy="1143000"/>
          </a:xfrm>
        </p:spPr>
        <p:txBody>
          <a:bodyPr/>
          <a:lstStyle/>
          <a:p>
            <a:r>
              <a:rPr lang="en-US" b="1" dirty="0"/>
              <a:t>CEI: Why use it?</a:t>
            </a:r>
          </a:p>
        </p:txBody>
      </p:sp>
      <p:sp>
        <p:nvSpPr>
          <p:cNvPr id="3" name="Content Placeholder 2">
            <a:extLst>
              <a:ext uri="{FF2B5EF4-FFF2-40B4-BE49-F238E27FC236}">
                <a16:creationId xmlns:a16="http://schemas.microsoft.com/office/drawing/2014/main" id="{C0C7EC2A-2F99-BAC8-206A-B037A10C284D}"/>
              </a:ext>
            </a:extLst>
          </p:cNvPr>
          <p:cNvSpPr>
            <a:spLocks noGrp="1"/>
          </p:cNvSpPr>
          <p:nvPr>
            <p:ph idx="1"/>
          </p:nvPr>
        </p:nvSpPr>
        <p:spPr>
          <a:xfrm>
            <a:off x="250825" y="1143000"/>
            <a:ext cx="8664575" cy="3916363"/>
          </a:xfrm>
        </p:spPr>
        <p:txBody>
          <a:bodyPr/>
          <a:lstStyle/>
          <a:p>
            <a:r>
              <a:rPr lang="en-US" sz="2600" dirty="0"/>
              <a:t>One of the main functions of CEI is to make sure that you, the writer, are including your own arguments/opinions without being overwhelmed by the data you are using</a:t>
            </a:r>
          </a:p>
          <a:p>
            <a:r>
              <a:rPr lang="en-US" sz="2600" dirty="0"/>
              <a:t>This helps make your writing </a:t>
            </a:r>
            <a:r>
              <a:rPr lang="en-US" sz="2600" b="1" dirty="0"/>
              <a:t>critical, </a:t>
            </a:r>
            <a:r>
              <a:rPr lang="en-US" sz="2600" dirty="0"/>
              <a:t>and helps to keep your writing from being overly </a:t>
            </a:r>
            <a:r>
              <a:rPr lang="en-US" sz="2600" b="1" dirty="0"/>
              <a:t>descriptive</a:t>
            </a:r>
          </a:p>
          <a:p>
            <a:pPr marL="0" indent="0">
              <a:buNone/>
            </a:pPr>
            <a:endParaRPr lang="en-US" sz="2600" b="1" dirty="0"/>
          </a:p>
          <a:p>
            <a:pPr marL="0" indent="0">
              <a:buNone/>
            </a:pPr>
            <a:r>
              <a:rPr lang="en-US" sz="2600" i="1" dirty="0"/>
              <a:t>Now, go to the worksheet and complete </a:t>
            </a:r>
            <a:r>
              <a:rPr lang="en-US" sz="2600" b="1" i="1" dirty="0">
                <a:solidFill>
                  <a:srgbClr val="173AFF"/>
                </a:solidFill>
              </a:rPr>
              <a:t>Activity 3 </a:t>
            </a:r>
            <a:r>
              <a:rPr lang="en-US" sz="2600" i="1" dirty="0"/>
              <a:t>with a partner</a:t>
            </a:r>
          </a:p>
        </p:txBody>
      </p:sp>
      <p:sp>
        <p:nvSpPr>
          <p:cNvPr id="4" name="Date Placeholder 3">
            <a:extLst>
              <a:ext uri="{FF2B5EF4-FFF2-40B4-BE49-F238E27FC236}">
                <a16:creationId xmlns:a16="http://schemas.microsoft.com/office/drawing/2014/main" id="{56CDAEDE-6BBB-0E32-5BEA-3F2080267446}"/>
              </a:ext>
            </a:extLst>
          </p:cNvPr>
          <p:cNvSpPr>
            <a:spLocks noGrp="1"/>
          </p:cNvSpPr>
          <p:nvPr>
            <p:ph type="dt" sz="half" idx="10"/>
          </p:nvPr>
        </p:nvSpPr>
        <p:spPr/>
        <p:txBody>
          <a:bodyPr/>
          <a:lstStyle/>
          <a:p>
            <a:pPr>
              <a:defRPr/>
            </a:pPr>
            <a:fld id="{7734DD8D-AE26-4A6C-B780-968F72A0D9BC}" type="datetime1">
              <a:rPr lang="en-GB" smtClean="0"/>
              <a:pPr>
                <a:defRPr/>
              </a:pPr>
              <a:t>05/07/2024</a:t>
            </a:fld>
            <a:endParaRPr lang="en-GB"/>
          </a:p>
        </p:txBody>
      </p:sp>
    </p:spTree>
    <p:extLst>
      <p:ext uri="{BB962C8B-B14F-4D97-AF65-F5344CB8AC3E}">
        <p14:creationId xmlns:p14="http://schemas.microsoft.com/office/powerpoint/2010/main" val="8238133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5E2C3-2E62-17B4-A8B4-F865ADF6A0B4}"/>
              </a:ext>
            </a:extLst>
          </p:cNvPr>
          <p:cNvSpPr>
            <a:spLocks noGrp="1"/>
          </p:cNvSpPr>
          <p:nvPr>
            <p:ph type="title"/>
          </p:nvPr>
        </p:nvSpPr>
        <p:spPr/>
        <p:txBody>
          <a:bodyPr/>
          <a:lstStyle/>
          <a:p>
            <a:r>
              <a:rPr lang="en-US" b="1" dirty="0"/>
              <a:t>Activity 3 </a:t>
            </a:r>
            <a:r>
              <a:rPr lang="en-US" b="1" dirty="0">
                <a:solidFill>
                  <a:srgbClr val="FF0000"/>
                </a:solidFill>
              </a:rPr>
              <a:t>Answers</a:t>
            </a:r>
          </a:p>
        </p:txBody>
      </p:sp>
      <p:sp>
        <p:nvSpPr>
          <p:cNvPr id="3" name="Content Placeholder 2">
            <a:extLst>
              <a:ext uri="{FF2B5EF4-FFF2-40B4-BE49-F238E27FC236}">
                <a16:creationId xmlns:a16="http://schemas.microsoft.com/office/drawing/2014/main" id="{3C47F111-2E33-95D6-14FB-19239460B1FC}"/>
              </a:ext>
            </a:extLst>
          </p:cNvPr>
          <p:cNvSpPr>
            <a:spLocks noGrp="1"/>
          </p:cNvSpPr>
          <p:nvPr>
            <p:ph idx="1"/>
          </p:nvPr>
        </p:nvSpPr>
        <p:spPr>
          <a:xfrm>
            <a:off x="457200" y="1239252"/>
            <a:ext cx="8229600" cy="3916363"/>
          </a:xfrm>
        </p:spPr>
        <p:txBody>
          <a:bodyPr/>
          <a:lstStyle/>
          <a:p>
            <a:pPr marL="0" indent="0" algn="just">
              <a:buNone/>
            </a:pPr>
            <a:r>
              <a:rPr lang="en-GB" sz="1800" kern="100" dirty="0">
                <a:effectLst/>
                <a:highlight>
                  <a:srgbClr val="FF00FF"/>
                </a:highlight>
                <a:latin typeface="Arial" panose="020B0604020202020204" pitchFamily="34" charset="0"/>
                <a:ea typeface="DengXian" panose="02010600030101010101" pitchFamily="2" charset="-122"/>
                <a:cs typeface="Arial" panose="020B0604020202020204" pitchFamily="34" charset="0"/>
              </a:rPr>
              <a:t>An important benefit of studying abroad is the opportunity to mix with people from other cultures and, as a result, learn different perspectives on life. This can be difficult if international students are not able to integrate with other groups of students.​</a:t>
            </a:r>
            <a:r>
              <a:rPr lang="en-GB" sz="1800" kern="100" dirty="0">
                <a:effectLst/>
                <a:latin typeface="Arial" panose="020B0604020202020204" pitchFamily="34" charset="0"/>
                <a:ea typeface="DengXian" panose="02010600030101010101" pitchFamily="2" charset="-122"/>
                <a:cs typeface="Arial" panose="020B0604020202020204" pitchFamily="34" charset="0"/>
              </a:rPr>
              <a:t> </a:t>
            </a:r>
            <a:r>
              <a:rPr lang="en-GB" sz="1800" kern="100" dirty="0">
                <a:effectLst/>
                <a:highlight>
                  <a:srgbClr val="00FF00"/>
                </a:highlight>
                <a:latin typeface="Arial" panose="020B0604020202020204" pitchFamily="34" charset="0"/>
                <a:ea typeface="DengXian" panose="02010600030101010101" pitchFamily="2" charset="-122"/>
                <a:cs typeface="Arial" panose="020B0604020202020204" pitchFamily="34" charset="0"/>
              </a:rPr>
              <a:t>According to a survey of 1,000 overseas students studying at leading UK universities (Grey, 2015), 62% of respondents said that they did not have a close UK friend and 49% reported that they did not feel that they had learned much of UK culture apart from how to do perform basic tasks such as where best to shop and what public transport to take to a given destination. Of the 62% that said they did not a have a close U.K. friend, just over half felt that the reason for this was a lack of opportunity to meet people outside their nationality group (ibid.).</a:t>
            </a:r>
            <a:r>
              <a:rPr lang="en-GB" sz="1800" kern="100" dirty="0">
                <a:effectLst/>
                <a:latin typeface="Arial" panose="020B0604020202020204" pitchFamily="34" charset="0"/>
                <a:ea typeface="DengXian" panose="02010600030101010101" pitchFamily="2" charset="-122"/>
                <a:cs typeface="Arial" panose="020B0604020202020204" pitchFamily="34" charset="0"/>
              </a:rPr>
              <a:t> </a:t>
            </a:r>
            <a:r>
              <a:rPr lang="en-GB" sz="1800" kern="100" dirty="0">
                <a:effectLst/>
                <a:highlight>
                  <a:srgbClr val="00FFFF"/>
                </a:highlight>
                <a:latin typeface="Arial" panose="020B0604020202020204" pitchFamily="34" charset="0"/>
                <a:ea typeface="DengXian" panose="02010600030101010101" pitchFamily="2" charset="-122"/>
                <a:cs typeface="Arial" panose="020B0604020202020204" pitchFamily="34" charset="0"/>
              </a:rPr>
              <a:t>From the above evidence it can be seen that the failure to help international students to integrate results in them not enjoying one of the most important benefits of studying abroad.  The fact that many students cite that they have few chances to meet other students suggests that this is something that universities could address in their social programme and this will be discussed in more detail below.</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algn="just"/>
            <a:endParaRPr lang="en-US" dirty="0"/>
          </a:p>
        </p:txBody>
      </p:sp>
      <p:sp>
        <p:nvSpPr>
          <p:cNvPr id="4" name="Date Placeholder 3">
            <a:extLst>
              <a:ext uri="{FF2B5EF4-FFF2-40B4-BE49-F238E27FC236}">
                <a16:creationId xmlns:a16="http://schemas.microsoft.com/office/drawing/2014/main" id="{484501F1-036C-E7D2-FE51-4049206FC619}"/>
              </a:ext>
            </a:extLst>
          </p:cNvPr>
          <p:cNvSpPr>
            <a:spLocks noGrp="1"/>
          </p:cNvSpPr>
          <p:nvPr>
            <p:ph type="dt" sz="half" idx="10"/>
          </p:nvPr>
        </p:nvSpPr>
        <p:spPr/>
        <p:txBody>
          <a:bodyPr/>
          <a:lstStyle/>
          <a:p>
            <a:pPr>
              <a:defRPr/>
            </a:pPr>
            <a:fld id="{7734DD8D-AE26-4A6C-B780-968F72A0D9BC}" type="datetime1">
              <a:rPr lang="en-GB" smtClean="0"/>
              <a:pPr>
                <a:defRPr/>
              </a:pPr>
              <a:t>05/07/2024</a:t>
            </a:fld>
            <a:endParaRPr lang="en-GB"/>
          </a:p>
        </p:txBody>
      </p:sp>
    </p:spTree>
    <p:extLst>
      <p:ext uri="{BB962C8B-B14F-4D97-AF65-F5344CB8AC3E}">
        <p14:creationId xmlns:p14="http://schemas.microsoft.com/office/powerpoint/2010/main" val="22846534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AEB97-A745-D1CC-136F-CC50C2571E6D}"/>
              </a:ext>
            </a:extLst>
          </p:cNvPr>
          <p:cNvSpPr>
            <a:spLocks noGrp="1"/>
          </p:cNvSpPr>
          <p:nvPr>
            <p:ph type="title"/>
          </p:nvPr>
        </p:nvSpPr>
        <p:spPr>
          <a:xfrm>
            <a:off x="1732547" y="168441"/>
            <a:ext cx="5678905" cy="599491"/>
          </a:xfrm>
        </p:spPr>
        <p:txBody>
          <a:bodyPr/>
          <a:lstStyle/>
          <a:p>
            <a:r>
              <a:rPr lang="en-US" b="1" dirty="0"/>
              <a:t>In Summary:</a:t>
            </a:r>
          </a:p>
        </p:txBody>
      </p:sp>
      <p:sp>
        <p:nvSpPr>
          <p:cNvPr id="3" name="Content Placeholder 2">
            <a:extLst>
              <a:ext uri="{FF2B5EF4-FFF2-40B4-BE49-F238E27FC236}">
                <a16:creationId xmlns:a16="http://schemas.microsoft.com/office/drawing/2014/main" id="{A011F5AE-09A0-A456-A02A-60C9E082E327}"/>
              </a:ext>
            </a:extLst>
          </p:cNvPr>
          <p:cNvSpPr>
            <a:spLocks noGrp="1"/>
          </p:cNvSpPr>
          <p:nvPr>
            <p:ph idx="1"/>
          </p:nvPr>
        </p:nvSpPr>
        <p:spPr>
          <a:xfrm>
            <a:off x="250825" y="926431"/>
            <a:ext cx="8640512" cy="3916363"/>
          </a:xfrm>
        </p:spPr>
        <p:txBody>
          <a:bodyPr/>
          <a:lstStyle/>
          <a:p>
            <a:r>
              <a:rPr lang="en-US" dirty="0"/>
              <a:t>At this level, you should try to ensure that your writing is </a:t>
            </a:r>
            <a:r>
              <a:rPr lang="en-US" i="1" dirty="0"/>
              <a:t>critical</a:t>
            </a:r>
            <a:r>
              <a:rPr lang="en-US" dirty="0"/>
              <a:t> rather than descriptive. Especially for an analytical report. </a:t>
            </a:r>
          </a:p>
          <a:p>
            <a:r>
              <a:rPr lang="en-US" dirty="0"/>
              <a:t>This can partly be achieved through use of the </a:t>
            </a:r>
            <a:r>
              <a:rPr lang="en-US" b="1" dirty="0">
                <a:solidFill>
                  <a:srgbClr val="00B0F0"/>
                </a:solidFill>
              </a:rPr>
              <a:t>CEI</a:t>
            </a:r>
            <a:r>
              <a:rPr lang="en-US" dirty="0"/>
              <a:t> paragraph model</a:t>
            </a:r>
          </a:p>
          <a:p>
            <a:r>
              <a:rPr lang="en-US" dirty="0"/>
              <a:t>Ensuring that your paragraphs start and end with your own thoughts/words will help bring your own voice into your writing.</a:t>
            </a:r>
          </a:p>
        </p:txBody>
      </p:sp>
      <p:sp>
        <p:nvSpPr>
          <p:cNvPr id="4" name="Date Placeholder 3">
            <a:extLst>
              <a:ext uri="{FF2B5EF4-FFF2-40B4-BE49-F238E27FC236}">
                <a16:creationId xmlns:a16="http://schemas.microsoft.com/office/drawing/2014/main" id="{069C8B38-EE8D-2A5B-8E8B-B441767ECB9B}"/>
              </a:ext>
            </a:extLst>
          </p:cNvPr>
          <p:cNvSpPr>
            <a:spLocks noGrp="1"/>
          </p:cNvSpPr>
          <p:nvPr>
            <p:ph type="dt" sz="half" idx="10"/>
          </p:nvPr>
        </p:nvSpPr>
        <p:spPr/>
        <p:txBody>
          <a:bodyPr/>
          <a:lstStyle/>
          <a:p>
            <a:pPr>
              <a:defRPr/>
            </a:pPr>
            <a:fld id="{7734DD8D-AE26-4A6C-B780-968F72A0D9BC}" type="datetime1">
              <a:rPr lang="en-GB" smtClean="0"/>
              <a:pPr>
                <a:defRPr/>
              </a:pPr>
              <a:t>05/07/2024</a:t>
            </a:fld>
            <a:endParaRPr lang="en-GB"/>
          </a:p>
        </p:txBody>
      </p:sp>
    </p:spTree>
    <p:extLst>
      <p:ext uri="{BB962C8B-B14F-4D97-AF65-F5344CB8AC3E}">
        <p14:creationId xmlns:p14="http://schemas.microsoft.com/office/powerpoint/2010/main" val="912634303"/>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0</TotalTime>
  <Words>1183</Words>
  <Application>Microsoft Office PowerPoint</Application>
  <PresentationFormat>On-screen Show (4:3)</PresentationFormat>
  <Paragraphs>113</Paragraphs>
  <Slides>11</Slides>
  <Notes>0</Notes>
  <HiddenSlides>0</HiddenSlides>
  <MMClips>0</MMClips>
  <ScaleCrop>false</ScaleCrop>
  <HeadingPairs>
    <vt:vector size="4" baseType="variant">
      <vt:variant>
        <vt:lpstr>Theme</vt:lpstr>
      </vt:variant>
      <vt:variant>
        <vt:i4>3</vt:i4>
      </vt:variant>
      <vt:variant>
        <vt:lpstr>Slide Titles</vt:lpstr>
      </vt:variant>
      <vt:variant>
        <vt:i4>11</vt:i4>
      </vt:variant>
    </vt:vector>
  </HeadingPairs>
  <TitlesOfParts>
    <vt:vector size="14" baseType="lpstr">
      <vt:lpstr>1_20140311PresentationUWTSDTemplate</vt:lpstr>
      <vt:lpstr>20140311PresentationUWTSDTemplate</vt:lpstr>
      <vt:lpstr>2_20140311PresentationUWTSDTemplate</vt:lpstr>
      <vt:lpstr>PowerPoint Presentation</vt:lpstr>
      <vt:lpstr>Critical vs. Descriptive Writing</vt:lpstr>
      <vt:lpstr>Worksheet Activity 1 Answers</vt:lpstr>
      <vt:lpstr>Critical vs. Descriptive Writing</vt:lpstr>
      <vt:lpstr>Worksheet Activity 2 Answers</vt:lpstr>
      <vt:lpstr>Discuss</vt:lpstr>
      <vt:lpstr>CEI</vt:lpstr>
      <vt:lpstr>CEI</vt:lpstr>
      <vt:lpstr>CEI: Why use it?</vt:lpstr>
      <vt:lpstr>Activity 3 Answers</vt:lpstr>
      <vt:lpstr>In Summary:</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Naomi Doerge</cp:lastModifiedBy>
  <cp:revision>8</cp:revision>
  <dcterms:created xsi:type="dcterms:W3CDTF">2012-10-20T16:04:33Z</dcterms:created>
  <dcterms:modified xsi:type="dcterms:W3CDTF">2024-07-05T08:51:15Z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2024-05-21T09:13:48Z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e0fb5882-5df2-4b2e-858f-eac769ef9514</vt:lpwstr>
  </property>
  <property fmtid="{D5CDD505-2E9C-101B-9397-08002B2CF9AE}" pid="8" name="MSIP_Label_9762d7e7-4474-4a67-9ef6-3d4dc52b0ea7_ContentBits">
    <vt:lpwstr>0</vt:lpwstr>
  </property>
</Properties>
</file>