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4.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3"/>
  </p:notesMasterIdLst>
  <p:sldIdLst>
    <p:sldId id="256" r:id="rId2"/>
    <p:sldId id="257" r:id="rId3"/>
    <p:sldId id="289" r:id="rId4"/>
    <p:sldId id="258" r:id="rId5"/>
    <p:sldId id="259" r:id="rId6"/>
    <p:sldId id="261" r:id="rId7"/>
    <p:sldId id="262" r:id="rId8"/>
    <p:sldId id="290" r:id="rId9"/>
    <p:sldId id="263" r:id="rId10"/>
    <p:sldId id="294" r:id="rId11"/>
    <p:sldId id="295" r:id="rId12"/>
    <p:sldId id="264" r:id="rId13"/>
    <p:sldId id="265" r:id="rId14"/>
    <p:sldId id="266" r:id="rId15"/>
    <p:sldId id="267" r:id="rId16"/>
    <p:sldId id="268" r:id="rId17"/>
    <p:sldId id="269" r:id="rId18"/>
    <p:sldId id="270" r:id="rId19"/>
    <p:sldId id="296" r:id="rId20"/>
    <p:sldId id="271" r:id="rId21"/>
    <p:sldId id="291" r:id="rId22"/>
    <p:sldId id="292" r:id="rId23"/>
    <p:sldId id="293" r:id="rId24"/>
    <p:sldId id="297" r:id="rId25"/>
    <p:sldId id="298" r:id="rId26"/>
    <p:sldId id="273" r:id="rId27"/>
    <p:sldId id="274" r:id="rId28"/>
    <p:sldId id="275" r:id="rId29"/>
    <p:sldId id="276" r:id="rId30"/>
    <p:sldId id="277" r:id="rId31"/>
    <p:sldId id="278" r:id="rId32"/>
    <p:sldId id="279" r:id="rId33"/>
    <p:sldId id="280" r:id="rId34"/>
    <p:sldId id="281" r:id="rId35"/>
    <p:sldId id="282" r:id="rId36"/>
    <p:sldId id="283" r:id="rId37"/>
    <p:sldId id="284" r:id="rId38"/>
    <p:sldId id="285" r:id="rId39"/>
    <p:sldId id="287" r:id="rId40"/>
    <p:sldId id="288" r:id="rId41"/>
    <p:sldId id="299" r:id="rId4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15B6EAD-286F-DA0D-A3D6-5491BFC0A69B}" v="2128" dt="2025-05-23T07:59:21.55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notesMaster" Target="notesMasters/notesMaster1.xml"/><Relationship Id="rId48" Type="http://schemas.microsoft.com/office/2016/11/relationships/changesInfo" Target="changesInfos/changesInfo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ebecca Francis-Davies" userId="S::r.francis-davies@uwtsd.ac.uk::caf69e2c-2198-47a4-8268-c57958bd4ca9" providerId="AD" clId="Web-{E15B6EAD-286F-DA0D-A3D6-5491BFC0A69B}"/>
    <pc:docChg chg="addSld delSld modSld sldOrd">
      <pc:chgData name="Rebecca Francis-Davies" userId="S::r.francis-davies@uwtsd.ac.uk::caf69e2c-2198-47a4-8268-c57958bd4ca9" providerId="AD" clId="Web-{E15B6EAD-286F-DA0D-A3D6-5491BFC0A69B}" dt="2025-05-23T07:59:21.895" v="2137"/>
      <pc:docMkLst>
        <pc:docMk/>
      </pc:docMkLst>
      <pc:sldChg chg="addSp delSp modSp">
        <pc:chgData name="Rebecca Francis-Davies" userId="S::r.francis-davies@uwtsd.ac.uk::caf69e2c-2198-47a4-8268-c57958bd4ca9" providerId="AD" clId="Web-{E15B6EAD-286F-DA0D-A3D6-5491BFC0A69B}" dt="2025-05-23T07:59:21.895" v="2137"/>
        <pc:sldMkLst>
          <pc:docMk/>
          <pc:sldMk cId="109857222" sldId="256"/>
        </pc:sldMkLst>
        <pc:spChg chg="mod">
          <ac:chgData name="Rebecca Francis-Davies" userId="S::r.francis-davies@uwtsd.ac.uk::caf69e2c-2198-47a4-8268-c57958bd4ca9" providerId="AD" clId="Web-{E15B6EAD-286F-DA0D-A3D6-5491BFC0A69B}" dt="2025-05-23T07:59:21.895" v="2137"/>
          <ac:spMkLst>
            <pc:docMk/>
            <pc:sldMk cId="109857222" sldId="256"/>
            <ac:spMk id="2" creationId="{00000000-0000-0000-0000-000000000000}"/>
          </ac:spMkLst>
        </pc:spChg>
        <pc:spChg chg="mod">
          <ac:chgData name="Rebecca Francis-Davies" userId="S::r.francis-davies@uwtsd.ac.uk::caf69e2c-2198-47a4-8268-c57958bd4ca9" providerId="AD" clId="Web-{E15B6EAD-286F-DA0D-A3D6-5491BFC0A69B}" dt="2025-05-23T07:59:21.895" v="2137"/>
          <ac:spMkLst>
            <pc:docMk/>
            <pc:sldMk cId="109857222" sldId="256"/>
            <ac:spMk id="3" creationId="{00000000-0000-0000-0000-000000000000}"/>
          </ac:spMkLst>
        </pc:spChg>
        <pc:spChg chg="del">
          <ac:chgData name="Rebecca Francis-Davies" userId="S::r.francis-davies@uwtsd.ac.uk::caf69e2c-2198-47a4-8268-c57958bd4ca9" providerId="AD" clId="Web-{E15B6EAD-286F-DA0D-A3D6-5491BFC0A69B}" dt="2025-05-23T07:59:21.895" v="2137"/>
          <ac:spMkLst>
            <pc:docMk/>
            <pc:sldMk cId="109857222" sldId="256"/>
            <ac:spMk id="9" creationId="{C8320351-9FA2-4A26-885B-BB8F3E4902D2}"/>
          </ac:spMkLst>
        </pc:spChg>
        <pc:spChg chg="del">
          <ac:chgData name="Rebecca Francis-Davies" userId="S::r.francis-davies@uwtsd.ac.uk::caf69e2c-2198-47a4-8268-c57958bd4ca9" providerId="AD" clId="Web-{E15B6EAD-286F-DA0D-A3D6-5491BFC0A69B}" dt="2025-05-23T07:59:21.895" v="2137"/>
          <ac:spMkLst>
            <pc:docMk/>
            <pc:sldMk cId="109857222" sldId="256"/>
            <ac:spMk id="11" creationId="{68CD2EFB-78C2-4C6E-A6B9-4ED12FAD5B99}"/>
          </ac:spMkLst>
        </pc:spChg>
        <pc:spChg chg="add">
          <ac:chgData name="Rebecca Francis-Davies" userId="S::r.francis-davies@uwtsd.ac.uk::caf69e2c-2198-47a4-8268-c57958bd4ca9" providerId="AD" clId="Web-{E15B6EAD-286F-DA0D-A3D6-5491BFC0A69B}" dt="2025-05-23T07:59:21.895" v="2137"/>
          <ac:spMkLst>
            <pc:docMk/>
            <pc:sldMk cId="109857222" sldId="256"/>
            <ac:spMk id="16" creationId="{5A59F003-E00A-43F9-91DC-CC54E3B87466}"/>
          </ac:spMkLst>
        </pc:spChg>
        <pc:spChg chg="add">
          <ac:chgData name="Rebecca Francis-Davies" userId="S::r.francis-davies@uwtsd.ac.uk::caf69e2c-2198-47a4-8268-c57958bd4ca9" providerId="AD" clId="Web-{E15B6EAD-286F-DA0D-A3D6-5491BFC0A69B}" dt="2025-05-23T07:59:21.895" v="2137"/>
          <ac:spMkLst>
            <pc:docMk/>
            <pc:sldMk cId="109857222" sldId="256"/>
            <ac:spMk id="18" creationId="{D74A4382-E3AD-430A-9A1F-DFA3E0E77A7D}"/>
          </ac:spMkLst>
        </pc:spChg>
        <pc:spChg chg="add">
          <ac:chgData name="Rebecca Francis-Davies" userId="S::r.francis-davies@uwtsd.ac.uk::caf69e2c-2198-47a4-8268-c57958bd4ca9" providerId="AD" clId="Web-{E15B6EAD-286F-DA0D-A3D6-5491BFC0A69B}" dt="2025-05-23T07:59:21.895" v="2137"/>
          <ac:spMkLst>
            <pc:docMk/>
            <pc:sldMk cId="109857222" sldId="256"/>
            <ac:spMk id="20" creationId="{79F40191-0F44-4FD1-82CC-ACB507C14BE6}"/>
          </ac:spMkLst>
        </pc:spChg>
        <pc:picChg chg="mod">
          <ac:chgData name="Rebecca Francis-Davies" userId="S::r.francis-davies@uwtsd.ac.uk::caf69e2c-2198-47a4-8268-c57958bd4ca9" providerId="AD" clId="Web-{E15B6EAD-286F-DA0D-A3D6-5491BFC0A69B}" dt="2025-05-23T07:59:21.895" v="2137"/>
          <ac:picMkLst>
            <pc:docMk/>
            <pc:sldMk cId="109857222" sldId="256"/>
            <ac:picMk id="5" creationId="{92ED1962-5145-136D-CAAE-337A96976348}"/>
          </ac:picMkLst>
        </pc:picChg>
      </pc:sldChg>
      <pc:sldChg chg="addSp delSp modSp">
        <pc:chgData name="Rebecca Francis-Davies" userId="S::r.francis-davies@uwtsd.ac.uk::caf69e2c-2198-47a4-8268-c57958bd4ca9" providerId="AD" clId="Web-{E15B6EAD-286F-DA0D-A3D6-5491BFC0A69B}" dt="2025-05-23T07:14:19.558" v="732"/>
        <pc:sldMkLst>
          <pc:docMk/>
          <pc:sldMk cId="2810685875" sldId="263"/>
        </pc:sldMkLst>
        <pc:spChg chg="mod">
          <ac:chgData name="Rebecca Francis-Davies" userId="S::r.francis-davies@uwtsd.ac.uk::caf69e2c-2198-47a4-8268-c57958bd4ca9" providerId="AD" clId="Web-{E15B6EAD-286F-DA0D-A3D6-5491BFC0A69B}" dt="2025-05-23T07:14:19.558" v="732"/>
          <ac:spMkLst>
            <pc:docMk/>
            <pc:sldMk cId="2810685875" sldId="263"/>
            <ac:spMk id="2" creationId="{B7F95292-2E58-0DE9-1AD0-310E2B681BF0}"/>
          </ac:spMkLst>
        </pc:spChg>
        <pc:spChg chg="mod">
          <ac:chgData name="Rebecca Francis-Davies" userId="S::r.francis-davies@uwtsd.ac.uk::caf69e2c-2198-47a4-8268-c57958bd4ca9" providerId="AD" clId="Web-{E15B6EAD-286F-DA0D-A3D6-5491BFC0A69B}" dt="2025-05-23T07:14:19.558" v="732"/>
          <ac:spMkLst>
            <pc:docMk/>
            <pc:sldMk cId="2810685875" sldId="263"/>
            <ac:spMk id="3" creationId="{AD3B27B9-912B-F17F-05DE-125B025613D0}"/>
          </ac:spMkLst>
        </pc:spChg>
        <pc:spChg chg="del">
          <ac:chgData name="Rebecca Francis-Davies" userId="S::r.francis-davies@uwtsd.ac.uk::caf69e2c-2198-47a4-8268-c57958bd4ca9" providerId="AD" clId="Web-{E15B6EAD-286F-DA0D-A3D6-5491BFC0A69B}" dt="2025-05-23T07:14:19.558" v="732"/>
          <ac:spMkLst>
            <pc:docMk/>
            <pc:sldMk cId="2810685875" sldId="263"/>
            <ac:spMk id="8" creationId="{18873D23-2DCF-4B31-A009-95721C06E8E1}"/>
          </ac:spMkLst>
        </pc:spChg>
        <pc:spChg chg="del">
          <ac:chgData name="Rebecca Francis-Davies" userId="S::r.francis-davies@uwtsd.ac.uk::caf69e2c-2198-47a4-8268-c57958bd4ca9" providerId="AD" clId="Web-{E15B6EAD-286F-DA0D-A3D6-5491BFC0A69B}" dt="2025-05-23T07:14:19.558" v="732"/>
          <ac:spMkLst>
            <pc:docMk/>
            <pc:sldMk cId="2810685875" sldId="263"/>
            <ac:spMk id="10" creationId="{C13EF075-D4EF-4929-ADBC-91B27DA19955}"/>
          </ac:spMkLst>
        </pc:spChg>
        <pc:spChg chg="add">
          <ac:chgData name="Rebecca Francis-Davies" userId="S::r.francis-davies@uwtsd.ac.uk::caf69e2c-2198-47a4-8268-c57958bd4ca9" providerId="AD" clId="Web-{E15B6EAD-286F-DA0D-A3D6-5491BFC0A69B}" dt="2025-05-23T07:14:19.558" v="732"/>
          <ac:spMkLst>
            <pc:docMk/>
            <pc:sldMk cId="2810685875" sldId="263"/>
            <ac:spMk id="22" creationId="{9F7D5CDA-D291-4307-BF55-1381FED29634}"/>
          </ac:spMkLst>
        </pc:spChg>
        <pc:grpChg chg="del">
          <ac:chgData name="Rebecca Francis-Davies" userId="S::r.francis-davies@uwtsd.ac.uk::caf69e2c-2198-47a4-8268-c57958bd4ca9" providerId="AD" clId="Web-{E15B6EAD-286F-DA0D-A3D6-5491BFC0A69B}" dt="2025-05-23T07:14:19.558" v="732"/>
          <ac:grpSpMkLst>
            <pc:docMk/>
            <pc:sldMk cId="2810685875" sldId="263"/>
            <ac:grpSpMk id="12" creationId="{DAA26DFA-AAB2-4973-9C17-16D587C7B198}"/>
          </ac:grpSpMkLst>
        </pc:grpChg>
        <pc:picChg chg="add">
          <ac:chgData name="Rebecca Francis-Davies" userId="S::r.francis-davies@uwtsd.ac.uk::caf69e2c-2198-47a4-8268-c57958bd4ca9" providerId="AD" clId="Web-{E15B6EAD-286F-DA0D-A3D6-5491BFC0A69B}" dt="2025-05-23T07:14:19.558" v="732"/>
          <ac:picMkLst>
            <pc:docMk/>
            <pc:sldMk cId="2810685875" sldId="263"/>
            <ac:picMk id="18" creationId="{67DB229C-F3E8-57BA-40E1-D88127A362B1}"/>
          </ac:picMkLst>
        </pc:picChg>
      </pc:sldChg>
      <pc:sldChg chg="del">
        <pc:chgData name="Rebecca Francis-Davies" userId="S::r.francis-davies@uwtsd.ac.uk::caf69e2c-2198-47a4-8268-c57958bd4ca9" providerId="AD" clId="Web-{E15B6EAD-286F-DA0D-A3D6-5491BFC0A69B}" dt="2025-05-23T07:24:47.581" v="1263"/>
        <pc:sldMkLst>
          <pc:docMk/>
          <pc:sldMk cId="116093278" sldId="272"/>
        </pc:sldMkLst>
      </pc:sldChg>
      <pc:sldChg chg="addSp delSp modSp ord">
        <pc:chgData name="Rebecca Francis-Davies" userId="S::r.francis-davies@uwtsd.ac.uk::caf69e2c-2198-47a4-8268-c57958bd4ca9" providerId="AD" clId="Web-{E15B6EAD-286F-DA0D-A3D6-5491BFC0A69B}" dt="2025-05-23T07:36:28.591" v="1978"/>
        <pc:sldMkLst>
          <pc:docMk/>
          <pc:sldMk cId="1302467495" sldId="273"/>
        </pc:sldMkLst>
        <pc:spChg chg="mod">
          <ac:chgData name="Rebecca Francis-Davies" userId="S::r.francis-davies@uwtsd.ac.uk::caf69e2c-2198-47a4-8268-c57958bd4ca9" providerId="AD" clId="Web-{E15B6EAD-286F-DA0D-A3D6-5491BFC0A69B}" dt="2025-05-23T07:36:28.591" v="1978"/>
          <ac:spMkLst>
            <pc:docMk/>
            <pc:sldMk cId="1302467495" sldId="273"/>
            <ac:spMk id="2" creationId="{2D7F1339-80FF-04C3-736D-0EC5D3BE170B}"/>
          </ac:spMkLst>
        </pc:spChg>
        <pc:spChg chg="mod">
          <ac:chgData name="Rebecca Francis-Davies" userId="S::r.francis-davies@uwtsd.ac.uk::caf69e2c-2198-47a4-8268-c57958bd4ca9" providerId="AD" clId="Web-{E15B6EAD-286F-DA0D-A3D6-5491BFC0A69B}" dt="2025-05-23T07:36:28.591" v="1978"/>
          <ac:spMkLst>
            <pc:docMk/>
            <pc:sldMk cId="1302467495" sldId="273"/>
            <ac:spMk id="3" creationId="{5D055C10-C1C6-5D7D-BE88-D74E17537392}"/>
          </ac:spMkLst>
        </pc:spChg>
        <pc:spChg chg="del">
          <ac:chgData name="Rebecca Francis-Davies" userId="S::r.francis-davies@uwtsd.ac.uk::caf69e2c-2198-47a4-8268-c57958bd4ca9" providerId="AD" clId="Web-{E15B6EAD-286F-DA0D-A3D6-5491BFC0A69B}" dt="2025-05-23T07:36:28.591" v="1978"/>
          <ac:spMkLst>
            <pc:docMk/>
            <pc:sldMk cId="1302467495" sldId="273"/>
            <ac:spMk id="8" creationId="{18873D23-2DCF-4B31-A009-95721C06E8E1}"/>
          </ac:spMkLst>
        </pc:spChg>
        <pc:spChg chg="del">
          <ac:chgData name="Rebecca Francis-Davies" userId="S::r.francis-davies@uwtsd.ac.uk::caf69e2c-2198-47a4-8268-c57958bd4ca9" providerId="AD" clId="Web-{E15B6EAD-286F-DA0D-A3D6-5491BFC0A69B}" dt="2025-05-23T07:36:28.591" v="1978"/>
          <ac:spMkLst>
            <pc:docMk/>
            <pc:sldMk cId="1302467495" sldId="273"/>
            <ac:spMk id="10" creationId="{C13EF075-D4EF-4929-ADBC-91B27DA19955}"/>
          </ac:spMkLst>
        </pc:spChg>
        <pc:spChg chg="add">
          <ac:chgData name="Rebecca Francis-Davies" userId="S::r.francis-davies@uwtsd.ac.uk::caf69e2c-2198-47a4-8268-c57958bd4ca9" providerId="AD" clId="Web-{E15B6EAD-286F-DA0D-A3D6-5491BFC0A69B}" dt="2025-05-23T07:36:28.591" v="1978"/>
          <ac:spMkLst>
            <pc:docMk/>
            <pc:sldMk cId="1302467495" sldId="273"/>
            <ac:spMk id="21" creationId="{907EF6B7-1338-4443-8C46-6A318D952DFD}"/>
          </ac:spMkLst>
        </pc:spChg>
        <pc:spChg chg="add">
          <ac:chgData name="Rebecca Francis-Davies" userId="S::r.francis-davies@uwtsd.ac.uk::caf69e2c-2198-47a4-8268-c57958bd4ca9" providerId="AD" clId="Web-{E15B6EAD-286F-DA0D-A3D6-5491BFC0A69B}" dt="2025-05-23T07:36:28.591" v="1978"/>
          <ac:spMkLst>
            <pc:docMk/>
            <pc:sldMk cId="1302467495" sldId="273"/>
            <ac:spMk id="23" creationId="{DAAE4CDD-124C-4DCF-9584-B6033B545DD5}"/>
          </ac:spMkLst>
        </pc:spChg>
        <pc:spChg chg="add">
          <ac:chgData name="Rebecca Francis-Davies" userId="S::r.francis-davies@uwtsd.ac.uk::caf69e2c-2198-47a4-8268-c57958bd4ca9" providerId="AD" clId="Web-{E15B6EAD-286F-DA0D-A3D6-5491BFC0A69B}" dt="2025-05-23T07:36:28.591" v="1978"/>
          <ac:spMkLst>
            <pc:docMk/>
            <pc:sldMk cId="1302467495" sldId="273"/>
            <ac:spMk id="25" creationId="{081E4A58-353D-44AE-B2FC-2A74E2E400F7}"/>
          </ac:spMkLst>
        </pc:spChg>
        <pc:grpChg chg="del">
          <ac:chgData name="Rebecca Francis-Davies" userId="S::r.francis-davies@uwtsd.ac.uk::caf69e2c-2198-47a4-8268-c57958bd4ca9" providerId="AD" clId="Web-{E15B6EAD-286F-DA0D-A3D6-5491BFC0A69B}" dt="2025-05-23T07:36:28.591" v="1978"/>
          <ac:grpSpMkLst>
            <pc:docMk/>
            <pc:sldMk cId="1302467495" sldId="273"/>
            <ac:grpSpMk id="12" creationId="{DAA26DFA-AAB2-4973-9C17-16D587C7B198}"/>
          </ac:grpSpMkLst>
        </pc:grpChg>
      </pc:sldChg>
      <pc:sldChg chg="addSp delSp modSp">
        <pc:chgData name="Rebecca Francis-Davies" userId="S::r.francis-davies@uwtsd.ac.uk::caf69e2c-2198-47a4-8268-c57958bd4ca9" providerId="AD" clId="Web-{E15B6EAD-286F-DA0D-A3D6-5491BFC0A69B}" dt="2025-05-23T07:36:34.341" v="1979"/>
        <pc:sldMkLst>
          <pc:docMk/>
          <pc:sldMk cId="176221789" sldId="274"/>
        </pc:sldMkLst>
        <pc:spChg chg="mod">
          <ac:chgData name="Rebecca Francis-Davies" userId="S::r.francis-davies@uwtsd.ac.uk::caf69e2c-2198-47a4-8268-c57958bd4ca9" providerId="AD" clId="Web-{E15B6EAD-286F-DA0D-A3D6-5491BFC0A69B}" dt="2025-05-23T07:36:34.341" v="1979"/>
          <ac:spMkLst>
            <pc:docMk/>
            <pc:sldMk cId="176221789" sldId="274"/>
            <ac:spMk id="2" creationId="{19FD182A-66CB-F565-0032-EF9FDBC702C3}"/>
          </ac:spMkLst>
        </pc:spChg>
        <pc:spChg chg="del">
          <ac:chgData name="Rebecca Francis-Davies" userId="S::r.francis-davies@uwtsd.ac.uk::caf69e2c-2198-47a4-8268-c57958bd4ca9" providerId="AD" clId="Web-{E15B6EAD-286F-DA0D-A3D6-5491BFC0A69B}" dt="2025-05-23T07:36:34.341" v="1979"/>
          <ac:spMkLst>
            <pc:docMk/>
            <pc:sldMk cId="176221789" sldId="274"/>
            <ac:spMk id="3" creationId="{8A47EF92-6388-AA3E-B717-02014D20EE10}"/>
          </ac:spMkLst>
        </pc:spChg>
        <pc:spChg chg="del">
          <ac:chgData name="Rebecca Francis-Davies" userId="S::r.francis-davies@uwtsd.ac.uk::caf69e2c-2198-47a4-8268-c57958bd4ca9" providerId="AD" clId="Web-{E15B6EAD-286F-DA0D-A3D6-5491BFC0A69B}" dt="2025-05-23T07:36:34.341" v="1979"/>
          <ac:spMkLst>
            <pc:docMk/>
            <pc:sldMk cId="176221789" sldId="274"/>
            <ac:spMk id="8" creationId="{889C5E17-24D0-4696-A3C5-A2261FB455FA}"/>
          </ac:spMkLst>
        </pc:spChg>
        <pc:spChg chg="del">
          <ac:chgData name="Rebecca Francis-Davies" userId="S::r.francis-davies@uwtsd.ac.uk::caf69e2c-2198-47a4-8268-c57958bd4ca9" providerId="AD" clId="Web-{E15B6EAD-286F-DA0D-A3D6-5491BFC0A69B}" dt="2025-05-23T07:36:34.341" v="1979"/>
          <ac:spMkLst>
            <pc:docMk/>
            <pc:sldMk cId="176221789" sldId="274"/>
            <ac:spMk id="10" creationId="{6929B58F-2358-44CC-ACE5-EF1BD3C6C824}"/>
          </ac:spMkLst>
        </pc:spChg>
        <pc:spChg chg="add">
          <ac:chgData name="Rebecca Francis-Davies" userId="S::r.francis-davies@uwtsd.ac.uk::caf69e2c-2198-47a4-8268-c57958bd4ca9" providerId="AD" clId="Web-{E15B6EAD-286F-DA0D-A3D6-5491BFC0A69B}" dt="2025-05-23T07:36:34.341" v="1979"/>
          <ac:spMkLst>
            <pc:docMk/>
            <pc:sldMk cId="176221789" sldId="274"/>
            <ac:spMk id="21" creationId="{7517A47C-B2E5-4B79-8061-D74B1311AF6E}"/>
          </ac:spMkLst>
        </pc:spChg>
        <pc:spChg chg="add">
          <ac:chgData name="Rebecca Francis-Davies" userId="S::r.francis-davies@uwtsd.ac.uk::caf69e2c-2198-47a4-8268-c57958bd4ca9" providerId="AD" clId="Web-{E15B6EAD-286F-DA0D-A3D6-5491BFC0A69B}" dt="2025-05-23T07:36:34.341" v="1979"/>
          <ac:spMkLst>
            <pc:docMk/>
            <pc:sldMk cId="176221789" sldId="274"/>
            <ac:spMk id="23" creationId="{C505E780-2083-4CB5-A42A-5E0E2908ECC3}"/>
          </ac:spMkLst>
        </pc:spChg>
        <pc:spChg chg="add">
          <ac:chgData name="Rebecca Francis-Davies" userId="S::r.francis-davies@uwtsd.ac.uk::caf69e2c-2198-47a4-8268-c57958bd4ca9" providerId="AD" clId="Web-{E15B6EAD-286F-DA0D-A3D6-5491BFC0A69B}" dt="2025-05-23T07:36:34.341" v="1979"/>
          <ac:spMkLst>
            <pc:docMk/>
            <pc:sldMk cId="176221789" sldId="274"/>
            <ac:spMk id="25" creationId="{D2C0AE1C-0118-41AE-8A10-7CDCBF10E96F}"/>
          </ac:spMkLst>
        </pc:spChg>
        <pc:spChg chg="add">
          <ac:chgData name="Rebecca Francis-Davies" userId="S::r.francis-davies@uwtsd.ac.uk::caf69e2c-2198-47a4-8268-c57958bd4ca9" providerId="AD" clId="Web-{E15B6EAD-286F-DA0D-A3D6-5491BFC0A69B}" dt="2025-05-23T07:36:34.341" v="1979"/>
          <ac:spMkLst>
            <pc:docMk/>
            <pc:sldMk cId="176221789" sldId="274"/>
            <ac:spMk id="27" creationId="{463EEC44-1BA3-44ED-81FC-A644B04B2A44}"/>
          </ac:spMkLst>
        </pc:spChg>
        <pc:grpChg chg="del">
          <ac:chgData name="Rebecca Francis-Davies" userId="S::r.francis-davies@uwtsd.ac.uk::caf69e2c-2198-47a4-8268-c57958bd4ca9" providerId="AD" clId="Web-{E15B6EAD-286F-DA0D-A3D6-5491BFC0A69B}" dt="2025-05-23T07:36:34.341" v="1979"/>
          <ac:grpSpMkLst>
            <pc:docMk/>
            <pc:sldMk cId="176221789" sldId="274"/>
            <ac:grpSpMk id="12" creationId="{09DA5303-A1AF-4830-806C-51FCD96188B7}"/>
          </ac:grpSpMkLst>
        </pc:grpChg>
        <pc:graphicFrameChg chg="add">
          <ac:chgData name="Rebecca Francis-Davies" userId="S::r.francis-davies@uwtsd.ac.uk::caf69e2c-2198-47a4-8268-c57958bd4ca9" providerId="AD" clId="Web-{E15B6EAD-286F-DA0D-A3D6-5491BFC0A69B}" dt="2025-05-23T07:36:34.341" v="1979"/>
          <ac:graphicFrameMkLst>
            <pc:docMk/>
            <pc:sldMk cId="176221789" sldId="274"/>
            <ac:graphicFrameMk id="17" creationId="{E58F9110-5109-4C6B-78DC-9E0F1981E1D4}"/>
          </ac:graphicFrameMkLst>
        </pc:graphicFrameChg>
      </pc:sldChg>
      <pc:sldChg chg="addSp delSp modSp">
        <pc:chgData name="Rebecca Francis-Davies" userId="S::r.francis-davies@uwtsd.ac.uk::caf69e2c-2198-47a4-8268-c57958bd4ca9" providerId="AD" clId="Web-{E15B6EAD-286F-DA0D-A3D6-5491BFC0A69B}" dt="2025-05-23T07:36:41.138" v="1980"/>
        <pc:sldMkLst>
          <pc:docMk/>
          <pc:sldMk cId="2555418897" sldId="275"/>
        </pc:sldMkLst>
        <pc:spChg chg="mod">
          <ac:chgData name="Rebecca Francis-Davies" userId="S::r.francis-davies@uwtsd.ac.uk::caf69e2c-2198-47a4-8268-c57958bd4ca9" providerId="AD" clId="Web-{E15B6EAD-286F-DA0D-A3D6-5491BFC0A69B}" dt="2025-05-23T07:36:41.138" v="1980"/>
          <ac:spMkLst>
            <pc:docMk/>
            <pc:sldMk cId="2555418897" sldId="275"/>
            <ac:spMk id="2" creationId="{7AED20FD-F14F-054A-164C-BEA0F59B25D6}"/>
          </ac:spMkLst>
        </pc:spChg>
        <pc:spChg chg="del">
          <ac:chgData name="Rebecca Francis-Davies" userId="S::r.francis-davies@uwtsd.ac.uk::caf69e2c-2198-47a4-8268-c57958bd4ca9" providerId="AD" clId="Web-{E15B6EAD-286F-DA0D-A3D6-5491BFC0A69B}" dt="2025-05-23T07:36:41.138" v="1980"/>
          <ac:spMkLst>
            <pc:docMk/>
            <pc:sldMk cId="2555418897" sldId="275"/>
            <ac:spMk id="3" creationId="{FF5DB717-568E-643D-177E-122FB0358738}"/>
          </ac:spMkLst>
        </pc:spChg>
        <pc:spChg chg="del">
          <ac:chgData name="Rebecca Francis-Davies" userId="S::r.francis-davies@uwtsd.ac.uk::caf69e2c-2198-47a4-8268-c57958bd4ca9" providerId="AD" clId="Web-{E15B6EAD-286F-DA0D-A3D6-5491BFC0A69B}" dt="2025-05-23T07:36:41.138" v="1980"/>
          <ac:spMkLst>
            <pc:docMk/>
            <pc:sldMk cId="2555418897" sldId="275"/>
            <ac:spMk id="8" creationId="{18873D23-2DCF-4B31-A009-95721C06E8E1}"/>
          </ac:spMkLst>
        </pc:spChg>
        <pc:spChg chg="del">
          <ac:chgData name="Rebecca Francis-Davies" userId="S::r.francis-davies@uwtsd.ac.uk::caf69e2c-2198-47a4-8268-c57958bd4ca9" providerId="AD" clId="Web-{E15B6EAD-286F-DA0D-A3D6-5491BFC0A69B}" dt="2025-05-23T07:36:41.138" v="1980"/>
          <ac:spMkLst>
            <pc:docMk/>
            <pc:sldMk cId="2555418897" sldId="275"/>
            <ac:spMk id="10" creationId="{C13EF075-D4EF-4929-ADBC-91B27DA19955}"/>
          </ac:spMkLst>
        </pc:spChg>
        <pc:spChg chg="add">
          <ac:chgData name="Rebecca Francis-Davies" userId="S::r.francis-davies@uwtsd.ac.uk::caf69e2c-2198-47a4-8268-c57958bd4ca9" providerId="AD" clId="Web-{E15B6EAD-286F-DA0D-A3D6-5491BFC0A69B}" dt="2025-05-23T07:36:41.138" v="1980"/>
          <ac:spMkLst>
            <pc:docMk/>
            <pc:sldMk cId="2555418897" sldId="275"/>
            <ac:spMk id="22" creationId="{2659FDB4-FCBE-4A89-B46D-43D4FA54464D}"/>
          </ac:spMkLst>
        </pc:spChg>
        <pc:grpChg chg="del">
          <ac:chgData name="Rebecca Francis-Davies" userId="S::r.francis-davies@uwtsd.ac.uk::caf69e2c-2198-47a4-8268-c57958bd4ca9" providerId="AD" clId="Web-{E15B6EAD-286F-DA0D-A3D6-5491BFC0A69B}" dt="2025-05-23T07:36:41.138" v="1980"/>
          <ac:grpSpMkLst>
            <pc:docMk/>
            <pc:sldMk cId="2555418897" sldId="275"/>
            <ac:grpSpMk id="12" creationId="{DAA26DFA-AAB2-4973-9C17-16D587C7B198}"/>
          </ac:grpSpMkLst>
        </pc:grpChg>
        <pc:graphicFrameChg chg="add">
          <ac:chgData name="Rebecca Francis-Davies" userId="S::r.francis-davies@uwtsd.ac.uk::caf69e2c-2198-47a4-8268-c57958bd4ca9" providerId="AD" clId="Web-{E15B6EAD-286F-DA0D-A3D6-5491BFC0A69B}" dt="2025-05-23T07:36:41.138" v="1980"/>
          <ac:graphicFrameMkLst>
            <pc:docMk/>
            <pc:sldMk cId="2555418897" sldId="275"/>
            <ac:graphicFrameMk id="18" creationId="{7490EDB9-3F3D-6AEC-6ADC-F8F17B075FDC}"/>
          </ac:graphicFrameMkLst>
        </pc:graphicFrameChg>
        <pc:cxnChg chg="add">
          <ac:chgData name="Rebecca Francis-Davies" userId="S::r.francis-davies@uwtsd.ac.uk::caf69e2c-2198-47a4-8268-c57958bd4ca9" providerId="AD" clId="Web-{E15B6EAD-286F-DA0D-A3D6-5491BFC0A69B}" dt="2025-05-23T07:36:41.138" v="1980"/>
          <ac:cxnSpMkLst>
            <pc:docMk/>
            <pc:sldMk cId="2555418897" sldId="275"/>
            <ac:cxnSpMk id="24" creationId="{C8F51B3F-8331-4E4A-AE96-D47B1006EEAD}"/>
          </ac:cxnSpMkLst>
        </pc:cxnChg>
      </pc:sldChg>
      <pc:sldChg chg="addSp delSp modSp">
        <pc:chgData name="Rebecca Francis-Davies" userId="S::r.francis-davies@uwtsd.ac.uk::caf69e2c-2198-47a4-8268-c57958bd4ca9" providerId="AD" clId="Web-{E15B6EAD-286F-DA0D-A3D6-5491BFC0A69B}" dt="2025-05-23T07:35:30.089" v="1977"/>
        <pc:sldMkLst>
          <pc:docMk/>
          <pc:sldMk cId="1975537905" sldId="276"/>
        </pc:sldMkLst>
        <pc:spChg chg="mod">
          <ac:chgData name="Rebecca Francis-Davies" userId="S::r.francis-davies@uwtsd.ac.uk::caf69e2c-2198-47a4-8268-c57958bd4ca9" providerId="AD" clId="Web-{E15B6EAD-286F-DA0D-A3D6-5491BFC0A69B}" dt="2025-05-23T07:35:30.089" v="1977"/>
          <ac:spMkLst>
            <pc:docMk/>
            <pc:sldMk cId="1975537905" sldId="276"/>
            <ac:spMk id="2" creationId="{00907322-1A4C-08B3-BF8E-A71E90F7862E}"/>
          </ac:spMkLst>
        </pc:spChg>
        <pc:spChg chg="del">
          <ac:chgData name="Rebecca Francis-Davies" userId="S::r.francis-davies@uwtsd.ac.uk::caf69e2c-2198-47a4-8268-c57958bd4ca9" providerId="AD" clId="Web-{E15B6EAD-286F-DA0D-A3D6-5491BFC0A69B}" dt="2025-05-23T07:35:30.089" v="1977"/>
          <ac:spMkLst>
            <pc:docMk/>
            <pc:sldMk cId="1975537905" sldId="276"/>
            <ac:spMk id="3" creationId="{E0EB44D4-CDD9-05EF-88DD-F9459C44A729}"/>
          </ac:spMkLst>
        </pc:spChg>
        <pc:spChg chg="del">
          <ac:chgData name="Rebecca Francis-Davies" userId="S::r.francis-davies@uwtsd.ac.uk::caf69e2c-2198-47a4-8268-c57958bd4ca9" providerId="AD" clId="Web-{E15B6EAD-286F-DA0D-A3D6-5491BFC0A69B}" dt="2025-05-23T07:35:30.089" v="1977"/>
          <ac:spMkLst>
            <pc:docMk/>
            <pc:sldMk cId="1975537905" sldId="276"/>
            <ac:spMk id="8" creationId="{889C5E17-24D0-4696-A3C5-A2261FB455FA}"/>
          </ac:spMkLst>
        </pc:spChg>
        <pc:spChg chg="del">
          <ac:chgData name="Rebecca Francis-Davies" userId="S::r.francis-davies@uwtsd.ac.uk::caf69e2c-2198-47a4-8268-c57958bd4ca9" providerId="AD" clId="Web-{E15B6EAD-286F-DA0D-A3D6-5491BFC0A69B}" dt="2025-05-23T07:35:30.089" v="1977"/>
          <ac:spMkLst>
            <pc:docMk/>
            <pc:sldMk cId="1975537905" sldId="276"/>
            <ac:spMk id="10" creationId="{6929B58F-2358-44CC-ACE5-EF1BD3C6C824}"/>
          </ac:spMkLst>
        </pc:spChg>
        <pc:spChg chg="add">
          <ac:chgData name="Rebecca Francis-Davies" userId="S::r.francis-davies@uwtsd.ac.uk::caf69e2c-2198-47a4-8268-c57958bd4ca9" providerId="AD" clId="Web-{E15B6EAD-286F-DA0D-A3D6-5491BFC0A69B}" dt="2025-05-23T07:35:30.089" v="1977"/>
          <ac:spMkLst>
            <pc:docMk/>
            <pc:sldMk cId="1975537905" sldId="276"/>
            <ac:spMk id="21" creationId="{2659FDB4-FCBE-4A89-B46D-43D4FA54464D}"/>
          </ac:spMkLst>
        </pc:spChg>
        <pc:grpChg chg="del">
          <ac:chgData name="Rebecca Francis-Davies" userId="S::r.francis-davies@uwtsd.ac.uk::caf69e2c-2198-47a4-8268-c57958bd4ca9" providerId="AD" clId="Web-{E15B6EAD-286F-DA0D-A3D6-5491BFC0A69B}" dt="2025-05-23T07:35:30.089" v="1977"/>
          <ac:grpSpMkLst>
            <pc:docMk/>
            <pc:sldMk cId="1975537905" sldId="276"/>
            <ac:grpSpMk id="12" creationId="{09DA5303-A1AF-4830-806C-51FCD96188B7}"/>
          </ac:grpSpMkLst>
        </pc:grpChg>
        <pc:graphicFrameChg chg="add">
          <ac:chgData name="Rebecca Francis-Davies" userId="S::r.francis-davies@uwtsd.ac.uk::caf69e2c-2198-47a4-8268-c57958bd4ca9" providerId="AD" clId="Web-{E15B6EAD-286F-DA0D-A3D6-5491BFC0A69B}" dt="2025-05-23T07:35:30.089" v="1977"/>
          <ac:graphicFrameMkLst>
            <pc:docMk/>
            <pc:sldMk cId="1975537905" sldId="276"/>
            <ac:graphicFrameMk id="17" creationId="{ECCA63ED-7E01-59C4-5CD1-4F31C9401622}"/>
          </ac:graphicFrameMkLst>
        </pc:graphicFrameChg>
        <pc:cxnChg chg="add">
          <ac:chgData name="Rebecca Francis-Davies" userId="S::r.francis-davies@uwtsd.ac.uk::caf69e2c-2198-47a4-8268-c57958bd4ca9" providerId="AD" clId="Web-{E15B6EAD-286F-DA0D-A3D6-5491BFC0A69B}" dt="2025-05-23T07:35:30.089" v="1977"/>
          <ac:cxnSpMkLst>
            <pc:docMk/>
            <pc:sldMk cId="1975537905" sldId="276"/>
            <ac:cxnSpMk id="23" creationId="{C8F51B3F-8331-4E4A-AE96-D47B1006EEAD}"/>
          </ac:cxnSpMkLst>
        </pc:cxnChg>
      </pc:sldChg>
      <pc:sldChg chg="addSp delSp modSp">
        <pc:chgData name="Rebecca Francis-Davies" userId="S::r.francis-davies@uwtsd.ac.uk::caf69e2c-2198-47a4-8268-c57958bd4ca9" providerId="AD" clId="Web-{E15B6EAD-286F-DA0D-A3D6-5491BFC0A69B}" dt="2025-05-23T07:36:48.732" v="1981"/>
        <pc:sldMkLst>
          <pc:docMk/>
          <pc:sldMk cId="569543970" sldId="277"/>
        </pc:sldMkLst>
        <pc:spChg chg="mod">
          <ac:chgData name="Rebecca Francis-Davies" userId="S::r.francis-davies@uwtsd.ac.uk::caf69e2c-2198-47a4-8268-c57958bd4ca9" providerId="AD" clId="Web-{E15B6EAD-286F-DA0D-A3D6-5491BFC0A69B}" dt="2025-05-23T07:36:48.732" v="1981"/>
          <ac:spMkLst>
            <pc:docMk/>
            <pc:sldMk cId="569543970" sldId="277"/>
            <ac:spMk id="2" creationId="{A92E80B9-D459-9F39-163B-D7A7C3AFEFEB}"/>
          </ac:spMkLst>
        </pc:spChg>
        <pc:spChg chg="mod">
          <ac:chgData name="Rebecca Francis-Davies" userId="S::r.francis-davies@uwtsd.ac.uk::caf69e2c-2198-47a4-8268-c57958bd4ca9" providerId="AD" clId="Web-{E15B6EAD-286F-DA0D-A3D6-5491BFC0A69B}" dt="2025-05-23T07:36:48.732" v="1981"/>
          <ac:spMkLst>
            <pc:docMk/>
            <pc:sldMk cId="569543970" sldId="277"/>
            <ac:spMk id="3" creationId="{4025DFCC-139F-E4B4-EF9F-06CA0BA9FE74}"/>
          </ac:spMkLst>
        </pc:spChg>
        <pc:spChg chg="del">
          <ac:chgData name="Rebecca Francis-Davies" userId="S::r.francis-davies@uwtsd.ac.uk::caf69e2c-2198-47a4-8268-c57958bd4ca9" providerId="AD" clId="Web-{E15B6EAD-286F-DA0D-A3D6-5491BFC0A69B}" dt="2025-05-23T07:36:48.732" v="1981"/>
          <ac:spMkLst>
            <pc:docMk/>
            <pc:sldMk cId="569543970" sldId="277"/>
            <ac:spMk id="8" creationId="{18873D23-2DCF-4B31-A009-95721C06E8E1}"/>
          </ac:spMkLst>
        </pc:spChg>
        <pc:spChg chg="del">
          <ac:chgData name="Rebecca Francis-Davies" userId="S::r.francis-davies@uwtsd.ac.uk::caf69e2c-2198-47a4-8268-c57958bd4ca9" providerId="AD" clId="Web-{E15B6EAD-286F-DA0D-A3D6-5491BFC0A69B}" dt="2025-05-23T07:36:48.732" v="1981"/>
          <ac:spMkLst>
            <pc:docMk/>
            <pc:sldMk cId="569543970" sldId="277"/>
            <ac:spMk id="10" creationId="{C13EF075-D4EF-4929-ADBC-91B27DA19955}"/>
          </ac:spMkLst>
        </pc:spChg>
        <pc:spChg chg="add">
          <ac:chgData name="Rebecca Francis-Davies" userId="S::r.francis-davies@uwtsd.ac.uk::caf69e2c-2198-47a4-8268-c57958bd4ca9" providerId="AD" clId="Web-{E15B6EAD-286F-DA0D-A3D6-5491BFC0A69B}" dt="2025-05-23T07:36:48.732" v="1981"/>
          <ac:spMkLst>
            <pc:docMk/>
            <pc:sldMk cId="569543970" sldId="277"/>
            <ac:spMk id="22" creationId="{C0763A76-9F1C-4FC5-82B7-DD475DA461B2}"/>
          </ac:spMkLst>
        </pc:spChg>
        <pc:spChg chg="add">
          <ac:chgData name="Rebecca Francis-Davies" userId="S::r.francis-davies@uwtsd.ac.uk::caf69e2c-2198-47a4-8268-c57958bd4ca9" providerId="AD" clId="Web-{E15B6EAD-286F-DA0D-A3D6-5491BFC0A69B}" dt="2025-05-23T07:36:48.732" v="1981"/>
          <ac:spMkLst>
            <pc:docMk/>
            <pc:sldMk cId="569543970" sldId="277"/>
            <ac:spMk id="24" creationId="{E81BF4F6-F2CF-4984-9D14-D6966D92F99F}"/>
          </ac:spMkLst>
        </pc:spChg>
        <pc:grpChg chg="del">
          <ac:chgData name="Rebecca Francis-Davies" userId="S::r.francis-davies@uwtsd.ac.uk::caf69e2c-2198-47a4-8268-c57958bd4ca9" providerId="AD" clId="Web-{E15B6EAD-286F-DA0D-A3D6-5491BFC0A69B}" dt="2025-05-23T07:36:48.732" v="1981"/>
          <ac:grpSpMkLst>
            <pc:docMk/>
            <pc:sldMk cId="569543970" sldId="277"/>
            <ac:grpSpMk id="12" creationId="{DAA26DFA-AAB2-4973-9C17-16D587C7B198}"/>
          </ac:grpSpMkLst>
        </pc:grpChg>
        <pc:picChg chg="add">
          <ac:chgData name="Rebecca Francis-Davies" userId="S::r.francis-davies@uwtsd.ac.uk::caf69e2c-2198-47a4-8268-c57958bd4ca9" providerId="AD" clId="Web-{E15B6EAD-286F-DA0D-A3D6-5491BFC0A69B}" dt="2025-05-23T07:36:48.732" v="1981"/>
          <ac:picMkLst>
            <pc:docMk/>
            <pc:sldMk cId="569543970" sldId="277"/>
            <ac:picMk id="18" creationId="{3C9A8BF7-A7C3-A487-98D2-4D4818C775AA}"/>
          </ac:picMkLst>
        </pc:picChg>
      </pc:sldChg>
      <pc:sldChg chg="modSp">
        <pc:chgData name="Rebecca Francis-Davies" userId="S::r.francis-davies@uwtsd.ac.uk::caf69e2c-2198-47a4-8268-c57958bd4ca9" providerId="AD" clId="Web-{E15B6EAD-286F-DA0D-A3D6-5491BFC0A69B}" dt="2025-05-23T06:52:10.588" v="1" actId="20577"/>
        <pc:sldMkLst>
          <pc:docMk/>
          <pc:sldMk cId="996442048" sldId="278"/>
        </pc:sldMkLst>
        <pc:graphicFrameChg chg="modGraphic">
          <ac:chgData name="Rebecca Francis-Davies" userId="S::r.francis-davies@uwtsd.ac.uk::caf69e2c-2198-47a4-8268-c57958bd4ca9" providerId="AD" clId="Web-{E15B6EAD-286F-DA0D-A3D6-5491BFC0A69B}" dt="2025-05-23T06:52:10.588" v="1" actId="20577"/>
          <ac:graphicFrameMkLst>
            <pc:docMk/>
            <pc:sldMk cId="996442048" sldId="278"/>
            <ac:graphicFrameMk id="5" creationId="{31E68968-E725-9561-5A1D-7BE97F405242}"/>
          </ac:graphicFrameMkLst>
        </pc:graphicFrameChg>
      </pc:sldChg>
      <pc:sldChg chg="del">
        <pc:chgData name="Rebecca Francis-Davies" userId="S::r.francis-davies@uwtsd.ac.uk::caf69e2c-2198-47a4-8268-c57958bd4ca9" providerId="AD" clId="Web-{E15B6EAD-286F-DA0D-A3D6-5491BFC0A69B}" dt="2025-05-23T07:37:28.608" v="1982"/>
        <pc:sldMkLst>
          <pc:docMk/>
          <pc:sldMk cId="2739856851" sldId="286"/>
        </pc:sldMkLst>
      </pc:sldChg>
      <pc:sldChg chg="addSp modSp new mod setBg">
        <pc:chgData name="Rebecca Francis-Davies" userId="S::r.francis-davies@uwtsd.ac.uk::caf69e2c-2198-47a4-8268-c57958bd4ca9" providerId="AD" clId="Web-{E15B6EAD-286F-DA0D-A3D6-5491BFC0A69B}" dt="2025-05-23T06:54:03.670" v="26"/>
        <pc:sldMkLst>
          <pc:docMk/>
          <pc:sldMk cId="2368542727" sldId="289"/>
        </pc:sldMkLst>
        <pc:spChg chg="mod">
          <ac:chgData name="Rebecca Francis-Davies" userId="S::r.francis-davies@uwtsd.ac.uk::caf69e2c-2198-47a4-8268-c57958bd4ca9" providerId="AD" clId="Web-{E15B6EAD-286F-DA0D-A3D6-5491BFC0A69B}" dt="2025-05-23T06:54:03.670" v="26"/>
          <ac:spMkLst>
            <pc:docMk/>
            <pc:sldMk cId="2368542727" sldId="289"/>
            <ac:spMk id="2" creationId="{6CE9D04D-A030-6105-D892-B103EEDE0F9D}"/>
          </ac:spMkLst>
        </pc:spChg>
        <pc:spChg chg="mod">
          <ac:chgData name="Rebecca Francis-Davies" userId="S::r.francis-davies@uwtsd.ac.uk::caf69e2c-2198-47a4-8268-c57958bd4ca9" providerId="AD" clId="Web-{E15B6EAD-286F-DA0D-A3D6-5491BFC0A69B}" dt="2025-05-23T06:54:03.670" v="26"/>
          <ac:spMkLst>
            <pc:docMk/>
            <pc:sldMk cId="2368542727" sldId="289"/>
            <ac:spMk id="3" creationId="{AE6598F4-102B-BA60-A712-396220DCB4A3}"/>
          </ac:spMkLst>
        </pc:spChg>
        <pc:spChg chg="add">
          <ac:chgData name="Rebecca Francis-Davies" userId="S::r.francis-davies@uwtsd.ac.uk::caf69e2c-2198-47a4-8268-c57958bd4ca9" providerId="AD" clId="Web-{E15B6EAD-286F-DA0D-A3D6-5491BFC0A69B}" dt="2025-05-23T06:54:03.670" v="26"/>
          <ac:spMkLst>
            <pc:docMk/>
            <pc:sldMk cId="2368542727" sldId="289"/>
            <ac:spMk id="9" creationId="{C0763A76-9F1C-4FC5-82B7-DD475DA461B2}"/>
          </ac:spMkLst>
        </pc:spChg>
        <pc:spChg chg="add">
          <ac:chgData name="Rebecca Francis-Davies" userId="S::r.francis-davies@uwtsd.ac.uk::caf69e2c-2198-47a4-8268-c57958bd4ca9" providerId="AD" clId="Web-{E15B6EAD-286F-DA0D-A3D6-5491BFC0A69B}" dt="2025-05-23T06:54:03.670" v="26"/>
          <ac:spMkLst>
            <pc:docMk/>
            <pc:sldMk cId="2368542727" sldId="289"/>
            <ac:spMk id="11" creationId="{E81BF4F6-F2CF-4984-9D14-D6966D92F99F}"/>
          </ac:spMkLst>
        </pc:spChg>
        <pc:picChg chg="add">
          <ac:chgData name="Rebecca Francis-Davies" userId="S::r.francis-davies@uwtsd.ac.uk::caf69e2c-2198-47a4-8268-c57958bd4ca9" providerId="AD" clId="Web-{E15B6EAD-286F-DA0D-A3D6-5491BFC0A69B}" dt="2025-05-23T06:54:03.670" v="26"/>
          <ac:picMkLst>
            <pc:docMk/>
            <pc:sldMk cId="2368542727" sldId="289"/>
            <ac:picMk id="5" creationId="{AC076E27-ABA2-1B63-3BD8-212D7C8D98EC}"/>
          </ac:picMkLst>
        </pc:picChg>
      </pc:sldChg>
      <pc:sldChg chg="modSp new">
        <pc:chgData name="Rebecca Francis-Davies" userId="S::r.francis-davies@uwtsd.ac.uk::caf69e2c-2198-47a4-8268-c57958bd4ca9" providerId="AD" clId="Web-{E15B6EAD-286F-DA0D-A3D6-5491BFC0A69B}" dt="2025-05-23T06:59:43.745" v="156" actId="20577"/>
        <pc:sldMkLst>
          <pc:docMk/>
          <pc:sldMk cId="3505422447" sldId="290"/>
        </pc:sldMkLst>
        <pc:spChg chg="mod">
          <ac:chgData name="Rebecca Francis-Davies" userId="S::r.francis-davies@uwtsd.ac.uk::caf69e2c-2198-47a4-8268-c57958bd4ca9" providerId="AD" clId="Web-{E15B6EAD-286F-DA0D-A3D6-5491BFC0A69B}" dt="2025-05-23T06:57:01.004" v="31" actId="20577"/>
          <ac:spMkLst>
            <pc:docMk/>
            <pc:sldMk cId="3505422447" sldId="290"/>
            <ac:spMk id="2" creationId="{57175147-7D42-AAC2-65D8-F3B572D733F2}"/>
          </ac:spMkLst>
        </pc:spChg>
        <pc:spChg chg="mod">
          <ac:chgData name="Rebecca Francis-Davies" userId="S::r.francis-davies@uwtsd.ac.uk::caf69e2c-2198-47a4-8268-c57958bd4ca9" providerId="AD" clId="Web-{E15B6EAD-286F-DA0D-A3D6-5491BFC0A69B}" dt="2025-05-23T06:59:43.745" v="156" actId="20577"/>
          <ac:spMkLst>
            <pc:docMk/>
            <pc:sldMk cId="3505422447" sldId="290"/>
            <ac:spMk id="3" creationId="{4BCCA9B1-E685-13E4-6911-6A5BD297338F}"/>
          </ac:spMkLst>
        </pc:spChg>
      </pc:sldChg>
      <pc:sldChg chg="addSp modSp new mod setBg">
        <pc:chgData name="Rebecca Francis-Davies" userId="S::r.francis-davies@uwtsd.ac.uk::caf69e2c-2198-47a4-8268-c57958bd4ca9" providerId="AD" clId="Web-{E15B6EAD-286F-DA0D-A3D6-5491BFC0A69B}" dt="2025-05-23T07:03:06.815" v="319"/>
        <pc:sldMkLst>
          <pc:docMk/>
          <pc:sldMk cId="260165781" sldId="291"/>
        </pc:sldMkLst>
        <pc:spChg chg="mod">
          <ac:chgData name="Rebecca Francis-Davies" userId="S::r.francis-davies@uwtsd.ac.uk::caf69e2c-2198-47a4-8268-c57958bd4ca9" providerId="AD" clId="Web-{E15B6EAD-286F-DA0D-A3D6-5491BFC0A69B}" dt="2025-05-23T07:03:06.815" v="319"/>
          <ac:spMkLst>
            <pc:docMk/>
            <pc:sldMk cId="260165781" sldId="291"/>
            <ac:spMk id="2" creationId="{F4915242-9627-C1E6-24B0-394DB994BDD8}"/>
          </ac:spMkLst>
        </pc:spChg>
        <pc:spChg chg="mod">
          <ac:chgData name="Rebecca Francis-Davies" userId="S::r.francis-davies@uwtsd.ac.uk::caf69e2c-2198-47a4-8268-c57958bd4ca9" providerId="AD" clId="Web-{E15B6EAD-286F-DA0D-A3D6-5491BFC0A69B}" dt="2025-05-23T07:03:06.815" v="319"/>
          <ac:spMkLst>
            <pc:docMk/>
            <pc:sldMk cId="260165781" sldId="291"/>
            <ac:spMk id="3" creationId="{510AD177-5880-882F-DD80-A5310F3A1D26}"/>
          </ac:spMkLst>
        </pc:spChg>
        <pc:spChg chg="add">
          <ac:chgData name="Rebecca Francis-Davies" userId="S::r.francis-davies@uwtsd.ac.uk::caf69e2c-2198-47a4-8268-c57958bd4ca9" providerId="AD" clId="Web-{E15B6EAD-286F-DA0D-A3D6-5491BFC0A69B}" dt="2025-05-23T07:03:06.815" v="319"/>
          <ac:spMkLst>
            <pc:docMk/>
            <pc:sldMk cId="260165781" sldId="291"/>
            <ac:spMk id="8" creationId="{907EF6B7-1338-4443-8C46-6A318D952DFD}"/>
          </ac:spMkLst>
        </pc:spChg>
        <pc:spChg chg="add">
          <ac:chgData name="Rebecca Francis-Davies" userId="S::r.francis-davies@uwtsd.ac.uk::caf69e2c-2198-47a4-8268-c57958bd4ca9" providerId="AD" clId="Web-{E15B6EAD-286F-DA0D-A3D6-5491BFC0A69B}" dt="2025-05-23T07:03:06.815" v="319"/>
          <ac:spMkLst>
            <pc:docMk/>
            <pc:sldMk cId="260165781" sldId="291"/>
            <ac:spMk id="10" creationId="{DAAE4CDD-124C-4DCF-9584-B6033B545DD5}"/>
          </ac:spMkLst>
        </pc:spChg>
        <pc:spChg chg="add">
          <ac:chgData name="Rebecca Francis-Davies" userId="S::r.francis-davies@uwtsd.ac.uk::caf69e2c-2198-47a4-8268-c57958bd4ca9" providerId="AD" clId="Web-{E15B6EAD-286F-DA0D-A3D6-5491BFC0A69B}" dt="2025-05-23T07:03:06.815" v="319"/>
          <ac:spMkLst>
            <pc:docMk/>
            <pc:sldMk cId="260165781" sldId="291"/>
            <ac:spMk id="12" creationId="{081E4A58-353D-44AE-B2FC-2A74E2E400F7}"/>
          </ac:spMkLst>
        </pc:spChg>
      </pc:sldChg>
      <pc:sldChg chg="addSp modSp new mod setBg">
        <pc:chgData name="Rebecca Francis-Davies" userId="S::r.francis-davies@uwtsd.ac.uk::caf69e2c-2198-47a4-8268-c57958bd4ca9" providerId="AD" clId="Web-{E15B6EAD-286F-DA0D-A3D6-5491BFC0A69B}" dt="2025-05-23T07:06:53.651" v="491"/>
        <pc:sldMkLst>
          <pc:docMk/>
          <pc:sldMk cId="3336977250" sldId="292"/>
        </pc:sldMkLst>
        <pc:spChg chg="mod">
          <ac:chgData name="Rebecca Francis-Davies" userId="S::r.francis-davies@uwtsd.ac.uk::caf69e2c-2198-47a4-8268-c57958bd4ca9" providerId="AD" clId="Web-{E15B6EAD-286F-DA0D-A3D6-5491BFC0A69B}" dt="2025-05-23T07:06:53.651" v="491"/>
          <ac:spMkLst>
            <pc:docMk/>
            <pc:sldMk cId="3336977250" sldId="292"/>
            <ac:spMk id="2" creationId="{D3A8E788-47DB-53D3-FD54-232BC6817A50}"/>
          </ac:spMkLst>
        </pc:spChg>
        <pc:spChg chg="mod">
          <ac:chgData name="Rebecca Francis-Davies" userId="S::r.francis-davies@uwtsd.ac.uk::caf69e2c-2198-47a4-8268-c57958bd4ca9" providerId="AD" clId="Web-{E15B6EAD-286F-DA0D-A3D6-5491BFC0A69B}" dt="2025-05-23T07:06:53.651" v="491"/>
          <ac:spMkLst>
            <pc:docMk/>
            <pc:sldMk cId="3336977250" sldId="292"/>
            <ac:spMk id="3" creationId="{397DA842-10AF-B763-3062-6D10CE616151}"/>
          </ac:spMkLst>
        </pc:spChg>
        <pc:spChg chg="add">
          <ac:chgData name="Rebecca Francis-Davies" userId="S::r.francis-davies@uwtsd.ac.uk::caf69e2c-2198-47a4-8268-c57958bd4ca9" providerId="AD" clId="Web-{E15B6EAD-286F-DA0D-A3D6-5491BFC0A69B}" dt="2025-05-23T07:06:53.651" v="491"/>
          <ac:spMkLst>
            <pc:docMk/>
            <pc:sldMk cId="3336977250" sldId="292"/>
            <ac:spMk id="9" creationId="{C0763A76-9F1C-4FC5-82B7-DD475DA461B2}"/>
          </ac:spMkLst>
        </pc:spChg>
        <pc:spChg chg="add">
          <ac:chgData name="Rebecca Francis-Davies" userId="S::r.francis-davies@uwtsd.ac.uk::caf69e2c-2198-47a4-8268-c57958bd4ca9" providerId="AD" clId="Web-{E15B6EAD-286F-DA0D-A3D6-5491BFC0A69B}" dt="2025-05-23T07:06:53.651" v="491"/>
          <ac:spMkLst>
            <pc:docMk/>
            <pc:sldMk cId="3336977250" sldId="292"/>
            <ac:spMk id="11" creationId="{E81BF4F6-F2CF-4984-9D14-D6966D92F99F}"/>
          </ac:spMkLst>
        </pc:spChg>
        <pc:picChg chg="add">
          <ac:chgData name="Rebecca Francis-Davies" userId="S::r.francis-davies@uwtsd.ac.uk::caf69e2c-2198-47a4-8268-c57958bd4ca9" providerId="AD" clId="Web-{E15B6EAD-286F-DA0D-A3D6-5491BFC0A69B}" dt="2025-05-23T07:06:53.651" v="491"/>
          <ac:picMkLst>
            <pc:docMk/>
            <pc:sldMk cId="3336977250" sldId="292"/>
            <ac:picMk id="5" creationId="{5A4765F2-CCC2-9A1E-2681-8F3B08418619}"/>
          </ac:picMkLst>
        </pc:picChg>
      </pc:sldChg>
      <pc:sldChg chg="modSp new">
        <pc:chgData name="Rebecca Francis-Davies" userId="S::r.francis-davies@uwtsd.ac.uk::caf69e2c-2198-47a4-8268-c57958bd4ca9" providerId="AD" clId="Web-{E15B6EAD-286F-DA0D-A3D6-5491BFC0A69B}" dt="2025-05-23T07:13:27.119" v="731" actId="20577"/>
        <pc:sldMkLst>
          <pc:docMk/>
          <pc:sldMk cId="110067584" sldId="293"/>
        </pc:sldMkLst>
        <pc:spChg chg="mod">
          <ac:chgData name="Rebecca Francis-Davies" userId="S::r.francis-davies@uwtsd.ac.uk::caf69e2c-2198-47a4-8268-c57958bd4ca9" providerId="AD" clId="Web-{E15B6EAD-286F-DA0D-A3D6-5491BFC0A69B}" dt="2025-05-23T07:07:23.996" v="501" actId="20577"/>
          <ac:spMkLst>
            <pc:docMk/>
            <pc:sldMk cId="110067584" sldId="293"/>
            <ac:spMk id="2" creationId="{8561F79A-38A3-B977-9904-577039A1F226}"/>
          </ac:spMkLst>
        </pc:spChg>
        <pc:spChg chg="mod">
          <ac:chgData name="Rebecca Francis-Davies" userId="S::r.francis-davies@uwtsd.ac.uk::caf69e2c-2198-47a4-8268-c57958bd4ca9" providerId="AD" clId="Web-{E15B6EAD-286F-DA0D-A3D6-5491BFC0A69B}" dt="2025-05-23T07:13:27.119" v="731" actId="20577"/>
          <ac:spMkLst>
            <pc:docMk/>
            <pc:sldMk cId="110067584" sldId="293"/>
            <ac:spMk id="3" creationId="{91BEE46E-DF84-EEC4-9A05-584F7DBC5DF6}"/>
          </ac:spMkLst>
        </pc:spChg>
      </pc:sldChg>
      <pc:sldChg chg="addSp delSp modSp new mod setBg">
        <pc:chgData name="Rebecca Francis-Davies" userId="S::r.francis-davies@uwtsd.ac.uk::caf69e2c-2198-47a4-8268-c57958bd4ca9" providerId="AD" clId="Web-{E15B6EAD-286F-DA0D-A3D6-5491BFC0A69B}" dt="2025-05-23T07:17:58.035" v="989"/>
        <pc:sldMkLst>
          <pc:docMk/>
          <pc:sldMk cId="3744964062" sldId="294"/>
        </pc:sldMkLst>
        <pc:spChg chg="mod">
          <ac:chgData name="Rebecca Francis-Davies" userId="S::r.francis-davies@uwtsd.ac.uk::caf69e2c-2198-47a4-8268-c57958bd4ca9" providerId="AD" clId="Web-{E15B6EAD-286F-DA0D-A3D6-5491BFC0A69B}" dt="2025-05-23T07:17:58.035" v="989"/>
          <ac:spMkLst>
            <pc:docMk/>
            <pc:sldMk cId="3744964062" sldId="294"/>
            <ac:spMk id="2" creationId="{266147BB-A50F-0498-D339-FCED17B7A7F1}"/>
          </ac:spMkLst>
        </pc:spChg>
        <pc:spChg chg="del mod">
          <ac:chgData name="Rebecca Francis-Davies" userId="S::r.francis-davies@uwtsd.ac.uk::caf69e2c-2198-47a4-8268-c57958bd4ca9" providerId="AD" clId="Web-{E15B6EAD-286F-DA0D-A3D6-5491BFC0A69B}" dt="2025-05-23T07:17:58.035" v="989"/>
          <ac:spMkLst>
            <pc:docMk/>
            <pc:sldMk cId="3744964062" sldId="294"/>
            <ac:spMk id="3" creationId="{11E3FE96-7E31-3F28-72C7-81B87BB0141F}"/>
          </ac:spMkLst>
        </pc:spChg>
        <pc:spChg chg="add">
          <ac:chgData name="Rebecca Francis-Davies" userId="S::r.francis-davies@uwtsd.ac.uk::caf69e2c-2198-47a4-8268-c57958bd4ca9" providerId="AD" clId="Web-{E15B6EAD-286F-DA0D-A3D6-5491BFC0A69B}" dt="2025-05-23T07:17:58.035" v="989"/>
          <ac:spMkLst>
            <pc:docMk/>
            <pc:sldMk cId="3744964062" sldId="294"/>
            <ac:spMk id="9" creationId="{BACC6370-2D7E-4714-9D71-7542949D7D5D}"/>
          </ac:spMkLst>
        </pc:spChg>
        <pc:spChg chg="add">
          <ac:chgData name="Rebecca Francis-Davies" userId="S::r.francis-davies@uwtsd.ac.uk::caf69e2c-2198-47a4-8268-c57958bd4ca9" providerId="AD" clId="Web-{E15B6EAD-286F-DA0D-A3D6-5491BFC0A69B}" dt="2025-05-23T07:17:58.035" v="989"/>
          <ac:spMkLst>
            <pc:docMk/>
            <pc:sldMk cId="3744964062" sldId="294"/>
            <ac:spMk id="11" creationId="{256B2C21-A230-48C0-8DF1-C46611373C44}"/>
          </ac:spMkLst>
        </pc:spChg>
        <pc:spChg chg="add">
          <ac:chgData name="Rebecca Francis-Davies" userId="S::r.francis-davies@uwtsd.ac.uk::caf69e2c-2198-47a4-8268-c57958bd4ca9" providerId="AD" clId="Web-{E15B6EAD-286F-DA0D-A3D6-5491BFC0A69B}" dt="2025-05-23T07:17:58.035" v="989"/>
          <ac:spMkLst>
            <pc:docMk/>
            <pc:sldMk cId="3744964062" sldId="294"/>
            <ac:spMk id="13" creationId="{3847E18C-932D-4C95-AABA-FEC7C9499AD7}"/>
          </ac:spMkLst>
        </pc:spChg>
        <pc:spChg chg="add">
          <ac:chgData name="Rebecca Francis-Davies" userId="S::r.francis-davies@uwtsd.ac.uk::caf69e2c-2198-47a4-8268-c57958bd4ca9" providerId="AD" clId="Web-{E15B6EAD-286F-DA0D-A3D6-5491BFC0A69B}" dt="2025-05-23T07:17:58.035" v="989"/>
          <ac:spMkLst>
            <pc:docMk/>
            <pc:sldMk cId="3744964062" sldId="294"/>
            <ac:spMk id="15" creationId="{3150CB11-0C61-439E-910F-5787759E72A0}"/>
          </ac:spMkLst>
        </pc:spChg>
        <pc:spChg chg="add">
          <ac:chgData name="Rebecca Francis-Davies" userId="S::r.francis-davies@uwtsd.ac.uk::caf69e2c-2198-47a4-8268-c57958bd4ca9" providerId="AD" clId="Web-{E15B6EAD-286F-DA0D-A3D6-5491BFC0A69B}" dt="2025-05-23T07:17:58.035" v="989"/>
          <ac:spMkLst>
            <pc:docMk/>
            <pc:sldMk cId="3744964062" sldId="294"/>
            <ac:spMk id="17" creationId="{43F8A58B-5155-44CE-A5FF-7647B47D0A7A}"/>
          </ac:spMkLst>
        </pc:spChg>
        <pc:spChg chg="add">
          <ac:chgData name="Rebecca Francis-Davies" userId="S::r.francis-davies@uwtsd.ac.uk::caf69e2c-2198-47a4-8268-c57958bd4ca9" providerId="AD" clId="Web-{E15B6EAD-286F-DA0D-A3D6-5491BFC0A69B}" dt="2025-05-23T07:17:58.035" v="989"/>
          <ac:spMkLst>
            <pc:docMk/>
            <pc:sldMk cId="3744964062" sldId="294"/>
            <ac:spMk id="19" creationId="{443F2ACA-E6D6-4028-82DD-F03C262D5DE6}"/>
          </ac:spMkLst>
        </pc:spChg>
        <pc:graphicFrameChg chg="add">
          <ac:chgData name="Rebecca Francis-Davies" userId="S::r.francis-davies@uwtsd.ac.uk::caf69e2c-2198-47a4-8268-c57958bd4ca9" providerId="AD" clId="Web-{E15B6EAD-286F-DA0D-A3D6-5491BFC0A69B}" dt="2025-05-23T07:17:58.035" v="989"/>
          <ac:graphicFrameMkLst>
            <pc:docMk/>
            <pc:sldMk cId="3744964062" sldId="294"/>
            <ac:graphicFrameMk id="5" creationId="{26A3A297-471C-40C0-F561-188C4660BB97}"/>
          </ac:graphicFrameMkLst>
        </pc:graphicFrameChg>
      </pc:sldChg>
      <pc:sldChg chg="addSp delSp modSp new mod setBg">
        <pc:chgData name="Rebecca Francis-Davies" userId="S::r.francis-davies@uwtsd.ac.uk::caf69e2c-2198-47a4-8268-c57958bd4ca9" providerId="AD" clId="Web-{E15B6EAD-286F-DA0D-A3D6-5491BFC0A69B}" dt="2025-05-23T07:19:47.461" v="1102"/>
        <pc:sldMkLst>
          <pc:docMk/>
          <pc:sldMk cId="2225265132" sldId="295"/>
        </pc:sldMkLst>
        <pc:spChg chg="mod">
          <ac:chgData name="Rebecca Francis-Davies" userId="S::r.francis-davies@uwtsd.ac.uk::caf69e2c-2198-47a4-8268-c57958bd4ca9" providerId="AD" clId="Web-{E15B6EAD-286F-DA0D-A3D6-5491BFC0A69B}" dt="2025-05-23T07:19:47.461" v="1102"/>
          <ac:spMkLst>
            <pc:docMk/>
            <pc:sldMk cId="2225265132" sldId="295"/>
            <ac:spMk id="2" creationId="{EE4339C5-9D2D-2893-B697-89AB41009922}"/>
          </ac:spMkLst>
        </pc:spChg>
        <pc:spChg chg="del mod">
          <ac:chgData name="Rebecca Francis-Davies" userId="S::r.francis-davies@uwtsd.ac.uk::caf69e2c-2198-47a4-8268-c57958bd4ca9" providerId="AD" clId="Web-{E15B6EAD-286F-DA0D-A3D6-5491BFC0A69B}" dt="2025-05-23T07:19:47.461" v="1102"/>
          <ac:spMkLst>
            <pc:docMk/>
            <pc:sldMk cId="2225265132" sldId="295"/>
            <ac:spMk id="3" creationId="{A6CDCC6E-D69E-FCF8-FE2F-CA088AE5167C}"/>
          </ac:spMkLst>
        </pc:spChg>
        <pc:spChg chg="add">
          <ac:chgData name="Rebecca Francis-Davies" userId="S::r.francis-davies@uwtsd.ac.uk::caf69e2c-2198-47a4-8268-c57958bd4ca9" providerId="AD" clId="Web-{E15B6EAD-286F-DA0D-A3D6-5491BFC0A69B}" dt="2025-05-23T07:19:47.461" v="1102"/>
          <ac:spMkLst>
            <pc:docMk/>
            <pc:sldMk cId="2225265132" sldId="295"/>
            <ac:spMk id="9" creationId="{BACC6370-2D7E-4714-9D71-7542949D7D5D}"/>
          </ac:spMkLst>
        </pc:spChg>
        <pc:spChg chg="add">
          <ac:chgData name="Rebecca Francis-Davies" userId="S::r.francis-davies@uwtsd.ac.uk::caf69e2c-2198-47a4-8268-c57958bd4ca9" providerId="AD" clId="Web-{E15B6EAD-286F-DA0D-A3D6-5491BFC0A69B}" dt="2025-05-23T07:19:47.461" v="1102"/>
          <ac:spMkLst>
            <pc:docMk/>
            <pc:sldMk cId="2225265132" sldId="295"/>
            <ac:spMk id="11" creationId="{256B2C21-A230-48C0-8DF1-C46611373C44}"/>
          </ac:spMkLst>
        </pc:spChg>
        <pc:spChg chg="add">
          <ac:chgData name="Rebecca Francis-Davies" userId="S::r.francis-davies@uwtsd.ac.uk::caf69e2c-2198-47a4-8268-c57958bd4ca9" providerId="AD" clId="Web-{E15B6EAD-286F-DA0D-A3D6-5491BFC0A69B}" dt="2025-05-23T07:19:47.461" v="1102"/>
          <ac:spMkLst>
            <pc:docMk/>
            <pc:sldMk cId="2225265132" sldId="295"/>
            <ac:spMk id="13" creationId="{3847E18C-932D-4C95-AABA-FEC7C9499AD7}"/>
          </ac:spMkLst>
        </pc:spChg>
        <pc:spChg chg="add">
          <ac:chgData name="Rebecca Francis-Davies" userId="S::r.francis-davies@uwtsd.ac.uk::caf69e2c-2198-47a4-8268-c57958bd4ca9" providerId="AD" clId="Web-{E15B6EAD-286F-DA0D-A3D6-5491BFC0A69B}" dt="2025-05-23T07:19:47.461" v="1102"/>
          <ac:spMkLst>
            <pc:docMk/>
            <pc:sldMk cId="2225265132" sldId="295"/>
            <ac:spMk id="15" creationId="{3150CB11-0C61-439E-910F-5787759E72A0}"/>
          </ac:spMkLst>
        </pc:spChg>
        <pc:spChg chg="add">
          <ac:chgData name="Rebecca Francis-Davies" userId="S::r.francis-davies@uwtsd.ac.uk::caf69e2c-2198-47a4-8268-c57958bd4ca9" providerId="AD" clId="Web-{E15B6EAD-286F-DA0D-A3D6-5491BFC0A69B}" dt="2025-05-23T07:19:47.461" v="1102"/>
          <ac:spMkLst>
            <pc:docMk/>
            <pc:sldMk cId="2225265132" sldId="295"/>
            <ac:spMk id="17" creationId="{43F8A58B-5155-44CE-A5FF-7647B47D0A7A}"/>
          </ac:spMkLst>
        </pc:spChg>
        <pc:spChg chg="add">
          <ac:chgData name="Rebecca Francis-Davies" userId="S::r.francis-davies@uwtsd.ac.uk::caf69e2c-2198-47a4-8268-c57958bd4ca9" providerId="AD" clId="Web-{E15B6EAD-286F-DA0D-A3D6-5491BFC0A69B}" dt="2025-05-23T07:19:47.461" v="1102"/>
          <ac:spMkLst>
            <pc:docMk/>
            <pc:sldMk cId="2225265132" sldId="295"/>
            <ac:spMk id="19" creationId="{443F2ACA-E6D6-4028-82DD-F03C262D5DE6}"/>
          </ac:spMkLst>
        </pc:spChg>
        <pc:graphicFrameChg chg="add">
          <ac:chgData name="Rebecca Francis-Davies" userId="S::r.francis-davies@uwtsd.ac.uk::caf69e2c-2198-47a4-8268-c57958bd4ca9" providerId="AD" clId="Web-{E15B6EAD-286F-DA0D-A3D6-5491BFC0A69B}" dt="2025-05-23T07:19:47.461" v="1102"/>
          <ac:graphicFrameMkLst>
            <pc:docMk/>
            <pc:sldMk cId="2225265132" sldId="295"/>
            <ac:graphicFrameMk id="5" creationId="{C31F825B-3521-48A5-8FF6-74355B9259E4}"/>
          </ac:graphicFrameMkLst>
        </pc:graphicFrameChg>
      </pc:sldChg>
      <pc:sldChg chg="addSp delSp modSp new mod setBg">
        <pc:chgData name="Rebecca Francis-Davies" userId="S::r.francis-davies@uwtsd.ac.uk::caf69e2c-2198-47a4-8268-c57958bd4ca9" providerId="AD" clId="Web-{E15B6EAD-286F-DA0D-A3D6-5491BFC0A69B}" dt="2025-05-23T07:24:25.486" v="1262"/>
        <pc:sldMkLst>
          <pc:docMk/>
          <pc:sldMk cId="2524109768" sldId="296"/>
        </pc:sldMkLst>
        <pc:spChg chg="mod">
          <ac:chgData name="Rebecca Francis-Davies" userId="S::r.francis-davies@uwtsd.ac.uk::caf69e2c-2198-47a4-8268-c57958bd4ca9" providerId="AD" clId="Web-{E15B6EAD-286F-DA0D-A3D6-5491BFC0A69B}" dt="2025-05-23T07:24:25.486" v="1262"/>
          <ac:spMkLst>
            <pc:docMk/>
            <pc:sldMk cId="2524109768" sldId="296"/>
            <ac:spMk id="2" creationId="{B1B9EEAA-A422-26B5-40BF-FDE808E07228}"/>
          </ac:spMkLst>
        </pc:spChg>
        <pc:spChg chg="del mod">
          <ac:chgData name="Rebecca Francis-Davies" userId="S::r.francis-davies@uwtsd.ac.uk::caf69e2c-2198-47a4-8268-c57958bd4ca9" providerId="AD" clId="Web-{E15B6EAD-286F-DA0D-A3D6-5491BFC0A69B}" dt="2025-05-23T07:24:25.486" v="1262"/>
          <ac:spMkLst>
            <pc:docMk/>
            <pc:sldMk cId="2524109768" sldId="296"/>
            <ac:spMk id="3" creationId="{143EB84D-8A96-662B-0DCC-D5B92F03565C}"/>
          </ac:spMkLst>
        </pc:spChg>
        <pc:spChg chg="add">
          <ac:chgData name="Rebecca Francis-Davies" userId="S::r.francis-davies@uwtsd.ac.uk::caf69e2c-2198-47a4-8268-c57958bd4ca9" providerId="AD" clId="Web-{E15B6EAD-286F-DA0D-A3D6-5491BFC0A69B}" dt="2025-05-23T07:24:25.486" v="1262"/>
          <ac:spMkLst>
            <pc:docMk/>
            <pc:sldMk cId="2524109768" sldId="296"/>
            <ac:spMk id="9" creationId="{BACC6370-2D7E-4714-9D71-7542949D7D5D}"/>
          </ac:spMkLst>
        </pc:spChg>
        <pc:spChg chg="add">
          <ac:chgData name="Rebecca Francis-Davies" userId="S::r.francis-davies@uwtsd.ac.uk::caf69e2c-2198-47a4-8268-c57958bd4ca9" providerId="AD" clId="Web-{E15B6EAD-286F-DA0D-A3D6-5491BFC0A69B}" dt="2025-05-23T07:24:25.486" v="1262"/>
          <ac:spMkLst>
            <pc:docMk/>
            <pc:sldMk cId="2524109768" sldId="296"/>
            <ac:spMk id="11" creationId="{256B2C21-A230-48C0-8DF1-C46611373C44}"/>
          </ac:spMkLst>
        </pc:spChg>
        <pc:spChg chg="add">
          <ac:chgData name="Rebecca Francis-Davies" userId="S::r.francis-davies@uwtsd.ac.uk::caf69e2c-2198-47a4-8268-c57958bd4ca9" providerId="AD" clId="Web-{E15B6EAD-286F-DA0D-A3D6-5491BFC0A69B}" dt="2025-05-23T07:24:25.486" v="1262"/>
          <ac:spMkLst>
            <pc:docMk/>
            <pc:sldMk cId="2524109768" sldId="296"/>
            <ac:spMk id="13" creationId="{3847E18C-932D-4C95-AABA-FEC7C9499AD7}"/>
          </ac:spMkLst>
        </pc:spChg>
        <pc:spChg chg="add">
          <ac:chgData name="Rebecca Francis-Davies" userId="S::r.francis-davies@uwtsd.ac.uk::caf69e2c-2198-47a4-8268-c57958bd4ca9" providerId="AD" clId="Web-{E15B6EAD-286F-DA0D-A3D6-5491BFC0A69B}" dt="2025-05-23T07:24:25.486" v="1262"/>
          <ac:spMkLst>
            <pc:docMk/>
            <pc:sldMk cId="2524109768" sldId="296"/>
            <ac:spMk id="15" creationId="{3150CB11-0C61-439E-910F-5787759E72A0}"/>
          </ac:spMkLst>
        </pc:spChg>
        <pc:spChg chg="add">
          <ac:chgData name="Rebecca Francis-Davies" userId="S::r.francis-davies@uwtsd.ac.uk::caf69e2c-2198-47a4-8268-c57958bd4ca9" providerId="AD" clId="Web-{E15B6EAD-286F-DA0D-A3D6-5491BFC0A69B}" dt="2025-05-23T07:24:25.486" v="1262"/>
          <ac:spMkLst>
            <pc:docMk/>
            <pc:sldMk cId="2524109768" sldId="296"/>
            <ac:spMk id="17" creationId="{43F8A58B-5155-44CE-A5FF-7647B47D0A7A}"/>
          </ac:spMkLst>
        </pc:spChg>
        <pc:spChg chg="add">
          <ac:chgData name="Rebecca Francis-Davies" userId="S::r.francis-davies@uwtsd.ac.uk::caf69e2c-2198-47a4-8268-c57958bd4ca9" providerId="AD" clId="Web-{E15B6EAD-286F-DA0D-A3D6-5491BFC0A69B}" dt="2025-05-23T07:24:25.486" v="1262"/>
          <ac:spMkLst>
            <pc:docMk/>
            <pc:sldMk cId="2524109768" sldId="296"/>
            <ac:spMk id="19" creationId="{443F2ACA-E6D6-4028-82DD-F03C262D5DE6}"/>
          </ac:spMkLst>
        </pc:spChg>
        <pc:graphicFrameChg chg="add">
          <ac:chgData name="Rebecca Francis-Davies" userId="S::r.francis-davies@uwtsd.ac.uk::caf69e2c-2198-47a4-8268-c57958bd4ca9" providerId="AD" clId="Web-{E15B6EAD-286F-DA0D-A3D6-5491BFC0A69B}" dt="2025-05-23T07:24:25.486" v="1262"/>
          <ac:graphicFrameMkLst>
            <pc:docMk/>
            <pc:sldMk cId="2524109768" sldId="296"/>
            <ac:graphicFrameMk id="5" creationId="{E556A2BF-30F9-36C0-4709-4E41E6E4FB9D}"/>
          </ac:graphicFrameMkLst>
        </pc:graphicFrameChg>
      </pc:sldChg>
      <pc:sldChg chg="addSp modSp new mod setBg">
        <pc:chgData name="Rebecca Francis-Davies" userId="S::r.francis-davies@uwtsd.ac.uk::caf69e2c-2198-47a4-8268-c57958bd4ca9" providerId="AD" clId="Web-{E15B6EAD-286F-DA0D-A3D6-5491BFC0A69B}" dt="2025-05-23T07:28:01.072" v="1477"/>
        <pc:sldMkLst>
          <pc:docMk/>
          <pc:sldMk cId="2024401023" sldId="297"/>
        </pc:sldMkLst>
        <pc:spChg chg="mod">
          <ac:chgData name="Rebecca Francis-Davies" userId="S::r.francis-davies@uwtsd.ac.uk::caf69e2c-2198-47a4-8268-c57958bd4ca9" providerId="AD" clId="Web-{E15B6EAD-286F-DA0D-A3D6-5491BFC0A69B}" dt="2025-05-23T07:28:01.072" v="1477"/>
          <ac:spMkLst>
            <pc:docMk/>
            <pc:sldMk cId="2024401023" sldId="297"/>
            <ac:spMk id="2" creationId="{F4F95932-08B9-9F97-725D-818E84BC18FF}"/>
          </ac:spMkLst>
        </pc:spChg>
        <pc:spChg chg="mod">
          <ac:chgData name="Rebecca Francis-Davies" userId="S::r.francis-davies@uwtsd.ac.uk::caf69e2c-2198-47a4-8268-c57958bd4ca9" providerId="AD" clId="Web-{E15B6EAD-286F-DA0D-A3D6-5491BFC0A69B}" dt="2025-05-23T07:28:01.072" v="1477"/>
          <ac:spMkLst>
            <pc:docMk/>
            <pc:sldMk cId="2024401023" sldId="297"/>
            <ac:spMk id="3" creationId="{8FD6EE94-9A23-BF4B-3BB1-3438645C3377}"/>
          </ac:spMkLst>
        </pc:spChg>
        <pc:spChg chg="add">
          <ac:chgData name="Rebecca Francis-Davies" userId="S::r.francis-davies@uwtsd.ac.uk::caf69e2c-2198-47a4-8268-c57958bd4ca9" providerId="AD" clId="Web-{E15B6EAD-286F-DA0D-A3D6-5491BFC0A69B}" dt="2025-05-23T07:28:01.072" v="1477"/>
          <ac:spMkLst>
            <pc:docMk/>
            <pc:sldMk cId="2024401023" sldId="297"/>
            <ac:spMk id="8" creationId="{907EF6B7-1338-4443-8C46-6A318D952DFD}"/>
          </ac:spMkLst>
        </pc:spChg>
        <pc:spChg chg="add">
          <ac:chgData name="Rebecca Francis-Davies" userId="S::r.francis-davies@uwtsd.ac.uk::caf69e2c-2198-47a4-8268-c57958bd4ca9" providerId="AD" clId="Web-{E15B6EAD-286F-DA0D-A3D6-5491BFC0A69B}" dt="2025-05-23T07:28:01.072" v="1477"/>
          <ac:spMkLst>
            <pc:docMk/>
            <pc:sldMk cId="2024401023" sldId="297"/>
            <ac:spMk id="10" creationId="{DAAE4CDD-124C-4DCF-9584-B6033B545DD5}"/>
          </ac:spMkLst>
        </pc:spChg>
        <pc:spChg chg="add">
          <ac:chgData name="Rebecca Francis-Davies" userId="S::r.francis-davies@uwtsd.ac.uk::caf69e2c-2198-47a4-8268-c57958bd4ca9" providerId="AD" clId="Web-{E15B6EAD-286F-DA0D-A3D6-5491BFC0A69B}" dt="2025-05-23T07:28:01.072" v="1477"/>
          <ac:spMkLst>
            <pc:docMk/>
            <pc:sldMk cId="2024401023" sldId="297"/>
            <ac:spMk id="12" creationId="{081E4A58-353D-44AE-B2FC-2A74E2E400F7}"/>
          </ac:spMkLst>
        </pc:spChg>
      </pc:sldChg>
      <pc:sldChg chg="addSp delSp modSp new mod setBg">
        <pc:chgData name="Rebecca Francis-Davies" userId="S::r.francis-davies@uwtsd.ac.uk::caf69e2c-2198-47a4-8268-c57958bd4ca9" providerId="AD" clId="Web-{E15B6EAD-286F-DA0D-A3D6-5491BFC0A69B}" dt="2025-05-23T07:34:20.899" v="1973"/>
        <pc:sldMkLst>
          <pc:docMk/>
          <pc:sldMk cId="2257969457" sldId="298"/>
        </pc:sldMkLst>
        <pc:spChg chg="mod">
          <ac:chgData name="Rebecca Francis-Davies" userId="S::r.francis-davies@uwtsd.ac.uk::caf69e2c-2198-47a4-8268-c57958bd4ca9" providerId="AD" clId="Web-{E15B6EAD-286F-DA0D-A3D6-5491BFC0A69B}" dt="2025-05-23T07:34:20.899" v="1973"/>
          <ac:spMkLst>
            <pc:docMk/>
            <pc:sldMk cId="2257969457" sldId="298"/>
            <ac:spMk id="2" creationId="{116957C7-7386-9AFB-2145-C0AA0C891310}"/>
          </ac:spMkLst>
        </pc:spChg>
        <pc:spChg chg="del mod">
          <ac:chgData name="Rebecca Francis-Davies" userId="S::r.francis-davies@uwtsd.ac.uk::caf69e2c-2198-47a4-8268-c57958bd4ca9" providerId="AD" clId="Web-{E15B6EAD-286F-DA0D-A3D6-5491BFC0A69B}" dt="2025-05-23T07:34:20.899" v="1973"/>
          <ac:spMkLst>
            <pc:docMk/>
            <pc:sldMk cId="2257969457" sldId="298"/>
            <ac:spMk id="3" creationId="{8F05CA9E-B757-78C7-5F22-B8D324803785}"/>
          </ac:spMkLst>
        </pc:spChg>
        <pc:spChg chg="add">
          <ac:chgData name="Rebecca Francis-Davies" userId="S::r.francis-davies@uwtsd.ac.uk::caf69e2c-2198-47a4-8268-c57958bd4ca9" providerId="AD" clId="Web-{E15B6EAD-286F-DA0D-A3D6-5491BFC0A69B}" dt="2025-05-23T07:34:20.899" v="1973"/>
          <ac:spMkLst>
            <pc:docMk/>
            <pc:sldMk cId="2257969457" sldId="298"/>
            <ac:spMk id="9" creationId="{BACC6370-2D7E-4714-9D71-7542949D7D5D}"/>
          </ac:spMkLst>
        </pc:spChg>
        <pc:spChg chg="add">
          <ac:chgData name="Rebecca Francis-Davies" userId="S::r.francis-davies@uwtsd.ac.uk::caf69e2c-2198-47a4-8268-c57958bd4ca9" providerId="AD" clId="Web-{E15B6EAD-286F-DA0D-A3D6-5491BFC0A69B}" dt="2025-05-23T07:34:20.899" v="1973"/>
          <ac:spMkLst>
            <pc:docMk/>
            <pc:sldMk cId="2257969457" sldId="298"/>
            <ac:spMk id="11" creationId="{256B2C21-A230-48C0-8DF1-C46611373C44}"/>
          </ac:spMkLst>
        </pc:spChg>
        <pc:spChg chg="add">
          <ac:chgData name="Rebecca Francis-Davies" userId="S::r.francis-davies@uwtsd.ac.uk::caf69e2c-2198-47a4-8268-c57958bd4ca9" providerId="AD" clId="Web-{E15B6EAD-286F-DA0D-A3D6-5491BFC0A69B}" dt="2025-05-23T07:34:20.899" v="1973"/>
          <ac:spMkLst>
            <pc:docMk/>
            <pc:sldMk cId="2257969457" sldId="298"/>
            <ac:spMk id="13" creationId="{3847E18C-932D-4C95-AABA-FEC7C9499AD7}"/>
          </ac:spMkLst>
        </pc:spChg>
        <pc:spChg chg="add">
          <ac:chgData name="Rebecca Francis-Davies" userId="S::r.francis-davies@uwtsd.ac.uk::caf69e2c-2198-47a4-8268-c57958bd4ca9" providerId="AD" clId="Web-{E15B6EAD-286F-DA0D-A3D6-5491BFC0A69B}" dt="2025-05-23T07:34:20.899" v="1973"/>
          <ac:spMkLst>
            <pc:docMk/>
            <pc:sldMk cId="2257969457" sldId="298"/>
            <ac:spMk id="15" creationId="{3150CB11-0C61-439E-910F-5787759E72A0}"/>
          </ac:spMkLst>
        </pc:spChg>
        <pc:spChg chg="add">
          <ac:chgData name="Rebecca Francis-Davies" userId="S::r.francis-davies@uwtsd.ac.uk::caf69e2c-2198-47a4-8268-c57958bd4ca9" providerId="AD" clId="Web-{E15B6EAD-286F-DA0D-A3D6-5491BFC0A69B}" dt="2025-05-23T07:34:20.899" v="1973"/>
          <ac:spMkLst>
            <pc:docMk/>
            <pc:sldMk cId="2257969457" sldId="298"/>
            <ac:spMk id="17" creationId="{43F8A58B-5155-44CE-A5FF-7647B47D0A7A}"/>
          </ac:spMkLst>
        </pc:spChg>
        <pc:spChg chg="add">
          <ac:chgData name="Rebecca Francis-Davies" userId="S::r.francis-davies@uwtsd.ac.uk::caf69e2c-2198-47a4-8268-c57958bd4ca9" providerId="AD" clId="Web-{E15B6EAD-286F-DA0D-A3D6-5491BFC0A69B}" dt="2025-05-23T07:34:20.899" v="1973"/>
          <ac:spMkLst>
            <pc:docMk/>
            <pc:sldMk cId="2257969457" sldId="298"/>
            <ac:spMk id="19" creationId="{443F2ACA-E6D6-4028-82DD-F03C262D5DE6}"/>
          </ac:spMkLst>
        </pc:spChg>
        <pc:graphicFrameChg chg="add">
          <ac:chgData name="Rebecca Francis-Davies" userId="S::r.francis-davies@uwtsd.ac.uk::caf69e2c-2198-47a4-8268-c57958bd4ca9" providerId="AD" clId="Web-{E15B6EAD-286F-DA0D-A3D6-5491BFC0A69B}" dt="2025-05-23T07:34:20.899" v="1973"/>
          <ac:graphicFrameMkLst>
            <pc:docMk/>
            <pc:sldMk cId="2257969457" sldId="298"/>
            <ac:graphicFrameMk id="5" creationId="{F3BBE2DA-D8A5-9BF5-E749-2AD8516FE875}"/>
          </ac:graphicFrameMkLst>
        </pc:graphicFrameChg>
      </pc:sldChg>
      <pc:sldChg chg="new del">
        <pc:chgData name="Rebecca Francis-Davies" userId="S::r.francis-davies@uwtsd.ac.uk::caf69e2c-2198-47a4-8268-c57958bd4ca9" providerId="AD" clId="Web-{E15B6EAD-286F-DA0D-A3D6-5491BFC0A69B}" dt="2025-05-23T07:35:08.260" v="1976"/>
        <pc:sldMkLst>
          <pc:docMk/>
          <pc:sldMk cId="819567837" sldId="299"/>
        </pc:sldMkLst>
      </pc:sldChg>
      <pc:sldChg chg="addSp delSp modSp new mod setBg">
        <pc:chgData name="Rebecca Francis-Davies" userId="S::r.francis-davies@uwtsd.ac.uk::caf69e2c-2198-47a4-8268-c57958bd4ca9" providerId="AD" clId="Web-{E15B6EAD-286F-DA0D-A3D6-5491BFC0A69B}" dt="2025-05-23T07:58:52.659" v="2132"/>
        <pc:sldMkLst>
          <pc:docMk/>
          <pc:sldMk cId="1496921842" sldId="299"/>
        </pc:sldMkLst>
        <pc:spChg chg="mod">
          <ac:chgData name="Rebecca Francis-Davies" userId="S::r.francis-davies@uwtsd.ac.uk::caf69e2c-2198-47a4-8268-c57958bd4ca9" providerId="AD" clId="Web-{E15B6EAD-286F-DA0D-A3D6-5491BFC0A69B}" dt="2025-05-23T07:58:52.659" v="2132"/>
          <ac:spMkLst>
            <pc:docMk/>
            <pc:sldMk cId="1496921842" sldId="299"/>
            <ac:spMk id="2" creationId="{B1801AF1-2F0B-92D6-29A1-B9F308CD129B}"/>
          </ac:spMkLst>
        </pc:spChg>
        <pc:spChg chg="del mod">
          <ac:chgData name="Rebecca Francis-Davies" userId="S::r.francis-davies@uwtsd.ac.uk::caf69e2c-2198-47a4-8268-c57958bd4ca9" providerId="AD" clId="Web-{E15B6EAD-286F-DA0D-A3D6-5491BFC0A69B}" dt="2025-05-23T07:58:52.659" v="2132"/>
          <ac:spMkLst>
            <pc:docMk/>
            <pc:sldMk cId="1496921842" sldId="299"/>
            <ac:spMk id="3" creationId="{0DE69BA3-BEE3-9E77-9E05-302D8646F5D8}"/>
          </ac:spMkLst>
        </pc:spChg>
        <pc:spChg chg="add">
          <ac:chgData name="Rebecca Francis-Davies" userId="S::r.francis-davies@uwtsd.ac.uk::caf69e2c-2198-47a4-8268-c57958bd4ca9" providerId="AD" clId="Web-{E15B6EAD-286F-DA0D-A3D6-5491BFC0A69B}" dt="2025-05-23T07:58:52.659" v="2132"/>
          <ac:spMkLst>
            <pc:docMk/>
            <pc:sldMk cId="1496921842" sldId="299"/>
            <ac:spMk id="9" creationId="{BACC6370-2D7E-4714-9D71-7542949D7D5D}"/>
          </ac:spMkLst>
        </pc:spChg>
        <pc:spChg chg="add">
          <ac:chgData name="Rebecca Francis-Davies" userId="S::r.francis-davies@uwtsd.ac.uk::caf69e2c-2198-47a4-8268-c57958bd4ca9" providerId="AD" clId="Web-{E15B6EAD-286F-DA0D-A3D6-5491BFC0A69B}" dt="2025-05-23T07:58:52.659" v="2132"/>
          <ac:spMkLst>
            <pc:docMk/>
            <pc:sldMk cId="1496921842" sldId="299"/>
            <ac:spMk id="11" creationId="{256B2C21-A230-48C0-8DF1-C46611373C44}"/>
          </ac:spMkLst>
        </pc:spChg>
        <pc:spChg chg="add">
          <ac:chgData name="Rebecca Francis-Davies" userId="S::r.francis-davies@uwtsd.ac.uk::caf69e2c-2198-47a4-8268-c57958bd4ca9" providerId="AD" clId="Web-{E15B6EAD-286F-DA0D-A3D6-5491BFC0A69B}" dt="2025-05-23T07:58:52.659" v="2132"/>
          <ac:spMkLst>
            <pc:docMk/>
            <pc:sldMk cId="1496921842" sldId="299"/>
            <ac:spMk id="13" creationId="{3847E18C-932D-4C95-AABA-FEC7C9499AD7}"/>
          </ac:spMkLst>
        </pc:spChg>
        <pc:spChg chg="add">
          <ac:chgData name="Rebecca Francis-Davies" userId="S::r.francis-davies@uwtsd.ac.uk::caf69e2c-2198-47a4-8268-c57958bd4ca9" providerId="AD" clId="Web-{E15B6EAD-286F-DA0D-A3D6-5491BFC0A69B}" dt="2025-05-23T07:58:52.659" v="2132"/>
          <ac:spMkLst>
            <pc:docMk/>
            <pc:sldMk cId="1496921842" sldId="299"/>
            <ac:spMk id="15" creationId="{3150CB11-0C61-439E-910F-5787759E72A0}"/>
          </ac:spMkLst>
        </pc:spChg>
        <pc:spChg chg="add">
          <ac:chgData name="Rebecca Francis-Davies" userId="S::r.francis-davies@uwtsd.ac.uk::caf69e2c-2198-47a4-8268-c57958bd4ca9" providerId="AD" clId="Web-{E15B6EAD-286F-DA0D-A3D6-5491BFC0A69B}" dt="2025-05-23T07:58:52.659" v="2132"/>
          <ac:spMkLst>
            <pc:docMk/>
            <pc:sldMk cId="1496921842" sldId="299"/>
            <ac:spMk id="17" creationId="{43F8A58B-5155-44CE-A5FF-7647B47D0A7A}"/>
          </ac:spMkLst>
        </pc:spChg>
        <pc:spChg chg="add">
          <ac:chgData name="Rebecca Francis-Davies" userId="S::r.francis-davies@uwtsd.ac.uk::caf69e2c-2198-47a4-8268-c57958bd4ca9" providerId="AD" clId="Web-{E15B6EAD-286F-DA0D-A3D6-5491BFC0A69B}" dt="2025-05-23T07:58:52.659" v="2132"/>
          <ac:spMkLst>
            <pc:docMk/>
            <pc:sldMk cId="1496921842" sldId="299"/>
            <ac:spMk id="19" creationId="{443F2ACA-E6D6-4028-82DD-F03C262D5DE6}"/>
          </ac:spMkLst>
        </pc:spChg>
        <pc:graphicFrameChg chg="add">
          <ac:chgData name="Rebecca Francis-Davies" userId="S::r.francis-davies@uwtsd.ac.uk::caf69e2c-2198-47a4-8268-c57958bd4ca9" providerId="AD" clId="Web-{E15B6EAD-286F-DA0D-A3D6-5491BFC0A69B}" dt="2025-05-23T07:58:52.659" v="2132"/>
          <ac:graphicFrameMkLst>
            <pc:docMk/>
            <pc:sldMk cId="1496921842" sldId="299"/>
            <ac:graphicFrameMk id="5" creationId="{2296B151-1CB1-CE6F-A5EA-5A33B71318C2}"/>
          </ac:graphicFrameMkLst>
        </pc:graphicFrameChg>
      </pc:sldChg>
    </pc:docChg>
  </pc:docChgLst>
  <pc:docChgLst>
    <pc:chgData name="Rebecca Francis-Davies" userId="S::r.francis-davies@uwtsd.ac.uk::caf69e2c-2198-47a4-8268-c57958bd4ca9" providerId="AD" clId="Web-{E356D81B-C281-B883-5931-871F1B0349AE}"/>
    <pc:docChg chg="addSld delSld modSld">
      <pc:chgData name="Rebecca Francis-Davies" userId="S::r.francis-davies@uwtsd.ac.uk::caf69e2c-2198-47a4-8268-c57958bd4ca9" providerId="AD" clId="Web-{E356D81B-C281-B883-5931-871F1B0349AE}" dt="2024-11-10T21:40:41.494" v="2678"/>
      <pc:docMkLst>
        <pc:docMk/>
      </pc:docMkLst>
      <pc:sldChg chg="addSp modSp mod setBg">
        <pc:chgData name="Rebecca Francis-Davies" userId="S::r.francis-davies@uwtsd.ac.uk::caf69e2c-2198-47a4-8268-c57958bd4ca9" providerId="AD" clId="Web-{E356D81B-C281-B883-5931-871F1B0349AE}" dt="2024-11-10T18:10:35.812" v="84"/>
        <pc:sldMkLst>
          <pc:docMk/>
          <pc:sldMk cId="109857222" sldId="256"/>
        </pc:sldMkLst>
        <pc:spChg chg="mod">
          <ac:chgData name="Rebecca Francis-Davies" userId="S::r.francis-davies@uwtsd.ac.uk::caf69e2c-2198-47a4-8268-c57958bd4ca9" providerId="AD" clId="Web-{E356D81B-C281-B883-5931-871F1B0349AE}" dt="2024-11-10T18:10:35.812" v="84"/>
          <ac:spMkLst>
            <pc:docMk/>
            <pc:sldMk cId="109857222" sldId="256"/>
            <ac:spMk id="2" creationId="{00000000-0000-0000-0000-000000000000}"/>
          </ac:spMkLst>
        </pc:spChg>
        <pc:spChg chg="mod">
          <ac:chgData name="Rebecca Francis-Davies" userId="S::r.francis-davies@uwtsd.ac.uk::caf69e2c-2198-47a4-8268-c57958bd4ca9" providerId="AD" clId="Web-{E356D81B-C281-B883-5931-871F1B0349AE}" dt="2024-11-10T18:10:35.812" v="84"/>
          <ac:spMkLst>
            <pc:docMk/>
            <pc:sldMk cId="109857222" sldId="256"/>
            <ac:spMk id="3" creationId="{00000000-0000-0000-0000-000000000000}"/>
          </ac:spMkLst>
        </pc:spChg>
        <pc:spChg chg="add">
          <ac:chgData name="Rebecca Francis-Davies" userId="S::r.francis-davies@uwtsd.ac.uk::caf69e2c-2198-47a4-8268-c57958bd4ca9" providerId="AD" clId="Web-{E356D81B-C281-B883-5931-871F1B0349AE}" dt="2024-11-10T18:10:35.812" v="84"/>
          <ac:spMkLst>
            <pc:docMk/>
            <pc:sldMk cId="109857222" sldId="256"/>
            <ac:spMk id="9" creationId="{C8320351-9FA2-4A26-885B-BB8F3E4902D2}"/>
          </ac:spMkLst>
        </pc:spChg>
        <pc:spChg chg="add">
          <ac:chgData name="Rebecca Francis-Davies" userId="S::r.francis-davies@uwtsd.ac.uk::caf69e2c-2198-47a4-8268-c57958bd4ca9" providerId="AD" clId="Web-{E356D81B-C281-B883-5931-871F1B0349AE}" dt="2024-11-10T18:10:35.812" v="84"/>
          <ac:spMkLst>
            <pc:docMk/>
            <pc:sldMk cId="109857222" sldId="256"/>
            <ac:spMk id="11" creationId="{68CD2EFB-78C2-4C6E-A6B9-4ED12FAD5B99}"/>
          </ac:spMkLst>
        </pc:spChg>
        <pc:picChg chg="add">
          <ac:chgData name="Rebecca Francis-Davies" userId="S::r.francis-davies@uwtsd.ac.uk::caf69e2c-2198-47a4-8268-c57958bd4ca9" providerId="AD" clId="Web-{E356D81B-C281-B883-5931-871F1B0349AE}" dt="2024-11-10T18:10:35.812" v="84"/>
          <ac:picMkLst>
            <pc:docMk/>
            <pc:sldMk cId="109857222" sldId="256"/>
            <ac:picMk id="5" creationId="{92ED1962-5145-136D-CAAE-337A96976348}"/>
          </ac:picMkLst>
        </pc:picChg>
      </pc:sldChg>
      <pc:sldChg chg="addSp modSp new mod setBg">
        <pc:chgData name="Rebecca Francis-Davies" userId="S::r.francis-davies@uwtsd.ac.uk::caf69e2c-2198-47a4-8268-c57958bd4ca9" providerId="AD" clId="Web-{E356D81B-C281-B883-5931-871F1B0349AE}" dt="2024-11-10T18:10:44.765" v="85"/>
        <pc:sldMkLst>
          <pc:docMk/>
          <pc:sldMk cId="3264778922" sldId="257"/>
        </pc:sldMkLst>
        <pc:spChg chg="mod">
          <ac:chgData name="Rebecca Francis-Davies" userId="S::r.francis-davies@uwtsd.ac.uk::caf69e2c-2198-47a4-8268-c57958bd4ca9" providerId="AD" clId="Web-{E356D81B-C281-B883-5931-871F1B0349AE}" dt="2024-11-10T18:10:44.765" v="85"/>
          <ac:spMkLst>
            <pc:docMk/>
            <pc:sldMk cId="3264778922" sldId="257"/>
            <ac:spMk id="2" creationId="{FC4C57F8-ECA2-1FF1-61B8-EBA184120B7B}"/>
          </ac:spMkLst>
        </pc:spChg>
        <pc:spChg chg="mod">
          <ac:chgData name="Rebecca Francis-Davies" userId="S::r.francis-davies@uwtsd.ac.uk::caf69e2c-2198-47a4-8268-c57958bd4ca9" providerId="AD" clId="Web-{E356D81B-C281-B883-5931-871F1B0349AE}" dt="2024-11-10T18:10:44.765" v="85"/>
          <ac:spMkLst>
            <pc:docMk/>
            <pc:sldMk cId="3264778922" sldId="257"/>
            <ac:spMk id="3" creationId="{1E995557-65DF-6517-A8E4-CDA83EB361B2}"/>
          </ac:spMkLst>
        </pc:spChg>
        <pc:spChg chg="add">
          <ac:chgData name="Rebecca Francis-Davies" userId="S::r.francis-davies@uwtsd.ac.uk::caf69e2c-2198-47a4-8268-c57958bd4ca9" providerId="AD" clId="Web-{E356D81B-C281-B883-5931-871F1B0349AE}" dt="2024-11-10T18:10:44.765" v="85"/>
          <ac:spMkLst>
            <pc:docMk/>
            <pc:sldMk cId="3264778922" sldId="257"/>
            <ac:spMk id="9" creationId="{C0763A76-9F1C-4FC5-82B7-DD475DA461B2}"/>
          </ac:spMkLst>
        </pc:spChg>
        <pc:spChg chg="add">
          <ac:chgData name="Rebecca Francis-Davies" userId="S::r.francis-davies@uwtsd.ac.uk::caf69e2c-2198-47a4-8268-c57958bd4ca9" providerId="AD" clId="Web-{E356D81B-C281-B883-5931-871F1B0349AE}" dt="2024-11-10T18:10:44.765" v="85"/>
          <ac:spMkLst>
            <pc:docMk/>
            <pc:sldMk cId="3264778922" sldId="257"/>
            <ac:spMk id="11" creationId="{E81BF4F6-F2CF-4984-9D14-D6966D92F99F}"/>
          </ac:spMkLst>
        </pc:spChg>
        <pc:picChg chg="add">
          <ac:chgData name="Rebecca Francis-Davies" userId="S::r.francis-davies@uwtsd.ac.uk::caf69e2c-2198-47a4-8268-c57958bd4ca9" providerId="AD" clId="Web-{E356D81B-C281-B883-5931-871F1B0349AE}" dt="2024-11-10T18:10:44.765" v="85"/>
          <ac:picMkLst>
            <pc:docMk/>
            <pc:sldMk cId="3264778922" sldId="257"/>
            <ac:picMk id="5" creationId="{E8CCAAD5-753C-BFC9-E48B-1EF5887DE1CD}"/>
          </ac:picMkLst>
        </pc:picChg>
      </pc:sldChg>
      <pc:sldChg chg="addSp modSp new mod setBg">
        <pc:chgData name="Rebecca Francis-Davies" userId="S::r.francis-davies@uwtsd.ac.uk::caf69e2c-2198-47a4-8268-c57958bd4ca9" providerId="AD" clId="Web-{E356D81B-C281-B883-5931-871F1B0349AE}" dt="2024-11-10T18:13:41.161" v="157"/>
        <pc:sldMkLst>
          <pc:docMk/>
          <pc:sldMk cId="4282226015" sldId="258"/>
        </pc:sldMkLst>
        <pc:spChg chg="mod">
          <ac:chgData name="Rebecca Francis-Davies" userId="S::r.francis-davies@uwtsd.ac.uk::caf69e2c-2198-47a4-8268-c57958bd4ca9" providerId="AD" clId="Web-{E356D81B-C281-B883-5931-871F1B0349AE}" dt="2024-11-10T18:13:41.161" v="157"/>
          <ac:spMkLst>
            <pc:docMk/>
            <pc:sldMk cId="4282226015" sldId="258"/>
            <ac:spMk id="2" creationId="{35D38D7C-D181-7EF8-CDB3-0A5E0C98724C}"/>
          </ac:spMkLst>
        </pc:spChg>
        <pc:spChg chg="mod">
          <ac:chgData name="Rebecca Francis-Davies" userId="S::r.francis-davies@uwtsd.ac.uk::caf69e2c-2198-47a4-8268-c57958bd4ca9" providerId="AD" clId="Web-{E356D81B-C281-B883-5931-871F1B0349AE}" dt="2024-11-10T18:13:41.161" v="157"/>
          <ac:spMkLst>
            <pc:docMk/>
            <pc:sldMk cId="4282226015" sldId="258"/>
            <ac:spMk id="3" creationId="{C4FE4A9F-FE4E-1BB6-CFC4-069EC5505F7E}"/>
          </ac:spMkLst>
        </pc:spChg>
        <pc:spChg chg="add mod">
          <ac:chgData name="Rebecca Francis-Davies" userId="S::r.francis-davies@uwtsd.ac.uk::caf69e2c-2198-47a4-8268-c57958bd4ca9" providerId="AD" clId="Web-{E356D81B-C281-B883-5931-871F1B0349AE}" dt="2024-11-10T18:13:41.161" v="157"/>
          <ac:spMkLst>
            <pc:docMk/>
            <pc:sldMk cId="4282226015" sldId="258"/>
            <ac:spMk id="5" creationId="{FE285EA7-1741-FD59-33B9-8DCDDF61BEB8}"/>
          </ac:spMkLst>
        </pc:spChg>
        <pc:spChg chg="add">
          <ac:chgData name="Rebecca Francis-Davies" userId="S::r.francis-davies@uwtsd.ac.uk::caf69e2c-2198-47a4-8268-c57958bd4ca9" providerId="AD" clId="Web-{E356D81B-C281-B883-5931-871F1B0349AE}" dt="2024-11-10T18:13:41.161" v="157"/>
          <ac:spMkLst>
            <pc:docMk/>
            <pc:sldMk cId="4282226015" sldId="258"/>
            <ac:spMk id="10" creationId="{04812C46-200A-4DEB-A05E-3ED6C68C2387}"/>
          </ac:spMkLst>
        </pc:spChg>
        <pc:spChg chg="add">
          <ac:chgData name="Rebecca Francis-Davies" userId="S::r.francis-davies@uwtsd.ac.uk::caf69e2c-2198-47a4-8268-c57958bd4ca9" providerId="AD" clId="Web-{E356D81B-C281-B883-5931-871F1B0349AE}" dt="2024-11-10T18:13:41.161" v="157"/>
          <ac:spMkLst>
            <pc:docMk/>
            <pc:sldMk cId="4282226015" sldId="258"/>
            <ac:spMk id="12" creationId="{D1EA859B-E555-4109-94F3-6700E046E008}"/>
          </ac:spMkLst>
        </pc:spChg>
        <pc:picChg chg="add mod ord">
          <ac:chgData name="Rebecca Francis-Davies" userId="S::r.francis-davies@uwtsd.ac.uk::caf69e2c-2198-47a4-8268-c57958bd4ca9" providerId="AD" clId="Web-{E356D81B-C281-B883-5931-871F1B0349AE}" dt="2024-11-10T18:13:41.161" v="157"/>
          <ac:picMkLst>
            <pc:docMk/>
            <pc:sldMk cId="4282226015" sldId="258"/>
            <ac:picMk id="4" creationId="{FA9D6D17-560D-1674-6E86-E192F2298C4B}"/>
          </ac:picMkLst>
        </pc:picChg>
      </pc:sldChg>
      <pc:sldChg chg="modSp new">
        <pc:chgData name="Rebecca Francis-Davies" userId="S::r.francis-davies@uwtsd.ac.uk::caf69e2c-2198-47a4-8268-c57958bd4ca9" providerId="AD" clId="Web-{E356D81B-C281-B883-5931-871F1B0349AE}" dt="2024-11-10T18:16:49.229" v="204" actId="20577"/>
        <pc:sldMkLst>
          <pc:docMk/>
          <pc:sldMk cId="2449891429" sldId="259"/>
        </pc:sldMkLst>
        <pc:spChg chg="mod">
          <ac:chgData name="Rebecca Francis-Davies" userId="S::r.francis-davies@uwtsd.ac.uk::caf69e2c-2198-47a4-8268-c57958bd4ca9" providerId="AD" clId="Web-{E356D81B-C281-B883-5931-871F1B0349AE}" dt="2024-11-10T18:14:01.115" v="161" actId="20577"/>
          <ac:spMkLst>
            <pc:docMk/>
            <pc:sldMk cId="2449891429" sldId="259"/>
            <ac:spMk id="2" creationId="{173C3660-10B0-6586-EE28-D5FC5F1E7C73}"/>
          </ac:spMkLst>
        </pc:spChg>
        <pc:spChg chg="mod">
          <ac:chgData name="Rebecca Francis-Davies" userId="S::r.francis-davies@uwtsd.ac.uk::caf69e2c-2198-47a4-8268-c57958bd4ca9" providerId="AD" clId="Web-{E356D81B-C281-B883-5931-871F1B0349AE}" dt="2024-11-10T18:14:09.240" v="168" actId="20577"/>
          <ac:spMkLst>
            <pc:docMk/>
            <pc:sldMk cId="2449891429" sldId="259"/>
            <ac:spMk id="3" creationId="{68F5BB7E-AAED-4F6F-2C23-373D2BD6E9FE}"/>
          </ac:spMkLst>
        </pc:spChg>
        <pc:spChg chg="mod">
          <ac:chgData name="Rebecca Francis-Davies" userId="S::r.francis-davies@uwtsd.ac.uk::caf69e2c-2198-47a4-8268-c57958bd4ca9" providerId="AD" clId="Web-{E356D81B-C281-B883-5931-871F1B0349AE}" dt="2024-11-10T18:14:26.303" v="187" actId="20577"/>
          <ac:spMkLst>
            <pc:docMk/>
            <pc:sldMk cId="2449891429" sldId="259"/>
            <ac:spMk id="4" creationId="{6109432A-5A7B-2AB6-0111-C38B93B0FB87}"/>
          </ac:spMkLst>
        </pc:spChg>
        <pc:spChg chg="mod">
          <ac:chgData name="Rebecca Francis-Davies" userId="S::r.francis-davies@uwtsd.ac.uk::caf69e2c-2198-47a4-8268-c57958bd4ca9" providerId="AD" clId="Web-{E356D81B-C281-B883-5931-871F1B0349AE}" dt="2024-11-10T18:14:33.772" v="192" actId="20577"/>
          <ac:spMkLst>
            <pc:docMk/>
            <pc:sldMk cId="2449891429" sldId="259"/>
            <ac:spMk id="5" creationId="{F2FC1DDC-34EE-22F6-313F-37CEE6FCF59F}"/>
          </ac:spMkLst>
        </pc:spChg>
        <pc:spChg chg="mod">
          <ac:chgData name="Rebecca Francis-Davies" userId="S::r.francis-davies@uwtsd.ac.uk::caf69e2c-2198-47a4-8268-c57958bd4ca9" providerId="AD" clId="Web-{E356D81B-C281-B883-5931-871F1B0349AE}" dt="2024-11-10T18:16:49.229" v="204" actId="20577"/>
          <ac:spMkLst>
            <pc:docMk/>
            <pc:sldMk cId="2449891429" sldId="259"/>
            <ac:spMk id="6" creationId="{C84B0DC6-30E2-7818-1065-5DCD77761D87}"/>
          </ac:spMkLst>
        </pc:spChg>
      </pc:sldChg>
      <pc:sldChg chg="new del">
        <pc:chgData name="Rebecca Francis-Davies" userId="S::r.francis-davies@uwtsd.ac.uk::caf69e2c-2198-47a4-8268-c57958bd4ca9" providerId="AD" clId="Web-{E356D81B-C281-B883-5931-871F1B0349AE}" dt="2024-11-10T18:17:31.043" v="217"/>
        <pc:sldMkLst>
          <pc:docMk/>
          <pc:sldMk cId="4197506122" sldId="260"/>
        </pc:sldMkLst>
      </pc:sldChg>
      <pc:sldChg chg="addSp delSp modSp new mod setBg">
        <pc:chgData name="Rebecca Francis-Davies" userId="S::r.francis-davies@uwtsd.ac.uk::caf69e2c-2198-47a4-8268-c57958bd4ca9" providerId="AD" clId="Web-{E356D81B-C281-B883-5931-871F1B0349AE}" dt="2024-11-10T18:17:15.871" v="216"/>
        <pc:sldMkLst>
          <pc:docMk/>
          <pc:sldMk cId="866540714" sldId="261"/>
        </pc:sldMkLst>
        <pc:spChg chg="mod">
          <ac:chgData name="Rebecca Francis-Davies" userId="S::r.francis-davies@uwtsd.ac.uk::caf69e2c-2198-47a4-8268-c57958bd4ca9" providerId="AD" clId="Web-{E356D81B-C281-B883-5931-871F1B0349AE}" dt="2024-11-10T18:17:15.871" v="216"/>
          <ac:spMkLst>
            <pc:docMk/>
            <pc:sldMk cId="866540714" sldId="261"/>
            <ac:spMk id="2" creationId="{CD9996A3-4DBC-8D2E-8892-847DC17A1B5E}"/>
          </ac:spMkLst>
        </pc:spChg>
        <pc:spChg chg="del">
          <ac:chgData name="Rebecca Francis-Davies" userId="S::r.francis-davies@uwtsd.ac.uk::caf69e2c-2198-47a4-8268-c57958bd4ca9" providerId="AD" clId="Web-{E356D81B-C281-B883-5931-871F1B0349AE}" dt="2024-11-10T18:17:09.277" v="215"/>
          <ac:spMkLst>
            <pc:docMk/>
            <pc:sldMk cId="866540714" sldId="261"/>
            <ac:spMk id="3" creationId="{7884EAE3-2A24-D3FC-5905-972BF444D958}"/>
          </ac:spMkLst>
        </pc:spChg>
        <pc:spChg chg="add">
          <ac:chgData name="Rebecca Francis-Davies" userId="S::r.francis-davies@uwtsd.ac.uk::caf69e2c-2198-47a4-8268-c57958bd4ca9" providerId="AD" clId="Web-{E356D81B-C281-B883-5931-871F1B0349AE}" dt="2024-11-10T18:17:15.871" v="216"/>
          <ac:spMkLst>
            <pc:docMk/>
            <pc:sldMk cId="866540714" sldId="261"/>
            <ac:spMk id="9" creationId="{6753252F-4873-4F63-801D-CC719279A7D5}"/>
          </ac:spMkLst>
        </pc:spChg>
        <pc:spChg chg="add">
          <ac:chgData name="Rebecca Francis-Davies" userId="S::r.francis-davies@uwtsd.ac.uk::caf69e2c-2198-47a4-8268-c57958bd4ca9" providerId="AD" clId="Web-{E356D81B-C281-B883-5931-871F1B0349AE}" dt="2024-11-10T18:17:15.871" v="216"/>
          <ac:spMkLst>
            <pc:docMk/>
            <pc:sldMk cId="866540714" sldId="261"/>
            <ac:spMk id="11" creationId="{047C8CCB-F95D-4249-92DD-651249D3535A}"/>
          </ac:spMkLst>
        </pc:spChg>
        <pc:picChg chg="add mod ord">
          <ac:chgData name="Rebecca Francis-Davies" userId="S::r.francis-davies@uwtsd.ac.uk::caf69e2c-2198-47a4-8268-c57958bd4ca9" providerId="AD" clId="Web-{E356D81B-C281-B883-5931-871F1B0349AE}" dt="2024-11-10T18:17:15.871" v="216"/>
          <ac:picMkLst>
            <pc:docMk/>
            <pc:sldMk cId="866540714" sldId="261"/>
            <ac:picMk id="4" creationId="{9B8E8539-D5C5-BA76-C494-6A50C1249E95}"/>
          </ac:picMkLst>
        </pc:picChg>
      </pc:sldChg>
      <pc:sldChg chg="addSp delSp modSp new mod setBg">
        <pc:chgData name="Rebecca Francis-Davies" userId="S::r.francis-davies@uwtsd.ac.uk::caf69e2c-2198-47a4-8268-c57958bd4ca9" providerId="AD" clId="Web-{E356D81B-C281-B883-5931-871F1B0349AE}" dt="2024-11-10T18:20:01.063" v="333"/>
        <pc:sldMkLst>
          <pc:docMk/>
          <pc:sldMk cId="2077225160" sldId="262"/>
        </pc:sldMkLst>
        <pc:spChg chg="mod">
          <ac:chgData name="Rebecca Francis-Davies" userId="S::r.francis-davies@uwtsd.ac.uk::caf69e2c-2198-47a4-8268-c57958bd4ca9" providerId="AD" clId="Web-{E356D81B-C281-B883-5931-871F1B0349AE}" dt="2024-11-10T18:20:01.063" v="333"/>
          <ac:spMkLst>
            <pc:docMk/>
            <pc:sldMk cId="2077225160" sldId="262"/>
            <ac:spMk id="2" creationId="{2BE98788-77FF-DEA2-DC27-52EEBA0A5A7A}"/>
          </ac:spMkLst>
        </pc:spChg>
        <pc:spChg chg="del mod">
          <ac:chgData name="Rebecca Francis-Davies" userId="S::r.francis-davies@uwtsd.ac.uk::caf69e2c-2198-47a4-8268-c57958bd4ca9" providerId="AD" clId="Web-{E356D81B-C281-B883-5931-871F1B0349AE}" dt="2024-11-10T18:20:01.063" v="333"/>
          <ac:spMkLst>
            <pc:docMk/>
            <pc:sldMk cId="2077225160" sldId="262"/>
            <ac:spMk id="3" creationId="{991C7C86-A529-E680-FC71-51F01F5C1EEF}"/>
          </ac:spMkLst>
        </pc:spChg>
        <pc:spChg chg="add">
          <ac:chgData name="Rebecca Francis-Davies" userId="S::r.francis-davies@uwtsd.ac.uk::caf69e2c-2198-47a4-8268-c57958bd4ca9" providerId="AD" clId="Web-{E356D81B-C281-B883-5931-871F1B0349AE}" dt="2024-11-10T18:20:01.063" v="333"/>
          <ac:spMkLst>
            <pc:docMk/>
            <pc:sldMk cId="2077225160" sldId="262"/>
            <ac:spMk id="9" creationId="{56E9B3E6-E277-4D68-BA48-9CB43FFBD6E2}"/>
          </ac:spMkLst>
        </pc:spChg>
        <pc:spChg chg="add">
          <ac:chgData name="Rebecca Francis-Davies" userId="S::r.francis-davies@uwtsd.ac.uk::caf69e2c-2198-47a4-8268-c57958bd4ca9" providerId="AD" clId="Web-{E356D81B-C281-B883-5931-871F1B0349AE}" dt="2024-11-10T18:20:01.063" v="333"/>
          <ac:spMkLst>
            <pc:docMk/>
            <pc:sldMk cId="2077225160" sldId="262"/>
            <ac:spMk id="16" creationId="{D5B0017B-2ECA-49AF-B397-DC140825DF8D}"/>
          </ac:spMkLst>
        </pc:spChg>
        <pc:grpChg chg="add">
          <ac:chgData name="Rebecca Francis-Davies" userId="S::r.francis-davies@uwtsd.ac.uk::caf69e2c-2198-47a4-8268-c57958bd4ca9" providerId="AD" clId="Web-{E356D81B-C281-B883-5931-871F1B0349AE}" dt="2024-11-10T18:20:01.063" v="333"/>
          <ac:grpSpMkLst>
            <pc:docMk/>
            <pc:sldMk cId="2077225160" sldId="262"/>
            <ac:grpSpMk id="11" creationId="{AE1C45F0-260A-458C-96ED-C1F6D2151219}"/>
          </ac:grpSpMkLst>
        </pc:grpChg>
        <pc:graphicFrameChg chg="add">
          <ac:chgData name="Rebecca Francis-Davies" userId="S::r.francis-davies@uwtsd.ac.uk::caf69e2c-2198-47a4-8268-c57958bd4ca9" providerId="AD" clId="Web-{E356D81B-C281-B883-5931-871F1B0349AE}" dt="2024-11-10T18:20:01.063" v="333"/>
          <ac:graphicFrameMkLst>
            <pc:docMk/>
            <pc:sldMk cId="2077225160" sldId="262"/>
            <ac:graphicFrameMk id="5" creationId="{4B19FA4D-5B83-3F63-0099-DEEF20221543}"/>
          </ac:graphicFrameMkLst>
        </pc:graphicFrameChg>
        <pc:cxnChg chg="add">
          <ac:chgData name="Rebecca Francis-Davies" userId="S::r.francis-davies@uwtsd.ac.uk::caf69e2c-2198-47a4-8268-c57958bd4ca9" providerId="AD" clId="Web-{E356D81B-C281-B883-5931-871F1B0349AE}" dt="2024-11-10T18:20:01.063" v="333"/>
          <ac:cxnSpMkLst>
            <pc:docMk/>
            <pc:sldMk cId="2077225160" sldId="262"/>
            <ac:cxnSpMk id="18" creationId="{6CF1BAF6-AD41-4082-B212-8A1F9A2E8779}"/>
          </ac:cxnSpMkLst>
        </pc:cxnChg>
      </pc:sldChg>
      <pc:sldChg chg="addSp modSp new mod setBg">
        <pc:chgData name="Rebecca Francis-Davies" userId="S::r.francis-davies@uwtsd.ac.uk::caf69e2c-2198-47a4-8268-c57958bd4ca9" providerId="AD" clId="Web-{E356D81B-C281-B883-5931-871F1B0349AE}" dt="2024-11-10T18:23:52.882" v="476"/>
        <pc:sldMkLst>
          <pc:docMk/>
          <pc:sldMk cId="2810685875" sldId="263"/>
        </pc:sldMkLst>
        <pc:spChg chg="mod">
          <ac:chgData name="Rebecca Francis-Davies" userId="S::r.francis-davies@uwtsd.ac.uk::caf69e2c-2198-47a4-8268-c57958bd4ca9" providerId="AD" clId="Web-{E356D81B-C281-B883-5931-871F1B0349AE}" dt="2024-11-10T18:23:52.882" v="476"/>
          <ac:spMkLst>
            <pc:docMk/>
            <pc:sldMk cId="2810685875" sldId="263"/>
            <ac:spMk id="2" creationId="{B7F95292-2E58-0DE9-1AD0-310E2B681BF0}"/>
          </ac:spMkLst>
        </pc:spChg>
        <pc:spChg chg="mod">
          <ac:chgData name="Rebecca Francis-Davies" userId="S::r.francis-davies@uwtsd.ac.uk::caf69e2c-2198-47a4-8268-c57958bd4ca9" providerId="AD" clId="Web-{E356D81B-C281-B883-5931-871F1B0349AE}" dt="2024-11-10T18:23:52.882" v="476"/>
          <ac:spMkLst>
            <pc:docMk/>
            <pc:sldMk cId="2810685875" sldId="263"/>
            <ac:spMk id="3" creationId="{AD3B27B9-912B-F17F-05DE-125B025613D0}"/>
          </ac:spMkLst>
        </pc:spChg>
        <pc:spChg chg="add">
          <ac:chgData name="Rebecca Francis-Davies" userId="S::r.francis-davies@uwtsd.ac.uk::caf69e2c-2198-47a4-8268-c57958bd4ca9" providerId="AD" clId="Web-{E356D81B-C281-B883-5931-871F1B0349AE}" dt="2024-11-10T18:23:52.882" v="476"/>
          <ac:spMkLst>
            <pc:docMk/>
            <pc:sldMk cId="2810685875" sldId="263"/>
            <ac:spMk id="8" creationId="{18873D23-2DCF-4B31-A009-95721C06E8E1}"/>
          </ac:spMkLst>
        </pc:spChg>
        <pc:spChg chg="add">
          <ac:chgData name="Rebecca Francis-Davies" userId="S::r.francis-davies@uwtsd.ac.uk::caf69e2c-2198-47a4-8268-c57958bd4ca9" providerId="AD" clId="Web-{E356D81B-C281-B883-5931-871F1B0349AE}" dt="2024-11-10T18:23:52.882" v="476"/>
          <ac:spMkLst>
            <pc:docMk/>
            <pc:sldMk cId="2810685875" sldId="263"/>
            <ac:spMk id="10" creationId="{C13EF075-D4EF-4929-ADBC-91B27DA19955}"/>
          </ac:spMkLst>
        </pc:spChg>
        <pc:grpChg chg="add">
          <ac:chgData name="Rebecca Francis-Davies" userId="S::r.francis-davies@uwtsd.ac.uk::caf69e2c-2198-47a4-8268-c57958bd4ca9" providerId="AD" clId="Web-{E356D81B-C281-B883-5931-871F1B0349AE}" dt="2024-11-10T18:23:52.882" v="476"/>
          <ac:grpSpMkLst>
            <pc:docMk/>
            <pc:sldMk cId="2810685875" sldId="263"/>
            <ac:grpSpMk id="12" creationId="{DAA26DFA-AAB2-4973-9C17-16D587C7B198}"/>
          </ac:grpSpMkLst>
        </pc:grpChg>
      </pc:sldChg>
      <pc:sldChg chg="addSp modSp new mod setBg">
        <pc:chgData name="Rebecca Francis-Davies" userId="S::r.francis-davies@uwtsd.ac.uk::caf69e2c-2198-47a4-8268-c57958bd4ca9" providerId="AD" clId="Web-{E356D81B-C281-B883-5931-871F1B0349AE}" dt="2024-11-10T18:29:05.360" v="557"/>
        <pc:sldMkLst>
          <pc:docMk/>
          <pc:sldMk cId="843627773" sldId="264"/>
        </pc:sldMkLst>
        <pc:spChg chg="mod">
          <ac:chgData name="Rebecca Francis-Davies" userId="S::r.francis-davies@uwtsd.ac.uk::caf69e2c-2198-47a4-8268-c57958bd4ca9" providerId="AD" clId="Web-{E356D81B-C281-B883-5931-871F1B0349AE}" dt="2024-11-10T18:29:05.360" v="557"/>
          <ac:spMkLst>
            <pc:docMk/>
            <pc:sldMk cId="843627773" sldId="264"/>
            <ac:spMk id="2" creationId="{ED2705AD-FEF9-295C-9F19-22EF1AFD2DD0}"/>
          </ac:spMkLst>
        </pc:spChg>
        <pc:spChg chg="mod ord">
          <ac:chgData name="Rebecca Francis-Davies" userId="S::r.francis-davies@uwtsd.ac.uk::caf69e2c-2198-47a4-8268-c57958bd4ca9" providerId="AD" clId="Web-{E356D81B-C281-B883-5931-871F1B0349AE}" dt="2024-11-10T18:29:05.360" v="557"/>
          <ac:spMkLst>
            <pc:docMk/>
            <pc:sldMk cId="843627773" sldId="264"/>
            <ac:spMk id="3" creationId="{4EA5D1D2-C3A4-963C-4DA5-DB88C5296186}"/>
          </ac:spMkLst>
        </pc:spChg>
        <pc:spChg chg="add">
          <ac:chgData name="Rebecca Francis-Davies" userId="S::r.francis-davies@uwtsd.ac.uk::caf69e2c-2198-47a4-8268-c57958bd4ca9" providerId="AD" clId="Web-{E356D81B-C281-B883-5931-871F1B0349AE}" dt="2024-11-10T18:29:05.360" v="557"/>
          <ac:spMkLst>
            <pc:docMk/>
            <pc:sldMk cId="843627773" sldId="264"/>
            <ac:spMk id="9" creationId="{A8908DB7-C3A6-4FCB-9820-CEE02B398C4A}"/>
          </ac:spMkLst>
        </pc:spChg>
        <pc:spChg chg="add">
          <ac:chgData name="Rebecca Francis-Davies" userId="S::r.francis-davies@uwtsd.ac.uk::caf69e2c-2198-47a4-8268-c57958bd4ca9" providerId="AD" clId="Web-{E356D81B-C281-B883-5931-871F1B0349AE}" dt="2024-11-10T18:29:05.360" v="557"/>
          <ac:spMkLst>
            <pc:docMk/>
            <pc:sldMk cId="843627773" sldId="264"/>
            <ac:spMk id="11" creationId="{535742DD-1B16-4E9D-B715-0D74B4574A68}"/>
          </ac:spMkLst>
        </pc:spChg>
        <pc:picChg chg="add mod">
          <ac:chgData name="Rebecca Francis-Davies" userId="S::r.francis-davies@uwtsd.ac.uk::caf69e2c-2198-47a4-8268-c57958bd4ca9" providerId="AD" clId="Web-{E356D81B-C281-B883-5931-871F1B0349AE}" dt="2024-11-10T18:29:05.360" v="557"/>
          <ac:picMkLst>
            <pc:docMk/>
            <pc:sldMk cId="843627773" sldId="264"/>
            <ac:picMk id="4" creationId="{0E045C8B-2064-A4EA-7DF5-A6A0C31ABD43}"/>
          </ac:picMkLst>
        </pc:picChg>
      </pc:sldChg>
      <pc:sldChg chg="addSp modSp new mod setBg">
        <pc:chgData name="Rebecca Francis-Davies" userId="S::r.francis-davies@uwtsd.ac.uk::caf69e2c-2198-47a4-8268-c57958bd4ca9" providerId="AD" clId="Web-{E356D81B-C281-B883-5931-871F1B0349AE}" dt="2024-11-10T18:36:22.811" v="618"/>
        <pc:sldMkLst>
          <pc:docMk/>
          <pc:sldMk cId="2445910599" sldId="265"/>
        </pc:sldMkLst>
        <pc:spChg chg="mod">
          <ac:chgData name="Rebecca Francis-Davies" userId="S::r.francis-davies@uwtsd.ac.uk::caf69e2c-2198-47a4-8268-c57958bd4ca9" providerId="AD" clId="Web-{E356D81B-C281-B883-5931-871F1B0349AE}" dt="2024-11-10T18:36:22.811" v="618"/>
          <ac:spMkLst>
            <pc:docMk/>
            <pc:sldMk cId="2445910599" sldId="265"/>
            <ac:spMk id="2" creationId="{5C8775AC-E23F-BF72-C42D-83D3BB04769C}"/>
          </ac:spMkLst>
        </pc:spChg>
        <pc:spChg chg="mod">
          <ac:chgData name="Rebecca Francis-Davies" userId="S::r.francis-davies@uwtsd.ac.uk::caf69e2c-2198-47a4-8268-c57958bd4ca9" providerId="AD" clId="Web-{E356D81B-C281-B883-5931-871F1B0349AE}" dt="2024-11-10T18:36:22.811" v="618"/>
          <ac:spMkLst>
            <pc:docMk/>
            <pc:sldMk cId="2445910599" sldId="265"/>
            <ac:spMk id="3" creationId="{57FF3177-C8EF-82F7-7357-1ED3377B7411}"/>
          </ac:spMkLst>
        </pc:spChg>
        <pc:spChg chg="add">
          <ac:chgData name="Rebecca Francis-Davies" userId="S::r.francis-davies@uwtsd.ac.uk::caf69e2c-2198-47a4-8268-c57958bd4ca9" providerId="AD" clId="Web-{E356D81B-C281-B883-5931-871F1B0349AE}" dt="2024-11-10T18:36:22.811" v="618"/>
          <ac:spMkLst>
            <pc:docMk/>
            <pc:sldMk cId="2445910599" sldId="265"/>
            <ac:spMk id="8" creationId="{889C5E17-24D0-4696-A3C5-A2261FB455FA}"/>
          </ac:spMkLst>
        </pc:spChg>
        <pc:spChg chg="add">
          <ac:chgData name="Rebecca Francis-Davies" userId="S::r.francis-davies@uwtsd.ac.uk::caf69e2c-2198-47a4-8268-c57958bd4ca9" providerId="AD" clId="Web-{E356D81B-C281-B883-5931-871F1B0349AE}" dt="2024-11-10T18:36:22.811" v="618"/>
          <ac:spMkLst>
            <pc:docMk/>
            <pc:sldMk cId="2445910599" sldId="265"/>
            <ac:spMk id="10" creationId="{6929B58F-2358-44CC-ACE5-EF1BD3C6C824}"/>
          </ac:spMkLst>
        </pc:spChg>
        <pc:grpChg chg="add">
          <ac:chgData name="Rebecca Francis-Davies" userId="S::r.francis-davies@uwtsd.ac.uk::caf69e2c-2198-47a4-8268-c57958bd4ca9" providerId="AD" clId="Web-{E356D81B-C281-B883-5931-871F1B0349AE}" dt="2024-11-10T18:36:22.811" v="618"/>
          <ac:grpSpMkLst>
            <pc:docMk/>
            <pc:sldMk cId="2445910599" sldId="265"/>
            <ac:grpSpMk id="12" creationId="{09DA5303-A1AF-4830-806C-51FCD96188B7}"/>
          </ac:grpSpMkLst>
        </pc:grpChg>
      </pc:sldChg>
      <pc:sldChg chg="addSp modSp new mod setBg">
        <pc:chgData name="Rebecca Francis-Davies" userId="S::r.francis-davies@uwtsd.ac.uk::caf69e2c-2198-47a4-8268-c57958bd4ca9" providerId="AD" clId="Web-{E356D81B-C281-B883-5931-871F1B0349AE}" dt="2024-11-10T18:36:31.374" v="619"/>
        <pc:sldMkLst>
          <pc:docMk/>
          <pc:sldMk cId="1631276146" sldId="266"/>
        </pc:sldMkLst>
        <pc:spChg chg="mod">
          <ac:chgData name="Rebecca Francis-Davies" userId="S::r.francis-davies@uwtsd.ac.uk::caf69e2c-2198-47a4-8268-c57958bd4ca9" providerId="AD" clId="Web-{E356D81B-C281-B883-5931-871F1B0349AE}" dt="2024-11-10T18:36:31.374" v="619"/>
          <ac:spMkLst>
            <pc:docMk/>
            <pc:sldMk cId="1631276146" sldId="266"/>
            <ac:spMk id="2" creationId="{78D30CFF-27CD-508B-A3BD-66D9E5BA7869}"/>
          </ac:spMkLst>
        </pc:spChg>
        <pc:spChg chg="mod">
          <ac:chgData name="Rebecca Francis-Davies" userId="S::r.francis-davies@uwtsd.ac.uk::caf69e2c-2198-47a4-8268-c57958bd4ca9" providerId="AD" clId="Web-{E356D81B-C281-B883-5931-871F1B0349AE}" dt="2024-11-10T18:36:31.374" v="619"/>
          <ac:spMkLst>
            <pc:docMk/>
            <pc:sldMk cId="1631276146" sldId="266"/>
            <ac:spMk id="3" creationId="{B2629C88-2823-355F-1315-F3B9B34AE6B6}"/>
          </ac:spMkLst>
        </pc:spChg>
        <pc:spChg chg="add">
          <ac:chgData name="Rebecca Francis-Davies" userId="S::r.francis-davies@uwtsd.ac.uk::caf69e2c-2198-47a4-8268-c57958bd4ca9" providerId="AD" clId="Web-{E356D81B-C281-B883-5931-871F1B0349AE}" dt="2024-11-10T18:36:31.374" v="619"/>
          <ac:spMkLst>
            <pc:docMk/>
            <pc:sldMk cId="1631276146" sldId="266"/>
            <ac:spMk id="8" creationId="{18873D23-2DCF-4B31-A009-95721C06E8E1}"/>
          </ac:spMkLst>
        </pc:spChg>
        <pc:spChg chg="add">
          <ac:chgData name="Rebecca Francis-Davies" userId="S::r.francis-davies@uwtsd.ac.uk::caf69e2c-2198-47a4-8268-c57958bd4ca9" providerId="AD" clId="Web-{E356D81B-C281-B883-5931-871F1B0349AE}" dt="2024-11-10T18:36:31.374" v="619"/>
          <ac:spMkLst>
            <pc:docMk/>
            <pc:sldMk cId="1631276146" sldId="266"/>
            <ac:spMk id="10" creationId="{C13EF075-D4EF-4929-ADBC-91B27DA19955}"/>
          </ac:spMkLst>
        </pc:spChg>
        <pc:grpChg chg="add">
          <ac:chgData name="Rebecca Francis-Davies" userId="S::r.francis-davies@uwtsd.ac.uk::caf69e2c-2198-47a4-8268-c57958bd4ca9" providerId="AD" clId="Web-{E356D81B-C281-B883-5931-871F1B0349AE}" dt="2024-11-10T18:36:31.374" v="619"/>
          <ac:grpSpMkLst>
            <pc:docMk/>
            <pc:sldMk cId="1631276146" sldId="266"/>
            <ac:grpSpMk id="12" creationId="{DAA26DFA-AAB2-4973-9C17-16D587C7B198}"/>
          </ac:grpSpMkLst>
        </pc:grpChg>
      </pc:sldChg>
      <pc:sldChg chg="addSp modSp new mod setBg">
        <pc:chgData name="Rebecca Francis-Davies" userId="S::r.francis-davies@uwtsd.ac.uk::caf69e2c-2198-47a4-8268-c57958bd4ca9" providerId="AD" clId="Web-{E356D81B-C281-B883-5931-871F1B0349AE}" dt="2024-11-10T18:36:17.373" v="617"/>
        <pc:sldMkLst>
          <pc:docMk/>
          <pc:sldMk cId="1133478547" sldId="267"/>
        </pc:sldMkLst>
        <pc:spChg chg="mod">
          <ac:chgData name="Rebecca Francis-Davies" userId="S::r.francis-davies@uwtsd.ac.uk::caf69e2c-2198-47a4-8268-c57958bd4ca9" providerId="AD" clId="Web-{E356D81B-C281-B883-5931-871F1B0349AE}" dt="2024-11-10T18:36:17.373" v="617"/>
          <ac:spMkLst>
            <pc:docMk/>
            <pc:sldMk cId="1133478547" sldId="267"/>
            <ac:spMk id="2" creationId="{4CF2FB44-2C2B-4B30-387A-B7DA332DD3A5}"/>
          </ac:spMkLst>
        </pc:spChg>
        <pc:spChg chg="mod">
          <ac:chgData name="Rebecca Francis-Davies" userId="S::r.francis-davies@uwtsd.ac.uk::caf69e2c-2198-47a4-8268-c57958bd4ca9" providerId="AD" clId="Web-{E356D81B-C281-B883-5931-871F1B0349AE}" dt="2024-11-10T18:36:17.373" v="617"/>
          <ac:spMkLst>
            <pc:docMk/>
            <pc:sldMk cId="1133478547" sldId="267"/>
            <ac:spMk id="3" creationId="{6F0A7A1F-13ED-3B54-DEB0-CC51CE3C1663}"/>
          </ac:spMkLst>
        </pc:spChg>
        <pc:spChg chg="add">
          <ac:chgData name="Rebecca Francis-Davies" userId="S::r.francis-davies@uwtsd.ac.uk::caf69e2c-2198-47a4-8268-c57958bd4ca9" providerId="AD" clId="Web-{E356D81B-C281-B883-5931-871F1B0349AE}" dt="2024-11-10T18:36:17.373" v="617"/>
          <ac:spMkLst>
            <pc:docMk/>
            <pc:sldMk cId="1133478547" sldId="267"/>
            <ac:spMk id="8" creationId="{18873D23-2DCF-4B31-A009-95721C06E8E1}"/>
          </ac:spMkLst>
        </pc:spChg>
        <pc:spChg chg="add">
          <ac:chgData name="Rebecca Francis-Davies" userId="S::r.francis-davies@uwtsd.ac.uk::caf69e2c-2198-47a4-8268-c57958bd4ca9" providerId="AD" clId="Web-{E356D81B-C281-B883-5931-871F1B0349AE}" dt="2024-11-10T18:36:17.373" v="617"/>
          <ac:spMkLst>
            <pc:docMk/>
            <pc:sldMk cId="1133478547" sldId="267"/>
            <ac:spMk id="10" creationId="{C13EF075-D4EF-4929-ADBC-91B27DA19955}"/>
          </ac:spMkLst>
        </pc:spChg>
        <pc:grpChg chg="add">
          <ac:chgData name="Rebecca Francis-Davies" userId="S::r.francis-davies@uwtsd.ac.uk::caf69e2c-2198-47a4-8268-c57958bd4ca9" providerId="AD" clId="Web-{E356D81B-C281-B883-5931-871F1B0349AE}" dt="2024-11-10T18:36:17.373" v="617"/>
          <ac:grpSpMkLst>
            <pc:docMk/>
            <pc:sldMk cId="1133478547" sldId="267"/>
            <ac:grpSpMk id="12" creationId="{DAA26DFA-AAB2-4973-9C17-16D587C7B198}"/>
          </ac:grpSpMkLst>
        </pc:grpChg>
      </pc:sldChg>
      <pc:sldChg chg="addSp modSp new mod setBg">
        <pc:chgData name="Rebecca Francis-Davies" userId="S::r.francis-davies@uwtsd.ac.uk::caf69e2c-2198-47a4-8268-c57958bd4ca9" providerId="AD" clId="Web-{E356D81B-C281-B883-5931-871F1B0349AE}" dt="2024-11-10T18:39:10.457" v="746"/>
        <pc:sldMkLst>
          <pc:docMk/>
          <pc:sldMk cId="2541609534" sldId="268"/>
        </pc:sldMkLst>
        <pc:spChg chg="mod">
          <ac:chgData name="Rebecca Francis-Davies" userId="S::r.francis-davies@uwtsd.ac.uk::caf69e2c-2198-47a4-8268-c57958bd4ca9" providerId="AD" clId="Web-{E356D81B-C281-B883-5931-871F1B0349AE}" dt="2024-11-10T18:39:10.457" v="746"/>
          <ac:spMkLst>
            <pc:docMk/>
            <pc:sldMk cId="2541609534" sldId="268"/>
            <ac:spMk id="2" creationId="{49644044-D740-8002-FB74-58A6913F3043}"/>
          </ac:spMkLst>
        </pc:spChg>
        <pc:spChg chg="mod">
          <ac:chgData name="Rebecca Francis-Davies" userId="S::r.francis-davies@uwtsd.ac.uk::caf69e2c-2198-47a4-8268-c57958bd4ca9" providerId="AD" clId="Web-{E356D81B-C281-B883-5931-871F1B0349AE}" dt="2024-11-10T18:39:10.457" v="746"/>
          <ac:spMkLst>
            <pc:docMk/>
            <pc:sldMk cId="2541609534" sldId="268"/>
            <ac:spMk id="3" creationId="{2F8CD3AE-353C-A2A7-AC03-7ED2FAEE138B}"/>
          </ac:spMkLst>
        </pc:spChg>
        <pc:spChg chg="add">
          <ac:chgData name="Rebecca Francis-Davies" userId="S::r.francis-davies@uwtsd.ac.uk::caf69e2c-2198-47a4-8268-c57958bd4ca9" providerId="AD" clId="Web-{E356D81B-C281-B883-5931-871F1B0349AE}" dt="2024-11-10T18:39:10.457" v="746"/>
          <ac:spMkLst>
            <pc:docMk/>
            <pc:sldMk cId="2541609534" sldId="268"/>
            <ac:spMk id="8" creationId="{889C5E17-24D0-4696-A3C5-A2261FB455FA}"/>
          </ac:spMkLst>
        </pc:spChg>
        <pc:spChg chg="add">
          <ac:chgData name="Rebecca Francis-Davies" userId="S::r.francis-davies@uwtsd.ac.uk::caf69e2c-2198-47a4-8268-c57958bd4ca9" providerId="AD" clId="Web-{E356D81B-C281-B883-5931-871F1B0349AE}" dt="2024-11-10T18:39:10.457" v="746"/>
          <ac:spMkLst>
            <pc:docMk/>
            <pc:sldMk cId="2541609534" sldId="268"/>
            <ac:spMk id="10" creationId="{6929B58F-2358-44CC-ACE5-EF1BD3C6C824}"/>
          </ac:spMkLst>
        </pc:spChg>
        <pc:grpChg chg="add">
          <ac:chgData name="Rebecca Francis-Davies" userId="S::r.francis-davies@uwtsd.ac.uk::caf69e2c-2198-47a4-8268-c57958bd4ca9" providerId="AD" clId="Web-{E356D81B-C281-B883-5931-871F1B0349AE}" dt="2024-11-10T18:39:10.457" v="746"/>
          <ac:grpSpMkLst>
            <pc:docMk/>
            <pc:sldMk cId="2541609534" sldId="268"/>
            <ac:grpSpMk id="12" creationId="{09DA5303-A1AF-4830-806C-51FCD96188B7}"/>
          </ac:grpSpMkLst>
        </pc:grpChg>
      </pc:sldChg>
      <pc:sldChg chg="addSp modSp new mod setBg">
        <pc:chgData name="Rebecca Francis-Davies" userId="S::r.francis-davies@uwtsd.ac.uk::caf69e2c-2198-47a4-8268-c57958bd4ca9" providerId="AD" clId="Web-{E356D81B-C281-B883-5931-871F1B0349AE}" dt="2024-11-10T18:41:05.976" v="780"/>
        <pc:sldMkLst>
          <pc:docMk/>
          <pc:sldMk cId="3148562383" sldId="269"/>
        </pc:sldMkLst>
        <pc:spChg chg="mod">
          <ac:chgData name="Rebecca Francis-Davies" userId="S::r.francis-davies@uwtsd.ac.uk::caf69e2c-2198-47a4-8268-c57958bd4ca9" providerId="AD" clId="Web-{E356D81B-C281-B883-5931-871F1B0349AE}" dt="2024-11-10T18:41:05.976" v="780"/>
          <ac:spMkLst>
            <pc:docMk/>
            <pc:sldMk cId="3148562383" sldId="269"/>
            <ac:spMk id="2" creationId="{A49303F6-B2AF-7204-9769-A0AE33F630D6}"/>
          </ac:spMkLst>
        </pc:spChg>
        <pc:spChg chg="mod">
          <ac:chgData name="Rebecca Francis-Davies" userId="S::r.francis-davies@uwtsd.ac.uk::caf69e2c-2198-47a4-8268-c57958bd4ca9" providerId="AD" clId="Web-{E356D81B-C281-B883-5931-871F1B0349AE}" dt="2024-11-10T18:41:05.976" v="780"/>
          <ac:spMkLst>
            <pc:docMk/>
            <pc:sldMk cId="3148562383" sldId="269"/>
            <ac:spMk id="3" creationId="{94B0E5D1-2CE2-5DEB-3334-F9609F828EA2}"/>
          </ac:spMkLst>
        </pc:spChg>
        <pc:spChg chg="add">
          <ac:chgData name="Rebecca Francis-Davies" userId="S::r.francis-davies@uwtsd.ac.uk::caf69e2c-2198-47a4-8268-c57958bd4ca9" providerId="AD" clId="Web-{E356D81B-C281-B883-5931-871F1B0349AE}" dt="2024-11-10T18:41:05.976" v="780"/>
          <ac:spMkLst>
            <pc:docMk/>
            <pc:sldMk cId="3148562383" sldId="269"/>
            <ac:spMk id="9" creationId="{3ECBE1F1-D69B-4AFA-ABD5-8E41720EF6DE}"/>
          </ac:spMkLst>
        </pc:spChg>
        <pc:spChg chg="add">
          <ac:chgData name="Rebecca Francis-Davies" userId="S::r.francis-davies@uwtsd.ac.uk::caf69e2c-2198-47a4-8268-c57958bd4ca9" providerId="AD" clId="Web-{E356D81B-C281-B883-5931-871F1B0349AE}" dt="2024-11-10T18:41:05.976" v="780"/>
          <ac:spMkLst>
            <pc:docMk/>
            <pc:sldMk cId="3148562383" sldId="269"/>
            <ac:spMk id="11" creationId="{603A6265-E10C-4B85-9C20-E75FCAF9CC63}"/>
          </ac:spMkLst>
        </pc:spChg>
        <pc:picChg chg="add">
          <ac:chgData name="Rebecca Francis-Davies" userId="S::r.francis-davies@uwtsd.ac.uk::caf69e2c-2198-47a4-8268-c57958bd4ca9" providerId="AD" clId="Web-{E356D81B-C281-B883-5931-871F1B0349AE}" dt="2024-11-10T18:41:05.976" v="780"/>
          <ac:picMkLst>
            <pc:docMk/>
            <pc:sldMk cId="3148562383" sldId="269"/>
            <ac:picMk id="5" creationId="{2E5A8F98-CC29-B7D4-D499-A6FBAB25C327}"/>
          </ac:picMkLst>
        </pc:picChg>
      </pc:sldChg>
      <pc:sldChg chg="addSp delSp modSp new mod setBg">
        <pc:chgData name="Rebecca Francis-Davies" userId="S::r.francis-davies@uwtsd.ac.uk::caf69e2c-2198-47a4-8268-c57958bd4ca9" providerId="AD" clId="Web-{E356D81B-C281-B883-5931-871F1B0349AE}" dt="2024-11-10T18:43:30.855" v="871"/>
        <pc:sldMkLst>
          <pc:docMk/>
          <pc:sldMk cId="4236338099" sldId="270"/>
        </pc:sldMkLst>
        <pc:spChg chg="mod">
          <ac:chgData name="Rebecca Francis-Davies" userId="S::r.francis-davies@uwtsd.ac.uk::caf69e2c-2198-47a4-8268-c57958bd4ca9" providerId="AD" clId="Web-{E356D81B-C281-B883-5931-871F1B0349AE}" dt="2024-11-10T18:43:30.855" v="871"/>
          <ac:spMkLst>
            <pc:docMk/>
            <pc:sldMk cId="4236338099" sldId="270"/>
            <ac:spMk id="2" creationId="{00967E36-C5E5-C228-D3BE-45F69D84B7DF}"/>
          </ac:spMkLst>
        </pc:spChg>
        <pc:spChg chg="del mod">
          <ac:chgData name="Rebecca Francis-Davies" userId="S::r.francis-davies@uwtsd.ac.uk::caf69e2c-2198-47a4-8268-c57958bd4ca9" providerId="AD" clId="Web-{E356D81B-C281-B883-5931-871F1B0349AE}" dt="2024-11-10T18:43:30.855" v="871"/>
          <ac:spMkLst>
            <pc:docMk/>
            <pc:sldMk cId="4236338099" sldId="270"/>
            <ac:spMk id="3" creationId="{54A06A6B-0A6B-C456-4A83-E572E61A1582}"/>
          </ac:spMkLst>
        </pc:spChg>
        <pc:spChg chg="add">
          <ac:chgData name="Rebecca Francis-Davies" userId="S::r.francis-davies@uwtsd.ac.uk::caf69e2c-2198-47a4-8268-c57958bd4ca9" providerId="AD" clId="Web-{E356D81B-C281-B883-5931-871F1B0349AE}" dt="2024-11-10T18:43:30.855" v="871"/>
          <ac:spMkLst>
            <pc:docMk/>
            <pc:sldMk cId="4236338099" sldId="270"/>
            <ac:spMk id="9" creationId="{5C8908E2-EE49-44D2-9428-A28D2312A8D5}"/>
          </ac:spMkLst>
        </pc:spChg>
        <pc:spChg chg="add">
          <ac:chgData name="Rebecca Francis-Davies" userId="S::r.francis-davies@uwtsd.ac.uk::caf69e2c-2198-47a4-8268-c57958bd4ca9" providerId="AD" clId="Web-{E356D81B-C281-B883-5931-871F1B0349AE}" dt="2024-11-10T18:43:30.855" v="871"/>
          <ac:spMkLst>
            <pc:docMk/>
            <pc:sldMk cId="4236338099" sldId="270"/>
            <ac:spMk id="15" creationId="{7449A6C7-D15F-4AA5-BFA5-71A404B47016}"/>
          </ac:spMkLst>
        </pc:spChg>
        <pc:spChg chg="add">
          <ac:chgData name="Rebecca Francis-Davies" userId="S::r.francis-davies@uwtsd.ac.uk::caf69e2c-2198-47a4-8268-c57958bd4ca9" providerId="AD" clId="Web-{E356D81B-C281-B883-5931-871F1B0349AE}" dt="2024-11-10T18:43:30.855" v="871"/>
          <ac:spMkLst>
            <pc:docMk/>
            <pc:sldMk cId="4236338099" sldId="270"/>
            <ac:spMk id="17" creationId="{ED888B23-07FA-482A-96DF-47E31AF1A603}"/>
          </ac:spMkLst>
        </pc:spChg>
        <pc:grpChg chg="add">
          <ac:chgData name="Rebecca Francis-Davies" userId="S::r.francis-davies@uwtsd.ac.uk::caf69e2c-2198-47a4-8268-c57958bd4ca9" providerId="AD" clId="Web-{E356D81B-C281-B883-5931-871F1B0349AE}" dt="2024-11-10T18:43:30.855" v="871"/>
          <ac:grpSpMkLst>
            <pc:docMk/>
            <pc:sldMk cId="4236338099" sldId="270"/>
            <ac:grpSpMk id="11" creationId="{05314994-6337-4875-8CF5-652CAFE8342C}"/>
          </ac:grpSpMkLst>
        </pc:grpChg>
        <pc:graphicFrameChg chg="add">
          <ac:chgData name="Rebecca Francis-Davies" userId="S::r.francis-davies@uwtsd.ac.uk::caf69e2c-2198-47a4-8268-c57958bd4ca9" providerId="AD" clId="Web-{E356D81B-C281-B883-5931-871F1B0349AE}" dt="2024-11-10T18:43:30.855" v="871"/>
          <ac:graphicFrameMkLst>
            <pc:docMk/>
            <pc:sldMk cId="4236338099" sldId="270"/>
            <ac:graphicFrameMk id="5" creationId="{00218D57-9532-67AB-AB3E-F10146AAA944}"/>
          </ac:graphicFrameMkLst>
        </pc:graphicFrameChg>
      </pc:sldChg>
      <pc:sldChg chg="addSp delSp modSp new mod setBg modNotes">
        <pc:chgData name="Rebecca Francis-Davies" userId="S::r.francis-davies@uwtsd.ac.uk::caf69e2c-2198-47a4-8268-c57958bd4ca9" providerId="AD" clId="Web-{E356D81B-C281-B883-5931-871F1B0349AE}" dt="2024-11-10T18:50:40.790" v="959"/>
        <pc:sldMkLst>
          <pc:docMk/>
          <pc:sldMk cId="2803388054" sldId="271"/>
        </pc:sldMkLst>
        <pc:spChg chg="mod">
          <ac:chgData name="Rebecca Francis-Davies" userId="S::r.francis-davies@uwtsd.ac.uk::caf69e2c-2198-47a4-8268-c57958bd4ca9" providerId="AD" clId="Web-{E356D81B-C281-B883-5931-871F1B0349AE}" dt="2024-11-10T18:50:40.790" v="959"/>
          <ac:spMkLst>
            <pc:docMk/>
            <pc:sldMk cId="2803388054" sldId="271"/>
            <ac:spMk id="2" creationId="{8526C282-C644-D8CA-1724-860FF736364F}"/>
          </ac:spMkLst>
        </pc:spChg>
        <pc:spChg chg="del mod">
          <ac:chgData name="Rebecca Francis-Davies" userId="S::r.francis-davies@uwtsd.ac.uk::caf69e2c-2198-47a4-8268-c57958bd4ca9" providerId="AD" clId="Web-{E356D81B-C281-B883-5931-871F1B0349AE}" dt="2024-11-10T18:50:40.790" v="959"/>
          <ac:spMkLst>
            <pc:docMk/>
            <pc:sldMk cId="2803388054" sldId="271"/>
            <ac:spMk id="3" creationId="{9625BE70-3147-55D7-4F96-A9A806015085}"/>
          </ac:spMkLst>
        </pc:spChg>
        <pc:spChg chg="add">
          <ac:chgData name="Rebecca Francis-Davies" userId="S::r.francis-davies@uwtsd.ac.uk::caf69e2c-2198-47a4-8268-c57958bd4ca9" providerId="AD" clId="Web-{E356D81B-C281-B883-5931-871F1B0349AE}" dt="2024-11-10T18:50:40.790" v="959"/>
          <ac:spMkLst>
            <pc:docMk/>
            <pc:sldMk cId="2803388054" sldId="271"/>
            <ac:spMk id="9" creationId="{BACC6370-2D7E-4714-9D71-7542949D7D5D}"/>
          </ac:spMkLst>
        </pc:spChg>
        <pc:spChg chg="add">
          <ac:chgData name="Rebecca Francis-Davies" userId="S::r.francis-davies@uwtsd.ac.uk::caf69e2c-2198-47a4-8268-c57958bd4ca9" providerId="AD" clId="Web-{E356D81B-C281-B883-5931-871F1B0349AE}" dt="2024-11-10T18:50:40.790" v="959"/>
          <ac:spMkLst>
            <pc:docMk/>
            <pc:sldMk cId="2803388054" sldId="271"/>
            <ac:spMk id="11" creationId="{256B2C21-A230-48C0-8DF1-C46611373C44}"/>
          </ac:spMkLst>
        </pc:spChg>
        <pc:spChg chg="add">
          <ac:chgData name="Rebecca Francis-Davies" userId="S::r.francis-davies@uwtsd.ac.uk::caf69e2c-2198-47a4-8268-c57958bd4ca9" providerId="AD" clId="Web-{E356D81B-C281-B883-5931-871F1B0349AE}" dt="2024-11-10T18:50:40.790" v="959"/>
          <ac:spMkLst>
            <pc:docMk/>
            <pc:sldMk cId="2803388054" sldId="271"/>
            <ac:spMk id="13" creationId="{3847E18C-932D-4C95-AABA-FEC7C9499AD7}"/>
          </ac:spMkLst>
        </pc:spChg>
        <pc:spChg chg="add">
          <ac:chgData name="Rebecca Francis-Davies" userId="S::r.francis-davies@uwtsd.ac.uk::caf69e2c-2198-47a4-8268-c57958bd4ca9" providerId="AD" clId="Web-{E356D81B-C281-B883-5931-871F1B0349AE}" dt="2024-11-10T18:50:40.790" v="959"/>
          <ac:spMkLst>
            <pc:docMk/>
            <pc:sldMk cId="2803388054" sldId="271"/>
            <ac:spMk id="15" creationId="{3150CB11-0C61-439E-910F-5787759E72A0}"/>
          </ac:spMkLst>
        </pc:spChg>
        <pc:spChg chg="add">
          <ac:chgData name="Rebecca Francis-Davies" userId="S::r.francis-davies@uwtsd.ac.uk::caf69e2c-2198-47a4-8268-c57958bd4ca9" providerId="AD" clId="Web-{E356D81B-C281-B883-5931-871F1B0349AE}" dt="2024-11-10T18:50:40.790" v="959"/>
          <ac:spMkLst>
            <pc:docMk/>
            <pc:sldMk cId="2803388054" sldId="271"/>
            <ac:spMk id="17" creationId="{43F8A58B-5155-44CE-A5FF-7647B47D0A7A}"/>
          </ac:spMkLst>
        </pc:spChg>
        <pc:spChg chg="add">
          <ac:chgData name="Rebecca Francis-Davies" userId="S::r.francis-davies@uwtsd.ac.uk::caf69e2c-2198-47a4-8268-c57958bd4ca9" providerId="AD" clId="Web-{E356D81B-C281-B883-5931-871F1B0349AE}" dt="2024-11-10T18:50:40.790" v="959"/>
          <ac:spMkLst>
            <pc:docMk/>
            <pc:sldMk cId="2803388054" sldId="271"/>
            <ac:spMk id="19" creationId="{443F2ACA-E6D6-4028-82DD-F03C262D5DE6}"/>
          </ac:spMkLst>
        </pc:spChg>
        <pc:graphicFrameChg chg="add">
          <ac:chgData name="Rebecca Francis-Davies" userId="S::r.francis-davies@uwtsd.ac.uk::caf69e2c-2198-47a4-8268-c57958bd4ca9" providerId="AD" clId="Web-{E356D81B-C281-B883-5931-871F1B0349AE}" dt="2024-11-10T18:50:40.790" v="959"/>
          <ac:graphicFrameMkLst>
            <pc:docMk/>
            <pc:sldMk cId="2803388054" sldId="271"/>
            <ac:graphicFrameMk id="5" creationId="{CE5D9835-6A49-D895-19AD-8F82008754EF}"/>
          </ac:graphicFrameMkLst>
        </pc:graphicFrameChg>
      </pc:sldChg>
      <pc:sldChg chg="addSp delSp modSp new mod setBg">
        <pc:chgData name="Rebecca Francis-Davies" userId="S::r.francis-davies@uwtsd.ac.uk::caf69e2c-2198-47a4-8268-c57958bd4ca9" providerId="AD" clId="Web-{E356D81B-C281-B883-5931-871F1B0349AE}" dt="2024-11-10T18:53:30.920" v="1129"/>
        <pc:sldMkLst>
          <pc:docMk/>
          <pc:sldMk cId="116093278" sldId="272"/>
        </pc:sldMkLst>
        <pc:spChg chg="mod">
          <ac:chgData name="Rebecca Francis-Davies" userId="S::r.francis-davies@uwtsd.ac.uk::caf69e2c-2198-47a4-8268-c57958bd4ca9" providerId="AD" clId="Web-{E356D81B-C281-B883-5931-871F1B0349AE}" dt="2024-11-10T18:53:30.920" v="1129"/>
          <ac:spMkLst>
            <pc:docMk/>
            <pc:sldMk cId="116093278" sldId="272"/>
            <ac:spMk id="2" creationId="{28C6C0E8-23A4-F568-44C9-6F08DD8F41EE}"/>
          </ac:spMkLst>
        </pc:spChg>
        <pc:spChg chg="del mod">
          <ac:chgData name="Rebecca Francis-Davies" userId="S::r.francis-davies@uwtsd.ac.uk::caf69e2c-2198-47a4-8268-c57958bd4ca9" providerId="AD" clId="Web-{E356D81B-C281-B883-5931-871F1B0349AE}" dt="2024-11-10T18:53:30.920" v="1129"/>
          <ac:spMkLst>
            <pc:docMk/>
            <pc:sldMk cId="116093278" sldId="272"/>
            <ac:spMk id="3" creationId="{9B06C77C-5A45-3F16-D65A-5563445FD902}"/>
          </ac:spMkLst>
        </pc:spChg>
        <pc:spChg chg="add">
          <ac:chgData name="Rebecca Francis-Davies" userId="S::r.francis-davies@uwtsd.ac.uk::caf69e2c-2198-47a4-8268-c57958bd4ca9" providerId="AD" clId="Web-{E356D81B-C281-B883-5931-871F1B0349AE}" dt="2024-11-10T18:53:30.920" v="1129"/>
          <ac:spMkLst>
            <pc:docMk/>
            <pc:sldMk cId="116093278" sldId="272"/>
            <ac:spMk id="9" creationId="{BACC6370-2D7E-4714-9D71-7542949D7D5D}"/>
          </ac:spMkLst>
        </pc:spChg>
        <pc:spChg chg="add">
          <ac:chgData name="Rebecca Francis-Davies" userId="S::r.francis-davies@uwtsd.ac.uk::caf69e2c-2198-47a4-8268-c57958bd4ca9" providerId="AD" clId="Web-{E356D81B-C281-B883-5931-871F1B0349AE}" dt="2024-11-10T18:53:30.920" v="1129"/>
          <ac:spMkLst>
            <pc:docMk/>
            <pc:sldMk cId="116093278" sldId="272"/>
            <ac:spMk id="11" creationId="{256B2C21-A230-48C0-8DF1-C46611373C44}"/>
          </ac:spMkLst>
        </pc:spChg>
        <pc:spChg chg="add">
          <ac:chgData name="Rebecca Francis-Davies" userId="S::r.francis-davies@uwtsd.ac.uk::caf69e2c-2198-47a4-8268-c57958bd4ca9" providerId="AD" clId="Web-{E356D81B-C281-B883-5931-871F1B0349AE}" dt="2024-11-10T18:53:30.920" v="1129"/>
          <ac:spMkLst>
            <pc:docMk/>
            <pc:sldMk cId="116093278" sldId="272"/>
            <ac:spMk id="13" creationId="{3847E18C-932D-4C95-AABA-FEC7C9499AD7}"/>
          </ac:spMkLst>
        </pc:spChg>
        <pc:spChg chg="add">
          <ac:chgData name="Rebecca Francis-Davies" userId="S::r.francis-davies@uwtsd.ac.uk::caf69e2c-2198-47a4-8268-c57958bd4ca9" providerId="AD" clId="Web-{E356D81B-C281-B883-5931-871F1B0349AE}" dt="2024-11-10T18:53:30.920" v="1129"/>
          <ac:spMkLst>
            <pc:docMk/>
            <pc:sldMk cId="116093278" sldId="272"/>
            <ac:spMk id="15" creationId="{3150CB11-0C61-439E-910F-5787759E72A0}"/>
          </ac:spMkLst>
        </pc:spChg>
        <pc:spChg chg="add">
          <ac:chgData name="Rebecca Francis-Davies" userId="S::r.francis-davies@uwtsd.ac.uk::caf69e2c-2198-47a4-8268-c57958bd4ca9" providerId="AD" clId="Web-{E356D81B-C281-B883-5931-871F1B0349AE}" dt="2024-11-10T18:53:30.920" v="1129"/>
          <ac:spMkLst>
            <pc:docMk/>
            <pc:sldMk cId="116093278" sldId="272"/>
            <ac:spMk id="17" creationId="{43F8A58B-5155-44CE-A5FF-7647B47D0A7A}"/>
          </ac:spMkLst>
        </pc:spChg>
        <pc:spChg chg="add">
          <ac:chgData name="Rebecca Francis-Davies" userId="S::r.francis-davies@uwtsd.ac.uk::caf69e2c-2198-47a4-8268-c57958bd4ca9" providerId="AD" clId="Web-{E356D81B-C281-B883-5931-871F1B0349AE}" dt="2024-11-10T18:53:30.920" v="1129"/>
          <ac:spMkLst>
            <pc:docMk/>
            <pc:sldMk cId="116093278" sldId="272"/>
            <ac:spMk id="19" creationId="{443F2ACA-E6D6-4028-82DD-F03C262D5DE6}"/>
          </ac:spMkLst>
        </pc:spChg>
        <pc:graphicFrameChg chg="add">
          <ac:chgData name="Rebecca Francis-Davies" userId="S::r.francis-davies@uwtsd.ac.uk::caf69e2c-2198-47a4-8268-c57958bd4ca9" providerId="AD" clId="Web-{E356D81B-C281-B883-5931-871F1B0349AE}" dt="2024-11-10T18:53:30.920" v="1129"/>
          <ac:graphicFrameMkLst>
            <pc:docMk/>
            <pc:sldMk cId="116093278" sldId="272"/>
            <ac:graphicFrameMk id="5" creationId="{F7BD5274-8EBA-35FD-9659-779D79EECCF4}"/>
          </ac:graphicFrameMkLst>
        </pc:graphicFrameChg>
      </pc:sldChg>
      <pc:sldChg chg="addSp modSp new mod setBg">
        <pc:chgData name="Rebecca Francis-Davies" userId="S::r.francis-davies@uwtsd.ac.uk::caf69e2c-2198-47a4-8268-c57958bd4ca9" providerId="AD" clId="Web-{E356D81B-C281-B883-5931-871F1B0349AE}" dt="2024-11-10T20:09:02.903" v="1733"/>
        <pc:sldMkLst>
          <pc:docMk/>
          <pc:sldMk cId="1302467495" sldId="273"/>
        </pc:sldMkLst>
        <pc:spChg chg="mod">
          <ac:chgData name="Rebecca Francis-Davies" userId="S::r.francis-davies@uwtsd.ac.uk::caf69e2c-2198-47a4-8268-c57958bd4ca9" providerId="AD" clId="Web-{E356D81B-C281-B883-5931-871F1B0349AE}" dt="2024-11-10T20:09:02.903" v="1733"/>
          <ac:spMkLst>
            <pc:docMk/>
            <pc:sldMk cId="1302467495" sldId="273"/>
            <ac:spMk id="2" creationId="{2D7F1339-80FF-04C3-736D-0EC5D3BE170B}"/>
          </ac:spMkLst>
        </pc:spChg>
        <pc:spChg chg="mod">
          <ac:chgData name="Rebecca Francis-Davies" userId="S::r.francis-davies@uwtsd.ac.uk::caf69e2c-2198-47a4-8268-c57958bd4ca9" providerId="AD" clId="Web-{E356D81B-C281-B883-5931-871F1B0349AE}" dt="2024-11-10T20:09:02.903" v="1733"/>
          <ac:spMkLst>
            <pc:docMk/>
            <pc:sldMk cId="1302467495" sldId="273"/>
            <ac:spMk id="3" creationId="{5D055C10-C1C6-5D7D-BE88-D74E17537392}"/>
          </ac:spMkLst>
        </pc:spChg>
        <pc:spChg chg="add">
          <ac:chgData name="Rebecca Francis-Davies" userId="S::r.francis-davies@uwtsd.ac.uk::caf69e2c-2198-47a4-8268-c57958bd4ca9" providerId="AD" clId="Web-{E356D81B-C281-B883-5931-871F1B0349AE}" dt="2024-11-10T20:09:02.903" v="1733"/>
          <ac:spMkLst>
            <pc:docMk/>
            <pc:sldMk cId="1302467495" sldId="273"/>
            <ac:spMk id="8" creationId="{18873D23-2DCF-4B31-A009-95721C06E8E1}"/>
          </ac:spMkLst>
        </pc:spChg>
        <pc:spChg chg="add">
          <ac:chgData name="Rebecca Francis-Davies" userId="S::r.francis-davies@uwtsd.ac.uk::caf69e2c-2198-47a4-8268-c57958bd4ca9" providerId="AD" clId="Web-{E356D81B-C281-B883-5931-871F1B0349AE}" dt="2024-11-10T20:09:02.903" v="1733"/>
          <ac:spMkLst>
            <pc:docMk/>
            <pc:sldMk cId="1302467495" sldId="273"/>
            <ac:spMk id="10" creationId="{C13EF075-D4EF-4929-ADBC-91B27DA19955}"/>
          </ac:spMkLst>
        </pc:spChg>
        <pc:grpChg chg="add">
          <ac:chgData name="Rebecca Francis-Davies" userId="S::r.francis-davies@uwtsd.ac.uk::caf69e2c-2198-47a4-8268-c57958bd4ca9" providerId="AD" clId="Web-{E356D81B-C281-B883-5931-871F1B0349AE}" dt="2024-11-10T20:09:02.903" v="1733"/>
          <ac:grpSpMkLst>
            <pc:docMk/>
            <pc:sldMk cId="1302467495" sldId="273"/>
            <ac:grpSpMk id="12" creationId="{DAA26DFA-AAB2-4973-9C17-16D587C7B198}"/>
          </ac:grpSpMkLst>
        </pc:grpChg>
      </pc:sldChg>
      <pc:sldChg chg="addSp modSp new mod setBg">
        <pc:chgData name="Rebecca Francis-Davies" userId="S::r.francis-davies@uwtsd.ac.uk::caf69e2c-2198-47a4-8268-c57958bd4ca9" providerId="AD" clId="Web-{E356D81B-C281-B883-5931-871F1B0349AE}" dt="2024-11-10T20:09:07.935" v="1734"/>
        <pc:sldMkLst>
          <pc:docMk/>
          <pc:sldMk cId="176221789" sldId="274"/>
        </pc:sldMkLst>
        <pc:spChg chg="mod">
          <ac:chgData name="Rebecca Francis-Davies" userId="S::r.francis-davies@uwtsd.ac.uk::caf69e2c-2198-47a4-8268-c57958bd4ca9" providerId="AD" clId="Web-{E356D81B-C281-B883-5931-871F1B0349AE}" dt="2024-11-10T20:09:07.935" v="1734"/>
          <ac:spMkLst>
            <pc:docMk/>
            <pc:sldMk cId="176221789" sldId="274"/>
            <ac:spMk id="2" creationId="{19FD182A-66CB-F565-0032-EF9FDBC702C3}"/>
          </ac:spMkLst>
        </pc:spChg>
        <pc:spChg chg="mod">
          <ac:chgData name="Rebecca Francis-Davies" userId="S::r.francis-davies@uwtsd.ac.uk::caf69e2c-2198-47a4-8268-c57958bd4ca9" providerId="AD" clId="Web-{E356D81B-C281-B883-5931-871F1B0349AE}" dt="2024-11-10T20:09:07.935" v="1734"/>
          <ac:spMkLst>
            <pc:docMk/>
            <pc:sldMk cId="176221789" sldId="274"/>
            <ac:spMk id="3" creationId="{8A47EF92-6388-AA3E-B717-02014D20EE10}"/>
          </ac:spMkLst>
        </pc:spChg>
        <pc:spChg chg="add">
          <ac:chgData name="Rebecca Francis-Davies" userId="S::r.francis-davies@uwtsd.ac.uk::caf69e2c-2198-47a4-8268-c57958bd4ca9" providerId="AD" clId="Web-{E356D81B-C281-B883-5931-871F1B0349AE}" dt="2024-11-10T20:09:07.935" v="1734"/>
          <ac:spMkLst>
            <pc:docMk/>
            <pc:sldMk cId="176221789" sldId="274"/>
            <ac:spMk id="8" creationId="{889C5E17-24D0-4696-A3C5-A2261FB455FA}"/>
          </ac:spMkLst>
        </pc:spChg>
        <pc:spChg chg="add">
          <ac:chgData name="Rebecca Francis-Davies" userId="S::r.francis-davies@uwtsd.ac.uk::caf69e2c-2198-47a4-8268-c57958bd4ca9" providerId="AD" clId="Web-{E356D81B-C281-B883-5931-871F1B0349AE}" dt="2024-11-10T20:09:07.935" v="1734"/>
          <ac:spMkLst>
            <pc:docMk/>
            <pc:sldMk cId="176221789" sldId="274"/>
            <ac:spMk id="10" creationId="{6929B58F-2358-44CC-ACE5-EF1BD3C6C824}"/>
          </ac:spMkLst>
        </pc:spChg>
        <pc:grpChg chg="add">
          <ac:chgData name="Rebecca Francis-Davies" userId="S::r.francis-davies@uwtsd.ac.uk::caf69e2c-2198-47a4-8268-c57958bd4ca9" providerId="AD" clId="Web-{E356D81B-C281-B883-5931-871F1B0349AE}" dt="2024-11-10T20:09:07.935" v="1734"/>
          <ac:grpSpMkLst>
            <pc:docMk/>
            <pc:sldMk cId="176221789" sldId="274"/>
            <ac:grpSpMk id="12" creationId="{09DA5303-A1AF-4830-806C-51FCD96188B7}"/>
          </ac:grpSpMkLst>
        </pc:grpChg>
      </pc:sldChg>
      <pc:sldChg chg="addSp modSp new mod setBg">
        <pc:chgData name="Rebecca Francis-Davies" userId="S::r.francis-davies@uwtsd.ac.uk::caf69e2c-2198-47a4-8268-c57958bd4ca9" providerId="AD" clId="Web-{E356D81B-C281-B883-5931-871F1B0349AE}" dt="2024-11-10T20:09:12.232" v="1735"/>
        <pc:sldMkLst>
          <pc:docMk/>
          <pc:sldMk cId="2555418897" sldId="275"/>
        </pc:sldMkLst>
        <pc:spChg chg="mod">
          <ac:chgData name="Rebecca Francis-Davies" userId="S::r.francis-davies@uwtsd.ac.uk::caf69e2c-2198-47a4-8268-c57958bd4ca9" providerId="AD" clId="Web-{E356D81B-C281-B883-5931-871F1B0349AE}" dt="2024-11-10T20:09:12.232" v="1735"/>
          <ac:spMkLst>
            <pc:docMk/>
            <pc:sldMk cId="2555418897" sldId="275"/>
            <ac:spMk id="2" creationId="{7AED20FD-F14F-054A-164C-BEA0F59B25D6}"/>
          </ac:spMkLst>
        </pc:spChg>
        <pc:spChg chg="mod">
          <ac:chgData name="Rebecca Francis-Davies" userId="S::r.francis-davies@uwtsd.ac.uk::caf69e2c-2198-47a4-8268-c57958bd4ca9" providerId="AD" clId="Web-{E356D81B-C281-B883-5931-871F1B0349AE}" dt="2024-11-10T20:09:12.232" v="1735"/>
          <ac:spMkLst>
            <pc:docMk/>
            <pc:sldMk cId="2555418897" sldId="275"/>
            <ac:spMk id="3" creationId="{FF5DB717-568E-643D-177E-122FB0358738}"/>
          </ac:spMkLst>
        </pc:spChg>
        <pc:spChg chg="add">
          <ac:chgData name="Rebecca Francis-Davies" userId="S::r.francis-davies@uwtsd.ac.uk::caf69e2c-2198-47a4-8268-c57958bd4ca9" providerId="AD" clId="Web-{E356D81B-C281-B883-5931-871F1B0349AE}" dt="2024-11-10T20:09:12.232" v="1735"/>
          <ac:spMkLst>
            <pc:docMk/>
            <pc:sldMk cId="2555418897" sldId="275"/>
            <ac:spMk id="8" creationId="{18873D23-2DCF-4B31-A009-95721C06E8E1}"/>
          </ac:spMkLst>
        </pc:spChg>
        <pc:spChg chg="add">
          <ac:chgData name="Rebecca Francis-Davies" userId="S::r.francis-davies@uwtsd.ac.uk::caf69e2c-2198-47a4-8268-c57958bd4ca9" providerId="AD" clId="Web-{E356D81B-C281-B883-5931-871F1B0349AE}" dt="2024-11-10T20:09:12.232" v="1735"/>
          <ac:spMkLst>
            <pc:docMk/>
            <pc:sldMk cId="2555418897" sldId="275"/>
            <ac:spMk id="10" creationId="{C13EF075-D4EF-4929-ADBC-91B27DA19955}"/>
          </ac:spMkLst>
        </pc:spChg>
        <pc:grpChg chg="add">
          <ac:chgData name="Rebecca Francis-Davies" userId="S::r.francis-davies@uwtsd.ac.uk::caf69e2c-2198-47a4-8268-c57958bd4ca9" providerId="AD" clId="Web-{E356D81B-C281-B883-5931-871F1B0349AE}" dt="2024-11-10T20:09:12.232" v="1735"/>
          <ac:grpSpMkLst>
            <pc:docMk/>
            <pc:sldMk cId="2555418897" sldId="275"/>
            <ac:grpSpMk id="12" creationId="{DAA26DFA-AAB2-4973-9C17-16D587C7B198}"/>
          </ac:grpSpMkLst>
        </pc:grpChg>
      </pc:sldChg>
      <pc:sldChg chg="addSp modSp new mod setBg">
        <pc:chgData name="Rebecca Francis-Davies" userId="S::r.francis-davies@uwtsd.ac.uk::caf69e2c-2198-47a4-8268-c57958bd4ca9" providerId="AD" clId="Web-{E356D81B-C281-B883-5931-871F1B0349AE}" dt="2024-11-10T20:09:16.513" v="1736"/>
        <pc:sldMkLst>
          <pc:docMk/>
          <pc:sldMk cId="1975537905" sldId="276"/>
        </pc:sldMkLst>
        <pc:spChg chg="mod">
          <ac:chgData name="Rebecca Francis-Davies" userId="S::r.francis-davies@uwtsd.ac.uk::caf69e2c-2198-47a4-8268-c57958bd4ca9" providerId="AD" clId="Web-{E356D81B-C281-B883-5931-871F1B0349AE}" dt="2024-11-10T20:09:16.513" v="1736"/>
          <ac:spMkLst>
            <pc:docMk/>
            <pc:sldMk cId="1975537905" sldId="276"/>
            <ac:spMk id="2" creationId="{00907322-1A4C-08B3-BF8E-A71E90F7862E}"/>
          </ac:spMkLst>
        </pc:spChg>
        <pc:spChg chg="mod">
          <ac:chgData name="Rebecca Francis-Davies" userId="S::r.francis-davies@uwtsd.ac.uk::caf69e2c-2198-47a4-8268-c57958bd4ca9" providerId="AD" clId="Web-{E356D81B-C281-B883-5931-871F1B0349AE}" dt="2024-11-10T20:09:16.513" v="1736"/>
          <ac:spMkLst>
            <pc:docMk/>
            <pc:sldMk cId="1975537905" sldId="276"/>
            <ac:spMk id="3" creationId="{E0EB44D4-CDD9-05EF-88DD-F9459C44A729}"/>
          </ac:spMkLst>
        </pc:spChg>
        <pc:spChg chg="add">
          <ac:chgData name="Rebecca Francis-Davies" userId="S::r.francis-davies@uwtsd.ac.uk::caf69e2c-2198-47a4-8268-c57958bd4ca9" providerId="AD" clId="Web-{E356D81B-C281-B883-5931-871F1B0349AE}" dt="2024-11-10T20:09:16.513" v="1736"/>
          <ac:spMkLst>
            <pc:docMk/>
            <pc:sldMk cId="1975537905" sldId="276"/>
            <ac:spMk id="8" creationId="{889C5E17-24D0-4696-A3C5-A2261FB455FA}"/>
          </ac:spMkLst>
        </pc:spChg>
        <pc:spChg chg="add">
          <ac:chgData name="Rebecca Francis-Davies" userId="S::r.francis-davies@uwtsd.ac.uk::caf69e2c-2198-47a4-8268-c57958bd4ca9" providerId="AD" clId="Web-{E356D81B-C281-B883-5931-871F1B0349AE}" dt="2024-11-10T20:09:16.513" v="1736"/>
          <ac:spMkLst>
            <pc:docMk/>
            <pc:sldMk cId="1975537905" sldId="276"/>
            <ac:spMk id="10" creationId="{6929B58F-2358-44CC-ACE5-EF1BD3C6C824}"/>
          </ac:spMkLst>
        </pc:spChg>
        <pc:grpChg chg="add">
          <ac:chgData name="Rebecca Francis-Davies" userId="S::r.francis-davies@uwtsd.ac.uk::caf69e2c-2198-47a4-8268-c57958bd4ca9" providerId="AD" clId="Web-{E356D81B-C281-B883-5931-871F1B0349AE}" dt="2024-11-10T20:09:16.513" v="1736"/>
          <ac:grpSpMkLst>
            <pc:docMk/>
            <pc:sldMk cId="1975537905" sldId="276"/>
            <ac:grpSpMk id="12" creationId="{09DA5303-A1AF-4830-806C-51FCD96188B7}"/>
          </ac:grpSpMkLst>
        </pc:grpChg>
      </pc:sldChg>
      <pc:sldChg chg="addSp delSp modSp new mod setBg">
        <pc:chgData name="Rebecca Francis-Davies" userId="S::r.francis-davies@uwtsd.ac.uk::caf69e2c-2198-47a4-8268-c57958bd4ca9" providerId="AD" clId="Web-{E356D81B-C281-B883-5931-871F1B0349AE}" dt="2024-11-10T20:08:58.372" v="1732"/>
        <pc:sldMkLst>
          <pc:docMk/>
          <pc:sldMk cId="569543970" sldId="277"/>
        </pc:sldMkLst>
        <pc:spChg chg="mod">
          <ac:chgData name="Rebecca Francis-Davies" userId="S::r.francis-davies@uwtsd.ac.uk::caf69e2c-2198-47a4-8268-c57958bd4ca9" providerId="AD" clId="Web-{E356D81B-C281-B883-5931-871F1B0349AE}" dt="2024-11-10T20:08:58.372" v="1732"/>
          <ac:spMkLst>
            <pc:docMk/>
            <pc:sldMk cId="569543970" sldId="277"/>
            <ac:spMk id="2" creationId="{A92E80B9-D459-9F39-163B-D7A7C3AFEFEB}"/>
          </ac:spMkLst>
        </pc:spChg>
        <pc:spChg chg="mod">
          <ac:chgData name="Rebecca Francis-Davies" userId="S::r.francis-davies@uwtsd.ac.uk::caf69e2c-2198-47a4-8268-c57958bd4ca9" providerId="AD" clId="Web-{E356D81B-C281-B883-5931-871F1B0349AE}" dt="2024-11-10T20:08:58.372" v="1732"/>
          <ac:spMkLst>
            <pc:docMk/>
            <pc:sldMk cId="569543970" sldId="277"/>
            <ac:spMk id="3" creationId="{4025DFCC-139F-E4B4-EF9F-06CA0BA9FE74}"/>
          </ac:spMkLst>
        </pc:spChg>
        <pc:spChg chg="add">
          <ac:chgData name="Rebecca Francis-Davies" userId="S::r.francis-davies@uwtsd.ac.uk::caf69e2c-2198-47a4-8268-c57958bd4ca9" providerId="AD" clId="Web-{E356D81B-C281-B883-5931-871F1B0349AE}" dt="2024-11-10T20:08:58.372" v="1732"/>
          <ac:spMkLst>
            <pc:docMk/>
            <pc:sldMk cId="569543970" sldId="277"/>
            <ac:spMk id="8" creationId="{18873D23-2DCF-4B31-A009-95721C06E8E1}"/>
          </ac:spMkLst>
        </pc:spChg>
        <pc:spChg chg="add del">
          <ac:chgData name="Rebecca Francis-Davies" userId="S::r.francis-davies@uwtsd.ac.uk::caf69e2c-2198-47a4-8268-c57958bd4ca9" providerId="AD" clId="Web-{E356D81B-C281-B883-5931-871F1B0349AE}" dt="2024-11-10T20:08:58.356" v="1731"/>
          <ac:spMkLst>
            <pc:docMk/>
            <pc:sldMk cId="569543970" sldId="277"/>
            <ac:spMk id="9" creationId="{3ECBE1F1-D69B-4AFA-ABD5-8E41720EF6DE}"/>
          </ac:spMkLst>
        </pc:spChg>
        <pc:spChg chg="add">
          <ac:chgData name="Rebecca Francis-Davies" userId="S::r.francis-davies@uwtsd.ac.uk::caf69e2c-2198-47a4-8268-c57958bd4ca9" providerId="AD" clId="Web-{E356D81B-C281-B883-5931-871F1B0349AE}" dt="2024-11-10T20:08:58.372" v="1732"/>
          <ac:spMkLst>
            <pc:docMk/>
            <pc:sldMk cId="569543970" sldId="277"/>
            <ac:spMk id="10" creationId="{C13EF075-D4EF-4929-ADBC-91B27DA19955}"/>
          </ac:spMkLst>
        </pc:spChg>
        <pc:spChg chg="add del">
          <ac:chgData name="Rebecca Francis-Davies" userId="S::r.francis-davies@uwtsd.ac.uk::caf69e2c-2198-47a4-8268-c57958bd4ca9" providerId="AD" clId="Web-{E356D81B-C281-B883-5931-871F1B0349AE}" dt="2024-11-10T20:08:58.356" v="1731"/>
          <ac:spMkLst>
            <pc:docMk/>
            <pc:sldMk cId="569543970" sldId="277"/>
            <ac:spMk id="11" creationId="{603A6265-E10C-4B85-9C20-E75FCAF9CC63}"/>
          </ac:spMkLst>
        </pc:spChg>
        <pc:grpChg chg="add">
          <ac:chgData name="Rebecca Francis-Davies" userId="S::r.francis-davies@uwtsd.ac.uk::caf69e2c-2198-47a4-8268-c57958bd4ca9" providerId="AD" clId="Web-{E356D81B-C281-B883-5931-871F1B0349AE}" dt="2024-11-10T20:08:58.372" v="1732"/>
          <ac:grpSpMkLst>
            <pc:docMk/>
            <pc:sldMk cId="569543970" sldId="277"/>
            <ac:grpSpMk id="12" creationId="{DAA26DFA-AAB2-4973-9C17-16D587C7B198}"/>
          </ac:grpSpMkLst>
        </pc:grpChg>
        <pc:picChg chg="add del">
          <ac:chgData name="Rebecca Francis-Davies" userId="S::r.francis-davies@uwtsd.ac.uk::caf69e2c-2198-47a4-8268-c57958bd4ca9" providerId="AD" clId="Web-{E356D81B-C281-B883-5931-871F1B0349AE}" dt="2024-11-10T20:08:58.356" v="1731"/>
          <ac:picMkLst>
            <pc:docMk/>
            <pc:sldMk cId="569543970" sldId="277"/>
            <ac:picMk id="5" creationId="{94D8AD1F-8470-2297-DB64-E27E8F89654A}"/>
          </ac:picMkLst>
        </pc:picChg>
      </pc:sldChg>
      <pc:sldChg chg="addSp delSp modSp new mod setBg">
        <pc:chgData name="Rebecca Francis-Davies" userId="S::r.francis-davies@uwtsd.ac.uk::caf69e2c-2198-47a4-8268-c57958bd4ca9" providerId="AD" clId="Web-{E356D81B-C281-B883-5931-871F1B0349AE}" dt="2024-11-10T21:37:34.050" v="2619"/>
        <pc:sldMkLst>
          <pc:docMk/>
          <pc:sldMk cId="996442048" sldId="278"/>
        </pc:sldMkLst>
        <pc:spChg chg="mod">
          <ac:chgData name="Rebecca Francis-Davies" userId="S::r.francis-davies@uwtsd.ac.uk::caf69e2c-2198-47a4-8268-c57958bd4ca9" providerId="AD" clId="Web-{E356D81B-C281-B883-5931-871F1B0349AE}" dt="2024-11-10T21:37:34.050" v="2619"/>
          <ac:spMkLst>
            <pc:docMk/>
            <pc:sldMk cId="996442048" sldId="278"/>
            <ac:spMk id="2" creationId="{0D375E1D-B473-3093-5BB3-40176BC23E9A}"/>
          </ac:spMkLst>
        </pc:spChg>
        <pc:spChg chg="del mod">
          <ac:chgData name="Rebecca Francis-Davies" userId="S::r.francis-davies@uwtsd.ac.uk::caf69e2c-2198-47a4-8268-c57958bd4ca9" providerId="AD" clId="Web-{E356D81B-C281-B883-5931-871F1B0349AE}" dt="2024-11-10T21:37:34.050" v="2619"/>
          <ac:spMkLst>
            <pc:docMk/>
            <pc:sldMk cId="996442048" sldId="278"/>
            <ac:spMk id="3" creationId="{E10BFEA8-A337-0A39-6E53-693C0C387A0D}"/>
          </ac:spMkLst>
        </pc:spChg>
        <pc:spChg chg="add">
          <ac:chgData name="Rebecca Francis-Davies" userId="S::r.francis-davies@uwtsd.ac.uk::caf69e2c-2198-47a4-8268-c57958bd4ca9" providerId="AD" clId="Web-{E356D81B-C281-B883-5931-871F1B0349AE}" dt="2024-11-10T21:37:34.050" v="2619"/>
          <ac:spMkLst>
            <pc:docMk/>
            <pc:sldMk cId="996442048" sldId="278"/>
            <ac:spMk id="9" creationId="{56E9B3E6-E277-4D68-BA48-9CB43FFBD6E2}"/>
          </ac:spMkLst>
        </pc:spChg>
        <pc:spChg chg="add">
          <ac:chgData name="Rebecca Francis-Davies" userId="S::r.francis-davies@uwtsd.ac.uk::caf69e2c-2198-47a4-8268-c57958bd4ca9" providerId="AD" clId="Web-{E356D81B-C281-B883-5931-871F1B0349AE}" dt="2024-11-10T21:37:34.050" v="2619"/>
          <ac:spMkLst>
            <pc:docMk/>
            <pc:sldMk cId="996442048" sldId="278"/>
            <ac:spMk id="16" creationId="{D5B0017B-2ECA-49AF-B397-DC140825DF8D}"/>
          </ac:spMkLst>
        </pc:spChg>
        <pc:grpChg chg="add">
          <ac:chgData name="Rebecca Francis-Davies" userId="S::r.francis-davies@uwtsd.ac.uk::caf69e2c-2198-47a4-8268-c57958bd4ca9" providerId="AD" clId="Web-{E356D81B-C281-B883-5931-871F1B0349AE}" dt="2024-11-10T21:37:34.050" v="2619"/>
          <ac:grpSpMkLst>
            <pc:docMk/>
            <pc:sldMk cId="996442048" sldId="278"/>
            <ac:grpSpMk id="11" creationId="{AE1C45F0-260A-458C-96ED-C1F6D2151219}"/>
          </ac:grpSpMkLst>
        </pc:grpChg>
        <pc:graphicFrameChg chg="add">
          <ac:chgData name="Rebecca Francis-Davies" userId="S::r.francis-davies@uwtsd.ac.uk::caf69e2c-2198-47a4-8268-c57958bd4ca9" providerId="AD" clId="Web-{E356D81B-C281-B883-5931-871F1B0349AE}" dt="2024-11-10T21:37:34.050" v="2619"/>
          <ac:graphicFrameMkLst>
            <pc:docMk/>
            <pc:sldMk cId="996442048" sldId="278"/>
            <ac:graphicFrameMk id="5" creationId="{31E68968-E725-9561-5A1D-7BE97F405242}"/>
          </ac:graphicFrameMkLst>
        </pc:graphicFrameChg>
        <pc:cxnChg chg="add">
          <ac:chgData name="Rebecca Francis-Davies" userId="S::r.francis-davies@uwtsd.ac.uk::caf69e2c-2198-47a4-8268-c57958bd4ca9" providerId="AD" clId="Web-{E356D81B-C281-B883-5931-871F1B0349AE}" dt="2024-11-10T21:37:34.050" v="2619"/>
          <ac:cxnSpMkLst>
            <pc:docMk/>
            <pc:sldMk cId="996442048" sldId="278"/>
            <ac:cxnSpMk id="18" creationId="{6CF1BAF6-AD41-4082-B212-8A1F9A2E8779}"/>
          </ac:cxnSpMkLst>
        </pc:cxnChg>
      </pc:sldChg>
      <pc:sldChg chg="addSp delSp modSp new mod setBg">
        <pc:chgData name="Rebecca Francis-Davies" userId="S::r.francis-davies@uwtsd.ac.uk::caf69e2c-2198-47a4-8268-c57958bd4ca9" providerId="AD" clId="Web-{E356D81B-C281-B883-5931-871F1B0349AE}" dt="2024-11-10T21:37:38.316" v="2620"/>
        <pc:sldMkLst>
          <pc:docMk/>
          <pc:sldMk cId="3525906012" sldId="279"/>
        </pc:sldMkLst>
        <pc:spChg chg="mod">
          <ac:chgData name="Rebecca Francis-Davies" userId="S::r.francis-davies@uwtsd.ac.uk::caf69e2c-2198-47a4-8268-c57958bd4ca9" providerId="AD" clId="Web-{E356D81B-C281-B883-5931-871F1B0349AE}" dt="2024-11-10T21:37:38.316" v="2620"/>
          <ac:spMkLst>
            <pc:docMk/>
            <pc:sldMk cId="3525906012" sldId="279"/>
            <ac:spMk id="2" creationId="{BDBF4D65-726E-4420-B5BB-FAD671779008}"/>
          </ac:spMkLst>
        </pc:spChg>
        <pc:spChg chg="del mod">
          <ac:chgData name="Rebecca Francis-Davies" userId="S::r.francis-davies@uwtsd.ac.uk::caf69e2c-2198-47a4-8268-c57958bd4ca9" providerId="AD" clId="Web-{E356D81B-C281-B883-5931-871F1B0349AE}" dt="2024-11-10T21:37:38.316" v="2620"/>
          <ac:spMkLst>
            <pc:docMk/>
            <pc:sldMk cId="3525906012" sldId="279"/>
            <ac:spMk id="3" creationId="{832E7119-02DB-77D4-1551-9204817CB098}"/>
          </ac:spMkLst>
        </pc:spChg>
        <pc:spChg chg="add">
          <ac:chgData name="Rebecca Francis-Davies" userId="S::r.francis-davies@uwtsd.ac.uk::caf69e2c-2198-47a4-8268-c57958bd4ca9" providerId="AD" clId="Web-{E356D81B-C281-B883-5931-871F1B0349AE}" dt="2024-11-10T21:37:38.316" v="2620"/>
          <ac:spMkLst>
            <pc:docMk/>
            <pc:sldMk cId="3525906012" sldId="279"/>
            <ac:spMk id="9" creationId="{BACC6370-2D7E-4714-9D71-7542949D7D5D}"/>
          </ac:spMkLst>
        </pc:spChg>
        <pc:spChg chg="add">
          <ac:chgData name="Rebecca Francis-Davies" userId="S::r.francis-davies@uwtsd.ac.uk::caf69e2c-2198-47a4-8268-c57958bd4ca9" providerId="AD" clId="Web-{E356D81B-C281-B883-5931-871F1B0349AE}" dt="2024-11-10T21:37:38.316" v="2620"/>
          <ac:spMkLst>
            <pc:docMk/>
            <pc:sldMk cId="3525906012" sldId="279"/>
            <ac:spMk id="11" creationId="{F68B3F68-107C-434F-AA38-110D5EA91B85}"/>
          </ac:spMkLst>
        </pc:spChg>
        <pc:spChg chg="add">
          <ac:chgData name="Rebecca Francis-Davies" userId="S::r.francis-davies@uwtsd.ac.uk::caf69e2c-2198-47a4-8268-c57958bd4ca9" providerId="AD" clId="Web-{E356D81B-C281-B883-5931-871F1B0349AE}" dt="2024-11-10T21:37:38.316" v="2620"/>
          <ac:spMkLst>
            <pc:docMk/>
            <pc:sldMk cId="3525906012" sldId="279"/>
            <ac:spMk id="13" creationId="{AAD0DBB9-1A4B-4391-81D4-CB19F9AB918A}"/>
          </ac:spMkLst>
        </pc:spChg>
        <pc:spChg chg="add">
          <ac:chgData name="Rebecca Francis-Davies" userId="S::r.francis-davies@uwtsd.ac.uk::caf69e2c-2198-47a4-8268-c57958bd4ca9" providerId="AD" clId="Web-{E356D81B-C281-B883-5931-871F1B0349AE}" dt="2024-11-10T21:37:38.316" v="2620"/>
          <ac:spMkLst>
            <pc:docMk/>
            <pc:sldMk cId="3525906012" sldId="279"/>
            <ac:spMk id="15" creationId="{063BBA22-50EA-4C4D-BE05-F1CE4E63AA56}"/>
          </ac:spMkLst>
        </pc:spChg>
        <pc:graphicFrameChg chg="add">
          <ac:chgData name="Rebecca Francis-Davies" userId="S::r.francis-davies@uwtsd.ac.uk::caf69e2c-2198-47a4-8268-c57958bd4ca9" providerId="AD" clId="Web-{E356D81B-C281-B883-5931-871F1B0349AE}" dt="2024-11-10T21:37:38.316" v="2620"/>
          <ac:graphicFrameMkLst>
            <pc:docMk/>
            <pc:sldMk cId="3525906012" sldId="279"/>
            <ac:graphicFrameMk id="5" creationId="{01DBA929-56F1-B439-A6EF-D278C73882A3}"/>
          </ac:graphicFrameMkLst>
        </pc:graphicFrameChg>
      </pc:sldChg>
      <pc:sldChg chg="addSp modSp new mod setBg">
        <pc:chgData name="Rebecca Francis-Davies" userId="S::r.francis-davies@uwtsd.ac.uk::caf69e2c-2198-47a4-8268-c57958bd4ca9" providerId="AD" clId="Web-{E356D81B-C281-B883-5931-871F1B0349AE}" dt="2024-11-10T21:37:49.879" v="2621"/>
        <pc:sldMkLst>
          <pc:docMk/>
          <pc:sldMk cId="3135817333" sldId="280"/>
        </pc:sldMkLst>
        <pc:spChg chg="mod">
          <ac:chgData name="Rebecca Francis-Davies" userId="S::r.francis-davies@uwtsd.ac.uk::caf69e2c-2198-47a4-8268-c57958bd4ca9" providerId="AD" clId="Web-{E356D81B-C281-B883-5931-871F1B0349AE}" dt="2024-11-10T21:37:49.879" v="2621"/>
          <ac:spMkLst>
            <pc:docMk/>
            <pc:sldMk cId="3135817333" sldId="280"/>
            <ac:spMk id="2" creationId="{A8F1643A-80C7-71F4-F2CC-6F6CE59A0760}"/>
          </ac:spMkLst>
        </pc:spChg>
        <pc:spChg chg="mod">
          <ac:chgData name="Rebecca Francis-Davies" userId="S::r.francis-davies@uwtsd.ac.uk::caf69e2c-2198-47a4-8268-c57958bd4ca9" providerId="AD" clId="Web-{E356D81B-C281-B883-5931-871F1B0349AE}" dt="2024-11-10T21:37:49.879" v="2621"/>
          <ac:spMkLst>
            <pc:docMk/>
            <pc:sldMk cId="3135817333" sldId="280"/>
            <ac:spMk id="3" creationId="{29254C99-EA28-90F6-AF19-D4EE4FF0A201}"/>
          </ac:spMkLst>
        </pc:spChg>
        <pc:spChg chg="add">
          <ac:chgData name="Rebecca Francis-Davies" userId="S::r.francis-davies@uwtsd.ac.uk::caf69e2c-2198-47a4-8268-c57958bd4ca9" providerId="AD" clId="Web-{E356D81B-C281-B883-5931-871F1B0349AE}" dt="2024-11-10T21:37:49.879" v="2621"/>
          <ac:spMkLst>
            <pc:docMk/>
            <pc:sldMk cId="3135817333" sldId="280"/>
            <ac:spMk id="9" creationId="{9F7D5CDA-D291-4307-BF55-1381FED29634}"/>
          </ac:spMkLst>
        </pc:spChg>
        <pc:picChg chg="add">
          <ac:chgData name="Rebecca Francis-Davies" userId="S::r.francis-davies@uwtsd.ac.uk::caf69e2c-2198-47a4-8268-c57958bd4ca9" providerId="AD" clId="Web-{E356D81B-C281-B883-5931-871F1B0349AE}" dt="2024-11-10T21:37:49.879" v="2621"/>
          <ac:picMkLst>
            <pc:docMk/>
            <pc:sldMk cId="3135817333" sldId="280"/>
            <ac:picMk id="5" creationId="{1E6361CD-9376-F463-1D47-601A08AD43C8}"/>
          </ac:picMkLst>
        </pc:picChg>
      </pc:sldChg>
      <pc:sldChg chg="addSp modSp new mod setBg modNotes">
        <pc:chgData name="Rebecca Francis-Davies" userId="S::r.francis-davies@uwtsd.ac.uk::caf69e2c-2198-47a4-8268-c57958bd4ca9" providerId="AD" clId="Web-{E356D81B-C281-B883-5931-871F1B0349AE}" dt="2024-11-10T21:29:00.743" v="2336"/>
        <pc:sldMkLst>
          <pc:docMk/>
          <pc:sldMk cId="16505673" sldId="281"/>
        </pc:sldMkLst>
        <pc:spChg chg="mod">
          <ac:chgData name="Rebecca Francis-Davies" userId="S::r.francis-davies@uwtsd.ac.uk::caf69e2c-2198-47a4-8268-c57958bd4ca9" providerId="AD" clId="Web-{E356D81B-C281-B883-5931-871F1B0349AE}" dt="2024-11-10T20:20:26.325" v="2148"/>
          <ac:spMkLst>
            <pc:docMk/>
            <pc:sldMk cId="16505673" sldId="281"/>
            <ac:spMk id="2" creationId="{586EABC8-94FA-318A-00AF-D7F0DE55F915}"/>
          </ac:spMkLst>
        </pc:spChg>
        <pc:spChg chg="mod">
          <ac:chgData name="Rebecca Francis-Davies" userId="S::r.francis-davies@uwtsd.ac.uk::caf69e2c-2198-47a4-8268-c57958bd4ca9" providerId="AD" clId="Web-{E356D81B-C281-B883-5931-871F1B0349AE}" dt="2024-11-10T20:20:26.325" v="2148"/>
          <ac:spMkLst>
            <pc:docMk/>
            <pc:sldMk cId="16505673" sldId="281"/>
            <ac:spMk id="3" creationId="{0B06EAD8-13AB-7880-5528-625C79662313}"/>
          </ac:spMkLst>
        </pc:spChg>
        <pc:spChg chg="add">
          <ac:chgData name="Rebecca Francis-Davies" userId="S::r.francis-davies@uwtsd.ac.uk::caf69e2c-2198-47a4-8268-c57958bd4ca9" providerId="AD" clId="Web-{E356D81B-C281-B883-5931-871F1B0349AE}" dt="2024-11-10T20:20:26.325" v="2148"/>
          <ac:spMkLst>
            <pc:docMk/>
            <pc:sldMk cId="16505673" sldId="281"/>
            <ac:spMk id="9" creationId="{9F7D5CDA-D291-4307-BF55-1381FED29634}"/>
          </ac:spMkLst>
        </pc:spChg>
        <pc:picChg chg="add">
          <ac:chgData name="Rebecca Francis-Davies" userId="S::r.francis-davies@uwtsd.ac.uk::caf69e2c-2198-47a4-8268-c57958bd4ca9" providerId="AD" clId="Web-{E356D81B-C281-B883-5931-871F1B0349AE}" dt="2024-11-10T20:20:26.325" v="2148"/>
          <ac:picMkLst>
            <pc:docMk/>
            <pc:sldMk cId="16505673" sldId="281"/>
            <ac:picMk id="5" creationId="{BC354DB3-052B-B237-D4B9-AA1406C67C83}"/>
          </ac:picMkLst>
        </pc:picChg>
      </pc:sldChg>
      <pc:sldChg chg="addSp delSp modSp new mod setBg modNotes">
        <pc:chgData name="Rebecca Francis-Davies" userId="S::r.francis-davies@uwtsd.ac.uk::caf69e2c-2198-47a4-8268-c57958bd4ca9" providerId="AD" clId="Web-{E356D81B-C281-B883-5931-871F1B0349AE}" dt="2024-11-10T21:27:53.131" v="2274"/>
        <pc:sldMkLst>
          <pc:docMk/>
          <pc:sldMk cId="3706238703" sldId="282"/>
        </pc:sldMkLst>
        <pc:spChg chg="mod">
          <ac:chgData name="Rebecca Francis-Davies" userId="S::r.francis-davies@uwtsd.ac.uk::caf69e2c-2198-47a4-8268-c57958bd4ca9" providerId="AD" clId="Web-{E356D81B-C281-B883-5931-871F1B0349AE}" dt="2024-11-10T20:21:19.937" v="2179"/>
          <ac:spMkLst>
            <pc:docMk/>
            <pc:sldMk cId="3706238703" sldId="282"/>
            <ac:spMk id="2" creationId="{C3C525AF-B7C7-2EC2-F5AF-1333B63EA4E2}"/>
          </ac:spMkLst>
        </pc:spChg>
        <pc:spChg chg="mod">
          <ac:chgData name="Rebecca Francis-Davies" userId="S::r.francis-davies@uwtsd.ac.uk::caf69e2c-2198-47a4-8268-c57958bd4ca9" providerId="AD" clId="Web-{E356D81B-C281-B883-5931-871F1B0349AE}" dt="2024-11-10T21:27:17.989" v="2247" actId="20577"/>
          <ac:spMkLst>
            <pc:docMk/>
            <pc:sldMk cId="3706238703" sldId="282"/>
            <ac:spMk id="3" creationId="{C9235120-9155-0A03-0A30-B4A09F10324E}"/>
          </ac:spMkLst>
        </pc:spChg>
        <pc:spChg chg="add del">
          <ac:chgData name="Rebecca Francis-Davies" userId="S::r.francis-davies@uwtsd.ac.uk::caf69e2c-2198-47a4-8268-c57958bd4ca9" providerId="AD" clId="Web-{E356D81B-C281-B883-5931-871F1B0349AE}" dt="2024-11-10T20:21:19.937" v="2179"/>
          <ac:spMkLst>
            <pc:docMk/>
            <pc:sldMk cId="3706238703" sldId="282"/>
            <ac:spMk id="9" creationId="{C0763A76-9F1C-4FC5-82B7-DD475DA461B2}"/>
          </ac:spMkLst>
        </pc:spChg>
        <pc:spChg chg="add del">
          <ac:chgData name="Rebecca Francis-Davies" userId="S::r.francis-davies@uwtsd.ac.uk::caf69e2c-2198-47a4-8268-c57958bd4ca9" providerId="AD" clId="Web-{E356D81B-C281-B883-5931-871F1B0349AE}" dt="2024-11-10T20:21:19.937" v="2179"/>
          <ac:spMkLst>
            <pc:docMk/>
            <pc:sldMk cId="3706238703" sldId="282"/>
            <ac:spMk id="11" creationId="{E81BF4F6-F2CF-4984-9D14-D6966D92F99F}"/>
          </ac:spMkLst>
        </pc:spChg>
        <pc:spChg chg="add">
          <ac:chgData name="Rebecca Francis-Davies" userId="S::r.francis-davies@uwtsd.ac.uk::caf69e2c-2198-47a4-8268-c57958bd4ca9" providerId="AD" clId="Web-{E356D81B-C281-B883-5931-871F1B0349AE}" dt="2024-11-10T20:21:19.937" v="2179"/>
          <ac:spMkLst>
            <pc:docMk/>
            <pc:sldMk cId="3706238703" sldId="282"/>
            <ac:spMk id="16" creationId="{04812C46-200A-4DEB-A05E-3ED6C68C2387}"/>
          </ac:spMkLst>
        </pc:spChg>
        <pc:spChg chg="add">
          <ac:chgData name="Rebecca Francis-Davies" userId="S::r.francis-davies@uwtsd.ac.uk::caf69e2c-2198-47a4-8268-c57958bd4ca9" providerId="AD" clId="Web-{E356D81B-C281-B883-5931-871F1B0349AE}" dt="2024-11-10T20:21:19.937" v="2179"/>
          <ac:spMkLst>
            <pc:docMk/>
            <pc:sldMk cId="3706238703" sldId="282"/>
            <ac:spMk id="18" creationId="{D1EA859B-E555-4109-94F3-6700E046E008}"/>
          </ac:spMkLst>
        </pc:spChg>
        <pc:picChg chg="add mod ord">
          <ac:chgData name="Rebecca Francis-Davies" userId="S::r.francis-davies@uwtsd.ac.uk::caf69e2c-2198-47a4-8268-c57958bd4ca9" providerId="AD" clId="Web-{E356D81B-C281-B883-5931-871F1B0349AE}" dt="2024-11-10T20:21:19.937" v="2179"/>
          <ac:picMkLst>
            <pc:docMk/>
            <pc:sldMk cId="3706238703" sldId="282"/>
            <ac:picMk id="5" creationId="{2AECB0A3-8381-81B0-F0BC-2B1B6808BAA0}"/>
          </ac:picMkLst>
        </pc:picChg>
      </pc:sldChg>
      <pc:sldChg chg="addSp delSp modSp new mod setBg">
        <pc:chgData name="Rebecca Francis-Davies" userId="S::r.francis-davies@uwtsd.ac.uk::caf69e2c-2198-47a4-8268-c57958bd4ca9" providerId="AD" clId="Web-{E356D81B-C281-B883-5931-871F1B0349AE}" dt="2024-11-10T21:31:04.286" v="2436"/>
        <pc:sldMkLst>
          <pc:docMk/>
          <pc:sldMk cId="3668012089" sldId="283"/>
        </pc:sldMkLst>
        <pc:spChg chg="mod">
          <ac:chgData name="Rebecca Francis-Davies" userId="S::r.francis-davies@uwtsd.ac.uk::caf69e2c-2198-47a4-8268-c57958bd4ca9" providerId="AD" clId="Web-{E356D81B-C281-B883-5931-871F1B0349AE}" dt="2024-11-10T21:31:04.286" v="2436"/>
          <ac:spMkLst>
            <pc:docMk/>
            <pc:sldMk cId="3668012089" sldId="283"/>
            <ac:spMk id="2" creationId="{58FB9690-07E1-EAAC-4243-87B532D31BBC}"/>
          </ac:spMkLst>
        </pc:spChg>
        <pc:spChg chg="del mod">
          <ac:chgData name="Rebecca Francis-Davies" userId="S::r.francis-davies@uwtsd.ac.uk::caf69e2c-2198-47a4-8268-c57958bd4ca9" providerId="AD" clId="Web-{E356D81B-C281-B883-5931-871F1B0349AE}" dt="2024-11-10T21:31:04.286" v="2436"/>
          <ac:spMkLst>
            <pc:docMk/>
            <pc:sldMk cId="3668012089" sldId="283"/>
            <ac:spMk id="3" creationId="{A725E447-B745-19E5-2206-3AB7DF8B11F9}"/>
          </ac:spMkLst>
        </pc:spChg>
        <pc:spChg chg="add">
          <ac:chgData name="Rebecca Francis-Davies" userId="S::r.francis-davies@uwtsd.ac.uk::caf69e2c-2198-47a4-8268-c57958bd4ca9" providerId="AD" clId="Web-{E356D81B-C281-B883-5931-871F1B0349AE}" dt="2024-11-10T21:31:04.286" v="2436"/>
          <ac:spMkLst>
            <pc:docMk/>
            <pc:sldMk cId="3668012089" sldId="283"/>
            <ac:spMk id="9" creationId="{BACC6370-2D7E-4714-9D71-7542949D7D5D}"/>
          </ac:spMkLst>
        </pc:spChg>
        <pc:spChg chg="add">
          <ac:chgData name="Rebecca Francis-Davies" userId="S::r.francis-davies@uwtsd.ac.uk::caf69e2c-2198-47a4-8268-c57958bd4ca9" providerId="AD" clId="Web-{E356D81B-C281-B883-5931-871F1B0349AE}" dt="2024-11-10T21:31:04.286" v="2436"/>
          <ac:spMkLst>
            <pc:docMk/>
            <pc:sldMk cId="3668012089" sldId="283"/>
            <ac:spMk id="11" creationId="{256B2C21-A230-48C0-8DF1-C46611373C44}"/>
          </ac:spMkLst>
        </pc:spChg>
        <pc:spChg chg="add">
          <ac:chgData name="Rebecca Francis-Davies" userId="S::r.francis-davies@uwtsd.ac.uk::caf69e2c-2198-47a4-8268-c57958bd4ca9" providerId="AD" clId="Web-{E356D81B-C281-B883-5931-871F1B0349AE}" dt="2024-11-10T21:31:04.286" v="2436"/>
          <ac:spMkLst>
            <pc:docMk/>
            <pc:sldMk cId="3668012089" sldId="283"/>
            <ac:spMk id="13" creationId="{3847E18C-932D-4C95-AABA-FEC7C9499AD7}"/>
          </ac:spMkLst>
        </pc:spChg>
        <pc:spChg chg="add">
          <ac:chgData name="Rebecca Francis-Davies" userId="S::r.francis-davies@uwtsd.ac.uk::caf69e2c-2198-47a4-8268-c57958bd4ca9" providerId="AD" clId="Web-{E356D81B-C281-B883-5931-871F1B0349AE}" dt="2024-11-10T21:31:04.286" v="2436"/>
          <ac:spMkLst>
            <pc:docMk/>
            <pc:sldMk cId="3668012089" sldId="283"/>
            <ac:spMk id="15" creationId="{3150CB11-0C61-439E-910F-5787759E72A0}"/>
          </ac:spMkLst>
        </pc:spChg>
        <pc:spChg chg="add">
          <ac:chgData name="Rebecca Francis-Davies" userId="S::r.francis-davies@uwtsd.ac.uk::caf69e2c-2198-47a4-8268-c57958bd4ca9" providerId="AD" clId="Web-{E356D81B-C281-B883-5931-871F1B0349AE}" dt="2024-11-10T21:31:04.286" v="2436"/>
          <ac:spMkLst>
            <pc:docMk/>
            <pc:sldMk cId="3668012089" sldId="283"/>
            <ac:spMk id="17" creationId="{43F8A58B-5155-44CE-A5FF-7647B47D0A7A}"/>
          </ac:spMkLst>
        </pc:spChg>
        <pc:spChg chg="add">
          <ac:chgData name="Rebecca Francis-Davies" userId="S::r.francis-davies@uwtsd.ac.uk::caf69e2c-2198-47a4-8268-c57958bd4ca9" providerId="AD" clId="Web-{E356D81B-C281-B883-5931-871F1B0349AE}" dt="2024-11-10T21:31:04.286" v="2436"/>
          <ac:spMkLst>
            <pc:docMk/>
            <pc:sldMk cId="3668012089" sldId="283"/>
            <ac:spMk id="19" creationId="{443F2ACA-E6D6-4028-82DD-F03C262D5DE6}"/>
          </ac:spMkLst>
        </pc:spChg>
        <pc:graphicFrameChg chg="add">
          <ac:chgData name="Rebecca Francis-Davies" userId="S::r.francis-davies@uwtsd.ac.uk::caf69e2c-2198-47a4-8268-c57958bd4ca9" providerId="AD" clId="Web-{E356D81B-C281-B883-5931-871F1B0349AE}" dt="2024-11-10T21:31:04.286" v="2436"/>
          <ac:graphicFrameMkLst>
            <pc:docMk/>
            <pc:sldMk cId="3668012089" sldId="283"/>
            <ac:graphicFrameMk id="5" creationId="{C36C915F-86B1-8CB9-CF16-D7859F4D9D6A}"/>
          </ac:graphicFrameMkLst>
        </pc:graphicFrameChg>
      </pc:sldChg>
      <pc:sldChg chg="addSp delSp modSp new mod setBg modNotes">
        <pc:chgData name="Rebecca Francis-Davies" userId="S::r.francis-davies@uwtsd.ac.uk::caf69e2c-2198-47a4-8268-c57958bd4ca9" providerId="AD" clId="Web-{E356D81B-C281-B883-5931-871F1B0349AE}" dt="2024-11-10T21:38:02.441" v="2622"/>
        <pc:sldMkLst>
          <pc:docMk/>
          <pc:sldMk cId="512077170" sldId="284"/>
        </pc:sldMkLst>
        <pc:spChg chg="mod">
          <ac:chgData name="Rebecca Francis-Davies" userId="S::r.francis-davies@uwtsd.ac.uk::caf69e2c-2198-47a4-8268-c57958bd4ca9" providerId="AD" clId="Web-{E356D81B-C281-B883-5931-871F1B0349AE}" dt="2024-11-10T21:38:02.441" v="2622"/>
          <ac:spMkLst>
            <pc:docMk/>
            <pc:sldMk cId="512077170" sldId="284"/>
            <ac:spMk id="2" creationId="{54DF40F5-F34C-8750-3044-9927C284D17D}"/>
          </ac:spMkLst>
        </pc:spChg>
        <pc:spChg chg="del mod">
          <ac:chgData name="Rebecca Francis-Davies" userId="S::r.francis-davies@uwtsd.ac.uk::caf69e2c-2198-47a4-8268-c57958bd4ca9" providerId="AD" clId="Web-{E356D81B-C281-B883-5931-871F1B0349AE}" dt="2024-11-10T21:38:02.441" v="2622"/>
          <ac:spMkLst>
            <pc:docMk/>
            <pc:sldMk cId="512077170" sldId="284"/>
            <ac:spMk id="3" creationId="{41FF84E5-808C-6D69-B2F1-19304DF5E8AF}"/>
          </ac:spMkLst>
        </pc:spChg>
        <pc:spChg chg="add">
          <ac:chgData name="Rebecca Francis-Davies" userId="S::r.francis-davies@uwtsd.ac.uk::caf69e2c-2198-47a4-8268-c57958bd4ca9" providerId="AD" clId="Web-{E356D81B-C281-B883-5931-871F1B0349AE}" dt="2024-11-10T21:38:02.441" v="2622"/>
          <ac:spMkLst>
            <pc:docMk/>
            <pc:sldMk cId="512077170" sldId="284"/>
            <ac:spMk id="9" creationId="{BACC6370-2D7E-4714-9D71-7542949D7D5D}"/>
          </ac:spMkLst>
        </pc:spChg>
        <pc:spChg chg="add">
          <ac:chgData name="Rebecca Francis-Davies" userId="S::r.francis-davies@uwtsd.ac.uk::caf69e2c-2198-47a4-8268-c57958bd4ca9" providerId="AD" clId="Web-{E356D81B-C281-B883-5931-871F1B0349AE}" dt="2024-11-10T21:38:02.441" v="2622"/>
          <ac:spMkLst>
            <pc:docMk/>
            <pc:sldMk cId="512077170" sldId="284"/>
            <ac:spMk id="11" creationId="{F68B3F68-107C-434F-AA38-110D5EA91B85}"/>
          </ac:spMkLst>
        </pc:spChg>
        <pc:spChg chg="add">
          <ac:chgData name="Rebecca Francis-Davies" userId="S::r.francis-davies@uwtsd.ac.uk::caf69e2c-2198-47a4-8268-c57958bd4ca9" providerId="AD" clId="Web-{E356D81B-C281-B883-5931-871F1B0349AE}" dt="2024-11-10T21:38:02.441" v="2622"/>
          <ac:spMkLst>
            <pc:docMk/>
            <pc:sldMk cId="512077170" sldId="284"/>
            <ac:spMk id="13" creationId="{AAD0DBB9-1A4B-4391-81D4-CB19F9AB918A}"/>
          </ac:spMkLst>
        </pc:spChg>
        <pc:spChg chg="add">
          <ac:chgData name="Rebecca Francis-Davies" userId="S::r.francis-davies@uwtsd.ac.uk::caf69e2c-2198-47a4-8268-c57958bd4ca9" providerId="AD" clId="Web-{E356D81B-C281-B883-5931-871F1B0349AE}" dt="2024-11-10T21:38:02.441" v="2622"/>
          <ac:spMkLst>
            <pc:docMk/>
            <pc:sldMk cId="512077170" sldId="284"/>
            <ac:spMk id="15" creationId="{063BBA22-50EA-4C4D-BE05-F1CE4E63AA56}"/>
          </ac:spMkLst>
        </pc:spChg>
        <pc:graphicFrameChg chg="add">
          <ac:chgData name="Rebecca Francis-Davies" userId="S::r.francis-davies@uwtsd.ac.uk::caf69e2c-2198-47a4-8268-c57958bd4ca9" providerId="AD" clId="Web-{E356D81B-C281-B883-5931-871F1B0349AE}" dt="2024-11-10T21:38:02.441" v="2622"/>
          <ac:graphicFrameMkLst>
            <pc:docMk/>
            <pc:sldMk cId="512077170" sldId="284"/>
            <ac:graphicFrameMk id="5" creationId="{39215C32-A68B-8E8D-EFC0-A9E650B633F3}"/>
          </ac:graphicFrameMkLst>
        </pc:graphicFrameChg>
      </pc:sldChg>
      <pc:sldChg chg="addSp delSp modSp new mod setBg">
        <pc:chgData name="Rebecca Francis-Davies" userId="S::r.francis-davies@uwtsd.ac.uk::caf69e2c-2198-47a4-8268-c57958bd4ca9" providerId="AD" clId="Web-{E356D81B-C281-B883-5931-871F1B0349AE}" dt="2024-11-10T21:37:24.487" v="2618"/>
        <pc:sldMkLst>
          <pc:docMk/>
          <pc:sldMk cId="398418688" sldId="285"/>
        </pc:sldMkLst>
        <pc:spChg chg="mod">
          <ac:chgData name="Rebecca Francis-Davies" userId="S::r.francis-davies@uwtsd.ac.uk::caf69e2c-2198-47a4-8268-c57958bd4ca9" providerId="AD" clId="Web-{E356D81B-C281-B883-5931-871F1B0349AE}" dt="2024-11-10T21:37:24.487" v="2618"/>
          <ac:spMkLst>
            <pc:docMk/>
            <pc:sldMk cId="398418688" sldId="285"/>
            <ac:spMk id="2" creationId="{F0826188-78D0-03EF-3E4F-B01624FE0C4E}"/>
          </ac:spMkLst>
        </pc:spChg>
        <pc:spChg chg="del mod">
          <ac:chgData name="Rebecca Francis-Davies" userId="S::r.francis-davies@uwtsd.ac.uk::caf69e2c-2198-47a4-8268-c57958bd4ca9" providerId="AD" clId="Web-{E356D81B-C281-B883-5931-871F1B0349AE}" dt="2024-11-10T21:37:24.487" v="2618"/>
          <ac:spMkLst>
            <pc:docMk/>
            <pc:sldMk cId="398418688" sldId="285"/>
            <ac:spMk id="3" creationId="{091BE633-8188-D76E-8BEA-B8FB93E6A957}"/>
          </ac:spMkLst>
        </pc:spChg>
        <pc:spChg chg="add">
          <ac:chgData name="Rebecca Francis-Davies" userId="S::r.francis-davies@uwtsd.ac.uk::caf69e2c-2198-47a4-8268-c57958bd4ca9" providerId="AD" clId="Web-{E356D81B-C281-B883-5931-871F1B0349AE}" dt="2024-11-10T21:37:24.487" v="2618"/>
          <ac:spMkLst>
            <pc:docMk/>
            <pc:sldMk cId="398418688" sldId="285"/>
            <ac:spMk id="9" creationId="{BACC6370-2D7E-4714-9D71-7542949D7D5D}"/>
          </ac:spMkLst>
        </pc:spChg>
        <pc:spChg chg="add">
          <ac:chgData name="Rebecca Francis-Davies" userId="S::r.francis-davies@uwtsd.ac.uk::caf69e2c-2198-47a4-8268-c57958bd4ca9" providerId="AD" clId="Web-{E356D81B-C281-B883-5931-871F1B0349AE}" dt="2024-11-10T21:37:24.487" v="2618"/>
          <ac:spMkLst>
            <pc:docMk/>
            <pc:sldMk cId="398418688" sldId="285"/>
            <ac:spMk id="11" creationId="{256B2C21-A230-48C0-8DF1-C46611373C44}"/>
          </ac:spMkLst>
        </pc:spChg>
        <pc:spChg chg="add">
          <ac:chgData name="Rebecca Francis-Davies" userId="S::r.francis-davies@uwtsd.ac.uk::caf69e2c-2198-47a4-8268-c57958bd4ca9" providerId="AD" clId="Web-{E356D81B-C281-B883-5931-871F1B0349AE}" dt="2024-11-10T21:37:24.487" v="2618"/>
          <ac:spMkLst>
            <pc:docMk/>
            <pc:sldMk cId="398418688" sldId="285"/>
            <ac:spMk id="13" creationId="{3847E18C-932D-4C95-AABA-FEC7C9499AD7}"/>
          </ac:spMkLst>
        </pc:spChg>
        <pc:spChg chg="add">
          <ac:chgData name="Rebecca Francis-Davies" userId="S::r.francis-davies@uwtsd.ac.uk::caf69e2c-2198-47a4-8268-c57958bd4ca9" providerId="AD" clId="Web-{E356D81B-C281-B883-5931-871F1B0349AE}" dt="2024-11-10T21:37:24.487" v="2618"/>
          <ac:spMkLst>
            <pc:docMk/>
            <pc:sldMk cId="398418688" sldId="285"/>
            <ac:spMk id="15" creationId="{3150CB11-0C61-439E-910F-5787759E72A0}"/>
          </ac:spMkLst>
        </pc:spChg>
        <pc:spChg chg="add">
          <ac:chgData name="Rebecca Francis-Davies" userId="S::r.francis-davies@uwtsd.ac.uk::caf69e2c-2198-47a4-8268-c57958bd4ca9" providerId="AD" clId="Web-{E356D81B-C281-B883-5931-871F1B0349AE}" dt="2024-11-10T21:37:24.487" v="2618"/>
          <ac:spMkLst>
            <pc:docMk/>
            <pc:sldMk cId="398418688" sldId="285"/>
            <ac:spMk id="17" creationId="{43F8A58B-5155-44CE-A5FF-7647B47D0A7A}"/>
          </ac:spMkLst>
        </pc:spChg>
        <pc:spChg chg="add">
          <ac:chgData name="Rebecca Francis-Davies" userId="S::r.francis-davies@uwtsd.ac.uk::caf69e2c-2198-47a4-8268-c57958bd4ca9" providerId="AD" clId="Web-{E356D81B-C281-B883-5931-871F1B0349AE}" dt="2024-11-10T21:37:24.487" v="2618"/>
          <ac:spMkLst>
            <pc:docMk/>
            <pc:sldMk cId="398418688" sldId="285"/>
            <ac:spMk id="19" creationId="{443F2ACA-E6D6-4028-82DD-F03C262D5DE6}"/>
          </ac:spMkLst>
        </pc:spChg>
        <pc:graphicFrameChg chg="add">
          <ac:chgData name="Rebecca Francis-Davies" userId="S::r.francis-davies@uwtsd.ac.uk::caf69e2c-2198-47a4-8268-c57958bd4ca9" providerId="AD" clId="Web-{E356D81B-C281-B883-5931-871F1B0349AE}" dt="2024-11-10T21:37:24.487" v="2618"/>
          <ac:graphicFrameMkLst>
            <pc:docMk/>
            <pc:sldMk cId="398418688" sldId="285"/>
            <ac:graphicFrameMk id="5" creationId="{17504A9E-BC58-989A-76A1-71021A1D9D91}"/>
          </ac:graphicFrameMkLst>
        </pc:graphicFrameChg>
      </pc:sldChg>
      <pc:sldChg chg="addSp delSp modSp new">
        <pc:chgData name="Rebecca Francis-Davies" userId="S::r.francis-davies@uwtsd.ac.uk::caf69e2c-2198-47a4-8268-c57958bd4ca9" providerId="AD" clId="Web-{E356D81B-C281-B883-5931-871F1B0349AE}" dt="2024-11-10T21:38:37.146" v="2630"/>
        <pc:sldMkLst>
          <pc:docMk/>
          <pc:sldMk cId="2739856851" sldId="286"/>
        </pc:sldMkLst>
        <pc:spChg chg="mod">
          <ac:chgData name="Rebecca Francis-Davies" userId="S::r.francis-davies@uwtsd.ac.uk::caf69e2c-2198-47a4-8268-c57958bd4ca9" providerId="AD" clId="Web-{E356D81B-C281-B883-5931-871F1B0349AE}" dt="2024-11-10T21:38:34.896" v="2629" actId="20577"/>
          <ac:spMkLst>
            <pc:docMk/>
            <pc:sldMk cId="2739856851" sldId="286"/>
            <ac:spMk id="2" creationId="{2FEAC271-58E8-0A8F-43A2-4D24442C5799}"/>
          </ac:spMkLst>
        </pc:spChg>
        <pc:spChg chg="del">
          <ac:chgData name="Rebecca Francis-Davies" userId="S::r.francis-davies@uwtsd.ac.uk::caf69e2c-2198-47a4-8268-c57958bd4ca9" providerId="AD" clId="Web-{E356D81B-C281-B883-5931-871F1B0349AE}" dt="2024-11-10T21:38:37.146" v="2630"/>
          <ac:spMkLst>
            <pc:docMk/>
            <pc:sldMk cId="2739856851" sldId="286"/>
            <ac:spMk id="3" creationId="{2BA4B040-C149-F022-B513-B0F121CD29E7}"/>
          </ac:spMkLst>
        </pc:spChg>
        <pc:picChg chg="add mod ord">
          <ac:chgData name="Rebecca Francis-Davies" userId="S::r.francis-davies@uwtsd.ac.uk::caf69e2c-2198-47a4-8268-c57958bd4ca9" providerId="AD" clId="Web-{E356D81B-C281-B883-5931-871F1B0349AE}" dt="2024-11-10T21:38:37.146" v="2630"/>
          <ac:picMkLst>
            <pc:docMk/>
            <pc:sldMk cId="2739856851" sldId="286"/>
            <ac:picMk id="4" creationId="{C6872977-9C42-B6B7-2451-0F4E717FA8BD}"/>
          </ac:picMkLst>
        </pc:picChg>
      </pc:sldChg>
      <pc:sldChg chg="addSp modSp new mod setBg">
        <pc:chgData name="Rebecca Francis-Davies" userId="S::r.francis-davies@uwtsd.ac.uk::caf69e2c-2198-47a4-8268-c57958bd4ca9" providerId="AD" clId="Web-{E356D81B-C281-B883-5931-871F1B0349AE}" dt="2024-11-10T21:39:50.289" v="2665"/>
        <pc:sldMkLst>
          <pc:docMk/>
          <pc:sldMk cId="3009900032" sldId="287"/>
        </pc:sldMkLst>
        <pc:spChg chg="mod">
          <ac:chgData name="Rebecca Francis-Davies" userId="S::r.francis-davies@uwtsd.ac.uk::caf69e2c-2198-47a4-8268-c57958bd4ca9" providerId="AD" clId="Web-{E356D81B-C281-B883-5931-871F1B0349AE}" dt="2024-11-10T21:39:50.289" v="2665"/>
          <ac:spMkLst>
            <pc:docMk/>
            <pc:sldMk cId="3009900032" sldId="287"/>
            <ac:spMk id="2" creationId="{2EA2F715-5E44-7FFA-F36A-0A4E026CEE76}"/>
          </ac:spMkLst>
        </pc:spChg>
        <pc:spChg chg="mod">
          <ac:chgData name="Rebecca Francis-Davies" userId="S::r.francis-davies@uwtsd.ac.uk::caf69e2c-2198-47a4-8268-c57958bd4ca9" providerId="AD" clId="Web-{E356D81B-C281-B883-5931-871F1B0349AE}" dt="2024-11-10T21:39:50.289" v="2665"/>
          <ac:spMkLst>
            <pc:docMk/>
            <pc:sldMk cId="3009900032" sldId="287"/>
            <ac:spMk id="3" creationId="{3C919DD7-781A-B9A4-21DB-4F01DFFF3250}"/>
          </ac:spMkLst>
        </pc:spChg>
        <pc:spChg chg="add">
          <ac:chgData name="Rebecca Francis-Davies" userId="S::r.francis-davies@uwtsd.ac.uk::caf69e2c-2198-47a4-8268-c57958bd4ca9" providerId="AD" clId="Web-{E356D81B-C281-B883-5931-871F1B0349AE}" dt="2024-11-10T21:39:50.289" v="2665"/>
          <ac:spMkLst>
            <pc:docMk/>
            <pc:sldMk cId="3009900032" sldId="287"/>
            <ac:spMk id="9" creationId="{04812C46-200A-4DEB-A05E-3ED6C68C2387}"/>
          </ac:spMkLst>
        </pc:spChg>
        <pc:spChg chg="add">
          <ac:chgData name="Rebecca Francis-Davies" userId="S::r.francis-davies@uwtsd.ac.uk::caf69e2c-2198-47a4-8268-c57958bd4ca9" providerId="AD" clId="Web-{E356D81B-C281-B883-5931-871F1B0349AE}" dt="2024-11-10T21:39:50.289" v="2665"/>
          <ac:spMkLst>
            <pc:docMk/>
            <pc:sldMk cId="3009900032" sldId="287"/>
            <ac:spMk id="11" creationId="{D1EA859B-E555-4109-94F3-6700E046E008}"/>
          </ac:spMkLst>
        </pc:spChg>
        <pc:picChg chg="add">
          <ac:chgData name="Rebecca Francis-Davies" userId="S::r.francis-davies@uwtsd.ac.uk::caf69e2c-2198-47a4-8268-c57958bd4ca9" providerId="AD" clId="Web-{E356D81B-C281-B883-5931-871F1B0349AE}" dt="2024-11-10T21:39:50.289" v="2665"/>
          <ac:picMkLst>
            <pc:docMk/>
            <pc:sldMk cId="3009900032" sldId="287"/>
            <ac:picMk id="5" creationId="{D36FF390-2DA7-1471-4086-61628A3D356F}"/>
          </ac:picMkLst>
        </pc:picChg>
      </pc:sldChg>
      <pc:sldChg chg="addSp modSp new mod setBg">
        <pc:chgData name="Rebecca Francis-Davies" userId="S::r.francis-davies@uwtsd.ac.uk::caf69e2c-2198-47a4-8268-c57958bd4ca9" providerId="AD" clId="Web-{E356D81B-C281-B883-5931-871F1B0349AE}" dt="2024-11-10T21:40:41.494" v="2678"/>
        <pc:sldMkLst>
          <pc:docMk/>
          <pc:sldMk cId="1351062960" sldId="288"/>
        </pc:sldMkLst>
        <pc:spChg chg="mod">
          <ac:chgData name="Rebecca Francis-Davies" userId="S::r.francis-davies@uwtsd.ac.uk::caf69e2c-2198-47a4-8268-c57958bd4ca9" providerId="AD" clId="Web-{E356D81B-C281-B883-5931-871F1B0349AE}" dt="2024-11-10T21:40:41.494" v="2678"/>
          <ac:spMkLst>
            <pc:docMk/>
            <pc:sldMk cId="1351062960" sldId="288"/>
            <ac:spMk id="2" creationId="{AAAA6C0D-C991-3C10-F709-A7E44D284112}"/>
          </ac:spMkLst>
        </pc:spChg>
        <pc:spChg chg="mod">
          <ac:chgData name="Rebecca Francis-Davies" userId="S::r.francis-davies@uwtsd.ac.uk::caf69e2c-2198-47a4-8268-c57958bd4ca9" providerId="AD" clId="Web-{E356D81B-C281-B883-5931-871F1B0349AE}" dt="2024-11-10T21:40:41.494" v="2678"/>
          <ac:spMkLst>
            <pc:docMk/>
            <pc:sldMk cId="1351062960" sldId="288"/>
            <ac:spMk id="3" creationId="{1767FC9A-91EB-344C-2756-5D967595C84B}"/>
          </ac:spMkLst>
        </pc:spChg>
        <pc:spChg chg="add">
          <ac:chgData name="Rebecca Francis-Davies" userId="S::r.francis-davies@uwtsd.ac.uk::caf69e2c-2198-47a4-8268-c57958bd4ca9" providerId="AD" clId="Web-{E356D81B-C281-B883-5931-871F1B0349AE}" dt="2024-11-10T21:40:41.494" v="2678"/>
          <ac:spMkLst>
            <pc:docMk/>
            <pc:sldMk cId="1351062960" sldId="288"/>
            <ac:spMk id="9" creationId="{9F7D5CDA-D291-4307-BF55-1381FED29634}"/>
          </ac:spMkLst>
        </pc:spChg>
        <pc:picChg chg="add">
          <ac:chgData name="Rebecca Francis-Davies" userId="S::r.francis-davies@uwtsd.ac.uk::caf69e2c-2198-47a4-8268-c57958bd4ca9" providerId="AD" clId="Web-{E356D81B-C281-B883-5931-871F1B0349AE}" dt="2024-11-10T21:40:41.494" v="2678"/>
          <ac:picMkLst>
            <pc:docMk/>
            <pc:sldMk cId="1351062960" sldId="288"/>
            <ac:picMk id="5" creationId="{C6D65AFE-7F5E-0719-70EC-1A5E6A9CCB88}"/>
          </ac:picMkLst>
        </pc:picChg>
      </pc:sldChg>
    </pc:docChg>
  </pc:docChgLst>
</pc:chgInfo>
</file>

<file path=ppt/diagrams/_rels/data8.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_rels/data9.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ata10.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26.png"/><Relationship Id="rId7" Type="http://schemas.openxmlformats.org/officeDocument/2006/relationships/image" Target="../media/image16.png"/><Relationship Id="rId2" Type="http://schemas.openxmlformats.org/officeDocument/2006/relationships/image" Target="../media/image25.svg"/><Relationship Id="rId1" Type="http://schemas.openxmlformats.org/officeDocument/2006/relationships/image" Target="../media/image24.png"/><Relationship Id="rId6" Type="http://schemas.openxmlformats.org/officeDocument/2006/relationships/image" Target="../media/image29.svg"/><Relationship Id="rId5" Type="http://schemas.openxmlformats.org/officeDocument/2006/relationships/image" Target="../media/image28.png"/><Relationship Id="rId4" Type="http://schemas.openxmlformats.org/officeDocument/2006/relationships/image" Target="../media/image27.svg"/></Relationships>
</file>

<file path=ppt/diagrams/_rels/data12.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svg"/><Relationship Id="rId1" Type="http://schemas.openxmlformats.org/officeDocument/2006/relationships/image" Target="../media/image31.png"/><Relationship Id="rId6" Type="http://schemas.openxmlformats.org/officeDocument/2006/relationships/image" Target="../media/image36.svg"/><Relationship Id="rId5" Type="http://schemas.openxmlformats.org/officeDocument/2006/relationships/image" Target="../media/image35.png"/><Relationship Id="rId4" Type="http://schemas.openxmlformats.org/officeDocument/2006/relationships/image" Target="../media/image34.svg"/></Relationships>
</file>

<file path=ppt/diagrams/_rels/data14.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svg"/><Relationship Id="rId1" Type="http://schemas.openxmlformats.org/officeDocument/2006/relationships/image" Target="../media/image38.png"/><Relationship Id="rId4" Type="http://schemas.openxmlformats.org/officeDocument/2006/relationships/image" Target="../media/image41.svg"/></Relationships>
</file>

<file path=ppt/diagrams/_rels/drawing8.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_rels/drawing9.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rawing10.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26.png"/><Relationship Id="rId7" Type="http://schemas.openxmlformats.org/officeDocument/2006/relationships/image" Target="../media/image16.png"/><Relationship Id="rId2" Type="http://schemas.openxmlformats.org/officeDocument/2006/relationships/image" Target="../media/image25.svg"/><Relationship Id="rId1" Type="http://schemas.openxmlformats.org/officeDocument/2006/relationships/image" Target="../media/image24.png"/><Relationship Id="rId6" Type="http://schemas.openxmlformats.org/officeDocument/2006/relationships/image" Target="../media/image29.svg"/><Relationship Id="rId5" Type="http://schemas.openxmlformats.org/officeDocument/2006/relationships/image" Target="../media/image28.png"/><Relationship Id="rId4" Type="http://schemas.openxmlformats.org/officeDocument/2006/relationships/image" Target="../media/image27.svg"/></Relationships>
</file>

<file path=ppt/diagrams/_rels/drawing12.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svg"/><Relationship Id="rId1" Type="http://schemas.openxmlformats.org/officeDocument/2006/relationships/image" Target="../media/image31.png"/><Relationship Id="rId6" Type="http://schemas.openxmlformats.org/officeDocument/2006/relationships/image" Target="../media/image36.svg"/><Relationship Id="rId5" Type="http://schemas.openxmlformats.org/officeDocument/2006/relationships/image" Target="../media/image35.png"/><Relationship Id="rId4" Type="http://schemas.openxmlformats.org/officeDocument/2006/relationships/image" Target="../media/image34.svg"/></Relationships>
</file>

<file path=ppt/diagrams/_rels/drawing14.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svg"/><Relationship Id="rId1" Type="http://schemas.openxmlformats.org/officeDocument/2006/relationships/image" Target="../media/image38.png"/><Relationship Id="rId4" Type="http://schemas.openxmlformats.org/officeDocument/2006/relationships/image" Target="../media/image41.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1A75CDC-E9EA-480C-88D4-1FED1B01E4F1}"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78413543-10F2-4B63-A145-BA5ECE01E9BC}">
      <dgm:prSet/>
      <dgm:spPr/>
      <dgm:t>
        <a:bodyPr/>
        <a:lstStyle/>
        <a:p>
          <a:r>
            <a:rPr lang="en-US"/>
            <a:t>Cultural convergence: a growing cosmopolitan culture and lifestyle, perceived as an aspect of globalisation</a:t>
          </a:r>
        </a:p>
      </dgm:t>
    </dgm:pt>
    <dgm:pt modelId="{2AD53760-E52D-4FCD-9BC1-72DC2DF43E7D}" type="parTrans" cxnId="{716EE107-CF77-4B64-81EF-1E15FFAEAE97}">
      <dgm:prSet/>
      <dgm:spPr/>
      <dgm:t>
        <a:bodyPr/>
        <a:lstStyle/>
        <a:p>
          <a:endParaRPr lang="en-US"/>
        </a:p>
      </dgm:t>
    </dgm:pt>
    <dgm:pt modelId="{77E95D07-F1FF-4127-8E3B-3CB74A3C0941}" type="sibTrans" cxnId="{716EE107-CF77-4B64-81EF-1E15FFAEAE97}">
      <dgm:prSet/>
      <dgm:spPr/>
      <dgm:t>
        <a:bodyPr/>
        <a:lstStyle/>
        <a:p>
          <a:endParaRPr lang="en-US"/>
        </a:p>
      </dgm:t>
    </dgm:pt>
    <dgm:pt modelId="{3A1AD1BC-5D30-4605-8E02-7B30F65C1337}">
      <dgm:prSet/>
      <dgm:spPr/>
      <dgm:t>
        <a:bodyPr/>
        <a:lstStyle/>
        <a:p>
          <a:r>
            <a:rPr lang="en-US"/>
            <a:t>Persisting divergence: national differences persist depsite globalisation</a:t>
          </a:r>
        </a:p>
      </dgm:t>
    </dgm:pt>
    <dgm:pt modelId="{D2CA0198-D866-434C-A7C1-7F9F5B1125F1}" type="parTrans" cxnId="{CF361481-9026-4988-988B-DB531E1A2EFD}">
      <dgm:prSet/>
      <dgm:spPr/>
      <dgm:t>
        <a:bodyPr/>
        <a:lstStyle/>
        <a:p>
          <a:endParaRPr lang="en-US"/>
        </a:p>
      </dgm:t>
    </dgm:pt>
    <dgm:pt modelId="{E75F4BE5-777C-43FE-A74B-EDF4A2B8E23F}" type="sibTrans" cxnId="{CF361481-9026-4988-988B-DB531E1A2EFD}">
      <dgm:prSet/>
      <dgm:spPr/>
      <dgm:t>
        <a:bodyPr/>
        <a:lstStyle/>
        <a:p>
          <a:endParaRPr lang="en-US"/>
        </a:p>
      </dgm:t>
    </dgm:pt>
    <dgm:pt modelId="{CC589451-B0B2-418D-ABA4-E0DC880B5461}">
      <dgm:prSet/>
      <dgm:spPr/>
      <dgm:t>
        <a:bodyPr/>
        <a:lstStyle/>
        <a:p>
          <a:r>
            <a:rPr lang="en-US"/>
            <a:t>Cultural learning leads to "crossvergence" or gradual process of cultural integration</a:t>
          </a:r>
        </a:p>
      </dgm:t>
    </dgm:pt>
    <dgm:pt modelId="{89069D70-AB34-4E15-87B3-86A8BFA8237A}" type="parTrans" cxnId="{C33AF35E-E0E3-4C43-9C4F-683D43384F15}">
      <dgm:prSet/>
      <dgm:spPr/>
      <dgm:t>
        <a:bodyPr/>
        <a:lstStyle/>
        <a:p>
          <a:endParaRPr lang="en-US"/>
        </a:p>
      </dgm:t>
    </dgm:pt>
    <dgm:pt modelId="{66AE912C-371C-4D73-97DF-A92B5FAF7ECA}" type="sibTrans" cxnId="{C33AF35E-E0E3-4C43-9C4F-683D43384F15}">
      <dgm:prSet/>
      <dgm:spPr/>
      <dgm:t>
        <a:bodyPr/>
        <a:lstStyle/>
        <a:p>
          <a:endParaRPr lang="en-US"/>
        </a:p>
      </dgm:t>
    </dgm:pt>
    <dgm:pt modelId="{2AA2B495-002A-41AD-A768-54595F37877D}" type="pres">
      <dgm:prSet presAssocID="{D1A75CDC-E9EA-480C-88D4-1FED1B01E4F1}" presName="hierChild1" presStyleCnt="0">
        <dgm:presLayoutVars>
          <dgm:chPref val="1"/>
          <dgm:dir/>
          <dgm:animOne val="branch"/>
          <dgm:animLvl val="lvl"/>
          <dgm:resizeHandles/>
        </dgm:presLayoutVars>
      </dgm:prSet>
      <dgm:spPr/>
    </dgm:pt>
    <dgm:pt modelId="{125C4C2E-D9E0-47E7-B63D-F6B1EF0B70F8}" type="pres">
      <dgm:prSet presAssocID="{78413543-10F2-4B63-A145-BA5ECE01E9BC}" presName="hierRoot1" presStyleCnt="0"/>
      <dgm:spPr/>
    </dgm:pt>
    <dgm:pt modelId="{1CE9CE6A-6891-4613-B755-ED3E6BA8DF03}" type="pres">
      <dgm:prSet presAssocID="{78413543-10F2-4B63-A145-BA5ECE01E9BC}" presName="composite" presStyleCnt="0"/>
      <dgm:spPr/>
    </dgm:pt>
    <dgm:pt modelId="{FB198DCD-6003-493E-865D-E1BF4ACE931D}" type="pres">
      <dgm:prSet presAssocID="{78413543-10F2-4B63-A145-BA5ECE01E9BC}" presName="background" presStyleLbl="node0" presStyleIdx="0" presStyleCnt="3"/>
      <dgm:spPr/>
    </dgm:pt>
    <dgm:pt modelId="{83126846-F76E-4410-ACBD-72117C1CFB83}" type="pres">
      <dgm:prSet presAssocID="{78413543-10F2-4B63-A145-BA5ECE01E9BC}" presName="text" presStyleLbl="fgAcc0" presStyleIdx="0" presStyleCnt="3">
        <dgm:presLayoutVars>
          <dgm:chPref val="3"/>
        </dgm:presLayoutVars>
      </dgm:prSet>
      <dgm:spPr/>
    </dgm:pt>
    <dgm:pt modelId="{94ED0E66-2D52-44C3-B674-1D05D9285FA0}" type="pres">
      <dgm:prSet presAssocID="{78413543-10F2-4B63-A145-BA5ECE01E9BC}" presName="hierChild2" presStyleCnt="0"/>
      <dgm:spPr/>
    </dgm:pt>
    <dgm:pt modelId="{D7859766-6446-4223-8FB0-A18E979B11CB}" type="pres">
      <dgm:prSet presAssocID="{3A1AD1BC-5D30-4605-8E02-7B30F65C1337}" presName="hierRoot1" presStyleCnt="0"/>
      <dgm:spPr/>
    </dgm:pt>
    <dgm:pt modelId="{8F905233-7D79-457A-9539-C87583D970D8}" type="pres">
      <dgm:prSet presAssocID="{3A1AD1BC-5D30-4605-8E02-7B30F65C1337}" presName="composite" presStyleCnt="0"/>
      <dgm:spPr/>
    </dgm:pt>
    <dgm:pt modelId="{17B72A0C-CE2A-48A7-8B72-FD59F117FB7C}" type="pres">
      <dgm:prSet presAssocID="{3A1AD1BC-5D30-4605-8E02-7B30F65C1337}" presName="background" presStyleLbl="node0" presStyleIdx="1" presStyleCnt="3"/>
      <dgm:spPr/>
    </dgm:pt>
    <dgm:pt modelId="{F5889559-A77B-471A-B92A-5948D8F2FF54}" type="pres">
      <dgm:prSet presAssocID="{3A1AD1BC-5D30-4605-8E02-7B30F65C1337}" presName="text" presStyleLbl="fgAcc0" presStyleIdx="1" presStyleCnt="3">
        <dgm:presLayoutVars>
          <dgm:chPref val="3"/>
        </dgm:presLayoutVars>
      </dgm:prSet>
      <dgm:spPr/>
    </dgm:pt>
    <dgm:pt modelId="{5CE1E42B-1ED7-499E-A0E2-2FBDD2063913}" type="pres">
      <dgm:prSet presAssocID="{3A1AD1BC-5D30-4605-8E02-7B30F65C1337}" presName="hierChild2" presStyleCnt="0"/>
      <dgm:spPr/>
    </dgm:pt>
    <dgm:pt modelId="{21940A22-AFE3-4A07-A1FF-7FEA0ABC0741}" type="pres">
      <dgm:prSet presAssocID="{CC589451-B0B2-418D-ABA4-E0DC880B5461}" presName="hierRoot1" presStyleCnt="0"/>
      <dgm:spPr/>
    </dgm:pt>
    <dgm:pt modelId="{A035DBF7-668E-4DCD-9EC9-BE6400E56018}" type="pres">
      <dgm:prSet presAssocID="{CC589451-B0B2-418D-ABA4-E0DC880B5461}" presName="composite" presStyleCnt="0"/>
      <dgm:spPr/>
    </dgm:pt>
    <dgm:pt modelId="{88936256-214C-4CBC-9210-54050EAF34FA}" type="pres">
      <dgm:prSet presAssocID="{CC589451-B0B2-418D-ABA4-E0DC880B5461}" presName="background" presStyleLbl="node0" presStyleIdx="2" presStyleCnt="3"/>
      <dgm:spPr/>
    </dgm:pt>
    <dgm:pt modelId="{FCF744D6-1662-4853-BCB9-2D296E796E52}" type="pres">
      <dgm:prSet presAssocID="{CC589451-B0B2-418D-ABA4-E0DC880B5461}" presName="text" presStyleLbl="fgAcc0" presStyleIdx="2" presStyleCnt="3">
        <dgm:presLayoutVars>
          <dgm:chPref val="3"/>
        </dgm:presLayoutVars>
      </dgm:prSet>
      <dgm:spPr/>
    </dgm:pt>
    <dgm:pt modelId="{59883D35-48C1-42FD-B430-2F147BE4E929}" type="pres">
      <dgm:prSet presAssocID="{CC589451-B0B2-418D-ABA4-E0DC880B5461}" presName="hierChild2" presStyleCnt="0"/>
      <dgm:spPr/>
    </dgm:pt>
  </dgm:ptLst>
  <dgm:cxnLst>
    <dgm:cxn modelId="{716EE107-CF77-4B64-81EF-1E15FFAEAE97}" srcId="{D1A75CDC-E9EA-480C-88D4-1FED1B01E4F1}" destId="{78413543-10F2-4B63-A145-BA5ECE01E9BC}" srcOrd="0" destOrd="0" parTransId="{2AD53760-E52D-4FCD-9BC1-72DC2DF43E7D}" sibTransId="{77E95D07-F1FF-4127-8E3B-3CB74A3C0941}"/>
    <dgm:cxn modelId="{C33AF35E-E0E3-4C43-9C4F-683D43384F15}" srcId="{D1A75CDC-E9EA-480C-88D4-1FED1B01E4F1}" destId="{CC589451-B0B2-418D-ABA4-E0DC880B5461}" srcOrd="2" destOrd="0" parTransId="{89069D70-AB34-4E15-87B3-86A8BFA8237A}" sibTransId="{66AE912C-371C-4D73-97DF-A92B5FAF7ECA}"/>
    <dgm:cxn modelId="{56175A69-18DB-4A4E-B339-47A297FD2C03}" type="presOf" srcId="{78413543-10F2-4B63-A145-BA5ECE01E9BC}" destId="{83126846-F76E-4410-ACBD-72117C1CFB83}" srcOrd="0" destOrd="0" presId="urn:microsoft.com/office/officeart/2005/8/layout/hierarchy1"/>
    <dgm:cxn modelId="{CF361481-9026-4988-988B-DB531E1A2EFD}" srcId="{D1A75CDC-E9EA-480C-88D4-1FED1B01E4F1}" destId="{3A1AD1BC-5D30-4605-8E02-7B30F65C1337}" srcOrd="1" destOrd="0" parTransId="{D2CA0198-D866-434C-A7C1-7F9F5B1125F1}" sibTransId="{E75F4BE5-777C-43FE-A74B-EDF4A2B8E23F}"/>
    <dgm:cxn modelId="{FB612BBF-2A3D-47F6-8366-36B5A8B31154}" type="presOf" srcId="{3A1AD1BC-5D30-4605-8E02-7B30F65C1337}" destId="{F5889559-A77B-471A-B92A-5948D8F2FF54}" srcOrd="0" destOrd="0" presId="urn:microsoft.com/office/officeart/2005/8/layout/hierarchy1"/>
    <dgm:cxn modelId="{C3DC49C6-4C78-430C-8335-87FCB3A929B8}" type="presOf" srcId="{CC589451-B0B2-418D-ABA4-E0DC880B5461}" destId="{FCF744D6-1662-4853-BCB9-2D296E796E52}" srcOrd="0" destOrd="0" presId="urn:microsoft.com/office/officeart/2005/8/layout/hierarchy1"/>
    <dgm:cxn modelId="{5688A7D7-F78E-4333-AC37-FD29321C648B}" type="presOf" srcId="{D1A75CDC-E9EA-480C-88D4-1FED1B01E4F1}" destId="{2AA2B495-002A-41AD-A768-54595F37877D}" srcOrd="0" destOrd="0" presId="urn:microsoft.com/office/officeart/2005/8/layout/hierarchy1"/>
    <dgm:cxn modelId="{17DD4403-1EF2-446C-B182-086DA0B3FBD1}" type="presParOf" srcId="{2AA2B495-002A-41AD-A768-54595F37877D}" destId="{125C4C2E-D9E0-47E7-B63D-F6B1EF0B70F8}" srcOrd="0" destOrd="0" presId="urn:microsoft.com/office/officeart/2005/8/layout/hierarchy1"/>
    <dgm:cxn modelId="{EC26D4AB-646A-49A8-B7CE-132158614A63}" type="presParOf" srcId="{125C4C2E-D9E0-47E7-B63D-F6B1EF0B70F8}" destId="{1CE9CE6A-6891-4613-B755-ED3E6BA8DF03}" srcOrd="0" destOrd="0" presId="urn:microsoft.com/office/officeart/2005/8/layout/hierarchy1"/>
    <dgm:cxn modelId="{0AA80A01-52BC-49D9-B884-FAFB24223C62}" type="presParOf" srcId="{1CE9CE6A-6891-4613-B755-ED3E6BA8DF03}" destId="{FB198DCD-6003-493E-865D-E1BF4ACE931D}" srcOrd="0" destOrd="0" presId="urn:microsoft.com/office/officeart/2005/8/layout/hierarchy1"/>
    <dgm:cxn modelId="{0DE135BA-977B-4DAF-B134-EF47B34D7AFB}" type="presParOf" srcId="{1CE9CE6A-6891-4613-B755-ED3E6BA8DF03}" destId="{83126846-F76E-4410-ACBD-72117C1CFB83}" srcOrd="1" destOrd="0" presId="urn:microsoft.com/office/officeart/2005/8/layout/hierarchy1"/>
    <dgm:cxn modelId="{545F1139-0AEC-42A5-B31C-78C2D8A03BED}" type="presParOf" srcId="{125C4C2E-D9E0-47E7-B63D-F6B1EF0B70F8}" destId="{94ED0E66-2D52-44C3-B674-1D05D9285FA0}" srcOrd="1" destOrd="0" presId="urn:microsoft.com/office/officeart/2005/8/layout/hierarchy1"/>
    <dgm:cxn modelId="{E835045D-CF0E-4DA1-9B6A-37F55B288278}" type="presParOf" srcId="{2AA2B495-002A-41AD-A768-54595F37877D}" destId="{D7859766-6446-4223-8FB0-A18E979B11CB}" srcOrd="1" destOrd="0" presId="urn:microsoft.com/office/officeart/2005/8/layout/hierarchy1"/>
    <dgm:cxn modelId="{7CDCA951-1D62-4CF4-9B14-93B0B43F1567}" type="presParOf" srcId="{D7859766-6446-4223-8FB0-A18E979B11CB}" destId="{8F905233-7D79-457A-9539-C87583D970D8}" srcOrd="0" destOrd="0" presId="urn:microsoft.com/office/officeart/2005/8/layout/hierarchy1"/>
    <dgm:cxn modelId="{950DEAF3-32C3-452D-AC5D-C739FADDE6A1}" type="presParOf" srcId="{8F905233-7D79-457A-9539-C87583D970D8}" destId="{17B72A0C-CE2A-48A7-8B72-FD59F117FB7C}" srcOrd="0" destOrd="0" presId="urn:microsoft.com/office/officeart/2005/8/layout/hierarchy1"/>
    <dgm:cxn modelId="{654576F2-17D1-4BE0-B4F3-8DA16AD0CD1C}" type="presParOf" srcId="{8F905233-7D79-457A-9539-C87583D970D8}" destId="{F5889559-A77B-471A-B92A-5948D8F2FF54}" srcOrd="1" destOrd="0" presId="urn:microsoft.com/office/officeart/2005/8/layout/hierarchy1"/>
    <dgm:cxn modelId="{EE0B0A70-1CA0-4A95-B4EB-7A7EDD9F770F}" type="presParOf" srcId="{D7859766-6446-4223-8FB0-A18E979B11CB}" destId="{5CE1E42B-1ED7-499E-A0E2-2FBDD2063913}" srcOrd="1" destOrd="0" presId="urn:microsoft.com/office/officeart/2005/8/layout/hierarchy1"/>
    <dgm:cxn modelId="{41199C6E-7D82-4E65-8D49-8BECCA215806}" type="presParOf" srcId="{2AA2B495-002A-41AD-A768-54595F37877D}" destId="{21940A22-AFE3-4A07-A1FF-7FEA0ABC0741}" srcOrd="2" destOrd="0" presId="urn:microsoft.com/office/officeart/2005/8/layout/hierarchy1"/>
    <dgm:cxn modelId="{77F0FE92-F275-4883-AC57-FFE13B659556}" type="presParOf" srcId="{21940A22-AFE3-4A07-A1FF-7FEA0ABC0741}" destId="{A035DBF7-668E-4DCD-9EC9-BE6400E56018}" srcOrd="0" destOrd="0" presId="urn:microsoft.com/office/officeart/2005/8/layout/hierarchy1"/>
    <dgm:cxn modelId="{E838EEE0-2C21-4DD6-9C79-3A3ABD5BD27E}" type="presParOf" srcId="{A035DBF7-668E-4DCD-9EC9-BE6400E56018}" destId="{88936256-214C-4CBC-9210-54050EAF34FA}" srcOrd="0" destOrd="0" presId="urn:microsoft.com/office/officeart/2005/8/layout/hierarchy1"/>
    <dgm:cxn modelId="{F3BA300E-E67B-4A59-9F3C-0F3891E63C0A}" type="presParOf" srcId="{A035DBF7-668E-4DCD-9EC9-BE6400E56018}" destId="{FCF744D6-1662-4853-BCB9-2D296E796E52}" srcOrd="1" destOrd="0" presId="urn:microsoft.com/office/officeart/2005/8/layout/hierarchy1"/>
    <dgm:cxn modelId="{51141358-C7E0-4704-B543-A7FC5C9F43E0}" type="presParOf" srcId="{21940A22-AFE3-4A07-A1FF-7FEA0ABC0741}" destId="{59883D35-48C1-42FD-B430-2F147BE4E929}"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C0FF54F-B525-404E-A4DD-6EE42A25E491}"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08C9E8BF-17F4-4664-B070-FB266C1AD928}">
      <dgm:prSet/>
      <dgm:spPr/>
      <dgm:t>
        <a:bodyPr/>
        <a:lstStyle/>
        <a:p>
          <a:r>
            <a:rPr lang="en-US"/>
            <a:t>"a learned, shared, compelling, inter-related set of symbols whose meanings provide a set of orientations for members of a society" (Terpstra and David, 1991)</a:t>
          </a:r>
        </a:p>
      </dgm:t>
    </dgm:pt>
    <dgm:pt modelId="{CA440B27-671B-4FF5-AB20-078F1F0C6A33}" type="parTrans" cxnId="{092A2AE2-4032-4E46-92B5-0C2C328E8681}">
      <dgm:prSet/>
      <dgm:spPr/>
      <dgm:t>
        <a:bodyPr/>
        <a:lstStyle/>
        <a:p>
          <a:endParaRPr lang="en-US"/>
        </a:p>
      </dgm:t>
    </dgm:pt>
    <dgm:pt modelId="{4423CA20-429E-4C13-A029-0BC03D858507}" type="sibTrans" cxnId="{092A2AE2-4032-4E46-92B5-0C2C328E8681}">
      <dgm:prSet/>
      <dgm:spPr/>
      <dgm:t>
        <a:bodyPr/>
        <a:lstStyle/>
        <a:p>
          <a:endParaRPr lang="en-US"/>
        </a:p>
      </dgm:t>
    </dgm:pt>
    <dgm:pt modelId="{8A5DDD52-EFF6-4D57-A720-04C0FE016F74}">
      <dgm:prSet/>
      <dgm:spPr/>
      <dgm:t>
        <a:bodyPr/>
        <a:lstStyle/>
        <a:p>
          <a:r>
            <a:rPr lang="en-US"/>
            <a:t>Development of culture helps to reduce uncertainty and complexity, establishing ways of being and thinking </a:t>
          </a:r>
        </a:p>
      </dgm:t>
    </dgm:pt>
    <dgm:pt modelId="{7485C4AC-2FAB-40A3-A84B-56DDCF00749D}" type="parTrans" cxnId="{CB115DCF-A20F-435D-81C8-43267B45556A}">
      <dgm:prSet/>
      <dgm:spPr/>
      <dgm:t>
        <a:bodyPr/>
        <a:lstStyle/>
        <a:p>
          <a:endParaRPr lang="en-US"/>
        </a:p>
      </dgm:t>
    </dgm:pt>
    <dgm:pt modelId="{C8071ECA-79E0-461E-9707-678BCC1905BC}" type="sibTrans" cxnId="{CB115DCF-A20F-435D-81C8-43267B45556A}">
      <dgm:prSet/>
      <dgm:spPr/>
      <dgm:t>
        <a:bodyPr/>
        <a:lstStyle/>
        <a:p>
          <a:endParaRPr lang="en-US"/>
        </a:p>
      </dgm:t>
    </dgm:pt>
    <dgm:pt modelId="{504EB28C-58B8-46DD-9BD2-30AC86C04D0C}">
      <dgm:prSet/>
      <dgm:spPr/>
      <dgm:t>
        <a:bodyPr/>
        <a:lstStyle/>
        <a:p>
          <a:r>
            <a:rPr lang="en-US"/>
            <a:t>Shein's (1995) definition of culture as a set of shared solutions to universal problems of external adaption (how to survive) and internal integration (how to stay together)</a:t>
          </a:r>
        </a:p>
      </dgm:t>
    </dgm:pt>
    <dgm:pt modelId="{B3C9481B-F044-4040-9769-22AB13884EB2}" type="parTrans" cxnId="{4984B472-5A31-468B-AD3E-A2E307EDDE6B}">
      <dgm:prSet/>
      <dgm:spPr/>
      <dgm:t>
        <a:bodyPr/>
        <a:lstStyle/>
        <a:p>
          <a:endParaRPr lang="en-US"/>
        </a:p>
      </dgm:t>
    </dgm:pt>
    <dgm:pt modelId="{352EF366-4063-4CDD-9439-8B3F66E593B8}" type="sibTrans" cxnId="{4984B472-5A31-468B-AD3E-A2E307EDDE6B}">
      <dgm:prSet/>
      <dgm:spPr/>
      <dgm:t>
        <a:bodyPr/>
        <a:lstStyle/>
        <a:p>
          <a:endParaRPr lang="en-US"/>
        </a:p>
      </dgm:t>
    </dgm:pt>
    <dgm:pt modelId="{B5A8ECEF-ED06-4937-8088-3BC9B4BB5A1D}" type="pres">
      <dgm:prSet presAssocID="{0C0FF54F-B525-404E-A4DD-6EE42A25E491}" presName="linear" presStyleCnt="0">
        <dgm:presLayoutVars>
          <dgm:animLvl val="lvl"/>
          <dgm:resizeHandles val="exact"/>
        </dgm:presLayoutVars>
      </dgm:prSet>
      <dgm:spPr/>
    </dgm:pt>
    <dgm:pt modelId="{98D60DE4-28AB-4470-B93A-FA55C2651364}" type="pres">
      <dgm:prSet presAssocID="{08C9E8BF-17F4-4664-B070-FB266C1AD928}" presName="parentText" presStyleLbl="node1" presStyleIdx="0" presStyleCnt="3">
        <dgm:presLayoutVars>
          <dgm:chMax val="0"/>
          <dgm:bulletEnabled val="1"/>
        </dgm:presLayoutVars>
      </dgm:prSet>
      <dgm:spPr/>
    </dgm:pt>
    <dgm:pt modelId="{C599E2CE-F691-4F58-A04B-D3B30AE99A9F}" type="pres">
      <dgm:prSet presAssocID="{4423CA20-429E-4C13-A029-0BC03D858507}" presName="spacer" presStyleCnt="0"/>
      <dgm:spPr/>
    </dgm:pt>
    <dgm:pt modelId="{0A3FB8D7-9F6A-45E2-AE09-2B7C047D3EC2}" type="pres">
      <dgm:prSet presAssocID="{8A5DDD52-EFF6-4D57-A720-04C0FE016F74}" presName="parentText" presStyleLbl="node1" presStyleIdx="1" presStyleCnt="3">
        <dgm:presLayoutVars>
          <dgm:chMax val="0"/>
          <dgm:bulletEnabled val="1"/>
        </dgm:presLayoutVars>
      </dgm:prSet>
      <dgm:spPr/>
    </dgm:pt>
    <dgm:pt modelId="{7AAE2D31-D14A-45F0-AB97-1296E66D88E8}" type="pres">
      <dgm:prSet presAssocID="{C8071ECA-79E0-461E-9707-678BCC1905BC}" presName="spacer" presStyleCnt="0"/>
      <dgm:spPr/>
    </dgm:pt>
    <dgm:pt modelId="{4F331818-DE71-4E89-B9D5-144FE8622AB7}" type="pres">
      <dgm:prSet presAssocID="{504EB28C-58B8-46DD-9BD2-30AC86C04D0C}" presName="parentText" presStyleLbl="node1" presStyleIdx="2" presStyleCnt="3">
        <dgm:presLayoutVars>
          <dgm:chMax val="0"/>
          <dgm:bulletEnabled val="1"/>
        </dgm:presLayoutVars>
      </dgm:prSet>
      <dgm:spPr/>
    </dgm:pt>
  </dgm:ptLst>
  <dgm:cxnLst>
    <dgm:cxn modelId="{8892294D-CC2D-470E-AC6C-F3DE71C0FE68}" type="presOf" srcId="{8A5DDD52-EFF6-4D57-A720-04C0FE016F74}" destId="{0A3FB8D7-9F6A-45E2-AE09-2B7C047D3EC2}" srcOrd="0" destOrd="0" presId="urn:microsoft.com/office/officeart/2005/8/layout/vList2"/>
    <dgm:cxn modelId="{4984B472-5A31-468B-AD3E-A2E307EDDE6B}" srcId="{0C0FF54F-B525-404E-A4DD-6EE42A25E491}" destId="{504EB28C-58B8-46DD-9BD2-30AC86C04D0C}" srcOrd="2" destOrd="0" parTransId="{B3C9481B-F044-4040-9769-22AB13884EB2}" sibTransId="{352EF366-4063-4CDD-9439-8B3F66E593B8}"/>
    <dgm:cxn modelId="{27473C96-7F2E-484D-9346-406AA7BBD037}" type="presOf" srcId="{08C9E8BF-17F4-4664-B070-FB266C1AD928}" destId="{98D60DE4-28AB-4470-B93A-FA55C2651364}" srcOrd="0" destOrd="0" presId="urn:microsoft.com/office/officeart/2005/8/layout/vList2"/>
    <dgm:cxn modelId="{E65444B7-D93D-438F-A140-98F52EFCCD04}" type="presOf" srcId="{504EB28C-58B8-46DD-9BD2-30AC86C04D0C}" destId="{4F331818-DE71-4E89-B9D5-144FE8622AB7}" srcOrd="0" destOrd="0" presId="urn:microsoft.com/office/officeart/2005/8/layout/vList2"/>
    <dgm:cxn modelId="{CB115DCF-A20F-435D-81C8-43267B45556A}" srcId="{0C0FF54F-B525-404E-A4DD-6EE42A25E491}" destId="{8A5DDD52-EFF6-4D57-A720-04C0FE016F74}" srcOrd="1" destOrd="0" parTransId="{7485C4AC-2FAB-40A3-A84B-56DDCF00749D}" sibTransId="{C8071ECA-79E0-461E-9707-678BCC1905BC}"/>
    <dgm:cxn modelId="{092A2AE2-4032-4E46-92B5-0C2C328E8681}" srcId="{0C0FF54F-B525-404E-A4DD-6EE42A25E491}" destId="{08C9E8BF-17F4-4664-B070-FB266C1AD928}" srcOrd="0" destOrd="0" parTransId="{CA440B27-671B-4FF5-AB20-078F1F0C6A33}" sibTransId="{4423CA20-429E-4C13-A029-0BC03D858507}"/>
    <dgm:cxn modelId="{BCFD25FE-954D-451A-9490-A43B2DA11199}" type="presOf" srcId="{0C0FF54F-B525-404E-A4DD-6EE42A25E491}" destId="{B5A8ECEF-ED06-4937-8088-3BC9B4BB5A1D}" srcOrd="0" destOrd="0" presId="urn:microsoft.com/office/officeart/2005/8/layout/vList2"/>
    <dgm:cxn modelId="{71233D31-BBA5-40AE-9135-E0CE33C6A643}" type="presParOf" srcId="{B5A8ECEF-ED06-4937-8088-3BC9B4BB5A1D}" destId="{98D60DE4-28AB-4470-B93A-FA55C2651364}" srcOrd="0" destOrd="0" presId="urn:microsoft.com/office/officeart/2005/8/layout/vList2"/>
    <dgm:cxn modelId="{79D610E1-DB95-4422-A027-059217BBDD44}" type="presParOf" srcId="{B5A8ECEF-ED06-4937-8088-3BC9B4BB5A1D}" destId="{C599E2CE-F691-4F58-A04B-D3B30AE99A9F}" srcOrd="1" destOrd="0" presId="urn:microsoft.com/office/officeart/2005/8/layout/vList2"/>
    <dgm:cxn modelId="{8C76D0A1-1939-41A0-B348-DE0C7E29E9F9}" type="presParOf" srcId="{B5A8ECEF-ED06-4937-8088-3BC9B4BB5A1D}" destId="{0A3FB8D7-9F6A-45E2-AE09-2B7C047D3EC2}" srcOrd="2" destOrd="0" presId="urn:microsoft.com/office/officeart/2005/8/layout/vList2"/>
    <dgm:cxn modelId="{9B6C7CFA-DDF2-42A9-963D-C7B0726DFD2E}" type="presParOf" srcId="{B5A8ECEF-ED06-4937-8088-3BC9B4BB5A1D}" destId="{7AAE2D31-D14A-45F0-AB97-1296E66D88E8}" srcOrd="3" destOrd="0" presId="urn:microsoft.com/office/officeart/2005/8/layout/vList2"/>
    <dgm:cxn modelId="{CD510B8B-8FB7-4E45-AA03-D1867EE0253E}" type="presParOf" srcId="{B5A8ECEF-ED06-4937-8088-3BC9B4BB5A1D}" destId="{4F331818-DE71-4E89-B9D5-144FE8622AB7}"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F94C592-0BB9-44C3-B8B4-15B05E2E6112}"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76C7212F-410B-4761-8741-3BD580154E5A}">
      <dgm:prSet/>
      <dgm:spPr/>
      <dgm:t>
        <a:bodyPr/>
        <a:lstStyle/>
        <a:p>
          <a:r>
            <a:rPr lang="en-US"/>
            <a:t>Physical environment</a:t>
          </a:r>
        </a:p>
      </dgm:t>
    </dgm:pt>
    <dgm:pt modelId="{AD1302EA-0B6E-4A84-8073-C3CC039279F9}" type="parTrans" cxnId="{8D17F770-C016-481C-BEC2-43465DCF4D6A}">
      <dgm:prSet/>
      <dgm:spPr/>
      <dgm:t>
        <a:bodyPr/>
        <a:lstStyle/>
        <a:p>
          <a:endParaRPr lang="en-US"/>
        </a:p>
      </dgm:t>
    </dgm:pt>
    <dgm:pt modelId="{93616E4C-BB5A-4D2E-8D34-72423EC8B125}" type="sibTrans" cxnId="{8D17F770-C016-481C-BEC2-43465DCF4D6A}">
      <dgm:prSet/>
      <dgm:spPr/>
      <dgm:t>
        <a:bodyPr/>
        <a:lstStyle/>
        <a:p>
          <a:endParaRPr lang="en-US"/>
        </a:p>
      </dgm:t>
    </dgm:pt>
    <dgm:pt modelId="{32CA4094-6E98-402E-A832-F58C8D4A7257}">
      <dgm:prSet/>
      <dgm:spPr/>
      <dgm:t>
        <a:bodyPr/>
        <a:lstStyle/>
        <a:p>
          <a:r>
            <a:rPr lang="en-US"/>
            <a:t>History</a:t>
          </a:r>
        </a:p>
      </dgm:t>
    </dgm:pt>
    <dgm:pt modelId="{CB6BD8F3-6DCF-4851-980F-D1360F2D5481}" type="parTrans" cxnId="{A4FEF90D-B29B-41DF-B5B8-D52D25CCD68D}">
      <dgm:prSet/>
      <dgm:spPr/>
      <dgm:t>
        <a:bodyPr/>
        <a:lstStyle/>
        <a:p>
          <a:endParaRPr lang="en-US"/>
        </a:p>
      </dgm:t>
    </dgm:pt>
    <dgm:pt modelId="{050A5B3E-509D-470D-ABD2-CED3AD6B8C80}" type="sibTrans" cxnId="{A4FEF90D-B29B-41DF-B5B8-D52D25CCD68D}">
      <dgm:prSet/>
      <dgm:spPr/>
      <dgm:t>
        <a:bodyPr/>
        <a:lstStyle/>
        <a:p>
          <a:endParaRPr lang="en-US"/>
        </a:p>
      </dgm:t>
    </dgm:pt>
    <dgm:pt modelId="{B8006687-157F-4D7F-A935-D0BEF6AFEC11}">
      <dgm:prSet/>
      <dgm:spPr/>
      <dgm:t>
        <a:bodyPr/>
        <a:lstStyle/>
        <a:p>
          <a:r>
            <a:rPr lang="en-US"/>
            <a:t>Influence of religion, education, media</a:t>
          </a:r>
        </a:p>
      </dgm:t>
    </dgm:pt>
    <dgm:pt modelId="{FBF657F8-18FB-462E-BBB7-28D83992138E}" type="parTrans" cxnId="{453D7606-BF2B-4264-B0C9-D708E1194C2F}">
      <dgm:prSet/>
      <dgm:spPr/>
      <dgm:t>
        <a:bodyPr/>
        <a:lstStyle/>
        <a:p>
          <a:endParaRPr lang="en-US"/>
        </a:p>
      </dgm:t>
    </dgm:pt>
    <dgm:pt modelId="{3C4CB704-B0D1-4EA8-97AE-98F7F21890EF}" type="sibTrans" cxnId="{453D7606-BF2B-4264-B0C9-D708E1194C2F}">
      <dgm:prSet/>
      <dgm:spPr/>
      <dgm:t>
        <a:bodyPr/>
        <a:lstStyle/>
        <a:p>
          <a:endParaRPr lang="en-US"/>
        </a:p>
      </dgm:t>
    </dgm:pt>
    <dgm:pt modelId="{86E6A694-1223-4784-ADD4-73172F4F557E}">
      <dgm:prSet/>
      <dgm:spPr/>
      <dgm:t>
        <a:bodyPr/>
        <a:lstStyle/>
        <a:p>
          <a:r>
            <a:rPr lang="en-US"/>
            <a:t>Culture can transcend national borders</a:t>
          </a:r>
        </a:p>
      </dgm:t>
    </dgm:pt>
    <dgm:pt modelId="{8255DAFD-4953-404B-B784-D7FF279E2829}" type="parTrans" cxnId="{C7CE3354-77B4-40C6-84F6-6A5B716F7A30}">
      <dgm:prSet/>
      <dgm:spPr/>
      <dgm:t>
        <a:bodyPr/>
        <a:lstStyle/>
        <a:p>
          <a:endParaRPr lang="en-US"/>
        </a:p>
      </dgm:t>
    </dgm:pt>
    <dgm:pt modelId="{860A79EC-60FB-460D-8453-6DC78ADF4305}" type="sibTrans" cxnId="{C7CE3354-77B4-40C6-84F6-6A5B716F7A30}">
      <dgm:prSet/>
      <dgm:spPr/>
      <dgm:t>
        <a:bodyPr/>
        <a:lstStyle/>
        <a:p>
          <a:endParaRPr lang="en-US"/>
        </a:p>
      </dgm:t>
    </dgm:pt>
    <dgm:pt modelId="{186994BB-8065-48C8-9512-3DEE5E81A17D}">
      <dgm:prSet/>
      <dgm:spPr/>
      <dgm:t>
        <a:bodyPr/>
        <a:lstStyle/>
        <a:p>
          <a:r>
            <a:rPr lang="en-US"/>
            <a:t>Recognise the existence of sub-cultures</a:t>
          </a:r>
        </a:p>
      </dgm:t>
    </dgm:pt>
    <dgm:pt modelId="{22ECDDA5-E7CE-441C-B679-6629D431B175}" type="parTrans" cxnId="{FE2108E0-6938-40F4-A40F-921B5FD910F4}">
      <dgm:prSet/>
      <dgm:spPr/>
      <dgm:t>
        <a:bodyPr/>
        <a:lstStyle/>
        <a:p>
          <a:endParaRPr lang="en-US"/>
        </a:p>
      </dgm:t>
    </dgm:pt>
    <dgm:pt modelId="{11AD3818-1426-4FBA-8EAD-23B125AE2401}" type="sibTrans" cxnId="{FE2108E0-6938-40F4-A40F-921B5FD910F4}">
      <dgm:prSet/>
      <dgm:spPr/>
      <dgm:t>
        <a:bodyPr/>
        <a:lstStyle/>
        <a:p>
          <a:endParaRPr lang="en-US"/>
        </a:p>
      </dgm:t>
    </dgm:pt>
    <dgm:pt modelId="{BD4FB320-E66F-48DA-B236-244A70C618BF}" type="pres">
      <dgm:prSet presAssocID="{DF94C592-0BB9-44C3-B8B4-15B05E2E6112}" presName="linear" presStyleCnt="0">
        <dgm:presLayoutVars>
          <dgm:animLvl val="lvl"/>
          <dgm:resizeHandles val="exact"/>
        </dgm:presLayoutVars>
      </dgm:prSet>
      <dgm:spPr/>
    </dgm:pt>
    <dgm:pt modelId="{5F02F468-0869-4B62-B4EB-2C4DE7B05FB2}" type="pres">
      <dgm:prSet presAssocID="{76C7212F-410B-4761-8741-3BD580154E5A}" presName="parentText" presStyleLbl="node1" presStyleIdx="0" presStyleCnt="5">
        <dgm:presLayoutVars>
          <dgm:chMax val="0"/>
          <dgm:bulletEnabled val="1"/>
        </dgm:presLayoutVars>
      </dgm:prSet>
      <dgm:spPr/>
    </dgm:pt>
    <dgm:pt modelId="{0AE941EE-2378-45AA-840F-0FBF80966A0C}" type="pres">
      <dgm:prSet presAssocID="{93616E4C-BB5A-4D2E-8D34-72423EC8B125}" presName="spacer" presStyleCnt="0"/>
      <dgm:spPr/>
    </dgm:pt>
    <dgm:pt modelId="{CA254F25-19BA-42D3-AB8C-91B5897C022D}" type="pres">
      <dgm:prSet presAssocID="{32CA4094-6E98-402E-A832-F58C8D4A7257}" presName="parentText" presStyleLbl="node1" presStyleIdx="1" presStyleCnt="5">
        <dgm:presLayoutVars>
          <dgm:chMax val="0"/>
          <dgm:bulletEnabled val="1"/>
        </dgm:presLayoutVars>
      </dgm:prSet>
      <dgm:spPr/>
    </dgm:pt>
    <dgm:pt modelId="{CF78030D-1672-485D-B3DF-DC34CC8CC342}" type="pres">
      <dgm:prSet presAssocID="{050A5B3E-509D-470D-ABD2-CED3AD6B8C80}" presName="spacer" presStyleCnt="0"/>
      <dgm:spPr/>
    </dgm:pt>
    <dgm:pt modelId="{52AD73CB-BB95-4629-90DF-4F5F19BA7977}" type="pres">
      <dgm:prSet presAssocID="{B8006687-157F-4D7F-A935-D0BEF6AFEC11}" presName="parentText" presStyleLbl="node1" presStyleIdx="2" presStyleCnt="5">
        <dgm:presLayoutVars>
          <dgm:chMax val="0"/>
          <dgm:bulletEnabled val="1"/>
        </dgm:presLayoutVars>
      </dgm:prSet>
      <dgm:spPr/>
    </dgm:pt>
    <dgm:pt modelId="{00C26508-51A8-49FF-B24D-8F60061A80A9}" type="pres">
      <dgm:prSet presAssocID="{3C4CB704-B0D1-4EA8-97AE-98F7F21890EF}" presName="spacer" presStyleCnt="0"/>
      <dgm:spPr/>
    </dgm:pt>
    <dgm:pt modelId="{3ACF6564-AD7C-493A-9C7D-D1CEF2F1F7C0}" type="pres">
      <dgm:prSet presAssocID="{86E6A694-1223-4784-ADD4-73172F4F557E}" presName="parentText" presStyleLbl="node1" presStyleIdx="3" presStyleCnt="5">
        <dgm:presLayoutVars>
          <dgm:chMax val="0"/>
          <dgm:bulletEnabled val="1"/>
        </dgm:presLayoutVars>
      </dgm:prSet>
      <dgm:spPr/>
    </dgm:pt>
    <dgm:pt modelId="{4CC734A1-8DC2-4FD9-942A-2897D17AFB61}" type="pres">
      <dgm:prSet presAssocID="{860A79EC-60FB-460D-8453-6DC78ADF4305}" presName="spacer" presStyleCnt="0"/>
      <dgm:spPr/>
    </dgm:pt>
    <dgm:pt modelId="{B3AF2D18-E62B-4C66-88D3-FC98B7B44577}" type="pres">
      <dgm:prSet presAssocID="{186994BB-8065-48C8-9512-3DEE5E81A17D}" presName="parentText" presStyleLbl="node1" presStyleIdx="4" presStyleCnt="5">
        <dgm:presLayoutVars>
          <dgm:chMax val="0"/>
          <dgm:bulletEnabled val="1"/>
        </dgm:presLayoutVars>
      </dgm:prSet>
      <dgm:spPr/>
    </dgm:pt>
  </dgm:ptLst>
  <dgm:cxnLst>
    <dgm:cxn modelId="{453D7606-BF2B-4264-B0C9-D708E1194C2F}" srcId="{DF94C592-0BB9-44C3-B8B4-15B05E2E6112}" destId="{B8006687-157F-4D7F-A935-D0BEF6AFEC11}" srcOrd="2" destOrd="0" parTransId="{FBF657F8-18FB-462E-BBB7-28D83992138E}" sibTransId="{3C4CB704-B0D1-4EA8-97AE-98F7F21890EF}"/>
    <dgm:cxn modelId="{A4FEF90D-B29B-41DF-B5B8-D52D25CCD68D}" srcId="{DF94C592-0BB9-44C3-B8B4-15B05E2E6112}" destId="{32CA4094-6E98-402E-A832-F58C8D4A7257}" srcOrd="1" destOrd="0" parTransId="{CB6BD8F3-6DCF-4851-980F-D1360F2D5481}" sibTransId="{050A5B3E-509D-470D-ABD2-CED3AD6B8C80}"/>
    <dgm:cxn modelId="{FF62D268-DD42-4274-8A37-96DC4F1B1548}" type="presOf" srcId="{B8006687-157F-4D7F-A935-D0BEF6AFEC11}" destId="{52AD73CB-BB95-4629-90DF-4F5F19BA7977}" srcOrd="0" destOrd="0" presId="urn:microsoft.com/office/officeart/2005/8/layout/vList2"/>
    <dgm:cxn modelId="{A297024B-3CBE-40B6-A88A-FB6EB1A8E1AD}" type="presOf" srcId="{32CA4094-6E98-402E-A832-F58C8D4A7257}" destId="{CA254F25-19BA-42D3-AB8C-91B5897C022D}" srcOrd="0" destOrd="0" presId="urn:microsoft.com/office/officeart/2005/8/layout/vList2"/>
    <dgm:cxn modelId="{8D17F770-C016-481C-BEC2-43465DCF4D6A}" srcId="{DF94C592-0BB9-44C3-B8B4-15B05E2E6112}" destId="{76C7212F-410B-4761-8741-3BD580154E5A}" srcOrd="0" destOrd="0" parTransId="{AD1302EA-0B6E-4A84-8073-C3CC039279F9}" sibTransId="{93616E4C-BB5A-4D2E-8D34-72423EC8B125}"/>
    <dgm:cxn modelId="{C7CE3354-77B4-40C6-84F6-6A5B716F7A30}" srcId="{DF94C592-0BB9-44C3-B8B4-15B05E2E6112}" destId="{86E6A694-1223-4784-ADD4-73172F4F557E}" srcOrd="3" destOrd="0" parTransId="{8255DAFD-4953-404B-B784-D7FF279E2829}" sibTransId="{860A79EC-60FB-460D-8453-6DC78ADF4305}"/>
    <dgm:cxn modelId="{71DA9BB7-27EF-4405-8F52-7447677CDCBB}" type="presOf" srcId="{86E6A694-1223-4784-ADD4-73172F4F557E}" destId="{3ACF6564-AD7C-493A-9C7D-D1CEF2F1F7C0}" srcOrd="0" destOrd="0" presId="urn:microsoft.com/office/officeart/2005/8/layout/vList2"/>
    <dgm:cxn modelId="{715C6EBD-9167-4C7A-A6DB-BEEE98CBCD80}" type="presOf" srcId="{186994BB-8065-48C8-9512-3DEE5E81A17D}" destId="{B3AF2D18-E62B-4C66-88D3-FC98B7B44577}" srcOrd="0" destOrd="0" presId="urn:microsoft.com/office/officeart/2005/8/layout/vList2"/>
    <dgm:cxn modelId="{B0E601C1-26FF-4619-AFBD-9226D89C2D64}" type="presOf" srcId="{DF94C592-0BB9-44C3-B8B4-15B05E2E6112}" destId="{BD4FB320-E66F-48DA-B236-244A70C618BF}" srcOrd="0" destOrd="0" presId="urn:microsoft.com/office/officeart/2005/8/layout/vList2"/>
    <dgm:cxn modelId="{2ABFAFD4-72C6-4B71-AFCE-5470AC1427FC}" type="presOf" srcId="{76C7212F-410B-4761-8741-3BD580154E5A}" destId="{5F02F468-0869-4B62-B4EB-2C4DE7B05FB2}" srcOrd="0" destOrd="0" presId="urn:microsoft.com/office/officeart/2005/8/layout/vList2"/>
    <dgm:cxn modelId="{FE2108E0-6938-40F4-A40F-921B5FD910F4}" srcId="{DF94C592-0BB9-44C3-B8B4-15B05E2E6112}" destId="{186994BB-8065-48C8-9512-3DEE5E81A17D}" srcOrd="4" destOrd="0" parTransId="{22ECDDA5-E7CE-441C-B679-6629D431B175}" sibTransId="{11AD3818-1426-4FBA-8EAD-23B125AE2401}"/>
    <dgm:cxn modelId="{EA9C2E26-ACD1-449B-8DEF-219FD69437FF}" type="presParOf" srcId="{BD4FB320-E66F-48DA-B236-244A70C618BF}" destId="{5F02F468-0869-4B62-B4EB-2C4DE7B05FB2}" srcOrd="0" destOrd="0" presId="urn:microsoft.com/office/officeart/2005/8/layout/vList2"/>
    <dgm:cxn modelId="{5909BAE0-D6D3-45E5-8579-3D551AAD606A}" type="presParOf" srcId="{BD4FB320-E66F-48DA-B236-244A70C618BF}" destId="{0AE941EE-2378-45AA-840F-0FBF80966A0C}" srcOrd="1" destOrd="0" presId="urn:microsoft.com/office/officeart/2005/8/layout/vList2"/>
    <dgm:cxn modelId="{2AF99904-DE1F-4AD6-B66F-D96AB46935AC}" type="presParOf" srcId="{BD4FB320-E66F-48DA-B236-244A70C618BF}" destId="{CA254F25-19BA-42D3-AB8C-91B5897C022D}" srcOrd="2" destOrd="0" presId="urn:microsoft.com/office/officeart/2005/8/layout/vList2"/>
    <dgm:cxn modelId="{16C5AC1A-1795-4063-8E59-2237335A8546}" type="presParOf" srcId="{BD4FB320-E66F-48DA-B236-244A70C618BF}" destId="{CF78030D-1672-485D-B3DF-DC34CC8CC342}" srcOrd="3" destOrd="0" presId="urn:microsoft.com/office/officeart/2005/8/layout/vList2"/>
    <dgm:cxn modelId="{AA306919-124C-4F4E-AE31-ED09013EC456}" type="presParOf" srcId="{BD4FB320-E66F-48DA-B236-244A70C618BF}" destId="{52AD73CB-BB95-4629-90DF-4F5F19BA7977}" srcOrd="4" destOrd="0" presId="urn:microsoft.com/office/officeart/2005/8/layout/vList2"/>
    <dgm:cxn modelId="{2A22A1FA-902D-44F4-B47B-A920E6D4EC32}" type="presParOf" srcId="{BD4FB320-E66F-48DA-B236-244A70C618BF}" destId="{00C26508-51A8-49FF-B24D-8F60061A80A9}" srcOrd="5" destOrd="0" presId="urn:microsoft.com/office/officeart/2005/8/layout/vList2"/>
    <dgm:cxn modelId="{A43C00B6-EEAD-4C7A-8716-F1C56E52C471}" type="presParOf" srcId="{BD4FB320-E66F-48DA-B236-244A70C618BF}" destId="{3ACF6564-AD7C-493A-9C7D-D1CEF2F1F7C0}" srcOrd="6" destOrd="0" presId="urn:microsoft.com/office/officeart/2005/8/layout/vList2"/>
    <dgm:cxn modelId="{90DAB826-EA29-49FA-8DC3-116C4E4EF4F6}" type="presParOf" srcId="{BD4FB320-E66F-48DA-B236-244A70C618BF}" destId="{4CC734A1-8DC2-4FD9-942A-2897D17AFB61}" srcOrd="7" destOrd="0" presId="urn:microsoft.com/office/officeart/2005/8/layout/vList2"/>
    <dgm:cxn modelId="{56FDEC81-61A6-41BA-A25F-016770CC3148}" type="presParOf" srcId="{BD4FB320-E66F-48DA-B236-244A70C618BF}" destId="{B3AF2D18-E62B-4C66-88D3-FC98B7B44577}"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EEDFB45-FCC5-4487-AFFB-AAB3A985C2B0}"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B1B07426-B355-4D24-B477-9A3493C65BF4}">
      <dgm:prSet/>
      <dgm:spPr/>
      <dgm:t>
        <a:bodyPr/>
        <a:lstStyle/>
        <a:p>
          <a:r>
            <a:rPr lang="en-US"/>
            <a:t>Promotes an overly static view of culture</a:t>
          </a:r>
        </a:p>
      </dgm:t>
    </dgm:pt>
    <dgm:pt modelId="{2B73029D-00F2-445B-86E0-2D831A6439D3}" type="parTrans" cxnId="{1C77ACF7-317B-4AEF-8B58-7182E325620F}">
      <dgm:prSet/>
      <dgm:spPr/>
      <dgm:t>
        <a:bodyPr/>
        <a:lstStyle/>
        <a:p>
          <a:endParaRPr lang="en-US"/>
        </a:p>
      </dgm:t>
    </dgm:pt>
    <dgm:pt modelId="{B578F27C-6966-4119-9DC8-116290AC2AB0}" type="sibTrans" cxnId="{1C77ACF7-317B-4AEF-8B58-7182E325620F}">
      <dgm:prSet/>
      <dgm:spPr/>
      <dgm:t>
        <a:bodyPr/>
        <a:lstStyle/>
        <a:p>
          <a:endParaRPr lang="en-US"/>
        </a:p>
      </dgm:t>
    </dgm:pt>
    <dgm:pt modelId="{DD07BFB4-0E19-4618-95F8-B35168A27C26}">
      <dgm:prSet/>
      <dgm:spPr/>
      <dgm:t>
        <a:bodyPr/>
        <a:lstStyle/>
        <a:p>
          <a:r>
            <a:rPr lang="en-US"/>
            <a:t>Original research conducted with IBM employees (n200) in 1960s</a:t>
          </a:r>
        </a:p>
      </dgm:t>
    </dgm:pt>
    <dgm:pt modelId="{C5D58C9B-93D5-47BD-8FAF-A8F5AB662436}" type="parTrans" cxnId="{EF80D843-A32D-4B33-9E93-72748027BF1C}">
      <dgm:prSet/>
      <dgm:spPr/>
      <dgm:t>
        <a:bodyPr/>
        <a:lstStyle/>
        <a:p>
          <a:endParaRPr lang="en-US"/>
        </a:p>
      </dgm:t>
    </dgm:pt>
    <dgm:pt modelId="{240E1268-46C0-4A7A-95B4-CD81A4B66FBD}" type="sibTrans" cxnId="{EF80D843-A32D-4B33-9E93-72748027BF1C}">
      <dgm:prSet/>
      <dgm:spPr/>
      <dgm:t>
        <a:bodyPr/>
        <a:lstStyle/>
        <a:p>
          <a:endParaRPr lang="en-US"/>
        </a:p>
      </dgm:t>
    </dgm:pt>
    <dgm:pt modelId="{1CACDBE3-C402-4082-A859-1DAF41DC8192}">
      <dgm:prSet/>
      <dgm:spPr/>
      <dgm:t>
        <a:bodyPr/>
        <a:lstStyle/>
        <a:p>
          <a:r>
            <a:rPr lang="en-US"/>
            <a:t>Focuses on national cultures, which may not capture regional or individual variations</a:t>
          </a:r>
        </a:p>
      </dgm:t>
    </dgm:pt>
    <dgm:pt modelId="{63CDE008-19A3-4172-A68D-D69176505BA6}" type="parTrans" cxnId="{2AC80D45-C9D2-45CA-8FEC-349543E660D0}">
      <dgm:prSet/>
      <dgm:spPr/>
      <dgm:t>
        <a:bodyPr/>
        <a:lstStyle/>
        <a:p>
          <a:endParaRPr lang="en-US"/>
        </a:p>
      </dgm:t>
    </dgm:pt>
    <dgm:pt modelId="{1C682368-990A-418E-B7AA-2A91F32FC521}" type="sibTrans" cxnId="{2AC80D45-C9D2-45CA-8FEC-349543E660D0}">
      <dgm:prSet/>
      <dgm:spPr/>
      <dgm:t>
        <a:bodyPr/>
        <a:lstStyle/>
        <a:p>
          <a:endParaRPr lang="en-US"/>
        </a:p>
      </dgm:t>
    </dgm:pt>
    <dgm:pt modelId="{CEE5255B-1E7D-43EC-8882-5C09360647D1}">
      <dgm:prSet/>
      <dgm:spPr/>
      <dgm:t>
        <a:bodyPr/>
        <a:lstStyle/>
        <a:p>
          <a:r>
            <a:rPr lang="en-US"/>
            <a:t>Western bias</a:t>
          </a:r>
        </a:p>
      </dgm:t>
    </dgm:pt>
    <dgm:pt modelId="{A901428E-2A99-4BB5-827C-BA1D8605D594}" type="parTrans" cxnId="{53C66A33-11BA-4594-8BA6-9E3E5B0E0527}">
      <dgm:prSet/>
      <dgm:spPr/>
      <dgm:t>
        <a:bodyPr/>
        <a:lstStyle/>
        <a:p>
          <a:endParaRPr lang="en-US"/>
        </a:p>
      </dgm:t>
    </dgm:pt>
    <dgm:pt modelId="{8CBEF610-1A62-4894-903A-CA6C33250DBC}" type="sibTrans" cxnId="{53C66A33-11BA-4594-8BA6-9E3E5B0E0527}">
      <dgm:prSet/>
      <dgm:spPr/>
      <dgm:t>
        <a:bodyPr/>
        <a:lstStyle/>
        <a:p>
          <a:endParaRPr lang="en-US"/>
        </a:p>
      </dgm:t>
    </dgm:pt>
    <dgm:pt modelId="{0BB0044C-C77F-4994-95A3-22814CD6F4B5}" type="pres">
      <dgm:prSet presAssocID="{7EEDFB45-FCC5-4487-AFFB-AAB3A985C2B0}" presName="hierChild1" presStyleCnt="0">
        <dgm:presLayoutVars>
          <dgm:chPref val="1"/>
          <dgm:dir/>
          <dgm:animOne val="branch"/>
          <dgm:animLvl val="lvl"/>
          <dgm:resizeHandles/>
        </dgm:presLayoutVars>
      </dgm:prSet>
      <dgm:spPr/>
    </dgm:pt>
    <dgm:pt modelId="{888A7C4D-0C33-4E9E-A379-B822B3490E4F}" type="pres">
      <dgm:prSet presAssocID="{B1B07426-B355-4D24-B477-9A3493C65BF4}" presName="hierRoot1" presStyleCnt="0"/>
      <dgm:spPr/>
    </dgm:pt>
    <dgm:pt modelId="{9B5D03FB-4256-478A-85B2-090A357CE0A3}" type="pres">
      <dgm:prSet presAssocID="{B1B07426-B355-4D24-B477-9A3493C65BF4}" presName="composite" presStyleCnt="0"/>
      <dgm:spPr/>
    </dgm:pt>
    <dgm:pt modelId="{0BC1DB21-E218-489E-BBD1-1033C9122BB2}" type="pres">
      <dgm:prSet presAssocID="{B1B07426-B355-4D24-B477-9A3493C65BF4}" presName="background" presStyleLbl="node0" presStyleIdx="0" presStyleCnt="4"/>
      <dgm:spPr/>
    </dgm:pt>
    <dgm:pt modelId="{3AC33C16-9C4D-45AA-877C-B3B0BA81D426}" type="pres">
      <dgm:prSet presAssocID="{B1B07426-B355-4D24-B477-9A3493C65BF4}" presName="text" presStyleLbl="fgAcc0" presStyleIdx="0" presStyleCnt="4">
        <dgm:presLayoutVars>
          <dgm:chPref val="3"/>
        </dgm:presLayoutVars>
      </dgm:prSet>
      <dgm:spPr/>
    </dgm:pt>
    <dgm:pt modelId="{2A798275-C0DC-4B7E-8361-D4C01C2157AA}" type="pres">
      <dgm:prSet presAssocID="{B1B07426-B355-4D24-B477-9A3493C65BF4}" presName="hierChild2" presStyleCnt="0"/>
      <dgm:spPr/>
    </dgm:pt>
    <dgm:pt modelId="{699FE311-1FED-45D2-836D-A5712A9EFEDD}" type="pres">
      <dgm:prSet presAssocID="{DD07BFB4-0E19-4618-95F8-B35168A27C26}" presName="hierRoot1" presStyleCnt="0"/>
      <dgm:spPr/>
    </dgm:pt>
    <dgm:pt modelId="{F9F30A92-2419-421D-870B-0605DE686190}" type="pres">
      <dgm:prSet presAssocID="{DD07BFB4-0E19-4618-95F8-B35168A27C26}" presName="composite" presStyleCnt="0"/>
      <dgm:spPr/>
    </dgm:pt>
    <dgm:pt modelId="{A4E5BEF1-0AFF-439D-B6CD-3FFCA675FF34}" type="pres">
      <dgm:prSet presAssocID="{DD07BFB4-0E19-4618-95F8-B35168A27C26}" presName="background" presStyleLbl="node0" presStyleIdx="1" presStyleCnt="4"/>
      <dgm:spPr/>
    </dgm:pt>
    <dgm:pt modelId="{1F528286-51C9-4B8A-94FE-1F4321571759}" type="pres">
      <dgm:prSet presAssocID="{DD07BFB4-0E19-4618-95F8-B35168A27C26}" presName="text" presStyleLbl="fgAcc0" presStyleIdx="1" presStyleCnt="4">
        <dgm:presLayoutVars>
          <dgm:chPref val="3"/>
        </dgm:presLayoutVars>
      </dgm:prSet>
      <dgm:spPr/>
    </dgm:pt>
    <dgm:pt modelId="{326A3DCF-478A-40E3-BBE6-094A1038773D}" type="pres">
      <dgm:prSet presAssocID="{DD07BFB4-0E19-4618-95F8-B35168A27C26}" presName="hierChild2" presStyleCnt="0"/>
      <dgm:spPr/>
    </dgm:pt>
    <dgm:pt modelId="{394776DC-CE80-425D-B9CA-727D1401E69C}" type="pres">
      <dgm:prSet presAssocID="{1CACDBE3-C402-4082-A859-1DAF41DC8192}" presName="hierRoot1" presStyleCnt="0"/>
      <dgm:spPr/>
    </dgm:pt>
    <dgm:pt modelId="{4676CB79-84FB-4CD8-ABD9-AE62A71F50C3}" type="pres">
      <dgm:prSet presAssocID="{1CACDBE3-C402-4082-A859-1DAF41DC8192}" presName="composite" presStyleCnt="0"/>
      <dgm:spPr/>
    </dgm:pt>
    <dgm:pt modelId="{63DC572D-47BE-4AF6-AA5F-D0C6C5CA30A6}" type="pres">
      <dgm:prSet presAssocID="{1CACDBE3-C402-4082-A859-1DAF41DC8192}" presName="background" presStyleLbl="node0" presStyleIdx="2" presStyleCnt="4"/>
      <dgm:spPr/>
    </dgm:pt>
    <dgm:pt modelId="{03B7074A-402E-450A-995D-D1805C132DFD}" type="pres">
      <dgm:prSet presAssocID="{1CACDBE3-C402-4082-A859-1DAF41DC8192}" presName="text" presStyleLbl="fgAcc0" presStyleIdx="2" presStyleCnt="4">
        <dgm:presLayoutVars>
          <dgm:chPref val="3"/>
        </dgm:presLayoutVars>
      </dgm:prSet>
      <dgm:spPr/>
    </dgm:pt>
    <dgm:pt modelId="{93D08494-D8FA-4DDE-9B3D-7F2E50747870}" type="pres">
      <dgm:prSet presAssocID="{1CACDBE3-C402-4082-A859-1DAF41DC8192}" presName="hierChild2" presStyleCnt="0"/>
      <dgm:spPr/>
    </dgm:pt>
    <dgm:pt modelId="{FB9A41F4-573C-4CEF-9385-817133A0ABEE}" type="pres">
      <dgm:prSet presAssocID="{CEE5255B-1E7D-43EC-8882-5C09360647D1}" presName="hierRoot1" presStyleCnt="0"/>
      <dgm:spPr/>
    </dgm:pt>
    <dgm:pt modelId="{47D6AF3A-C549-438A-BF51-1EE00FCC0AD6}" type="pres">
      <dgm:prSet presAssocID="{CEE5255B-1E7D-43EC-8882-5C09360647D1}" presName="composite" presStyleCnt="0"/>
      <dgm:spPr/>
    </dgm:pt>
    <dgm:pt modelId="{AAD4B89A-13EE-4B6F-8C9E-216E58C314C2}" type="pres">
      <dgm:prSet presAssocID="{CEE5255B-1E7D-43EC-8882-5C09360647D1}" presName="background" presStyleLbl="node0" presStyleIdx="3" presStyleCnt="4"/>
      <dgm:spPr/>
    </dgm:pt>
    <dgm:pt modelId="{C83630D5-3F06-41AA-9F4E-164BF5A41606}" type="pres">
      <dgm:prSet presAssocID="{CEE5255B-1E7D-43EC-8882-5C09360647D1}" presName="text" presStyleLbl="fgAcc0" presStyleIdx="3" presStyleCnt="4">
        <dgm:presLayoutVars>
          <dgm:chPref val="3"/>
        </dgm:presLayoutVars>
      </dgm:prSet>
      <dgm:spPr/>
    </dgm:pt>
    <dgm:pt modelId="{BF867160-605C-47A6-AA12-701FE6AB4C99}" type="pres">
      <dgm:prSet presAssocID="{CEE5255B-1E7D-43EC-8882-5C09360647D1}" presName="hierChild2" presStyleCnt="0"/>
      <dgm:spPr/>
    </dgm:pt>
  </dgm:ptLst>
  <dgm:cxnLst>
    <dgm:cxn modelId="{56116D16-F1A8-4FC8-BA23-8AE50D2DFDDC}" type="presOf" srcId="{7EEDFB45-FCC5-4487-AFFB-AAB3A985C2B0}" destId="{0BB0044C-C77F-4994-95A3-22814CD6F4B5}" srcOrd="0" destOrd="0" presId="urn:microsoft.com/office/officeart/2005/8/layout/hierarchy1"/>
    <dgm:cxn modelId="{53C66A33-11BA-4594-8BA6-9E3E5B0E0527}" srcId="{7EEDFB45-FCC5-4487-AFFB-AAB3A985C2B0}" destId="{CEE5255B-1E7D-43EC-8882-5C09360647D1}" srcOrd="3" destOrd="0" parTransId="{A901428E-2A99-4BB5-827C-BA1D8605D594}" sibTransId="{8CBEF610-1A62-4894-903A-CA6C33250DBC}"/>
    <dgm:cxn modelId="{DA0E043D-132A-4E71-9958-4E9BA636E182}" type="presOf" srcId="{B1B07426-B355-4D24-B477-9A3493C65BF4}" destId="{3AC33C16-9C4D-45AA-877C-B3B0BA81D426}" srcOrd="0" destOrd="0" presId="urn:microsoft.com/office/officeart/2005/8/layout/hierarchy1"/>
    <dgm:cxn modelId="{EF80D843-A32D-4B33-9E93-72748027BF1C}" srcId="{7EEDFB45-FCC5-4487-AFFB-AAB3A985C2B0}" destId="{DD07BFB4-0E19-4618-95F8-B35168A27C26}" srcOrd="1" destOrd="0" parTransId="{C5D58C9B-93D5-47BD-8FAF-A8F5AB662436}" sibTransId="{240E1268-46C0-4A7A-95B4-CD81A4B66FBD}"/>
    <dgm:cxn modelId="{2AC80D45-C9D2-45CA-8FEC-349543E660D0}" srcId="{7EEDFB45-FCC5-4487-AFFB-AAB3A985C2B0}" destId="{1CACDBE3-C402-4082-A859-1DAF41DC8192}" srcOrd="2" destOrd="0" parTransId="{63CDE008-19A3-4172-A68D-D69176505BA6}" sibTransId="{1C682368-990A-418E-B7AA-2A91F32FC521}"/>
    <dgm:cxn modelId="{B2A15C6E-520D-44EF-84D2-77EBD7BFBE59}" type="presOf" srcId="{CEE5255B-1E7D-43EC-8882-5C09360647D1}" destId="{C83630D5-3F06-41AA-9F4E-164BF5A41606}" srcOrd="0" destOrd="0" presId="urn:microsoft.com/office/officeart/2005/8/layout/hierarchy1"/>
    <dgm:cxn modelId="{FA73414F-C9F7-42AB-9FE1-63BCF7965191}" type="presOf" srcId="{DD07BFB4-0E19-4618-95F8-B35168A27C26}" destId="{1F528286-51C9-4B8A-94FE-1F4321571759}" srcOrd="0" destOrd="0" presId="urn:microsoft.com/office/officeart/2005/8/layout/hierarchy1"/>
    <dgm:cxn modelId="{620D99DA-FC44-484F-A9D3-FBC0D377B619}" type="presOf" srcId="{1CACDBE3-C402-4082-A859-1DAF41DC8192}" destId="{03B7074A-402E-450A-995D-D1805C132DFD}" srcOrd="0" destOrd="0" presId="urn:microsoft.com/office/officeart/2005/8/layout/hierarchy1"/>
    <dgm:cxn modelId="{1C77ACF7-317B-4AEF-8B58-7182E325620F}" srcId="{7EEDFB45-FCC5-4487-AFFB-AAB3A985C2B0}" destId="{B1B07426-B355-4D24-B477-9A3493C65BF4}" srcOrd="0" destOrd="0" parTransId="{2B73029D-00F2-445B-86E0-2D831A6439D3}" sibTransId="{B578F27C-6966-4119-9DC8-116290AC2AB0}"/>
    <dgm:cxn modelId="{243F2686-AC1E-41F5-934F-3AC20C112E65}" type="presParOf" srcId="{0BB0044C-C77F-4994-95A3-22814CD6F4B5}" destId="{888A7C4D-0C33-4E9E-A379-B822B3490E4F}" srcOrd="0" destOrd="0" presId="urn:microsoft.com/office/officeart/2005/8/layout/hierarchy1"/>
    <dgm:cxn modelId="{CD2A4296-F599-42F4-9603-8D1572C0AFCD}" type="presParOf" srcId="{888A7C4D-0C33-4E9E-A379-B822B3490E4F}" destId="{9B5D03FB-4256-478A-85B2-090A357CE0A3}" srcOrd="0" destOrd="0" presId="urn:microsoft.com/office/officeart/2005/8/layout/hierarchy1"/>
    <dgm:cxn modelId="{5D5B68B1-0782-4512-97ED-E61CAB971C5D}" type="presParOf" srcId="{9B5D03FB-4256-478A-85B2-090A357CE0A3}" destId="{0BC1DB21-E218-489E-BBD1-1033C9122BB2}" srcOrd="0" destOrd="0" presId="urn:microsoft.com/office/officeart/2005/8/layout/hierarchy1"/>
    <dgm:cxn modelId="{DF9CF416-8C4D-4825-80FB-2575CD5BC537}" type="presParOf" srcId="{9B5D03FB-4256-478A-85B2-090A357CE0A3}" destId="{3AC33C16-9C4D-45AA-877C-B3B0BA81D426}" srcOrd="1" destOrd="0" presId="urn:microsoft.com/office/officeart/2005/8/layout/hierarchy1"/>
    <dgm:cxn modelId="{E71A95D3-A94D-4704-BF02-95413646C64B}" type="presParOf" srcId="{888A7C4D-0C33-4E9E-A379-B822B3490E4F}" destId="{2A798275-C0DC-4B7E-8361-D4C01C2157AA}" srcOrd="1" destOrd="0" presId="urn:microsoft.com/office/officeart/2005/8/layout/hierarchy1"/>
    <dgm:cxn modelId="{E856B055-6BA0-40B6-8228-3BAC6C56B8FF}" type="presParOf" srcId="{0BB0044C-C77F-4994-95A3-22814CD6F4B5}" destId="{699FE311-1FED-45D2-836D-A5712A9EFEDD}" srcOrd="1" destOrd="0" presId="urn:microsoft.com/office/officeart/2005/8/layout/hierarchy1"/>
    <dgm:cxn modelId="{B40257DB-CA99-4C5C-BDC1-73E3042A41EB}" type="presParOf" srcId="{699FE311-1FED-45D2-836D-A5712A9EFEDD}" destId="{F9F30A92-2419-421D-870B-0605DE686190}" srcOrd="0" destOrd="0" presId="urn:microsoft.com/office/officeart/2005/8/layout/hierarchy1"/>
    <dgm:cxn modelId="{FC5295F6-EA02-4895-A7F7-B09F77A125BC}" type="presParOf" srcId="{F9F30A92-2419-421D-870B-0605DE686190}" destId="{A4E5BEF1-0AFF-439D-B6CD-3FFCA675FF34}" srcOrd="0" destOrd="0" presId="urn:microsoft.com/office/officeart/2005/8/layout/hierarchy1"/>
    <dgm:cxn modelId="{34B681ED-C9F9-47C3-BFB8-430157B6725A}" type="presParOf" srcId="{F9F30A92-2419-421D-870B-0605DE686190}" destId="{1F528286-51C9-4B8A-94FE-1F4321571759}" srcOrd="1" destOrd="0" presId="urn:microsoft.com/office/officeart/2005/8/layout/hierarchy1"/>
    <dgm:cxn modelId="{E56EE9C1-2C6F-46E3-B6F4-76CEB0615FB4}" type="presParOf" srcId="{699FE311-1FED-45D2-836D-A5712A9EFEDD}" destId="{326A3DCF-478A-40E3-BBE6-094A1038773D}" srcOrd="1" destOrd="0" presId="urn:microsoft.com/office/officeart/2005/8/layout/hierarchy1"/>
    <dgm:cxn modelId="{BE62D1A2-1327-4EC5-9F53-DEFFE67DBBDC}" type="presParOf" srcId="{0BB0044C-C77F-4994-95A3-22814CD6F4B5}" destId="{394776DC-CE80-425D-B9CA-727D1401E69C}" srcOrd="2" destOrd="0" presId="urn:microsoft.com/office/officeart/2005/8/layout/hierarchy1"/>
    <dgm:cxn modelId="{678B098E-F0A4-4B62-90D9-7DBACAA89FD0}" type="presParOf" srcId="{394776DC-CE80-425D-B9CA-727D1401E69C}" destId="{4676CB79-84FB-4CD8-ABD9-AE62A71F50C3}" srcOrd="0" destOrd="0" presId="urn:microsoft.com/office/officeart/2005/8/layout/hierarchy1"/>
    <dgm:cxn modelId="{B6A2597C-2E45-4E3F-B239-F74E2CD8DA29}" type="presParOf" srcId="{4676CB79-84FB-4CD8-ABD9-AE62A71F50C3}" destId="{63DC572D-47BE-4AF6-AA5F-D0C6C5CA30A6}" srcOrd="0" destOrd="0" presId="urn:microsoft.com/office/officeart/2005/8/layout/hierarchy1"/>
    <dgm:cxn modelId="{6999CFDC-68BF-4084-BA9B-2E87D2E4B1EA}" type="presParOf" srcId="{4676CB79-84FB-4CD8-ABD9-AE62A71F50C3}" destId="{03B7074A-402E-450A-995D-D1805C132DFD}" srcOrd="1" destOrd="0" presId="urn:microsoft.com/office/officeart/2005/8/layout/hierarchy1"/>
    <dgm:cxn modelId="{DF09488E-A3A7-4B06-9116-641067BB44EE}" type="presParOf" srcId="{394776DC-CE80-425D-B9CA-727D1401E69C}" destId="{93D08494-D8FA-4DDE-9B3D-7F2E50747870}" srcOrd="1" destOrd="0" presId="urn:microsoft.com/office/officeart/2005/8/layout/hierarchy1"/>
    <dgm:cxn modelId="{7D55D30B-CF8F-4B40-8834-0FB6CE452AFC}" type="presParOf" srcId="{0BB0044C-C77F-4994-95A3-22814CD6F4B5}" destId="{FB9A41F4-573C-4CEF-9385-817133A0ABEE}" srcOrd="3" destOrd="0" presId="urn:microsoft.com/office/officeart/2005/8/layout/hierarchy1"/>
    <dgm:cxn modelId="{CE58CCDB-A63B-4C8B-8DC8-950F7C2FCBD3}" type="presParOf" srcId="{FB9A41F4-573C-4CEF-9385-817133A0ABEE}" destId="{47D6AF3A-C549-438A-BF51-1EE00FCC0AD6}" srcOrd="0" destOrd="0" presId="urn:microsoft.com/office/officeart/2005/8/layout/hierarchy1"/>
    <dgm:cxn modelId="{DD9EEAFF-5DC2-4521-A8A5-69ADAC28C294}" type="presParOf" srcId="{47D6AF3A-C549-438A-BF51-1EE00FCC0AD6}" destId="{AAD4B89A-13EE-4B6F-8C9E-216E58C314C2}" srcOrd="0" destOrd="0" presId="urn:microsoft.com/office/officeart/2005/8/layout/hierarchy1"/>
    <dgm:cxn modelId="{09EB1B32-FA5F-41AC-8853-C378623DE43B}" type="presParOf" srcId="{47D6AF3A-C549-438A-BF51-1EE00FCC0AD6}" destId="{C83630D5-3F06-41AA-9F4E-164BF5A41606}" srcOrd="1" destOrd="0" presId="urn:microsoft.com/office/officeart/2005/8/layout/hierarchy1"/>
    <dgm:cxn modelId="{BFA18819-F9D2-4892-9A35-E8143FA647F4}" type="presParOf" srcId="{FB9A41F4-573C-4CEF-9385-817133A0ABEE}" destId="{BF867160-605C-47A6-AA12-701FE6AB4C99}"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20B8056-7C42-4E9F-BE1A-3DC8AC256B01}"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9E38B3B1-19A7-4071-AF60-E68B5E57B734}">
      <dgm:prSet/>
      <dgm:spPr/>
      <dgm:t>
        <a:bodyPr/>
        <a:lstStyle/>
        <a:p>
          <a:r>
            <a:rPr lang="en-US"/>
            <a:t>Data n117,000 workers at IBM in 40 countries</a:t>
          </a:r>
        </a:p>
      </dgm:t>
    </dgm:pt>
    <dgm:pt modelId="{076001BE-157E-4E0B-B459-E80300F9F9BC}" type="parTrans" cxnId="{A0E9F9DF-D7DB-4302-9C74-620153E1DF1C}">
      <dgm:prSet/>
      <dgm:spPr/>
      <dgm:t>
        <a:bodyPr/>
        <a:lstStyle/>
        <a:p>
          <a:endParaRPr lang="en-US"/>
        </a:p>
      </dgm:t>
    </dgm:pt>
    <dgm:pt modelId="{7A32E16E-2430-41C1-BC27-F5CEABA47A33}" type="sibTrans" cxnId="{A0E9F9DF-D7DB-4302-9C74-620153E1DF1C}">
      <dgm:prSet/>
      <dgm:spPr/>
      <dgm:t>
        <a:bodyPr/>
        <a:lstStyle/>
        <a:p>
          <a:endParaRPr lang="en-US"/>
        </a:p>
      </dgm:t>
    </dgm:pt>
    <dgm:pt modelId="{C0C4B82D-1E1F-44D8-9CC8-A661317C1919}">
      <dgm:prSet/>
      <dgm:spPr/>
      <dgm:t>
        <a:bodyPr/>
        <a:lstStyle/>
        <a:p>
          <a:r>
            <a:rPr lang="en-US"/>
            <a:t>Useful means to make sense of and contrast different national cultural differences</a:t>
          </a:r>
        </a:p>
      </dgm:t>
    </dgm:pt>
    <dgm:pt modelId="{3471AEAC-4CFE-4819-8A1A-81EFF520F3F6}" type="parTrans" cxnId="{38AFB2DC-5BEF-43F7-8AA0-4EDF32AE59AE}">
      <dgm:prSet/>
      <dgm:spPr/>
      <dgm:t>
        <a:bodyPr/>
        <a:lstStyle/>
        <a:p>
          <a:endParaRPr lang="en-US"/>
        </a:p>
      </dgm:t>
    </dgm:pt>
    <dgm:pt modelId="{D48D64D5-4CE1-4EC8-BF21-E540B65335E3}" type="sibTrans" cxnId="{38AFB2DC-5BEF-43F7-8AA0-4EDF32AE59AE}">
      <dgm:prSet/>
      <dgm:spPr/>
      <dgm:t>
        <a:bodyPr/>
        <a:lstStyle/>
        <a:p>
          <a:endParaRPr lang="en-US"/>
        </a:p>
      </dgm:t>
    </dgm:pt>
    <dgm:pt modelId="{520F4B6C-A0CC-493E-99A1-DAD2F179F606}">
      <dgm:prSet/>
      <dgm:spPr/>
      <dgm:t>
        <a:bodyPr/>
        <a:lstStyle/>
        <a:p>
          <a:r>
            <a:rPr lang="en-US"/>
            <a:t>Categorisation can lead to over-simplification (Thomas, 2008) and sterotypes </a:t>
          </a:r>
        </a:p>
      </dgm:t>
    </dgm:pt>
    <dgm:pt modelId="{D79A92AB-BAAD-4975-8397-1514E6FEFCFE}" type="parTrans" cxnId="{FC7B3CE1-0986-44E4-94C2-B686FA6F6C4E}">
      <dgm:prSet/>
      <dgm:spPr/>
      <dgm:t>
        <a:bodyPr/>
        <a:lstStyle/>
        <a:p>
          <a:endParaRPr lang="en-US"/>
        </a:p>
      </dgm:t>
    </dgm:pt>
    <dgm:pt modelId="{5797294A-F0CB-4940-ABD9-8D7D72B0F820}" type="sibTrans" cxnId="{FC7B3CE1-0986-44E4-94C2-B686FA6F6C4E}">
      <dgm:prSet/>
      <dgm:spPr/>
      <dgm:t>
        <a:bodyPr/>
        <a:lstStyle/>
        <a:p>
          <a:endParaRPr lang="en-US"/>
        </a:p>
      </dgm:t>
    </dgm:pt>
    <dgm:pt modelId="{E4DB7EFE-111E-4571-9D8C-38DBD14EC781}">
      <dgm:prSet/>
      <dgm:spPr/>
      <dgm:t>
        <a:bodyPr/>
        <a:lstStyle/>
        <a:p>
          <a:r>
            <a:rPr lang="en-US"/>
            <a:t>Subject to significant criticism – other models exist</a:t>
          </a:r>
        </a:p>
      </dgm:t>
    </dgm:pt>
    <dgm:pt modelId="{E1C5D23B-FF6E-4F50-B1B2-3B76331BC43C}" type="parTrans" cxnId="{90CD4E56-2427-4EE7-B3BA-9B867DBF787A}">
      <dgm:prSet/>
      <dgm:spPr/>
      <dgm:t>
        <a:bodyPr/>
        <a:lstStyle/>
        <a:p>
          <a:endParaRPr lang="en-US"/>
        </a:p>
      </dgm:t>
    </dgm:pt>
    <dgm:pt modelId="{0A6CB432-29EB-4FF9-BA8D-506A74DFCC5E}" type="sibTrans" cxnId="{90CD4E56-2427-4EE7-B3BA-9B867DBF787A}">
      <dgm:prSet/>
      <dgm:spPr/>
      <dgm:t>
        <a:bodyPr/>
        <a:lstStyle/>
        <a:p>
          <a:endParaRPr lang="en-US"/>
        </a:p>
      </dgm:t>
    </dgm:pt>
    <dgm:pt modelId="{6B2A0375-1027-4BC6-900F-7642667EDF74}" type="pres">
      <dgm:prSet presAssocID="{720B8056-7C42-4E9F-BE1A-3DC8AC256B01}" presName="linear" presStyleCnt="0">
        <dgm:presLayoutVars>
          <dgm:animLvl val="lvl"/>
          <dgm:resizeHandles val="exact"/>
        </dgm:presLayoutVars>
      </dgm:prSet>
      <dgm:spPr/>
    </dgm:pt>
    <dgm:pt modelId="{73B7EED3-C0DE-4549-989C-1D8DBB894132}" type="pres">
      <dgm:prSet presAssocID="{9E38B3B1-19A7-4071-AF60-E68B5E57B734}" presName="parentText" presStyleLbl="node1" presStyleIdx="0" presStyleCnt="4">
        <dgm:presLayoutVars>
          <dgm:chMax val="0"/>
          <dgm:bulletEnabled val="1"/>
        </dgm:presLayoutVars>
      </dgm:prSet>
      <dgm:spPr/>
    </dgm:pt>
    <dgm:pt modelId="{D2DBDF6C-EBA7-465D-867D-6590B020D5F5}" type="pres">
      <dgm:prSet presAssocID="{7A32E16E-2430-41C1-BC27-F5CEABA47A33}" presName="spacer" presStyleCnt="0"/>
      <dgm:spPr/>
    </dgm:pt>
    <dgm:pt modelId="{A6243D39-BA91-4515-B91C-284BF920A665}" type="pres">
      <dgm:prSet presAssocID="{C0C4B82D-1E1F-44D8-9CC8-A661317C1919}" presName="parentText" presStyleLbl="node1" presStyleIdx="1" presStyleCnt="4">
        <dgm:presLayoutVars>
          <dgm:chMax val="0"/>
          <dgm:bulletEnabled val="1"/>
        </dgm:presLayoutVars>
      </dgm:prSet>
      <dgm:spPr/>
    </dgm:pt>
    <dgm:pt modelId="{277C0F34-4289-476D-8226-ED316385B154}" type="pres">
      <dgm:prSet presAssocID="{D48D64D5-4CE1-4EC8-BF21-E540B65335E3}" presName="spacer" presStyleCnt="0"/>
      <dgm:spPr/>
    </dgm:pt>
    <dgm:pt modelId="{66FC66DE-2B30-48AF-9852-D58E76C16C04}" type="pres">
      <dgm:prSet presAssocID="{520F4B6C-A0CC-493E-99A1-DAD2F179F606}" presName="parentText" presStyleLbl="node1" presStyleIdx="2" presStyleCnt="4">
        <dgm:presLayoutVars>
          <dgm:chMax val="0"/>
          <dgm:bulletEnabled val="1"/>
        </dgm:presLayoutVars>
      </dgm:prSet>
      <dgm:spPr/>
    </dgm:pt>
    <dgm:pt modelId="{2CDC2971-5770-46D7-94D3-2CA204B82E8C}" type="pres">
      <dgm:prSet presAssocID="{5797294A-F0CB-4940-ABD9-8D7D72B0F820}" presName="spacer" presStyleCnt="0"/>
      <dgm:spPr/>
    </dgm:pt>
    <dgm:pt modelId="{8D54168E-6621-454D-9352-A1B09ECC2DA0}" type="pres">
      <dgm:prSet presAssocID="{E4DB7EFE-111E-4571-9D8C-38DBD14EC781}" presName="parentText" presStyleLbl="node1" presStyleIdx="3" presStyleCnt="4">
        <dgm:presLayoutVars>
          <dgm:chMax val="0"/>
          <dgm:bulletEnabled val="1"/>
        </dgm:presLayoutVars>
      </dgm:prSet>
      <dgm:spPr/>
    </dgm:pt>
  </dgm:ptLst>
  <dgm:cxnLst>
    <dgm:cxn modelId="{C2B24D40-6945-4471-A0C4-EB104A9898EC}" type="presOf" srcId="{E4DB7EFE-111E-4571-9D8C-38DBD14EC781}" destId="{8D54168E-6621-454D-9352-A1B09ECC2DA0}" srcOrd="0" destOrd="0" presId="urn:microsoft.com/office/officeart/2005/8/layout/vList2"/>
    <dgm:cxn modelId="{FA251B6B-38B7-4CB5-BCD7-AFB5874E10FB}" type="presOf" srcId="{C0C4B82D-1E1F-44D8-9CC8-A661317C1919}" destId="{A6243D39-BA91-4515-B91C-284BF920A665}" srcOrd="0" destOrd="0" presId="urn:microsoft.com/office/officeart/2005/8/layout/vList2"/>
    <dgm:cxn modelId="{90CD4E56-2427-4EE7-B3BA-9B867DBF787A}" srcId="{720B8056-7C42-4E9F-BE1A-3DC8AC256B01}" destId="{E4DB7EFE-111E-4571-9D8C-38DBD14EC781}" srcOrd="3" destOrd="0" parTransId="{E1C5D23B-FF6E-4F50-B1B2-3B76331BC43C}" sibTransId="{0A6CB432-29EB-4FF9-BA8D-506A74DFCC5E}"/>
    <dgm:cxn modelId="{E9FC177B-5FA6-46D7-A4BD-6A4346F5B56B}" type="presOf" srcId="{520F4B6C-A0CC-493E-99A1-DAD2F179F606}" destId="{66FC66DE-2B30-48AF-9852-D58E76C16C04}" srcOrd="0" destOrd="0" presId="urn:microsoft.com/office/officeart/2005/8/layout/vList2"/>
    <dgm:cxn modelId="{C49B52A1-1AA6-4839-BDAE-B0F7092EEDCD}" type="presOf" srcId="{9E38B3B1-19A7-4071-AF60-E68B5E57B734}" destId="{73B7EED3-C0DE-4549-989C-1D8DBB894132}" srcOrd="0" destOrd="0" presId="urn:microsoft.com/office/officeart/2005/8/layout/vList2"/>
    <dgm:cxn modelId="{74DD23C8-9929-4FB1-A33D-811E4D11F10D}" type="presOf" srcId="{720B8056-7C42-4E9F-BE1A-3DC8AC256B01}" destId="{6B2A0375-1027-4BC6-900F-7642667EDF74}" srcOrd="0" destOrd="0" presId="urn:microsoft.com/office/officeart/2005/8/layout/vList2"/>
    <dgm:cxn modelId="{38AFB2DC-5BEF-43F7-8AA0-4EDF32AE59AE}" srcId="{720B8056-7C42-4E9F-BE1A-3DC8AC256B01}" destId="{C0C4B82D-1E1F-44D8-9CC8-A661317C1919}" srcOrd="1" destOrd="0" parTransId="{3471AEAC-4CFE-4819-8A1A-81EFF520F3F6}" sibTransId="{D48D64D5-4CE1-4EC8-BF21-E540B65335E3}"/>
    <dgm:cxn modelId="{A0E9F9DF-D7DB-4302-9C74-620153E1DF1C}" srcId="{720B8056-7C42-4E9F-BE1A-3DC8AC256B01}" destId="{9E38B3B1-19A7-4071-AF60-E68B5E57B734}" srcOrd="0" destOrd="0" parTransId="{076001BE-157E-4E0B-B459-E80300F9F9BC}" sibTransId="{7A32E16E-2430-41C1-BC27-F5CEABA47A33}"/>
    <dgm:cxn modelId="{FC7B3CE1-0986-44E4-94C2-B686FA6F6C4E}" srcId="{720B8056-7C42-4E9F-BE1A-3DC8AC256B01}" destId="{520F4B6C-A0CC-493E-99A1-DAD2F179F606}" srcOrd="2" destOrd="0" parTransId="{D79A92AB-BAAD-4975-8397-1514E6FEFCFE}" sibTransId="{5797294A-F0CB-4940-ABD9-8D7D72B0F820}"/>
    <dgm:cxn modelId="{92CDAA68-3043-4CC1-80D0-0058EB29CE46}" type="presParOf" srcId="{6B2A0375-1027-4BC6-900F-7642667EDF74}" destId="{73B7EED3-C0DE-4549-989C-1D8DBB894132}" srcOrd="0" destOrd="0" presId="urn:microsoft.com/office/officeart/2005/8/layout/vList2"/>
    <dgm:cxn modelId="{44F56C0B-1B8A-4AAB-ACF9-C6AC3665B941}" type="presParOf" srcId="{6B2A0375-1027-4BC6-900F-7642667EDF74}" destId="{D2DBDF6C-EBA7-465D-867D-6590B020D5F5}" srcOrd="1" destOrd="0" presId="urn:microsoft.com/office/officeart/2005/8/layout/vList2"/>
    <dgm:cxn modelId="{52129848-AAEC-48D8-AA87-FE3ADAAFD851}" type="presParOf" srcId="{6B2A0375-1027-4BC6-900F-7642667EDF74}" destId="{A6243D39-BA91-4515-B91C-284BF920A665}" srcOrd="2" destOrd="0" presId="urn:microsoft.com/office/officeart/2005/8/layout/vList2"/>
    <dgm:cxn modelId="{F1E88EED-67EF-42DC-AA7A-A04A26DF7D52}" type="presParOf" srcId="{6B2A0375-1027-4BC6-900F-7642667EDF74}" destId="{277C0F34-4289-476D-8226-ED316385B154}" srcOrd="3" destOrd="0" presId="urn:microsoft.com/office/officeart/2005/8/layout/vList2"/>
    <dgm:cxn modelId="{259444D5-BBAB-4F19-B024-86F05BC8DB71}" type="presParOf" srcId="{6B2A0375-1027-4BC6-900F-7642667EDF74}" destId="{66FC66DE-2B30-48AF-9852-D58E76C16C04}" srcOrd="4" destOrd="0" presId="urn:microsoft.com/office/officeart/2005/8/layout/vList2"/>
    <dgm:cxn modelId="{1B9183BC-C07B-4F98-A985-BC9882B5DB80}" type="presParOf" srcId="{6B2A0375-1027-4BC6-900F-7642667EDF74}" destId="{2CDC2971-5770-46D7-94D3-2CA204B82E8C}" srcOrd="5" destOrd="0" presId="urn:microsoft.com/office/officeart/2005/8/layout/vList2"/>
    <dgm:cxn modelId="{F38F39A4-FDBB-48C0-9556-112D3A16D2D9}" type="presParOf" srcId="{6B2A0375-1027-4BC6-900F-7642667EDF74}" destId="{8D54168E-6621-454D-9352-A1B09ECC2DA0}"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E39351C4-59AC-4FED-9444-5EDED8576041}"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D61B8794-B618-4335-AEEE-12EE9BB58DF8}">
      <dgm:prSet/>
      <dgm:spPr/>
      <dgm:t>
        <a:bodyPr/>
        <a:lstStyle/>
        <a:p>
          <a:r>
            <a:rPr lang="en-US"/>
            <a:t>Identifies seven dimensions of culture</a:t>
          </a:r>
        </a:p>
      </dgm:t>
    </dgm:pt>
    <dgm:pt modelId="{DEE870B8-80C8-46DB-B5E1-12637729CB97}" type="parTrans" cxnId="{4A6DA4A7-51D6-4FA1-BC68-3D1BB9E7153F}">
      <dgm:prSet/>
      <dgm:spPr/>
      <dgm:t>
        <a:bodyPr/>
        <a:lstStyle/>
        <a:p>
          <a:endParaRPr lang="en-US"/>
        </a:p>
      </dgm:t>
    </dgm:pt>
    <dgm:pt modelId="{1753D288-5B42-478F-A28A-B059BE48D11C}" type="sibTrans" cxnId="{4A6DA4A7-51D6-4FA1-BC68-3D1BB9E7153F}">
      <dgm:prSet/>
      <dgm:spPr/>
      <dgm:t>
        <a:bodyPr/>
        <a:lstStyle/>
        <a:p>
          <a:endParaRPr lang="en-US"/>
        </a:p>
      </dgm:t>
    </dgm:pt>
    <dgm:pt modelId="{A5AED319-568F-416C-883A-D10D11569D38}">
      <dgm:prSet/>
      <dgm:spPr/>
      <dgm:t>
        <a:bodyPr/>
        <a:lstStyle/>
        <a:p>
          <a:r>
            <a:rPr lang="en-US"/>
            <a:t>Universalism vs particularism</a:t>
          </a:r>
        </a:p>
      </dgm:t>
    </dgm:pt>
    <dgm:pt modelId="{5B89508D-5287-446B-9D48-BC086C5A4D3E}" type="parTrans" cxnId="{0F126BD3-74C6-48B6-B526-64A8AB4B544E}">
      <dgm:prSet/>
      <dgm:spPr/>
      <dgm:t>
        <a:bodyPr/>
        <a:lstStyle/>
        <a:p>
          <a:endParaRPr lang="en-US"/>
        </a:p>
      </dgm:t>
    </dgm:pt>
    <dgm:pt modelId="{F09DF93D-3125-45AB-9F96-1575611827D7}" type="sibTrans" cxnId="{0F126BD3-74C6-48B6-B526-64A8AB4B544E}">
      <dgm:prSet/>
      <dgm:spPr/>
      <dgm:t>
        <a:bodyPr/>
        <a:lstStyle/>
        <a:p>
          <a:endParaRPr lang="en-US"/>
        </a:p>
      </dgm:t>
    </dgm:pt>
    <dgm:pt modelId="{9479E97D-EEA6-4426-9EFE-58BED41ADEA2}">
      <dgm:prSet/>
      <dgm:spPr/>
      <dgm:t>
        <a:bodyPr/>
        <a:lstStyle/>
        <a:p>
          <a:r>
            <a:rPr lang="en-US"/>
            <a:t>Individualism vs collectivism</a:t>
          </a:r>
        </a:p>
      </dgm:t>
    </dgm:pt>
    <dgm:pt modelId="{13042E32-B278-42BA-8043-CAD3A09AC21A}" type="parTrans" cxnId="{9BD640A7-A057-47B1-8EC6-2A4E2C37AE4B}">
      <dgm:prSet/>
      <dgm:spPr/>
      <dgm:t>
        <a:bodyPr/>
        <a:lstStyle/>
        <a:p>
          <a:endParaRPr lang="en-US"/>
        </a:p>
      </dgm:t>
    </dgm:pt>
    <dgm:pt modelId="{A7745BEC-267E-4F77-81D8-8C04459B1C6F}" type="sibTrans" cxnId="{9BD640A7-A057-47B1-8EC6-2A4E2C37AE4B}">
      <dgm:prSet/>
      <dgm:spPr/>
      <dgm:t>
        <a:bodyPr/>
        <a:lstStyle/>
        <a:p>
          <a:endParaRPr lang="en-US"/>
        </a:p>
      </dgm:t>
    </dgm:pt>
    <dgm:pt modelId="{200E70F9-DFB4-4B2F-B04F-48AB14CAA858}">
      <dgm:prSet/>
      <dgm:spPr/>
      <dgm:t>
        <a:bodyPr/>
        <a:lstStyle/>
        <a:p>
          <a:r>
            <a:rPr lang="en-US"/>
            <a:t>Neutral vs emotional</a:t>
          </a:r>
        </a:p>
      </dgm:t>
    </dgm:pt>
    <dgm:pt modelId="{988C5C46-BB0C-4408-A6D6-CC8D68153AED}" type="parTrans" cxnId="{1C4EBDBF-BF8D-4CB5-940A-F7426A46426D}">
      <dgm:prSet/>
      <dgm:spPr/>
      <dgm:t>
        <a:bodyPr/>
        <a:lstStyle/>
        <a:p>
          <a:endParaRPr lang="en-US"/>
        </a:p>
      </dgm:t>
    </dgm:pt>
    <dgm:pt modelId="{52424286-2220-4EC3-8010-3016210DD4EF}" type="sibTrans" cxnId="{1C4EBDBF-BF8D-4CB5-940A-F7426A46426D}">
      <dgm:prSet/>
      <dgm:spPr/>
      <dgm:t>
        <a:bodyPr/>
        <a:lstStyle/>
        <a:p>
          <a:endParaRPr lang="en-US"/>
        </a:p>
      </dgm:t>
    </dgm:pt>
    <dgm:pt modelId="{45416655-028D-467C-9CD4-E0CBB61548BC}">
      <dgm:prSet/>
      <dgm:spPr/>
      <dgm:t>
        <a:bodyPr/>
        <a:lstStyle/>
        <a:p>
          <a:r>
            <a:rPr lang="en-US"/>
            <a:t>Specific vs diffuse</a:t>
          </a:r>
        </a:p>
      </dgm:t>
    </dgm:pt>
    <dgm:pt modelId="{4FBB7C03-C79D-4F6D-A4C3-D40D59E4C20C}" type="parTrans" cxnId="{8E397382-CEA0-4DF9-B934-B9DD28D5FCBB}">
      <dgm:prSet/>
      <dgm:spPr/>
      <dgm:t>
        <a:bodyPr/>
        <a:lstStyle/>
        <a:p>
          <a:endParaRPr lang="en-US"/>
        </a:p>
      </dgm:t>
    </dgm:pt>
    <dgm:pt modelId="{7B1BAF8A-8617-44E7-8EFE-64A3E350B1D7}" type="sibTrans" cxnId="{8E397382-CEA0-4DF9-B934-B9DD28D5FCBB}">
      <dgm:prSet/>
      <dgm:spPr/>
      <dgm:t>
        <a:bodyPr/>
        <a:lstStyle/>
        <a:p>
          <a:endParaRPr lang="en-US"/>
        </a:p>
      </dgm:t>
    </dgm:pt>
    <dgm:pt modelId="{54D857C2-03DA-4A1A-AA0E-BA8BA8AAA1C2}">
      <dgm:prSet/>
      <dgm:spPr/>
      <dgm:t>
        <a:bodyPr/>
        <a:lstStyle/>
        <a:p>
          <a:r>
            <a:rPr lang="en-US"/>
            <a:t>Achievement vs ascription</a:t>
          </a:r>
        </a:p>
      </dgm:t>
    </dgm:pt>
    <dgm:pt modelId="{64C445E8-306E-41F8-8E66-65EE10C0A0ED}" type="parTrans" cxnId="{B14E8A7F-71F1-4F8B-BFCC-87E7B5027CC4}">
      <dgm:prSet/>
      <dgm:spPr/>
      <dgm:t>
        <a:bodyPr/>
        <a:lstStyle/>
        <a:p>
          <a:endParaRPr lang="en-US"/>
        </a:p>
      </dgm:t>
    </dgm:pt>
    <dgm:pt modelId="{56764FCC-6160-43A5-BCE4-F2104B5552AC}" type="sibTrans" cxnId="{B14E8A7F-71F1-4F8B-BFCC-87E7B5027CC4}">
      <dgm:prSet/>
      <dgm:spPr/>
      <dgm:t>
        <a:bodyPr/>
        <a:lstStyle/>
        <a:p>
          <a:endParaRPr lang="en-US"/>
        </a:p>
      </dgm:t>
    </dgm:pt>
    <dgm:pt modelId="{27AFC39E-D0CE-4A56-9719-D31C1AB90119}">
      <dgm:prSet/>
      <dgm:spPr/>
      <dgm:t>
        <a:bodyPr/>
        <a:lstStyle/>
        <a:p>
          <a:r>
            <a:rPr lang="en-US"/>
            <a:t>Sequential time v synchronus time</a:t>
          </a:r>
        </a:p>
      </dgm:t>
    </dgm:pt>
    <dgm:pt modelId="{71856537-3F6C-4E0D-B1AE-D63969C768BA}" type="parTrans" cxnId="{F4D38FAF-000D-49F6-89CE-9CAF0606EB32}">
      <dgm:prSet/>
      <dgm:spPr/>
      <dgm:t>
        <a:bodyPr/>
        <a:lstStyle/>
        <a:p>
          <a:endParaRPr lang="en-US"/>
        </a:p>
      </dgm:t>
    </dgm:pt>
    <dgm:pt modelId="{2F7C9D79-29D2-4039-A8DC-3331493A2B4C}" type="sibTrans" cxnId="{F4D38FAF-000D-49F6-89CE-9CAF0606EB32}">
      <dgm:prSet/>
      <dgm:spPr/>
      <dgm:t>
        <a:bodyPr/>
        <a:lstStyle/>
        <a:p>
          <a:endParaRPr lang="en-US"/>
        </a:p>
      </dgm:t>
    </dgm:pt>
    <dgm:pt modelId="{DCEDC435-54C9-496A-BD2B-AFCC102029B1}">
      <dgm:prSet/>
      <dgm:spPr/>
      <dgm:t>
        <a:bodyPr/>
        <a:lstStyle/>
        <a:p>
          <a:r>
            <a:rPr lang="en-US"/>
            <a:t>Internal direction v external direction</a:t>
          </a:r>
        </a:p>
      </dgm:t>
    </dgm:pt>
    <dgm:pt modelId="{C0793AD1-2CAD-494E-876B-B7AECF286719}" type="parTrans" cxnId="{FF99AB8F-9655-4591-9B19-61795B903C2E}">
      <dgm:prSet/>
      <dgm:spPr/>
      <dgm:t>
        <a:bodyPr/>
        <a:lstStyle/>
        <a:p>
          <a:endParaRPr lang="en-US"/>
        </a:p>
      </dgm:t>
    </dgm:pt>
    <dgm:pt modelId="{709F9B84-901A-454E-A149-CC8FBE7DF7A6}" type="sibTrans" cxnId="{FF99AB8F-9655-4591-9B19-61795B903C2E}">
      <dgm:prSet/>
      <dgm:spPr/>
      <dgm:t>
        <a:bodyPr/>
        <a:lstStyle/>
        <a:p>
          <a:endParaRPr lang="en-US"/>
        </a:p>
      </dgm:t>
    </dgm:pt>
    <dgm:pt modelId="{94219535-C563-46A5-80AF-76EC979DDCB5}">
      <dgm:prSet/>
      <dgm:spPr/>
      <dgm:t>
        <a:bodyPr/>
        <a:lstStyle/>
        <a:p>
          <a:r>
            <a:rPr lang="en-US"/>
            <a:t>Culture theories point to the fact that there is no one ‘best way’ of managing people, and adaption to cultural background is essential</a:t>
          </a:r>
        </a:p>
      </dgm:t>
    </dgm:pt>
    <dgm:pt modelId="{329A449D-6C8D-4AAC-B681-793A7998200E}" type="parTrans" cxnId="{0F768BA7-4652-4A00-9AFE-BCF78E0765D6}">
      <dgm:prSet/>
      <dgm:spPr/>
      <dgm:t>
        <a:bodyPr/>
        <a:lstStyle/>
        <a:p>
          <a:endParaRPr lang="en-US"/>
        </a:p>
      </dgm:t>
    </dgm:pt>
    <dgm:pt modelId="{BF2F2805-B0E9-429E-9393-A4D452D710A2}" type="sibTrans" cxnId="{0F768BA7-4652-4A00-9AFE-BCF78E0765D6}">
      <dgm:prSet/>
      <dgm:spPr/>
      <dgm:t>
        <a:bodyPr/>
        <a:lstStyle/>
        <a:p>
          <a:endParaRPr lang="en-US"/>
        </a:p>
      </dgm:t>
    </dgm:pt>
    <dgm:pt modelId="{83E83F88-2D2A-4F77-B588-759322DE8785}" type="pres">
      <dgm:prSet presAssocID="{E39351C4-59AC-4FED-9444-5EDED8576041}" presName="linear" presStyleCnt="0">
        <dgm:presLayoutVars>
          <dgm:animLvl val="lvl"/>
          <dgm:resizeHandles val="exact"/>
        </dgm:presLayoutVars>
      </dgm:prSet>
      <dgm:spPr/>
    </dgm:pt>
    <dgm:pt modelId="{B8FEFEAF-3A5D-4DC6-B23F-83FF27B969A9}" type="pres">
      <dgm:prSet presAssocID="{D61B8794-B618-4335-AEEE-12EE9BB58DF8}" presName="parentText" presStyleLbl="node1" presStyleIdx="0" presStyleCnt="9">
        <dgm:presLayoutVars>
          <dgm:chMax val="0"/>
          <dgm:bulletEnabled val="1"/>
        </dgm:presLayoutVars>
      </dgm:prSet>
      <dgm:spPr/>
    </dgm:pt>
    <dgm:pt modelId="{524A484A-9464-4201-89DF-7D8D638B06EB}" type="pres">
      <dgm:prSet presAssocID="{1753D288-5B42-478F-A28A-B059BE48D11C}" presName="spacer" presStyleCnt="0"/>
      <dgm:spPr/>
    </dgm:pt>
    <dgm:pt modelId="{AD7082E9-9328-45E1-A0AD-D538533DD42E}" type="pres">
      <dgm:prSet presAssocID="{A5AED319-568F-416C-883A-D10D11569D38}" presName="parentText" presStyleLbl="node1" presStyleIdx="1" presStyleCnt="9">
        <dgm:presLayoutVars>
          <dgm:chMax val="0"/>
          <dgm:bulletEnabled val="1"/>
        </dgm:presLayoutVars>
      </dgm:prSet>
      <dgm:spPr/>
    </dgm:pt>
    <dgm:pt modelId="{9C1C69AD-DE1D-4305-97C2-38B1B1F85B05}" type="pres">
      <dgm:prSet presAssocID="{F09DF93D-3125-45AB-9F96-1575611827D7}" presName="spacer" presStyleCnt="0"/>
      <dgm:spPr/>
    </dgm:pt>
    <dgm:pt modelId="{4CFA97AF-9FAD-49C0-A8D3-01F352EF4701}" type="pres">
      <dgm:prSet presAssocID="{9479E97D-EEA6-4426-9EFE-58BED41ADEA2}" presName="parentText" presStyleLbl="node1" presStyleIdx="2" presStyleCnt="9">
        <dgm:presLayoutVars>
          <dgm:chMax val="0"/>
          <dgm:bulletEnabled val="1"/>
        </dgm:presLayoutVars>
      </dgm:prSet>
      <dgm:spPr/>
    </dgm:pt>
    <dgm:pt modelId="{F1BE50FE-9E14-468A-897D-104B86A229D5}" type="pres">
      <dgm:prSet presAssocID="{A7745BEC-267E-4F77-81D8-8C04459B1C6F}" presName="spacer" presStyleCnt="0"/>
      <dgm:spPr/>
    </dgm:pt>
    <dgm:pt modelId="{D759E415-008C-4620-B950-C406B0439912}" type="pres">
      <dgm:prSet presAssocID="{200E70F9-DFB4-4B2F-B04F-48AB14CAA858}" presName="parentText" presStyleLbl="node1" presStyleIdx="3" presStyleCnt="9">
        <dgm:presLayoutVars>
          <dgm:chMax val="0"/>
          <dgm:bulletEnabled val="1"/>
        </dgm:presLayoutVars>
      </dgm:prSet>
      <dgm:spPr/>
    </dgm:pt>
    <dgm:pt modelId="{8BBCF561-CEE1-44A3-8A7B-2AFDBED50E18}" type="pres">
      <dgm:prSet presAssocID="{52424286-2220-4EC3-8010-3016210DD4EF}" presName="spacer" presStyleCnt="0"/>
      <dgm:spPr/>
    </dgm:pt>
    <dgm:pt modelId="{712A5B51-D3EA-4F19-92E3-4B1778A1E319}" type="pres">
      <dgm:prSet presAssocID="{45416655-028D-467C-9CD4-E0CBB61548BC}" presName="parentText" presStyleLbl="node1" presStyleIdx="4" presStyleCnt="9">
        <dgm:presLayoutVars>
          <dgm:chMax val="0"/>
          <dgm:bulletEnabled val="1"/>
        </dgm:presLayoutVars>
      </dgm:prSet>
      <dgm:spPr/>
    </dgm:pt>
    <dgm:pt modelId="{FAFA207A-8EB2-4D59-8431-34A6CFC760F5}" type="pres">
      <dgm:prSet presAssocID="{7B1BAF8A-8617-44E7-8EFE-64A3E350B1D7}" presName="spacer" presStyleCnt="0"/>
      <dgm:spPr/>
    </dgm:pt>
    <dgm:pt modelId="{5500A359-D0DA-4913-9D4D-5688A262FE92}" type="pres">
      <dgm:prSet presAssocID="{54D857C2-03DA-4A1A-AA0E-BA8BA8AAA1C2}" presName="parentText" presStyleLbl="node1" presStyleIdx="5" presStyleCnt="9">
        <dgm:presLayoutVars>
          <dgm:chMax val="0"/>
          <dgm:bulletEnabled val="1"/>
        </dgm:presLayoutVars>
      </dgm:prSet>
      <dgm:spPr/>
    </dgm:pt>
    <dgm:pt modelId="{7F509BCD-A542-4C01-8B2E-AD63D2A6DDAC}" type="pres">
      <dgm:prSet presAssocID="{56764FCC-6160-43A5-BCE4-F2104B5552AC}" presName="spacer" presStyleCnt="0"/>
      <dgm:spPr/>
    </dgm:pt>
    <dgm:pt modelId="{5D501588-5346-408B-AA91-62E2FCA073D9}" type="pres">
      <dgm:prSet presAssocID="{27AFC39E-D0CE-4A56-9719-D31C1AB90119}" presName="parentText" presStyleLbl="node1" presStyleIdx="6" presStyleCnt="9">
        <dgm:presLayoutVars>
          <dgm:chMax val="0"/>
          <dgm:bulletEnabled val="1"/>
        </dgm:presLayoutVars>
      </dgm:prSet>
      <dgm:spPr/>
    </dgm:pt>
    <dgm:pt modelId="{5D3A54B3-912C-4997-9A86-66220B5C2493}" type="pres">
      <dgm:prSet presAssocID="{2F7C9D79-29D2-4039-A8DC-3331493A2B4C}" presName="spacer" presStyleCnt="0"/>
      <dgm:spPr/>
    </dgm:pt>
    <dgm:pt modelId="{79D6936D-2116-4376-8AF7-6B848D3F67DA}" type="pres">
      <dgm:prSet presAssocID="{DCEDC435-54C9-496A-BD2B-AFCC102029B1}" presName="parentText" presStyleLbl="node1" presStyleIdx="7" presStyleCnt="9">
        <dgm:presLayoutVars>
          <dgm:chMax val="0"/>
          <dgm:bulletEnabled val="1"/>
        </dgm:presLayoutVars>
      </dgm:prSet>
      <dgm:spPr/>
    </dgm:pt>
    <dgm:pt modelId="{90272268-9107-4264-A972-7411BD73FC24}" type="pres">
      <dgm:prSet presAssocID="{709F9B84-901A-454E-A149-CC8FBE7DF7A6}" presName="spacer" presStyleCnt="0"/>
      <dgm:spPr/>
    </dgm:pt>
    <dgm:pt modelId="{5054464A-B2C0-4849-839A-620219C97CFC}" type="pres">
      <dgm:prSet presAssocID="{94219535-C563-46A5-80AF-76EC979DDCB5}" presName="parentText" presStyleLbl="node1" presStyleIdx="8" presStyleCnt="9">
        <dgm:presLayoutVars>
          <dgm:chMax val="0"/>
          <dgm:bulletEnabled val="1"/>
        </dgm:presLayoutVars>
      </dgm:prSet>
      <dgm:spPr/>
    </dgm:pt>
  </dgm:ptLst>
  <dgm:cxnLst>
    <dgm:cxn modelId="{366DBA25-0CFD-4DDB-939D-FDE507F745A1}" type="presOf" srcId="{27AFC39E-D0CE-4A56-9719-D31C1AB90119}" destId="{5D501588-5346-408B-AA91-62E2FCA073D9}" srcOrd="0" destOrd="0" presId="urn:microsoft.com/office/officeart/2005/8/layout/vList2"/>
    <dgm:cxn modelId="{99999E30-A4A4-4D7D-9DA6-8585CE70F42A}" type="presOf" srcId="{A5AED319-568F-416C-883A-D10D11569D38}" destId="{AD7082E9-9328-45E1-A0AD-D538533DD42E}" srcOrd="0" destOrd="0" presId="urn:microsoft.com/office/officeart/2005/8/layout/vList2"/>
    <dgm:cxn modelId="{C1240934-BC5F-49BE-80A6-7C98AAF191FF}" type="presOf" srcId="{E39351C4-59AC-4FED-9444-5EDED8576041}" destId="{83E83F88-2D2A-4F77-B588-759322DE8785}" srcOrd="0" destOrd="0" presId="urn:microsoft.com/office/officeart/2005/8/layout/vList2"/>
    <dgm:cxn modelId="{75EA145F-E451-4D54-A31D-2EAC82752A01}" type="presOf" srcId="{D61B8794-B618-4335-AEEE-12EE9BB58DF8}" destId="{B8FEFEAF-3A5D-4DC6-B23F-83FF27B969A9}" srcOrd="0" destOrd="0" presId="urn:microsoft.com/office/officeart/2005/8/layout/vList2"/>
    <dgm:cxn modelId="{97A6C362-C0C6-43F6-BAC5-E91D858C4DA7}" type="presOf" srcId="{200E70F9-DFB4-4B2F-B04F-48AB14CAA858}" destId="{D759E415-008C-4620-B950-C406B0439912}" srcOrd="0" destOrd="0" presId="urn:microsoft.com/office/officeart/2005/8/layout/vList2"/>
    <dgm:cxn modelId="{752BED44-86C1-4ACD-88D3-682766B5B236}" type="presOf" srcId="{45416655-028D-467C-9CD4-E0CBB61548BC}" destId="{712A5B51-D3EA-4F19-92E3-4B1778A1E319}" srcOrd="0" destOrd="0" presId="urn:microsoft.com/office/officeart/2005/8/layout/vList2"/>
    <dgm:cxn modelId="{A0AAF677-A0BB-49EF-AB79-9F5E26B864BE}" type="presOf" srcId="{9479E97D-EEA6-4426-9EFE-58BED41ADEA2}" destId="{4CFA97AF-9FAD-49C0-A8D3-01F352EF4701}" srcOrd="0" destOrd="0" presId="urn:microsoft.com/office/officeart/2005/8/layout/vList2"/>
    <dgm:cxn modelId="{B14E8A7F-71F1-4F8B-BFCC-87E7B5027CC4}" srcId="{E39351C4-59AC-4FED-9444-5EDED8576041}" destId="{54D857C2-03DA-4A1A-AA0E-BA8BA8AAA1C2}" srcOrd="5" destOrd="0" parTransId="{64C445E8-306E-41F8-8E66-65EE10C0A0ED}" sibTransId="{56764FCC-6160-43A5-BCE4-F2104B5552AC}"/>
    <dgm:cxn modelId="{8E397382-CEA0-4DF9-B934-B9DD28D5FCBB}" srcId="{E39351C4-59AC-4FED-9444-5EDED8576041}" destId="{45416655-028D-467C-9CD4-E0CBB61548BC}" srcOrd="4" destOrd="0" parTransId="{4FBB7C03-C79D-4F6D-A4C3-D40D59E4C20C}" sibTransId="{7B1BAF8A-8617-44E7-8EFE-64A3E350B1D7}"/>
    <dgm:cxn modelId="{FF99AB8F-9655-4591-9B19-61795B903C2E}" srcId="{E39351C4-59AC-4FED-9444-5EDED8576041}" destId="{DCEDC435-54C9-496A-BD2B-AFCC102029B1}" srcOrd="7" destOrd="0" parTransId="{C0793AD1-2CAD-494E-876B-B7AECF286719}" sibTransId="{709F9B84-901A-454E-A149-CC8FBE7DF7A6}"/>
    <dgm:cxn modelId="{9BD640A7-A057-47B1-8EC6-2A4E2C37AE4B}" srcId="{E39351C4-59AC-4FED-9444-5EDED8576041}" destId="{9479E97D-EEA6-4426-9EFE-58BED41ADEA2}" srcOrd="2" destOrd="0" parTransId="{13042E32-B278-42BA-8043-CAD3A09AC21A}" sibTransId="{A7745BEC-267E-4F77-81D8-8C04459B1C6F}"/>
    <dgm:cxn modelId="{E49573A7-2386-410D-A90B-FB4BA00CC937}" type="presOf" srcId="{94219535-C563-46A5-80AF-76EC979DDCB5}" destId="{5054464A-B2C0-4849-839A-620219C97CFC}" srcOrd="0" destOrd="0" presId="urn:microsoft.com/office/officeart/2005/8/layout/vList2"/>
    <dgm:cxn modelId="{0F768BA7-4652-4A00-9AFE-BCF78E0765D6}" srcId="{E39351C4-59AC-4FED-9444-5EDED8576041}" destId="{94219535-C563-46A5-80AF-76EC979DDCB5}" srcOrd="8" destOrd="0" parTransId="{329A449D-6C8D-4AAC-B681-793A7998200E}" sibTransId="{BF2F2805-B0E9-429E-9393-A4D452D710A2}"/>
    <dgm:cxn modelId="{4A6DA4A7-51D6-4FA1-BC68-3D1BB9E7153F}" srcId="{E39351C4-59AC-4FED-9444-5EDED8576041}" destId="{D61B8794-B618-4335-AEEE-12EE9BB58DF8}" srcOrd="0" destOrd="0" parTransId="{DEE870B8-80C8-46DB-B5E1-12637729CB97}" sibTransId="{1753D288-5B42-478F-A28A-B059BE48D11C}"/>
    <dgm:cxn modelId="{F4D38FAF-000D-49F6-89CE-9CAF0606EB32}" srcId="{E39351C4-59AC-4FED-9444-5EDED8576041}" destId="{27AFC39E-D0CE-4A56-9719-D31C1AB90119}" srcOrd="6" destOrd="0" parTransId="{71856537-3F6C-4E0D-B1AE-D63969C768BA}" sibTransId="{2F7C9D79-29D2-4039-A8DC-3331493A2B4C}"/>
    <dgm:cxn modelId="{BF5AAFAF-BFE5-4C1C-811D-626EE535A956}" type="presOf" srcId="{54D857C2-03DA-4A1A-AA0E-BA8BA8AAA1C2}" destId="{5500A359-D0DA-4913-9D4D-5688A262FE92}" srcOrd="0" destOrd="0" presId="urn:microsoft.com/office/officeart/2005/8/layout/vList2"/>
    <dgm:cxn modelId="{1C4EBDBF-BF8D-4CB5-940A-F7426A46426D}" srcId="{E39351C4-59AC-4FED-9444-5EDED8576041}" destId="{200E70F9-DFB4-4B2F-B04F-48AB14CAA858}" srcOrd="3" destOrd="0" parTransId="{988C5C46-BB0C-4408-A6D6-CC8D68153AED}" sibTransId="{52424286-2220-4EC3-8010-3016210DD4EF}"/>
    <dgm:cxn modelId="{0C138AC6-0538-43B4-9B35-49819B0CB03A}" type="presOf" srcId="{DCEDC435-54C9-496A-BD2B-AFCC102029B1}" destId="{79D6936D-2116-4376-8AF7-6B848D3F67DA}" srcOrd="0" destOrd="0" presId="urn:microsoft.com/office/officeart/2005/8/layout/vList2"/>
    <dgm:cxn modelId="{0F126BD3-74C6-48B6-B526-64A8AB4B544E}" srcId="{E39351C4-59AC-4FED-9444-5EDED8576041}" destId="{A5AED319-568F-416C-883A-D10D11569D38}" srcOrd="1" destOrd="0" parTransId="{5B89508D-5287-446B-9D48-BC086C5A4D3E}" sibTransId="{F09DF93D-3125-45AB-9F96-1575611827D7}"/>
    <dgm:cxn modelId="{75FD876B-00D0-4C87-897F-9B402F666F0E}" type="presParOf" srcId="{83E83F88-2D2A-4F77-B588-759322DE8785}" destId="{B8FEFEAF-3A5D-4DC6-B23F-83FF27B969A9}" srcOrd="0" destOrd="0" presId="urn:microsoft.com/office/officeart/2005/8/layout/vList2"/>
    <dgm:cxn modelId="{4113BF7B-B708-47C1-857F-33506E6572A5}" type="presParOf" srcId="{83E83F88-2D2A-4F77-B588-759322DE8785}" destId="{524A484A-9464-4201-89DF-7D8D638B06EB}" srcOrd="1" destOrd="0" presId="urn:microsoft.com/office/officeart/2005/8/layout/vList2"/>
    <dgm:cxn modelId="{5826D8D6-A0CB-437B-AC81-CC47DE2F4DDF}" type="presParOf" srcId="{83E83F88-2D2A-4F77-B588-759322DE8785}" destId="{AD7082E9-9328-45E1-A0AD-D538533DD42E}" srcOrd="2" destOrd="0" presId="urn:microsoft.com/office/officeart/2005/8/layout/vList2"/>
    <dgm:cxn modelId="{60E59DC3-7DDB-4B98-AE28-D58B1517A65F}" type="presParOf" srcId="{83E83F88-2D2A-4F77-B588-759322DE8785}" destId="{9C1C69AD-DE1D-4305-97C2-38B1B1F85B05}" srcOrd="3" destOrd="0" presId="urn:microsoft.com/office/officeart/2005/8/layout/vList2"/>
    <dgm:cxn modelId="{9C98A68B-6E6A-475E-BBC4-E012D39B992C}" type="presParOf" srcId="{83E83F88-2D2A-4F77-B588-759322DE8785}" destId="{4CFA97AF-9FAD-49C0-A8D3-01F352EF4701}" srcOrd="4" destOrd="0" presId="urn:microsoft.com/office/officeart/2005/8/layout/vList2"/>
    <dgm:cxn modelId="{C44EA83A-FBE0-4501-8441-42A6FB88E9C7}" type="presParOf" srcId="{83E83F88-2D2A-4F77-B588-759322DE8785}" destId="{F1BE50FE-9E14-468A-897D-104B86A229D5}" srcOrd="5" destOrd="0" presId="urn:microsoft.com/office/officeart/2005/8/layout/vList2"/>
    <dgm:cxn modelId="{0D2B8FFB-7869-405E-BAE0-8D27DEA1099E}" type="presParOf" srcId="{83E83F88-2D2A-4F77-B588-759322DE8785}" destId="{D759E415-008C-4620-B950-C406B0439912}" srcOrd="6" destOrd="0" presId="urn:microsoft.com/office/officeart/2005/8/layout/vList2"/>
    <dgm:cxn modelId="{77799724-8FD5-4880-BB6C-883105898CD8}" type="presParOf" srcId="{83E83F88-2D2A-4F77-B588-759322DE8785}" destId="{8BBCF561-CEE1-44A3-8A7B-2AFDBED50E18}" srcOrd="7" destOrd="0" presId="urn:microsoft.com/office/officeart/2005/8/layout/vList2"/>
    <dgm:cxn modelId="{CC43A166-DF21-4A0A-987F-15F00C6D0EF2}" type="presParOf" srcId="{83E83F88-2D2A-4F77-B588-759322DE8785}" destId="{712A5B51-D3EA-4F19-92E3-4B1778A1E319}" srcOrd="8" destOrd="0" presId="urn:microsoft.com/office/officeart/2005/8/layout/vList2"/>
    <dgm:cxn modelId="{3E0F53AA-3339-4CE8-86EE-6382686CECB6}" type="presParOf" srcId="{83E83F88-2D2A-4F77-B588-759322DE8785}" destId="{FAFA207A-8EB2-4D59-8431-34A6CFC760F5}" srcOrd="9" destOrd="0" presId="urn:microsoft.com/office/officeart/2005/8/layout/vList2"/>
    <dgm:cxn modelId="{44C211B5-A65C-433B-BBA0-8B1EF35C7375}" type="presParOf" srcId="{83E83F88-2D2A-4F77-B588-759322DE8785}" destId="{5500A359-D0DA-4913-9D4D-5688A262FE92}" srcOrd="10" destOrd="0" presId="urn:microsoft.com/office/officeart/2005/8/layout/vList2"/>
    <dgm:cxn modelId="{C221AD8D-E52E-4453-9597-55AEFCFE9903}" type="presParOf" srcId="{83E83F88-2D2A-4F77-B588-759322DE8785}" destId="{7F509BCD-A542-4C01-8B2E-AD63D2A6DDAC}" srcOrd="11" destOrd="0" presId="urn:microsoft.com/office/officeart/2005/8/layout/vList2"/>
    <dgm:cxn modelId="{EC8F4208-A0FA-4846-BA8A-DF24022798C0}" type="presParOf" srcId="{83E83F88-2D2A-4F77-B588-759322DE8785}" destId="{5D501588-5346-408B-AA91-62E2FCA073D9}" srcOrd="12" destOrd="0" presId="urn:microsoft.com/office/officeart/2005/8/layout/vList2"/>
    <dgm:cxn modelId="{D7CEF9EB-9FCC-47CF-BE89-650479F7B869}" type="presParOf" srcId="{83E83F88-2D2A-4F77-B588-759322DE8785}" destId="{5D3A54B3-912C-4997-9A86-66220B5C2493}" srcOrd="13" destOrd="0" presId="urn:microsoft.com/office/officeart/2005/8/layout/vList2"/>
    <dgm:cxn modelId="{2AC1356B-80E5-4479-B4EB-B23D53240AB4}" type="presParOf" srcId="{83E83F88-2D2A-4F77-B588-759322DE8785}" destId="{79D6936D-2116-4376-8AF7-6B848D3F67DA}" srcOrd="14" destOrd="0" presId="urn:microsoft.com/office/officeart/2005/8/layout/vList2"/>
    <dgm:cxn modelId="{0C5FBB9C-774D-4BC7-BFC0-0F517CE88F2F}" type="presParOf" srcId="{83E83F88-2D2A-4F77-B588-759322DE8785}" destId="{90272268-9107-4264-A972-7411BD73FC24}" srcOrd="15" destOrd="0" presId="urn:microsoft.com/office/officeart/2005/8/layout/vList2"/>
    <dgm:cxn modelId="{7467A725-F958-42B5-A98F-008DE99B453C}" type="presParOf" srcId="{83E83F88-2D2A-4F77-B588-759322DE8785}" destId="{5054464A-B2C0-4849-839A-620219C97CFC}" srcOrd="1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29F41D00-2281-4398-BD9A-00FD85B0C130}"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938EF2E1-CC33-4603-9C9F-319CE43A7FAC}">
      <dgm:prSet/>
      <dgm:spPr/>
      <dgm:t>
        <a:bodyPr/>
        <a:lstStyle/>
        <a:p>
          <a:r>
            <a:rPr lang="en-US" b="1"/>
            <a:t>Neo-liberal market capitalism</a:t>
          </a:r>
          <a:r>
            <a:rPr lang="en-US"/>
            <a:t> (USA) - maximise return to the shareholder, minimal state intervention, limited TU rights</a:t>
          </a:r>
        </a:p>
      </dgm:t>
    </dgm:pt>
    <dgm:pt modelId="{166C04CC-46A2-4DE5-BF0B-32EAD7EBDE36}" type="parTrans" cxnId="{C6B7555F-E262-4CDB-A5BB-549FBBFD2E27}">
      <dgm:prSet/>
      <dgm:spPr/>
      <dgm:t>
        <a:bodyPr/>
        <a:lstStyle/>
        <a:p>
          <a:endParaRPr lang="en-US"/>
        </a:p>
      </dgm:t>
    </dgm:pt>
    <dgm:pt modelId="{252B67A3-724E-4526-A2EC-28BF2237CFEB}" type="sibTrans" cxnId="{C6B7555F-E262-4CDB-A5BB-549FBBFD2E27}">
      <dgm:prSet/>
      <dgm:spPr/>
      <dgm:t>
        <a:bodyPr/>
        <a:lstStyle/>
        <a:p>
          <a:endParaRPr lang="en-US"/>
        </a:p>
      </dgm:t>
    </dgm:pt>
    <dgm:pt modelId="{58E8F8EB-5384-4ED1-9F91-CFE97FE07088}">
      <dgm:prSet/>
      <dgm:spPr/>
      <dgm:t>
        <a:bodyPr/>
        <a:lstStyle/>
        <a:p>
          <a:r>
            <a:rPr lang="en-US" b="1"/>
            <a:t>Social market capitalism</a:t>
          </a:r>
          <a:r>
            <a:rPr lang="en-US"/>
            <a:t> (such as Germany) social partnership with stakeholders, greater emphasis on social welfare, employment rights, regulation of business activity</a:t>
          </a:r>
        </a:p>
      </dgm:t>
    </dgm:pt>
    <dgm:pt modelId="{F6D4ED7B-F338-405A-9DE9-9287F06D00EA}" type="parTrans" cxnId="{B483DE5B-71F9-4965-B9E8-6DD3E1FF7037}">
      <dgm:prSet/>
      <dgm:spPr/>
      <dgm:t>
        <a:bodyPr/>
        <a:lstStyle/>
        <a:p>
          <a:endParaRPr lang="en-US"/>
        </a:p>
      </dgm:t>
    </dgm:pt>
    <dgm:pt modelId="{7AD383C0-7713-4A5A-98BF-582B4337CF01}" type="sibTrans" cxnId="{B483DE5B-71F9-4965-B9E8-6DD3E1FF7037}">
      <dgm:prSet/>
      <dgm:spPr/>
      <dgm:t>
        <a:bodyPr/>
        <a:lstStyle/>
        <a:p>
          <a:endParaRPr lang="en-US"/>
        </a:p>
      </dgm:t>
    </dgm:pt>
    <dgm:pt modelId="{C2DFBAB7-6F1B-41BF-8D0C-CB84013F1FE5}">
      <dgm:prSet/>
      <dgm:spPr/>
      <dgm:t>
        <a:bodyPr/>
        <a:lstStyle/>
        <a:p>
          <a:r>
            <a:rPr lang="en-US" b="1"/>
            <a:t>Developmental capitalism </a:t>
          </a:r>
          <a:r>
            <a:rPr lang="en-US"/>
            <a:t>(south east Asia) state plays a more central role, particularly in setting social and economic goals</a:t>
          </a:r>
        </a:p>
      </dgm:t>
    </dgm:pt>
    <dgm:pt modelId="{185D4D8D-9241-4209-B89B-3041B0D4F049}" type="parTrans" cxnId="{40EDC189-3B13-4CCB-A36E-C36E78900BAA}">
      <dgm:prSet/>
      <dgm:spPr/>
      <dgm:t>
        <a:bodyPr/>
        <a:lstStyle/>
        <a:p>
          <a:endParaRPr lang="en-US"/>
        </a:p>
      </dgm:t>
    </dgm:pt>
    <dgm:pt modelId="{0643C74F-1B16-42AD-BDE8-91753525E836}" type="sibTrans" cxnId="{40EDC189-3B13-4CCB-A36E-C36E78900BAA}">
      <dgm:prSet/>
      <dgm:spPr/>
      <dgm:t>
        <a:bodyPr/>
        <a:lstStyle/>
        <a:p>
          <a:endParaRPr lang="en-US"/>
        </a:p>
      </dgm:t>
    </dgm:pt>
    <dgm:pt modelId="{8332FA48-4B57-47C1-864B-374EE62551A5}">
      <dgm:prSet/>
      <dgm:spPr/>
      <dgm:t>
        <a:bodyPr/>
        <a:lstStyle/>
        <a:p>
          <a:r>
            <a:rPr lang="en-US" b="1"/>
            <a:t>Communist-capitalist</a:t>
          </a:r>
          <a:r>
            <a:rPr lang="en-US"/>
            <a:t> (China) a highly centralised political system and extensive state-ownership of economic activity combined with increasingly open capitalist activity</a:t>
          </a:r>
        </a:p>
      </dgm:t>
    </dgm:pt>
    <dgm:pt modelId="{F86B611A-F454-4563-8D6B-36551170C62C}" type="parTrans" cxnId="{D635E017-0C54-48ED-9025-EC9DA2FA75A3}">
      <dgm:prSet/>
      <dgm:spPr/>
      <dgm:t>
        <a:bodyPr/>
        <a:lstStyle/>
        <a:p>
          <a:endParaRPr lang="en-US"/>
        </a:p>
      </dgm:t>
    </dgm:pt>
    <dgm:pt modelId="{647CA893-1C7E-4268-B3FC-25C4942F324E}" type="sibTrans" cxnId="{D635E017-0C54-48ED-9025-EC9DA2FA75A3}">
      <dgm:prSet/>
      <dgm:spPr/>
      <dgm:t>
        <a:bodyPr/>
        <a:lstStyle/>
        <a:p>
          <a:endParaRPr lang="en-US"/>
        </a:p>
      </dgm:t>
    </dgm:pt>
    <dgm:pt modelId="{8BD60652-8E2C-4BEA-B976-A6E067503251}" type="pres">
      <dgm:prSet presAssocID="{29F41D00-2281-4398-BD9A-00FD85B0C130}" presName="linear" presStyleCnt="0">
        <dgm:presLayoutVars>
          <dgm:animLvl val="lvl"/>
          <dgm:resizeHandles val="exact"/>
        </dgm:presLayoutVars>
      </dgm:prSet>
      <dgm:spPr/>
    </dgm:pt>
    <dgm:pt modelId="{32582A83-DE60-4542-9489-FE0D48FE83B4}" type="pres">
      <dgm:prSet presAssocID="{938EF2E1-CC33-4603-9C9F-319CE43A7FAC}" presName="parentText" presStyleLbl="node1" presStyleIdx="0" presStyleCnt="4">
        <dgm:presLayoutVars>
          <dgm:chMax val="0"/>
          <dgm:bulletEnabled val="1"/>
        </dgm:presLayoutVars>
      </dgm:prSet>
      <dgm:spPr/>
    </dgm:pt>
    <dgm:pt modelId="{7967D4A4-19DC-4620-9BF8-AF63109AD4CC}" type="pres">
      <dgm:prSet presAssocID="{252B67A3-724E-4526-A2EC-28BF2237CFEB}" presName="spacer" presStyleCnt="0"/>
      <dgm:spPr/>
    </dgm:pt>
    <dgm:pt modelId="{8D1FED77-61EF-47A6-A27B-BE8548CBD08B}" type="pres">
      <dgm:prSet presAssocID="{58E8F8EB-5384-4ED1-9F91-CFE97FE07088}" presName="parentText" presStyleLbl="node1" presStyleIdx="1" presStyleCnt="4">
        <dgm:presLayoutVars>
          <dgm:chMax val="0"/>
          <dgm:bulletEnabled val="1"/>
        </dgm:presLayoutVars>
      </dgm:prSet>
      <dgm:spPr/>
    </dgm:pt>
    <dgm:pt modelId="{1E1B1323-6FA4-468D-9DC8-DB606233D453}" type="pres">
      <dgm:prSet presAssocID="{7AD383C0-7713-4A5A-98BF-582B4337CF01}" presName="spacer" presStyleCnt="0"/>
      <dgm:spPr/>
    </dgm:pt>
    <dgm:pt modelId="{094C2C8F-B904-4CE6-8B82-BAA97676DE42}" type="pres">
      <dgm:prSet presAssocID="{C2DFBAB7-6F1B-41BF-8D0C-CB84013F1FE5}" presName="parentText" presStyleLbl="node1" presStyleIdx="2" presStyleCnt="4">
        <dgm:presLayoutVars>
          <dgm:chMax val="0"/>
          <dgm:bulletEnabled val="1"/>
        </dgm:presLayoutVars>
      </dgm:prSet>
      <dgm:spPr/>
    </dgm:pt>
    <dgm:pt modelId="{86502775-7A67-468D-83FD-CB4CB6382926}" type="pres">
      <dgm:prSet presAssocID="{0643C74F-1B16-42AD-BDE8-91753525E836}" presName="spacer" presStyleCnt="0"/>
      <dgm:spPr/>
    </dgm:pt>
    <dgm:pt modelId="{2482F9A3-36C7-495D-8DD3-50E32FEE78A6}" type="pres">
      <dgm:prSet presAssocID="{8332FA48-4B57-47C1-864B-374EE62551A5}" presName="parentText" presStyleLbl="node1" presStyleIdx="3" presStyleCnt="4">
        <dgm:presLayoutVars>
          <dgm:chMax val="0"/>
          <dgm:bulletEnabled val="1"/>
        </dgm:presLayoutVars>
      </dgm:prSet>
      <dgm:spPr/>
    </dgm:pt>
  </dgm:ptLst>
  <dgm:cxnLst>
    <dgm:cxn modelId="{4FD9110D-7569-4C94-8BE7-02C87A7011F7}" type="presOf" srcId="{58E8F8EB-5384-4ED1-9F91-CFE97FE07088}" destId="{8D1FED77-61EF-47A6-A27B-BE8548CBD08B}" srcOrd="0" destOrd="0" presId="urn:microsoft.com/office/officeart/2005/8/layout/vList2"/>
    <dgm:cxn modelId="{D635E017-0C54-48ED-9025-EC9DA2FA75A3}" srcId="{29F41D00-2281-4398-BD9A-00FD85B0C130}" destId="{8332FA48-4B57-47C1-864B-374EE62551A5}" srcOrd="3" destOrd="0" parTransId="{F86B611A-F454-4563-8D6B-36551170C62C}" sibTransId="{647CA893-1C7E-4268-B3FC-25C4942F324E}"/>
    <dgm:cxn modelId="{0D8BF91B-3B8E-4C8A-94BA-A16292BD8678}" type="presOf" srcId="{8332FA48-4B57-47C1-864B-374EE62551A5}" destId="{2482F9A3-36C7-495D-8DD3-50E32FEE78A6}" srcOrd="0" destOrd="0" presId="urn:microsoft.com/office/officeart/2005/8/layout/vList2"/>
    <dgm:cxn modelId="{CDAEBF3D-740B-4FAC-8A75-55F155B95C36}" type="presOf" srcId="{C2DFBAB7-6F1B-41BF-8D0C-CB84013F1FE5}" destId="{094C2C8F-B904-4CE6-8B82-BAA97676DE42}" srcOrd="0" destOrd="0" presId="urn:microsoft.com/office/officeart/2005/8/layout/vList2"/>
    <dgm:cxn modelId="{B483DE5B-71F9-4965-B9E8-6DD3E1FF7037}" srcId="{29F41D00-2281-4398-BD9A-00FD85B0C130}" destId="{58E8F8EB-5384-4ED1-9F91-CFE97FE07088}" srcOrd="1" destOrd="0" parTransId="{F6D4ED7B-F338-405A-9DE9-9287F06D00EA}" sibTransId="{7AD383C0-7713-4A5A-98BF-582B4337CF01}"/>
    <dgm:cxn modelId="{C6B7555F-E262-4CDB-A5BB-549FBBFD2E27}" srcId="{29F41D00-2281-4398-BD9A-00FD85B0C130}" destId="{938EF2E1-CC33-4603-9C9F-319CE43A7FAC}" srcOrd="0" destOrd="0" parTransId="{166C04CC-46A2-4DE5-BF0B-32EAD7EBDE36}" sibTransId="{252B67A3-724E-4526-A2EC-28BF2237CFEB}"/>
    <dgm:cxn modelId="{40EDC189-3B13-4CCB-A36E-C36E78900BAA}" srcId="{29F41D00-2281-4398-BD9A-00FD85B0C130}" destId="{C2DFBAB7-6F1B-41BF-8D0C-CB84013F1FE5}" srcOrd="2" destOrd="0" parTransId="{185D4D8D-9241-4209-B89B-3041B0D4F049}" sibTransId="{0643C74F-1B16-42AD-BDE8-91753525E836}"/>
    <dgm:cxn modelId="{D02503A2-90C6-4E43-B975-3F439541C1FC}" type="presOf" srcId="{29F41D00-2281-4398-BD9A-00FD85B0C130}" destId="{8BD60652-8E2C-4BEA-B976-A6E067503251}" srcOrd="0" destOrd="0" presId="urn:microsoft.com/office/officeart/2005/8/layout/vList2"/>
    <dgm:cxn modelId="{F44342A7-B71A-4641-A062-3D627D391B4B}" type="presOf" srcId="{938EF2E1-CC33-4603-9C9F-319CE43A7FAC}" destId="{32582A83-DE60-4542-9489-FE0D48FE83B4}" srcOrd="0" destOrd="0" presId="urn:microsoft.com/office/officeart/2005/8/layout/vList2"/>
    <dgm:cxn modelId="{F56145D8-EE11-4058-9DF0-46B7D3A1294D}" type="presParOf" srcId="{8BD60652-8E2C-4BEA-B976-A6E067503251}" destId="{32582A83-DE60-4542-9489-FE0D48FE83B4}" srcOrd="0" destOrd="0" presId="urn:microsoft.com/office/officeart/2005/8/layout/vList2"/>
    <dgm:cxn modelId="{C9A330FC-06F5-40D1-A2CF-F94D86415881}" type="presParOf" srcId="{8BD60652-8E2C-4BEA-B976-A6E067503251}" destId="{7967D4A4-19DC-4620-9BF8-AF63109AD4CC}" srcOrd="1" destOrd="0" presId="urn:microsoft.com/office/officeart/2005/8/layout/vList2"/>
    <dgm:cxn modelId="{8DE5F610-CC39-4DBB-B418-B9E95961D9C6}" type="presParOf" srcId="{8BD60652-8E2C-4BEA-B976-A6E067503251}" destId="{8D1FED77-61EF-47A6-A27B-BE8548CBD08B}" srcOrd="2" destOrd="0" presId="urn:microsoft.com/office/officeart/2005/8/layout/vList2"/>
    <dgm:cxn modelId="{9EDA54F8-810E-45AB-AAD5-5EB1208AAC92}" type="presParOf" srcId="{8BD60652-8E2C-4BEA-B976-A6E067503251}" destId="{1E1B1323-6FA4-468D-9DC8-DB606233D453}" srcOrd="3" destOrd="0" presId="urn:microsoft.com/office/officeart/2005/8/layout/vList2"/>
    <dgm:cxn modelId="{15B076A3-A332-4A90-9998-7E120BEB740D}" type="presParOf" srcId="{8BD60652-8E2C-4BEA-B976-A6E067503251}" destId="{094C2C8F-B904-4CE6-8B82-BAA97676DE42}" srcOrd="4" destOrd="0" presId="urn:microsoft.com/office/officeart/2005/8/layout/vList2"/>
    <dgm:cxn modelId="{24E4B0BF-58C0-49E4-946D-B1B72F8D8AA4}" type="presParOf" srcId="{8BD60652-8E2C-4BEA-B976-A6E067503251}" destId="{86502775-7A67-468D-83FD-CB4CB6382926}" srcOrd="5" destOrd="0" presId="urn:microsoft.com/office/officeart/2005/8/layout/vList2"/>
    <dgm:cxn modelId="{3281C693-6CB9-444E-BACA-B4CCD5FE3C68}" type="presParOf" srcId="{8BD60652-8E2C-4BEA-B976-A6E067503251}" destId="{2482F9A3-36C7-495D-8DD3-50E32FEE78A6}"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E877D0D8-6C5F-4765-BAA6-970CAD5814DC}"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17E5D314-943B-4FDC-A286-F6007DEF980B}">
      <dgm:prSet/>
      <dgm:spPr/>
      <dgm:t>
        <a:bodyPr/>
        <a:lstStyle/>
        <a:p>
          <a:r>
            <a:rPr lang="en-US"/>
            <a:t>Low global integration, high local responsiveness</a:t>
          </a:r>
        </a:p>
      </dgm:t>
    </dgm:pt>
    <dgm:pt modelId="{7838B9B3-A309-4D7C-B1C7-A51E1C42253A}" type="parTrans" cxnId="{DBFC109E-4E6D-45F5-BF3A-21C906857E29}">
      <dgm:prSet/>
      <dgm:spPr/>
      <dgm:t>
        <a:bodyPr/>
        <a:lstStyle/>
        <a:p>
          <a:endParaRPr lang="en-US"/>
        </a:p>
      </dgm:t>
    </dgm:pt>
    <dgm:pt modelId="{E29E032A-4732-48E2-87FA-D17367B620EF}" type="sibTrans" cxnId="{DBFC109E-4E6D-45F5-BF3A-21C906857E29}">
      <dgm:prSet/>
      <dgm:spPr/>
      <dgm:t>
        <a:bodyPr/>
        <a:lstStyle/>
        <a:p>
          <a:endParaRPr lang="en-US"/>
        </a:p>
      </dgm:t>
    </dgm:pt>
    <dgm:pt modelId="{5FDC1157-BB99-4D7C-AAA6-485365ED0E6A}">
      <dgm:prSet/>
      <dgm:spPr/>
      <dgm:t>
        <a:bodyPr/>
        <a:lstStyle/>
        <a:p>
          <a:r>
            <a:rPr lang="en-US"/>
            <a:t>Decentralised structure with autonomous subsidiaries</a:t>
          </a:r>
        </a:p>
      </dgm:t>
    </dgm:pt>
    <dgm:pt modelId="{575F7F30-586F-490F-BE69-5AFB3699E1C5}" type="parTrans" cxnId="{AAE60003-D9C3-4F4B-A01A-B8D99AEBBDC6}">
      <dgm:prSet/>
      <dgm:spPr/>
      <dgm:t>
        <a:bodyPr/>
        <a:lstStyle/>
        <a:p>
          <a:endParaRPr lang="en-US"/>
        </a:p>
      </dgm:t>
    </dgm:pt>
    <dgm:pt modelId="{B3DC7061-BFC5-4688-A0CF-A568E89A68B2}" type="sibTrans" cxnId="{AAE60003-D9C3-4F4B-A01A-B8D99AEBBDC6}">
      <dgm:prSet/>
      <dgm:spPr/>
      <dgm:t>
        <a:bodyPr/>
        <a:lstStyle/>
        <a:p>
          <a:endParaRPr lang="en-US"/>
        </a:p>
      </dgm:t>
    </dgm:pt>
    <dgm:pt modelId="{5F22CB55-D02A-4561-8EF3-4573945D6972}">
      <dgm:prSet/>
      <dgm:spPr/>
      <dgm:t>
        <a:bodyPr/>
        <a:lstStyle/>
        <a:p>
          <a:r>
            <a:rPr lang="en-US"/>
            <a:t>Products and services tailored to local markets</a:t>
          </a:r>
        </a:p>
      </dgm:t>
    </dgm:pt>
    <dgm:pt modelId="{40FF705D-E111-4A9B-8849-9DE7A4B37524}" type="parTrans" cxnId="{AD9E7CD1-07E6-4A86-AF30-AAFAF9173E10}">
      <dgm:prSet/>
      <dgm:spPr/>
      <dgm:t>
        <a:bodyPr/>
        <a:lstStyle/>
        <a:p>
          <a:endParaRPr lang="en-US"/>
        </a:p>
      </dgm:t>
    </dgm:pt>
    <dgm:pt modelId="{6504DE3E-C07F-462B-9C45-97DB87691333}" type="sibTrans" cxnId="{AD9E7CD1-07E6-4A86-AF30-AAFAF9173E10}">
      <dgm:prSet/>
      <dgm:spPr/>
      <dgm:t>
        <a:bodyPr/>
        <a:lstStyle/>
        <a:p>
          <a:endParaRPr lang="en-US"/>
        </a:p>
      </dgm:t>
    </dgm:pt>
    <dgm:pt modelId="{40FAF103-1315-4208-93E0-FB2088289C6E}">
      <dgm:prSet/>
      <dgm:spPr/>
      <dgm:t>
        <a:bodyPr/>
        <a:lstStyle/>
        <a:p>
          <a:r>
            <a:rPr lang="en-US"/>
            <a:t>Corporate culture values local adaption and market-specific strategies</a:t>
          </a:r>
        </a:p>
      </dgm:t>
    </dgm:pt>
    <dgm:pt modelId="{2770A7B3-039C-423D-B337-61305A8E6C4E}" type="parTrans" cxnId="{0742EF2A-BFAB-4F68-9B71-514A721D6DA1}">
      <dgm:prSet/>
      <dgm:spPr/>
      <dgm:t>
        <a:bodyPr/>
        <a:lstStyle/>
        <a:p>
          <a:endParaRPr lang="en-US"/>
        </a:p>
      </dgm:t>
    </dgm:pt>
    <dgm:pt modelId="{5FFDC165-1D05-4C97-A905-4BE1B8618208}" type="sibTrans" cxnId="{0742EF2A-BFAB-4F68-9B71-514A721D6DA1}">
      <dgm:prSet/>
      <dgm:spPr/>
      <dgm:t>
        <a:bodyPr/>
        <a:lstStyle/>
        <a:p>
          <a:endParaRPr lang="en-US"/>
        </a:p>
      </dgm:t>
    </dgm:pt>
    <dgm:pt modelId="{E1930638-5ED2-41CB-8C88-D502E0159F16}" type="pres">
      <dgm:prSet presAssocID="{E877D0D8-6C5F-4765-BAA6-970CAD5814DC}" presName="root" presStyleCnt="0">
        <dgm:presLayoutVars>
          <dgm:dir/>
          <dgm:resizeHandles val="exact"/>
        </dgm:presLayoutVars>
      </dgm:prSet>
      <dgm:spPr/>
    </dgm:pt>
    <dgm:pt modelId="{D519580A-D1E8-47CC-B1D8-42F3169FAA2D}" type="pres">
      <dgm:prSet presAssocID="{17E5D314-943B-4FDC-A286-F6007DEF980B}" presName="compNode" presStyleCnt="0"/>
      <dgm:spPr/>
    </dgm:pt>
    <dgm:pt modelId="{00ACA3AF-A224-48A5-8ACA-D2421D21435B}" type="pres">
      <dgm:prSet presAssocID="{17E5D314-943B-4FDC-A286-F6007DEF980B}" presName="bgRect" presStyleLbl="bgShp" presStyleIdx="0" presStyleCnt="4"/>
      <dgm:spPr/>
    </dgm:pt>
    <dgm:pt modelId="{3EE32052-FCA5-49AA-A6D4-FA93325EEFDF}" type="pres">
      <dgm:prSet presAssocID="{17E5D314-943B-4FDC-A286-F6007DEF980B}"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Earth Globe Europe-Africa"/>
        </a:ext>
      </dgm:extLst>
    </dgm:pt>
    <dgm:pt modelId="{A21C7B7C-8D82-41B5-BA64-A64AD0271F52}" type="pres">
      <dgm:prSet presAssocID="{17E5D314-943B-4FDC-A286-F6007DEF980B}" presName="spaceRect" presStyleCnt="0"/>
      <dgm:spPr/>
    </dgm:pt>
    <dgm:pt modelId="{CC7E836E-60D6-4037-97AB-C3AFA4A078C5}" type="pres">
      <dgm:prSet presAssocID="{17E5D314-943B-4FDC-A286-F6007DEF980B}" presName="parTx" presStyleLbl="revTx" presStyleIdx="0" presStyleCnt="4">
        <dgm:presLayoutVars>
          <dgm:chMax val="0"/>
          <dgm:chPref val="0"/>
        </dgm:presLayoutVars>
      </dgm:prSet>
      <dgm:spPr/>
    </dgm:pt>
    <dgm:pt modelId="{D8C91323-65DA-41DA-97AA-216FFDD064C6}" type="pres">
      <dgm:prSet presAssocID="{E29E032A-4732-48E2-87FA-D17367B620EF}" presName="sibTrans" presStyleCnt="0"/>
      <dgm:spPr/>
    </dgm:pt>
    <dgm:pt modelId="{1C19C7EB-1B9E-480A-9D6B-40B427EBF292}" type="pres">
      <dgm:prSet presAssocID="{5FDC1157-BB99-4D7C-AAA6-485365ED0E6A}" presName="compNode" presStyleCnt="0"/>
      <dgm:spPr/>
    </dgm:pt>
    <dgm:pt modelId="{38AC931F-AACF-460E-8DD0-C90BDE687094}" type="pres">
      <dgm:prSet presAssocID="{5FDC1157-BB99-4D7C-AAA6-485365ED0E6A}" presName="bgRect" presStyleLbl="bgShp" presStyleIdx="1" presStyleCnt="4"/>
      <dgm:spPr/>
    </dgm:pt>
    <dgm:pt modelId="{9D6A2EFF-C33E-4B17-B1E8-0703B3C11F30}" type="pres">
      <dgm:prSet presAssocID="{5FDC1157-BB99-4D7C-AAA6-485365ED0E6A}"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ierarchy"/>
        </a:ext>
      </dgm:extLst>
    </dgm:pt>
    <dgm:pt modelId="{36E5D4E4-6F64-4C54-A2F3-1B6FF024FF42}" type="pres">
      <dgm:prSet presAssocID="{5FDC1157-BB99-4D7C-AAA6-485365ED0E6A}" presName="spaceRect" presStyleCnt="0"/>
      <dgm:spPr/>
    </dgm:pt>
    <dgm:pt modelId="{349D1D54-9D9E-4E67-83CD-BABDA23E5622}" type="pres">
      <dgm:prSet presAssocID="{5FDC1157-BB99-4D7C-AAA6-485365ED0E6A}" presName="parTx" presStyleLbl="revTx" presStyleIdx="1" presStyleCnt="4">
        <dgm:presLayoutVars>
          <dgm:chMax val="0"/>
          <dgm:chPref val="0"/>
        </dgm:presLayoutVars>
      </dgm:prSet>
      <dgm:spPr/>
    </dgm:pt>
    <dgm:pt modelId="{9781DCE4-0099-43F6-9EFF-1D33DCE9223C}" type="pres">
      <dgm:prSet presAssocID="{B3DC7061-BFC5-4688-A0CF-A568E89A68B2}" presName="sibTrans" presStyleCnt="0"/>
      <dgm:spPr/>
    </dgm:pt>
    <dgm:pt modelId="{86981692-D522-40E1-94AA-BF020646E3ED}" type="pres">
      <dgm:prSet presAssocID="{5F22CB55-D02A-4561-8EF3-4573945D6972}" presName="compNode" presStyleCnt="0"/>
      <dgm:spPr/>
    </dgm:pt>
    <dgm:pt modelId="{1974FF95-84EE-4C89-B657-7C11148C03C6}" type="pres">
      <dgm:prSet presAssocID="{5F22CB55-D02A-4561-8EF3-4573945D6972}" presName="bgRect" presStyleLbl="bgShp" presStyleIdx="2" presStyleCnt="4"/>
      <dgm:spPr/>
    </dgm:pt>
    <dgm:pt modelId="{673808B0-2927-490E-AA99-168EFFD00C0D}" type="pres">
      <dgm:prSet presAssocID="{5F22CB55-D02A-4561-8EF3-4573945D6972}"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hopping cart"/>
        </a:ext>
      </dgm:extLst>
    </dgm:pt>
    <dgm:pt modelId="{609612CD-40DA-4735-B806-3822C2F9D922}" type="pres">
      <dgm:prSet presAssocID="{5F22CB55-D02A-4561-8EF3-4573945D6972}" presName="spaceRect" presStyleCnt="0"/>
      <dgm:spPr/>
    </dgm:pt>
    <dgm:pt modelId="{2A06D9BE-8648-4CA9-B417-70204992E351}" type="pres">
      <dgm:prSet presAssocID="{5F22CB55-D02A-4561-8EF3-4573945D6972}" presName="parTx" presStyleLbl="revTx" presStyleIdx="2" presStyleCnt="4">
        <dgm:presLayoutVars>
          <dgm:chMax val="0"/>
          <dgm:chPref val="0"/>
        </dgm:presLayoutVars>
      </dgm:prSet>
      <dgm:spPr/>
    </dgm:pt>
    <dgm:pt modelId="{5D5EFDD4-348B-41BD-B7BE-7E9E27CCCE3B}" type="pres">
      <dgm:prSet presAssocID="{6504DE3E-C07F-462B-9C45-97DB87691333}" presName="sibTrans" presStyleCnt="0"/>
      <dgm:spPr/>
    </dgm:pt>
    <dgm:pt modelId="{B3232F56-E112-41CD-82A9-2C4B35F5ADE2}" type="pres">
      <dgm:prSet presAssocID="{40FAF103-1315-4208-93E0-FB2088289C6E}" presName="compNode" presStyleCnt="0"/>
      <dgm:spPr/>
    </dgm:pt>
    <dgm:pt modelId="{C7042C6E-76E3-4599-99F5-5D44982A7D59}" type="pres">
      <dgm:prSet presAssocID="{40FAF103-1315-4208-93E0-FB2088289C6E}" presName="bgRect" presStyleLbl="bgShp" presStyleIdx="3" presStyleCnt="4"/>
      <dgm:spPr/>
    </dgm:pt>
    <dgm:pt modelId="{CFD81A9D-C0E2-44E0-BFB6-D8A58EC0F854}" type="pres">
      <dgm:prSet presAssocID="{40FAF103-1315-4208-93E0-FB2088289C6E}"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Earth Globe Americas"/>
        </a:ext>
      </dgm:extLst>
    </dgm:pt>
    <dgm:pt modelId="{556B43F6-A795-4C10-AC38-B1E55ED75646}" type="pres">
      <dgm:prSet presAssocID="{40FAF103-1315-4208-93E0-FB2088289C6E}" presName="spaceRect" presStyleCnt="0"/>
      <dgm:spPr/>
    </dgm:pt>
    <dgm:pt modelId="{F0D4EDC7-28FD-4139-ABFE-6C26155367CB}" type="pres">
      <dgm:prSet presAssocID="{40FAF103-1315-4208-93E0-FB2088289C6E}" presName="parTx" presStyleLbl="revTx" presStyleIdx="3" presStyleCnt="4">
        <dgm:presLayoutVars>
          <dgm:chMax val="0"/>
          <dgm:chPref val="0"/>
        </dgm:presLayoutVars>
      </dgm:prSet>
      <dgm:spPr/>
    </dgm:pt>
  </dgm:ptLst>
  <dgm:cxnLst>
    <dgm:cxn modelId="{AAE60003-D9C3-4F4B-A01A-B8D99AEBBDC6}" srcId="{E877D0D8-6C5F-4765-BAA6-970CAD5814DC}" destId="{5FDC1157-BB99-4D7C-AAA6-485365ED0E6A}" srcOrd="1" destOrd="0" parTransId="{575F7F30-586F-490F-BE69-5AFB3699E1C5}" sibTransId="{B3DC7061-BFC5-4688-A0CF-A568E89A68B2}"/>
    <dgm:cxn modelId="{453B051F-2E87-4EDE-B1FF-926978E77660}" type="presOf" srcId="{5FDC1157-BB99-4D7C-AAA6-485365ED0E6A}" destId="{349D1D54-9D9E-4E67-83CD-BABDA23E5622}" srcOrd="0" destOrd="0" presId="urn:microsoft.com/office/officeart/2018/2/layout/IconVerticalSolidList"/>
    <dgm:cxn modelId="{0742EF2A-BFAB-4F68-9B71-514A721D6DA1}" srcId="{E877D0D8-6C5F-4765-BAA6-970CAD5814DC}" destId="{40FAF103-1315-4208-93E0-FB2088289C6E}" srcOrd="3" destOrd="0" parTransId="{2770A7B3-039C-423D-B337-61305A8E6C4E}" sibTransId="{5FFDC165-1D05-4C97-A905-4BE1B8618208}"/>
    <dgm:cxn modelId="{35058E94-16C5-42B4-AADA-F1CE727DBA11}" type="presOf" srcId="{5F22CB55-D02A-4561-8EF3-4573945D6972}" destId="{2A06D9BE-8648-4CA9-B417-70204992E351}" srcOrd="0" destOrd="0" presId="urn:microsoft.com/office/officeart/2018/2/layout/IconVerticalSolidList"/>
    <dgm:cxn modelId="{3DC03498-C104-420D-93E3-A2FB45FD8597}" type="presOf" srcId="{17E5D314-943B-4FDC-A286-F6007DEF980B}" destId="{CC7E836E-60D6-4037-97AB-C3AFA4A078C5}" srcOrd="0" destOrd="0" presId="urn:microsoft.com/office/officeart/2018/2/layout/IconVerticalSolidList"/>
    <dgm:cxn modelId="{DBFC109E-4E6D-45F5-BF3A-21C906857E29}" srcId="{E877D0D8-6C5F-4765-BAA6-970CAD5814DC}" destId="{17E5D314-943B-4FDC-A286-F6007DEF980B}" srcOrd="0" destOrd="0" parTransId="{7838B9B3-A309-4D7C-B1C7-A51E1C42253A}" sibTransId="{E29E032A-4732-48E2-87FA-D17367B620EF}"/>
    <dgm:cxn modelId="{AD9E7CD1-07E6-4A86-AF30-AAFAF9173E10}" srcId="{E877D0D8-6C5F-4765-BAA6-970CAD5814DC}" destId="{5F22CB55-D02A-4561-8EF3-4573945D6972}" srcOrd="2" destOrd="0" parTransId="{40FF705D-E111-4A9B-8849-9DE7A4B37524}" sibTransId="{6504DE3E-C07F-462B-9C45-97DB87691333}"/>
    <dgm:cxn modelId="{7C0A6FDF-DBF1-4E25-856D-8A9FD346E247}" type="presOf" srcId="{E877D0D8-6C5F-4765-BAA6-970CAD5814DC}" destId="{E1930638-5ED2-41CB-8C88-D502E0159F16}" srcOrd="0" destOrd="0" presId="urn:microsoft.com/office/officeart/2018/2/layout/IconVerticalSolidList"/>
    <dgm:cxn modelId="{71D4C0ED-AF89-403C-91D0-32804BF12DC8}" type="presOf" srcId="{40FAF103-1315-4208-93E0-FB2088289C6E}" destId="{F0D4EDC7-28FD-4139-ABFE-6C26155367CB}" srcOrd="0" destOrd="0" presId="urn:microsoft.com/office/officeart/2018/2/layout/IconVerticalSolidList"/>
    <dgm:cxn modelId="{5FF9B560-94B4-436A-ACE1-820828C476A3}" type="presParOf" srcId="{E1930638-5ED2-41CB-8C88-D502E0159F16}" destId="{D519580A-D1E8-47CC-B1D8-42F3169FAA2D}" srcOrd="0" destOrd="0" presId="urn:microsoft.com/office/officeart/2018/2/layout/IconVerticalSolidList"/>
    <dgm:cxn modelId="{D6D8E7D0-4962-4034-A826-53054B9B28C3}" type="presParOf" srcId="{D519580A-D1E8-47CC-B1D8-42F3169FAA2D}" destId="{00ACA3AF-A224-48A5-8ACA-D2421D21435B}" srcOrd="0" destOrd="0" presId="urn:microsoft.com/office/officeart/2018/2/layout/IconVerticalSolidList"/>
    <dgm:cxn modelId="{4067FC78-BD6F-4596-A764-9D5F8D380A6F}" type="presParOf" srcId="{D519580A-D1E8-47CC-B1D8-42F3169FAA2D}" destId="{3EE32052-FCA5-49AA-A6D4-FA93325EEFDF}" srcOrd="1" destOrd="0" presId="urn:microsoft.com/office/officeart/2018/2/layout/IconVerticalSolidList"/>
    <dgm:cxn modelId="{59A3E99C-AB9E-4BB7-ABA3-8D8C791D969E}" type="presParOf" srcId="{D519580A-D1E8-47CC-B1D8-42F3169FAA2D}" destId="{A21C7B7C-8D82-41B5-BA64-A64AD0271F52}" srcOrd="2" destOrd="0" presId="urn:microsoft.com/office/officeart/2018/2/layout/IconVerticalSolidList"/>
    <dgm:cxn modelId="{3556CE83-D6D8-48A7-9169-E33CAA307961}" type="presParOf" srcId="{D519580A-D1E8-47CC-B1D8-42F3169FAA2D}" destId="{CC7E836E-60D6-4037-97AB-C3AFA4A078C5}" srcOrd="3" destOrd="0" presId="urn:microsoft.com/office/officeart/2018/2/layout/IconVerticalSolidList"/>
    <dgm:cxn modelId="{640FE47F-A28B-476F-9B30-2F931E040897}" type="presParOf" srcId="{E1930638-5ED2-41CB-8C88-D502E0159F16}" destId="{D8C91323-65DA-41DA-97AA-216FFDD064C6}" srcOrd="1" destOrd="0" presId="urn:microsoft.com/office/officeart/2018/2/layout/IconVerticalSolidList"/>
    <dgm:cxn modelId="{25141298-AC4E-4801-965C-C74A4EB9B052}" type="presParOf" srcId="{E1930638-5ED2-41CB-8C88-D502E0159F16}" destId="{1C19C7EB-1B9E-480A-9D6B-40B427EBF292}" srcOrd="2" destOrd="0" presId="urn:microsoft.com/office/officeart/2018/2/layout/IconVerticalSolidList"/>
    <dgm:cxn modelId="{6E8485AC-F492-4735-BCAC-6FA58D61DB82}" type="presParOf" srcId="{1C19C7EB-1B9E-480A-9D6B-40B427EBF292}" destId="{38AC931F-AACF-460E-8DD0-C90BDE687094}" srcOrd="0" destOrd="0" presId="urn:microsoft.com/office/officeart/2018/2/layout/IconVerticalSolidList"/>
    <dgm:cxn modelId="{79774EA0-0B4B-43E9-9BAD-92B41C4C1CBA}" type="presParOf" srcId="{1C19C7EB-1B9E-480A-9D6B-40B427EBF292}" destId="{9D6A2EFF-C33E-4B17-B1E8-0703B3C11F30}" srcOrd="1" destOrd="0" presId="urn:microsoft.com/office/officeart/2018/2/layout/IconVerticalSolidList"/>
    <dgm:cxn modelId="{B2654437-D6FB-425A-9FAB-AB1E3596D2CC}" type="presParOf" srcId="{1C19C7EB-1B9E-480A-9D6B-40B427EBF292}" destId="{36E5D4E4-6F64-4C54-A2F3-1B6FF024FF42}" srcOrd="2" destOrd="0" presId="urn:microsoft.com/office/officeart/2018/2/layout/IconVerticalSolidList"/>
    <dgm:cxn modelId="{90511AA7-8BC1-4C59-8561-922DB07C6636}" type="presParOf" srcId="{1C19C7EB-1B9E-480A-9D6B-40B427EBF292}" destId="{349D1D54-9D9E-4E67-83CD-BABDA23E5622}" srcOrd="3" destOrd="0" presId="urn:microsoft.com/office/officeart/2018/2/layout/IconVerticalSolidList"/>
    <dgm:cxn modelId="{3B693892-CD61-4B56-BA58-4BA6A3FB7369}" type="presParOf" srcId="{E1930638-5ED2-41CB-8C88-D502E0159F16}" destId="{9781DCE4-0099-43F6-9EFF-1D33DCE9223C}" srcOrd="3" destOrd="0" presId="urn:microsoft.com/office/officeart/2018/2/layout/IconVerticalSolidList"/>
    <dgm:cxn modelId="{D435FC54-F4AD-4B86-9C40-038DA9D70B9E}" type="presParOf" srcId="{E1930638-5ED2-41CB-8C88-D502E0159F16}" destId="{86981692-D522-40E1-94AA-BF020646E3ED}" srcOrd="4" destOrd="0" presId="urn:microsoft.com/office/officeart/2018/2/layout/IconVerticalSolidList"/>
    <dgm:cxn modelId="{0585EDA3-EB3A-455C-8965-E4BD71882A81}" type="presParOf" srcId="{86981692-D522-40E1-94AA-BF020646E3ED}" destId="{1974FF95-84EE-4C89-B657-7C11148C03C6}" srcOrd="0" destOrd="0" presId="urn:microsoft.com/office/officeart/2018/2/layout/IconVerticalSolidList"/>
    <dgm:cxn modelId="{E57E1431-1449-4964-A661-FBF5CEA2CDD9}" type="presParOf" srcId="{86981692-D522-40E1-94AA-BF020646E3ED}" destId="{673808B0-2927-490E-AA99-168EFFD00C0D}" srcOrd="1" destOrd="0" presId="urn:microsoft.com/office/officeart/2018/2/layout/IconVerticalSolidList"/>
    <dgm:cxn modelId="{5EDD575A-3C90-4A22-B75B-6E02B74DD1DA}" type="presParOf" srcId="{86981692-D522-40E1-94AA-BF020646E3ED}" destId="{609612CD-40DA-4735-B806-3822C2F9D922}" srcOrd="2" destOrd="0" presId="urn:microsoft.com/office/officeart/2018/2/layout/IconVerticalSolidList"/>
    <dgm:cxn modelId="{9B37AEF4-BFDF-4A77-8655-CB873824D622}" type="presParOf" srcId="{86981692-D522-40E1-94AA-BF020646E3ED}" destId="{2A06D9BE-8648-4CA9-B417-70204992E351}" srcOrd="3" destOrd="0" presId="urn:microsoft.com/office/officeart/2018/2/layout/IconVerticalSolidList"/>
    <dgm:cxn modelId="{2F0A9CEF-006E-47EE-BE35-E3C399070DE3}" type="presParOf" srcId="{E1930638-5ED2-41CB-8C88-D502E0159F16}" destId="{5D5EFDD4-348B-41BD-B7BE-7E9E27CCCE3B}" srcOrd="5" destOrd="0" presId="urn:microsoft.com/office/officeart/2018/2/layout/IconVerticalSolidList"/>
    <dgm:cxn modelId="{569695F2-023E-4E14-98ED-6AEF35CF3488}" type="presParOf" srcId="{E1930638-5ED2-41CB-8C88-D502E0159F16}" destId="{B3232F56-E112-41CD-82A9-2C4B35F5ADE2}" srcOrd="6" destOrd="0" presId="urn:microsoft.com/office/officeart/2018/2/layout/IconVerticalSolidList"/>
    <dgm:cxn modelId="{E28B4471-F559-437C-B271-B3D0318684CE}" type="presParOf" srcId="{B3232F56-E112-41CD-82A9-2C4B35F5ADE2}" destId="{C7042C6E-76E3-4599-99F5-5D44982A7D59}" srcOrd="0" destOrd="0" presId="urn:microsoft.com/office/officeart/2018/2/layout/IconVerticalSolidList"/>
    <dgm:cxn modelId="{4B244B78-9C69-4DBD-ADD1-A1E4D65D8C59}" type="presParOf" srcId="{B3232F56-E112-41CD-82A9-2C4B35F5ADE2}" destId="{CFD81A9D-C0E2-44E0-BFB6-D8A58EC0F854}" srcOrd="1" destOrd="0" presId="urn:microsoft.com/office/officeart/2018/2/layout/IconVerticalSolidList"/>
    <dgm:cxn modelId="{A9516A37-AC47-48C9-B15C-F834B3296C85}" type="presParOf" srcId="{B3232F56-E112-41CD-82A9-2C4B35F5ADE2}" destId="{556B43F6-A795-4C10-AC38-B1E55ED75646}" srcOrd="2" destOrd="0" presId="urn:microsoft.com/office/officeart/2018/2/layout/IconVerticalSolidList"/>
    <dgm:cxn modelId="{C1B82AFA-8A88-4ECC-A898-BE283C316999}" type="presParOf" srcId="{B3232F56-E112-41CD-82A9-2C4B35F5ADE2}" destId="{F0D4EDC7-28FD-4139-ABFE-6C26155367C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A0B168CB-F04D-410F-9ED2-C21C3E0E2A0C}"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8C304AB8-C5D6-4E34-B3CD-232FE6D6CE3B}">
      <dgm:prSet/>
      <dgm:spPr/>
      <dgm:t>
        <a:bodyPr/>
        <a:lstStyle/>
        <a:p>
          <a:r>
            <a:rPr lang="en-US"/>
            <a:t>Low global integration, low local responsiveness</a:t>
          </a:r>
        </a:p>
      </dgm:t>
    </dgm:pt>
    <dgm:pt modelId="{B3D76C35-42E2-4F09-A954-E1A38681F184}" type="parTrans" cxnId="{FD144994-8548-4129-B442-0827E525043D}">
      <dgm:prSet/>
      <dgm:spPr/>
      <dgm:t>
        <a:bodyPr/>
        <a:lstStyle/>
        <a:p>
          <a:endParaRPr lang="en-US"/>
        </a:p>
      </dgm:t>
    </dgm:pt>
    <dgm:pt modelId="{69AA34E6-6B4B-49E5-B7F2-9AF3ED8FCC9A}" type="sibTrans" cxnId="{FD144994-8548-4129-B442-0827E525043D}">
      <dgm:prSet/>
      <dgm:spPr/>
      <dgm:t>
        <a:bodyPr/>
        <a:lstStyle/>
        <a:p>
          <a:endParaRPr lang="en-US"/>
        </a:p>
      </dgm:t>
    </dgm:pt>
    <dgm:pt modelId="{80597E7F-DE15-4FEF-9623-E1061072A299}">
      <dgm:prSet/>
      <dgm:spPr/>
      <dgm:t>
        <a:bodyPr/>
        <a:lstStyle/>
        <a:p>
          <a:r>
            <a:rPr lang="en-US"/>
            <a:t>Export domestic business model with minimal local adaptation</a:t>
          </a:r>
        </a:p>
      </dgm:t>
    </dgm:pt>
    <dgm:pt modelId="{DA28CE05-E012-435B-AAE2-E75B67EBDBBE}" type="parTrans" cxnId="{662947F6-ADC7-4344-9223-27A85F576456}">
      <dgm:prSet/>
      <dgm:spPr/>
      <dgm:t>
        <a:bodyPr/>
        <a:lstStyle/>
        <a:p>
          <a:endParaRPr lang="en-US"/>
        </a:p>
      </dgm:t>
    </dgm:pt>
    <dgm:pt modelId="{7C709FCA-D710-472D-996E-9FDFEFF15593}" type="sibTrans" cxnId="{662947F6-ADC7-4344-9223-27A85F576456}">
      <dgm:prSet/>
      <dgm:spPr/>
      <dgm:t>
        <a:bodyPr/>
        <a:lstStyle/>
        <a:p>
          <a:endParaRPr lang="en-US"/>
        </a:p>
      </dgm:t>
    </dgm:pt>
    <dgm:pt modelId="{8A205072-BF97-4DB0-AA22-3EE01A83E0EF}">
      <dgm:prSet/>
      <dgm:spPr/>
      <dgm:t>
        <a:bodyPr/>
        <a:lstStyle/>
        <a:p>
          <a:r>
            <a:rPr lang="en-US"/>
            <a:t>Focus on transferring knowledge from HQ to subsidiaries</a:t>
          </a:r>
        </a:p>
      </dgm:t>
    </dgm:pt>
    <dgm:pt modelId="{9B21DEB1-797B-459A-94C1-E450466BF602}" type="parTrans" cxnId="{BD8307E7-E8F2-443F-A07F-406F05B454F1}">
      <dgm:prSet/>
      <dgm:spPr/>
      <dgm:t>
        <a:bodyPr/>
        <a:lstStyle/>
        <a:p>
          <a:endParaRPr lang="en-US"/>
        </a:p>
      </dgm:t>
    </dgm:pt>
    <dgm:pt modelId="{5A4E499B-A788-4725-974B-40BEE263AD4B}" type="sibTrans" cxnId="{BD8307E7-E8F2-443F-A07F-406F05B454F1}">
      <dgm:prSet/>
      <dgm:spPr/>
      <dgm:t>
        <a:bodyPr/>
        <a:lstStyle/>
        <a:p>
          <a:endParaRPr lang="en-US"/>
        </a:p>
      </dgm:t>
    </dgm:pt>
    <dgm:pt modelId="{F3913782-AA52-499D-8367-EFCD5B4F9398}">
      <dgm:prSet/>
      <dgm:spPr/>
      <dgm:t>
        <a:bodyPr/>
        <a:lstStyle/>
        <a:p>
          <a:r>
            <a:rPr lang="en-US"/>
            <a:t>Corporate culture centered on leveraging home country expertise</a:t>
          </a:r>
        </a:p>
      </dgm:t>
    </dgm:pt>
    <dgm:pt modelId="{3ED57479-EE36-4290-B572-ECF3DAF72C9E}" type="parTrans" cxnId="{9FDFB66C-11D0-4ECD-94BB-48751A5BC71D}">
      <dgm:prSet/>
      <dgm:spPr/>
      <dgm:t>
        <a:bodyPr/>
        <a:lstStyle/>
        <a:p>
          <a:endParaRPr lang="en-US"/>
        </a:p>
      </dgm:t>
    </dgm:pt>
    <dgm:pt modelId="{FD5DDA8B-4353-462D-9402-9EDE32F41861}" type="sibTrans" cxnId="{9FDFB66C-11D0-4ECD-94BB-48751A5BC71D}">
      <dgm:prSet/>
      <dgm:spPr/>
      <dgm:t>
        <a:bodyPr/>
        <a:lstStyle/>
        <a:p>
          <a:endParaRPr lang="en-US"/>
        </a:p>
      </dgm:t>
    </dgm:pt>
    <dgm:pt modelId="{5E0CEF04-3049-4401-A96D-84AD221844A1}" type="pres">
      <dgm:prSet presAssocID="{A0B168CB-F04D-410F-9ED2-C21C3E0E2A0C}" presName="root" presStyleCnt="0">
        <dgm:presLayoutVars>
          <dgm:dir/>
          <dgm:resizeHandles val="exact"/>
        </dgm:presLayoutVars>
      </dgm:prSet>
      <dgm:spPr/>
    </dgm:pt>
    <dgm:pt modelId="{BAD1E64F-C8B7-4AC0-B077-4C5218F56166}" type="pres">
      <dgm:prSet presAssocID="{8C304AB8-C5D6-4E34-B3CD-232FE6D6CE3B}" presName="compNode" presStyleCnt="0"/>
      <dgm:spPr/>
    </dgm:pt>
    <dgm:pt modelId="{F4DF3E61-5001-4E70-81AD-8CE0DD9DE378}" type="pres">
      <dgm:prSet presAssocID="{8C304AB8-C5D6-4E34-B3CD-232FE6D6CE3B}" presName="bgRect" presStyleLbl="bgShp" presStyleIdx="0" presStyleCnt="4"/>
      <dgm:spPr/>
    </dgm:pt>
    <dgm:pt modelId="{68D8EF27-1626-4FCE-BCE9-5B2A9DE6F3BC}" type="pres">
      <dgm:prSet presAssocID="{8C304AB8-C5D6-4E34-B3CD-232FE6D6CE3B}"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Earth Globe Europe-Africa"/>
        </a:ext>
      </dgm:extLst>
    </dgm:pt>
    <dgm:pt modelId="{7E735BFB-B441-4D49-96E9-29ED69B0385F}" type="pres">
      <dgm:prSet presAssocID="{8C304AB8-C5D6-4E34-B3CD-232FE6D6CE3B}" presName="spaceRect" presStyleCnt="0"/>
      <dgm:spPr/>
    </dgm:pt>
    <dgm:pt modelId="{5DBB4713-9674-4829-8531-08727A4B7ED4}" type="pres">
      <dgm:prSet presAssocID="{8C304AB8-C5D6-4E34-B3CD-232FE6D6CE3B}" presName="parTx" presStyleLbl="revTx" presStyleIdx="0" presStyleCnt="4">
        <dgm:presLayoutVars>
          <dgm:chMax val="0"/>
          <dgm:chPref val="0"/>
        </dgm:presLayoutVars>
      </dgm:prSet>
      <dgm:spPr/>
    </dgm:pt>
    <dgm:pt modelId="{C105CF1D-557A-4408-80F0-77AC2B41599F}" type="pres">
      <dgm:prSet presAssocID="{69AA34E6-6B4B-49E5-B7F2-9AF3ED8FCC9A}" presName="sibTrans" presStyleCnt="0"/>
      <dgm:spPr/>
    </dgm:pt>
    <dgm:pt modelId="{4B52B0F9-72C0-411C-B644-BAA13FC4C8A6}" type="pres">
      <dgm:prSet presAssocID="{80597E7F-DE15-4FEF-9623-E1061072A299}" presName="compNode" presStyleCnt="0"/>
      <dgm:spPr/>
    </dgm:pt>
    <dgm:pt modelId="{0E95D7A2-0F33-493D-9B64-CAEB5041CCDE}" type="pres">
      <dgm:prSet presAssocID="{80597E7F-DE15-4FEF-9623-E1061072A299}" presName="bgRect" presStyleLbl="bgShp" presStyleIdx="1" presStyleCnt="4"/>
      <dgm:spPr/>
    </dgm:pt>
    <dgm:pt modelId="{127B8F7A-BD19-4AB6-A1A7-7E3D85C5B63C}" type="pres">
      <dgm:prSet presAssocID="{80597E7F-DE15-4FEF-9623-E1061072A299}"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ruck"/>
        </a:ext>
      </dgm:extLst>
    </dgm:pt>
    <dgm:pt modelId="{52081B1D-BA8D-436A-9B18-7B73C86EA010}" type="pres">
      <dgm:prSet presAssocID="{80597E7F-DE15-4FEF-9623-E1061072A299}" presName="spaceRect" presStyleCnt="0"/>
      <dgm:spPr/>
    </dgm:pt>
    <dgm:pt modelId="{530C5466-9B13-46D7-A870-862A9AE142DF}" type="pres">
      <dgm:prSet presAssocID="{80597E7F-DE15-4FEF-9623-E1061072A299}" presName="parTx" presStyleLbl="revTx" presStyleIdx="1" presStyleCnt="4">
        <dgm:presLayoutVars>
          <dgm:chMax val="0"/>
          <dgm:chPref val="0"/>
        </dgm:presLayoutVars>
      </dgm:prSet>
      <dgm:spPr/>
    </dgm:pt>
    <dgm:pt modelId="{5255BB11-633B-4A18-B97A-77EFBEDFFD97}" type="pres">
      <dgm:prSet presAssocID="{7C709FCA-D710-472D-996E-9FDFEFF15593}" presName="sibTrans" presStyleCnt="0"/>
      <dgm:spPr/>
    </dgm:pt>
    <dgm:pt modelId="{459EFC03-C495-4616-8EFF-4DE15ECD8B90}" type="pres">
      <dgm:prSet presAssocID="{8A205072-BF97-4DB0-AA22-3EE01A83E0EF}" presName="compNode" presStyleCnt="0"/>
      <dgm:spPr/>
    </dgm:pt>
    <dgm:pt modelId="{B1D1E09A-B3F4-4E02-A759-B54AD9DEEC96}" type="pres">
      <dgm:prSet presAssocID="{8A205072-BF97-4DB0-AA22-3EE01A83E0EF}" presName="bgRect" presStyleLbl="bgShp" presStyleIdx="2" presStyleCnt="4"/>
      <dgm:spPr/>
    </dgm:pt>
    <dgm:pt modelId="{24D86068-30ED-459C-9AE6-3E17C91EE0B2}" type="pres">
      <dgm:prSet presAssocID="{8A205072-BF97-4DB0-AA22-3EE01A83E0EF}"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arker"/>
        </a:ext>
      </dgm:extLst>
    </dgm:pt>
    <dgm:pt modelId="{4F19BF95-A166-4D22-ADA7-3FEB0F0320F5}" type="pres">
      <dgm:prSet presAssocID="{8A205072-BF97-4DB0-AA22-3EE01A83E0EF}" presName="spaceRect" presStyleCnt="0"/>
      <dgm:spPr/>
    </dgm:pt>
    <dgm:pt modelId="{6B55B6BB-0F46-439E-A336-FDA0ABC12C06}" type="pres">
      <dgm:prSet presAssocID="{8A205072-BF97-4DB0-AA22-3EE01A83E0EF}" presName="parTx" presStyleLbl="revTx" presStyleIdx="2" presStyleCnt="4">
        <dgm:presLayoutVars>
          <dgm:chMax val="0"/>
          <dgm:chPref val="0"/>
        </dgm:presLayoutVars>
      </dgm:prSet>
      <dgm:spPr/>
    </dgm:pt>
    <dgm:pt modelId="{76C29511-08FF-443E-BA25-9AC58DF6F5D3}" type="pres">
      <dgm:prSet presAssocID="{5A4E499B-A788-4725-974B-40BEE263AD4B}" presName="sibTrans" presStyleCnt="0"/>
      <dgm:spPr/>
    </dgm:pt>
    <dgm:pt modelId="{E002EBEA-C472-4EC2-A72B-BFFD068FE8AC}" type="pres">
      <dgm:prSet presAssocID="{F3913782-AA52-499D-8367-EFCD5B4F9398}" presName="compNode" presStyleCnt="0"/>
      <dgm:spPr/>
    </dgm:pt>
    <dgm:pt modelId="{76BBA410-E458-4094-9E80-44ACC89692DB}" type="pres">
      <dgm:prSet presAssocID="{F3913782-AA52-499D-8367-EFCD5B4F9398}" presName="bgRect" presStyleLbl="bgShp" presStyleIdx="3" presStyleCnt="4"/>
      <dgm:spPr/>
    </dgm:pt>
    <dgm:pt modelId="{D8E5DAB5-D08A-4DFC-8767-A727AA47758E}" type="pres">
      <dgm:prSet presAssocID="{F3913782-AA52-499D-8367-EFCD5B4F9398}"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andshake"/>
        </a:ext>
      </dgm:extLst>
    </dgm:pt>
    <dgm:pt modelId="{949D46A9-692C-4426-8ED2-B02FEC081A3D}" type="pres">
      <dgm:prSet presAssocID="{F3913782-AA52-499D-8367-EFCD5B4F9398}" presName="spaceRect" presStyleCnt="0"/>
      <dgm:spPr/>
    </dgm:pt>
    <dgm:pt modelId="{B6F5F58E-0042-46A0-83DA-7C7CC5784D78}" type="pres">
      <dgm:prSet presAssocID="{F3913782-AA52-499D-8367-EFCD5B4F9398}" presName="parTx" presStyleLbl="revTx" presStyleIdx="3" presStyleCnt="4">
        <dgm:presLayoutVars>
          <dgm:chMax val="0"/>
          <dgm:chPref val="0"/>
        </dgm:presLayoutVars>
      </dgm:prSet>
      <dgm:spPr/>
    </dgm:pt>
  </dgm:ptLst>
  <dgm:cxnLst>
    <dgm:cxn modelId="{C2A2F919-B0A4-4766-8DB1-58773FEF05D9}" type="presOf" srcId="{8A205072-BF97-4DB0-AA22-3EE01A83E0EF}" destId="{6B55B6BB-0F46-439E-A336-FDA0ABC12C06}" srcOrd="0" destOrd="0" presId="urn:microsoft.com/office/officeart/2018/2/layout/IconVerticalSolidList"/>
    <dgm:cxn modelId="{E6188839-3304-40D2-BA6C-E16053A76225}" type="presOf" srcId="{F3913782-AA52-499D-8367-EFCD5B4F9398}" destId="{B6F5F58E-0042-46A0-83DA-7C7CC5784D78}" srcOrd="0" destOrd="0" presId="urn:microsoft.com/office/officeart/2018/2/layout/IconVerticalSolidList"/>
    <dgm:cxn modelId="{63264D5B-AF16-4614-8287-4DA531C0662A}" type="presOf" srcId="{8C304AB8-C5D6-4E34-B3CD-232FE6D6CE3B}" destId="{5DBB4713-9674-4829-8531-08727A4B7ED4}" srcOrd="0" destOrd="0" presId="urn:microsoft.com/office/officeart/2018/2/layout/IconVerticalSolidList"/>
    <dgm:cxn modelId="{E3AE8D68-072F-4C05-8879-3EC4444BC829}" type="presOf" srcId="{80597E7F-DE15-4FEF-9623-E1061072A299}" destId="{530C5466-9B13-46D7-A870-862A9AE142DF}" srcOrd="0" destOrd="0" presId="urn:microsoft.com/office/officeart/2018/2/layout/IconVerticalSolidList"/>
    <dgm:cxn modelId="{9FDFB66C-11D0-4ECD-94BB-48751A5BC71D}" srcId="{A0B168CB-F04D-410F-9ED2-C21C3E0E2A0C}" destId="{F3913782-AA52-499D-8367-EFCD5B4F9398}" srcOrd="3" destOrd="0" parTransId="{3ED57479-EE36-4290-B572-ECF3DAF72C9E}" sibTransId="{FD5DDA8B-4353-462D-9402-9EDE32F41861}"/>
    <dgm:cxn modelId="{FD144994-8548-4129-B442-0827E525043D}" srcId="{A0B168CB-F04D-410F-9ED2-C21C3E0E2A0C}" destId="{8C304AB8-C5D6-4E34-B3CD-232FE6D6CE3B}" srcOrd="0" destOrd="0" parTransId="{B3D76C35-42E2-4F09-A954-E1A38681F184}" sibTransId="{69AA34E6-6B4B-49E5-B7F2-9AF3ED8FCC9A}"/>
    <dgm:cxn modelId="{BD8307E7-E8F2-443F-A07F-406F05B454F1}" srcId="{A0B168CB-F04D-410F-9ED2-C21C3E0E2A0C}" destId="{8A205072-BF97-4DB0-AA22-3EE01A83E0EF}" srcOrd="2" destOrd="0" parTransId="{9B21DEB1-797B-459A-94C1-E450466BF602}" sibTransId="{5A4E499B-A788-4725-974B-40BEE263AD4B}"/>
    <dgm:cxn modelId="{8ECB0DF4-90E8-479D-B587-F6AEF5180886}" type="presOf" srcId="{A0B168CB-F04D-410F-9ED2-C21C3E0E2A0C}" destId="{5E0CEF04-3049-4401-A96D-84AD221844A1}" srcOrd="0" destOrd="0" presId="urn:microsoft.com/office/officeart/2018/2/layout/IconVerticalSolidList"/>
    <dgm:cxn modelId="{662947F6-ADC7-4344-9223-27A85F576456}" srcId="{A0B168CB-F04D-410F-9ED2-C21C3E0E2A0C}" destId="{80597E7F-DE15-4FEF-9623-E1061072A299}" srcOrd="1" destOrd="0" parTransId="{DA28CE05-E012-435B-AAE2-E75B67EBDBBE}" sibTransId="{7C709FCA-D710-472D-996E-9FDFEFF15593}"/>
    <dgm:cxn modelId="{CA6E37CB-BA73-4EB3-8A16-8BC40E96C233}" type="presParOf" srcId="{5E0CEF04-3049-4401-A96D-84AD221844A1}" destId="{BAD1E64F-C8B7-4AC0-B077-4C5218F56166}" srcOrd="0" destOrd="0" presId="urn:microsoft.com/office/officeart/2018/2/layout/IconVerticalSolidList"/>
    <dgm:cxn modelId="{F878FEB0-05B7-479B-8FE3-046996EA05C8}" type="presParOf" srcId="{BAD1E64F-C8B7-4AC0-B077-4C5218F56166}" destId="{F4DF3E61-5001-4E70-81AD-8CE0DD9DE378}" srcOrd="0" destOrd="0" presId="urn:microsoft.com/office/officeart/2018/2/layout/IconVerticalSolidList"/>
    <dgm:cxn modelId="{43B20B92-EF29-4415-ADD8-AC3117260BEE}" type="presParOf" srcId="{BAD1E64F-C8B7-4AC0-B077-4C5218F56166}" destId="{68D8EF27-1626-4FCE-BCE9-5B2A9DE6F3BC}" srcOrd="1" destOrd="0" presId="urn:microsoft.com/office/officeart/2018/2/layout/IconVerticalSolidList"/>
    <dgm:cxn modelId="{C366AD4C-B99E-4DCE-873E-EE65A8DC5E1B}" type="presParOf" srcId="{BAD1E64F-C8B7-4AC0-B077-4C5218F56166}" destId="{7E735BFB-B441-4D49-96E9-29ED69B0385F}" srcOrd="2" destOrd="0" presId="urn:microsoft.com/office/officeart/2018/2/layout/IconVerticalSolidList"/>
    <dgm:cxn modelId="{F0ED249F-3900-4D07-9D75-CC3586EADD19}" type="presParOf" srcId="{BAD1E64F-C8B7-4AC0-B077-4C5218F56166}" destId="{5DBB4713-9674-4829-8531-08727A4B7ED4}" srcOrd="3" destOrd="0" presId="urn:microsoft.com/office/officeart/2018/2/layout/IconVerticalSolidList"/>
    <dgm:cxn modelId="{A73252E0-52C0-48BF-B469-AD48ADB7048E}" type="presParOf" srcId="{5E0CEF04-3049-4401-A96D-84AD221844A1}" destId="{C105CF1D-557A-4408-80F0-77AC2B41599F}" srcOrd="1" destOrd="0" presId="urn:microsoft.com/office/officeart/2018/2/layout/IconVerticalSolidList"/>
    <dgm:cxn modelId="{71C5753A-7FD9-4197-9A08-416C92D3C602}" type="presParOf" srcId="{5E0CEF04-3049-4401-A96D-84AD221844A1}" destId="{4B52B0F9-72C0-411C-B644-BAA13FC4C8A6}" srcOrd="2" destOrd="0" presId="urn:microsoft.com/office/officeart/2018/2/layout/IconVerticalSolidList"/>
    <dgm:cxn modelId="{8BB82985-948B-46D0-A1C1-23F8D689FF3E}" type="presParOf" srcId="{4B52B0F9-72C0-411C-B644-BAA13FC4C8A6}" destId="{0E95D7A2-0F33-493D-9B64-CAEB5041CCDE}" srcOrd="0" destOrd="0" presId="urn:microsoft.com/office/officeart/2018/2/layout/IconVerticalSolidList"/>
    <dgm:cxn modelId="{ACCFFED6-3973-44B9-84E8-2A66B5321033}" type="presParOf" srcId="{4B52B0F9-72C0-411C-B644-BAA13FC4C8A6}" destId="{127B8F7A-BD19-4AB6-A1A7-7E3D85C5B63C}" srcOrd="1" destOrd="0" presId="urn:microsoft.com/office/officeart/2018/2/layout/IconVerticalSolidList"/>
    <dgm:cxn modelId="{05824CAE-5527-4429-A54F-B1C751A92E0B}" type="presParOf" srcId="{4B52B0F9-72C0-411C-B644-BAA13FC4C8A6}" destId="{52081B1D-BA8D-436A-9B18-7B73C86EA010}" srcOrd="2" destOrd="0" presId="urn:microsoft.com/office/officeart/2018/2/layout/IconVerticalSolidList"/>
    <dgm:cxn modelId="{9D6952FF-78F1-43B2-AAB2-03BEAEFB6CE5}" type="presParOf" srcId="{4B52B0F9-72C0-411C-B644-BAA13FC4C8A6}" destId="{530C5466-9B13-46D7-A870-862A9AE142DF}" srcOrd="3" destOrd="0" presId="urn:microsoft.com/office/officeart/2018/2/layout/IconVerticalSolidList"/>
    <dgm:cxn modelId="{A5BBA455-A14F-4B0B-A5A5-7B460C96B1CF}" type="presParOf" srcId="{5E0CEF04-3049-4401-A96D-84AD221844A1}" destId="{5255BB11-633B-4A18-B97A-77EFBEDFFD97}" srcOrd="3" destOrd="0" presId="urn:microsoft.com/office/officeart/2018/2/layout/IconVerticalSolidList"/>
    <dgm:cxn modelId="{F798F7E7-BF9F-498B-93DA-CE06F7F240C2}" type="presParOf" srcId="{5E0CEF04-3049-4401-A96D-84AD221844A1}" destId="{459EFC03-C495-4616-8EFF-4DE15ECD8B90}" srcOrd="4" destOrd="0" presId="urn:microsoft.com/office/officeart/2018/2/layout/IconVerticalSolidList"/>
    <dgm:cxn modelId="{55A29E50-811A-47E1-B1E6-2074091E921B}" type="presParOf" srcId="{459EFC03-C495-4616-8EFF-4DE15ECD8B90}" destId="{B1D1E09A-B3F4-4E02-A759-B54AD9DEEC96}" srcOrd="0" destOrd="0" presId="urn:microsoft.com/office/officeart/2018/2/layout/IconVerticalSolidList"/>
    <dgm:cxn modelId="{BA79997F-08E2-43DA-A114-5D90F534B545}" type="presParOf" srcId="{459EFC03-C495-4616-8EFF-4DE15ECD8B90}" destId="{24D86068-30ED-459C-9AE6-3E17C91EE0B2}" srcOrd="1" destOrd="0" presId="urn:microsoft.com/office/officeart/2018/2/layout/IconVerticalSolidList"/>
    <dgm:cxn modelId="{4AB0D99D-2DCF-4690-8A15-63088D9E24A5}" type="presParOf" srcId="{459EFC03-C495-4616-8EFF-4DE15ECD8B90}" destId="{4F19BF95-A166-4D22-ADA7-3FEB0F0320F5}" srcOrd="2" destOrd="0" presId="urn:microsoft.com/office/officeart/2018/2/layout/IconVerticalSolidList"/>
    <dgm:cxn modelId="{4BC1CBDD-F89C-4DE3-B8C0-DBC0157950E0}" type="presParOf" srcId="{459EFC03-C495-4616-8EFF-4DE15ECD8B90}" destId="{6B55B6BB-0F46-439E-A336-FDA0ABC12C06}" srcOrd="3" destOrd="0" presId="urn:microsoft.com/office/officeart/2018/2/layout/IconVerticalSolidList"/>
    <dgm:cxn modelId="{01939DCF-676B-4C21-8CE3-3BF1BBA25AC5}" type="presParOf" srcId="{5E0CEF04-3049-4401-A96D-84AD221844A1}" destId="{76C29511-08FF-443E-BA25-9AC58DF6F5D3}" srcOrd="5" destOrd="0" presId="urn:microsoft.com/office/officeart/2018/2/layout/IconVerticalSolidList"/>
    <dgm:cxn modelId="{8C531D5C-C375-44EA-BC0B-45832EC59440}" type="presParOf" srcId="{5E0CEF04-3049-4401-A96D-84AD221844A1}" destId="{E002EBEA-C472-4EC2-A72B-BFFD068FE8AC}" srcOrd="6" destOrd="0" presId="urn:microsoft.com/office/officeart/2018/2/layout/IconVerticalSolidList"/>
    <dgm:cxn modelId="{FAF2EA88-7D9E-42CF-A5D2-8E29D341D3BD}" type="presParOf" srcId="{E002EBEA-C472-4EC2-A72B-BFFD068FE8AC}" destId="{76BBA410-E458-4094-9E80-44ACC89692DB}" srcOrd="0" destOrd="0" presId="urn:microsoft.com/office/officeart/2018/2/layout/IconVerticalSolidList"/>
    <dgm:cxn modelId="{4D1CD429-C7C2-4C8E-AACF-EB03CB91E11D}" type="presParOf" srcId="{E002EBEA-C472-4EC2-A72B-BFFD068FE8AC}" destId="{D8E5DAB5-D08A-4DFC-8767-A727AA47758E}" srcOrd="1" destOrd="0" presId="urn:microsoft.com/office/officeart/2018/2/layout/IconVerticalSolidList"/>
    <dgm:cxn modelId="{72F3820C-4C62-4FDB-88C7-956BE450EB10}" type="presParOf" srcId="{E002EBEA-C472-4EC2-A72B-BFFD068FE8AC}" destId="{949D46A9-692C-4426-8ED2-B02FEC081A3D}" srcOrd="2" destOrd="0" presId="urn:microsoft.com/office/officeart/2018/2/layout/IconVerticalSolidList"/>
    <dgm:cxn modelId="{933F1D72-76F7-4C6D-934F-552C5A0A7907}" type="presParOf" srcId="{E002EBEA-C472-4EC2-A72B-BFFD068FE8AC}" destId="{B6F5F58E-0042-46A0-83DA-7C7CC5784D78}"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E383986D-856C-49CA-9BB0-C0E5E7E40F37}"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25BFA9F8-80D2-466E-9D98-3C2AF1181D96}">
      <dgm:prSet/>
      <dgm:spPr/>
      <dgm:t>
        <a:bodyPr/>
        <a:lstStyle/>
        <a:p>
          <a:r>
            <a:rPr lang="en-US"/>
            <a:t>High global integration, high local responsiveness</a:t>
          </a:r>
        </a:p>
      </dgm:t>
    </dgm:pt>
    <dgm:pt modelId="{688F66FC-FEAB-4A42-A85C-EF366A061BF1}" type="parTrans" cxnId="{B1B0A201-59C1-4CBA-8D1A-230DB061A44B}">
      <dgm:prSet/>
      <dgm:spPr/>
      <dgm:t>
        <a:bodyPr/>
        <a:lstStyle/>
        <a:p>
          <a:endParaRPr lang="en-US"/>
        </a:p>
      </dgm:t>
    </dgm:pt>
    <dgm:pt modelId="{7FB0372D-E1B4-4C56-A5AA-67FF93614FBD}" type="sibTrans" cxnId="{B1B0A201-59C1-4CBA-8D1A-230DB061A44B}">
      <dgm:prSet/>
      <dgm:spPr/>
      <dgm:t>
        <a:bodyPr/>
        <a:lstStyle/>
        <a:p>
          <a:endParaRPr lang="en-US"/>
        </a:p>
      </dgm:t>
    </dgm:pt>
    <dgm:pt modelId="{052726EC-67B3-48CE-BAE9-4F21D58E3255}">
      <dgm:prSet/>
      <dgm:spPr/>
      <dgm:t>
        <a:bodyPr/>
        <a:lstStyle/>
        <a:p>
          <a:r>
            <a:rPr lang="en-US"/>
            <a:t>Flexible network structure balancing global efficiency and local adaptation</a:t>
          </a:r>
        </a:p>
      </dgm:t>
    </dgm:pt>
    <dgm:pt modelId="{EE260639-6187-477B-8D87-EF53E7EA58CC}" type="parTrans" cxnId="{B97F5A59-AA01-4C11-A4A6-376A691DF6B6}">
      <dgm:prSet/>
      <dgm:spPr/>
      <dgm:t>
        <a:bodyPr/>
        <a:lstStyle/>
        <a:p>
          <a:endParaRPr lang="en-US"/>
        </a:p>
      </dgm:t>
    </dgm:pt>
    <dgm:pt modelId="{06DF7100-8F59-4CCE-A416-0EBDC3365763}" type="sibTrans" cxnId="{B97F5A59-AA01-4C11-A4A6-376A691DF6B6}">
      <dgm:prSet/>
      <dgm:spPr/>
      <dgm:t>
        <a:bodyPr/>
        <a:lstStyle/>
        <a:p>
          <a:endParaRPr lang="en-US"/>
        </a:p>
      </dgm:t>
    </dgm:pt>
    <dgm:pt modelId="{B517C1BD-7884-4FDB-9187-5430C6B265AF}">
      <dgm:prSet/>
      <dgm:spPr/>
      <dgm:t>
        <a:bodyPr/>
        <a:lstStyle/>
        <a:p>
          <a:r>
            <a:rPr lang="en-US"/>
            <a:t>Emphasis on knowledge sharing </a:t>
          </a:r>
        </a:p>
      </dgm:t>
    </dgm:pt>
    <dgm:pt modelId="{0ED953CE-A4A2-4C9A-AF36-ECE887F53755}" type="parTrans" cxnId="{A9897A15-095C-449A-87FE-CCA994A7B16B}">
      <dgm:prSet/>
      <dgm:spPr/>
      <dgm:t>
        <a:bodyPr/>
        <a:lstStyle/>
        <a:p>
          <a:endParaRPr lang="en-US"/>
        </a:p>
      </dgm:t>
    </dgm:pt>
    <dgm:pt modelId="{4BD4CA3A-36C0-4C90-8F57-D9E6F463CB4E}" type="sibTrans" cxnId="{A9897A15-095C-449A-87FE-CCA994A7B16B}">
      <dgm:prSet/>
      <dgm:spPr/>
      <dgm:t>
        <a:bodyPr/>
        <a:lstStyle/>
        <a:p>
          <a:endParaRPr lang="en-US"/>
        </a:p>
      </dgm:t>
    </dgm:pt>
    <dgm:pt modelId="{0E357A59-F9A8-4FDD-B801-0578342C9115}">
      <dgm:prSet/>
      <dgm:spPr/>
      <dgm:t>
        <a:bodyPr/>
        <a:lstStyle/>
        <a:p>
          <a:r>
            <a:rPr lang="en-US"/>
            <a:t>Corporate culture fosters collaboration and innovation across borders</a:t>
          </a:r>
        </a:p>
      </dgm:t>
    </dgm:pt>
    <dgm:pt modelId="{7E47B4B6-DBED-4AF6-8AEA-CF47052F01BB}" type="parTrans" cxnId="{E5484333-7169-46B6-B0A3-A855D7AA73DB}">
      <dgm:prSet/>
      <dgm:spPr/>
      <dgm:t>
        <a:bodyPr/>
        <a:lstStyle/>
        <a:p>
          <a:endParaRPr lang="en-US"/>
        </a:p>
      </dgm:t>
    </dgm:pt>
    <dgm:pt modelId="{B3725E8B-6B19-41E6-BF74-C26B61028798}" type="sibTrans" cxnId="{E5484333-7169-46B6-B0A3-A855D7AA73DB}">
      <dgm:prSet/>
      <dgm:spPr/>
      <dgm:t>
        <a:bodyPr/>
        <a:lstStyle/>
        <a:p>
          <a:endParaRPr lang="en-US"/>
        </a:p>
      </dgm:t>
    </dgm:pt>
    <dgm:pt modelId="{2D0C49E8-77FE-4EC7-B075-4A10B914D643}" type="pres">
      <dgm:prSet presAssocID="{E383986D-856C-49CA-9BB0-C0E5E7E40F37}" presName="root" presStyleCnt="0">
        <dgm:presLayoutVars>
          <dgm:dir/>
          <dgm:resizeHandles val="exact"/>
        </dgm:presLayoutVars>
      </dgm:prSet>
      <dgm:spPr/>
    </dgm:pt>
    <dgm:pt modelId="{F573AAA5-F64F-4BE2-9729-B8340B66222F}" type="pres">
      <dgm:prSet presAssocID="{25BFA9F8-80D2-466E-9D98-3C2AF1181D96}" presName="compNode" presStyleCnt="0"/>
      <dgm:spPr/>
    </dgm:pt>
    <dgm:pt modelId="{464FB141-8080-4313-BAB6-A9C3E7461575}" type="pres">
      <dgm:prSet presAssocID="{25BFA9F8-80D2-466E-9D98-3C2AF1181D96}" presName="bgRect" presStyleLbl="bgShp" presStyleIdx="0" presStyleCnt="4"/>
      <dgm:spPr/>
    </dgm:pt>
    <dgm:pt modelId="{B4A4104E-786A-4625-B6F2-5D8932877B7B}" type="pres">
      <dgm:prSet presAssocID="{25BFA9F8-80D2-466E-9D98-3C2AF1181D96}"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World"/>
        </a:ext>
      </dgm:extLst>
    </dgm:pt>
    <dgm:pt modelId="{B6B50E6D-81DF-4E10-800A-A8018671732D}" type="pres">
      <dgm:prSet presAssocID="{25BFA9F8-80D2-466E-9D98-3C2AF1181D96}" presName="spaceRect" presStyleCnt="0"/>
      <dgm:spPr/>
    </dgm:pt>
    <dgm:pt modelId="{4DC32E8B-A4CB-4D29-B024-1C7FE4C146C6}" type="pres">
      <dgm:prSet presAssocID="{25BFA9F8-80D2-466E-9D98-3C2AF1181D96}" presName="parTx" presStyleLbl="revTx" presStyleIdx="0" presStyleCnt="4">
        <dgm:presLayoutVars>
          <dgm:chMax val="0"/>
          <dgm:chPref val="0"/>
        </dgm:presLayoutVars>
      </dgm:prSet>
      <dgm:spPr/>
    </dgm:pt>
    <dgm:pt modelId="{7F2320EB-BE74-471D-8D6B-CEA4F5E16824}" type="pres">
      <dgm:prSet presAssocID="{7FB0372D-E1B4-4C56-A5AA-67FF93614FBD}" presName="sibTrans" presStyleCnt="0"/>
      <dgm:spPr/>
    </dgm:pt>
    <dgm:pt modelId="{E81648DF-EFBF-4A3E-B3F2-ACF01A7E0A95}" type="pres">
      <dgm:prSet presAssocID="{052726EC-67B3-48CE-BAE9-4F21D58E3255}" presName="compNode" presStyleCnt="0"/>
      <dgm:spPr/>
    </dgm:pt>
    <dgm:pt modelId="{B8D2192E-CC50-4BE0-89AC-F54E65CBCEE2}" type="pres">
      <dgm:prSet presAssocID="{052726EC-67B3-48CE-BAE9-4F21D58E3255}" presName="bgRect" presStyleLbl="bgShp" presStyleIdx="1" presStyleCnt="4"/>
      <dgm:spPr/>
    </dgm:pt>
    <dgm:pt modelId="{D6AB96B1-8C06-4E7F-80DC-7188B1E90091}" type="pres">
      <dgm:prSet presAssocID="{052726EC-67B3-48CE-BAE9-4F21D58E3255}"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Network"/>
        </a:ext>
      </dgm:extLst>
    </dgm:pt>
    <dgm:pt modelId="{A985F902-9231-4560-8408-80A700AD8125}" type="pres">
      <dgm:prSet presAssocID="{052726EC-67B3-48CE-BAE9-4F21D58E3255}" presName="spaceRect" presStyleCnt="0"/>
      <dgm:spPr/>
    </dgm:pt>
    <dgm:pt modelId="{A0E20043-D674-46C1-900F-0798A1EE0AA7}" type="pres">
      <dgm:prSet presAssocID="{052726EC-67B3-48CE-BAE9-4F21D58E3255}" presName="parTx" presStyleLbl="revTx" presStyleIdx="1" presStyleCnt="4">
        <dgm:presLayoutVars>
          <dgm:chMax val="0"/>
          <dgm:chPref val="0"/>
        </dgm:presLayoutVars>
      </dgm:prSet>
      <dgm:spPr/>
    </dgm:pt>
    <dgm:pt modelId="{F61E515A-54D2-4ABE-A4ED-08C6A6256280}" type="pres">
      <dgm:prSet presAssocID="{06DF7100-8F59-4CCE-A416-0EBDC3365763}" presName="sibTrans" presStyleCnt="0"/>
      <dgm:spPr/>
    </dgm:pt>
    <dgm:pt modelId="{64135FC4-649B-46E4-A918-C0AE9D3AEE73}" type="pres">
      <dgm:prSet presAssocID="{B517C1BD-7884-4FDB-9187-5430C6B265AF}" presName="compNode" presStyleCnt="0"/>
      <dgm:spPr/>
    </dgm:pt>
    <dgm:pt modelId="{CC2939C7-56FF-4791-B38E-742F998A5E05}" type="pres">
      <dgm:prSet presAssocID="{B517C1BD-7884-4FDB-9187-5430C6B265AF}" presName="bgRect" presStyleLbl="bgShp" presStyleIdx="2" presStyleCnt="4"/>
      <dgm:spPr/>
    </dgm:pt>
    <dgm:pt modelId="{5EB6883E-E7B8-42FE-88F8-CA07DB138B13}" type="pres">
      <dgm:prSet presAssocID="{B517C1BD-7884-4FDB-9187-5430C6B265AF}"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d with Gears"/>
        </a:ext>
      </dgm:extLst>
    </dgm:pt>
    <dgm:pt modelId="{50C267FB-2585-4D23-8DF2-6D807F5AF2BC}" type="pres">
      <dgm:prSet presAssocID="{B517C1BD-7884-4FDB-9187-5430C6B265AF}" presName="spaceRect" presStyleCnt="0"/>
      <dgm:spPr/>
    </dgm:pt>
    <dgm:pt modelId="{0BB0B757-F2EB-447F-BF81-DC2490A612E9}" type="pres">
      <dgm:prSet presAssocID="{B517C1BD-7884-4FDB-9187-5430C6B265AF}" presName="parTx" presStyleLbl="revTx" presStyleIdx="2" presStyleCnt="4">
        <dgm:presLayoutVars>
          <dgm:chMax val="0"/>
          <dgm:chPref val="0"/>
        </dgm:presLayoutVars>
      </dgm:prSet>
      <dgm:spPr/>
    </dgm:pt>
    <dgm:pt modelId="{E449C359-0DAA-4902-A5FE-6948DA7F4CDC}" type="pres">
      <dgm:prSet presAssocID="{4BD4CA3A-36C0-4C90-8F57-D9E6F463CB4E}" presName="sibTrans" presStyleCnt="0"/>
      <dgm:spPr/>
    </dgm:pt>
    <dgm:pt modelId="{84C743D0-F960-4B84-A7DE-FDDEB7C43EAC}" type="pres">
      <dgm:prSet presAssocID="{0E357A59-F9A8-4FDD-B801-0578342C9115}" presName="compNode" presStyleCnt="0"/>
      <dgm:spPr/>
    </dgm:pt>
    <dgm:pt modelId="{7299DA96-FFBA-40E0-BCD8-460AEB2F2BA9}" type="pres">
      <dgm:prSet presAssocID="{0E357A59-F9A8-4FDD-B801-0578342C9115}" presName="bgRect" presStyleLbl="bgShp" presStyleIdx="3" presStyleCnt="4"/>
      <dgm:spPr/>
    </dgm:pt>
    <dgm:pt modelId="{11D25B70-44C1-4790-8CC2-88586BE44421}" type="pres">
      <dgm:prSet presAssocID="{0E357A59-F9A8-4FDD-B801-0578342C9115}"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Earth Globe Americas"/>
        </a:ext>
      </dgm:extLst>
    </dgm:pt>
    <dgm:pt modelId="{055D0E1D-E26F-4836-A05A-8F6324BB88AE}" type="pres">
      <dgm:prSet presAssocID="{0E357A59-F9A8-4FDD-B801-0578342C9115}" presName="spaceRect" presStyleCnt="0"/>
      <dgm:spPr/>
    </dgm:pt>
    <dgm:pt modelId="{C61B9620-187A-44DC-8636-A6CEF4C3C93B}" type="pres">
      <dgm:prSet presAssocID="{0E357A59-F9A8-4FDD-B801-0578342C9115}" presName="parTx" presStyleLbl="revTx" presStyleIdx="3" presStyleCnt="4">
        <dgm:presLayoutVars>
          <dgm:chMax val="0"/>
          <dgm:chPref val="0"/>
        </dgm:presLayoutVars>
      </dgm:prSet>
      <dgm:spPr/>
    </dgm:pt>
  </dgm:ptLst>
  <dgm:cxnLst>
    <dgm:cxn modelId="{B1B0A201-59C1-4CBA-8D1A-230DB061A44B}" srcId="{E383986D-856C-49CA-9BB0-C0E5E7E40F37}" destId="{25BFA9F8-80D2-466E-9D98-3C2AF1181D96}" srcOrd="0" destOrd="0" parTransId="{688F66FC-FEAB-4A42-A85C-EF366A061BF1}" sibTransId="{7FB0372D-E1B4-4C56-A5AA-67FF93614FBD}"/>
    <dgm:cxn modelId="{A9897A15-095C-449A-87FE-CCA994A7B16B}" srcId="{E383986D-856C-49CA-9BB0-C0E5E7E40F37}" destId="{B517C1BD-7884-4FDB-9187-5430C6B265AF}" srcOrd="2" destOrd="0" parTransId="{0ED953CE-A4A2-4C9A-AF36-ECE887F53755}" sibTransId="{4BD4CA3A-36C0-4C90-8F57-D9E6F463CB4E}"/>
    <dgm:cxn modelId="{B3CBEF20-C770-400F-BB4B-ED7BA0324383}" type="presOf" srcId="{E383986D-856C-49CA-9BB0-C0E5E7E40F37}" destId="{2D0C49E8-77FE-4EC7-B075-4A10B914D643}" srcOrd="0" destOrd="0" presId="urn:microsoft.com/office/officeart/2018/2/layout/IconVerticalSolidList"/>
    <dgm:cxn modelId="{E5484333-7169-46B6-B0A3-A855D7AA73DB}" srcId="{E383986D-856C-49CA-9BB0-C0E5E7E40F37}" destId="{0E357A59-F9A8-4FDD-B801-0578342C9115}" srcOrd="3" destOrd="0" parTransId="{7E47B4B6-DBED-4AF6-8AEA-CF47052F01BB}" sibTransId="{B3725E8B-6B19-41E6-BF74-C26B61028798}"/>
    <dgm:cxn modelId="{DA2E336A-CC0B-4208-AFE0-E98EC8EBE637}" type="presOf" srcId="{B517C1BD-7884-4FDB-9187-5430C6B265AF}" destId="{0BB0B757-F2EB-447F-BF81-DC2490A612E9}" srcOrd="0" destOrd="0" presId="urn:microsoft.com/office/officeart/2018/2/layout/IconVerticalSolidList"/>
    <dgm:cxn modelId="{B97F5A59-AA01-4C11-A4A6-376A691DF6B6}" srcId="{E383986D-856C-49CA-9BB0-C0E5E7E40F37}" destId="{052726EC-67B3-48CE-BAE9-4F21D58E3255}" srcOrd="1" destOrd="0" parTransId="{EE260639-6187-477B-8D87-EF53E7EA58CC}" sibTransId="{06DF7100-8F59-4CCE-A416-0EBDC3365763}"/>
    <dgm:cxn modelId="{227E2996-E2EE-4011-83B8-9D3AC5BB8244}" type="presOf" srcId="{0E357A59-F9A8-4FDD-B801-0578342C9115}" destId="{C61B9620-187A-44DC-8636-A6CEF4C3C93B}" srcOrd="0" destOrd="0" presId="urn:microsoft.com/office/officeart/2018/2/layout/IconVerticalSolidList"/>
    <dgm:cxn modelId="{9A01FEA5-8B18-4C79-8353-460305C548FB}" type="presOf" srcId="{052726EC-67B3-48CE-BAE9-4F21D58E3255}" destId="{A0E20043-D674-46C1-900F-0798A1EE0AA7}" srcOrd="0" destOrd="0" presId="urn:microsoft.com/office/officeart/2018/2/layout/IconVerticalSolidList"/>
    <dgm:cxn modelId="{2D1177EF-58FA-4EB6-A6B2-95DF1A6D5E4F}" type="presOf" srcId="{25BFA9F8-80D2-466E-9D98-3C2AF1181D96}" destId="{4DC32E8B-A4CB-4D29-B024-1C7FE4C146C6}" srcOrd="0" destOrd="0" presId="urn:microsoft.com/office/officeart/2018/2/layout/IconVerticalSolidList"/>
    <dgm:cxn modelId="{FCE06F88-034A-4AAE-B864-9A46A1FB62D9}" type="presParOf" srcId="{2D0C49E8-77FE-4EC7-B075-4A10B914D643}" destId="{F573AAA5-F64F-4BE2-9729-B8340B66222F}" srcOrd="0" destOrd="0" presId="urn:microsoft.com/office/officeart/2018/2/layout/IconVerticalSolidList"/>
    <dgm:cxn modelId="{3741CF16-5D9F-48D3-B22B-7E0A09F13EA2}" type="presParOf" srcId="{F573AAA5-F64F-4BE2-9729-B8340B66222F}" destId="{464FB141-8080-4313-BAB6-A9C3E7461575}" srcOrd="0" destOrd="0" presId="urn:microsoft.com/office/officeart/2018/2/layout/IconVerticalSolidList"/>
    <dgm:cxn modelId="{796B17EF-121A-442B-A466-3AA908BCC9CB}" type="presParOf" srcId="{F573AAA5-F64F-4BE2-9729-B8340B66222F}" destId="{B4A4104E-786A-4625-B6F2-5D8932877B7B}" srcOrd="1" destOrd="0" presId="urn:microsoft.com/office/officeart/2018/2/layout/IconVerticalSolidList"/>
    <dgm:cxn modelId="{8961D3CB-AF32-434E-BE28-BE6EA9635ED0}" type="presParOf" srcId="{F573AAA5-F64F-4BE2-9729-B8340B66222F}" destId="{B6B50E6D-81DF-4E10-800A-A8018671732D}" srcOrd="2" destOrd="0" presId="urn:microsoft.com/office/officeart/2018/2/layout/IconVerticalSolidList"/>
    <dgm:cxn modelId="{08AC4403-3CF2-4B4D-9E57-B586274A9E36}" type="presParOf" srcId="{F573AAA5-F64F-4BE2-9729-B8340B66222F}" destId="{4DC32E8B-A4CB-4D29-B024-1C7FE4C146C6}" srcOrd="3" destOrd="0" presId="urn:microsoft.com/office/officeart/2018/2/layout/IconVerticalSolidList"/>
    <dgm:cxn modelId="{BB83E31D-3C6E-4DCF-A969-EDD38625DAC9}" type="presParOf" srcId="{2D0C49E8-77FE-4EC7-B075-4A10B914D643}" destId="{7F2320EB-BE74-471D-8D6B-CEA4F5E16824}" srcOrd="1" destOrd="0" presId="urn:microsoft.com/office/officeart/2018/2/layout/IconVerticalSolidList"/>
    <dgm:cxn modelId="{84178E12-63C1-4B53-B897-DBE1738CEE39}" type="presParOf" srcId="{2D0C49E8-77FE-4EC7-B075-4A10B914D643}" destId="{E81648DF-EFBF-4A3E-B3F2-ACF01A7E0A95}" srcOrd="2" destOrd="0" presId="urn:microsoft.com/office/officeart/2018/2/layout/IconVerticalSolidList"/>
    <dgm:cxn modelId="{CAC89DB1-5731-4628-89A1-58E31C5060A7}" type="presParOf" srcId="{E81648DF-EFBF-4A3E-B3F2-ACF01A7E0A95}" destId="{B8D2192E-CC50-4BE0-89AC-F54E65CBCEE2}" srcOrd="0" destOrd="0" presId="urn:microsoft.com/office/officeart/2018/2/layout/IconVerticalSolidList"/>
    <dgm:cxn modelId="{FF213325-66CE-4884-BA3C-9266F28793D2}" type="presParOf" srcId="{E81648DF-EFBF-4A3E-B3F2-ACF01A7E0A95}" destId="{D6AB96B1-8C06-4E7F-80DC-7188B1E90091}" srcOrd="1" destOrd="0" presId="urn:microsoft.com/office/officeart/2018/2/layout/IconVerticalSolidList"/>
    <dgm:cxn modelId="{E717AF8C-5C51-4014-9F64-56D88004D28E}" type="presParOf" srcId="{E81648DF-EFBF-4A3E-B3F2-ACF01A7E0A95}" destId="{A985F902-9231-4560-8408-80A700AD8125}" srcOrd="2" destOrd="0" presId="urn:microsoft.com/office/officeart/2018/2/layout/IconVerticalSolidList"/>
    <dgm:cxn modelId="{5C42CA5F-0CD2-4E8F-86F1-DFF61A291DFD}" type="presParOf" srcId="{E81648DF-EFBF-4A3E-B3F2-ACF01A7E0A95}" destId="{A0E20043-D674-46C1-900F-0798A1EE0AA7}" srcOrd="3" destOrd="0" presId="urn:microsoft.com/office/officeart/2018/2/layout/IconVerticalSolidList"/>
    <dgm:cxn modelId="{4374CC75-3605-46F7-86CF-A2A9B4219DFB}" type="presParOf" srcId="{2D0C49E8-77FE-4EC7-B075-4A10B914D643}" destId="{F61E515A-54D2-4ABE-A4ED-08C6A6256280}" srcOrd="3" destOrd="0" presId="urn:microsoft.com/office/officeart/2018/2/layout/IconVerticalSolidList"/>
    <dgm:cxn modelId="{411698FF-C948-40BA-A35B-329A1E8567CD}" type="presParOf" srcId="{2D0C49E8-77FE-4EC7-B075-4A10B914D643}" destId="{64135FC4-649B-46E4-A918-C0AE9D3AEE73}" srcOrd="4" destOrd="0" presId="urn:microsoft.com/office/officeart/2018/2/layout/IconVerticalSolidList"/>
    <dgm:cxn modelId="{07F06D5F-BF0E-4C2D-8EE4-23C25C08EB84}" type="presParOf" srcId="{64135FC4-649B-46E4-A918-C0AE9D3AEE73}" destId="{CC2939C7-56FF-4791-B38E-742F998A5E05}" srcOrd="0" destOrd="0" presId="urn:microsoft.com/office/officeart/2018/2/layout/IconVerticalSolidList"/>
    <dgm:cxn modelId="{B877B25A-A7BE-4E8A-B374-4EA78B683494}" type="presParOf" srcId="{64135FC4-649B-46E4-A918-C0AE9D3AEE73}" destId="{5EB6883E-E7B8-42FE-88F8-CA07DB138B13}" srcOrd="1" destOrd="0" presId="urn:microsoft.com/office/officeart/2018/2/layout/IconVerticalSolidList"/>
    <dgm:cxn modelId="{4DBFDFC7-0DDD-4033-BF83-246918A9F7B8}" type="presParOf" srcId="{64135FC4-649B-46E4-A918-C0AE9D3AEE73}" destId="{50C267FB-2585-4D23-8DF2-6D807F5AF2BC}" srcOrd="2" destOrd="0" presId="urn:microsoft.com/office/officeart/2018/2/layout/IconVerticalSolidList"/>
    <dgm:cxn modelId="{2237C766-0CF9-4529-8F38-B559FD513271}" type="presParOf" srcId="{64135FC4-649B-46E4-A918-C0AE9D3AEE73}" destId="{0BB0B757-F2EB-447F-BF81-DC2490A612E9}" srcOrd="3" destOrd="0" presId="urn:microsoft.com/office/officeart/2018/2/layout/IconVerticalSolidList"/>
    <dgm:cxn modelId="{8E8491E2-ECBE-4DDB-B17E-B22AED737AA5}" type="presParOf" srcId="{2D0C49E8-77FE-4EC7-B075-4A10B914D643}" destId="{E449C359-0DAA-4902-A5FE-6948DA7F4CDC}" srcOrd="5" destOrd="0" presId="urn:microsoft.com/office/officeart/2018/2/layout/IconVerticalSolidList"/>
    <dgm:cxn modelId="{606F47B0-0985-46CD-A18D-9829778EB636}" type="presParOf" srcId="{2D0C49E8-77FE-4EC7-B075-4A10B914D643}" destId="{84C743D0-F960-4B84-A7DE-FDDEB7C43EAC}" srcOrd="6" destOrd="0" presId="urn:microsoft.com/office/officeart/2018/2/layout/IconVerticalSolidList"/>
    <dgm:cxn modelId="{583D1B14-D4D3-4130-9C03-F653BB18474C}" type="presParOf" srcId="{84C743D0-F960-4B84-A7DE-FDDEB7C43EAC}" destId="{7299DA96-FFBA-40E0-BCD8-460AEB2F2BA9}" srcOrd="0" destOrd="0" presId="urn:microsoft.com/office/officeart/2018/2/layout/IconVerticalSolidList"/>
    <dgm:cxn modelId="{333043A0-57B5-46A1-B66C-B289EF8BA5A6}" type="presParOf" srcId="{84C743D0-F960-4B84-A7DE-FDDEB7C43EAC}" destId="{11D25B70-44C1-4790-8CC2-88586BE44421}" srcOrd="1" destOrd="0" presId="urn:microsoft.com/office/officeart/2018/2/layout/IconVerticalSolidList"/>
    <dgm:cxn modelId="{E9F24392-9510-481C-9AC6-C472D312C832}" type="presParOf" srcId="{84C743D0-F960-4B84-A7DE-FDDEB7C43EAC}" destId="{055D0E1D-E26F-4836-A05A-8F6324BB88AE}" srcOrd="2" destOrd="0" presId="urn:microsoft.com/office/officeart/2018/2/layout/IconVerticalSolidList"/>
    <dgm:cxn modelId="{E87AA553-9937-43F4-BCAA-DA6C2F950767}" type="presParOf" srcId="{84C743D0-F960-4B84-A7DE-FDDEB7C43EAC}" destId="{C61B9620-187A-44DC-8636-A6CEF4C3C93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FE88E199-FBE8-4C9C-A11F-69E3937B3C31}" type="doc">
      <dgm:prSet loTypeId="urn:microsoft.com/office/officeart/2005/8/layout/hierarchy1" loCatId="hierarchy" qsTypeId="urn:microsoft.com/office/officeart/2005/8/quickstyle/simple1" qsCatId="simple" csTypeId="urn:microsoft.com/office/officeart/2005/8/colors/accent0_3" csCatId="mainScheme"/>
      <dgm:spPr/>
      <dgm:t>
        <a:bodyPr/>
        <a:lstStyle/>
        <a:p>
          <a:endParaRPr lang="en-US"/>
        </a:p>
      </dgm:t>
    </dgm:pt>
    <dgm:pt modelId="{836D02FA-5A37-4F92-805C-04522D8C4FAB}">
      <dgm:prSet/>
      <dgm:spPr/>
      <dgm:t>
        <a:bodyPr/>
        <a:lstStyle/>
        <a:p>
          <a:r>
            <a:rPr lang="en-US" dirty="0"/>
            <a:t>Often influenced by national origin: US companies tended towards a global approach</a:t>
          </a:r>
        </a:p>
      </dgm:t>
    </dgm:pt>
    <dgm:pt modelId="{A1F34533-F7A4-4FF5-A192-9281B3F6597C}" type="parTrans" cxnId="{FD7A14E6-A868-4024-ABE2-7BD276D2952B}">
      <dgm:prSet/>
      <dgm:spPr/>
      <dgm:t>
        <a:bodyPr/>
        <a:lstStyle/>
        <a:p>
          <a:endParaRPr lang="en-US"/>
        </a:p>
      </dgm:t>
    </dgm:pt>
    <dgm:pt modelId="{F20105BB-FA2C-4A71-B98B-C4AAA232651B}" type="sibTrans" cxnId="{FD7A14E6-A868-4024-ABE2-7BD276D2952B}">
      <dgm:prSet/>
      <dgm:spPr/>
      <dgm:t>
        <a:bodyPr/>
        <a:lstStyle/>
        <a:p>
          <a:endParaRPr lang="en-US"/>
        </a:p>
      </dgm:t>
    </dgm:pt>
    <dgm:pt modelId="{C4E5E562-67A5-429D-B0E0-0E3B78723CC2}">
      <dgm:prSet/>
      <dgm:spPr/>
      <dgm:t>
        <a:bodyPr/>
        <a:lstStyle/>
        <a:p>
          <a:r>
            <a:rPr lang="en-US" dirty="0"/>
            <a:t>European firms, particularly UK, adopted a multidomestic approach influenced by family capitalism and personal relationships</a:t>
          </a:r>
        </a:p>
      </dgm:t>
    </dgm:pt>
    <dgm:pt modelId="{AE7DB54B-04CF-4A57-9580-B10C0D7E15A6}" type="parTrans" cxnId="{863DC5DE-AF73-4EAE-B77B-B68E5A636B89}">
      <dgm:prSet/>
      <dgm:spPr/>
      <dgm:t>
        <a:bodyPr/>
        <a:lstStyle/>
        <a:p>
          <a:endParaRPr lang="en-US"/>
        </a:p>
      </dgm:t>
    </dgm:pt>
    <dgm:pt modelId="{B0888204-DBF7-42ED-911E-513BD02BEEF5}" type="sibTrans" cxnId="{863DC5DE-AF73-4EAE-B77B-B68E5A636B89}">
      <dgm:prSet/>
      <dgm:spPr/>
      <dgm:t>
        <a:bodyPr/>
        <a:lstStyle/>
        <a:p>
          <a:endParaRPr lang="en-US"/>
        </a:p>
      </dgm:t>
    </dgm:pt>
    <dgm:pt modelId="{9CE7124E-7301-4904-9D0D-4C8175D938AB}">
      <dgm:prSet/>
      <dgm:spPr/>
      <dgm:t>
        <a:bodyPr/>
        <a:lstStyle/>
        <a:p>
          <a:r>
            <a:rPr lang="en-US" dirty="0"/>
            <a:t>Japanese companies developed a unique group-orientated approach, </a:t>
          </a:r>
          <a:r>
            <a:rPr lang="en-US" dirty="0" err="1"/>
            <a:t>emphasising</a:t>
          </a:r>
          <a:r>
            <a:rPr lang="en-US" dirty="0"/>
            <a:t> the </a:t>
          </a:r>
          <a:r>
            <a:rPr lang="en-US" dirty="0">
              <a:latin typeface="Aptos Display" panose="020F0302020204030204"/>
            </a:rPr>
            <a:t>long-term</a:t>
          </a:r>
          <a:r>
            <a:rPr lang="en-US" dirty="0"/>
            <a:t> commitment </a:t>
          </a:r>
        </a:p>
      </dgm:t>
    </dgm:pt>
    <dgm:pt modelId="{666CEBDE-BFC4-4621-96B4-0084DA9B5B8E}" type="parTrans" cxnId="{49380ACB-037D-40AA-9681-DF34DB0D17E2}">
      <dgm:prSet/>
      <dgm:spPr/>
      <dgm:t>
        <a:bodyPr/>
        <a:lstStyle/>
        <a:p>
          <a:endParaRPr lang="en-US"/>
        </a:p>
      </dgm:t>
    </dgm:pt>
    <dgm:pt modelId="{2FEC044A-9D91-4DB6-82DB-38AAF6B3B6CA}" type="sibTrans" cxnId="{49380ACB-037D-40AA-9681-DF34DB0D17E2}">
      <dgm:prSet/>
      <dgm:spPr/>
      <dgm:t>
        <a:bodyPr/>
        <a:lstStyle/>
        <a:p>
          <a:endParaRPr lang="en-US"/>
        </a:p>
      </dgm:t>
    </dgm:pt>
    <dgm:pt modelId="{1AB3A793-0EF6-4433-9FA4-34DC0C116DA9}" type="pres">
      <dgm:prSet presAssocID="{FE88E199-FBE8-4C9C-A11F-69E3937B3C31}" presName="hierChild1" presStyleCnt="0">
        <dgm:presLayoutVars>
          <dgm:chPref val="1"/>
          <dgm:dir/>
          <dgm:animOne val="branch"/>
          <dgm:animLvl val="lvl"/>
          <dgm:resizeHandles/>
        </dgm:presLayoutVars>
      </dgm:prSet>
      <dgm:spPr/>
    </dgm:pt>
    <dgm:pt modelId="{A0ECB5D5-E95B-4497-BE9F-2F49FCA0CF7B}" type="pres">
      <dgm:prSet presAssocID="{836D02FA-5A37-4F92-805C-04522D8C4FAB}" presName="hierRoot1" presStyleCnt="0"/>
      <dgm:spPr/>
    </dgm:pt>
    <dgm:pt modelId="{AFEB03DD-74BA-4D88-8014-D92A9175C188}" type="pres">
      <dgm:prSet presAssocID="{836D02FA-5A37-4F92-805C-04522D8C4FAB}" presName="composite" presStyleCnt="0"/>
      <dgm:spPr/>
    </dgm:pt>
    <dgm:pt modelId="{1931763D-8401-4CA1-86AD-E90D5D845A74}" type="pres">
      <dgm:prSet presAssocID="{836D02FA-5A37-4F92-805C-04522D8C4FAB}" presName="background" presStyleLbl="node0" presStyleIdx="0" presStyleCnt="3"/>
      <dgm:spPr/>
    </dgm:pt>
    <dgm:pt modelId="{EE8571A9-9BFB-468D-A947-98CD89A35CE6}" type="pres">
      <dgm:prSet presAssocID="{836D02FA-5A37-4F92-805C-04522D8C4FAB}" presName="text" presStyleLbl="fgAcc0" presStyleIdx="0" presStyleCnt="3">
        <dgm:presLayoutVars>
          <dgm:chPref val="3"/>
        </dgm:presLayoutVars>
      </dgm:prSet>
      <dgm:spPr/>
    </dgm:pt>
    <dgm:pt modelId="{FD8D66BA-301C-48A2-A687-931033CF2BBF}" type="pres">
      <dgm:prSet presAssocID="{836D02FA-5A37-4F92-805C-04522D8C4FAB}" presName="hierChild2" presStyleCnt="0"/>
      <dgm:spPr/>
    </dgm:pt>
    <dgm:pt modelId="{3483F07C-0772-4CA0-BCED-897855B683C4}" type="pres">
      <dgm:prSet presAssocID="{C4E5E562-67A5-429D-B0E0-0E3B78723CC2}" presName="hierRoot1" presStyleCnt="0"/>
      <dgm:spPr/>
    </dgm:pt>
    <dgm:pt modelId="{BF91DC36-4C81-416C-81B5-35F48EFD417B}" type="pres">
      <dgm:prSet presAssocID="{C4E5E562-67A5-429D-B0E0-0E3B78723CC2}" presName="composite" presStyleCnt="0"/>
      <dgm:spPr/>
    </dgm:pt>
    <dgm:pt modelId="{FB847C01-4FA6-4DC1-B6B1-4DAFCE48AC25}" type="pres">
      <dgm:prSet presAssocID="{C4E5E562-67A5-429D-B0E0-0E3B78723CC2}" presName="background" presStyleLbl="node0" presStyleIdx="1" presStyleCnt="3"/>
      <dgm:spPr/>
    </dgm:pt>
    <dgm:pt modelId="{C9BE784B-29D8-45D5-90ED-956C45D5D666}" type="pres">
      <dgm:prSet presAssocID="{C4E5E562-67A5-429D-B0E0-0E3B78723CC2}" presName="text" presStyleLbl="fgAcc0" presStyleIdx="1" presStyleCnt="3">
        <dgm:presLayoutVars>
          <dgm:chPref val="3"/>
        </dgm:presLayoutVars>
      </dgm:prSet>
      <dgm:spPr/>
    </dgm:pt>
    <dgm:pt modelId="{69492BEF-072E-4F1E-B81E-5ACCEB461E34}" type="pres">
      <dgm:prSet presAssocID="{C4E5E562-67A5-429D-B0E0-0E3B78723CC2}" presName="hierChild2" presStyleCnt="0"/>
      <dgm:spPr/>
    </dgm:pt>
    <dgm:pt modelId="{602720E0-BD08-4DFC-8424-A4C8A88CD774}" type="pres">
      <dgm:prSet presAssocID="{9CE7124E-7301-4904-9D0D-4C8175D938AB}" presName="hierRoot1" presStyleCnt="0"/>
      <dgm:spPr/>
    </dgm:pt>
    <dgm:pt modelId="{0B98E4F3-ECCD-4F43-8E14-7F9D8A706F49}" type="pres">
      <dgm:prSet presAssocID="{9CE7124E-7301-4904-9D0D-4C8175D938AB}" presName="composite" presStyleCnt="0"/>
      <dgm:spPr/>
    </dgm:pt>
    <dgm:pt modelId="{8090C0F5-C397-46E3-8CED-F50DBC0486FC}" type="pres">
      <dgm:prSet presAssocID="{9CE7124E-7301-4904-9D0D-4C8175D938AB}" presName="background" presStyleLbl="node0" presStyleIdx="2" presStyleCnt="3"/>
      <dgm:spPr/>
    </dgm:pt>
    <dgm:pt modelId="{0DB68F82-8CF1-435C-B3C0-1D2A8FDF93B3}" type="pres">
      <dgm:prSet presAssocID="{9CE7124E-7301-4904-9D0D-4C8175D938AB}" presName="text" presStyleLbl="fgAcc0" presStyleIdx="2" presStyleCnt="3">
        <dgm:presLayoutVars>
          <dgm:chPref val="3"/>
        </dgm:presLayoutVars>
      </dgm:prSet>
      <dgm:spPr/>
    </dgm:pt>
    <dgm:pt modelId="{FA2E7D27-3185-4887-B8A5-5E35F8361027}" type="pres">
      <dgm:prSet presAssocID="{9CE7124E-7301-4904-9D0D-4C8175D938AB}" presName="hierChild2" presStyleCnt="0"/>
      <dgm:spPr/>
    </dgm:pt>
  </dgm:ptLst>
  <dgm:cxnLst>
    <dgm:cxn modelId="{1B27560E-576F-466B-80CD-25C986807600}" type="presOf" srcId="{836D02FA-5A37-4F92-805C-04522D8C4FAB}" destId="{EE8571A9-9BFB-468D-A947-98CD89A35CE6}" srcOrd="0" destOrd="0" presId="urn:microsoft.com/office/officeart/2005/8/layout/hierarchy1"/>
    <dgm:cxn modelId="{A4350D68-6355-46A9-A209-39AA93CEDA55}" type="presOf" srcId="{FE88E199-FBE8-4C9C-A11F-69E3937B3C31}" destId="{1AB3A793-0EF6-4433-9FA4-34DC0C116DA9}" srcOrd="0" destOrd="0" presId="urn:microsoft.com/office/officeart/2005/8/layout/hierarchy1"/>
    <dgm:cxn modelId="{7DDFFB49-B2FB-4308-8B23-3290485E4107}" type="presOf" srcId="{C4E5E562-67A5-429D-B0E0-0E3B78723CC2}" destId="{C9BE784B-29D8-45D5-90ED-956C45D5D666}" srcOrd="0" destOrd="0" presId="urn:microsoft.com/office/officeart/2005/8/layout/hierarchy1"/>
    <dgm:cxn modelId="{27AE4E52-33F8-4FEA-B8C4-7F401B420950}" type="presOf" srcId="{9CE7124E-7301-4904-9D0D-4C8175D938AB}" destId="{0DB68F82-8CF1-435C-B3C0-1D2A8FDF93B3}" srcOrd="0" destOrd="0" presId="urn:microsoft.com/office/officeart/2005/8/layout/hierarchy1"/>
    <dgm:cxn modelId="{49380ACB-037D-40AA-9681-DF34DB0D17E2}" srcId="{FE88E199-FBE8-4C9C-A11F-69E3937B3C31}" destId="{9CE7124E-7301-4904-9D0D-4C8175D938AB}" srcOrd="2" destOrd="0" parTransId="{666CEBDE-BFC4-4621-96B4-0084DA9B5B8E}" sibTransId="{2FEC044A-9D91-4DB6-82DB-38AAF6B3B6CA}"/>
    <dgm:cxn modelId="{863DC5DE-AF73-4EAE-B77B-B68E5A636B89}" srcId="{FE88E199-FBE8-4C9C-A11F-69E3937B3C31}" destId="{C4E5E562-67A5-429D-B0E0-0E3B78723CC2}" srcOrd="1" destOrd="0" parTransId="{AE7DB54B-04CF-4A57-9580-B10C0D7E15A6}" sibTransId="{B0888204-DBF7-42ED-911E-513BD02BEEF5}"/>
    <dgm:cxn modelId="{FD7A14E6-A868-4024-ABE2-7BD276D2952B}" srcId="{FE88E199-FBE8-4C9C-A11F-69E3937B3C31}" destId="{836D02FA-5A37-4F92-805C-04522D8C4FAB}" srcOrd="0" destOrd="0" parTransId="{A1F34533-F7A4-4FF5-A192-9281B3F6597C}" sibTransId="{F20105BB-FA2C-4A71-B98B-C4AAA232651B}"/>
    <dgm:cxn modelId="{FA84D9F8-3E99-4364-8AB9-363D55A3AFE3}" type="presParOf" srcId="{1AB3A793-0EF6-4433-9FA4-34DC0C116DA9}" destId="{A0ECB5D5-E95B-4497-BE9F-2F49FCA0CF7B}" srcOrd="0" destOrd="0" presId="urn:microsoft.com/office/officeart/2005/8/layout/hierarchy1"/>
    <dgm:cxn modelId="{25C204E6-54EB-4228-BC46-532B237C02E2}" type="presParOf" srcId="{A0ECB5D5-E95B-4497-BE9F-2F49FCA0CF7B}" destId="{AFEB03DD-74BA-4D88-8014-D92A9175C188}" srcOrd="0" destOrd="0" presId="urn:microsoft.com/office/officeart/2005/8/layout/hierarchy1"/>
    <dgm:cxn modelId="{94081C06-83F2-486D-B473-9978628D720C}" type="presParOf" srcId="{AFEB03DD-74BA-4D88-8014-D92A9175C188}" destId="{1931763D-8401-4CA1-86AD-E90D5D845A74}" srcOrd="0" destOrd="0" presId="urn:microsoft.com/office/officeart/2005/8/layout/hierarchy1"/>
    <dgm:cxn modelId="{50E701A1-C963-474C-8C83-C922AD814DB6}" type="presParOf" srcId="{AFEB03DD-74BA-4D88-8014-D92A9175C188}" destId="{EE8571A9-9BFB-468D-A947-98CD89A35CE6}" srcOrd="1" destOrd="0" presId="urn:microsoft.com/office/officeart/2005/8/layout/hierarchy1"/>
    <dgm:cxn modelId="{8D1557A3-4E4F-4B55-811D-ED05FF59298C}" type="presParOf" srcId="{A0ECB5D5-E95B-4497-BE9F-2F49FCA0CF7B}" destId="{FD8D66BA-301C-48A2-A687-931033CF2BBF}" srcOrd="1" destOrd="0" presId="urn:microsoft.com/office/officeart/2005/8/layout/hierarchy1"/>
    <dgm:cxn modelId="{39092546-34E7-4B5A-904C-986044C14D7B}" type="presParOf" srcId="{1AB3A793-0EF6-4433-9FA4-34DC0C116DA9}" destId="{3483F07C-0772-4CA0-BCED-897855B683C4}" srcOrd="1" destOrd="0" presId="urn:microsoft.com/office/officeart/2005/8/layout/hierarchy1"/>
    <dgm:cxn modelId="{AAAB54BA-8386-4004-9467-787E7A101C26}" type="presParOf" srcId="{3483F07C-0772-4CA0-BCED-897855B683C4}" destId="{BF91DC36-4C81-416C-81B5-35F48EFD417B}" srcOrd="0" destOrd="0" presId="urn:microsoft.com/office/officeart/2005/8/layout/hierarchy1"/>
    <dgm:cxn modelId="{0A53FF52-2B23-4819-9B2D-2AB3E590AB26}" type="presParOf" srcId="{BF91DC36-4C81-416C-81B5-35F48EFD417B}" destId="{FB847C01-4FA6-4DC1-B6B1-4DAFCE48AC25}" srcOrd="0" destOrd="0" presId="urn:microsoft.com/office/officeart/2005/8/layout/hierarchy1"/>
    <dgm:cxn modelId="{B2B4ED32-E21F-4C56-95E1-BD6F5CA7779A}" type="presParOf" srcId="{BF91DC36-4C81-416C-81B5-35F48EFD417B}" destId="{C9BE784B-29D8-45D5-90ED-956C45D5D666}" srcOrd="1" destOrd="0" presId="urn:microsoft.com/office/officeart/2005/8/layout/hierarchy1"/>
    <dgm:cxn modelId="{4A339CBA-CAC0-4EEC-BF12-905824462729}" type="presParOf" srcId="{3483F07C-0772-4CA0-BCED-897855B683C4}" destId="{69492BEF-072E-4F1E-B81E-5ACCEB461E34}" srcOrd="1" destOrd="0" presId="urn:microsoft.com/office/officeart/2005/8/layout/hierarchy1"/>
    <dgm:cxn modelId="{75167A78-E0EF-4986-9D52-BA7E27601325}" type="presParOf" srcId="{1AB3A793-0EF6-4433-9FA4-34DC0C116DA9}" destId="{602720E0-BD08-4DFC-8424-A4C8A88CD774}" srcOrd="2" destOrd="0" presId="urn:microsoft.com/office/officeart/2005/8/layout/hierarchy1"/>
    <dgm:cxn modelId="{2920C3D6-C323-4C85-B549-950985163F4D}" type="presParOf" srcId="{602720E0-BD08-4DFC-8424-A4C8A88CD774}" destId="{0B98E4F3-ECCD-4F43-8E14-7F9D8A706F49}" srcOrd="0" destOrd="0" presId="urn:microsoft.com/office/officeart/2005/8/layout/hierarchy1"/>
    <dgm:cxn modelId="{AF5B8E9A-80BF-4926-87A7-5126A09290D0}" type="presParOf" srcId="{0B98E4F3-ECCD-4F43-8E14-7F9D8A706F49}" destId="{8090C0F5-C397-46E3-8CED-F50DBC0486FC}" srcOrd="0" destOrd="0" presId="urn:microsoft.com/office/officeart/2005/8/layout/hierarchy1"/>
    <dgm:cxn modelId="{1887DB1E-62D4-4542-AFF6-7F68A29D51A3}" type="presParOf" srcId="{0B98E4F3-ECCD-4F43-8E14-7F9D8A706F49}" destId="{0DB68F82-8CF1-435C-B3C0-1D2A8FDF93B3}" srcOrd="1" destOrd="0" presId="urn:microsoft.com/office/officeart/2005/8/layout/hierarchy1"/>
    <dgm:cxn modelId="{4E70740F-F911-4CE6-B33F-D4B3F9B7AC2C}" type="presParOf" srcId="{602720E0-BD08-4DFC-8424-A4C8A88CD774}" destId="{FA2E7D27-3185-4887-B8A5-5E35F8361027}"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43FCE277-F352-4E4B-8BE3-D0613AB06900}"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565DAA3E-B874-406A-8B1E-8A688AF7802C}">
      <dgm:prSet/>
      <dgm:spPr/>
      <dgm:t>
        <a:bodyPr/>
        <a:lstStyle/>
        <a:p>
          <a:r>
            <a:rPr lang="en-US"/>
            <a:t>Coca-Cola: offers a standardised product worldwide with minimal adaption</a:t>
          </a:r>
        </a:p>
      </dgm:t>
    </dgm:pt>
    <dgm:pt modelId="{842E06B1-9754-48A2-AEAE-EE1536038A51}" type="parTrans" cxnId="{E4F83A8C-B4D5-46FE-B84E-C0834EF5E8BB}">
      <dgm:prSet/>
      <dgm:spPr/>
      <dgm:t>
        <a:bodyPr/>
        <a:lstStyle/>
        <a:p>
          <a:endParaRPr lang="en-US"/>
        </a:p>
      </dgm:t>
    </dgm:pt>
    <dgm:pt modelId="{BEC5A6B9-EA68-454C-906F-704BD64AAD0B}" type="sibTrans" cxnId="{E4F83A8C-B4D5-46FE-B84E-C0834EF5E8BB}">
      <dgm:prSet/>
      <dgm:spPr/>
      <dgm:t>
        <a:bodyPr/>
        <a:lstStyle/>
        <a:p>
          <a:endParaRPr lang="en-US"/>
        </a:p>
      </dgm:t>
    </dgm:pt>
    <dgm:pt modelId="{2CDFB616-595E-4392-8D11-1BB1D126EF48}">
      <dgm:prSet/>
      <dgm:spPr/>
      <dgm:t>
        <a:bodyPr/>
        <a:lstStyle/>
        <a:p>
          <a:r>
            <a:rPr lang="en-US"/>
            <a:t>Microsoft: uniform software products</a:t>
          </a:r>
        </a:p>
      </dgm:t>
    </dgm:pt>
    <dgm:pt modelId="{0146D54B-C0AE-422C-9C88-ED980C0C50B5}" type="parTrans" cxnId="{51972DFB-DBF5-4030-8746-8F172B978AA6}">
      <dgm:prSet/>
      <dgm:spPr/>
      <dgm:t>
        <a:bodyPr/>
        <a:lstStyle/>
        <a:p>
          <a:endParaRPr lang="en-US"/>
        </a:p>
      </dgm:t>
    </dgm:pt>
    <dgm:pt modelId="{2A6CA710-9FBB-4127-A62F-DA02570A56F1}" type="sibTrans" cxnId="{51972DFB-DBF5-4030-8746-8F172B978AA6}">
      <dgm:prSet/>
      <dgm:spPr/>
      <dgm:t>
        <a:bodyPr/>
        <a:lstStyle/>
        <a:p>
          <a:endParaRPr lang="en-US"/>
        </a:p>
      </dgm:t>
    </dgm:pt>
    <dgm:pt modelId="{18A522D3-B8D4-4E6C-AD96-08284F723F4F}">
      <dgm:prSet/>
      <dgm:spPr/>
      <dgm:t>
        <a:bodyPr/>
        <a:lstStyle/>
        <a:p>
          <a:r>
            <a:rPr lang="en-US"/>
            <a:t>Intel: standardised computer chips for a global market</a:t>
          </a:r>
        </a:p>
      </dgm:t>
    </dgm:pt>
    <dgm:pt modelId="{30CCF2BE-460C-4EB9-9D3F-A002128AC3C4}" type="parTrans" cxnId="{46ED8BEE-6227-474F-8BE4-29E5B85C2A3C}">
      <dgm:prSet/>
      <dgm:spPr/>
      <dgm:t>
        <a:bodyPr/>
        <a:lstStyle/>
        <a:p>
          <a:endParaRPr lang="en-US"/>
        </a:p>
      </dgm:t>
    </dgm:pt>
    <dgm:pt modelId="{78E59CF8-B91A-4D4D-880A-8AA063615557}" type="sibTrans" cxnId="{46ED8BEE-6227-474F-8BE4-29E5B85C2A3C}">
      <dgm:prSet/>
      <dgm:spPr/>
      <dgm:t>
        <a:bodyPr/>
        <a:lstStyle/>
        <a:p>
          <a:endParaRPr lang="en-US"/>
        </a:p>
      </dgm:t>
    </dgm:pt>
    <dgm:pt modelId="{FDA5E251-034F-4F66-BEC4-2F1BEC00AC80}" type="pres">
      <dgm:prSet presAssocID="{43FCE277-F352-4E4B-8BE3-D0613AB06900}" presName="root" presStyleCnt="0">
        <dgm:presLayoutVars>
          <dgm:dir/>
          <dgm:resizeHandles val="exact"/>
        </dgm:presLayoutVars>
      </dgm:prSet>
      <dgm:spPr/>
    </dgm:pt>
    <dgm:pt modelId="{D92CECD1-1E06-47C4-B949-6E413866D974}" type="pres">
      <dgm:prSet presAssocID="{565DAA3E-B874-406A-8B1E-8A688AF7802C}" presName="compNode" presStyleCnt="0"/>
      <dgm:spPr/>
    </dgm:pt>
    <dgm:pt modelId="{1947D344-51C4-40E1-B085-B4AC74DE461B}" type="pres">
      <dgm:prSet presAssocID="{565DAA3E-B874-406A-8B1E-8A688AF7802C}"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ttle"/>
        </a:ext>
      </dgm:extLst>
    </dgm:pt>
    <dgm:pt modelId="{8719B848-1677-42D6-9035-1B6517AADD6A}" type="pres">
      <dgm:prSet presAssocID="{565DAA3E-B874-406A-8B1E-8A688AF7802C}" presName="spaceRect" presStyleCnt="0"/>
      <dgm:spPr/>
    </dgm:pt>
    <dgm:pt modelId="{F471E857-B434-42A6-9297-E97B39DB11EE}" type="pres">
      <dgm:prSet presAssocID="{565DAA3E-B874-406A-8B1E-8A688AF7802C}" presName="textRect" presStyleLbl="revTx" presStyleIdx="0" presStyleCnt="3">
        <dgm:presLayoutVars>
          <dgm:chMax val="1"/>
          <dgm:chPref val="1"/>
        </dgm:presLayoutVars>
      </dgm:prSet>
      <dgm:spPr/>
    </dgm:pt>
    <dgm:pt modelId="{6A618816-0ED7-47E9-A0BC-32212384FCC8}" type="pres">
      <dgm:prSet presAssocID="{BEC5A6B9-EA68-454C-906F-704BD64AAD0B}" presName="sibTrans" presStyleCnt="0"/>
      <dgm:spPr/>
    </dgm:pt>
    <dgm:pt modelId="{E7EC50CA-2A23-411B-B998-63521DD13CE5}" type="pres">
      <dgm:prSet presAssocID="{2CDFB616-595E-4392-8D11-1BB1D126EF48}" presName="compNode" presStyleCnt="0"/>
      <dgm:spPr/>
    </dgm:pt>
    <dgm:pt modelId="{D1E445C1-8BE3-49CE-9D38-1FD9F04DAF2B}" type="pres">
      <dgm:prSet presAssocID="{2CDFB616-595E-4392-8D11-1BB1D126EF4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aseball Hat"/>
        </a:ext>
      </dgm:extLst>
    </dgm:pt>
    <dgm:pt modelId="{607EAD19-F8A4-4CF4-8957-D6DFF8650DE8}" type="pres">
      <dgm:prSet presAssocID="{2CDFB616-595E-4392-8D11-1BB1D126EF48}" presName="spaceRect" presStyleCnt="0"/>
      <dgm:spPr/>
    </dgm:pt>
    <dgm:pt modelId="{7174FCA9-4EDB-4804-B38B-4D41B68AE068}" type="pres">
      <dgm:prSet presAssocID="{2CDFB616-595E-4392-8D11-1BB1D126EF48}" presName="textRect" presStyleLbl="revTx" presStyleIdx="1" presStyleCnt="3">
        <dgm:presLayoutVars>
          <dgm:chMax val="1"/>
          <dgm:chPref val="1"/>
        </dgm:presLayoutVars>
      </dgm:prSet>
      <dgm:spPr/>
    </dgm:pt>
    <dgm:pt modelId="{4962C753-858E-4690-BF53-F7A7F4550BC8}" type="pres">
      <dgm:prSet presAssocID="{2A6CA710-9FBB-4127-A62F-DA02570A56F1}" presName="sibTrans" presStyleCnt="0"/>
      <dgm:spPr/>
    </dgm:pt>
    <dgm:pt modelId="{DBAC8AFD-48F3-42E0-9616-80921CCD5A70}" type="pres">
      <dgm:prSet presAssocID="{18A522D3-B8D4-4E6C-AD96-08284F723F4F}" presName="compNode" presStyleCnt="0"/>
      <dgm:spPr/>
    </dgm:pt>
    <dgm:pt modelId="{A4C8C24D-F863-41C8-83CF-564EECE2C1EA}" type="pres">
      <dgm:prSet presAssocID="{18A522D3-B8D4-4E6C-AD96-08284F723F4F}"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rocessor"/>
        </a:ext>
      </dgm:extLst>
    </dgm:pt>
    <dgm:pt modelId="{A0C9C34E-2873-4DC3-9599-1A6B063752D6}" type="pres">
      <dgm:prSet presAssocID="{18A522D3-B8D4-4E6C-AD96-08284F723F4F}" presName="spaceRect" presStyleCnt="0"/>
      <dgm:spPr/>
    </dgm:pt>
    <dgm:pt modelId="{E5F1A0AC-411F-49D0-B4BF-0ED88D50A8D0}" type="pres">
      <dgm:prSet presAssocID="{18A522D3-B8D4-4E6C-AD96-08284F723F4F}" presName="textRect" presStyleLbl="revTx" presStyleIdx="2" presStyleCnt="3">
        <dgm:presLayoutVars>
          <dgm:chMax val="1"/>
          <dgm:chPref val="1"/>
        </dgm:presLayoutVars>
      </dgm:prSet>
      <dgm:spPr/>
    </dgm:pt>
  </dgm:ptLst>
  <dgm:cxnLst>
    <dgm:cxn modelId="{34951004-F28D-41C4-BA14-EB8A8F83AE2E}" type="presOf" srcId="{43FCE277-F352-4E4B-8BE3-D0613AB06900}" destId="{FDA5E251-034F-4F66-BEC4-2F1BEC00AC80}" srcOrd="0" destOrd="0" presId="urn:microsoft.com/office/officeart/2018/2/layout/IconLabelList"/>
    <dgm:cxn modelId="{BDA14613-A310-40C9-A8D2-1C43AEF86D08}" type="presOf" srcId="{2CDFB616-595E-4392-8D11-1BB1D126EF48}" destId="{7174FCA9-4EDB-4804-B38B-4D41B68AE068}" srcOrd="0" destOrd="0" presId="urn:microsoft.com/office/officeart/2018/2/layout/IconLabelList"/>
    <dgm:cxn modelId="{D8244A2E-B4AD-451D-A615-058E71B64BF7}" type="presOf" srcId="{565DAA3E-B874-406A-8B1E-8A688AF7802C}" destId="{F471E857-B434-42A6-9297-E97B39DB11EE}" srcOrd="0" destOrd="0" presId="urn:microsoft.com/office/officeart/2018/2/layout/IconLabelList"/>
    <dgm:cxn modelId="{CD1F2274-2BA8-471D-8ED9-7DC5746A0777}" type="presOf" srcId="{18A522D3-B8D4-4E6C-AD96-08284F723F4F}" destId="{E5F1A0AC-411F-49D0-B4BF-0ED88D50A8D0}" srcOrd="0" destOrd="0" presId="urn:microsoft.com/office/officeart/2018/2/layout/IconLabelList"/>
    <dgm:cxn modelId="{E4F83A8C-B4D5-46FE-B84E-C0834EF5E8BB}" srcId="{43FCE277-F352-4E4B-8BE3-D0613AB06900}" destId="{565DAA3E-B874-406A-8B1E-8A688AF7802C}" srcOrd="0" destOrd="0" parTransId="{842E06B1-9754-48A2-AEAE-EE1536038A51}" sibTransId="{BEC5A6B9-EA68-454C-906F-704BD64AAD0B}"/>
    <dgm:cxn modelId="{46ED8BEE-6227-474F-8BE4-29E5B85C2A3C}" srcId="{43FCE277-F352-4E4B-8BE3-D0613AB06900}" destId="{18A522D3-B8D4-4E6C-AD96-08284F723F4F}" srcOrd="2" destOrd="0" parTransId="{30CCF2BE-460C-4EB9-9D3F-A002128AC3C4}" sibTransId="{78E59CF8-B91A-4D4D-880A-8AA063615557}"/>
    <dgm:cxn modelId="{51972DFB-DBF5-4030-8746-8F172B978AA6}" srcId="{43FCE277-F352-4E4B-8BE3-D0613AB06900}" destId="{2CDFB616-595E-4392-8D11-1BB1D126EF48}" srcOrd="1" destOrd="0" parTransId="{0146D54B-C0AE-422C-9C88-ED980C0C50B5}" sibTransId="{2A6CA710-9FBB-4127-A62F-DA02570A56F1}"/>
    <dgm:cxn modelId="{57707997-5DF4-4CF4-B827-CF7750398993}" type="presParOf" srcId="{FDA5E251-034F-4F66-BEC4-2F1BEC00AC80}" destId="{D92CECD1-1E06-47C4-B949-6E413866D974}" srcOrd="0" destOrd="0" presId="urn:microsoft.com/office/officeart/2018/2/layout/IconLabelList"/>
    <dgm:cxn modelId="{A0E72066-3DC4-459F-9F73-4C0F85FC6EC9}" type="presParOf" srcId="{D92CECD1-1E06-47C4-B949-6E413866D974}" destId="{1947D344-51C4-40E1-B085-B4AC74DE461B}" srcOrd="0" destOrd="0" presId="urn:microsoft.com/office/officeart/2018/2/layout/IconLabelList"/>
    <dgm:cxn modelId="{C56231F4-DBFE-41DF-B337-920817F2CFDD}" type="presParOf" srcId="{D92CECD1-1E06-47C4-B949-6E413866D974}" destId="{8719B848-1677-42D6-9035-1B6517AADD6A}" srcOrd="1" destOrd="0" presId="urn:microsoft.com/office/officeart/2018/2/layout/IconLabelList"/>
    <dgm:cxn modelId="{BA5EFA58-F102-4807-A91D-4D18A0D96F9A}" type="presParOf" srcId="{D92CECD1-1E06-47C4-B949-6E413866D974}" destId="{F471E857-B434-42A6-9297-E97B39DB11EE}" srcOrd="2" destOrd="0" presId="urn:microsoft.com/office/officeart/2018/2/layout/IconLabelList"/>
    <dgm:cxn modelId="{877F020D-619F-4A9C-893E-2EE8D3FB4E02}" type="presParOf" srcId="{FDA5E251-034F-4F66-BEC4-2F1BEC00AC80}" destId="{6A618816-0ED7-47E9-A0BC-32212384FCC8}" srcOrd="1" destOrd="0" presId="urn:microsoft.com/office/officeart/2018/2/layout/IconLabelList"/>
    <dgm:cxn modelId="{2A0FDFB0-13B0-4CF4-9D0E-B8DDC5690F7C}" type="presParOf" srcId="{FDA5E251-034F-4F66-BEC4-2F1BEC00AC80}" destId="{E7EC50CA-2A23-411B-B998-63521DD13CE5}" srcOrd="2" destOrd="0" presId="urn:microsoft.com/office/officeart/2018/2/layout/IconLabelList"/>
    <dgm:cxn modelId="{6B815F6F-44FB-44CE-B9A8-BD9BB9185969}" type="presParOf" srcId="{E7EC50CA-2A23-411B-B998-63521DD13CE5}" destId="{D1E445C1-8BE3-49CE-9D38-1FD9F04DAF2B}" srcOrd="0" destOrd="0" presId="urn:microsoft.com/office/officeart/2018/2/layout/IconLabelList"/>
    <dgm:cxn modelId="{188AAB03-EE66-476C-8DD1-F1EE1E2DEFEA}" type="presParOf" srcId="{E7EC50CA-2A23-411B-B998-63521DD13CE5}" destId="{607EAD19-F8A4-4CF4-8957-D6DFF8650DE8}" srcOrd="1" destOrd="0" presId="urn:microsoft.com/office/officeart/2018/2/layout/IconLabelList"/>
    <dgm:cxn modelId="{FC0FAF74-724F-4897-9E88-63EAA94D300A}" type="presParOf" srcId="{E7EC50CA-2A23-411B-B998-63521DD13CE5}" destId="{7174FCA9-4EDB-4804-B38B-4D41B68AE068}" srcOrd="2" destOrd="0" presId="urn:microsoft.com/office/officeart/2018/2/layout/IconLabelList"/>
    <dgm:cxn modelId="{4B48F875-9967-4B54-82EF-91B6BB7E5128}" type="presParOf" srcId="{FDA5E251-034F-4F66-BEC4-2F1BEC00AC80}" destId="{4962C753-858E-4690-BF53-F7A7F4550BC8}" srcOrd="3" destOrd="0" presId="urn:microsoft.com/office/officeart/2018/2/layout/IconLabelList"/>
    <dgm:cxn modelId="{1DFF03C8-492D-46BC-BD11-10E1A72B2A8F}" type="presParOf" srcId="{FDA5E251-034F-4F66-BEC4-2F1BEC00AC80}" destId="{DBAC8AFD-48F3-42E0-9616-80921CCD5A70}" srcOrd="4" destOrd="0" presId="urn:microsoft.com/office/officeart/2018/2/layout/IconLabelList"/>
    <dgm:cxn modelId="{6ECADA56-E7DB-4636-897F-CC7578582289}" type="presParOf" srcId="{DBAC8AFD-48F3-42E0-9616-80921CCD5A70}" destId="{A4C8C24D-F863-41C8-83CF-564EECE2C1EA}" srcOrd="0" destOrd="0" presId="urn:microsoft.com/office/officeart/2018/2/layout/IconLabelList"/>
    <dgm:cxn modelId="{3680FA27-9594-4EB1-AEE6-622AE5C14FE5}" type="presParOf" srcId="{DBAC8AFD-48F3-42E0-9616-80921CCD5A70}" destId="{A0C9C34E-2873-4DC3-9599-1A6B063752D6}" srcOrd="1" destOrd="0" presId="urn:microsoft.com/office/officeart/2018/2/layout/IconLabelList"/>
    <dgm:cxn modelId="{E09CD3EE-07DC-486A-B90D-0BBE50B0BD3E}" type="presParOf" srcId="{DBAC8AFD-48F3-42E0-9616-80921CCD5A70}" destId="{E5F1A0AC-411F-49D0-B4BF-0ED88D50A8D0}"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E8733776-5C2D-47EC-89D8-2ED1B1F6DA2C}"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DAEC8C06-D149-423F-B9A2-97A88810EA37}">
      <dgm:prSet/>
      <dgm:spPr/>
      <dgm:t>
        <a:bodyPr/>
        <a:lstStyle/>
        <a:p>
          <a:r>
            <a:rPr lang="en-US"/>
            <a:t>Most refugees remain in neighbouring countries to their country of origin</a:t>
          </a:r>
        </a:p>
      </dgm:t>
    </dgm:pt>
    <dgm:pt modelId="{F2D5515E-BC04-4991-8462-B6F375ACCD4C}" type="parTrans" cxnId="{580F66BA-0841-4D1A-AF0A-08EC60B1AC19}">
      <dgm:prSet/>
      <dgm:spPr/>
      <dgm:t>
        <a:bodyPr/>
        <a:lstStyle/>
        <a:p>
          <a:endParaRPr lang="en-US"/>
        </a:p>
      </dgm:t>
    </dgm:pt>
    <dgm:pt modelId="{0901A8DE-26CE-4514-AE39-B7125B978A1E}" type="sibTrans" cxnId="{580F66BA-0841-4D1A-AF0A-08EC60B1AC19}">
      <dgm:prSet/>
      <dgm:spPr/>
      <dgm:t>
        <a:bodyPr/>
        <a:lstStyle/>
        <a:p>
          <a:endParaRPr lang="en-US"/>
        </a:p>
      </dgm:t>
    </dgm:pt>
    <dgm:pt modelId="{28EC2E31-3ADB-4EE8-B0E0-3436A387CFA7}">
      <dgm:prSet/>
      <dgm:spPr/>
      <dgm:t>
        <a:bodyPr/>
        <a:lstStyle/>
        <a:p>
          <a:r>
            <a:rPr lang="en-US"/>
            <a:t>Low to middle income countries host the majority of refugees</a:t>
          </a:r>
        </a:p>
      </dgm:t>
    </dgm:pt>
    <dgm:pt modelId="{FE777B6E-ECED-43EC-A8E6-FF620D288EDE}" type="parTrans" cxnId="{AE814CAF-A474-4EAD-A764-BF35112A1974}">
      <dgm:prSet/>
      <dgm:spPr/>
      <dgm:t>
        <a:bodyPr/>
        <a:lstStyle/>
        <a:p>
          <a:endParaRPr lang="en-US"/>
        </a:p>
      </dgm:t>
    </dgm:pt>
    <dgm:pt modelId="{FB33E675-446F-4AF2-9BD3-375E6A14F5E6}" type="sibTrans" cxnId="{AE814CAF-A474-4EAD-A764-BF35112A1974}">
      <dgm:prSet/>
      <dgm:spPr/>
      <dgm:t>
        <a:bodyPr/>
        <a:lstStyle/>
        <a:p>
          <a:endParaRPr lang="en-US"/>
        </a:p>
      </dgm:t>
    </dgm:pt>
    <dgm:pt modelId="{4A7AC9B8-F387-4FC9-A75F-9D73DB75BF1A}">
      <dgm:prSet/>
      <dgm:spPr/>
      <dgm:t>
        <a:bodyPr/>
        <a:lstStyle/>
        <a:p>
          <a:r>
            <a:rPr lang="en-US"/>
            <a:t>Largest populations are from Afghanistan, Syria, Venezuela and Ukraine</a:t>
          </a:r>
        </a:p>
      </dgm:t>
    </dgm:pt>
    <dgm:pt modelId="{B8CCF5FC-567D-4962-AAAB-F3993DD73712}" type="parTrans" cxnId="{8021FDCD-E00F-4FB9-B2E7-55B9E1D1B95E}">
      <dgm:prSet/>
      <dgm:spPr/>
      <dgm:t>
        <a:bodyPr/>
        <a:lstStyle/>
        <a:p>
          <a:endParaRPr lang="en-US"/>
        </a:p>
      </dgm:t>
    </dgm:pt>
    <dgm:pt modelId="{383543E8-AEF9-4BEE-AED3-C80770A57105}" type="sibTrans" cxnId="{8021FDCD-E00F-4FB9-B2E7-55B9E1D1B95E}">
      <dgm:prSet/>
      <dgm:spPr/>
      <dgm:t>
        <a:bodyPr/>
        <a:lstStyle/>
        <a:p>
          <a:endParaRPr lang="en-US"/>
        </a:p>
      </dgm:t>
    </dgm:pt>
    <dgm:pt modelId="{247C3053-A973-434F-B2BE-3BBF0F07A7E6}" type="pres">
      <dgm:prSet presAssocID="{E8733776-5C2D-47EC-89D8-2ED1B1F6DA2C}" presName="vert0" presStyleCnt="0">
        <dgm:presLayoutVars>
          <dgm:dir/>
          <dgm:animOne val="branch"/>
          <dgm:animLvl val="lvl"/>
        </dgm:presLayoutVars>
      </dgm:prSet>
      <dgm:spPr/>
    </dgm:pt>
    <dgm:pt modelId="{F6708CE3-FCC5-4EB0-B6A6-06CA7C60A620}" type="pres">
      <dgm:prSet presAssocID="{DAEC8C06-D149-423F-B9A2-97A88810EA37}" presName="thickLine" presStyleLbl="alignNode1" presStyleIdx="0" presStyleCnt="3"/>
      <dgm:spPr/>
    </dgm:pt>
    <dgm:pt modelId="{3507B4F0-CA13-4161-BE76-93064CECC8D0}" type="pres">
      <dgm:prSet presAssocID="{DAEC8C06-D149-423F-B9A2-97A88810EA37}" presName="horz1" presStyleCnt="0"/>
      <dgm:spPr/>
    </dgm:pt>
    <dgm:pt modelId="{A9D1E868-3EB0-4F9B-A260-ACCC4C13D4BA}" type="pres">
      <dgm:prSet presAssocID="{DAEC8C06-D149-423F-B9A2-97A88810EA37}" presName="tx1" presStyleLbl="revTx" presStyleIdx="0" presStyleCnt="3"/>
      <dgm:spPr/>
    </dgm:pt>
    <dgm:pt modelId="{9CF2E924-02C1-4FA9-A1D3-33F5440B0C99}" type="pres">
      <dgm:prSet presAssocID="{DAEC8C06-D149-423F-B9A2-97A88810EA37}" presName="vert1" presStyleCnt="0"/>
      <dgm:spPr/>
    </dgm:pt>
    <dgm:pt modelId="{D3B8BFA6-6DBB-4F61-BB11-56FDACF80838}" type="pres">
      <dgm:prSet presAssocID="{28EC2E31-3ADB-4EE8-B0E0-3436A387CFA7}" presName="thickLine" presStyleLbl="alignNode1" presStyleIdx="1" presStyleCnt="3"/>
      <dgm:spPr/>
    </dgm:pt>
    <dgm:pt modelId="{2B36209A-895C-4402-B01E-8390AF02C164}" type="pres">
      <dgm:prSet presAssocID="{28EC2E31-3ADB-4EE8-B0E0-3436A387CFA7}" presName="horz1" presStyleCnt="0"/>
      <dgm:spPr/>
    </dgm:pt>
    <dgm:pt modelId="{539EDF6B-AB75-4DE4-9585-66DA4D2EAD18}" type="pres">
      <dgm:prSet presAssocID="{28EC2E31-3ADB-4EE8-B0E0-3436A387CFA7}" presName="tx1" presStyleLbl="revTx" presStyleIdx="1" presStyleCnt="3"/>
      <dgm:spPr/>
    </dgm:pt>
    <dgm:pt modelId="{3D85BEC1-3ED6-4566-8DB3-9BFF452D15F9}" type="pres">
      <dgm:prSet presAssocID="{28EC2E31-3ADB-4EE8-B0E0-3436A387CFA7}" presName="vert1" presStyleCnt="0"/>
      <dgm:spPr/>
    </dgm:pt>
    <dgm:pt modelId="{B3DEEC5B-8915-4A3E-B81D-09E787C56CDB}" type="pres">
      <dgm:prSet presAssocID="{4A7AC9B8-F387-4FC9-A75F-9D73DB75BF1A}" presName="thickLine" presStyleLbl="alignNode1" presStyleIdx="2" presStyleCnt="3"/>
      <dgm:spPr/>
    </dgm:pt>
    <dgm:pt modelId="{CC2DF103-8024-4699-8D95-9F6701796AF5}" type="pres">
      <dgm:prSet presAssocID="{4A7AC9B8-F387-4FC9-A75F-9D73DB75BF1A}" presName="horz1" presStyleCnt="0"/>
      <dgm:spPr/>
    </dgm:pt>
    <dgm:pt modelId="{188C05D2-C46F-4D81-9402-8105E88F6F86}" type="pres">
      <dgm:prSet presAssocID="{4A7AC9B8-F387-4FC9-A75F-9D73DB75BF1A}" presName="tx1" presStyleLbl="revTx" presStyleIdx="2" presStyleCnt="3"/>
      <dgm:spPr/>
    </dgm:pt>
    <dgm:pt modelId="{491BB20A-D1D8-4B30-9FE4-3137BCEE5AD0}" type="pres">
      <dgm:prSet presAssocID="{4A7AC9B8-F387-4FC9-A75F-9D73DB75BF1A}" presName="vert1" presStyleCnt="0"/>
      <dgm:spPr/>
    </dgm:pt>
  </dgm:ptLst>
  <dgm:cxnLst>
    <dgm:cxn modelId="{4DE8FC2B-4265-402A-B13F-02D79254E52B}" type="presOf" srcId="{E8733776-5C2D-47EC-89D8-2ED1B1F6DA2C}" destId="{247C3053-A973-434F-B2BE-3BBF0F07A7E6}" srcOrd="0" destOrd="0" presId="urn:microsoft.com/office/officeart/2008/layout/LinedList"/>
    <dgm:cxn modelId="{AE814CAF-A474-4EAD-A764-BF35112A1974}" srcId="{E8733776-5C2D-47EC-89D8-2ED1B1F6DA2C}" destId="{28EC2E31-3ADB-4EE8-B0E0-3436A387CFA7}" srcOrd="1" destOrd="0" parTransId="{FE777B6E-ECED-43EC-A8E6-FF620D288EDE}" sibTransId="{FB33E675-446F-4AF2-9BD3-375E6A14F5E6}"/>
    <dgm:cxn modelId="{580F66BA-0841-4D1A-AF0A-08EC60B1AC19}" srcId="{E8733776-5C2D-47EC-89D8-2ED1B1F6DA2C}" destId="{DAEC8C06-D149-423F-B9A2-97A88810EA37}" srcOrd="0" destOrd="0" parTransId="{F2D5515E-BC04-4991-8462-B6F375ACCD4C}" sibTransId="{0901A8DE-26CE-4514-AE39-B7125B978A1E}"/>
    <dgm:cxn modelId="{5F885FC7-F981-4052-9BEF-08EF5086BDF0}" type="presOf" srcId="{DAEC8C06-D149-423F-B9A2-97A88810EA37}" destId="{A9D1E868-3EB0-4F9B-A260-ACCC4C13D4BA}" srcOrd="0" destOrd="0" presId="urn:microsoft.com/office/officeart/2008/layout/LinedList"/>
    <dgm:cxn modelId="{8021FDCD-E00F-4FB9-B2E7-55B9E1D1B95E}" srcId="{E8733776-5C2D-47EC-89D8-2ED1B1F6DA2C}" destId="{4A7AC9B8-F387-4FC9-A75F-9D73DB75BF1A}" srcOrd="2" destOrd="0" parTransId="{B8CCF5FC-567D-4962-AAAB-F3993DD73712}" sibTransId="{383543E8-AEF9-4BEE-AED3-C80770A57105}"/>
    <dgm:cxn modelId="{782072D3-BD1D-432A-9EE4-C0C8C1712E6F}" type="presOf" srcId="{28EC2E31-3ADB-4EE8-B0E0-3436A387CFA7}" destId="{539EDF6B-AB75-4DE4-9585-66DA4D2EAD18}" srcOrd="0" destOrd="0" presId="urn:microsoft.com/office/officeart/2008/layout/LinedList"/>
    <dgm:cxn modelId="{DA44A5FB-FBD6-4311-9408-A3BFED73A225}" type="presOf" srcId="{4A7AC9B8-F387-4FC9-A75F-9D73DB75BF1A}" destId="{188C05D2-C46F-4D81-9402-8105E88F6F86}" srcOrd="0" destOrd="0" presId="urn:microsoft.com/office/officeart/2008/layout/LinedList"/>
    <dgm:cxn modelId="{B26A5AF9-7204-4FE7-943C-9F64C3B58202}" type="presParOf" srcId="{247C3053-A973-434F-B2BE-3BBF0F07A7E6}" destId="{F6708CE3-FCC5-4EB0-B6A6-06CA7C60A620}" srcOrd="0" destOrd="0" presId="urn:microsoft.com/office/officeart/2008/layout/LinedList"/>
    <dgm:cxn modelId="{AE37904B-1BFD-4622-B9FA-016F391979BF}" type="presParOf" srcId="{247C3053-A973-434F-B2BE-3BBF0F07A7E6}" destId="{3507B4F0-CA13-4161-BE76-93064CECC8D0}" srcOrd="1" destOrd="0" presId="urn:microsoft.com/office/officeart/2008/layout/LinedList"/>
    <dgm:cxn modelId="{7FE24F21-C274-4B7B-A5A1-00373B40096A}" type="presParOf" srcId="{3507B4F0-CA13-4161-BE76-93064CECC8D0}" destId="{A9D1E868-3EB0-4F9B-A260-ACCC4C13D4BA}" srcOrd="0" destOrd="0" presId="urn:microsoft.com/office/officeart/2008/layout/LinedList"/>
    <dgm:cxn modelId="{B95BD60B-2344-4420-8515-011C0F16EA63}" type="presParOf" srcId="{3507B4F0-CA13-4161-BE76-93064CECC8D0}" destId="{9CF2E924-02C1-4FA9-A1D3-33F5440B0C99}" srcOrd="1" destOrd="0" presId="urn:microsoft.com/office/officeart/2008/layout/LinedList"/>
    <dgm:cxn modelId="{EC6CE7F2-0E7E-4EA5-ADE9-89BF6C856F0E}" type="presParOf" srcId="{247C3053-A973-434F-B2BE-3BBF0F07A7E6}" destId="{D3B8BFA6-6DBB-4F61-BB11-56FDACF80838}" srcOrd="2" destOrd="0" presId="urn:microsoft.com/office/officeart/2008/layout/LinedList"/>
    <dgm:cxn modelId="{28FC90D7-0962-4056-A850-32DD2F1B7427}" type="presParOf" srcId="{247C3053-A973-434F-B2BE-3BBF0F07A7E6}" destId="{2B36209A-895C-4402-B01E-8390AF02C164}" srcOrd="3" destOrd="0" presId="urn:microsoft.com/office/officeart/2008/layout/LinedList"/>
    <dgm:cxn modelId="{FFFA2F8F-E8D0-47A2-B63E-296AA65214DE}" type="presParOf" srcId="{2B36209A-895C-4402-B01E-8390AF02C164}" destId="{539EDF6B-AB75-4DE4-9585-66DA4D2EAD18}" srcOrd="0" destOrd="0" presId="urn:microsoft.com/office/officeart/2008/layout/LinedList"/>
    <dgm:cxn modelId="{3E51B7CB-46CF-4DAE-A5BB-DE17F064933F}" type="presParOf" srcId="{2B36209A-895C-4402-B01E-8390AF02C164}" destId="{3D85BEC1-3ED6-4566-8DB3-9BFF452D15F9}" srcOrd="1" destOrd="0" presId="urn:microsoft.com/office/officeart/2008/layout/LinedList"/>
    <dgm:cxn modelId="{5A6D2D4B-5682-4B55-AAF7-89C5B2BFB37C}" type="presParOf" srcId="{247C3053-A973-434F-B2BE-3BBF0F07A7E6}" destId="{B3DEEC5B-8915-4A3E-B81D-09E787C56CDB}" srcOrd="4" destOrd="0" presId="urn:microsoft.com/office/officeart/2008/layout/LinedList"/>
    <dgm:cxn modelId="{BC53F441-07D3-4F00-8BF7-B19C93857106}" type="presParOf" srcId="{247C3053-A973-434F-B2BE-3BBF0F07A7E6}" destId="{CC2DF103-8024-4699-8D95-9F6701796AF5}" srcOrd="5" destOrd="0" presId="urn:microsoft.com/office/officeart/2008/layout/LinedList"/>
    <dgm:cxn modelId="{EB62A4E9-5848-4B7F-8F9D-06645CB7FD1F}" type="presParOf" srcId="{CC2DF103-8024-4699-8D95-9F6701796AF5}" destId="{188C05D2-C46F-4D81-9402-8105E88F6F86}" srcOrd="0" destOrd="0" presId="urn:microsoft.com/office/officeart/2008/layout/LinedList"/>
    <dgm:cxn modelId="{23D3EE87-C6BB-421D-BB1D-5EAA48953FA7}" type="presParOf" srcId="{CC2DF103-8024-4699-8D95-9F6701796AF5}" destId="{491BB20A-D1D8-4B30-9FE4-3137BCEE5AD0}"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A571200B-2C4D-4C41-AAF0-43398EBB989A}" type="doc">
      <dgm:prSet loTypeId="urn:microsoft.com/office/officeart/2018/2/layout/IconLabelDescriptionList" loCatId="icon" qsTypeId="urn:microsoft.com/office/officeart/2005/8/quickstyle/simple1" qsCatId="simple" csTypeId="urn:microsoft.com/office/officeart/2018/5/colors/Iconchunking_neutralbg_colorful1" csCatId="colorful" phldr="1"/>
      <dgm:spPr/>
      <dgm:t>
        <a:bodyPr/>
        <a:lstStyle/>
        <a:p>
          <a:endParaRPr lang="en-US"/>
        </a:p>
      </dgm:t>
    </dgm:pt>
    <dgm:pt modelId="{14E889E2-F3C2-4248-BD82-AC73D7548392}">
      <dgm:prSet/>
      <dgm:spPr/>
      <dgm:t>
        <a:bodyPr/>
        <a:lstStyle/>
        <a:p>
          <a:pPr>
            <a:defRPr b="1"/>
          </a:pPr>
          <a:r>
            <a:rPr lang="en-US"/>
            <a:t>Movement of people from rural to urban areas</a:t>
          </a:r>
        </a:p>
      </dgm:t>
    </dgm:pt>
    <dgm:pt modelId="{C49ECCCF-3858-42CE-8FF2-40351EA475BE}" type="parTrans" cxnId="{FAF4FBD4-9BB1-4ED1-BD34-716CA1B24C07}">
      <dgm:prSet/>
      <dgm:spPr/>
      <dgm:t>
        <a:bodyPr/>
        <a:lstStyle/>
        <a:p>
          <a:endParaRPr lang="en-US"/>
        </a:p>
      </dgm:t>
    </dgm:pt>
    <dgm:pt modelId="{435CA27F-BCAF-438B-8574-C39CD7DBB954}" type="sibTrans" cxnId="{FAF4FBD4-9BB1-4ED1-BD34-716CA1B24C07}">
      <dgm:prSet/>
      <dgm:spPr/>
      <dgm:t>
        <a:bodyPr/>
        <a:lstStyle/>
        <a:p>
          <a:endParaRPr lang="en-US"/>
        </a:p>
      </dgm:t>
    </dgm:pt>
    <dgm:pt modelId="{2EAFFF96-E57C-4003-9E65-1D270DE1BFE9}">
      <dgm:prSet/>
      <dgm:spPr/>
      <dgm:t>
        <a:bodyPr/>
        <a:lstStyle/>
        <a:p>
          <a:pPr>
            <a:defRPr b="1"/>
          </a:pPr>
          <a:r>
            <a:rPr lang="en-US"/>
            <a:t>Associated with industrialisation (but also climate change in developing countries)</a:t>
          </a:r>
        </a:p>
      </dgm:t>
    </dgm:pt>
    <dgm:pt modelId="{5C926347-5971-4698-B0F7-EB684D90FD6F}" type="parTrans" cxnId="{C8685117-11E1-43D9-AFC1-CDC78C3C69EC}">
      <dgm:prSet/>
      <dgm:spPr/>
      <dgm:t>
        <a:bodyPr/>
        <a:lstStyle/>
        <a:p>
          <a:endParaRPr lang="en-US"/>
        </a:p>
      </dgm:t>
    </dgm:pt>
    <dgm:pt modelId="{6E5699A0-01C7-48DB-BD40-E42049858386}" type="sibTrans" cxnId="{C8685117-11E1-43D9-AFC1-CDC78C3C69EC}">
      <dgm:prSet/>
      <dgm:spPr/>
      <dgm:t>
        <a:bodyPr/>
        <a:lstStyle/>
        <a:p>
          <a:endParaRPr lang="en-US"/>
        </a:p>
      </dgm:t>
    </dgm:pt>
    <dgm:pt modelId="{9BE994F7-9444-4C64-BB95-E17986E31025}">
      <dgm:prSet/>
      <dgm:spPr/>
      <dgm:t>
        <a:bodyPr/>
        <a:lstStyle/>
        <a:p>
          <a:r>
            <a:rPr lang="en-US"/>
            <a:t>Precarious agriculture </a:t>
          </a:r>
        </a:p>
      </dgm:t>
    </dgm:pt>
    <dgm:pt modelId="{519EEB06-5AFA-4AB0-9D7D-0CB3E76EBD59}" type="parTrans" cxnId="{35A27D3E-710C-4163-86EF-2F2995463893}">
      <dgm:prSet/>
      <dgm:spPr/>
      <dgm:t>
        <a:bodyPr/>
        <a:lstStyle/>
        <a:p>
          <a:endParaRPr lang="en-US"/>
        </a:p>
      </dgm:t>
    </dgm:pt>
    <dgm:pt modelId="{53032156-3480-4837-89FA-5A08FBFFC06A}" type="sibTrans" cxnId="{35A27D3E-710C-4163-86EF-2F2995463893}">
      <dgm:prSet/>
      <dgm:spPr/>
      <dgm:t>
        <a:bodyPr/>
        <a:lstStyle/>
        <a:p>
          <a:endParaRPr lang="en-US"/>
        </a:p>
      </dgm:t>
    </dgm:pt>
    <dgm:pt modelId="{3CC17A43-64AC-440E-9679-1181C6E81BBB}">
      <dgm:prSet/>
      <dgm:spPr/>
      <dgm:t>
        <a:bodyPr/>
        <a:lstStyle/>
        <a:p>
          <a:r>
            <a:rPr lang="en-US"/>
            <a:t>Desertification/flooding</a:t>
          </a:r>
        </a:p>
      </dgm:t>
    </dgm:pt>
    <dgm:pt modelId="{FE2C9EBC-6A22-4FCF-B446-562623476C2D}" type="parTrans" cxnId="{F4221896-EE79-4D1B-965E-99A8B962D2A9}">
      <dgm:prSet/>
      <dgm:spPr/>
      <dgm:t>
        <a:bodyPr/>
        <a:lstStyle/>
        <a:p>
          <a:endParaRPr lang="en-US"/>
        </a:p>
      </dgm:t>
    </dgm:pt>
    <dgm:pt modelId="{51F0D5F6-7BBD-4881-9564-E849F2328913}" type="sibTrans" cxnId="{F4221896-EE79-4D1B-965E-99A8B962D2A9}">
      <dgm:prSet/>
      <dgm:spPr/>
      <dgm:t>
        <a:bodyPr/>
        <a:lstStyle/>
        <a:p>
          <a:endParaRPr lang="en-US"/>
        </a:p>
      </dgm:t>
    </dgm:pt>
    <dgm:pt modelId="{B9156EE1-3102-4331-A6F5-906093384EF9}" type="pres">
      <dgm:prSet presAssocID="{A571200B-2C4D-4C41-AAF0-43398EBB989A}" presName="root" presStyleCnt="0">
        <dgm:presLayoutVars>
          <dgm:dir/>
          <dgm:resizeHandles val="exact"/>
        </dgm:presLayoutVars>
      </dgm:prSet>
      <dgm:spPr/>
    </dgm:pt>
    <dgm:pt modelId="{8C2AD451-8035-4F3B-B185-1573BC280D90}" type="pres">
      <dgm:prSet presAssocID="{14E889E2-F3C2-4248-BD82-AC73D7548392}" presName="compNode" presStyleCnt="0"/>
      <dgm:spPr/>
    </dgm:pt>
    <dgm:pt modelId="{4CBC9A2B-3A63-4C16-A37B-CDF18B5A3B10}" type="pres">
      <dgm:prSet presAssocID="{14E889E2-F3C2-4248-BD82-AC73D7548392}"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ity"/>
        </a:ext>
      </dgm:extLst>
    </dgm:pt>
    <dgm:pt modelId="{751751A6-EEAE-4877-9C2C-F4D2797B5145}" type="pres">
      <dgm:prSet presAssocID="{14E889E2-F3C2-4248-BD82-AC73D7548392}" presName="iconSpace" presStyleCnt="0"/>
      <dgm:spPr/>
    </dgm:pt>
    <dgm:pt modelId="{10E3A866-351D-494D-8FD8-3ADC7C25A32A}" type="pres">
      <dgm:prSet presAssocID="{14E889E2-F3C2-4248-BD82-AC73D7548392}" presName="parTx" presStyleLbl="revTx" presStyleIdx="0" presStyleCnt="4">
        <dgm:presLayoutVars>
          <dgm:chMax val="0"/>
          <dgm:chPref val="0"/>
        </dgm:presLayoutVars>
      </dgm:prSet>
      <dgm:spPr/>
    </dgm:pt>
    <dgm:pt modelId="{D71CC743-D5D6-4679-8B9A-DDFFCA0011A2}" type="pres">
      <dgm:prSet presAssocID="{14E889E2-F3C2-4248-BD82-AC73D7548392}" presName="txSpace" presStyleCnt="0"/>
      <dgm:spPr/>
    </dgm:pt>
    <dgm:pt modelId="{7D91F6EE-9091-4827-9A63-1D7A5EE0E045}" type="pres">
      <dgm:prSet presAssocID="{14E889E2-F3C2-4248-BD82-AC73D7548392}" presName="desTx" presStyleLbl="revTx" presStyleIdx="1" presStyleCnt="4">
        <dgm:presLayoutVars/>
      </dgm:prSet>
      <dgm:spPr/>
    </dgm:pt>
    <dgm:pt modelId="{0044E8AA-C8EE-4652-9D47-C5980A2A60B6}" type="pres">
      <dgm:prSet presAssocID="{435CA27F-BCAF-438B-8574-C39CD7DBB954}" presName="sibTrans" presStyleCnt="0"/>
      <dgm:spPr/>
    </dgm:pt>
    <dgm:pt modelId="{5A4D4AD6-9A50-4CB2-AA85-F89A83377FD3}" type="pres">
      <dgm:prSet presAssocID="{2EAFFF96-E57C-4003-9E65-1D270DE1BFE9}" presName="compNode" presStyleCnt="0"/>
      <dgm:spPr/>
    </dgm:pt>
    <dgm:pt modelId="{111BC076-989D-466C-98C5-3B451D3BE500}" type="pres">
      <dgm:prSet presAssocID="{2EAFFF96-E57C-4003-9E65-1D270DE1BFE9}"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esert scene"/>
        </a:ext>
      </dgm:extLst>
    </dgm:pt>
    <dgm:pt modelId="{47EC9C4F-7960-4466-B9C9-18434544A540}" type="pres">
      <dgm:prSet presAssocID="{2EAFFF96-E57C-4003-9E65-1D270DE1BFE9}" presName="iconSpace" presStyleCnt="0"/>
      <dgm:spPr/>
    </dgm:pt>
    <dgm:pt modelId="{82672451-E7F8-4E24-9266-A53E887F88A6}" type="pres">
      <dgm:prSet presAssocID="{2EAFFF96-E57C-4003-9E65-1D270DE1BFE9}" presName="parTx" presStyleLbl="revTx" presStyleIdx="2" presStyleCnt="4">
        <dgm:presLayoutVars>
          <dgm:chMax val="0"/>
          <dgm:chPref val="0"/>
        </dgm:presLayoutVars>
      </dgm:prSet>
      <dgm:spPr/>
    </dgm:pt>
    <dgm:pt modelId="{061CAE34-2F03-49B7-943C-E14E5578601B}" type="pres">
      <dgm:prSet presAssocID="{2EAFFF96-E57C-4003-9E65-1D270DE1BFE9}" presName="txSpace" presStyleCnt="0"/>
      <dgm:spPr/>
    </dgm:pt>
    <dgm:pt modelId="{E76CA457-0026-424C-9089-3A3D1C5A6C7E}" type="pres">
      <dgm:prSet presAssocID="{2EAFFF96-E57C-4003-9E65-1D270DE1BFE9}" presName="desTx" presStyleLbl="revTx" presStyleIdx="3" presStyleCnt="4">
        <dgm:presLayoutVars/>
      </dgm:prSet>
      <dgm:spPr/>
    </dgm:pt>
  </dgm:ptLst>
  <dgm:cxnLst>
    <dgm:cxn modelId="{C8685117-11E1-43D9-AFC1-CDC78C3C69EC}" srcId="{A571200B-2C4D-4C41-AAF0-43398EBB989A}" destId="{2EAFFF96-E57C-4003-9E65-1D270DE1BFE9}" srcOrd="1" destOrd="0" parTransId="{5C926347-5971-4698-B0F7-EB684D90FD6F}" sibTransId="{6E5699A0-01C7-48DB-BD40-E42049858386}"/>
    <dgm:cxn modelId="{35A27D3E-710C-4163-86EF-2F2995463893}" srcId="{2EAFFF96-E57C-4003-9E65-1D270DE1BFE9}" destId="{9BE994F7-9444-4C64-BB95-E17986E31025}" srcOrd="0" destOrd="0" parTransId="{519EEB06-5AFA-4AB0-9D7D-0CB3E76EBD59}" sibTransId="{53032156-3480-4837-89FA-5A08FBFFC06A}"/>
    <dgm:cxn modelId="{F4221896-EE79-4D1B-965E-99A8B962D2A9}" srcId="{2EAFFF96-E57C-4003-9E65-1D270DE1BFE9}" destId="{3CC17A43-64AC-440E-9679-1181C6E81BBB}" srcOrd="1" destOrd="0" parTransId="{FE2C9EBC-6A22-4FCF-B446-562623476C2D}" sibTransId="{51F0D5F6-7BBD-4881-9564-E849F2328913}"/>
    <dgm:cxn modelId="{6A1ADE9F-14A7-40DF-8669-AB51CA2E646B}" type="presOf" srcId="{A571200B-2C4D-4C41-AAF0-43398EBB989A}" destId="{B9156EE1-3102-4331-A6F5-906093384EF9}" srcOrd="0" destOrd="0" presId="urn:microsoft.com/office/officeart/2018/2/layout/IconLabelDescriptionList"/>
    <dgm:cxn modelId="{75FBB3BC-CE41-4751-971E-3265DF67A2D1}" type="presOf" srcId="{3CC17A43-64AC-440E-9679-1181C6E81BBB}" destId="{E76CA457-0026-424C-9089-3A3D1C5A6C7E}" srcOrd="0" destOrd="1" presId="urn:microsoft.com/office/officeart/2018/2/layout/IconLabelDescriptionList"/>
    <dgm:cxn modelId="{AC52F6BD-A031-4687-AF65-CB2949CD368F}" type="presOf" srcId="{14E889E2-F3C2-4248-BD82-AC73D7548392}" destId="{10E3A866-351D-494D-8FD8-3ADC7C25A32A}" srcOrd="0" destOrd="0" presId="urn:microsoft.com/office/officeart/2018/2/layout/IconLabelDescriptionList"/>
    <dgm:cxn modelId="{FAF4FBD4-9BB1-4ED1-BD34-716CA1B24C07}" srcId="{A571200B-2C4D-4C41-AAF0-43398EBB989A}" destId="{14E889E2-F3C2-4248-BD82-AC73D7548392}" srcOrd="0" destOrd="0" parTransId="{C49ECCCF-3858-42CE-8FF2-40351EA475BE}" sibTransId="{435CA27F-BCAF-438B-8574-C39CD7DBB954}"/>
    <dgm:cxn modelId="{207D4EDA-FFFD-4F91-BE12-3030016D9828}" type="presOf" srcId="{2EAFFF96-E57C-4003-9E65-1D270DE1BFE9}" destId="{82672451-E7F8-4E24-9266-A53E887F88A6}" srcOrd="0" destOrd="0" presId="urn:microsoft.com/office/officeart/2018/2/layout/IconLabelDescriptionList"/>
    <dgm:cxn modelId="{433D8CE8-FDF0-4046-AFF7-BC7D0FDB9487}" type="presOf" srcId="{9BE994F7-9444-4C64-BB95-E17986E31025}" destId="{E76CA457-0026-424C-9089-3A3D1C5A6C7E}" srcOrd="0" destOrd="0" presId="urn:microsoft.com/office/officeart/2018/2/layout/IconLabelDescriptionList"/>
    <dgm:cxn modelId="{EC297F23-4F8D-4030-A492-12E173E3DAEE}" type="presParOf" srcId="{B9156EE1-3102-4331-A6F5-906093384EF9}" destId="{8C2AD451-8035-4F3B-B185-1573BC280D90}" srcOrd="0" destOrd="0" presId="urn:microsoft.com/office/officeart/2018/2/layout/IconLabelDescriptionList"/>
    <dgm:cxn modelId="{B2B5F43A-3833-418B-9BE6-87DC76BB60C2}" type="presParOf" srcId="{8C2AD451-8035-4F3B-B185-1573BC280D90}" destId="{4CBC9A2B-3A63-4C16-A37B-CDF18B5A3B10}" srcOrd="0" destOrd="0" presId="urn:microsoft.com/office/officeart/2018/2/layout/IconLabelDescriptionList"/>
    <dgm:cxn modelId="{ACAA1678-5A03-4466-A45E-5E5A10A12001}" type="presParOf" srcId="{8C2AD451-8035-4F3B-B185-1573BC280D90}" destId="{751751A6-EEAE-4877-9C2C-F4D2797B5145}" srcOrd="1" destOrd="0" presId="urn:microsoft.com/office/officeart/2018/2/layout/IconLabelDescriptionList"/>
    <dgm:cxn modelId="{A1E45331-4F4B-4573-9449-4965D432F3E9}" type="presParOf" srcId="{8C2AD451-8035-4F3B-B185-1573BC280D90}" destId="{10E3A866-351D-494D-8FD8-3ADC7C25A32A}" srcOrd="2" destOrd="0" presId="urn:microsoft.com/office/officeart/2018/2/layout/IconLabelDescriptionList"/>
    <dgm:cxn modelId="{F2EC1E1D-90DB-4DC2-9FBE-0C4A7126B841}" type="presParOf" srcId="{8C2AD451-8035-4F3B-B185-1573BC280D90}" destId="{D71CC743-D5D6-4679-8B9A-DDFFCA0011A2}" srcOrd="3" destOrd="0" presId="urn:microsoft.com/office/officeart/2018/2/layout/IconLabelDescriptionList"/>
    <dgm:cxn modelId="{65276B93-D1D2-4E48-B27B-C284776F69A1}" type="presParOf" srcId="{8C2AD451-8035-4F3B-B185-1573BC280D90}" destId="{7D91F6EE-9091-4827-9A63-1D7A5EE0E045}" srcOrd="4" destOrd="0" presId="urn:microsoft.com/office/officeart/2018/2/layout/IconLabelDescriptionList"/>
    <dgm:cxn modelId="{03CFC8DB-21AB-43AD-89D2-3BA187FB0306}" type="presParOf" srcId="{B9156EE1-3102-4331-A6F5-906093384EF9}" destId="{0044E8AA-C8EE-4652-9D47-C5980A2A60B6}" srcOrd="1" destOrd="0" presId="urn:microsoft.com/office/officeart/2018/2/layout/IconLabelDescriptionList"/>
    <dgm:cxn modelId="{71FC463D-BE60-4714-935D-12AF78EFA734}" type="presParOf" srcId="{B9156EE1-3102-4331-A6F5-906093384EF9}" destId="{5A4D4AD6-9A50-4CB2-AA85-F89A83377FD3}" srcOrd="2" destOrd="0" presId="urn:microsoft.com/office/officeart/2018/2/layout/IconLabelDescriptionList"/>
    <dgm:cxn modelId="{A2030D86-CE78-48CC-8083-EFFA20694632}" type="presParOf" srcId="{5A4D4AD6-9A50-4CB2-AA85-F89A83377FD3}" destId="{111BC076-989D-466C-98C5-3B451D3BE500}" srcOrd="0" destOrd="0" presId="urn:microsoft.com/office/officeart/2018/2/layout/IconLabelDescriptionList"/>
    <dgm:cxn modelId="{8A2CE0BD-83EE-405D-B4AA-878E8BD2105E}" type="presParOf" srcId="{5A4D4AD6-9A50-4CB2-AA85-F89A83377FD3}" destId="{47EC9C4F-7960-4466-B9C9-18434544A540}" srcOrd="1" destOrd="0" presId="urn:microsoft.com/office/officeart/2018/2/layout/IconLabelDescriptionList"/>
    <dgm:cxn modelId="{75A2ACAC-1362-4600-B719-BA50AF731A6C}" type="presParOf" srcId="{5A4D4AD6-9A50-4CB2-AA85-F89A83377FD3}" destId="{82672451-E7F8-4E24-9266-A53E887F88A6}" srcOrd="2" destOrd="0" presId="urn:microsoft.com/office/officeart/2018/2/layout/IconLabelDescriptionList"/>
    <dgm:cxn modelId="{C1CDA539-2A39-4CBC-8DEB-870CFC5737E3}" type="presParOf" srcId="{5A4D4AD6-9A50-4CB2-AA85-F89A83377FD3}" destId="{061CAE34-2F03-49B7-943C-E14E5578601B}" srcOrd="3" destOrd="0" presId="urn:microsoft.com/office/officeart/2018/2/layout/IconLabelDescriptionList"/>
    <dgm:cxn modelId="{8BC3FD00-9EFD-441B-B917-223FA5B3FB28}" type="presParOf" srcId="{5A4D4AD6-9A50-4CB2-AA85-F89A83377FD3}" destId="{E76CA457-0026-424C-9089-3A3D1C5A6C7E}" srcOrd="4" destOrd="0" presId="urn:microsoft.com/office/officeart/2018/2/layout/IconLabelDescrip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95DC5356-C933-4FF3-8DAD-24E1CE78E4BD}" type="doc">
      <dgm:prSet loTypeId="urn:microsoft.com/office/officeart/2005/8/layout/list1" loCatId="list" qsTypeId="urn:microsoft.com/office/officeart/2005/8/quickstyle/simple4" qsCatId="simple" csTypeId="urn:microsoft.com/office/officeart/2005/8/colors/colorful2" csCatId="colorful"/>
      <dgm:spPr/>
      <dgm:t>
        <a:bodyPr/>
        <a:lstStyle/>
        <a:p>
          <a:endParaRPr lang="en-US"/>
        </a:p>
      </dgm:t>
    </dgm:pt>
    <dgm:pt modelId="{D82F4C04-0417-498F-9C3E-FFBDEB302B87}">
      <dgm:prSet/>
      <dgm:spPr/>
      <dgm:t>
        <a:bodyPr/>
        <a:lstStyle/>
        <a:p>
          <a:r>
            <a:rPr lang="en-US"/>
            <a:t>Demographic changes: rise and fall of birth rates</a:t>
          </a:r>
        </a:p>
      </dgm:t>
    </dgm:pt>
    <dgm:pt modelId="{84DFD0F1-404F-45AE-91AE-7B66334464F8}" type="parTrans" cxnId="{BD282A24-18DF-4EB6-959D-CB7CA68CF235}">
      <dgm:prSet/>
      <dgm:spPr/>
      <dgm:t>
        <a:bodyPr/>
        <a:lstStyle/>
        <a:p>
          <a:endParaRPr lang="en-US"/>
        </a:p>
      </dgm:t>
    </dgm:pt>
    <dgm:pt modelId="{5FCC310D-AF60-4B96-913D-B80A545CF73B}" type="sibTrans" cxnId="{BD282A24-18DF-4EB6-959D-CB7CA68CF235}">
      <dgm:prSet/>
      <dgm:spPr/>
      <dgm:t>
        <a:bodyPr/>
        <a:lstStyle/>
        <a:p>
          <a:endParaRPr lang="en-US"/>
        </a:p>
      </dgm:t>
    </dgm:pt>
    <dgm:pt modelId="{C5FA034D-BBF4-442D-8D0C-0BF3677D7F2B}">
      <dgm:prSet/>
      <dgm:spPr/>
      <dgm:t>
        <a:bodyPr/>
        <a:lstStyle/>
        <a:p>
          <a:r>
            <a:rPr lang="en-US"/>
            <a:t>Ageing society</a:t>
          </a:r>
        </a:p>
      </dgm:t>
    </dgm:pt>
    <dgm:pt modelId="{451C4CCF-FA65-4F87-B482-4193584505B7}" type="parTrans" cxnId="{E56F312D-A193-45AC-A927-E2BBFFA4A9E4}">
      <dgm:prSet/>
      <dgm:spPr/>
      <dgm:t>
        <a:bodyPr/>
        <a:lstStyle/>
        <a:p>
          <a:endParaRPr lang="en-US"/>
        </a:p>
      </dgm:t>
    </dgm:pt>
    <dgm:pt modelId="{5DFF7453-9084-4AA8-A63B-503FE0B703DC}" type="sibTrans" cxnId="{E56F312D-A193-45AC-A927-E2BBFFA4A9E4}">
      <dgm:prSet/>
      <dgm:spPr/>
      <dgm:t>
        <a:bodyPr/>
        <a:lstStyle/>
        <a:p>
          <a:endParaRPr lang="en-US"/>
        </a:p>
      </dgm:t>
    </dgm:pt>
    <dgm:pt modelId="{0794DFDB-4F4F-4E87-8CFF-8B548C80A39C}">
      <dgm:prSet/>
      <dgm:spPr/>
      <dgm:t>
        <a:bodyPr/>
        <a:lstStyle/>
        <a:p>
          <a:r>
            <a:rPr lang="en-US"/>
            <a:t>Particular feature of developed countries</a:t>
          </a:r>
        </a:p>
      </dgm:t>
    </dgm:pt>
    <dgm:pt modelId="{C7A08687-E318-4B49-A2AB-538EC85C57F0}" type="parTrans" cxnId="{F5E9EB06-3640-4A1A-8D13-FFDD968A1934}">
      <dgm:prSet/>
      <dgm:spPr/>
      <dgm:t>
        <a:bodyPr/>
        <a:lstStyle/>
        <a:p>
          <a:endParaRPr lang="en-US"/>
        </a:p>
      </dgm:t>
    </dgm:pt>
    <dgm:pt modelId="{E48B3999-DFE4-45E3-90B4-0F8FFA907321}" type="sibTrans" cxnId="{F5E9EB06-3640-4A1A-8D13-FFDD968A1934}">
      <dgm:prSet/>
      <dgm:spPr/>
      <dgm:t>
        <a:bodyPr/>
        <a:lstStyle/>
        <a:p>
          <a:endParaRPr lang="en-US"/>
        </a:p>
      </dgm:t>
    </dgm:pt>
    <dgm:pt modelId="{4DEC33F1-275F-4842-A169-63634A292A9B}">
      <dgm:prSet/>
      <dgm:spPr/>
      <dgm:t>
        <a:bodyPr/>
        <a:lstStyle/>
        <a:p>
          <a:r>
            <a:rPr lang="en-US"/>
            <a:t>Developing countries tend to have younger populations</a:t>
          </a:r>
        </a:p>
      </dgm:t>
    </dgm:pt>
    <dgm:pt modelId="{A26F463B-3D60-40BA-A9AE-AC243FAE838A}" type="parTrans" cxnId="{2A495823-678C-4971-BF4B-98F549C452CA}">
      <dgm:prSet/>
      <dgm:spPr/>
      <dgm:t>
        <a:bodyPr/>
        <a:lstStyle/>
        <a:p>
          <a:endParaRPr lang="en-US"/>
        </a:p>
      </dgm:t>
    </dgm:pt>
    <dgm:pt modelId="{BE41032F-2034-4240-A144-F1E95478D9AB}" type="sibTrans" cxnId="{2A495823-678C-4971-BF4B-98F549C452CA}">
      <dgm:prSet/>
      <dgm:spPr/>
      <dgm:t>
        <a:bodyPr/>
        <a:lstStyle/>
        <a:p>
          <a:endParaRPr lang="en-US"/>
        </a:p>
      </dgm:t>
    </dgm:pt>
    <dgm:pt modelId="{08098B34-8287-4B4F-8D6F-D780766B64D6}" type="pres">
      <dgm:prSet presAssocID="{95DC5356-C933-4FF3-8DAD-24E1CE78E4BD}" presName="linear" presStyleCnt="0">
        <dgm:presLayoutVars>
          <dgm:dir/>
          <dgm:animLvl val="lvl"/>
          <dgm:resizeHandles val="exact"/>
        </dgm:presLayoutVars>
      </dgm:prSet>
      <dgm:spPr/>
    </dgm:pt>
    <dgm:pt modelId="{531E35A6-E849-4DFF-A352-1AF3BC024AFC}" type="pres">
      <dgm:prSet presAssocID="{D82F4C04-0417-498F-9C3E-FFBDEB302B87}" presName="parentLin" presStyleCnt="0"/>
      <dgm:spPr/>
    </dgm:pt>
    <dgm:pt modelId="{A4B0CCDE-A784-4511-897B-0E6585E3FBE0}" type="pres">
      <dgm:prSet presAssocID="{D82F4C04-0417-498F-9C3E-FFBDEB302B87}" presName="parentLeftMargin" presStyleLbl="node1" presStyleIdx="0" presStyleCnt="2"/>
      <dgm:spPr/>
    </dgm:pt>
    <dgm:pt modelId="{1E85E0BD-682E-4DDF-BCF6-02E42921D7B5}" type="pres">
      <dgm:prSet presAssocID="{D82F4C04-0417-498F-9C3E-FFBDEB302B87}" presName="parentText" presStyleLbl="node1" presStyleIdx="0" presStyleCnt="2">
        <dgm:presLayoutVars>
          <dgm:chMax val="0"/>
          <dgm:bulletEnabled val="1"/>
        </dgm:presLayoutVars>
      </dgm:prSet>
      <dgm:spPr/>
    </dgm:pt>
    <dgm:pt modelId="{F5E7603C-41DB-40EC-AF32-4355EFA05848}" type="pres">
      <dgm:prSet presAssocID="{D82F4C04-0417-498F-9C3E-FFBDEB302B87}" presName="negativeSpace" presStyleCnt="0"/>
      <dgm:spPr/>
    </dgm:pt>
    <dgm:pt modelId="{C81E5CE5-996F-4ADB-8DD0-D505091EFF09}" type="pres">
      <dgm:prSet presAssocID="{D82F4C04-0417-498F-9C3E-FFBDEB302B87}" presName="childText" presStyleLbl="conFgAcc1" presStyleIdx="0" presStyleCnt="2">
        <dgm:presLayoutVars>
          <dgm:bulletEnabled val="1"/>
        </dgm:presLayoutVars>
      </dgm:prSet>
      <dgm:spPr/>
    </dgm:pt>
    <dgm:pt modelId="{4608D1A5-3A4C-4CF2-AFB5-7FF27271AD16}" type="pres">
      <dgm:prSet presAssocID="{5FCC310D-AF60-4B96-913D-B80A545CF73B}" presName="spaceBetweenRectangles" presStyleCnt="0"/>
      <dgm:spPr/>
    </dgm:pt>
    <dgm:pt modelId="{0F13566C-F004-4694-AF08-17CABBC076AD}" type="pres">
      <dgm:prSet presAssocID="{C5FA034D-BBF4-442D-8D0C-0BF3677D7F2B}" presName="parentLin" presStyleCnt="0"/>
      <dgm:spPr/>
    </dgm:pt>
    <dgm:pt modelId="{8672BAA0-4937-4078-A206-87A9B2F34902}" type="pres">
      <dgm:prSet presAssocID="{C5FA034D-BBF4-442D-8D0C-0BF3677D7F2B}" presName="parentLeftMargin" presStyleLbl="node1" presStyleIdx="0" presStyleCnt="2"/>
      <dgm:spPr/>
    </dgm:pt>
    <dgm:pt modelId="{96B9ED0B-94E8-4295-B909-B6301B6E0F81}" type="pres">
      <dgm:prSet presAssocID="{C5FA034D-BBF4-442D-8D0C-0BF3677D7F2B}" presName="parentText" presStyleLbl="node1" presStyleIdx="1" presStyleCnt="2">
        <dgm:presLayoutVars>
          <dgm:chMax val="0"/>
          <dgm:bulletEnabled val="1"/>
        </dgm:presLayoutVars>
      </dgm:prSet>
      <dgm:spPr/>
    </dgm:pt>
    <dgm:pt modelId="{61F62874-44DA-49A5-98CD-482873239294}" type="pres">
      <dgm:prSet presAssocID="{C5FA034D-BBF4-442D-8D0C-0BF3677D7F2B}" presName="negativeSpace" presStyleCnt="0"/>
      <dgm:spPr/>
    </dgm:pt>
    <dgm:pt modelId="{A17266B4-324C-464A-A6EC-E8B130BE26A0}" type="pres">
      <dgm:prSet presAssocID="{C5FA034D-BBF4-442D-8D0C-0BF3677D7F2B}" presName="childText" presStyleLbl="conFgAcc1" presStyleIdx="1" presStyleCnt="2">
        <dgm:presLayoutVars>
          <dgm:bulletEnabled val="1"/>
        </dgm:presLayoutVars>
      </dgm:prSet>
      <dgm:spPr/>
    </dgm:pt>
  </dgm:ptLst>
  <dgm:cxnLst>
    <dgm:cxn modelId="{F5E9EB06-3640-4A1A-8D13-FFDD968A1934}" srcId="{C5FA034D-BBF4-442D-8D0C-0BF3677D7F2B}" destId="{0794DFDB-4F4F-4E87-8CFF-8B548C80A39C}" srcOrd="0" destOrd="0" parTransId="{C7A08687-E318-4B49-A2AB-538EC85C57F0}" sibTransId="{E48B3999-DFE4-45E3-90B4-0F8FFA907321}"/>
    <dgm:cxn modelId="{C22BA71C-212A-48E8-9D24-E5A749E69C37}" type="presOf" srcId="{95DC5356-C933-4FF3-8DAD-24E1CE78E4BD}" destId="{08098B34-8287-4B4F-8D6F-D780766B64D6}" srcOrd="0" destOrd="0" presId="urn:microsoft.com/office/officeart/2005/8/layout/list1"/>
    <dgm:cxn modelId="{2A495823-678C-4971-BF4B-98F549C452CA}" srcId="{C5FA034D-BBF4-442D-8D0C-0BF3677D7F2B}" destId="{4DEC33F1-275F-4842-A169-63634A292A9B}" srcOrd="1" destOrd="0" parTransId="{A26F463B-3D60-40BA-A9AE-AC243FAE838A}" sibTransId="{BE41032F-2034-4240-A144-F1E95478D9AB}"/>
    <dgm:cxn modelId="{BD282A24-18DF-4EB6-959D-CB7CA68CF235}" srcId="{95DC5356-C933-4FF3-8DAD-24E1CE78E4BD}" destId="{D82F4C04-0417-498F-9C3E-FFBDEB302B87}" srcOrd="0" destOrd="0" parTransId="{84DFD0F1-404F-45AE-91AE-7B66334464F8}" sibTransId="{5FCC310D-AF60-4B96-913D-B80A545CF73B}"/>
    <dgm:cxn modelId="{E56F312D-A193-45AC-A927-E2BBFFA4A9E4}" srcId="{95DC5356-C933-4FF3-8DAD-24E1CE78E4BD}" destId="{C5FA034D-BBF4-442D-8D0C-0BF3677D7F2B}" srcOrd="1" destOrd="0" parTransId="{451C4CCF-FA65-4F87-B482-4193584505B7}" sibTransId="{5DFF7453-9084-4AA8-A63B-503FE0B703DC}"/>
    <dgm:cxn modelId="{6A30FF33-8353-49BC-81E3-A27EDACF1313}" type="presOf" srcId="{4DEC33F1-275F-4842-A169-63634A292A9B}" destId="{A17266B4-324C-464A-A6EC-E8B130BE26A0}" srcOrd="0" destOrd="1" presId="urn:microsoft.com/office/officeart/2005/8/layout/list1"/>
    <dgm:cxn modelId="{2E886174-6069-4654-8082-C8A34FD8DB31}" type="presOf" srcId="{D82F4C04-0417-498F-9C3E-FFBDEB302B87}" destId="{A4B0CCDE-A784-4511-897B-0E6585E3FBE0}" srcOrd="0" destOrd="0" presId="urn:microsoft.com/office/officeart/2005/8/layout/list1"/>
    <dgm:cxn modelId="{F865B17B-4272-4C18-A89B-23DC82A17CF8}" type="presOf" srcId="{C5FA034D-BBF4-442D-8D0C-0BF3677D7F2B}" destId="{8672BAA0-4937-4078-A206-87A9B2F34902}" srcOrd="0" destOrd="0" presId="urn:microsoft.com/office/officeart/2005/8/layout/list1"/>
    <dgm:cxn modelId="{62E9D88D-6FB4-4298-9ADA-85675A7D398E}" type="presOf" srcId="{0794DFDB-4F4F-4E87-8CFF-8B548C80A39C}" destId="{A17266B4-324C-464A-A6EC-E8B130BE26A0}" srcOrd="0" destOrd="0" presId="urn:microsoft.com/office/officeart/2005/8/layout/list1"/>
    <dgm:cxn modelId="{77CC35BD-4B5E-40F5-8D69-FB4CC114C25B}" type="presOf" srcId="{D82F4C04-0417-498F-9C3E-FFBDEB302B87}" destId="{1E85E0BD-682E-4DDF-BCF6-02E42921D7B5}" srcOrd="1" destOrd="0" presId="urn:microsoft.com/office/officeart/2005/8/layout/list1"/>
    <dgm:cxn modelId="{6D9380E7-F6D1-491D-AC16-436AC753810B}" type="presOf" srcId="{C5FA034D-BBF4-442D-8D0C-0BF3677D7F2B}" destId="{96B9ED0B-94E8-4295-B909-B6301B6E0F81}" srcOrd="1" destOrd="0" presId="urn:microsoft.com/office/officeart/2005/8/layout/list1"/>
    <dgm:cxn modelId="{005EE8B2-490F-4D8C-8F70-B6236BB64AF6}" type="presParOf" srcId="{08098B34-8287-4B4F-8D6F-D780766B64D6}" destId="{531E35A6-E849-4DFF-A352-1AF3BC024AFC}" srcOrd="0" destOrd="0" presId="urn:microsoft.com/office/officeart/2005/8/layout/list1"/>
    <dgm:cxn modelId="{303D1B49-D3C8-453B-BC01-1EB18A734E93}" type="presParOf" srcId="{531E35A6-E849-4DFF-A352-1AF3BC024AFC}" destId="{A4B0CCDE-A784-4511-897B-0E6585E3FBE0}" srcOrd="0" destOrd="0" presId="urn:microsoft.com/office/officeart/2005/8/layout/list1"/>
    <dgm:cxn modelId="{B1DF8BFD-70BF-43EB-96DF-8BD06EEE7255}" type="presParOf" srcId="{531E35A6-E849-4DFF-A352-1AF3BC024AFC}" destId="{1E85E0BD-682E-4DDF-BCF6-02E42921D7B5}" srcOrd="1" destOrd="0" presId="urn:microsoft.com/office/officeart/2005/8/layout/list1"/>
    <dgm:cxn modelId="{A752D7D6-673D-4388-B5BA-DEDE1396747D}" type="presParOf" srcId="{08098B34-8287-4B4F-8D6F-D780766B64D6}" destId="{F5E7603C-41DB-40EC-AF32-4355EFA05848}" srcOrd="1" destOrd="0" presId="urn:microsoft.com/office/officeart/2005/8/layout/list1"/>
    <dgm:cxn modelId="{6C61C1FB-AE89-4180-A6DB-4284E7FF1F6D}" type="presParOf" srcId="{08098B34-8287-4B4F-8D6F-D780766B64D6}" destId="{C81E5CE5-996F-4ADB-8DD0-D505091EFF09}" srcOrd="2" destOrd="0" presId="urn:microsoft.com/office/officeart/2005/8/layout/list1"/>
    <dgm:cxn modelId="{4DA1123E-C0C8-47EA-83CE-A8DEE4BE742D}" type="presParOf" srcId="{08098B34-8287-4B4F-8D6F-D780766B64D6}" destId="{4608D1A5-3A4C-4CF2-AFB5-7FF27271AD16}" srcOrd="3" destOrd="0" presId="urn:microsoft.com/office/officeart/2005/8/layout/list1"/>
    <dgm:cxn modelId="{8ED5B596-151E-4051-80E8-8AB15B54F630}" type="presParOf" srcId="{08098B34-8287-4B4F-8D6F-D780766B64D6}" destId="{0F13566C-F004-4694-AF08-17CABBC076AD}" srcOrd="4" destOrd="0" presId="urn:microsoft.com/office/officeart/2005/8/layout/list1"/>
    <dgm:cxn modelId="{FB95B9C1-CE5A-4049-A91A-886D00D74E2C}" type="presParOf" srcId="{0F13566C-F004-4694-AF08-17CABBC076AD}" destId="{8672BAA0-4937-4078-A206-87A9B2F34902}" srcOrd="0" destOrd="0" presId="urn:microsoft.com/office/officeart/2005/8/layout/list1"/>
    <dgm:cxn modelId="{0C97F854-9206-436E-9991-04C0333485F7}" type="presParOf" srcId="{0F13566C-F004-4694-AF08-17CABBC076AD}" destId="{96B9ED0B-94E8-4295-B909-B6301B6E0F81}" srcOrd="1" destOrd="0" presId="urn:microsoft.com/office/officeart/2005/8/layout/list1"/>
    <dgm:cxn modelId="{8E135831-84CF-4472-8CC0-30E9E7A557D3}" type="presParOf" srcId="{08098B34-8287-4B4F-8D6F-D780766B64D6}" destId="{61F62874-44DA-49A5-98CD-482873239294}" srcOrd="5" destOrd="0" presId="urn:microsoft.com/office/officeart/2005/8/layout/list1"/>
    <dgm:cxn modelId="{94C598A5-CFD0-4DA6-8EEA-4C3961092E11}" type="presParOf" srcId="{08098B34-8287-4B4F-8D6F-D780766B64D6}" destId="{A17266B4-324C-464A-A6EC-E8B130BE26A0}" srcOrd="6"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8D1E94D7-0796-49BE-80D3-48A409B975B8}"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FCF0C6F9-3D45-4593-BD98-B038FF8E0053}">
      <dgm:prSet/>
      <dgm:spPr/>
      <dgm:t>
        <a:bodyPr/>
        <a:lstStyle/>
        <a:p>
          <a:r>
            <a:rPr lang="en-US"/>
            <a:t>Over the next week, consider the following:</a:t>
          </a:r>
        </a:p>
      </dgm:t>
    </dgm:pt>
    <dgm:pt modelId="{FC7396D9-6B98-4C43-A215-8A9DEED58561}" type="parTrans" cxnId="{34130E7E-A03F-44B3-9F6E-2D0F103B44E2}">
      <dgm:prSet/>
      <dgm:spPr/>
      <dgm:t>
        <a:bodyPr/>
        <a:lstStyle/>
        <a:p>
          <a:endParaRPr lang="en-US"/>
        </a:p>
      </dgm:t>
    </dgm:pt>
    <dgm:pt modelId="{4B29C9A6-5F51-4E60-992A-D00A63926AC5}" type="sibTrans" cxnId="{34130E7E-A03F-44B3-9F6E-2D0F103B44E2}">
      <dgm:prSet/>
      <dgm:spPr/>
      <dgm:t>
        <a:bodyPr/>
        <a:lstStyle/>
        <a:p>
          <a:endParaRPr lang="en-US"/>
        </a:p>
      </dgm:t>
    </dgm:pt>
    <dgm:pt modelId="{D19CE559-6C01-45FB-82C1-72FE83E99A28}">
      <dgm:prSet/>
      <dgm:spPr/>
      <dgm:t>
        <a:bodyPr/>
        <a:lstStyle/>
        <a:p>
          <a:r>
            <a:rPr lang="en-US"/>
            <a:t>What are the key barriers to cross-cultural communication in multinational companies?</a:t>
          </a:r>
        </a:p>
      </dgm:t>
    </dgm:pt>
    <dgm:pt modelId="{AB4050FC-0702-4549-8800-5727529E7EA9}" type="parTrans" cxnId="{D58B94CA-D6C5-4400-BA80-DBB4B1B88E15}">
      <dgm:prSet/>
      <dgm:spPr/>
      <dgm:t>
        <a:bodyPr/>
        <a:lstStyle/>
        <a:p>
          <a:endParaRPr lang="en-US"/>
        </a:p>
      </dgm:t>
    </dgm:pt>
    <dgm:pt modelId="{FBC93140-141E-4306-A85B-4131F4F7CC10}" type="sibTrans" cxnId="{D58B94CA-D6C5-4400-BA80-DBB4B1B88E15}">
      <dgm:prSet/>
      <dgm:spPr/>
      <dgm:t>
        <a:bodyPr/>
        <a:lstStyle/>
        <a:p>
          <a:endParaRPr lang="en-US"/>
        </a:p>
      </dgm:t>
    </dgm:pt>
    <dgm:pt modelId="{4361DD33-C0CA-4949-9BEF-FF25DB77D016}">
      <dgm:prSet/>
      <dgm:spPr/>
      <dgm:t>
        <a:bodyPr/>
        <a:lstStyle/>
        <a:p>
          <a:r>
            <a:rPr lang="en-US"/>
            <a:t>How can these barriers be overcome?</a:t>
          </a:r>
        </a:p>
      </dgm:t>
    </dgm:pt>
    <dgm:pt modelId="{C8BEBEB6-A3CA-463A-BCA9-4ED7A6E23DAF}" type="parTrans" cxnId="{134332A9-30DD-4989-86C1-62FBEF238344}">
      <dgm:prSet/>
      <dgm:spPr/>
      <dgm:t>
        <a:bodyPr/>
        <a:lstStyle/>
        <a:p>
          <a:endParaRPr lang="en-US"/>
        </a:p>
      </dgm:t>
    </dgm:pt>
    <dgm:pt modelId="{B637F48A-642D-4695-BA0E-11F09F724590}" type="sibTrans" cxnId="{134332A9-30DD-4989-86C1-62FBEF238344}">
      <dgm:prSet/>
      <dgm:spPr/>
      <dgm:t>
        <a:bodyPr/>
        <a:lstStyle/>
        <a:p>
          <a:endParaRPr lang="en-US"/>
        </a:p>
      </dgm:t>
    </dgm:pt>
    <dgm:pt modelId="{58B13E6A-2188-4719-9061-E2437CEABAB9}" type="pres">
      <dgm:prSet presAssocID="{8D1E94D7-0796-49BE-80D3-48A409B975B8}" presName="linear" presStyleCnt="0">
        <dgm:presLayoutVars>
          <dgm:animLvl val="lvl"/>
          <dgm:resizeHandles val="exact"/>
        </dgm:presLayoutVars>
      </dgm:prSet>
      <dgm:spPr/>
    </dgm:pt>
    <dgm:pt modelId="{1EC94722-D6E3-475C-B74C-55B01D861EAE}" type="pres">
      <dgm:prSet presAssocID="{FCF0C6F9-3D45-4593-BD98-B038FF8E0053}" presName="parentText" presStyleLbl="node1" presStyleIdx="0" presStyleCnt="3">
        <dgm:presLayoutVars>
          <dgm:chMax val="0"/>
          <dgm:bulletEnabled val="1"/>
        </dgm:presLayoutVars>
      </dgm:prSet>
      <dgm:spPr/>
    </dgm:pt>
    <dgm:pt modelId="{9C63D22F-DFAB-48DC-8DDE-CB9174620680}" type="pres">
      <dgm:prSet presAssocID="{4B29C9A6-5F51-4E60-992A-D00A63926AC5}" presName="spacer" presStyleCnt="0"/>
      <dgm:spPr/>
    </dgm:pt>
    <dgm:pt modelId="{CB4BB5DD-06F5-402E-9318-13455EB98835}" type="pres">
      <dgm:prSet presAssocID="{D19CE559-6C01-45FB-82C1-72FE83E99A28}" presName="parentText" presStyleLbl="node1" presStyleIdx="1" presStyleCnt="3">
        <dgm:presLayoutVars>
          <dgm:chMax val="0"/>
          <dgm:bulletEnabled val="1"/>
        </dgm:presLayoutVars>
      </dgm:prSet>
      <dgm:spPr/>
    </dgm:pt>
    <dgm:pt modelId="{8BEE6017-7231-4E3F-98AF-8AA4AB59FDA1}" type="pres">
      <dgm:prSet presAssocID="{FBC93140-141E-4306-A85B-4131F4F7CC10}" presName="spacer" presStyleCnt="0"/>
      <dgm:spPr/>
    </dgm:pt>
    <dgm:pt modelId="{E4299F89-5F59-4387-8FB6-31911B107132}" type="pres">
      <dgm:prSet presAssocID="{4361DD33-C0CA-4949-9BEF-FF25DB77D016}" presName="parentText" presStyleLbl="node1" presStyleIdx="2" presStyleCnt="3">
        <dgm:presLayoutVars>
          <dgm:chMax val="0"/>
          <dgm:bulletEnabled val="1"/>
        </dgm:presLayoutVars>
      </dgm:prSet>
      <dgm:spPr/>
    </dgm:pt>
  </dgm:ptLst>
  <dgm:cxnLst>
    <dgm:cxn modelId="{8619447D-50C3-421F-8584-85CDB1F85FA5}" type="presOf" srcId="{D19CE559-6C01-45FB-82C1-72FE83E99A28}" destId="{CB4BB5DD-06F5-402E-9318-13455EB98835}" srcOrd="0" destOrd="0" presId="urn:microsoft.com/office/officeart/2005/8/layout/vList2"/>
    <dgm:cxn modelId="{34130E7E-A03F-44B3-9F6E-2D0F103B44E2}" srcId="{8D1E94D7-0796-49BE-80D3-48A409B975B8}" destId="{FCF0C6F9-3D45-4593-BD98-B038FF8E0053}" srcOrd="0" destOrd="0" parTransId="{FC7396D9-6B98-4C43-A215-8A9DEED58561}" sibTransId="{4B29C9A6-5F51-4E60-992A-D00A63926AC5}"/>
    <dgm:cxn modelId="{7668287E-FCDD-44A7-A7EE-D19EC0E86C31}" type="presOf" srcId="{FCF0C6F9-3D45-4593-BD98-B038FF8E0053}" destId="{1EC94722-D6E3-475C-B74C-55B01D861EAE}" srcOrd="0" destOrd="0" presId="urn:microsoft.com/office/officeart/2005/8/layout/vList2"/>
    <dgm:cxn modelId="{134332A9-30DD-4989-86C1-62FBEF238344}" srcId="{8D1E94D7-0796-49BE-80D3-48A409B975B8}" destId="{4361DD33-C0CA-4949-9BEF-FF25DB77D016}" srcOrd="2" destOrd="0" parTransId="{C8BEBEB6-A3CA-463A-BCA9-4ED7A6E23DAF}" sibTransId="{B637F48A-642D-4695-BA0E-11F09F724590}"/>
    <dgm:cxn modelId="{14C8C9C2-BA40-4C85-B7DC-5BFF674A2BF4}" type="presOf" srcId="{8D1E94D7-0796-49BE-80D3-48A409B975B8}" destId="{58B13E6A-2188-4719-9061-E2437CEABAB9}" srcOrd="0" destOrd="0" presId="urn:microsoft.com/office/officeart/2005/8/layout/vList2"/>
    <dgm:cxn modelId="{D58B94CA-D6C5-4400-BA80-DBB4B1B88E15}" srcId="{8D1E94D7-0796-49BE-80D3-48A409B975B8}" destId="{D19CE559-6C01-45FB-82C1-72FE83E99A28}" srcOrd="1" destOrd="0" parTransId="{AB4050FC-0702-4549-8800-5727529E7EA9}" sibTransId="{FBC93140-141E-4306-A85B-4131F4F7CC10}"/>
    <dgm:cxn modelId="{ACB7CACE-DE90-4B08-A69A-5DA0B8377984}" type="presOf" srcId="{4361DD33-C0CA-4949-9BEF-FF25DB77D016}" destId="{E4299F89-5F59-4387-8FB6-31911B107132}" srcOrd="0" destOrd="0" presId="urn:microsoft.com/office/officeart/2005/8/layout/vList2"/>
    <dgm:cxn modelId="{B41EDB50-3AFA-470A-8A85-6C91CB8877CA}" type="presParOf" srcId="{58B13E6A-2188-4719-9061-E2437CEABAB9}" destId="{1EC94722-D6E3-475C-B74C-55B01D861EAE}" srcOrd="0" destOrd="0" presId="urn:microsoft.com/office/officeart/2005/8/layout/vList2"/>
    <dgm:cxn modelId="{DC8BE8D3-91A9-4EBF-9A4B-C48C8FF4DC2A}" type="presParOf" srcId="{58B13E6A-2188-4719-9061-E2437CEABAB9}" destId="{9C63D22F-DFAB-48DC-8DDE-CB9174620680}" srcOrd="1" destOrd="0" presId="urn:microsoft.com/office/officeart/2005/8/layout/vList2"/>
    <dgm:cxn modelId="{46D62859-C65A-48DD-9911-D4FCB76DB76C}" type="presParOf" srcId="{58B13E6A-2188-4719-9061-E2437CEABAB9}" destId="{CB4BB5DD-06F5-402E-9318-13455EB98835}" srcOrd="2" destOrd="0" presId="urn:microsoft.com/office/officeart/2005/8/layout/vList2"/>
    <dgm:cxn modelId="{1115BB32-5B7F-4B3A-90CB-7CC933BB14D9}" type="presParOf" srcId="{58B13E6A-2188-4719-9061-E2437CEABAB9}" destId="{8BEE6017-7231-4E3F-98AF-8AA4AB59FDA1}" srcOrd="3" destOrd="0" presId="urn:microsoft.com/office/officeart/2005/8/layout/vList2"/>
    <dgm:cxn modelId="{F84170EE-FBF9-4B7B-809C-889BDFDC9D7F}" type="presParOf" srcId="{58B13E6A-2188-4719-9061-E2437CEABAB9}" destId="{E4299F89-5F59-4387-8FB6-31911B107132}"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B198DCD-6003-493E-865D-E1BF4ACE931D}">
      <dsp:nvSpPr>
        <dsp:cNvPr id="0" name=""/>
        <dsp:cNvSpPr/>
      </dsp:nvSpPr>
      <dsp:spPr>
        <a:xfrm>
          <a:off x="0" y="524133"/>
          <a:ext cx="2918936" cy="1853524"/>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3126846-F76E-4410-ACBD-72117C1CFB83}">
      <dsp:nvSpPr>
        <dsp:cNvPr id="0" name=""/>
        <dsp:cNvSpPr/>
      </dsp:nvSpPr>
      <dsp:spPr>
        <a:xfrm>
          <a:off x="324326" y="832243"/>
          <a:ext cx="2918936" cy="1853524"/>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Cultural convergence: a growing cosmopolitan culture and lifestyle, perceived as an aspect of globalisation</a:t>
          </a:r>
        </a:p>
      </dsp:txBody>
      <dsp:txXfrm>
        <a:off x="378614" y="886531"/>
        <a:ext cx="2810360" cy="1744948"/>
      </dsp:txXfrm>
    </dsp:sp>
    <dsp:sp modelId="{17B72A0C-CE2A-48A7-8B72-FD59F117FB7C}">
      <dsp:nvSpPr>
        <dsp:cNvPr id="0" name=""/>
        <dsp:cNvSpPr/>
      </dsp:nvSpPr>
      <dsp:spPr>
        <a:xfrm>
          <a:off x="3567588" y="524133"/>
          <a:ext cx="2918936" cy="1853524"/>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5889559-A77B-471A-B92A-5948D8F2FF54}">
      <dsp:nvSpPr>
        <dsp:cNvPr id="0" name=""/>
        <dsp:cNvSpPr/>
      </dsp:nvSpPr>
      <dsp:spPr>
        <a:xfrm>
          <a:off x="3891915" y="832243"/>
          <a:ext cx="2918936" cy="1853524"/>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Persisting divergence: national differences persist depsite globalisation</a:t>
          </a:r>
        </a:p>
      </dsp:txBody>
      <dsp:txXfrm>
        <a:off x="3946203" y="886531"/>
        <a:ext cx="2810360" cy="1744948"/>
      </dsp:txXfrm>
    </dsp:sp>
    <dsp:sp modelId="{88936256-214C-4CBC-9210-54050EAF34FA}">
      <dsp:nvSpPr>
        <dsp:cNvPr id="0" name=""/>
        <dsp:cNvSpPr/>
      </dsp:nvSpPr>
      <dsp:spPr>
        <a:xfrm>
          <a:off x="7135177" y="524133"/>
          <a:ext cx="2918936" cy="1853524"/>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CF744D6-1662-4853-BCB9-2D296E796E52}">
      <dsp:nvSpPr>
        <dsp:cNvPr id="0" name=""/>
        <dsp:cNvSpPr/>
      </dsp:nvSpPr>
      <dsp:spPr>
        <a:xfrm>
          <a:off x="7459503" y="832243"/>
          <a:ext cx="2918936" cy="1853524"/>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Cultural learning leads to "crossvergence" or gradual process of cultural integration</a:t>
          </a:r>
        </a:p>
      </dsp:txBody>
      <dsp:txXfrm>
        <a:off x="7513791" y="886531"/>
        <a:ext cx="2810360" cy="174494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D60DE4-28AB-4470-B93A-FA55C2651364}">
      <dsp:nvSpPr>
        <dsp:cNvPr id="0" name=""/>
        <dsp:cNvSpPr/>
      </dsp:nvSpPr>
      <dsp:spPr>
        <a:xfrm>
          <a:off x="0" y="88520"/>
          <a:ext cx="6666833" cy="171288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"a learned, shared, compelling, inter-related set of symbols whose meanings provide a set of orientations for members of a society" (Terpstra and David, 1991)</a:t>
          </a:r>
        </a:p>
      </dsp:txBody>
      <dsp:txXfrm>
        <a:off x="83616" y="172136"/>
        <a:ext cx="6499601" cy="1545648"/>
      </dsp:txXfrm>
    </dsp:sp>
    <dsp:sp modelId="{0A3FB8D7-9F6A-45E2-AE09-2B7C047D3EC2}">
      <dsp:nvSpPr>
        <dsp:cNvPr id="0" name=""/>
        <dsp:cNvSpPr/>
      </dsp:nvSpPr>
      <dsp:spPr>
        <a:xfrm>
          <a:off x="0" y="1870520"/>
          <a:ext cx="6666833" cy="1712880"/>
        </a:xfrm>
        <a:prstGeom prst="roundRect">
          <a:avLst/>
        </a:prstGeom>
        <a:gradFill rotWithShape="0">
          <a:gsLst>
            <a:gs pos="0">
              <a:schemeClr val="accent5">
                <a:hueOff val="-6076075"/>
                <a:satOff val="-413"/>
                <a:lumOff val="981"/>
                <a:alphaOff val="0"/>
                <a:satMod val="103000"/>
                <a:lumMod val="102000"/>
                <a:tint val="94000"/>
              </a:schemeClr>
            </a:gs>
            <a:gs pos="50000">
              <a:schemeClr val="accent5">
                <a:hueOff val="-6076075"/>
                <a:satOff val="-413"/>
                <a:lumOff val="981"/>
                <a:alphaOff val="0"/>
                <a:satMod val="110000"/>
                <a:lumMod val="100000"/>
                <a:shade val="100000"/>
              </a:schemeClr>
            </a:gs>
            <a:gs pos="100000">
              <a:schemeClr val="accent5">
                <a:hueOff val="-6076075"/>
                <a:satOff val="-413"/>
                <a:lumOff val="98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Development of culture helps to reduce uncertainty and complexity, establishing ways of being and thinking </a:t>
          </a:r>
        </a:p>
      </dsp:txBody>
      <dsp:txXfrm>
        <a:off x="83616" y="1954136"/>
        <a:ext cx="6499601" cy="1545648"/>
      </dsp:txXfrm>
    </dsp:sp>
    <dsp:sp modelId="{4F331818-DE71-4E89-B9D5-144FE8622AB7}">
      <dsp:nvSpPr>
        <dsp:cNvPr id="0" name=""/>
        <dsp:cNvSpPr/>
      </dsp:nvSpPr>
      <dsp:spPr>
        <a:xfrm>
          <a:off x="0" y="3652520"/>
          <a:ext cx="6666833" cy="1712880"/>
        </a:xfrm>
        <a:prstGeom prst="roundRec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Shein's (1995) definition of culture as a set of shared solutions to universal problems of external adaption (how to survive) and internal integration (how to stay together)</a:t>
          </a:r>
        </a:p>
      </dsp:txBody>
      <dsp:txXfrm>
        <a:off x="83616" y="3736136"/>
        <a:ext cx="6499601" cy="154564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02F468-0869-4B62-B4EB-2C4DE7B05FB2}">
      <dsp:nvSpPr>
        <dsp:cNvPr id="0" name=""/>
        <dsp:cNvSpPr/>
      </dsp:nvSpPr>
      <dsp:spPr>
        <a:xfrm>
          <a:off x="0" y="778594"/>
          <a:ext cx="6666833" cy="71253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a:t>Physical environment</a:t>
          </a:r>
        </a:p>
      </dsp:txBody>
      <dsp:txXfrm>
        <a:off x="34783" y="813377"/>
        <a:ext cx="6597267" cy="642964"/>
      </dsp:txXfrm>
    </dsp:sp>
    <dsp:sp modelId="{CA254F25-19BA-42D3-AB8C-91B5897C022D}">
      <dsp:nvSpPr>
        <dsp:cNvPr id="0" name=""/>
        <dsp:cNvSpPr/>
      </dsp:nvSpPr>
      <dsp:spPr>
        <a:xfrm>
          <a:off x="0" y="1574644"/>
          <a:ext cx="6666833" cy="712530"/>
        </a:xfrm>
        <a:prstGeom prst="roundRect">
          <a:avLst/>
        </a:prstGeom>
        <a:gradFill rotWithShape="0">
          <a:gsLst>
            <a:gs pos="0">
              <a:schemeClr val="accent5">
                <a:hueOff val="-3038037"/>
                <a:satOff val="-207"/>
                <a:lumOff val="490"/>
                <a:alphaOff val="0"/>
                <a:satMod val="103000"/>
                <a:lumMod val="102000"/>
                <a:tint val="94000"/>
              </a:schemeClr>
            </a:gs>
            <a:gs pos="50000">
              <a:schemeClr val="accent5">
                <a:hueOff val="-3038037"/>
                <a:satOff val="-207"/>
                <a:lumOff val="490"/>
                <a:alphaOff val="0"/>
                <a:satMod val="110000"/>
                <a:lumMod val="100000"/>
                <a:shade val="100000"/>
              </a:schemeClr>
            </a:gs>
            <a:gs pos="100000">
              <a:schemeClr val="accent5">
                <a:hueOff val="-3038037"/>
                <a:satOff val="-207"/>
                <a:lumOff val="49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a:t>History</a:t>
          </a:r>
        </a:p>
      </dsp:txBody>
      <dsp:txXfrm>
        <a:off x="34783" y="1609427"/>
        <a:ext cx="6597267" cy="642964"/>
      </dsp:txXfrm>
    </dsp:sp>
    <dsp:sp modelId="{52AD73CB-BB95-4629-90DF-4F5F19BA7977}">
      <dsp:nvSpPr>
        <dsp:cNvPr id="0" name=""/>
        <dsp:cNvSpPr/>
      </dsp:nvSpPr>
      <dsp:spPr>
        <a:xfrm>
          <a:off x="0" y="2370695"/>
          <a:ext cx="6666833" cy="712530"/>
        </a:xfrm>
        <a:prstGeom prst="roundRect">
          <a:avLst/>
        </a:prstGeom>
        <a:gradFill rotWithShape="0">
          <a:gsLst>
            <a:gs pos="0">
              <a:schemeClr val="accent5">
                <a:hueOff val="-6076075"/>
                <a:satOff val="-413"/>
                <a:lumOff val="981"/>
                <a:alphaOff val="0"/>
                <a:satMod val="103000"/>
                <a:lumMod val="102000"/>
                <a:tint val="94000"/>
              </a:schemeClr>
            </a:gs>
            <a:gs pos="50000">
              <a:schemeClr val="accent5">
                <a:hueOff val="-6076075"/>
                <a:satOff val="-413"/>
                <a:lumOff val="981"/>
                <a:alphaOff val="0"/>
                <a:satMod val="110000"/>
                <a:lumMod val="100000"/>
                <a:shade val="100000"/>
              </a:schemeClr>
            </a:gs>
            <a:gs pos="100000">
              <a:schemeClr val="accent5">
                <a:hueOff val="-6076075"/>
                <a:satOff val="-413"/>
                <a:lumOff val="98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a:t>Influence of religion, education, media</a:t>
          </a:r>
        </a:p>
      </dsp:txBody>
      <dsp:txXfrm>
        <a:off x="34783" y="2405478"/>
        <a:ext cx="6597267" cy="642964"/>
      </dsp:txXfrm>
    </dsp:sp>
    <dsp:sp modelId="{3ACF6564-AD7C-493A-9C7D-D1CEF2F1F7C0}">
      <dsp:nvSpPr>
        <dsp:cNvPr id="0" name=""/>
        <dsp:cNvSpPr/>
      </dsp:nvSpPr>
      <dsp:spPr>
        <a:xfrm>
          <a:off x="0" y="3166744"/>
          <a:ext cx="6666833" cy="712530"/>
        </a:xfrm>
        <a:prstGeom prst="roundRect">
          <a:avLst/>
        </a:prstGeom>
        <a:gradFill rotWithShape="0">
          <a:gsLst>
            <a:gs pos="0">
              <a:schemeClr val="accent5">
                <a:hueOff val="-9114112"/>
                <a:satOff val="-620"/>
                <a:lumOff val="1471"/>
                <a:alphaOff val="0"/>
                <a:satMod val="103000"/>
                <a:lumMod val="102000"/>
                <a:tint val="94000"/>
              </a:schemeClr>
            </a:gs>
            <a:gs pos="50000">
              <a:schemeClr val="accent5">
                <a:hueOff val="-9114112"/>
                <a:satOff val="-620"/>
                <a:lumOff val="1471"/>
                <a:alphaOff val="0"/>
                <a:satMod val="110000"/>
                <a:lumMod val="100000"/>
                <a:shade val="100000"/>
              </a:schemeClr>
            </a:gs>
            <a:gs pos="100000">
              <a:schemeClr val="accent5">
                <a:hueOff val="-9114112"/>
                <a:satOff val="-620"/>
                <a:lumOff val="147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a:t>Culture can transcend national borders</a:t>
          </a:r>
        </a:p>
      </dsp:txBody>
      <dsp:txXfrm>
        <a:off x="34783" y="3201527"/>
        <a:ext cx="6597267" cy="642964"/>
      </dsp:txXfrm>
    </dsp:sp>
    <dsp:sp modelId="{B3AF2D18-E62B-4C66-88D3-FC98B7B44577}">
      <dsp:nvSpPr>
        <dsp:cNvPr id="0" name=""/>
        <dsp:cNvSpPr/>
      </dsp:nvSpPr>
      <dsp:spPr>
        <a:xfrm>
          <a:off x="0" y="3962795"/>
          <a:ext cx="6666833" cy="712530"/>
        </a:xfrm>
        <a:prstGeom prst="roundRec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US" sz="2900" kern="1200"/>
            <a:t>Recognise the existence of sub-cultures</a:t>
          </a:r>
        </a:p>
      </dsp:txBody>
      <dsp:txXfrm>
        <a:off x="34783" y="3997578"/>
        <a:ext cx="6597267" cy="64296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C1DB21-E218-489E-BBD1-1033C9122BB2}">
      <dsp:nvSpPr>
        <dsp:cNvPr id="0" name=""/>
        <dsp:cNvSpPr/>
      </dsp:nvSpPr>
      <dsp:spPr>
        <a:xfrm>
          <a:off x="3170" y="1028809"/>
          <a:ext cx="2263407" cy="1437264"/>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AC33C16-9C4D-45AA-877C-B3B0BA81D426}">
      <dsp:nvSpPr>
        <dsp:cNvPr id="0" name=""/>
        <dsp:cNvSpPr/>
      </dsp:nvSpPr>
      <dsp:spPr>
        <a:xfrm>
          <a:off x="254659" y="1267725"/>
          <a:ext cx="2263407" cy="1437264"/>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a:t>Promotes an overly static view of culture</a:t>
          </a:r>
        </a:p>
      </dsp:txBody>
      <dsp:txXfrm>
        <a:off x="296755" y="1309821"/>
        <a:ext cx="2179215" cy="1353072"/>
      </dsp:txXfrm>
    </dsp:sp>
    <dsp:sp modelId="{A4E5BEF1-0AFF-439D-B6CD-3FFCA675FF34}">
      <dsp:nvSpPr>
        <dsp:cNvPr id="0" name=""/>
        <dsp:cNvSpPr/>
      </dsp:nvSpPr>
      <dsp:spPr>
        <a:xfrm>
          <a:off x="2769557" y="1028809"/>
          <a:ext cx="2263407" cy="1437264"/>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F528286-51C9-4B8A-94FE-1F4321571759}">
      <dsp:nvSpPr>
        <dsp:cNvPr id="0" name=""/>
        <dsp:cNvSpPr/>
      </dsp:nvSpPr>
      <dsp:spPr>
        <a:xfrm>
          <a:off x="3021047" y="1267725"/>
          <a:ext cx="2263407" cy="1437264"/>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a:t>Original research conducted with IBM employees (n200) in 1960s</a:t>
          </a:r>
        </a:p>
      </dsp:txBody>
      <dsp:txXfrm>
        <a:off x="3063143" y="1309821"/>
        <a:ext cx="2179215" cy="1353072"/>
      </dsp:txXfrm>
    </dsp:sp>
    <dsp:sp modelId="{63DC572D-47BE-4AF6-AA5F-D0C6C5CA30A6}">
      <dsp:nvSpPr>
        <dsp:cNvPr id="0" name=""/>
        <dsp:cNvSpPr/>
      </dsp:nvSpPr>
      <dsp:spPr>
        <a:xfrm>
          <a:off x="5535944" y="1028809"/>
          <a:ext cx="2263407" cy="1437264"/>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3B7074A-402E-450A-995D-D1805C132DFD}">
      <dsp:nvSpPr>
        <dsp:cNvPr id="0" name=""/>
        <dsp:cNvSpPr/>
      </dsp:nvSpPr>
      <dsp:spPr>
        <a:xfrm>
          <a:off x="5787434" y="1267725"/>
          <a:ext cx="2263407" cy="1437264"/>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a:t>Focuses on national cultures, which may not capture regional or individual variations</a:t>
          </a:r>
        </a:p>
      </dsp:txBody>
      <dsp:txXfrm>
        <a:off x="5829530" y="1309821"/>
        <a:ext cx="2179215" cy="1353072"/>
      </dsp:txXfrm>
    </dsp:sp>
    <dsp:sp modelId="{AAD4B89A-13EE-4B6F-8C9E-216E58C314C2}">
      <dsp:nvSpPr>
        <dsp:cNvPr id="0" name=""/>
        <dsp:cNvSpPr/>
      </dsp:nvSpPr>
      <dsp:spPr>
        <a:xfrm>
          <a:off x="8302332" y="1028809"/>
          <a:ext cx="2263407" cy="1437264"/>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83630D5-3F06-41AA-9F4E-164BF5A41606}">
      <dsp:nvSpPr>
        <dsp:cNvPr id="0" name=""/>
        <dsp:cNvSpPr/>
      </dsp:nvSpPr>
      <dsp:spPr>
        <a:xfrm>
          <a:off x="8553822" y="1267725"/>
          <a:ext cx="2263407" cy="1437264"/>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a:t>Western bias</a:t>
          </a:r>
        </a:p>
      </dsp:txBody>
      <dsp:txXfrm>
        <a:off x="8595918" y="1309821"/>
        <a:ext cx="2179215" cy="135307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B7EED3-C0DE-4549-989C-1D8DBB894132}">
      <dsp:nvSpPr>
        <dsp:cNvPr id="0" name=""/>
        <dsp:cNvSpPr/>
      </dsp:nvSpPr>
      <dsp:spPr>
        <a:xfrm>
          <a:off x="0" y="622647"/>
          <a:ext cx="6666833" cy="998156"/>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Data n117,000 workers at IBM in 40 countries</a:t>
          </a:r>
        </a:p>
      </dsp:txBody>
      <dsp:txXfrm>
        <a:off x="48726" y="671373"/>
        <a:ext cx="6569381" cy="900704"/>
      </dsp:txXfrm>
    </dsp:sp>
    <dsp:sp modelId="{A6243D39-BA91-4515-B91C-284BF920A665}">
      <dsp:nvSpPr>
        <dsp:cNvPr id="0" name=""/>
        <dsp:cNvSpPr/>
      </dsp:nvSpPr>
      <dsp:spPr>
        <a:xfrm>
          <a:off x="0" y="1692803"/>
          <a:ext cx="6666833" cy="998156"/>
        </a:xfrm>
        <a:prstGeom prst="roundRect">
          <a:avLst/>
        </a:prstGeom>
        <a:gradFill rotWithShape="0">
          <a:gsLst>
            <a:gs pos="0">
              <a:schemeClr val="accent5">
                <a:hueOff val="-4050717"/>
                <a:satOff val="-275"/>
                <a:lumOff val="654"/>
                <a:alphaOff val="0"/>
                <a:satMod val="103000"/>
                <a:lumMod val="102000"/>
                <a:tint val="94000"/>
              </a:schemeClr>
            </a:gs>
            <a:gs pos="50000">
              <a:schemeClr val="accent5">
                <a:hueOff val="-4050717"/>
                <a:satOff val="-275"/>
                <a:lumOff val="654"/>
                <a:alphaOff val="0"/>
                <a:satMod val="110000"/>
                <a:lumMod val="100000"/>
                <a:shade val="100000"/>
              </a:schemeClr>
            </a:gs>
            <a:gs pos="100000">
              <a:schemeClr val="accent5">
                <a:hueOff val="-4050717"/>
                <a:satOff val="-275"/>
                <a:lumOff val="65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Useful means to make sense of and contrast different national cultural differences</a:t>
          </a:r>
        </a:p>
      </dsp:txBody>
      <dsp:txXfrm>
        <a:off x="48726" y="1741529"/>
        <a:ext cx="6569381" cy="900704"/>
      </dsp:txXfrm>
    </dsp:sp>
    <dsp:sp modelId="{66FC66DE-2B30-48AF-9852-D58E76C16C04}">
      <dsp:nvSpPr>
        <dsp:cNvPr id="0" name=""/>
        <dsp:cNvSpPr/>
      </dsp:nvSpPr>
      <dsp:spPr>
        <a:xfrm>
          <a:off x="0" y="2762960"/>
          <a:ext cx="6666833" cy="998156"/>
        </a:xfrm>
        <a:prstGeom prst="roundRect">
          <a:avLst/>
        </a:prstGeom>
        <a:gradFill rotWithShape="0">
          <a:gsLst>
            <a:gs pos="0">
              <a:schemeClr val="accent5">
                <a:hueOff val="-8101434"/>
                <a:satOff val="-551"/>
                <a:lumOff val="1307"/>
                <a:alphaOff val="0"/>
                <a:satMod val="103000"/>
                <a:lumMod val="102000"/>
                <a:tint val="94000"/>
              </a:schemeClr>
            </a:gs>
            <a:gs pos="50000">
              <a:schemeClr val="accent5">
                <a:hueOff val="-8101434"/>
                <a:satOff val="-551"/>
                <a:lumOff val="1307"/>
                <a:alphaOff val="0"/>
                <a:satMod val="110000"/>
                <a:lumMod val="100000"/>
                <a:shade val="100000"/>
              </a:schemeClr>
            </a:gs>
            <a:gs pos="100000">
              <a:schemeClr val="accent5">
                <a:hueOff val="-8101434"/>
                <a:satOff val="-551"/>
                <a:lumOff val="130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Categorisation can lead to over-simplification (Thomas, 2008) and sterotypes </a:t>
          </a:r>
        </a:p>
      </dsp:txBody>
      <dsp:txXfrm>
        <a:off x="48726" y="2811686"/>
        <a:ext cx="6569381" cy="900704"/>
      </dsp:txXfrm>
    </dsp:sp>
    <dsp:sp modelId="{8D54168E-6621-454D-9352-A1B09ECC2DA0}">
      <dsp:nvSpPr>
        <dsp:cNvPr id="0" name=""/>
        <dsp:cNvSpPr/>
      </dsp:nvSpPr>
      <dsp:spPr>
        <a:xfrm>
          <a:off x="0" y="3833116"/>
          <a:ext cx="6666833" cy="998156"/>
        </a:xfrm>
        <a:prstGeom prst="roundRec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Subject to significant criticism – other models exist</a:t>
          </a:r>
        </a:p>
      </dsp:txBody>
      <dsp:txXfrm>
        <a:off x="48726" y="3881842"/>
        <a:ext cx="6569381" cy="90070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FEFEAF-3A5D-4DC6-B23F-83FF27B969A9}">
      <dsp:nvSpPr>
        <dsp:cNvPr id="0" name=""/>
        <dsp:cNvSpPr/>
      </dsp:nvSpPr>
      <dsp:spPr>
        <a:xfrm>
          <a:off x="0" y="50326"/>
          <a:ext cx="6666833" cy="558967"/>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Identifies seven dimensions of culture</a:t>
          </a:r>
        </a:p>
      </dsp:txBody>
      <dsp:txXfrm>
        <a:off x="27287" y="77613"/>
        <a:ext cx="6612259" cy="504393"/>
      </dsp:txXfrm>
    </dsp:sp>
    <dsp:sp modelId="{AD7082E9-9328-45E1-A0AD-D538533DD42E}">
      <dsp:nvSpPr>
        <dsp:cNvPr id="0" name=""/>
        <dsp:cNvSpPr/>
      </dsp:nvSpPr>
      <dsp:spPr>
        <a:xfrm>
          <a:off x="0" y="649613"/>
          <a:ext cx="6666833" cy="558967"/>
        </a:xfrm>
        <a:prstGeom prst="roundRect">
          <a:avLst/>
        </a:prstGeom>
        <a:gradFill rotWithShape="0">
          <a:gsLst>
            <a:gs pos="0">
              <a:schemeClr val="accent5">
                <a:hueOff val="-1519019"/>
                <a:satOff val="-103"/>
                <a:lumOff val="245"/>
                <a:alphaOff val="0"/>
                <a:satMod val="103000"/>
                <a:lumMod val="102000"/>
                <a:tint val="94000"/>
              </a:schemeClr>
            </a:gs>
            <a:gs pos="50000">
              <a:schemeClr val="accent5">
                <a:hueOff val="-1519019"/>
                <a:satOff val="-103"/>
                <a:lumOff val="245"/>
                <a:alphaOff val="0"/>
                <a:satMod val="110000"/>
                <a:lumMod val="100000"/>
                <a:shade val="100000"/>
              </a:schemeClr>
            </a:gs>
            <a:gs pos="100000">
              <a:schemeClr val="accent5">
                <a:hueOff val="-1519019"/>
                <a:satOff val="-103"/>
                <a:lumOff val="24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Universalism vs particularism</a:t>
          </a:r>
        </a:p>
      </dsp:txBody>
      <dsp:txXfrm>
        <a:off x="27287" y="676900"/>
        <a:ext cx="6612259" cy="504393"/>
      </dsp:txXfrm>
    </dsp:sp>
    <dsp:sp modelId="{4CFA97AF-9FAD-49C0-A8D3-01F352EF4701}">
      <dsp:nvSpPr>
        <dsp:cNvPr id="0" name=""/>
        <dsp:cNvSpPr/>
      </dsp:nvSpPr>
      <dsp:spPr>
        <a:xfrm>
          <a:off x="0" y="1248901"/>
          <a:ext cx="6666833" cy="558967"/>
        </a:xfrm>
        <a:prstGeom prst="roundRect">
          <a:avLst/>
        </a:prstGeom>
        <a:gradFill rotWithShape="0">
          <a:gsLst>
            <a:gs pos="0">
              <a:schemeClr val="accent5">
                <a:hueOff val="-3038037"/>
                <a:satOff val="-207"/>
                <a:lumOff val="490"/>
                <a:alphaOff val="0"/>
                <a:satMod val="103000"/>
                <a:lumMod val="102000"/>
                <a:tint val="94000"/>
              </a:schemeClr>
            </a:gs>
            <a:gs pos="50000">
              <a:schemeClr val="accent5">
                <a:hueOff val="-3038037"/>
                <a:satOff val="-207"/>
                <a:lumOff val="490"/>
                <a:alphaOff val="0"/>
                <a:satMod val="110000"/>
                <a:lumMod val="100000"/>
                <a:shade val="100000"/>
              </a:schemeClr>
            </a:gs>
            <a:gs pos="100000">
              <a:schemeClr val="accent5">
                <a:hueOff val="-3038037"/>
                <a:satOff val="-207"/>
                <a:lumOff val="49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Individualism vs collectivism</a:t>
          </a:r>
        </a:p>
      </dsp:txBody>
      <dsp:txXfrm>
        <a:off x="27287" y="1276188"/>
        <a:ext cx="6612259" cy="504393"/>
      </dsp:txXfrm>
    </dsp:sp>
    <dsp:sp modelId="{D759E415-008C-4620-B950-C406B0439912}">
      <dsp:nvSpPr>
        <dsp:cNvPr id="0" name=""/>
        <dsp:cNvSpPr/>
      </dsp:nvSpPr>
      <dsp:spPr>
        <a:xfrm>
          <a:off x="0" y="1848188"/>
          <a:ext cx="6666833" cy="558967"/>
        </a:xfrm>
        <a:prstGeom prst="roundRect">
          <a:avLst/>
        </a:prstGeom>
        <a:gradFill rotWithShape="0">
          <a:gsLst>
            <a:gs pos="0">
              <a:schemeClr val="accent5">
                <a:hueOff val="-4557056"/>
                <a:satOff val="-310"/>
                <a:lumOff val="735"/>
                <a:alphaOff val="0"/>
                <a:satMod val="103000"/>
                <a:lumMod val="102000"/>
                <a:tint val="94000"/>
              </a:schemeClr>
            </a:gs>
            <a:gs pos="50000">
              <a:schemeClr val="accent5">
                <a:hueOff val="-4557056"/>
                <a:satOff val="-310"/>
                <a:lumOff val="735"/>
                <a:alphaOff val="0"/>
                <a:satMod val="110000"/>
                <a:lumMod val="100000"/>
                <a:shade val="100000"/>
              </a:schemeClr>
            </a:gs>
            <a:gs pos="100000">
              <a:schemeClr val="accent5">
                <a:hueOff val="-4557056"/>
                <a:satOff val="-310"/>
                <a:lumOff val="73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Neutral vs emotional</a:t>
          </a:r>
        </a:p>
      </dsp:txBody>
      <dsp:txXfrm>
        <a:off x="27287" y="1875475"/>
        <a:ext cx="6612259" cy="504393"/>
      </dsp:txXfrm>
    </dsp:sp>
    <dsp:sp modelId="{712A5B51-D3EA-4F19-92E3-4B1778A1E319}">
      <dsp:nvSpPr>
        <dsp:cNvPr id="0" name=""/>
        <dsp:cNvSpPr/>
      </dsp:nvSpPr>
      <dsp:spPr>
        <a:xfrm>
          <a:off x="0" y="2447476"/>
          <a:ext cx="6666833" cy="558967"/>
        </a:xfrm>
        <a:prstGeom prst="roundRect">
          <a:avLst/>
        </a:prstGeom>
        <a:gradFill rotWithShape="0">
          <a:gsLst>
            <a:gs pos="0">
              <a:schemeClr val="accent5">
                <a:hueOff val="-6076075"/>
                <a:satOff val="-413"/>
                <a:lumOff val="981"/>
                <a:alphaOff val="0"/>
                <a:satMod val="103000"/>
                <a:lumMod val="102000"/>
                <a:tint val="94000"/>
              </a:schemeClr>
            </a:gs>
            <a:gs pos="50000">
              <a:schemeClr val="accent5">
                <a:hueOff val="-6076075"/>
                <a:satOff val="-413"/>
                <a:lumOff val="981"/>
                <a:alphaOff val="0"/>
                <a:satMod val="110000"/>
                <a:lumMod val="100000"/>
                <a:shade val="100000"/>
              </a:schemeClr>
            </a:gs>
            <a:gs pos="100000">
              <a:schemeClr val="accent5">
                <a:hueOff val="-6076075"/>
                <a:satOff val="-413"/>
                <a:lumOff val="98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Specific vs diffuse</a:t>
          </a:r>
        </a:p>
      </dsp:txBody>
      <dsp:txXfrm>
        <a:off x="27287" y="2474763"/>
        <a:ext cx="6612259" cy="504393"/>
      </dsp:txXfrm>
    </dsp:sp>
    <dsp:sp modelId="{5500A359-D0DA-4913-9D4D-5688A262FE92}">
      <dsp:nvSpPr>
        <dsp:cNvPr id="0" name=""/>
        <dsp:cNvSpPr/>
      </dsp:nvSpPr>
      <dsp:spPr>
        <a:xfrm>
          <a:off x="0" y="3046763"/>
          <a:ext cx="6666833" cy="558967"/>
        </a:xfrm>
        <a:prstGeom prst="roundRect">
          <a:avLst/>
        </a:prstGeom>
        <a:gradFill rotWithShape="0">
          <a:gsLst>
            <a:gs pos="0">
              <a:schemeClr val="accent5">
                <a:hueOff val="-7595094"/>
                <a:satOff val="-516"/>
                <a:lumOff val="1226"/>
                <a:alphaOff val="0"/>
                <a:satMod val="103000"/>
                <a:lumMod val="102000"/>
                <a:tint val="94000"/>
              </a:schemeClr>
            </a:gs>
            <a:gs pos="50000">
              <a:schemeClr val="accent5">
                <a:hueOff val="-7595094"/>
                <a:satOff val="-516"/>
                <a:lumOff val="1226"/>
                <a:alphaOff val="0"/>
                <a:satMod val="110000"/>
                <a:lumMod val="100000"/>
                <a:shade val="100000"/>
              </a:schemeClr>
            </a:gs>
            <a:gs pos="100000">
              <a:schemeClr val="accent5">
                <a:hueOff val="-7595094"/>
                <a:satOff val="-516"/>
                <a:lumOff val="122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Achievement vs ascription</a:t>
          </a:r>
        </a:p>
      </dsp:txBody>
      <dsp:txXfrm>
        <a:off x="27287" y="3074050"/>
        <a:ext cx="6612259" cy="504393"/>
      </dsp:txXfrm>
    </dsp:sp>
    <dsp:sp modelId="{5D501588-5346-408B-AA91-62E2FCA073D9}">
      <dsp:nvSpPr>
        <dsp:cNvPr id="0" name=""/>
        <dsp:cNvSpPr/>
      </dsp:nvSpPr>
      <dsp:spPr>
        <a:xfrm>
          <a:off x="0" y="3646051"/>
          <a:ext cx="6666833" cy="558967"/>
        </a:xfrm>
        <a:prstGeom prst="roundRect">
          <a:avLst/>
        </a:prstGeom>
        <a:gradFill rotWithShape="0">
          <a:gsLst>
            <a:gs pos="0">
              <a:schemeClr val="accent5">
                <a:hueOff val="-9114112"/>
                <a:satOff val="-620"/>
                <a:lumOff val="1471"/>
                <a:alphaOff val="0"/>
                <a:satMod val="103000"/>
                <a:lumMod val="102000"/>
                <a:tint val="94000"/>
              </a:schemeClr>
            </a:gs>
            <a:gs pos="50000">
              <a:schemeClr val="accent5">
                <a:hueOff val="-9114112"/>
                <a:satOff val="-620"/>
                <a:lumOff val="1471"/>
                <a:alphaOff val="0"/>
                <a:satMod val="110000"/>
                <a:lumMod val="100000"/>
                <a:shade val="100000"/>
              </a:schemeClr>
            </a:gs>
            <a:gs pos="100000">
              <a:schemeClr val="accent5">
                <a:hueOff val="-9114112"/>
                <a:satOff val="-620"/>
                <a:lumOff val="147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Sequential time v synchronus time</a:t>
          </a:r>
        </a:p>
      </dsp:txBody>
      <dsp:txXfrm>
        <a:off x="27287" y="3673338"/>
        <a:ext cx="6612259" cy="504393"/>
      </dsp:txXfrm>
    </dsp:sp>
    <dsp:sp modelId="{79D6936D-2116-4376-8AF7-6B848D3F67DA}">
      <dsp:nvSpPr>
        <dsp:cNvPr id="0" name=""/>
        <dsp:cNvSpPr/>
      </dsp:nvSpPr>
      <dsp:spPr>
        <a:xfrm>
          <a:off x="0" y="4245338"/>
          <a:ext cx="6666833" cy="558967"/>
        </a:xfrm>
        <a:prstGeom prst="roundRect">
          <a:avLst/>
        </a:prstGeom>
        <a:gradFill rotWithShape="0">
          <a:gsLst>
            <a:gs pos="0">
              <a:schemeClr val="accent5">
                <a:hueOff val="-10633130"/>
                <a:satOff val="-723"/>
                <a:lumOff val="1716"/>
                <a:alphaOff val="0"/>
                <a:satMod val="103000"/>
                <a:lumMod val="102000"/>
                <a:tint val="94000"/>
              </a:schemeClr>
            </a:gs>
            <a:gs pos="50000">
              <a:schemeClr val="accent5">
                <a:hueOff val="-10633130"/>
                <a:satOff val="-723"/>
                <a:lumOff val="1716"/>
                <a:alphaOff val="0"/>
                <a:satMod val="110000"/>
                <a:lumMod val="100000"/>
                <a:shade val="100000"/>
              </a:schemeClr>
            </a:gs>
            <a:gs pos="100000">
              <a:schemeClr val="accent5">
                <a:hueOff val="-10633130"/>
                <a:satOff val="-723"/>
                <a:lumOff val="171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Internal direction v external direction</a:t>
          </a:r>
        </a:p>
      </dsp:txBody>
      <dsp:txXfrm>
        <a:off x="27287" y="4272625"/>
        <a:ext cx="6612259" cy="504393"/>
      </dsp:txXfrm>
    </dsp:sp>
    <dsp:sp modelId="{5054464A-B2C0-4849-839A-620219C97CFC}">
      <dsp:nvSpPr>
        <dsp:cNvPr id="0" name=""/>
        <dsp:cNvSpPr/>
      </dsp:nvSpPr>
      <dsp:spPr>
        <a:xfrm>
          <a:off x="0" y="4844626"/>
          <a:ext cx="6666833" cy="558967"/>
        </a:xfrm>
        <a:prstGeom prst="roundRec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Culture theories point to the fact that there is no one ‘best way’ of managing people, and adaption to cultural background is essential</a:t>
          </a:r>
        </a:p>
      </dsp:txBody>
      <dsp:txXfrm>
        <a:off x="27287" y="4871913"/>
        <a:ext cx="6612259" cy="504393"/>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582A83-DE60-4542-9489-FE0D48FE83B4}">
      <dsp:nvSpPr>
        <dsp:cNvPr id="0" name=""/>
        <dsp:cNvSpPr/>
      </dsp:nvSpPr>
      <dsp:spPr>
        <a:xfrm>
          <a:off x="0" y="519136"/>
          <a:ext cx="6666833" cy="1062871"/>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b="1" kern="1200"/>
            <a:t>Neo-liberal market capitalism</a:t>
          </a:r>
          <a:r>
            <a:rPr lang="en-US" sz="1900" kern="1200"/>
            <a:t> (USA) - maximise return to the shareholder, minimal state intervention, limited TU rights</a:t>
          </a:r>
        </a:p>
      </dsp:txBody>
      <dsp:txXfrm>
        <a:off x="51885" y="571021"/>
        <a:ext cx="6563063" cy="959101"/>
      </dsp:txXfrm>
    </dsp:sp>
    <dsp:sp modelId="{8D1FED77-61EF-47A6-A27B-BE8548CBD08B}">
      <dsp:nvSpPr>
        <dsp:cNvPr id="0" name=""/>
        <dsp:cNvSpPr/>
      </dsp:nvSpPr>
      <dsp:spPr>
        <a:xfrm>
          <a:off x="0" y="1636728"/>
          <a:ext cx="6666833" cy="1062871"/>
        </a:xfrm>
        <a:prstGeom prst="roundRect">
          <a:avLst/>
        </a:prstGeom>
        <a:gradFill rotWithShape="0">
          <a:gsLst>
            <a:gs pos="0">
              <a:schemeClr val="accent5">
                <a:hueOff val="-4050717"/>
                <a:satOff val="-275"/>
                <a:lumOff val="654"/>
                <a:alphaOff val="0"/>
                <a:satMod val="103000"/>
                <a:lumMod val="102000"/>
                <a:tint val="94000"/>
              </a:schemeClr>
            </a:gs>
            <a:gs pos="50000">
              <a:schemeClr val="accent5">
                <a:hueOff val="-4050717"/>
                <a:satOff val="-275"/>
                <a:lumOff val="654"/>
                <a:alphaOff val="0"/>
                <a:satMod val="110000"/>
                <a:lumMod val="100000"/>
                <a:shade val="100000"/>
              </a:schemeClr>
            </a:gs>
            <a:gs pos="100000">
              <a:schemeClr val="accent5">
                <a:hueOff val="-4050717"/>
                <a:satOff val="-275"/>
                <a:lumOff val="65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b="1" kern="1200"/>
            <a:t>Social market capitalism</a:t>
          </a:r>
          <a:r>
            <a:rPr lang="en-US" sz="1900" kern="1200"/>
            <a:t> (such as Germany) social partnership with stakeholders, greater emphasis on social welfare, employment rights, regulation of business activity</a:t>
          </a:r>
        </a:p>
      </dsp:txBody>
      <dsp:txXfrm>
        <a:off x="51885" y="1688613"/>
        <a:ext cx="6563063" cy="959101"/>
      </dsp:txXfrm>
    </dsp:sp>
    <dsp:sp modelId="{094C2C8F-B904-4CE6-8B82-BAA97676DE42}">
      <dsp:nvSpPr>
        <dsp:cNvPr id="0" name=""/>
        <dsp:cNvSpPr/>
      </dsp:nvSpPr>
      <dsp:spPr>
        <a:xfrm>
          <a:off x="0" y="2754320"/>
          <a:ext cx="6666833" cy="1062871"/>
        </a:xfrm>
        <a:prstGeom prst="roundRect">
          <a:avLst/>
        </a:prstGeom>
        <a:gradFill rotWithShape="0">
          <a:gsLst>
            <a:gs pos="0">
              <a:schemeClr val="accent5">
                <a:hueOff val="-8101434"/>
                <a:satOff val="-551"/>
                <a:lumOff val="1307"/>
                <a:alphaOff val="0"/>
                <a:satMod val="103000"/>
                <a:lumMod val="102000"/>
                <a:tint val="94000"/>
              </a:schemeClr>
            </a:gs>
            <a:gs pos="50000">
              <a:schemeClr val="accent5">
                <a:hueOff val="-8101434"/>
                <a:satOff val="-551"/>
                <a:lumOff val="1307"/>
                <a:alphaOff val="0"/>
                <a:satMod val="110000"/>
                <a:lumMod val="100000"/>
                <a:shade val="100000"/>
              </a:schemeClr>
            </a:gs>
            <a:gs pos="100000">
              <a:schemeClr val="accent5">
                <a:hueOff val="-8101434"/>
                <a:satOff val="-551"/>
                <a:lumOff val="130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b="1" kern="1200"/>
            <a:t>Developmental capitalism </a:t>
          </a:r>
          <a:r>
            <a:rPr lang="en-US" sz="1900" kern="1200"/>
            <a:t>(south east Asia) state plays a more central role, particularly in setting social and economic goals</a:t>
          </a:r>
        </a:p>
      </dsp:txBody>
      <dsp:txXfrm>
        <a:off x="51885" y="2806205"/>
        <a:ext cx="6563063" cy="959101"/>
      </dsp:txXfrm>
    </dsp:sp>
    <dsp:sp modelId="{2482F9A3-36C7-495D-8DD3-50E32FEE78A6}">
      <dsp:nvSpPr>
        <dsp:cNvPr id="0" name=""/>
        <dsp:cNvSpPr/>
      </dsp:nvSpPr>
      <dsp:spPr>
        <a:xfrm>
          <a:off x="0" y="3871911"/>
          <a:ext cx="6666833" cy="1062871"/>
        </a:xfrm>
        <a:prstGeom prst="roundRec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b="1" kern="1200"/>
            <a:t>Communist-capitalist</a:t>
          </a:r>
          <a:r>
            <a:rPr lang="en-US" sz="1900" kern="1200"/>
            <a:t> (China) a highly centralised political system and extensive state-ownership of economic activity combined with increasingly open capitalist activity</a:t>
          </a:r>
        </a:p>
      </dsp:txBody>
      <dsp:txXfrm>
        <a:off x="51885" y="3923796"/>
        <a:ext cx="6563063" cy="959101"/>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0ACA3AF-A224-48A5-8ACA-D2421D21435B}">
      <dsp:nvSpPr>
        <dsp:cNvPr id="0" name=""/>
        <dsp:cNvSpPr/>
      </dsp:nvSpPr>
      <dsp:spPr>
        <a:xfrm>
          <a:off x="0" y="2288"/>
          <a:ext cx="6364224" cy="115984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EE32052-FCA5-49AA-A6D4-FA93325EEFDF}">
      <dsp:nvSpPr>
        <dsp:cNvPr id="0" name=""/>
        <dsp:cNvSpPr/>
      </dsp:nvSpPr>
      <dsp:spPr>
        <a:xfrm>
          <a:off x="350852" y="263253"/>
          <a:ext cx="637913" cy="63791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C7E836E-60D6-4037-97AB-C3AFA4A078C5}">
      <dsp:nvSpPr>
        <dsp:cNvPr id="0" name=""/>
        <dsp:cNvSpPr/>
      </dsp:nvSpPr>
      <dsp:spPr>
        <a:xfrm>
          <a:off x="1339618" y="2288"/>
          <a:ext cx="5024605" cy="11598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750" tIns="122750" rIns="122750" bIns="122750" numCol="1" spcCol="1270" anchor="ctr" anchorCtr="0">
          <a:noAutofit/>
        </a:bodyPr>
        <a:lstStyle/>
        <a:p>
          <a:pPr marL="0" lvl="0" indent="0" algn="l" defTabSz="977900">
            <a:lnSpc>
              <a:spcPct val="90000"/>
            </a:lnSpc>
            <a:spcBef>
              <a:spcPct val="0"/>
            </a:spcBef>
            <a:spcAft>
              <a:spcPct val="35000"/>
            </a:spcAft>
            <a:buNone/>
          </a:pPr>
          <a:r>
            <a:rPr lang="en-US" sz="2200" kern="1200"/>
            <a:t>Low global integration, high local responsiveness</a:t>
          </a:r>
        </a:p>
      </dsp:txBody>
      <dsp:txXfrm>
        <a:off x="1339618" y="2288"/>
        <a:ext cx="5024605" cy="1159843"/>
      </dsp:txXfrm>
    </dsp:sp>
    <dsp:sp modelId="{38AC931F-AACF-460E-8DD0-C90BDE687094}">
      <dsp:nvSpPr>
        <dsp:cNvPr id="0" name=""/>
        <dsp:cNvSpPr/>
      </dsp:nvSpPr>
      <dsp:spPr>
        <a:xfrm>
          <a:off x="0" y="1452092"/>
          <a:ext cx="6364224" cy="115984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D6A2EFF-C33E-4B17-B1E8-0703B3C11F30}">
      <dsp:nvSpPr>
        <dsp:cNvPr id="0" name=""/>
        <dsp:cNvSpPr/>
      </dsp:nvSpPr>
      <dsp:spPr>
        <a:xfrm>
          <a:off x="350852" y="1713057"/>
          <a:ext cx="637913" cy="63791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49D1D54-9D9E-4E67-83CD-BABDA23E5622}">
      <dsp:nvSpPr>
        <dsp:cNvPr id="0" name=""/>
        <dsp:cNvSpPr/>
      </dsp:nvSpPr>
      <dsp:spPr>
        <a:xfrm>
          <a:off x="1339618" y="1452092"/>
          <a:ext cx="5024605" cy="11598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750" tIns="122750" rIns="122750" bIns="122750" numCol="1" spcCol="1270" anchor="ctr" anchorCtr="0">
          <a:noAutofit/>
        </a:bodyPr>
        <a:lstStyle/>
        <a:p>
          <a:pPr marL="0" lvl="0" indent="0" algn="l" defTabSz="977900">
            <a:lnSpc>
              <a:spcPct val="90000"/>
            </a:lnSpc>
            <a:spcBef>
              <a:spcPct val="0"/>
            </a:spcBef>
            <a:spcAft>
              <a:spcPct val="35000"/>
            </a:spcAft>
            <a:buNone/>
          </a:pPr>
          <a:r>
            <a:rPr lang="en-US" sz="2200" kern="1200"/>
            <a:t>Decentralised structure with autonomous subsidiaries</a:t>
          </a:r>
        </a:p>
      </dsp:txBody>
      <dsp:txXfrm>
        <a:off x="1339618" y="1452092"/>
        <a:ext cx="5024605" cy="1159843"/>
      </dsp:txXfrm>
    </dsp:sp>
    <dsp:sp modelId="{1974FF95-84EE-4C89-B657-7C11148C03C6}">
      <dsp:nvSpPr>
        <dsp:cNvPr id="0" name=""/>
        <dsp:cNvSpPr/>
      </dsp:nvSpPr>
      <dsp:spPr>
        <a:xfrm>
          <a:off x="0" y="2901896"/>
          <a:ext cx="6364224" cy="115984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73808B0-2927-490E-AA99-168EFFD00C0D}">
      <dsp:nvSpPr>
        <dsp:cNvPr id="0" name=""/>
        <dsp:cNvSpPr/>
      </dsp:nvSpPr>
      <dsp:spPr>
        <a:xfrm>
          <a:off x="350852" y="3162861"/>
          <a:ext cx="637913" cy="63791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A06D9BE-8648-4CA9-B417-70204992E351}">
      <dsp:nvSpPr>
        <dsp:cNvPr id="0" name=""/>
        <dsp:cNvSpPr/>
      </dsp:nvSpPr>
      <dsp:spPr>
        <a:xfrm>
          <a:off x="1339618" y="2901896"/>
          <a:ext cx="5024605" cy="11598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750" tIns="122750" rIns="122750" bIns="122750" numCol="1" spcCol="1270" anchor="ctr" anchorCtr="0">
          <a:noAutofit/>
        </a:bodyPr>
        <a:lstStyle/>
        <a:p>
          <a:pPr marL="0" lvl="0" indent="0" algn="l" defTabSz="977900">
            <a:lnSpc>
              <a:spcPct val="90000"/>
            </a:lnSpc>
            <a:spcBef>
              <a:spcPct val="0"/>
            </a:spcBef>
            <a:spcAft>
              <a:spcPct val="35000"/>
            </a:spcAft>
            <a:buNone/>
          </a:pPr>
          <a:r>
            <a:rPr lang="en-US" sz="2200" kern="1200"/>
            <a:t>Products and services tailored to local markets</a:t>
          </a:r>
        </a:p>
      </dsp:txBody>
      <dsp:txXfrm>
        <a:off x="1339618" y="2901896"/>
        <a:ext cx="5024605" cy="1159843"/>
      </dsp:txXfrm>
    </dsp:sp>
    <dsp:sp modelId="{C7042C6E-76E3-4599-99F5-5D44982A7D59}">
      <dsp:nvSpPr>
        <dsp:cNvPr id="0" name=""/>
        <dsp:cNvSpPr/>
      </dsp:nvSpPr>
      <dsp:spPr>
        <a:xfrm>
          <a:off x="0" y="4351700"/>
          <a:ext cx="6364224" cy="115984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FD81A9D-C0E2-44E0-BFB6-D8A58EC0F854}">
      <dsp:nvSpPr>
        <dsp:cNvPr id="0" name=""/>
        <dsp:cNvSpPr/>
      </dsp:nvSpPr>
      <dsp:spPr>
        <a:xfrm>
          <a:off x="350852" y="4612665"/>
          <a:ext cx="637913" cy="63791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0D4EDC7-28FD-4139-ABFE-6C26155367CB}">
      <dsp:nvSpPr>
        <dsp:cNvPr id="0" name=""/>
        <dsp:cNvSpPr/>
      </dsp:nvSpPr>
      <dsp:spPr>
        <a:xfrm>
          <a:off x="1339618" y="4351700"/>
          <a:ext cx="5024605" cy="11598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2750" tIns="122750" rIns="122750" bIns="122750" numCol="1" spcCol="1270" anchor="ctr" anchorCtr="0">
          <a:noAutofit/>
        </a:bodyPr>
        <a:lstStyle/>
        <a:p>
          <a:pPr marL="0" lvl="0" indent="0" algn="l" defTabSz="977900">
            <a:lnSpc>
              <a:spcPct val="90000"/>
            </a:lnSpc>
            <a:spcBef>
              <a:spcPct val="0"/>
            </a:spcBef>
            <a:spcAft>
              <a:spcPct val="35000"/>
            </a:spcAft>
            <a:buNone/>
          </a:pPr>
          <a:r>
            <a:rPr lang="en-US" sz="2200" kern="1200"/>
            <a:t>Corporate culture values local adaption and market-specific strategies</a:t>
          </a:r>
        </a:p>
      </dsp:txBody>
      <dsp:txXfrm>
        <a:off x="1339618" y="4351700"/>
        <a:ext cx="5024605" cy="1159843"/>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DF3E61-5001-4E70-81AD-8CE0DD9DE378}">
      <dsp:nvSpPr>
        <dsp:cNvPr id="0" name=""/>
        <dsp:cNvSpPr/>
      </dsp:nvSpPr>
      <dsp:spPr>
        <a:xfrm>
          <a:off x="0" y="2319"/>
          <a:ext cx="6245265" cy="11757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8D8EF27-1626-4FCE-BCE9-5B2A9DE6F3BC}">
      <dsp:nvSpPr>
        <dsp:cNvPr id="0" name=""/>
        <dsp:cNvSpPr/>
      </dsp:nvSpPr>
      <dsp:spPr>
        <a:xfrm>
          <a:off x="355657" y="266858"/>
          <a:ext cx="646650" cy="64665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DBB4713-9674-4829-8531-08727A4B7ED4}">
      <dsp:nvSpPr>
        <dsp:cNvPr id="0" name=""/>
        <dsp:cNvSpPr/>
      </dsp:nvSpPr>
      <dsp:spPr>
        <a:xfrm>
          <a:off x="1357965" y="2319"/>
          <a:ext cx="4887299" cy="1175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431" tIns="124431" rIns="124431" bIns="124431" numCol="1" spcCol="1270" anchor="ctr" anchorCtr="0">
          <a:noAutofit/>
        </a:bodyPr>
        <a:lstStyle/>
        <a:p>
          <a:pPr marL="0" lvl="0" indent="0" algn="l" defTabSz="977900">
            <a:lnSpc>
              <a:spcPct val="90000"/>
            </a:lnSpc>
            <a:spcBef>
              <a:spcPct val="0"/>
            </a:spcBef>
            <a:spcAft>
              <a:spcPct val="35000"/>
            </a:spcAft>
            <a:buNone/>
          </a:pPr>
          <a:r>
            <a:rPr lang="en-US" sz="2200" kern="1200"/>
            <a:t>Low global integration, low local responsiveness</a:t>
          </a:r>
        </a:p>
      </dsp:txBody>
      <dsp:txXfrm>
        <a:off x="1357965" y="2319"/>
        <a:ext cx="4887299" cy="1175727"/>
      </dsp:txXfrm>
    </dsp:sp>
    <dsp:sp modelId="{0E95D7A2-0F33-493D-9B64-CAEB5041CCDE}">
      <dsp:nvSpPr>
        <dsp:cNvPr id="0" name=""/>
        <dsp:cNvSpPr/>
      </dsp:nvSpPr>
      <dsp:spPr>
        <a:xfrm>
          <a:off x="0" y="1471979"/>
          <a:ext cx="6245265" cy="11757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27B8F7A-BD19-4AB6-A1A7-7E3D85C5B63C}">
      <dsp:nvSpPr>
        <dsp:cNvPr id="0" name=""/>
        <dsp:cNvSpPr/>
      </dsp:nvSpPr>
      <dsp:spPr>
        <a:xfrm>
          <a:off x="355657" y="1736518"/>
          <a:ext cx="646650" cy="64665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30C5466-9B13-46D7-A870-862A9AE142DF}">
      <dsp:nvSpPr>
        <dsp:cNvPr id="0" name=""/>
        <dsp:cNvSpPr/>
      </dsp:nvSpPr>
      <dsp:spPr>
        <a:xfrm>
          <a:off x="1357965" y="1471979"/>
          <a:ext cx="4887299" cy="1175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431" tIns="124431" rIns="124431" bIns="124431" numCol="1" spcCol="1270" anchor="ctr" anchorCtr="0">
          <a:noAutofit/>
        </a:bodyPr>
        <a:lstStyle/>
        <a:p>
          <a:pPr marL="0" lvl="0" indent="0" algn="l" defTabSz="977900">
            <a:lnSpc>
              <a:spcPct val="90000"/>
            </a:lnSpc>
            <a:spcBef>
              <a:spcPct val="0"/>
            </a:spcBef>
            <a:spcAft>
              <a:spcPct val="35000"/>
            </a:spcAft>
            <a:buNone/>
          </a:pPr>
          <a:r>
            <a:rPr lang="en-US" sz="2200" kern="1200"/>
            <a:t>Export domestic business model with minimal local adaptation</a:t>
          </a:r>
        </a:p>
      </dsp:txBody>
      <dsp:txXfrm>
        <a:off x="1357965" y="1471979"/>
        <a:ext cx="4887299" cy="1175727"/>
      </dsp:txXfrm>
    </dsp:sp>
    <dsp:sp modelId="{B1D1E09A-B3F4-4E02-A759-B54AD9DEEC96}">
      <dsp:nvSpPr>
        <dsp:cNvPr id="0" name=""/>
        <dsp:cNvSpPr/>
      </dsp:nvSpPr>
      <dsp:spPr>
        <a:xfrm>
          <a:off x="0" y="2941639"/>
          <a:ext cx="6245265" cy="11757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4D86068-30ED-459C-9AE6-3E17C91EE0B2}">
      <dsp:nvSpPr>
        <dsp:cNvPr id="0" name=""/>
        <dsp:cNvSpPr/>
      </dsp:nvSpPr>
      <dsp:spPr>
        <a:xfrm>
          <a:off x="355657" y="3206178"/>
          <a:ext cx="646650" cy="64665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B55B6BB-0F46-439E-A336-FDA0ABC12C06}">
      <dsp:nvSpPr>
        <dsp:cNvPr id="0" name=""/>
        <dsp:cNvSpPr/>
      </dsp:nvSpPr>
      <dsp:spPr>
        <a:xfrm>
          <a:off x="1357965" y="2941639"/>
          <a:ext cx="4887299" cy="1175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431" tIns="124431" rIns="124431" bIns="124431" numCol="1" spcCol="1270" anchor="ctr" anchorCtr="0">
          <a:noAutofit/>
        </a:bodyPr>
        <a:lstStyle/>
        <a:p>
          <a:pPr marL="0" lvl="0" indent="0" algn="l" defTabSz="977900">
            <a:lnSpc>
              <a:spcPct val="90000"/>
            </a:lnSpc>
            <a:spcBef>
              <a:spcPct val="0"/>
            </a:spcBef>
            <a:spcAft>
              <a:spcPct val="35000"/>
            </a:spcAft>
            <a:buNone/>
          </a:pPr>
          <a:r>
            <a:rPr lang="en-US" sz="2200" kern="1200"/>
            <a:t>Focus on transferring knowledge from HQ to subsidiaries</a:t>
          </a:r>
        </a:p>
      </dsp:txBody>
      <dsp:txXfrm>
        <a:off x="1357965" y="2941639"/>
        <a:ext cx="4887299" cy="1175727"/>
      </dsp:txXfrm>
    </dsp:sp>
    <dsp:sp modelId="{76BBA410-E458-4094-9E80-44ACC89692DB}">
      <dsp:nvSpPr>
        <dsp:cNvPr id="0" name=""/>
        <dsp:cNvSpPr/>
      </dsp:nvSpPr>
      <dsp:spPr>
        <a:xfrm>
          <a:off x="0" y="4411299"/>
          <a:ext cx="6245265" cy="11757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8E5DAB5-D08A-4DFC-8767-A727AA47758E}">
      <dsp:nvSpPr>
        <dsp:cNvPr id="0" name=""/>
        <dsp:cNvSpPr/>
      </dsp:nvSpPr>
      <dsp:spPr>
        <a:xfrm>
          <a:off x="355657" y="4675838"/>
          <a:ext cx="646650" cy="64665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6F5F58E-0042-46A0-83DA-7C7CC5784D78}">
      <dsp:nvSpPr>
        <dsp:cNvPr id="0" name=""/>
        <dsp:cNvSpPr/>
      </dsp:nvSpPr>
      <dsp:spPr>
        <a:xfrm>
          <a:off x="1357965" y="4411299"/>
          <a:ext cx="4887299" cy="1175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431" tIns="124431" rIns="124431" bIns="124431" numCol="1" spcCol="1270" anchor="ctr" anchorCtr="0">
          <a:noAutofit/>
        </a:bodyPr>
        <a:lstStyle/>
        <a:p>
          <a:pPr marL="0" lvl="0" indent="0" algn="l" defTabSz="977900">
            <a:lnSpc>
              <a:spcPct val="90000"/>
            </a:lnSpc>
            <a:spcBef>
              <a:spcPct val="0"/>
            </a:spcBef>
            <a:spcAft>
              <a:spcPct val="35000"/>
            </a:spcAft>
            <a:buNone/>
          </a:pPr>
          <a:r>
            <a:rPr lang="en-US" sz="2200" kern="1200"/>
            <a:t>Corporate culture centered on leveraging home country expertise</a:t>
          </a:r>
        </a:p>
      </dsp:txBody>
      <dsp:txXfrm>
        <a:off x="1357965" y="4411299"/>
        <a:ext cx="4887299" cy="1175727"/>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64FB141-8080-4313-BAB6-A9C3E7461575}">
      <dsp:nvSpPr>
        <dsp:cNvPr id="0" name=""/>
        <dsp:cNvSpPr/>
      </dsp:nvSpPr>
      <dsp:spPr>
        <a:xfrm>
          <a:off x="0" y="2319"/>
          <a:ext cx="6245265" cy="11757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4A4104E-786A-4625-B6F2-5D8932877B7B}">
      <dsp:nvSpPr>
        <dsp:cNvPr id="0" name=""/>
        <dsp:cNvSpPr/>
      </dsp:nvSpPr>
      <dsp:spPr>
        <a:xfrm>
          <a:off x="355657" y="266858"/>
          <a:ext cx="646650" cy="64665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DC32E8B-A4CB-4D29-B024-1C7FE4C146C6}">
      <dsp:nvSpPr>
        <dsp:cNvPr id="0" name=""/>
        <dsp:cNvSpPr/>
      </dsp:nvSpPr>
      <dsp:spPr>
        <a:xfrm>
          <a:off x="1357965" y="2319"/>
          <a:ext cx="4887299" cy="1175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431" tIns="124431" rIns="124431" bIns="124431" numCol="1" spcCol="1270" anchor="ctr" anchorCtr="0">
          <a:noAutofit/>
        </a:bodyPr>
        <a:lstStyle/>
        <a:p>
          <a:pPr marL="0" lvl="0" indent="0" algn="l" defTabSz="977900">
            <a:lnSpc>
              <a:spcPct val="90000"/>
            </a:lnSpc>
            <a:spcBef>
              <a:spcPct val="0"/>
            </a:spcBef>
            <a:spcAft>
              <a:spcPct val="35000"/>
            </a:spcAft>
            <a:buNone/>
          </a:pPr>
          <a:r>
            <a:rPr lang="en-US" sz="2200" kern="1200"/>
            <a:t>High global integration, high local responsiveness</a:t>
          </a:r>
        </a:p>
      </dsp:txBody>
      <dsp:txXfrm>
        <a:off x="1357965" y="2319"/>
        <a:ext cx="4887299" cy="1175727"/>
      </dsp:txXfrm>
    </dsp:sp>
    <dsp:sp modelId="{B8D2192E-CC50-4BE0-89AC-F54E65CBCEE2}">
      <dsp:nvSpPr>
        <dsp:cNvPr id="0" name=""/>
        <dsp:cNvSpPr/>
      </dsp:nvSpPr>
      <dsp:spPr>
        <a:xfrm>
          <a:off x="0" y="1471979"/>
          <a:ext cx="6245265" cy="11757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6AB96B1-8C06-4E7F-80DC-7188B1E90091}">
      <dsp:nvSpPr>
        <dsp:cNvPr id="0" name=""/>
        <dsp:cNvSpPr/>
      </dsp:nvSpPr>
      <dsp:spPr>
        <a:xfrm>
          <a:off x="355657" y="1736518"/>
          <a:ext cx="646650" cy="64665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0E20043-D674-46C1-900F-0798A1EE0AA7}">
      <dsp:nvSpPr>
        <dsp:cNvPr id="0" name=""/>
        <dsp:cNvSpPr/>
      </dsp:nvSpPr>
      <dsp:spPr>
        <a:xfrm>
          <a:off x="1357965" y="1471979"/>
          <a:ext cx="4887299" cy="1175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431" tIns="124431" rIns="124431" bIns="124431" numCol="1" spcCol="1270" anchor="ctr" anchorCtr="0">
          <a:noAutofit/>
        </a:bodyPr>
        <a:lstStyle/>
        <a:p>
          <a:pPr marL="0" lvl="0" indent="0" algn="l" defTabSz="977900">
            <a:lnSpc>
              <a:spcPct val="90000"/>
            </a:lnSpc>
            <a:spcBef>
              <a:spcPct val="0"/>
            </a:spcBef>
            <a:spcAft>
              <a:spcPct val="35000"/>
            </a:spcAft>
            <a:buNone/>
          </a:pPr>
          <a:r>
            <a:rPr lang="en-US" sz="2200" kern="1200"/>
            <a:t>Flexible network structure balancing global efficiency and local adaptation</a:t>
          </a:r>
        </a:p>
      </dsp:txBody>
      <dsp:txXfrm>
        <a:off x="1357965" y="1471979"/>
        <a:ext cx="4887299" cy="1175727"/>
      </dsp:txXfrm>
    </dsp:sp>
    <dsp:sp modelId="{CC2939C7-56FF-4791-B38E-742F998A5E05}">
      <dsp:nvSpPr>
        <dsp:cNvPr id="0" name=""/>
        <dsp:cNvSpPr/>
      </dsp:nvSpPr>
      <dsp:spPr>
        <a:xfrm>
          <a:off x="0" y="2941639"/>
          <a:ext cx="6245265" cy="11757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EB6883E-E7B8-42FE-88F8-CA07DB138B13}">
      <dsp:nvSpPr>
        <dsp:cNvPr id="0" name=""/>
        <dsp:cNvSpPr/>
      </dsp:nvSpPr>
      <dsp:spPr>
        <a:xfrm>
          <a:off x="355657" y="3206178"/>
          <a:ext cx="646650" cy="64665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BB0B757-F2EB-447F-BF81-DC2490A612E9}">
      <dsp:nvSpPr>
        <dsp:cNvPr id="0" name=""/>
        <dsp:cNvSpPr/>
      </dsp:nvSpPr>
      <dsp:spPr>
        <a:xfrm>
          <a:off x="1357965" y="2941639"/>
          <a:ext cx="4887299" cy="1175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431" tIns="124431" rIns="124431" bIns="124431" numCol="1" spcCol="1270" anchor="ctr" anchorCtr="0">
          <a:noAutofit/>
        </a:bodyPr>
        <a:lstStyle/>
        <a:p>
          <a:pPr marL="0" lvl="0" indent="0" algn="l" defTabSz="977900">
            <a:lnSpc>
              <a:spcPct val="90000"/>
            </a:lnSpc>
            <a:spcBef>
              <a:spcPct val="0"/>
            </a:spcBef>
            <a:spcAft>
              <a:spcPct val="35000"/>
            </a:spcAft>
            <a:buNone/>
          </a:pPr>
          <a:r>
            <a:rPr lang="en-US" sz="2200" kern="1200"/>
            <a:t>Emphasis on knowledge sharing </a:t>
          </a:r>
        </a:p>
      </dsp:txBody>
      <dsp:txXfrm>
        <a:off x="1357965" y="2941639"/>
        <a:ext cx="4887299" cy="1175727"/>
      </dsp:txXfrm>
    </dsp:sp>
    <dsp:sp modelId="{7299DA96-FFBA-40E0-BCD8-460AEB2F2BA9}">
      <dsp:nvSpPr>
        <dsp:cNvPr id="0" name=""/>
        <dsp:cNvSpPr/>
      </dsp:nvSpPr>
      <dsp:spPr>
        <a:xfrm>
          <a:off x="0" y="4411299"/>
          <a:ext cx="6245265" cy="117572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1D25B70-44C1-4790-8CC2-88586BE44421}">
      <dsp:nvSpPr>
        <dsp:cNvPr id="0" name=""/>
        <dsp:cNvSpPr/>
      </dsp:nvSpPr>
      <dsp:spPr>
        <a:xfrm>
          <a:off x="355657" y="4675838"/>
          <a:ext cx="646650" cy="64665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61B9620-187A-44DC-8636-A6CEF4C3C93B}">
      <dsp:nvSpPr>
        <dsp:cNvPr id="0" name=""/>
        <dsp:cNvSpPr/>
      </dsp:nvSpPr>
      <dsp:spPr>
        <a:xfrm>
          <a:off x="1357965" y="4411299"/>
          <a:ext cx="4887299" cy="11757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431" tIns="124431" rIns="124431" bIns="124431" numCol="1" spcCol="1270" anchor="ctr" anchorCtr="0">
          <a:noAutofit/>
        </a:bodyPr>
        <a:lstStyle/>
        <a:p>
          <a:pPr marL="0" lvl="0" indent="0" algn="l" defTabSz="977900">
            <a:lnSpc>
              <a:spcPct val="90000"/>
            </a:lnSpc>
            <a:spcBef>
              <a:spcPct val="0"/>
            </a:spcBef>
            <a:spcAft>
              <a:spcPct val="35000"/>
            </a:spcAft>
            <a:buNone/>
          </a:pPr>
          <a:r>
            <a:rPr lang="en-US" sz="2200" kern="1200"/>
            <a:t>Corporate culture fosters collaboration and innovation across borders</a:t>
          </a:r>
        </a:p>
      </dsp:txBody>
      <dsp:txXfrm>
        <a:off x="1357965" y="4411299"/>
        <a:ext cx="4887299" cy="1175727"/>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31763D-8401-4CA1-86AD-E90D5D845A74}">
      <dsp:nvSpPr>
        <dsp:cNvPr id="0" name=""/>
        <dsp:cNvSpPr/>
      </dsp:nvSpPr>
      <dsp:spPr>
        <a:xfrm>
          <a:off x="0" y="524133"/>
          <a:ext cx="2918936" cy="1853524"/>
        </a:xfrm>
        <a:prstGeom prst="roundRect">
          <a:avLst>
            <a:gd name="adj" fmla="val 10000"/>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E8571A9-9BFB-468D-A947-98CD89A35CE6}">
      <dsp:nvSpPr>
        <dsp:cNvPr id="0" name=""/>
        <dsp:cNvSpPr/>
      </dsp:nvSpPr>
      <dsp:spPr>
        <a:xfrm>
          <a:off x="324326" y="832243"/>
          <a:ext cx="2918936" cy="1853524"/>
        </a:xfrm>
        <a:prstGeom prst="roundRect">
          <a:avLst>
            <a:gd name="adj" fmla="val 10000"/>
          </a:avLst>
        </a:prstGeom>
        <a:solidFill>
          <a:schemeClr val="lt2">
            <a:alpha val="90000"/>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dirty="0"/>
            <a:t>Often influenced by national origin: US companies tended towards a global approach</a:t>
          </a:r>
        </a:p>
      </dsp:txBody>
      <dsp:txXfrm>
        <a:off x="378614" y="886531"/>
        <a:ext cx="2810360" cy="1744948"/>
      </dsp:txXfrm>
    </dsp:sp>
    <dsp:sp modelId="{FB847C01-4FA6-4DC1-B6B1-4DAFCE48AC25}">
      <dsp:nvSpPr>
        <dsp:cNvPr id="0" name=""/>
        <dsp:cNvSpPr/>
      </dsp:nvSpPr>
      <dsp:spPr>
        <a:xfrm>
          <a:off x="3567588" y="524133"/>
          <a:ext cx="2918936" cy="1853524"/>
        </a:xfrm>
        <a:prstGeom prst="roundRect">
          <a:avLst>
            <a:gd name="adj" fmla="val 10000"/>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9BE784B-29D8-45D5-90ED-956C45D5D666}">
      <dsp:nvSpPr>
        <dsp:cNvPr id="0" name=""/>
        <dsp:cNvSpPr/>
      </dsp:nvSpPr>
      <dsp:spPr>
        <a:xfrm>
          <a:off x="3891915" y="832243"/>
          <a:ext cx="2918936" cy="1853524"/>
        </a:xfrm>
        <a:prstGeom prst="roundRect">
          <a:avLst>
            <a:gd name="adj" fmla="val 10000"/>
          </a:avLst>
        </a:prstGeom>
        <a:solidFill>
          <a:schemeClr val="lt2">
            <a:alpha val="90000"/>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dirty="0"/>
            <a:t>European firms, particularly UK, adopted a multidomestic approach influenced by family capitalism and personal relationships</a:t>
          </a:r>
        </a:p>
      </dsp:txBody>
      <dsp:txXfrm>
        <a:off x="3946203" y="886531"/>
        <a:ext cx="2810360" cy="1744948"/>
      </dsp:txXfrm>
    </dsp:sp>
    <dsp:sp modelId="{8090C0F5-C397-46E3-8CED-F50DBC0486FC}">
      <dsp:nvSpPr>
        <dsp:cNvPr id="0" name=""/>
        <dsp:cNvSpPr/>
      </dsp:nvSpPr>
      <dsp:spPr>
        <a:xfrm>
          <a:off x="7135177" y="524133"/>
          <a:ext cx="2918936" cy="1853524"/>
        </a:xfrm>
        <a:prstGeom prst="roundRect">
          <a:avLst>
            <a:gd name="adj" fmla="val 10000"/>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DB68F82-8CF1-435C-B3C0-1D2A8FDF93B3}">
      <dsp:nvSpPr>
        <dsp:cNvPr id="0" name=""/>
        <dsp:cNvSpPr/>
      </dsp:nvSpPr>
      <dsp:spPr>
        <a:xfrm>
          <a:off x="7459503" y="832243"/>
          <a:ext cx="2918936" cy="1853524"/>
        </a:xfrm>
        <a:prstGeom prst="roundRect">
          <a:avLst>
            <a:gd name="adj" fmla="val 10000"/>
          </a:avLst>
        </a:prstGeom>
        <a:solidFill>
          <a:schemeClr val="lt2">
            <a:alpha val="90000"/>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dirty="0"/>
            <a:t>Japanese companies developed a unique group-orientated approach, </a:t>
          </a:r>
          <a:r>
            <a:rPr lang="en-US" sz="1900" kern="1200" dirty="0" err="1"/>
            <a:t>emphasising</a:t>
          </a:r>
          <a:r>
            <a:rPr lang="en-US" sz="1900" kern="1200" dirty="0"/>
            <a:t> the </a:t>
          </a:r>
          <a:r>
            <a:rPr lang="en-US" sz="1900" kern="1200" dirty="0">
              <a:latin typeface="Aptos Display" panose="020F0302020204030204"/>
            </a:rPr>
            <a:t>long-term</a:t>
          </a:r>
          <a:r>
            <a:rPr lang="en-US" sz="1900" kern="1200" dirty="0"/>
            <a:t> commitment </a:t>
          </a:r>
        </a:p>
      </dsp:txBody>
      <dsp:txXfrm>
        <a:off x="7513791" y="886531"/>
        <a:ext cx="2810360" cy="1744948"/>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47D344-51C4-40E1-B085-B4AC74DE461B}">
      <dsp:nvSpPr>
        <dsp:cNvPr id="0" name=""/>
        <dsp:cNvSpPr/>
      </dsp:nvSpPr>
      <dsp:spPr>
        <a:xfrm>
          <a:off x="947201" y="818755"/>
          <a:ext cx="1451800" cy="14518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471E857-B434-42A6-9297-E97B39DB11EE}">
      <dsp:nvSpPr>
        <dsp:cNvPr id="0" name=""/>
        <dsp:cNvSpPr/>
      </dsp:nvSpPr>
      <dsp:spPr>
        <a:xfrm>
          <a:off x="59990" y="2654049"/>
          <a:ext cx="322622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US" sz="1700" kern="1200"/>
            <a:t>Coca-Cola: offers a standardised product worldwide with minimal adaption</a:t>
          </a:r>
        </a:p>
      </dsp:txBody>
      <dsp:txXfrm>
        <a:off x="59990" y="2654049"/>
        <a:ext cx="3226223" cy="720000"/>
      </dsp:txXfrm>
    </dsp:sp>
    <dsp:sp modelId="{D1E445C1-8BE3-49CE-9D38-1FD9F04DAF2B}">
      <dsp:nvSpPr>
        <dsp:cNvPr id="0" name=""/>
        <dsp:cNvSpPr/>
      </dsp:nvSpPr>
      <dsp:spPr>
        <a:xfrm>
          <a:off x="4738014" y="818755"/>
          <a:ext cx="1451800" cy="14518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174FCA9-4EDB-4804-B38B-4D41B68AE068}">
      <dsp:nvSpPr>
        <dsp:cNvPr id="0" name=""/>
        <dsp:cNvSpPr/>
      </dsp:nvSpPr>
      <dsp:spPr>
        <a:xfrm>
          <a:off x="3850802" y="2654049"/>
          <a:ext cx="322622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US" sz="1700" kern="1200"/>
            <a:t>Microsoft: uniform software products</a:t>
          </a:r>
        </a:p>
      </dsp:txBody>
      <dsp:txXfrm>
        <a:off x="3850802" y="2654049"/>
        <a:ext cx="3226223" cy="720000"/>
      </dsp:txXfrm>
    </dsp:sp>
    <dsp:sp modelId="{A4C8C24D-F863-41C8-83CF-564EECE2C1EA}">
      <dsp:nvSpPr>
        <dsp:cNvPr id="0" name=""/>
        <dsp:cNvSpPr/>
      </dsp:nvSpPr>
      <dsp:spPr>
        <a:xfrm>
          <a:off x="8528826" y="818755"/>
          <a:ext cx="1451800" cy="14518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5F1A0AC-411F-49D0-B4BF-0ED88D50A8D0}">
      <dsp:nvSpPr>
        <dsp:cNvPr id="0" name=""/>
        <dsp:cNvSpPr/>
      </dsp:nvSpPr>
      <dsp:spPr>
        <a:xfrm>
          <a:off x="7641615" y="2654049"/>
          <a:ext cx="322622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US" sz="1700" kern="1200"/>
            <a:t>Intel: standardised computer chips for a global market</a:t>
          </a:r>
        </a:p>
      </dsp:txBody>
      <dsp:txXfrm>
        <a:off x="7641615" y="2654049"/>
        <a:ext cx="3226223" cy="720000"/>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708CE3-FCC5-4EB0-B6A6-06CA7C60A620}">
      <dsp:nvSpPr>
        <dsp:cNvPr id="0" name=""/>
        <dsp:cNvSpPr/>
      </dsp:nvSpPr>
      <dsp:spPr>
        <a:xfrm>
          <a:off x="0" y="2663"/>
          <a:ext cx="666683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1270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A9D1E868-3EB0-4F9B-A260-ACCC4C13D4BA}">
      <dsp:nvSpPr>
        <dsp:cNvPr id="0" name=""/>
        <dsp:cNvSpPr/>
      </dsp:nvSpPr>
      <dsp:spPr>
        <a:xfrm>
          <a:off x="0" y="2663"/>
          <a:ext cx="6666833" cy="1816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US" sz="3600" kern="1200"/>
            <a:t>Most refugees remain in neighbouring countries to their country of origin</a:t>
          </a:r>
        </a:p>
      </dsp:txBody>
      <dsp:txXfrm>
        <a:off x="0" y="2663"/>
        <a:ext cx="6666833" cy="1816197"/>
      </dsp:txXfrm>
    </dsp:sp>
    <dsp:sp modelId="{D3B8BFA6-6DBB-4F61-BB11-56FDACF80838}">
      <dsp:nvSpPr>
        <dsp:cNvPr id="0" name=""/>
        <dsp:cNvSpPr/>
      </dsp:nvSpPr>
      <dsp:spPr>
        <a:xfrm>
          <a:off x="0" y="1818861"/>
          <a:ext cx="6666833" cy="0"/>
        </a:xfrm>
        <a:prstGeom prst="line">
          <a:avLst/>
        </a:prstGeom>
        <a:gradFill rotWithShape="0">
          <a:gsLst>
            <a:gs pos="0">
              <a:schemeClr val="accent2">
                <a:hueOff val="3221807"/>
                <a:satOff val="-9246"/>
                <a:lumOff val="-14805"/>
                <a:alphaOff val="0"/>
                <a:satMod val="103000"/>
                <a:lumMod val="102000"/>
                <a:tint val="94000"/>
              </a:schemeClr>
            </a:gs>
            <a:gs pos="50000">
              <a:schemeClr val="accent2">
                <a:hueOff val="3221807"/>
                <a:satOff val="-9246"/>
                <a:lumOff val="-14805"/>
                <a:alphaOff val="0"/>
                <a:satMod val="110000"/>
                <a:lumMod val="100000"/>
                <a:shade val="100000"/>
              </a:schemeClr>
            </a:gs>
            <a:gs pos="100000">
              <a:schemeClr val="accent2">
                <a:hueOff val="3221807"/>
                <a:satOff val="-9246"/>
                <a:lumOff val="-14805"/>
                <a:alphaOff val="0"/>
                <a:lumMod val="99000"/>
                <a:satMod val="120000"/>
                <a:shade val="78000"/>
              </a:schemeClr>
            </a:gs>
          </a:gsLst>
          <a:lin ang="5400000" scaled="0"/>
        </a:gradFill>
        <a:ln w="12700" cap="flat" cmpd="sng" algn="ctr">
          <a:solidFill>
            <a:schemeClr val="accent2">
              <a:hueOff val="3221807"/>
              <a:satOff val="-9246"/>
              <a:lumOff val="-14805"/>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539EDF6B-AB75-4DE4-9585-66DA4D2EAD18}">
      <dsp:nvSpPr>
        <dsp:cNvPr id="0" name=""/>
        <dsp:cNvSpPr/>
      </dsp:nvSpPr>
      <dsp:spPr>
        <a:xfrm>
          <a:off x="0" y="1818861"/>
          <a:ext cx="6666833" cy="1816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US" sz="3600" kern="1200"/>
            <a:t>Low to middle income countries host the majority of refugees</a:t>
          </a:r>
        </a:p>
      </dsp:txBody>
      <dsp:txXfrm>
        <a:off x="0" y="1818861"/>
        <a:ext cx="6666833" cy="1816197"/>
      </dsp:txXfrm>
    </dsp:sp>
    <dsp:sp modelId="{B3DEEC5B-8915-4A3E-B81D-09E787C56CDB}">
      <dsp:nvSpPr>
        <dsp:cNvPr id="0" name=""/>
        <dsp:cNvSpPr/>
      </dsp:nvSpPr>
      <dsp:spPr>
        <a:xfrm>
          <a:off x="0" y="3635058"/>
          <a:ext cx="6666833" cy="0"/>
        </a:xfrm>
        <a:prstGeom prst="line">
          <a:avLst/>
        </a:prstGeom>
        <a:gradFill rotWithShape="0">
          <a:gsLst>
            <a:gs pos="0">
              <a:schemeClr val="accent2">
                <a:hueOff val="6443614"/>
                <a:satOff val="-18493"/>
                <a:lumOff val="-29609"/>
                <a:alphaOff val="0"/>
                <a:satMod val="103000"/>
                <a:lumMod val="102000"/>
                <a:tint val="94000"/>
              </a:schemeClr>
            </a:gs>
            <a:gs pos="50000">
              <a:schemeClr val="accent2">
                <a:hueOff val="6443614"/>
                <a:satOff val="-18493"/>
                <a:lumOff val="-29609"/>
                <a:alphaOff val="0"/>
                <a:satMod val="110000"/>
                <a:lumMod val="100000"/>
                <a:shade val="100000"/>
              </a:schemeClr>
            </a:gs>
            <a:gs pos="100000">
              <a:schemeClr val="accent2">
                <a:hueOff val="6443614"/>
                <a:satOff val="-18493"/>
                <a:lumOff val="-29609"/>
                <a:alphaOff val="0"/>
                <a:lumMod val="99000"/>
                <a:satMod val="120000"/>
                <a:shade val="78000"/>
              </a:schemeClr>
            </a:gs>
          </a:gsLst>
          <a:lin ang="5400000" scaled="0"/>
        </a:gradFill>
        <a:ln w="12700" cap="flat" cmpd="sng" algn="ctr">
          <a:solidFill>
            <a:schemeClr val="accent2">
              <a:hueOff val="6443614"/>
              <a:satOff val="-18493"/>
              <a:lumOff val="-29609"/>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188C05D2-C46F-4D81-9402-8105E88F6F86}">
      <dsp:nvSpPr>
        <dsp:cNvPr id="0" name=""/>
        <dsp:cNvSpPr/>
      </dsp:nvSpPr>
      <dsp:spPr>
        <a:xfrm>
          <a:off x="0" y="3635058"/>
          <a:ext cx="6666833" cy="18161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US" sz="3600" kern="1200"/>
            <a:t>Largest populations are from Afghanistan, Syria, Venezuela and Ukraine</a:t>
          </a:r>
        </a:p>
      </dsp:txBody>
      <dsp:txXfrm>
        <a:off x="0" y="3635058"/>
        <a:ext cx="6666833" cy="1816197"/>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BC9A2B-3A63-4C16-A37B-CDF18B5A3B10}">
      <dsp:nvSpPr>
        <dsp:cNvPr id="0" name=""/>
        <dsp:cNvSpPr/>
      </dsp:nvSpPr>
      <dsp:spPr>
        <a:xfrm>
          <a:off x="765914" y="707594"/>
          <a:ext cx="1512000" cy="1512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0E3A866-351D-494D-8FD8-3ADC7C25A32A}">
      <dsp:nvSpPr>
        <dsp:cNvPr id="0" name=""/>
        <dsp:cNvSpPr/>
      </dsp:nvSpPr>
      <dsp:spPr>
        <a:xfrm>
          <a:off x="765914" y="2339032"/>
          <a:ext cx="4320000" cy="648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755650">
            <a:lnSpc>
              <a:spcPct val="90000"/>
            </a:lnSpc>
            <a:spcBef>
              <a:spcPct val="0"/>
            </a:spcBef>
            <a:spcAft>
              <a:spcPct val="35000"/>
            </a:spcAft>
            <a:buNone/>
            <a:defRPr b="1"/>
          </a:pPr>
          <a:r>
            <a:rPr lang="en-US" sz="1700" kern="1200"/>
            <a:t>Movement of people from rural to urban areas</a:t>
          </a:r>
        </a:p>
      </dsp:txBody>
      <dsp:txXfrm>
        <a:off x="765914" y="2339032"/>
        <a:ext cx="4320000" cy="648000"/>
      </dsp:txXfrm>
    </dsp:sp>
    <dsp:sp modelId="{7D91F6EE-9091-4827-9A63-1D7A5EE0E045}">
      <dsp:nvSpPr>
        <dsp:cNvPr id="0" name=""/>
        <dsp:cNvSpPr/>
      </dsp:nvSpPr>
      <dsp:spPr>
        <a:xfrm>
          <a:off x="765914" y="3042584"/>
          <a:ext cx="4320000" cy="442626"/>
        </a:xfrm>
        <a:prstGeom prst="rect">
          <a:avLst/>
        </a:prstGeom>
        <a:noFill/>
        <a:ln>
          <a:noFill/>
        </a:ln>
        <a:effectLst/>
      </dsp:spPr>
      <dsp:style>
        <a:lnRef idx="0">
          <a:scrgbClr r="0" g="0" b="0"/>
        </a:lnRef>
        <a:fillRef idx="0">
          <a:scrgbClr r="0" g="0" b="0"/>
        </a:fillRef>
        <a:effectRef idx="0">
          <a:scrgbClr r="0" g="0" b="0"/>
        </a:effectRef>
        <a:fontRef idx="minor"/>
      </dsp:style>
    </dsp:sp>
    <dsp:sp modelId="{111BC076-989D-466C-98C5-3B451D3BE500}">
      <dsp:nvSpPr>
        <dsp:cNvPr id="0" name=""/>
        <dsp:cNvSpPr/>
      </dsp:nvSpPr>
      <dsp:spPr>
        <a:xfrm>
          <a:off x="5841914" y="707594"/>
          <a:ext cx="1512000" cy="1512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2672451-E7F8-4E24-9266-A53E887F88A6}">
      <dsp:nvSpPr>
        <dsp:cNvPr id="0" name=""/>
        <dsp:cNvSpPr/>
      </dsp:nvSpPr>
      <dsp:spPr>
        <a:xfrm>
          <a:off x="5841914" y="2339032"/>
          <a:ext cx="4320000" cy="648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755650">
            <a:lnSpc>
              <a:spcPct val="90000"/>
            </a:lnSpc>
            <a:spcBef>
              <a:spcPct val="0"/>
            </a:spcBef>
            <a:spcAft>
              <a:spcPct val="35000"/>
            </a:spcAft>
            <a:buNone/>
            <a:defRPr b="1"/>
          </a:pPr>
          <a:r>
            <a:rPr lang="en-US" sz="1700" kern="1200"/>
            <a:t>Associated with industrialisation (but also climate change in developing countries)</a:t>
          </a:r>
        </a:p>
      </dsp:txBody>
      <dsp:txXfrm>
        <a:off x="5841914" y="2339032"/>
        <a:ext cx="4320000" cy="648000"/>
      </dsp:txXfrm>
    </dsp:sp>
    <dsp:sp modelId="{E76CA457-0026-424C-9089-3A3D1C5A6C7E}">
      <dsp:nvSpPr>
        <dsp:cNvPr id="0" name=""/>
        <dsp:cNvSpPr/>
      </dsp:nvSpPr>
      <dsp:spPr>
        <a:xfrm>
          <a:off x="5841914" y="3042584"/>
          <a:ext cx="4320000" cy="4426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577850">
            <a:lnSpc>
              <a:spcPct val="90000"/>
            </a:lnSpc>
            <a:spcBef>
              <a:spcPct val="0"/>
            </a:spcBef>
            <a:spcAft>
              <a:spcPct val="35000"/>
            </a:spcAft>
            <a:buNone/>
          </a:pPr>
          <a:r>
            <a:rPr lang="en-US" sz="1300" kern="1200"/>
            <a:t>Precarious agriculture </a:t>
          </a:r>
        </a:p>
        <a:p>
          <a:pPr marL="0" lvl="0" indent="0" algn="l" defTabSz="577850">
            <a:lnSpc>
              <a:spcPct val="90000"/>
            </a:lnSpc>
            <a:spcBef>
              <a:spcPct val="0"/>
            </a:spcBef>
            <a:spcAft>
              <a:spcPct val="35000"/>
            </a:spcAft>
            <a:buNone/>
          </a:pPr>
          <a:r>
            <a:rPr lang="en-US" sz="1300" kern="1200"/>
            <a:t>Desertification/flooding</a:t>
          </a:r>
        </a:p>
      </dsp:txBody>
      <dsp:txXfrm>
        <a:off x="5841914" y="3042584"/>
        <a:ext cx="4320000" cy="442626"/>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81E5CE5-996F-4ADB-8DD0-D505091EFF09}">
      <dsp:nvSpPr>
        <dsp:cNvPr id="0" name=""/>
        <dsp:cNvSpPr/>
      </dsp:nvSpPr>
      <dsp:spPr>
        <a:xfrm>
          <a:off x="0" y="2015960"/>
          <a:ext cx="6666833" cy="40320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1E85E0BD-682E-4DDF-BCF6-02E42921D7B5}">
      <dsp:nvSpPr>
        <dsp:cNvPr id="0" name=""/>
        <dsp:cNvSpPr/>
      </dsp:nvSpPr>
      <dsp:spPr>
        <a:xfrm>
          <a:off x="333341" y="1779799"/>
          <a:ext cx="4666783" cy="47232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6393" tIns="0" rIns="176393" bIns="0" numCol="1" spcCol="1270" anchor="ctr" anchorCtr="0">
          <a:noAutofit/>
        </a:bodyPr>
        <a:lstStyle/>
        <a:p>
          <a:pPr marL="0" lvl="0" indent="0" algn="l" defTabSz="711200">
            <a:lnSpc>
              <a:spcPct val="90000"/>
            </a:lnSpc>
            <a:spcBef>
              <a:spcPct val="0"/>
            </a:spcBef>
            <a:spcAft>
              <a:spcPct val="35000"/>
            </a:spcAft>
            <a:buNone/>
          </a:pPr>
          <a:r>
            <a:rPr lang="en-US" sz="1600" kern="1200"/>
            <a:t>Demographic changes: rise and fall of birth rates</a:t>
          </a:r>
        </a:p>
      </dsp:txBody>
      <dsp:txXfrm>
        <a:off x="356398" y="1802856"/>
        <a:ext cx="4620669" cy="426206"/>
      </dsp:txXfrm>
    </dsp:sp>
    <dsp:sp modelId="{A17266B4-324C-464A-A6EC-E8B130BE26A0}">
      <dsp:nvSpPr>
        <dsp:cNvPr id="0" name=""/>
        <dsp:cNvSpPr/>
      </dsp:nvSpPr>
      <dsp:spPr>
        <a:xfrm>
          <a:off x="0" y="2741719"/>
          <a:ext cx="6666833" cy="932400"/>
        </a:xfrm>
        <a:prstGeom prst="rect">
          <a:avLst/>
        </a:prstGeom>
        <a:solidFill>
          <a:schemeClr val="lt1">
            <a:alpha val="90000"/>
            <a:hueOff val="0"/>
            <a:satOff val="0"/>
            <a:lumOff val="0"/>
            <a:alphaOff val="0"/>
          </a:schemeClr>
        </a:solidFill>
        <a:ln w="12700" cap="flat" cmpd="sng" algn="ctr">
          <a:solidFill>
            <a:schemeClr val="accent2">
              <a:hueOff val="6443614"/>
              <a:satOff val="-18493"/>
              <a:lumOff val="-29609"/>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517420" tIns="333248" rIns="517420" bIns="113792" numCol="1" spcCol="1270" anchor="t" anchorCtr="0">
          <a:noAutofit/>
        </a:bodyPr>
        <a:lstStyle/>
        <a:p>
          <a:pPr marL="171450" lvl="1" indent="-171450" algn="l" defTabSz="711200">
            <a:lnSpc>
              <a:spcPct val="90000"/>
            </a:lnSpc>
            <a:spcBef>
              <a:spcPct val="0"/>
            </a:spcBef>
            <a:spcAft>
              <a:spcPct val="15000"/>
            </a:spcAft>
            <a:buChar char="•"/>
          </a:pPr>
          <a:r>
            <a:rPr lang="en-US" sz="1600" kern="1200"/>
            <a:t>Particular feature of developed countries</a:t>
          </a:r>
        </a:p>
        <a:p>
          <a:pPr marL="171450" lvl="1" indent="-171450" algn="l" defTabSz="711200">
            <a:lnSpc>
              <a:spcPct val="90000"/>
            </a:lnSpc>
            <a:spcBef>
              <a:spcPct val="0"/>
            </a:spcBef>
            <a:spcAft>
              <a:spcPct val="15000"/>
            </a:spcAft>
            <a:buChar char="•"/>
          </a:pPr>
          <a:r>
            <a:rPr lang="en-US" sz="1600" kern="1200"/>
            <a:t>Developing countries tend to have younger populations</a:t>
          </a:r>
        </a:p>
      </dsp:txBody>
      <dsp:txXfrm>
        <a:off x="0" y="2741719"/>
        <a:ext cx="6666833" cy="932400"/>
      </dsp:txXfrm>
    </dsp:sp>
    <dsp:sp modelId="{96B9ED0B-94E8-4295-B909-B6301B6E0F81}">
      <dsp:nvSpPr>
        <dsp:cNvPr id="0" name=""/>
        <dsp:cNvSpPr/>
      </dsp:nvSpPr>
      <dsp:spPr>
        <a:xfrm>
          <a:off x="333341" y="2505560"/>
          <a:ext cx="4666783" cy="472320"/>
        </a:xfrm>
        <a:prstGeom prst="roundRect">
          <a:avLst/>
        </a:prstGeom>
        <a:gradFill rotWithShape="0">
          <a:gsLst>
            <a:gs pos="0">
              <a:schemeClr val="accent2">
                <a:hueOff val="6443614"/>
                <a:satOff val="-18493"/>
                <a:lumOff val="-29609"/>
                <a:alphaOff val="0"/>
                <a:satMod val="103000"/>
                <a:lumMod val="102000"/>
                <a:tint val="94000"/>
              </a:schemeClr>
            </a:gs>
            <a:gs pos="50000">
              <a:schemeClr val="accent2">
                <a:hueOff val="6443614"/>
                <a:satOff val="-18493"/>
                <a:lumOff val="-29609"/>
                <a:alphaOff val="0"/>
                <a:satMod val="110000"/>
                <a:lumMod val="100000"/>
                <a:shade val="100000"/>
              </a:schemeClr>
            </a:gs>
            <a:gs pos="100000">
              <a:schemeClr val="accent2">
                <a:hueOff val="6443614"/>
                <a:satOff val="-18493"/>
                <a:lumOff val="-2960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76393" tIns="0" rIns="176393" bIns="0" numCol="1" spcCol="1270" anchor="ctr" anchorCtr="0">
          <a:noAutofit/>
        </a:bodyPr>
        <a:lstStyle/>
        <a:p>
          <a:pPr marL="0" lvl="0" indent="0" algn="l" defTabSz="711200">
            <a:lnSpc>
              <a:spcPct val="90000"/>
            </a:lnSpc>
            <a:spcBef>
              <a:spcPct val="0"/>
            </a:spcBef>
            <a:spcAft>
              <a:spcPct val="35000"/>
            </a:spcAft>
            <a:buNone/>
          </a:pPr>
          <a:r>
            <a:rPr lang="en-US" sz="1600" kern="1200"/>
            <a:t>Ageing society</a:t>
          </a:r>
        </a:p>
      </dsp:txBody>
      <dsp:txXfrm>
        <a:off x="356398" y="2528617"/>
        <a:ext cx="4620669" cy="426206"/>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EC94722-D6E3-475C-B74C-55B01D861EAE}">
      <dsp:nvSpPr>
        <dsp:cNvPr id="0" name=""/>
        <dsp:cNvSpPr/>
      </dsp:nvSpPr>
      <dsp:spPr>
        <a:xfrm>
          <a:off x="0" y="36440"/>
          <a:ext cx="6666833" cy="1734159"/>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Over the next week, consider the following:</a:t>
          </a:r>
        </a:p>
      </dsp:txBody>
      <dsp:txXfrm>
        <a:off x="84655" y="121095"/>
        <a:ext cx="6497523" cy="1564849"/>
      </dsp:txXfrm>
    </dsp:sp>
    <dsp:sp modelId="{CB4BB5DD-06F5-402E-9318-13455EB98835}">
      <dsp:nvSpPr>
        <dsp:cNvPr id="0" name=""/>
        <dsp:cNvSpPr/>
      </dsp:nvSpPr>
      <dsp:spPr>
        <a:xfrm>
          <a:off x="0" y="1859880"/>
          <a:ext cx="6666833" cy="1734159"/>
        </a:xfrm>
        <a:prstGeom prst="roundRect">
          <a:avLst/>
        </a:prstGeom>
        <a:gradFill rotWithShape="0">
          <a:gsLst>
            <a:gs pos="0">
              <a:schemeClr val="accent5">
                <a:hueOff val="-6076075"/>
                <a:satOff val="-413"/>
                <a:lumOff val="981"/>
                <a:alphaOff val="0"/>
                <a:satMod val="103000"/>
                <a:lumMod val="102000"/>
                <a:tint val="94000"/>
              </a:schemeClr>
            </a:gs>
            <a:gs pos="50000">
              <a:schemeClr val="accent5">
                <a:hueOff val="-6076075"/>
                <a:satOff val="-413"/>
                <a:lumOff val="981"/>
                <a:alphaOff val="0"/>
                <a:satMod val="110000"/>
                <a:lumMod val="100000"/>
                <a:shade val="100000"/>
              </a:schemeClr>
            </a:gs>
            <a:gs pos="100000">
              <a:schemeClr val="accent5">
                <a:hueOff val="-6076075"/>
                <a:satOff val="-413"/>
                <a:lumOff val="98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What are the key barriers to cross-cultural communication in multinational companies?</a:t>
          </a:r>
        </a:p>
      </dsp:txBody>
      <dsp:txXfrm>
        <a:off x="84655" y="1944535"/>
        <a:ext cx="6497523" cy="1564849"/>
      </dsp:txXfrm>
    </dsp:sp>
    <dsp:sp modelId="{E4299F89-5F59-4387-8FB6-31911B107132}">
      <dsp:nvSpPr>
        <dsp:cNvPr id="0" name=""/>
        <dsp:cNvSpPr/>
      </dsp:nvSpPr>
      <dsp:spPr>
        <a:xfrm>
          <a:off x="0" y="3683319"/>
          <a:ext cx="6666833" cy="1734159"/>
        </a:xfrm>
        <a:prstGeom prst="roundRec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a:t>How can these barriers be overcome?</a:t>
          </a:r>
        </a:p>
      </dsp:txBody>
      <dsp:txXfrm>
        <a:off x="84655" y="3767974"/>
        <a:ext cx="6497523" cy="1564849"/>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9.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0.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1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4.xml><?xml version="1.0" encoding="utf-8"?>
<dgm:layoutDef xmlns:dgm="http://schemas.openxmlformats.org/drawingml/2006/diagram" xmlns:a="http://schemas.openxmlformats.org/drawingml/2006/main" uniqueId="urn:microsoft.com/office/officeart/2018/2/layout/IconLabelDescriptionList">
  <dgm:title val="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l" for="ch" forName="iconRect"/>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layout15.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1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FC7EB8D-E1B7-4C05-965D-684FF1A3CEE6}" type="datetimeFigureOut">
              <a:t>5/23/2025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351C10D-B8A3-4AF7-A780-67A556681C5A}" type="slidenum">
              <a:t>‹#›</a:t>
            </a:fld>
            <a:endParaRPr lang="en-US"/>
          </a:p>
        </p:txBody>
      </p:sp>
    </p:spTree>
    <p:extLst>
      <p:ext uri="{BB962C8B-B14F-4D97-AF65-F5344CB8AC3E}">
        <p14:creationId xmlns:p14="http://schemas.microsoft.com/office/powerpoint/2010/main" val="32177780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a:buChar char="•"/>
            </a:pPr>
            <a:r>
              <a:rPr lang="en-US" dirty="0"/>
              <a:t>Universalism vs. Particularism</a:t>
            </a:r>
            <a:br>
              <a:rPr lang="en-US" dirty="0">
                <a:cs typeface="+mn-lt"/>
              </a:rPr>
            </a:br>
            <a:r>
              <a:rPr lang="en-US" dirty="0"/>
              <a:t>This dimension examines whether people prioritize rules (universalism) or relationships (particularism) when making decisions. Universalist cultures focus on formal rules and procedures, while particularist cultures emphasize the importance of relationships and context</a:t>
            </a:r>
          </a:p>
          <a:p>
            <a:pPr marL="285750" indent="-285750">
              <a:buFont typeface="Arial"/>
              <a:buChar char="•"/>
            </a:pPr>
            <a:r>
              <a:rPr lang="en-US" dirty="0"/>
              <a:t>Individualism vs. Communitarianism</a:t>
            </a:r>
            <a:br>
              <a:rPr lang="en-US" dirty="0"/>
            </a:br>
            <a:r>
              <a:rPr lang="en-US" dirty="0"/>
              <a:t>Similar to Hofstede's individualism vs. collectivism dimension, this aspect looks at whether people primarily identify as individuals or as part of a group. Individualistic cultures value personal achievement, while communitarian cultures prioritize group harmony and collective goals</a:t>
            </a:r>
          </a:p>
          <a:p>
            <a:pPr algn="ctr"/>
            <a:r>
              <a:rPr lang="en-US" dirty="0"/>
              <a:t>.</a:t>
            </a:r>
          </a:p>
          <a:p>
            <a:pPr marL="285750" indent="-285750">
              <a:buFont typeface="Arial"/>
              <a:buChar char="•"/>
            </a:pPr>
            <a:r>
              <a:rPr lang="en-US" dirty="0"/>
              <a:t>Specific vs. Diffuse</a:t>
            </a:r>
            <a:br>
              <a:rPr lang="en-US" dirty="0"/>
            </a:br>
            <a:r>
              <a:rPr lang="en-US" dirty="0"/>
              <a:t>This dimension explores how people separate their personal and professional lives. In specific cultures, these aspects are kept distinct, while in diffuse cultures, there's more overlap between work and personal relationships</a:t>
            </a:r>
          </a:p>
          <a:p>
            <a:pPr algn="ctr"/>
            <a:r>
              <a:rPr lang="en-US" dirty="0"/>
              <a:t>.</a:t>
            </a:r>
          </a:p>
          <a:p>
            <a:pPr marL="285750" indent="-285750">
              <a:buFont typeface="Arial"/>
              <a:buChar char="•"/>
            </a:pPr>
            <a:r>
              <a:rPr lang="en-US" dirty="0"/>
              <a:t>Neutral vs. Affective</a:t>
            </a:r>
            <a:br>
              <a:rPr lang="en-US" dirty="0"/>
            </a:br>
            <a:r>
              <a:rPr lang="en-US" dirty="0"/>
              <a:t>This dimension deals with how people express emotions. Neutral cultures tend to control emotions and maintain a more stoic demeanor, while affective cultures are more expressive and open with their feelings</a:t>
            </a:r>
          </a:p>
          <a:p>
            <a:pPr algn="ctr"/>
            <a:r>
              <a:rPr lang="en-US" dirty="0"/>
              <a:t>.</a:t>
            </a:r>
          </a:p>
          <a:p>
            <a:pPr marL="285750" indent="-285750">
              <a:buFont typeface="Arial"/>
              <a:buChar char="•"/>
            </a:pPr>
            <a:r>
              <a:rPr lang="en-US" dirty="0"/>
              <a:t>Achievement vs. Ascription</a:t>
            </a:r>
            <a:br>
              <a:rPr lang="en-US" dirty="0"/>
            </a:br>
            <a:r>
              <a:rPr lang="en-US" dirty="0"/>
              <a:t>This aspect examines how status is accorded in a society. In achievement-oriented cultures, status is based on personal accomplishments, while in ascription-oriented cultures, status is derived from factors such as age, class, gender, or education</a:t>
            </a:r>
          </a:p>
          <a:p>
            <a:pPr algn="ctr"/>
            <a:r>
              <a:rPr lang="en-US" dirty="0"/>
              <a:t>.</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E351C10D-B8A3-4AF7-A780-67A556681C5A}" type="slidenum">
              <a:t>20</a:t>
            </a:fld>
            <a:endParaRPr lang="en-US"/>
          </a:p>
        </p:txBody>
      </p:sp>
    </p:spTree>
    <p:extLst>
      <p:ext uri="{BB962C8B-B14F-4D97-AF65-F5344CB8AC3E}">
        <p14:creationId xmlns:p14="http://schemas.microsoft.com/office/powerpoint/2010/main" val="4846684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International remittances surged </a:t>
            </a:r>
            <a:r>
              <a:rPr lang="en-US" dirty="0" err="1">
                <a:cs typeface="Calibri"/>
              </a:rPr>
              <a:t>nby</a:t>
            </a:r>
            <a:r>
              <a:rPr lang="en-US" dirty="0">
                <a:cs typeface="Calibri"/>
              </a:rPr>
              <a:t> 650% between 2000 and 2022 $831 billion.  to low and middle income countries, $647 billion, surpassing FDI </a:t>
            </a:r>
          </a:p>
        </p:txBody>
      </p:sp>
      <p:sp>
        <p:nvSpPr>
          <p:cNvPr id="4" name="Slide Number Placeholder 3"/>
          <p:cNvSpPr>
            <a:spLocks noGrp="1"/>
          </p:cNvSpPr>
          <p:nvPr>
            <p:ph type="sldNum" sz="quarter" idx="5"/>
          </p:nvPr>
        </p:nvSpPr>
        <p:spPr/>
        <p:txBody>
          <a:bodyPr/>
          <a:lstStyle/>
          <a:p>
            <a:fld id="{E351C10D-B8A3-4AF7-A780-67A556681C5A}" type="slidenum">
              <a:rPr lang="en-US"/>
              <a:t>34</a:t>
            </a:fld>
            <a:endParaRPr lang="en-US"/>
          </a:p>
        </p:txBody>
      </p:sp>
    </p:spTree>
    <p:extLst>
      <p:ext uri="{BB962C8B-B14F-4D97-AF65-F5344CB8AC3E}">
        <p14:creationId xmlns:p14="http://schemas.microsoft.com/office/powerpoint/2010/main" val="15542928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Ongoing conflicts and </a:t>
            </a:r>
            <a:r>
              <a:rPr lang="en-US" dirty="0" err="1">
                <a:cs typeface="Calibri"/>
              </a:rPr>
              <a:t>violance</a:t>
            </a:r>
            <a:r>
              <a:rPr lang="en-US" dirty="0">
                <a:cs typeface="Calibri"/>
              </a:rPr>
              <a:t>: Sudan, Myanmar, Ukraine. Impact of climate change</a:t>
            </a:r>
          </a:p>
        </p:txBody>
      </p:sp>
      <p:sp>
        <p:nvSpPr>
          <p:cNvPr id="4" name="Slide Number Placeholder 3"/>
          <p:cNvSpPr>
            <a:spLocks noGrp="1"/>
          </p:cNvSpPr>
          <p:nvPr>
            <p:ph type="sldNum" sz="quarter" idx="5"/>
          </p:nvPr>
        </p:nvSpPr>
        <p:spPr/>
        <p:txBody>
          <a:bodyPr/>
          <a:lstStyle/>
          <a:p>
            <a:fld id="{E351C10D-B8A3-4AF7-A780-67A556681C5A}" type="slidenum">
              <a:rPr lang="en-US"/>
              <a:t>35</a:t>
            </a:fld>
            <a:endParaRPr lang="en-US"/>
          </a:p>
        </p:txBody>
      </p:sp>
    </p:spTree>
    <p:extLst>
      <p:ext uri="{BB962C8B-B14F-4D97-AF65-F5344CB8AC3E}">
        <p14:creationId xmlns:p14="http://schemas.microsoft.com/office/powerpoint/2010/main" val="17825751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In </a:t>
            </a:r>
            <a:r>
              <a:rPr lang="en-US" dirty="0" err="1">
                <a:cs typeface="Calibri"/>
              </a:rPr>
              <a:t>devloping</a:t>
            </a:r>
            <a:r>
              <a:rPr lang="en-US" dirty="0">
                <a:cs typeface="Calibri"/>
              </a:rPr>
              <a:t> countries, this leads to </a:t>
            </a:r>
            <a:r>
              <a:rPr lang="en-US" dirty="0" err="1">
                <a:cs typeface="Calibri"/>
              </a:rPr>
              <a:t>furether</a:t>
            </a:r>
            <a:r>
              <a:rPr lang="en-US" dirty="0">
                <a:cs typeface="Calibri"/>
              </a:rPr>
              <a:t> </a:t>
            </a:r>
            <a:r>
              <a:rPr lang="en-US" dirty="0" err="1">
                <a:cs typeface="Calibri"/>
              </a:rPr>
              <a:t>priblkems</a:t>
            </a:r>
            <a:r>
              <a:rPr lang="en-US" dirty="0">
                <a:cs typeface="Calibri"/>
              </a:rPr>
              <a:t> in </a:t>
            </a:r>
            <a:r>
              <a:rPr lang="en-US" dirty="0" err="1">
                <a:cs typeface="Calibri"/>
              </a:rPr>
              <a:t>relaiton</a:t>
            </a:r>
            <a:r>
              <a:rPr lang="en-US" dirty="0">
                <a:cs typeface="Calibri"/>
              </a:rPr>
              <a:t> to security, poor housing, unemployment, health infrastructure </a:t>
            </a:r>
          </a:p>
        </p:txBody>
      </p:sp>
      <p:sp>
        <p:nvSpPr>
          <p:cNvPr id="4" name="Slide Number Placeholder 3"/>
          <p:cNvSpPr>
            <a:spLocks noGrp="1"/>
          </p:cNvSpPr>
          <p:nvPr>
            <p:ph type="sldNum" sz="quarter" idx="5"/>
          </p:nvPr>
        </p:nvSpPr>
        <p:spPr/>
        <p:txBody>
          <a:bodyPr/>
          <a:lstStyle/>
          <a:p>
            <a:fld id="{E351C10D-B8A3-4AF7-A780-67A556681C5A}" type="slidenum">
              <a:rPr lang="en-US"/>
              <a:t>37</a:t>
            </a:fld>
            <a:endParaRPr lang="en-US"/>
          </a:p>
        </p:txBody>
      </p:sp>
    </p:spTree>
    <p:extLst>
      <p:ext uri="{BB962C8B-B14F-4D97-AF65-F5344CB8AC3E}">
        <p14:creationId xmlns:p14="http://schemas.microsoft.com/office/powerpoint/2010/main" val="35405194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5/23/2025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5/23/2025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5/23/2025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5/23/2025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5/23/2025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5/23/2025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5/23/2025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5/23/2025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5/23/2025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5/23/2025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5/23/2025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5/23/2025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jhiblog.org/2015/06/29/when-did-amish-become-old-fashioned/" TargetMode="External"/><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slideLayout" Target="../slideLayouts/slideLayout2.xml"/><Relationship Id="rId1" Type="http://schemas.openxmlformats.org/officeDocument/2006/relationships/video" Target="https://www.youtube.com/embed/9oYfhTC9lIQ?feature=oembed" TargetMode="Externa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30.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32.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33.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37.xml.rels><?xml version="1.0" encoding="UTF-8" standalone="yes"?>
<Relationships xmlns="http://schemas.openxmlformats.org/package/2006/relationships"><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38.xml.rels><?xml version="1.0" encoding="UTF-8" standalone="yes"?>
<Relationships xmlns="http://schemas.openxmlformats.org/package/2006/relationships"><Relationship Id="rId3" Type="http://schemas.openxmlformats.org/officeDocument/2006/relationships/diagramLayout" Target="../diagrams/layout15.xml"/><Relationship Id="rId2" Type="http://schemas.openxmlformats.org/officeDocument/2006/relationships/diagramData" Target="../diagrams/data15.xml"/><Relationship Id="rId1" Type="http://schemas.openxmlformats.org/officeDocument/2006/relationships/slideLayout" Target="../slideLayouts/slideLayout2.xml"/><Relationship Id="rId6" Type="http://schemas.microsoft.com/office/2007/relationships/diagramDrawing" Target="../diagrams/drawing15.xml"/><Relationship Id="rId5" Type="http://schemas.openxmlformats.org/officeDocument/2006/relationships/diagramColors" Target="../diagrams/colors15.xml"/><Relationship Id="rId4" Type="http://schemas.openxmlformats.org/officeDocument/2006/relationships/diagramQuickStyle" Target="../diagrams/quickStyle15.xml"/></Relationships>
</file>

<file path=ppt/slides/_rels/slide39.xml.rels><?xml version="1.0" encoding="UTF-8" standalone="yes"?>
<Relationships xmlns="http://schemas.openxmlformats.org/package/2006/relationships"><Relationship Id="rId2" Type="http://schemas.openxmlformats.org/officeDocument/2006/relationships/image" Target="../media/image42.jpe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diagramLayout" Target="../diagrams/layout16.xml"/><Relationship Id="rId2" Type="http://schemas.openxmlformats.org/officeDocument/2006/relationships/diagramData" Target="../diagrams/data16.xml"/><Relationship Id="rId1" Type="http://schemas.openxmlformats.org/officeDocument/2006/relationships/slideLayout" Target="../slideLayouts/slideLayout2.xml"/><Relationship Id="rId6" Type="http://schemas.microsoft.com/office/2007/relationships/diagramDrawing" Target="../diagrams/drawing16.xml"/><Relationship Id="rId5" Type="http://schemas.openxmlformats.org/officeDocument/2006/relationships/diagramColors" Target="../diagrams/colors16.xml"/><Relationship Id="rId4" Type="http://schemas.openxmlformats.org/officeDocument/2006/relationships/diagramQuickStyle" Target="../diagrams/quickStyle1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5A59F003-E00A-43F9-91DC-CC54E3B874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Multi-colored confetti">
            <a:extLst>
              <a:ext uri="{FF2B5EF4-FFF2-40B4-BE49-F238E27FC236}">
                <a16:creationId xmlns:a16="http://schemas.microsoft.com/office/drawing/2014/main" id="{92ED1962-5145-136D-CAAE-337A96976348}"/>
              </a:ext>
            </a:extLst>
          </p:cNvPr>
          <p:cNvPicPr>
            <a:picLocks noChangeAspect="1"/>
          </p:cNvPicPr>
          <p:nvPr/>
        </p:nvPicPr>
        <p:blipFill>
          <a:blip r:embed="rId2"/>
          <a:srcRect l="9091" t="23391"/>
          <a:stretch>
            <a:fillRect/>
          </a:stretch>
        </p:blipFill>
        <p:spPr>
          <a:xfrm>
            <a:off x="20" y="10"/>
            <a:ext cx="12191981" cy="6857990"/>
          </a:xfrm>
          <a:prstGeom prst="rect">
            <a:avLst/>
          </a:prstGeom>
        </p:spPr>
      </p:pic>
      <p:sp>
        <p:nvSpPr>
          <p:cNvPr id="18" name="Rectangle 17">
            <a:extLst>
              <a:ext uri="{FF2B5EF4-FFF2-40B4-BE49-F238E27FC236}">
                <a16:creationId xmlns:a16="http://schemas.microsoft.com/office/drawing/2014/main" id="{D74A4382-E3AD-430A-9A1F-DFA3E0E77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799865" y="-1524511"/>
            <a:ext cx="4592270" cy="12192001"/>
          </a:xfrm>
          <a:prstGeom prst="rect">
            <a:avLst/>
          </a:prstGeom>
          <a:gradFill>
            <a:gsLst>
              <a:gs pos="35000">
                <a:schemeClr val="tx1">
                  <a:alpha val="46000"/>
                </a:schemeClr>
              </a:gs>
              <a:gs pos="21000">
                <a:schemeClr val="tx1">
                  <a:alpha val="30000"/>
                </a:schemeClr>
              </a:gs>
              <a:gs pos="0">
                <a:schemeClr val="tx1">
                  <a:alpha val="0"/>
                </a:schemeClr>
              </a:gs>
              <a:gs pos="100000">
                <a:schemeClr val="tx1">
                  <a:alpha val="9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404553" y="3091928"/>
            <a:ext cx="9078562" cy="2387600"/>
          </a:xfrm>
        </p:spPr>
        <p:txBody>
          <a:bodyPr>
            <a:normAutofit/>
          </a:bodyPr>
          <a:lstStyle/>
          <a:p>
            <a:pPr algn="l"/>
            <a:r>
              <a:rPr lang="en-US" sz="6600">
                <a:solidFill>
                  <a:schemeClr val="bg1"/>
                </a:solidFill>
              </a:rPr>
              <a:t>Culture and societies</a:t>
            </a:r>
          </a:p>
        </p:txBody>
      </p:sp>
      <p:sp>
        <p:nvSpPr>
          <p:cNvPr id="20" name="Rectangle: Rounded Corners 19">
            <a:extLst>
              <a:ext uri="{FF2B5EF4-FFF2-40B4-BE49-F238E27FC236}">
                <a16:creationId xmlns:a16="http://schemas.microsoft.com/office/drawing/2014/main" id="{79F40191-0F44-4FD1-82CC-ACB507C14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575039"/>
            <a:ext cx="9785897" cy="685800"/>
          </a:xfrm>
          <a:prstGeom prst="roundRect">
            <a:avLst>
              <a:gd name="adj"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p:cNvSpPr>
            <a:spLocks noGrp="1"/>
          </p:cNvSpPr>
          <p:nvPr>
            <p:ph type="subTitle" idx="1"/>
          </p:nvPr>
        </p:nvSpPr>
        <p:spPr>
          <a:xfrm>
            <a:off x="404553" y="5624945"/>
            <a:ext cx="9078562" cy="592975"/>
          </a:xfrm>
        </p:spPr>
        <p:txBody>
          <a:bodyPr vert="horz" lIns="91440" tIns="45720" rIns="91440" bIns="45720" rtlCol="0" anchor="ctr">
            <a:normAutofit/>
          </a:bodyPr>
          <a:lstStyle/>
          <a:p>
            <a:pPr algn="l"/>
            <a:r>
              <a:rPr lang="en-US">
                <a:solidFill>
                  <a:schemeClr val="bg1"/>
                </a:solidFill>
              </a:rPr>
              <a:t>23rd May 2025</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4C57F8-ECA2-1FF1-61B8-EBA184120B7B}"/>
              </a:ext>
            </a:extLst>
          </p:cNvPr>
          <p:cNvSpPr>
            <a:spLocks noGrp="1"/>
          </p:cNvSpPr>
          <p:nvPr>
            <p:ph type="title"/>
          </p:nvPr>
        </p:nvSpPr>
        <p:spPr>
          <a:xfrm>
            <a:off x="761803" y="350196"/>
            <a:ext cx="4646904" cy="1624520"/>
          </a:xfrm>
        </p:spPr>
        <p:txBody>
          <a:bodyPr anchor="ctr">
            <a:normAutofit/>
          </a:bodyPr>
          <a:lstStyle/>
          <a:p>
            <a:r>
              <a:rPr lang="en-US" sz="4000"/>
              <a:t>Agenda</a:t>
            </a:r>
          </a:p>
        </p:txBody>
      </p:sp>
      <p:sp>
        <p:nvSpPr>
          <p:cNvPr id="3" name="Content Placeholder 2">
            <a:extLst>
              <a:ext uri="{FF2B5EF4-FFF2-40B4-BE49-F238E27FC236}">
                <a16:creationId xmlns:a16="http://schemas.microsoft.com/office/drawing/2014/main" id="{1E995557-65DF-6517-A8E4-CDA83EB361B2}"/>
              </a:ext>
            </a:extLst>
          </p:cNvPr>
          <p:cNvSpPr>
            <a:spLocks noGrp="1"/>
          </p:cNvSpPr>
          <p:nvPr>
            <p:ph idx="1"/>
          </p:nvPr>
        </p:nvSpPr>
        <p:spPr>
          <a:xfrm>
            <a:off x="761802" y="2743200"/>
            <a:ext cx="4646905" cy="3613149"/>
          </a:xfrm>
        </p:spPr>
        <p:txBody>
          <a:bodyPr vert="horz" lIns="91440" tIns="45720" rIns="91440" bIns="45720" rtlCol="0" anchor="ctr">
            <a:normAutofit/>
          </a:bodyPr>
          <a:lstStyle/>
          <a:p>
            <a:r>
              <a:rPr lang="en-US" sz="2000"/>
              <a:t>What is culture?</a:t>
            </a:r>
          </a:p>
          <a:p>
            <a:r>
              <a:rPr lang="en-US" sz="2000"/>
              <a:t>National culture</a:t>
            </a:r>
          </a:p>
          <a:p>
            <a:r>
              <a:rPr lang="en-US" sz="2000"/>
              <a:t>Language &amp; religion</a:t>
            </a:r>
          </a:p>
          <a:p>
            <a:r>
              <a:rPr lang="en-US" sz="2000"/>
              <a:t>Culture theories</a:t>
            </a:r>
          </a:p>
          <a:p>
            <a:r>
              <a:rPr lang="en-US" sz="2000"/>
              <a:t>Organisational culture</a:t>
            </a:r>
          </a:p>
          <a:p>
            <a:r>
              <a:rPr lang="en-US" sz="2000"/>
              <a:t>Changing societies</a:t>
            </a:r>
          </a:p>
          <a:p>
            <a:r>
              <a:rPr lang="en-US" sz="2000"/>
              <a:t>Challenges &amp; responsibilities</a:t>
            </a:r>
          </a:p>
          <a:p>
            <a:r>
              <a:rPr lang="en-US" sz="2000"/>
              <a:t>Conclusions</a:t>
            </a:r>
          </a:p>
        </p:txBody>
      </p:sp>
      <p:pic>
        <p:nvPicPr>
          <p:cNvPr id="5" name="Picture 4" descr="Colorful carved figures of humans">
            <a:extLst>
              <a:ext uri="{FF2B5EF4-FFF2-40B4-BE49-F238E27FC236}">
                <a16:creationId xmlns:a16="http://schemas.microsoft.com/office/drawing/2014/main" id="{E8CCAAD5-753C-BFC9-E48B-1EF5887DE1CD}"/>
              </a:ext>
            </a:extLst>
          </p:cNvPr>
          <p:cNvPicPr>
            <a:picLocks noChangeAspect="1"/>
          </p:cNvPicPr>
          <p:nvPr/>
        </p:nvPicPr>
        <p:blipFill>
          <a:blip r:embed="rId2"/>
          <a:srcRect l="18705" r="17893" b="-10"/>
          <a:stretch/>
        </p:blipFill>
        <p:spPr>
          <a:xfrm>
            <a:off x="6096000" y="1"/>
            <a:ext cx="6102825" cy="6858000"/>
          </a:xfrm>
          <a:prstGeom prst="rect">
            <a:avLst/>
          </a:prstGeom>
        </p:spPr>
      </p:pic>
    </p:spTree>
    <p:extLst>
      <p:ext uri="{BB962C8B-B14F-4D97-AF65-F5344CB8AC3E}">
        <p14:creationId xmlns:p14="http://schemas.microsoft.com/office/powerpoint/2010/main" val="32647789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CE9D04D-A030-6105-D892-B103EEDE0F9D}"/>
              </a:ext>
            </a:extLst>
          </p:cNvPr>
          <p:cNvSpPr>
            <a:spLocks noGrp="1"/>
          </p:cNvSpPr>
          <p:nvPr>
            <p:ph type="title"/>
          </p:nvPr>
        </p:nvSpPr>
        <p:spPr>
          <a:xfrm>
            <a:off x="761803" y="350196"/>
            <a:ext cx="4646904" cy="1624520"/>
          </a:xfrm>
        </p:spPr>
        <p:txBody>
          <a:bodyPr anchor="ctr">
            <a:normAutofit/>
          </a:bodyPr>
          <a:lstStyle/>
          <a:p>
            <a:r>
              <a:rPr lang="en-US" sz="4000"/>
              <a:t>What happened in China?</a:t>
            </a:r>
          </a:p>
        </p:txBody>
      </p:sp>
      <p:sp>
        <p:nvSpPr>
          <p:cNvPr id="3" name="Content Placeholder 2">
            <a:extLst>
              <a:ext uri="{FF2B5EF4-FFF2-40B4-BE49-F238E27FC236}">
                <a16:creationId xmlns:a16="http://schemas.microsoft.com/office/drawing/2014/main" id="{AE6598F4-102B-BA60-A712-396220DCB4A3}"/>
              </a:ext>
            </a:extLst>
          </p:cNvPr>
          <p:cNvSpPr>
            <a:spLocks noGrp="1"/>
          </p:cNvSpPr>
          <p:nvPr>
            <p:ph idx="1"/>
          </p:nvPr>
        </p:nvSpPr>
        <p:spPr>
          <a:xfrm>
            <a:off x="761802" y="2743200"/>
            <a:ext cx="4646905" cy="3613149"/>
          </a:xfrm>
        </p:spPr>
        <p:txBody>
          <a:bodyPr vert="horz" lIns="91440" tIns="45720" rIns="91440" bIns="45720" rtlCol="0" anchor="ctr">
            <a:normAutofit/>
          </a:bodyPr>
          <a:lstStyle/>
          <a:p>
            <a:r>
              <a:rPr lang="en-US" sz="2000"/>
              <a:t>Case study discussion</a:t>
            </a:r>
          </a:p>
        </p:txBody>
      </p:sp>
      <p:pic>
        <p:nvPicPr>
          <p:cNvPr id="5" name="Picture 4">
            <a:extLst>
              <a:ext uri="{FF2B5EF4-FFF2-40B4-BE49-F238E27FC236}">
                <a16:creationId xmlns:a16="http://schemas.microsoft.com/office/drawing/2014/main" id="{AC076E27-ABA2-1B63-3BD8-212D7C8D98EC}"/>
              </a:ext>
            </a:extLst>
          </p:cNvPr>
          <p:cNvPicPr>
            <a:picLocks noChangeAspect="1"/>
          </p:cNvPicPr>
          <p:nvPr/>
        </p:nvPicPr>
        <p:blipFill>
          <a:blip r:embed="rId2"/>
          <a:srcRect l="12589" r="40483" b="6250"/>
          <a:stretch>
            <a:fillRect/>
          </a:stretch>
        </p:blipFill>
        <p:spPr>
          <a:xfrm>
            <a:off x="6096000" y="1"/>
            <a:ext cx="6102825" cy="6858000"/>
          </a:xfrm>
          <a:prstGeom prst="rect">
            <a:avLst/>
          </a:prstGeom>
        </p:spPr>
      </p:pic>
    </p:spTree>
    <p:extLst>
      <p:ext uri="{BB962C8B-B14F-4D97-AF65-F5344CB8AC3E}">
        <p14:creationId xmlns:p14="http://schemas.microsoft.com/office/powerpoint/2010/main" val="23685427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horse pulling a carriage&#10;&#10;Description automatically generated">
            <a:extLst>
              <a:ext uri="{FF2B5EF4-FFF2-40B4-BE49-F238E27FC236}">
                <a16:creationId xmlns:a16="http://schemas.microsoft.com/office/drawing/2014/main" id="{FA9D6D17-560D-1674-6E86-E192F2298C4B}"/>
              </a:ext>
            </a:extLst>
          </p:cNvPr>
          <p:cNvPicPr>
            <a:picLocks noChangeAspect="1"/>
          </p:cNvPicPr>
          <p:nvPr/>
        </p:nvPicPr>
        <p:blipFill>
          <a:blip r:embed="rId2">
            <a:extLst>
              <a:ext uri="{837473B0-CC2E-450A-ABE3-18F120FF3D39}">
                <a1611:picAttrSrcUrl xmlns:a1611="http://schemas.microsoft.com/office/drawing/2016/11/main" r:id="rId3"/>
              </a:ext>
            </a:extLst>
          </a:blip>
          <a:srcRect l="16468" r="13033"/>
          <a:stretch/>
        </p:blipFill>
        <p:spPr>
          <a:xfrm>
            <a:off x="1" y="10"/>
            <a:ext cx="9669642" cy="6857990"/>
          </a:xfrm>
          <a:prstGeom prst="rect">
            <a:avLst/>
          </a:prstGeom>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5D38D7C-D181-7EF8-CDB3-0A5E0C98724C}"/>
              </a:ext>
            </a:extLst>
          </p:cNvPr>
          <p:cNvSpPr>
            <a:spLocks noGrp="1"/>
          </p:cNvSpPr>
          <p:nvPr>
            <p:ph type="title"/>
          </p:nvPr>
        </p:nvSpPr>
        <p:spPr>
          <a:xfrm>
            <a:off x="7531610" y="365125"/>
            <a:ext cx="3822189" cy="1899912"/>
          </a:xfrm>
        </p:spPr>
        <p:txBody>
          <a:bodyPr>
            <a:normAutofit/>
          </a:bodyPr>
          <a:lstStyle/>
          <a:p>
            <a:r>
              <a:rPr lang="en-US" sz="4000"/>
              <a:t>What is culture?</a:t>
            </a:r>
          </a:p>
        </p:txBody>
      </p:sp>
      <p:sp>
        <p:nvSpPr>
          <p:cNvPr id="3" name="Content Placeholder 2">
            <a:extLst>
              <a:ext uri="{FF2B5EF4-FFF2-40B4-BE49-F238E27FC236}">
                <a16:creationId xmlns:a16="http://schemas.microsoft.com/office/drawing/2014/main" id="{C4FE4A9F-FE4E-1BB6-CFC4-069EC5505F7E}"/>
              </a:ext>
            </a:extLst>
          </p:cNvPr>
          <p:cNvSpPr>
            <a:spLocks noGrp="1"/>
          </p:cNvSpPr>
          <p:nvPr>
            <p:ph idx="1"/>
          </p:nvPr>
        </p:nvSpPr>
        <p:spPr>
          <a:xfrm>
            <a:off x="7531610" y="2434201"/>
            <a:ext cx="3822189" cy="3742762"/>
          </a:xfrm>
        </p:spPr>
        <p:txBody>
          <a:bodyPr vert="horz" lIns="91440" tIns="45720" rIns="91440" bIns="45720" rtlCol="0">
            <a:normAutofit/>
          </a:bodyPr>
          <a:lstStyle/>
          <a:p>
            <a:r>
              <a:rPr lang="en-US" sz="2000"/>
              <a:t>Culture "a shared way of life for a group of socially interacting people"</a:t>
            </a:r>
          </a:p>
          <a:p>
            <a:pPr lvl="1">
              <a:buFont typeface="Courier New" panose="020B0604020202020204" pitchFamily="34" charset="0"/>
              <a:buChar char="o"/>
            </a:pPr>
            <a:r>
              <a:rPr lang="en-US" sz="2000"/>
              <a:t>Cohesive</a:t>
            </a:r>
          </a:p>
          <a:p>
            <a:pPr lvl="1">
              <a:buFont typeface="Courier New" panose="020B0604020202020204" pitchFamily="34" charset="0"/>
              <a:buChar char="o"/>
            </a:pPr>
            <a:r>
              <a:rPr lang="en-US" sz="2000"/>
              <a:t>Whole society or a smaller group (Amish within the US)</a:t>
            </a:r>
          </a:p>
        </p:txBody>
      </p:sp>
      <p:sp>
        <p:nvSpPr>
          <p:cNvPr id="5" name="TextBox 4">
            <a:extLst>
              <a:ext uri="{FF2B5EF4-FFF2-40B4-BE49-F238E27FC236}">
                <a16:creationId xmlns:a16="http://schemas.microsoft.com/office/drawing/2014/main" id="{FE285EA7-1741-FD59-33B9-8DCDDF61BEB8}"/>
              </a:ext>
            </a:extLst>
          </p:cNvPr>
          <p:cNvSpPr txBox="1"/>
          <p:nvPr/>
        </p:nvSpPr>
        <p:spPr>
          <a:xfrm>
            <a:off x="1" y="6172201"/>
            <a:ext cx="9669642" cy="685799"/>
          </a:xfrm>
          <a:prstGeom prst="rect">
            <a:avLst/>
          </a:prstGeom>
          <a:solidFill>
            <a:srgbClr val="000000">
              <a:alpha val="50000"/>
            </a:srgbClr>
          </a:solidFill>
          <a:ln>
            <a:noFill/>
          </a:ln>
        </p:spPr>
        <p:txBody>
          <a:bodyPr wrap="square">
            <a:noAutofit/>
          </a:bodyPr>
          <a:lstStyle/>
          <a:p>
            <a:pPr algn="ctr">
              <a:spcAft>
                <a:spcPts val="600"/>
              </a:spcAft>
            </a:pPr>
            <a:r>
              <a:rPr lang="en-US" sz="1300">
                <a:solidFill>
                  <a:srgbClr val="FFFFFF"/>
                </a:solidFill>
              </a:rPr>
              <a:t>ThePhoto by PhotoAuthor is licensed under CCYYSA.</a:t>
            </a:r>
          </a:p>
        </p:txBody>
      </p:sp>
    </p:spTree>
    <p:extLst>
      <p:ext uri="{BB962C8B-B14F-4D97-AF65-F5344CB8AC3E}">
        <p14:creationId xmlns:p14="http://schemas.microsoft.com/office/powerpoint/2010/main" val="42822260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3C3660-10B0-6586-EE28-D5FC5F1E7C73}"/>
              </a:ext>
            </a:extLst>
          </p:cNvPr>
          <p:cNvSpPr>
            <a:spLocks noGrp="1"/>
          </p:cNvSpPr>
          <p:nvPr>
            <p:ph type="title"/>
          </p:nvPr>
        </p:nvSpPr>
        <p:spPr/>
        <p:txBody>
          <a:bodyPr/>
          <a:lstStyle/>
          <a:p>
            <a:r>
              <a:rPr lang="en-US" dirty="0"/>
              <a:t>Culture</a:t>
            </a:r>
          </a:p>
        </p:txBody>
      </p:sp>
      <p:sp>
        <p:nvSpPr>
          <p:cNvPr id="3" name="Text Placeholder 2">
            <a:extLst>
              <a:ext uri="{FF2B5EF4-FFF2-40B4-BE49-F238E27FC236}">
                <a16:creationId xmlns:a16="http://schemas.microsoft.com/office/drawing/2014/main" id="{68F5BB7E-AAED-4F6F-2C23-373D2BD6E9FE}"/>
              </a:ext>
            </a:extLst>
          </p:cNvPr>
          <p:cNvSpPr>
            <a:spLocks noGrp="1"/>
          </p:cNvSpPr>
          <p:nvPr>
            <p:ph type="body" idx="1"/>
          </p:nvPr>
        </p:nvSpPr>
        <p:spPr/>
        <p:txBody>
          <a:bodyPr/>
          <a:lstStyle/>
          <a:p>
            <a:r>
              <a:rPr lang="en-US" dirty="0"/>
              <a:t>Ethnocentrism</a:t>
            </a:r>
          </a:p>
        </p:txBody>
      </p:sp>
      <p:sp>
        <p:nvSpPr>
          <p:cNvPr id="4" name="Content Placeholder 3">
            <a:extLst>
              <a:ext uri="{FF2B5EF4-FFF2-40B4-BE49-F238E27FC236}">
                <a16:creationId xmlns:a16="http://schemas.microsoft.com/office/drawing/2014/main" id="{6109432A-5A7B-2AB6-0111-C38B93B0FB87}"/>
              </a:ext>
            </a:extLst>
          </p:cNvPr>
          <p:cNvSpPr>
            <a:spLocks noGrp="1"/>
          </p:cNvSpPr>
          <p:nvPr>
            <p:ph sz="half" idx="2"/>
          </p:nvPr>
        </p:nvSpPr>
        <p:spPr/>
        <p:txBody>
          <a:bodyPr vert="horz" lIns="91440" tIns="45720" rIns="91440" bIns="45720" rtlCol="0" anchor="t">
            <a:normAutofit/>
          </a:bodyPr>
          <a:lstStyle/>
          <a:p>
            <a:r>
              <a:rPr lang="en-US" dirty="0"/>
              <a:t>Where we see the world only through the lens of our own culture</a:t>
            </a:r>
          </a:p>
        </p:txBody>
      </p:sp>
      <p:sp>
        <p:nvSpPr>
          <p:cNvPr id="5" name="Text Placeholder 4">
            <a:extLst>
              <a:ext uri="{FF2B5EF4-FFF2-40B4-BE49-F238E27FC236}">
                <a16:creationId xmlns:a16="http://schemas.microsoft.com/office/drawing/2014/main" id="{F2FC1DDC-34EE-22F6-313F-37CEE6FCF59F}"/>
              </a:ext>
            </a:extLst>
          </p:cNvPr>
          <p:cNvSpPr>
            <a:spLocks noGrp="1"/>
          </p:cNvSpPr>
          <p:nvPr>
            <p:ph type="body" sz="quarter" idx="3"/>
          </p:nvPr>
        </p:nvSpPr>
        <p:spPr/>
        <p:txBody>
          <a:bodyPr/>
          <a:lstStyle/>
          <a:p>
            <a:r>
              <a:rPr lang="en-US" dirty="0"/>
              <a:t>Polycentrism</a:t>
            </a:r>
          </a:p>
        </p:txBody>
      </p:sp>
      <p:sp>
        <p:nvSpPr>
          <p:cNvPr id="6" name="Content Placeholder 5">
            <a:extLst>
              <a:ext uri="{FF2B5EF4-FFF2-40B4-BE49-F238E27FC236}">
                <a16:creationId xmlns:a16="http://schemas.microsoft.com/office/drawing/2014/main" id="{C84B0DC6-30E2-7818-1065-5DCD77761D87}"/>
              </a:ext>
            </a:extLst>
          </p:cNvPr>
          <p:cNvSpPr>
            <a:spLocks noGrp="1"/>
          </p:cNvSpPr>
          <p:nvPr>
            <p:ph sz="quarter" idx="4"/>
          </p:nvPr>
        </p:nvSpPr>
        <p:spPr/>
        <p:txBody>
          <a:bodyPr vert="horz" lIns="91440" tIns="45720" rIns="91440" bIns="45720" rtlCol="0" anchor="t">
            <a:normAutofit/>
          </a:bodyPr>
          <a:lstStyle/>
          <a:p>
            <a:r>
              <a:rPr lang="en-US" dirty="0"/>
              <a:t>Openness and understanding of other cultures</a:t>
            </a:r>
          </a:p>
        </p:txBody>
      </p:sp>
    </p:spTree>
    <p:extLst>
      <p:ext uri="{BB962C8B-B14F-4D97-AF65-F5344CB8AC3E}">
        <p14:creationId xmlns:p14="http://schemas.microsoft.com/office/powerpoint/2010/main" val="24498914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48777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D9996A3-4DBC-8D2E-8892-847DC17A1B5E}"/>
              </a:ext>
            </a:extLst>
          </p:cNvPr>
          <p:cNvSpPr>
            <a:spLocks noGrp="1"/>
          </p:cNvSpPr>
          <p:nvPr>
            <p:ph type="title"/>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r>
              <a:rPr lang="en-US" sz="2600" kern="1200">
                <a:solidFill>
                  <a:srgbClr val="FFFFFF"/>
                </a:solidFill>
                <a:latin typeface="+mj-lt"/>
                <a:ea typeface="+mj-ea"/>
                <a:cs typeface="+mj-cs"/>
              </a:rPr>
              <a:t>Facets of Culture</a:t>
            </a:r>
          </a:p>
        </p:txBody>
      </p:sp>
      <p:pic>
        <p:nvPicPr>
          <p:cNvPr id="4" name="Content Placeholder 3" descr="A diagram of culture and culture&#10;&#10;Description automatically generated">
            <a:extLst>
              <a:ext uri="{FF2B5EF4-FFF2-40B4-BE49-F238E27FC236}">
                <a16:creationId xmlns:a16="http://schemas.microsoft.com/office/drawing/2014/main" id="{9B8E8539-D5C5-BA76-C494-6A50C1249E95}"/>
              </a:ext>
            </a:extLst>
          </p:cNvPr>
          <p:cNvPicPr>
            <a:picLocks noGrp="1" noChangeAspect="1"/>
          </p:cNvPicPr>
          <p:nvPr>
            <p:ph idx="1"/>
          </p:nvPr>
        </p:nvPicPr>
        <p:blipFill>
          <a:blip r:embed="rId2"/>
          <a:stretch>
            <a:fillRect/>
          </a:stretch>
        </p:blipFill>
        <p:spPr>
          <a:xfrm>
            <a:off x="4038600" y="1279831"/>
            <a:ext cx="7188199" cy="4294949"/>
          </a:xfrm>
          <a:prstGeom prst="rect">
            <a:avLst/>
          </a:prstGeom>
        </p:spPr>
      </p:pic>
    </p:spTree>
    <p:extLst>
      <p:ext uri="{BB962C8B-B14F-4D97-AF65-F5344CB8AC3E}">
        <p14:creationId xmlns:p14="http://schemas.microsoft.com/office/powerpoint/2010/main" val="8665407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BE98788-77FF-DEA2-DC27-52EEBA0A5A7A}"/>
              </a:ext>
            </a:extLst>
          </p:cNvPr>
          <p:cNvSpPr>
            <a:spLocks noGrp="1"/>
          </p:cNvSpPr>
          <p:nvPr>
            <p:ph type="title"/>
          </p:nvPr>
        </p:nvSpPr>
        <p:spPr>
          <a:xfrm>
            <a:off x="1043631" y="809898"/>
            <a:ext cx="10173010" cy="1554480"/>
          </a:xfrm>
        </p:spPr>
        <p:txBody>
          <a:bodyPr anchor="ctr">
            <a:normAutofit/>
          </a:bodyPr>
          <a:lstStyle/>
          <a:p>
            <a:r>
              <a:rPr lang="en-US" sz="4800"/>
              <a:t>Are cultures converging?</a:t>
            </a:r>
          </a:p>
        </p:txBody>
      </p:sp>
      <p:cxnSp>
        <p:nvCxnSpPr>
          <p:cNvPr id="18" name="Straight Connector 1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4B19FA4D-5B83-3F63-0099-DEEF20221543}"/>
              </a:ext>
            </a:extLst>
          </p:cNvPr>
          <p:cNvGraphicFramePr>
            <a:graphicFrameLocks noGrp="1"/>
          </p:cNvGraphicFramePr>
          <p:nvPr>
            <p:ph idx="1"/>
            <p:extLst>
              <p:ext uri="{D42A27DB-BD31-4B8C-83A1-F6EECF244321}">
                <p14:modId xmlns:p14="http://schemas.microsoft.com/office/powerpoint/2010/main" val="3790389932"/>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772251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175147-7D42-AAC2-65D8-F3B572D733F2}"/>
              </a:ext>
            </a:extLst>
          </p:cNvPr>
          <p:cNvSpPr>
            <a:spLocks noGrp="1"/>
          </p:cNvSpPr>
          <p:nvPr>
            <p:ph type="title"/>
          </p:nvPr>
        </p:nvSpPr>
        <p:spPr/>
        <p:txBody>
          <a:bodyPr/>
          <a:lstStyle/>
          <a:p>
            <a:r>
              <a:rPr lang="en-US" dirty="0"/>
              <a:t>Convergence?</a:t>
            </a:r>
          </a:p>
        </p:txBody>
      </p:sp>
      <p:sp>
        <p:nvSpPr>
          <p:cNvPr id="3" name="Content Placeholder 2">
            <a:extLst>
              <a:ext uri="{FF2B5EF4-FFF2-40B4-BE49-F238E27FC236}">
                <a16:creationId xmlns:a16="http://schemas.microsoft.com/office/drawing/2014/main" id="{4BCCA9B1-E685-13E4-6911-6A5BD297338F}"/>
              </a:ext>
            </a:extLst>
          </p:cNvPr>
          <p:cNvSpPr>
            <a:spLocks noGrp="1"/>
          </p:cNvSpPr>
          <p:nvPr>
            <p:ph idx="1"/>
          </p:nvPr>
        </p:nvSpPr>
        <p:spPr/>
        <p:txBody>
          <a:bodyPr vert="horz" lIns="91440" tIns="45720" rIns="91440" bIns="45720" rtlCol="0" anchor="t">
            <a:normAutofit/>
          </a:bodyPr>
          <a:lstStyle/>
          <a:p>
            <a:r>
              <a:rPr lang="en-US" dirty="0"/>
              <a:t>Very few states have complete economic and political freedom to determine future destiny without regard to events in the wider world (KIdger and Allen 2006)</a:t>
            </a:r>
          </a:p>
          <a:p>
            <a:r>
              <a:rPr lang="en-US" dirty="0"/>
              <a:t>Most subject to significant influence from outside their borders</a:t>
            </a:r>
          </a:p>
          <a:p>
            <a:r>
              <a:rPr lang="en-US" dirty="0"/>
              <a:t>Politics and business still very much nation state based </a:t>
            </a:r>
          </a:p>
          <a:p>
            <a:r>
              <a:rPr lang="en-US" dirty="0"/>
              <a:t>Social structures historically embedded and slow to change</a:t>
            </a:r>
          </a:p>
        </p:txBody>
      </p:sp>
    </p:spTree>
    <p:extLst>
      <p:ext uri="{BB962C8B-B14F-4D97-AF65-F5344CB8AC3E}">
        <p14:creationId xmlns:p14="http://schemas.microsoft.com/office/powerpoint/2010/main" val="35054224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7F95292-2E58-0DE9-1AD0-310E2B681BF0}"/>
              </a:ext>
            </a:extLst>
          </p:cNvPr>
          <p:cNvSpPr>
            <a:spLocks noGrp="1"/>
          </p:cNvSpPr>
          <p:nvPr>
            <p:ph type="title"/>
          </p:nvPr>
        </p:nvSpPr>
        <p:spPr>
          <a:xfrm>
            <a:off x="761800" y="762001"/>
            <a:ext cx="5334197" cy="1708242"/>
          </a:xfrm>
        </p:spPr>
        <p:txBody>
          <a:bodyPr anchor="ctr">
            <a:normAutofit/>
          </a:bodyPr>
          <a:lstStyle/>
          <a:p>
            <a:r>
              <a:rPr lang="en-US" sz="4000"/>
              <a:t>National culture</a:t>
            </a:r>
          </a:p>
        </p:txBody>
      </p:sp>
      <p:sp>
        <p:nvSpPr>
          <p:cNvPr id="3" name="Content Placeholder 2">
            <a:extLst>
              <a:ext uri="{FF2B5EF4-FFF2-40B4-BE49-F238E27FC236}">
                <a16:creationId xmlns:a16="http://schemas.microsoft.com/office/drawing/2014/main" id="{AD3B27B9-912B-F17F-05DE-125B025613D0}"/>
              </a:ext>
            </a:extLst>
          </p:cNvPr>
          <p:cNvSpPr>
            <a:spLocks noGrp="1"/>
          </p:cNvSpPr>
          <p:nvPr>
            <p:ph idx="1"/>
          </p:nvPr>
        </p:nvSpPr>
        <p:spPr>
          <a:xfrm>
            <a:off x="761800" y="2470244"/>
            <a:ext cx="5334197" cy="3769835"/>
          </a:xfrm>
        </p:spPr>
        <p:txBody>
          <a:bodyPr vert="horz" lIns="91440" tIns="45720" rIns="91440" bIns="45720" rtlCol="0" anchor="ctr">
            <a:normAutofit/>
          </a:bodyPr>
          <a:lstStyle/>
          <a:p>
            <a:r>
              <a:rPr lang="en-US" sz="2000"/>
              <a:t>National culture: the distinctive values and norms that distinguish one nation from another</a:t>
            </a:r>
          </a:p>
          <a:p>
            <a:r>
              <a:rPr lang="en-US" sz="2000"/>
              <a:t>Nation-state: an administrative and territorial unit into which people are divided</a:t>
            </a:r>
          </a:p>
          <a:p>
            <a:r>
              <a:rPr lang="en-US" sz="2000"/>
              <a:t>Most states contain multiple and national identities</a:t>
            </a:r>
          </a:p>
          <a:p>
            <a:pPr lvl="1">
              <a:buFont typeface="Courier New" panose="020B0604020202020204" pitchFamily="34" charset="0"/>
              <a:buChar char="o"/>
            </a:pPr>
            <a:r>
              <a:rPr lang="en-US" sz="2000"/>
              <a:t>Can lead to social tensions</a:t>
            </a:r>
          </a:p>
          <a:p>
            <a:pPr lvl="1">
              <a:buFont typeface="Courier New" panose="020B0604020202020204" pitchFamily="34" charset="0"/>
              <a:buChar char="o"/>
            </a:pPr>
            <a:r>
              <a:rPr lang="en-US" sz="2000"/>
              <a:t>Subcultures distinguish minority groups</a:t>
            </a:r>
          </a:p>
          <a:p>
            <a:pPr lvl="1">
              <a:buFont typeface="Courier New" panose="020B0604020202020204" pitchFamily="34" charset="0"/>
              <a:buChar char="o"/>
            </a:pPr>
            <a:r>
              <a:rPr lang="en-US" sz="2000"/>
              <a:t>Discrimination against minority groups has a long history</a:t>
            </a:r>
          </a:p>
        </p:txBody>
      </p:sp>
      <p:pic>
        <p:nvPicPr>
          <p:cNvPr id="18" name="Picture 17" descr="hand holding ball">
            <a:extLst>
              <a:ext uri="{FF2B5EF4-FFF2-40B4-BE49-F238E27FC236}">
                <a16:creationId xmlns:a16="http://schemas.microsoft.com/office/drawing/2014/main" id="{67DB229C-F3E8-57BA-40E1-D88127A362B1}"/>
              </a:ext>
            </a:extLst>
          </p:cNvPr>
          <p:cNvPicPr>
            <a:picLocks noChangeAspect="1"/>
          </p:cNvPicPr>
          <p:nvPr/>
        </p:nvPicPr>
        <p:blipFill>
          <a:blip r:embed="rId2"/>
          <a:srcRect l="28235" r="20087" b="9"/>
          <a:stretch>
            <a:fillRect/>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28106858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6147BB-A50F-0498-D339-FCED17B7A7F1}"/>
              </a:ext>
            </a:extLst>
          </p:cNvPr>
          <p:cNvSpPr>
            <a:spLocks noGrp="1"/>
          </p:cNvSpPr>
          <p:nvPr>
            <p:ph type="title"/>
          </p:nvPr>
        </p:nvSpPr>
        <p:spPr>
          <a:xfrm>
            <a:off x="586478" y="1683756"/>
            <a:ext cx="3115265" cy="2396359"/>
          </a:xfrm>
        </p:spPr>
        <p:txBody>
          <a:bodyPr anchor="b">
            <a:normAutofit/>
          </a:bodyPr>
          <a:lstStyle/>
          <a:p>
            <a:pPr algn="r"/>
            <a:r>
              <a:rPr lang="en-US" sz="4000">
                <a:solidFill>
                  <a:srgbClr val="FFFFFF"/>
                </a:solidFill>
              </a:rPr>
              <a:t>Defining national culture</a:t>
            </a:r>
          </a:p>
        </p:txBody>
      </p:sp>
      <p:graphicFrame>
        <p:nvGraphicFramePr>
          <p:cNvPr id="5" name="Content Placeholder 2">
            <a:extLst>
              <a:ext uri="{FF2B5EF4-FFF2-40B4-BE49-F238E27FC236}">
                <a16:creationId xmlns:a16="http://schemas.microsoft.com/office/drawing/2014/main" id="{26A3A297-471C-40C0-F561-188C4660BB97}"/>
              </a:ext>
            </a:extLst>
          </p:cNvPr>
          <p:cNvGraphicFramePr>
            <a:graphicFrameLocks noGrp="1"/>
          </p:cNvGraphicFramePr>
          <p:nvPr>
            <p:ph idx="1"/>
            <p:extLst>
              <p:ext uri="{D42A27DB-BD31-4B8C-83A1-F6EECF244321}">
                <p14:modId xmlns:p14="http://schemas.microsoft.com/office/powerpoint/2010/main" val="2095604307"/>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449640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4339C5-9D2D-2893-B697-89AB41009922}"/>
              </a:ext>
            </a:extLst>
          </p:cNvPr>
          <p:cNvSpPr>
            <a:spLocks noGrp="1"/>
          </p:cNvSpPr>
          <p:nvPr>
            <p:ph type="title"/>
          </p:nvPr>
        </p:nvSpPr>
        <p:spPr>
          <a:xfrm>
            <a:off x="586478" y="1683756"/>
            <a:ext cx="3115265" cy="2396359"/>
          </a:xfrm>
        </p:spPr>
        <p:txBody>
          <a:bodyPr anchor="b">
            <a:normAutofit/>
          </a:bodyPr>
          <a:lstStyle/>
          <a:p>
            <a:pPr algn="r"/>
            <a:r>
              <a:rPr lang="en-US" sz="4000">
                <a:solidFill>
                  <a:srgbClr val="FFFFFF"/>
                </a:solidFill>
              </a:rPr>
              <a:t>What shapes culture? (Tayeb, 2003)</a:t>
            </a:r>
          </a:p>
        </p:txBody>
      </p:sp>
      <p:graphicFrame>
        <p:nvGraphicFramePr>
          <p:cNvPr id="5" name="Content Placeholder 2">
            <a:extLst>
              <a:ext uri="{FF2B5EF4-FFF2-40B4-BE49-F238E27FC236}">
                <a16:creationId xmlns:a16="http://schemas.microsoft.com/office/drawing/2014/main" id="{C31F825B-3521-48A5-8FF6-74355B9259E4}"/>
              </a:ext>
            </a:extLst>
          </p:cNvPr>
          <p:cNvGraphicFramePr>
            <a:graphicFrameLocks noGrp="1"/>
          </p:cNvGraphicFramePr>
          <p:nvPr>
            <p:ph idx="1"/>
            <p:extLst>
              <p:ext uri="{D42A27DB-BD31-4B8C-83A1-F6EECF244321}">
                <p14:modId xmlns:p14="http://schemas.microsoft.com/office/powerpoint/2010/main" val="4184606907"/>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2526513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908DB7-C3A6-4FCB-9820-CEE02B398C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D2705AD-FEF9-295C-9F19-22EF1AFD2DD0}"/>
              </a:ext>
            </a:extLst>
          </p:cNvPr>
          <p:cNvSpPr>
            <a:spLocks noGrp="1"/>
          </p:cNvSpPr>
          <p:nvPr>
            <p:ph type="title"/>
          </p:nvPr>
        </p:nvSpPr>
        <p:spPr>
          <a:xfrm>
            <a:off x="630936" y="640823"/>
            <a:ext cx="3419856" cy="5583148"/>
          </a:xfrm>
        </p:spPr>
        <p:txBody>
          <a:bodyPr anchor="ctr">
            <a:normAutofit/>
          </a:bodyPr>
          <a:lstStyle/>
          <a:p>
            <a:r>
              <a:rPr lang="en-US" sz="5400"/>
              <a:t>Languages</a:t>
            </a:r>
          </a:p>
        </p:txBody>
      </p:sp>
      <p:sp>
        <p:nvSpPr>
          <p:cNvPr id="11" name="sketch line">
            <a:extLst>
              <a:ext uri="{FF2B5EF4-FFF2-40B4-BE49-F238E27FC236}">
                <a16:creationId xmlns:a16="http://schemas.microsoft.com/office/drawing/2014/main" id="{535742DD-1B16-4E9D-B715-0D74B4574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267200" y="630936"/>
            <a:ext cx="18288" cy="5590381"/>
          </a:xfrm>
          <a:custGeom>
            <a:avLst/>
            <a:gdLst>
              <a:gd name="connsiteX0" fmla="*/ 0 w 18288"/>
              <a:gd name="connsiteY0" fmla="*/ 0 h 5590381"/>
              <a:gd name="connsiteX1" fmla="*/ 18288 w 18288"/>
              <a:gd name="connsiteY1" fmla="*/ 0 h 5590381"/>
              <a:gd name="connsiteX2" fmla="*/ 18288 w 18288"/>
              <a:gd name="connsiteY2" fmla="*/ 754701 h 5590381"/>
              <a:gd name="connsiteX3" fmla="*/ 18288 w 18288"/>
              <a:gd name="connsiteY3" fmla="*/ 1565307 h 5590381"/>
              <a:gd name="connsiteX4" fmla="*/ 18288 w 18288"/>
              <a:gd name="connsiteY4" fmla="*/ 2152297 h 5590381"/>
              <a:gd name="connsiteX5" fmla="*/ 18288 w 18288"/>
              <a:gd name="connsiteY5" fmla="*/ 2906998 h 5590381"/>
              <a:gd name="connsiteX6" fmla="*/ 18288 w 18288"/>
              <a:gd name="connsiteY6" fmla="*/ 3549892 h 5590381"/>
              <a:gd name="connsiteX7" fmla="*/ 18288 w 18288"/>
              <a:gd name="connsiteY7" fmla="*/ 4080978 h 5590381"/>
              <a:gd name="connsiteX8" fmla="*/ 18288 w 18288"/>
              <a:gd name="connsiteY8" fmla="*/ 4835680 h 5590381"/>
              <a:gd name="connsiteX9" fmla="*/ 18288 w 18288"/>
              <a:gd name="connsiteY9" fmla="*/ 5590381 h 5590381"/>
              <a:gd name="connsiteX10" fmla="*/ 0 w 18288"/>
              <a:gd name="connsiteY10" fmla="*/ 5590381 h 5590381"/>
              <a:gd name="connsiteX11" fmla="*/ 0 w 18288"/>
              <a:gd name="connsiteY11" fmla="*/ 4835680 h 5590381"/>
              <a:gd name="connsiteX12" fmla="*/ 0 w 18288"/>
              <a:gd name="connsiteY12" fmla="*/ 4304593 h 5590381"/>
              <a:gd name="connsiteX13" fmla="*/ 0 w 18288"/>
              <a:gd name="connsiteY13" fmla="*/ 3773507 h 5590381"/>
              <a:gd name="connsiteX14" fmla="*/ 0 w 18288"/>
              <a:gd name="connsiteY14" fmla="*/ 3186517 h 5590381"/>
              <a:gd name="connsiteX15" fmla="*/ 0 w 18288"/>
              <a:gd name="connsiteY15" fmla="*/ 2487720 h 5590381"/>
              <a:gd name="connsiteX16" fmla="*/ 0 w 18288"/>
              <a:gd name="connsiteY16" fmla="*/ 1956633 h 5590381"/>
              <a:gd name="connsiteX17" fmla="*/ 0 w 18288"/>
              <a:gd name="connsiteY17" fmla="*/ 1425547 h 5590381"/>
              <a:gd name="connsiteX18" fmla="*/ 0 w 18288"/>
              <a:gd name="connsiteY18" fmla="*/ 614942 h 5590381"/>
              <a:gd name="connsiteX19" fmla="*/ 0 w 18288"/>
              <a:gd name="connsiteY19" fmla="*/ 0 h 55903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8288" h="5590381" fill="none" extrusionOk="0">
                <a:moveTo>
                  <a:pt x="0" y="0"/>
                </a:moveTo>
                <a:cubicBezTo>
                  <a:pt x="7726" y="-435"/>
                  <a:pt x="14198" y="437"/>
                  <a:pt x="18288" y="0"/>
                </a:cubicBezTo>
                <a:cubicBezTo>
                  <a:pt x="-5226" y="225076"/>
                  <a:pt x="46275" y="562283"/>
                  <a:pt x="18288" y="754701"/>
                </a:cubicBezTo>
                <a:cubicBezTo>
                  <a:pt x="-9699" y="947119"/>
                  <a:pt x="30081" y="1239251"/>
                  <a:pt x="18288" y="1565307"/>
                </a:cubicBezTo>
                <a:cubicBezTo>
                  <a:pt x="6495" y="1891363"/>
                  <a:pt x="7160" y="1999140"/>
                  <a:pt x="18288" y="2152297"/>
                </a:cubicBezTo>
                <a:cubicBezTo>
                  <a:pt x="29417" y="2305454"/>
                  <a:pt x="28705" y="2598333"/>
                  <a:pt x="18288" y="2906998"/>
                </a:cubicBezTo>
                <a:cubicBezTo>
                  <a:pt x="7871" y="3215663"/>
                  <a:pt x="35263" y="3327412"/>
                  <a:pt x="18288" y="3549892"/>
                </a:cubicBezTo>
                <a:cubicBezTo>
                  <a:pt x="1313" y="3772372"/>
                  <a:pt x="38561" y="3843836"/>
                  <a:pt x="18288" y="4080978"/>
                </a:cubicBezTo>
                <a:cubicBezTo>
                  <a:pt x="-1985" y="4318120"/>
                  <a:pt x="-3806" y="4511166"/>
                  <a:pt x="18288" y="4835680"/>
                </a:cubicBezTo>
                <a:cubicBezTo>
                  <a:pt x="40382" y="5160194"/>
                  <a:pt x="-13070" y="5401748"/>
                  <a:pt x="18288" y="5590381"/>
                </a:cubicBezTo>
                <a:cubicBezTo>
                  <a:pt x="12010" y="5589863"/>
                  <a:pt x="6799" y="5589982"/>
                  <a:pt x="0" y="5590381"/>
                </a:cubicBezTo>
                <a:cubicBezTo>
                  <a:pt x="-6480" y="5250523"/>
                  <a:pt x="-32148" y="5052531"/>
                  <a:pt x="0" y="4835680"/>
                </a:cubicBezTo>
                <a:cubicBezTo>
                  <a:pt x="32148" y="4618829"/>
                  <a:pt x="5352" y="4496374"/>
                  <a:pt x="0" y="4304593"/>
                </a:cubicBezTo>
                <a:cubicBezTo>
                  <a:pt x="-5352" y="4112812"/>
                  <a:pt x="9645" y="3919423"/>
                  <a:pt x="0" y="3773507"/>
                </a:cubicBezTo>
                <a:cubicBezTo>
                  <a:pt x="-9645" y="3627591"/>
                  <a:pt x="-10654" y="3330687"/>
                  <a:pt x="0" y="3186517"/>
                </a:cubicBezTo>
                <a:cubicBezTo>
                  <a:pt x="10654" y="3042347"/>
                  <a:pt x="18181" y="2635923"/>
                  <a:pt x="0" y="2487720"/>
                </a:cubicBezTo>
                <a:cubicBezTo>
                  <a:pt x="-18181" y="2339517"/>
                  <a:pt x="-7947" y="2113537"/>
                  <a:pt x="0" y="1956633"/>
                </a:cubicBezTo>
                <a:cubicBezTo>
                  <a:pt x="7947" y="1799729"/>
                  <a:pt x="-15145" y="1657735"/>
                  <a:pt x="0" y="1425547"/>
                </a:cubicBezTo>
                <a:cubicBezTo>
                  <a:pt x="15145" y="1193359"/>
                  <a:pt x="-23832" y="948054"/>
                  <a:pt x="0" y="614942"/>
                </a:cubicBezTo>
                <a:cubicBezTo>
                  <a:pt x="23832" y="281831"/>
                  <a:pt x="2816" y="129878"/>
                  <a:pt x="0" y="0"/>
                </a:cubicBezTo>
                <a:close/>
              </a:path>
              <a:path w="18288" h="5590381" stroke="0" extrusionOk="0">
                <a:moveTo>
                  <a:pt x="0" y="0"/>
                </a:moveTo>
                <a:cubicBezTo>
                  <a:pt x="5871" y="848"/>
                  <a:pt x="11713" y="-200"/>
                  <a:pt x="18288" y="0"/>
                </a:cubicBezTo>
                <a:cubicBezTo>
                  <a:pt x="41141" y="165299"/>
                  <a:pt x="3613" y="427555"/>
                  <a:pt x="18288" y="698798"/>
                </a:cubicBezTo>
                <a:cubicBezTo>
                  <a:pt x="32963" y="970041"/>
                  <a:pt x="19680" y="1226199"/>
                  <a:pt x="18288" y="1397595"/>
                </a:cubicBezTo>
                <a:cubicBezTo>
                  <a:pt x="16896" y="1568991"/>
                  <a:pt x="38798" y="1794517"/>
                  <a:pt x="18288" y="2152297"/>
                </a:cubicBezTo>
                <a:cubicBezTo>
                  <a:pt x="-2222" y="2510077"/>
                  <a:pt x="40846" y="2594424"/>
                  <a:pt x="18288" y="2739287"/>
                </a:cubicBezTo>
                <a:cubicBezTo>
                  <a:pt x="-4270" y="2884150"/>
                  <a:pt x="27117" y="3129706"/>
                  <a:pt x="18288" y="3493988"/>
                </a:cubicBezTo>
                <a:cubicBezTo>
                  <a:pt x="9459" y="3858270"/>
                  <a:pt x="54201" y="4041447"/>
                  <a:pt x="18288" y="4304593"/>
                </a:cubicBezTo>
                <a:cubicBezTo>
                  <a:pt x="-17625" y="4567740"/>
                  <a:pt x="49627" y="5149125"/>
                  <a:pt x="18288" y="5590381"/>
                </a:cubicBezTo>
                <a:cubicBezTo>
                  <a:pt x="10860" y="5590744"/>
                  <a:pt x="7568" y="5590157"/>
                  <a:pt x="0" y="5590381"/>
                </a:cubicBezTo>
                <a:cubicBezTo>
                  <a:pt x="36767" y="5266821"/>
                  <a:pt x="-16223" y="5116146"/>
                  <a:pt x="0" y="4835680"/>
                </a:cubicBezTo>
                <a:cubicBezTo>
                  <a:pt x="16223" y="4555214"/>
                  <a:pt x="-16316" y="4356490"/>
                  <a:pt x="0" y="4136882"/>
                </a:cubicBezTo>
                <a:cubicBezTo>
                  <a:pt x="16316" y="3917274"/>
                  <a:pt x="8005" y="3773465"/>
                  <a:pt x="0" y="3549892"/>
                </a:cubicBezTo>
                <a:cubicBezTo>
                  <a:pt x="-8005" y="3326319"/>
                  <a:pt x="27623" y="3052456"/>
                  <a:pt x="0" y="2851094"/>
                </a:cubicBezTo>
                <a:cubicBezTo>
                  <a:pt x="-27623" y="2649732"/>
                  <a:pt x="5614" y="2455815"/>
                  <a:pt x="0" y="2264104"/>
                </a:cubicBezTo>
                <a:cubicBezTo>
                  <a:pt x="-5614" y="2072393"/>
                  <a:pt x="22598" y="1990723"/>
                  <a:pt x="0" y="1733018"/>
                </a:cubicBezTo>
                <a:cubicBezTo>
                  <a:pt x="-22598" y="1475313"/>
                  <a:pt x="-6965" y="1369123"/>
                  <a:pt x="0" y="1090124"/>
                </a:cubicBezTo>
                <a:cubicBezTo>
                  <a:pt x="6965" y="811125"/>
                  <a:pt x="-19273" y="507044"/>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3114097614">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Online Media 3" title="Leadership Speaker Erin Meyer: Low Context vs. High Context Societies">
            <a:hlinkClick r:id="" action="ppaction://media"/>
            <a:extLst>
              <a:ext uri="{FF2B5EF4-FFF2-40B4-BE49-F238E27FC236}">
                <a16:creationId xmlns:a16="http://schemas.microsoft.com/office/drawing/2014/main" id="{0E045C8B-2064-A4EA-7DF5-A6A0C31ABD43}"/>
              </a:ext>
            </a:extLst>
          </p:cNvPr>
          <p:cNvPicPr>
            <a:picLocks noRot="1" noChangeAspect="1"/>
          </p:cNvPicPr>
          <p:nvPr>
            <a:videoFile r:link="rId1"/>
          </p:nvPr>
        </p:nvPicPr>
        <p:blipFill>
          <a:blip r:embed="rId3"/>
          <a:stretch>
            <a:fillRect/>
          </a:stretch>
        </p:blipFill>
        <p:spPr>
          <a:xfrm>
            <a:off x="4654296" y="640034"/>
            <a:ext cx="6894576" cy="3895435"/>
          </a:xfrm>
          <a:prstGeom prst="rect">
            <a:avLst/>
          </a:prstGeom>
        </p:spPr>
      </p:pic>
      <p:sp>
        <p:nvSpPr>
          <p:cNvPr id="3" name="Content Placeholder 2">
            <a:extLst>
              <a:ext uri="{FF2B5EF4-FFF2-40B4-BE49-F238E27FC236}">
                <a16:creationId xmlns:a16="http://schemas.microsoft.com/office/drawing/2014/main" id="{4EA5D1D2-C3A4-963C-4DA5-DB88C5296186}"/>
              </a:ext>
            </a:extLst>
          </p:cNvPr>
          <p:cNvSpPr>
            <a:spLocks noGrp="1"/>
          </p:cNvSpPr>
          <p:nvPr>
            <p:ph idx="1"/>
          </p:nvPr>
        </p:nvSpPr>
        <p:spPr>
          <a:xfrm>
            <a:off x="4654296" y="4798577"/>
            <a:ext cx="6894576" cy="1428487"/>
          </a:xfrm>
        </p:spPr>
        <p:txBody>
          <a:bodyPr vert="horz" lIns="91440" tIns="45720" rIns="91440" bIns="45720" rtlCol="0" anchor="t">
            <a:normAutofit/>
          </a:bodyPr>
          <a:lstStyle/>
          <a:p>
            <a:r>
              <a:rPr lang="en-US" sz="2200"/>
              <a:t>Basic means of communication</a:t>
            </a:r>
          </a:p>
          <a:p>
            <a:pPr lvl="1">
              <a:buFont typeface="Courier New" panose="020B0604020202020204" pitchFamily="34" charset="0"/>
              <a:buChar char="o"/>
            </a:pPr>
            <a:r>
              <a:rPr lang="en-US" sz="2200"/>
              <a:t>Low-context: clear and direct communication</a:t>
            </a:r>
          </a:p>
          <a:p>
            <a:pPr lvl="1">
              <a:buFont typeface="Courier New" panose="020B0604020202020204" pitchFamily="34" charset="0"/>
              <a:buChar char="o"/>
            </a:pPr>
            <a:r>
              <a:rPr lang="en-US" sz="2200"/>
              <a:t>High-context: communication that relies on relationships and behaviour </a:t>
            </a:r>
          </a:p>
        </p:txBody>
      </p:sp>
    </p:spTree>
    <p:extLst>
      <p:ext uri="{BB962C8B-B14F-4D97-AF65-F5344CB8AC3E}">
        <p14:creationId xmlns:p14="http://schemas.microsoft.com/office/powerpoint/2010/main" val="84362777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89C5E17-24D0-4696-A3C5-A2261FB455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929B58F-2358-44CC-ACE5-EF1BD3C6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5C8775AC-E23F-BF72-C42D-83D3BB04769C}"/>
              </a:ext>
            </a:extLst>
          </p:cNvPr>
          <p:cNvSpPr>
            <a:spLocks noGrp="1"/>
          </p:cNvSpPr>
          <p:nvPr>
            <p:ph type="title"/>
          </p:nvPr>
        </p:nvSpPr>
        <p:spPr>
          <a:xfrm>
            <a:off x="804672" y="1243013"/>
            <a:ext cx="3855720" cy="4371974"/>
          </a:xfrm>
        </p:spPr>
        <p:txBody>
          <a:bodyPr>
            <a:normAutofit/>
          </a:bodyPr>
          <a:lstStyle/>
          <a:p>
            <a:r>
              <a:rPr lang="en-US" sz="3600">
                <a:solidFill>
                  <a:schemeClr val="tx2"/>
                </a:solidFill>
              </a:rPr>
              <a:t>Religion</a:t>
            </a:r>
          </a:p>
        </p:txBody>
      </p:sp>
      <p:grpSp>
        <p:nvGrpSpPr>
          <p:cNvPr id="12" name="Group 11">
            <a:extLst>
              <a:ext uri="{FF2B5EF4-FFF2-40B4-BE49-F238E27FC236}">
                <a16:creationId xmlns:a16="http://schemas.microsoft.com/office/drawing/2014/main" id="{09DA5303-A1AF-4830-806C-51FCD96188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897348" y="5285"/>
            <a:ext cx="7294653" cy="6858000"/>
            <a:chOff x="4897348" y="-5799"/>
            <a:chExt cx="7294653" cy="6858000"/>
          </a:xfrm>
        </p:grpSpPr>
        <p:sp>
          <p:nvSpPr>
            <p:cNvPr id="13" name="Freeform: Shape 12">
              <a:extLst>
                <a:ext uri="{FF2B5EF4-FFF2-40B4-BE49-F238E27FC236}">
                  <a16:creationId xmlns:a16="http://schemas.microsoft.com/office/drawing/2014/main" id="{4FAAA8C8-4EB7-45F1-BF24-3EF0F4DC4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7348" y="-5798"/>
              <a:ext cx="7294652" cy="6857999"/>
            </a:xfrm>
            <a:custGeom>
              <a:avLst/>
              <a:gdLst>
                <a:gd name="connsiteX0" fmla="*/ 7294652 w 7294652"/>
                <a:gd name="connsiteY0" fmla="*/ 6063030 h 6857999"/>
                <a:gd name="connsiteX1" fmla="*/ 7294652 w 7294652"/>
                <a:gd name="connsiteY1" fmla="*/ 6857999 h 6857999"/>
                <a:gd name="connsiteX2" fmla="*/ 6248575 w 7294652"/>
                <a:gd name="connsiteY2" fmla="*/ 6857999 h 6857999"/>
                <a:gd name="connsiteX3" fmla="*/ 6477898 w 7294652"/>
                <a:gd name="connsiteY3" fmla="*/ 6700973 h 6857999"/>
                <a:gd name="connsiteX4" fmla="*/ 6647884 w 7294652"/>
                <a:gd name="connsiteY4" fmla="*/ 6572752 h 6857999"/>
                <a:gd name="connsiteX5" fmla="*/ 6817698 w 7294652"/>
                <a:gd name="connsiteY5" fmla="*/ 6440235 h 6857999"/>
                <a:gd name="connsiteX6" fmla="*/ 7161451 w 7294652"/>
                <a:gd name="connsiteY6" fmla="*/ 6165232 h 6857999"/>
                <a:gd name="connsiteX7" fmla="*/ 1673436 w 7294652"/>
                <a:gd name="connsiteY7" fmla="*/ 0 h 6857999"/>
                <a:gd name="connsiteX8" fmla="*/ 2394951 w 7294652"/>
                <a:gd name="connsiteY8" fmla="*/ 0 h 6857999"/>
                <a:gd name="connsiteX9" fmla="*/ 2244659 w 7294652"/>
                <a:gd name="connsiteY9" fmla="*/ 100763 h 6857999"/>
                <a:gd name="connsiteX10" fmla="*/ 1743903 w 7294652"/>
                <a:gd name="connsiteY10" fmla="*/ 498975 h 6857999"/>
                <a:gd name="connsiteX11" fmla="*/ 1163821 w 7294652"/>
                <a:gd name="connsiteY11" fmla="*/ 1121514 h 6857999"/>
                <a:gd name="connsiteX12" fmla="*/ 704911 w 7294652"/>
                <a:gd name="connsiteY12" fmla="*/ 1837036 h 6857999"/>
                <a:gd name="connsiteX13" fmla="*/ 393472 w 7294652"/>
                <a:gd name="connsiteY13" fmla="*/ 2627669 h 6857999"/>
                <a:gd name="connsiteX14" fmla="*/ 280032 w 7294652"/>
                <a:gd name="connsiteY14" fmla="*/ 3472097 h 6857999"/>
                <a:gd name="connsiteX15" fmla="*/ 327813 w 7294652"/>
                <a:gd name="connsiteY15" fmla="*/ 3884602 h 6857999"/>
                <a:gd name="connsiteX16" fmla="*/ 469096 w 7294652"/>
                <a:gd name="connsiteY16" fmla="*/ 4270809 h 6857999"/>
                <a:gd name="connsiteX17" fmla="*/ 567581 w 7294652"/>
                <a:gd name="connsiteY17" fmla="*/ 4452482 h 6857999"/>
                <a:gd name="connsiteX18" fmla="*/ 680677 w 7294652"/>
                <a:gd name="connsiteY18" fmla="*/ 4628484 h 6857999"/>
                <a:gd name="connsiteX19" fmla="*/ 941928 w 7294652"/>
                <a:gd name="connsiteY19" fmla="*/ 4968628 h 6857999"/>
                <a:gd name="connsiteX20" fmla="*/ 1224665 w 7294652"/>
                <a:gd name="connsiteY20" fmla="*/ 5311349 h 6857999"/>
                <a:gd name="connsiteX21" fmla="*/ 1365259 w 7294652"/>
                <a:gd name="connsiteY21" fmla="*/ 5490273 h 6857999"/>
                <a:gd name="connsiteX22" fmla="*/ 1432808 w 7294652"/>
                <a:gd name="connsiteY22" fmla="*/ 5577931 h 6857999"/>
                <a:gd name="connsiteX23" fmla="*/ 1498980 w 7294652"/>
                <a:gd name="connsiteY23" fmla="*/ 5662148 h 6857999"/>
                <a:gd name="connsiteX24" fmla="*/ 2067548 w 7294652"/>
                <a:gd name="connsiteY24" fmla="*/ 6283312 h 6857999"/>
                <a:gd name="connsiteX25" fmla="*/ 2369879 w 7294652"/>
                <a:gd name="connsiteY25" fmla="*/ 6562782 h 6857999"/>
                <a:gd name="connsiteX26" fmla="*/ 2686645 w 7294652"/>
                <a:gd name="connsiteY26" fmla="*/ 6820598 h 6857999"/>
                <a:gd name="connsiteX27" fmla="*/ 2738907 w 7294652"/>
                <a:gd name="connsiteY27" fmla="*/ 6857999 h 6857999"/>
                <a:gd name="connsiteX28" fmla="*/ 1731787 w 7294652"/>
                <a:gd name="connsiteY28" fmla="*/ 6857999 h 6857999"/>
                <a:gd name="connsiteX29" fmla="*/ 1607949 w 7294652"/>
                <a:gd name="connsiteY29" fmla="*/ 6732770 h 6857999"/>
                <a:gd name="connsiteX30" fmla="*/ 1309057 w 7294652"/>
                <a:gd name="connsiteY30" fmla="*/ 6370109 h 6857999"/>
                <a:gd name="connsiteX31" fmla="*/ 1048147 w 7294652"/>
                <a:gd name="connsiteY31" fmla="*/ 5986138 h 6857999"/>
                <a:gd name="connsiteX32" fmla="*/ 987131 w 7294652"/>
                <a:gd name="connsiteY32" fmla="*/ 5888512 h 6857999"/>
                <a:gd name="connsiteX33" fmla="*/ 928866 w 7294652"/>
                <a:gd name="connsiteY33" fmla="*/ 5793463 h 6857999"/>
                <a:gd name="connsiteX34" fmla="*/ 813708 w 7294652"/>
                <a:gd name="connsiteY34" fmla="*/ 5609556 h 6857999"/>
                <a:gd name="connsiteX35" fmla="*/ 574972 w 7294652"/>
                <a:gd name="connsiteY35" fmla="*/ 5231598 h 6857999"/>
                <a:gd name="connsiteX36" fmla="*/ 342424 w 7294652"/>
                <a:gd name="connsiteY36" fmla="*/ 4834048 h 6857999"/>
                <a:gd name="connsiteX37" fmla="*/ 237579 w 7294652"/>
                <a:gd name="connsiteY37" fmla="*/ 4623500 h 6857999"/>
                <a:gd name="connsiteX38" fmla="*/ 148373 w 7294652"/>
                <a:gd name="connsiteY38" fmla="*/ 4404356 h 6857999"/>
                <a:gd name="connsiteX39" fmla="*/ 79623 w 7294652"/>
                <a:gd name="connsiteY39" fmla="*/ 4175762 h 6857999"/>
                <a:gd name="connsiteX40" fmla="*/ 54185 w 7294652"/>
                <a:gd name="connsiteY40" fmla="*/ 4059229 h 6857999"/>
                <a:gd name="connsiteX41" fmla="*/ 43013 w 7294652"/>
                <a:gd name="connsiteY41" fmla="*/ 4000790 h 6857999"/>
                <a:gd name="connsiteX42" fmla="*/ 33734 w 7294652"/>
                <a:gd name="connsiteY42" fmla="*/ 3942180 h 6857999"/>
                <a:gd name="connsiteX43" fmla="*/ 45 w 7294652"/>
                <a:gd name="connsiteY43" fmla="*/ 3472097 h 6857999"/>
                <a:gd name="connsiteX44" fmla="*/ 95436 w 7294652"/>
                <a:gd name="connsiteY44" fmla="*/ 2557372 h 6857999"/>
                <a:gd name="connsiteX45" fmla="*/ 382126 w 7294652"/>
                <a:gd name="connsiteY45" fmla="*/ 1680799 h 6857999"/>
                <a:gd name="connsiteX46" fmla="*/ 1457043 w 7294652"/>
                <a:gd name="connsiteY46" fmla="*/ 192176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7294652" h="6857999">
                  <a:moveTo>
                    <a:pt x="7294652" y="6063030"/>
                  </a:moveTo>
                  <a:lnTo>
                    <a:pt x="7294652" y="6857999"/>
                  </a:lnTo>
                  <a:lnTo>
                    <a:pt x="6248575" y="6857999"/>
                  </a:lnTo>
                  <a:lnTo>
                    <a:pt x="6477898" y="6700973"/>
                  </a:lnTo>
                  <a:cubicBezTo>
                    <a:pt x="6534790" y="6659378"/>
                    <a:pt x="6591336" y="6616237"/>
                    <a:pt x="6647884" y="6572752"/>
                  </a:cubicBezTo>
                  <a:cubicBezTo>
                    <a:pt x="6704432" y="6529268"/>
                    <a:pt x="6761151" y="6485095"/>
                    <a:pt x="6817698" y="6440235"/>
                  </a:cubicBezTo>
                  <a:lnTo>
                    <a:pt x="7161451" y="6165232"/>
                  </a:lnTo>
                  <a:close/>
                  <a:moveTo>
                    <a:pt x="1673436" y="0"/>
                  </a:moveTo>
                  <a:lnTo>
                    <a:pt x="2394951" y="0"/>
                  </a:lnTo>
                  <a:lnTo>
                    <a:pt x="2244659" y="100763"/>
                  </a:lnTo>
                  <a:cubicBezTo>
                    <a:pt x="2071051" y="224086"/>
                    <a:pt x="1903860" y="356975"/>
                    <a:pt x="1743903" y="498975"/>
                  </a:cubicBezTo>
                  <a:cubicBezTo>
                    <a:pt x="1533218" y="689638"/>
                    <a:pt x="1339146" y="897902"/>
                    <a:pt x="1163821" y="1121514"/>
                  </a:cubicBezTo>
                  <a:cubicBezTo>
                    <a:pt x="988284" y="1344764"/>
                    <a:pt x="834608" y="1584376"/>
                    <a:pt x="704911" y="1837036"/>
                  </a:cubicBezTo>
                  <a:cubicBezTo>
                    <a:pt x="573950" y="2089059"/>
                    <a:pt x="469577" y="2354041"/>
                    <a:pt x="393472" y="2627669"/>
                  </a:cubicBezTo>
                  <a:cubicBezTo>
                    <a:pt x="318269" y="2902842"/>
                    <a:pt x="280119" y="3186833"/>
                    <a:pt x="280032" y="3472097"/>
                  </a:cubicBezTo>
                  <a:cubicBezTo>
                    <a:pt x="280349" y="3610956"/>
                    <a:pt x="296380" y="3749334"/>
                    <a:pt x="327813" y="3884602"/>
                  </a:cubicBezTo>
                  <a:cubicBezTo>
                    <a:pt x="360878" y="4018046"/>
                    <a:pt x="408244" y="4147540"/>
                    <a:pt x="469096" y="4270809"/>
                  </a:cubicBezTo>
                  <a:cubicBezTo>
                    <a:pt x="499175" y="4332511"/>
                    <a:pt x="532347" y="4393012"/>
                    <a:pt x="567581" y="4452482"/>
                  </a:cubicBezTo>
                  <a:cubicBezTo>
                    <a:pt x="602815" y="4511953"/>
                    <a:pt x="641144" y="4570562"/>
                    <a:pt x="680677" y="4628484"/>
                  </a:cubicBezTo>
                  <a:cubicBezTo>
                    <a:pt x="760771" y="4743985"/>
                    <a:pt x="849802" y="4856048"/>
                    <a:pt x="941928" y="4968628"/>
                  </a:cubicBezTo>
                  <a:cubicBezTo>
                    <a:pt x="1034055" y="5081206"/>
                    <a:pt x="1130994" y="5193958"/>
                    <a:pt x="1224665" y="5311349"/>
                  </a:cubicBezTo>
                  <a:cubicBezTo>
                    <a:pt x="1271987" y="5369787"/>
                    <a:pt x="1318853" y="5429429"/>
                    <a:pt x="1365259" y="5490273"/>
                  </a:cubicBezTo>
                  <a:lnTo>
                    <a:pt x="1432808" y="5577931"/>
                  </a:lnTo>
                  <a:cubicBezTo>
                    <a:pt x="1454979" y="5605947"/>
                    <a:pt x="1476121" y="5634821"/>
                    <a:pt x="1498980" y="5662148"/>
                  </a:cubicBezTo>
                  <a:cubicBezTo>
                    <a:pt x="1676323" y="5880038"/>
                    <a:pt x="1866158" y="6087441"/>
                    <a:pt x="2067548" y="6283312"/>
                  </a:cubicBezTo>
                  <a:cubicBezTo>
                    <a:pt x="2166203" y="6379907"/>
                    <a:pt x="2266974" y="6473064"/>
                    <a:pt x="2369879" y="6562782"/>
                  </a:cubicBezTo>
                  <a:cubicBezTo>
                    <a:pt x="2473005" y="6652331"/>
                    <a:pt x="2577677" y="6738957"/>
                    <a:pt x="2686645" y="6820598"/>
                  </a:cubicBezTo>
                  <a:lnTo>
                    <a:pt x="2738907" y="6857999"/>
                  </a:lnTo>
                  <a:lnTo>
                    <a:pt x="1731787" y="6857999"/>
                  </a:lnTo>
                  <a:lnTo>
                    <a:pt x="1607949" y="6732770"/>
                  </a:lnTo>
                  <a:cubicBezTo>
                    <a:pt x="1501232" y="6617903"/>
                    <a:pt x="1401421" y="6496799"/>
                    <a:pt x="1309057" y="6370109"/>
                  </a:cubicBezTo>
                  <a:cubicBezTo>
                    <a:pt x="1217103" y="6244469"/>
                    <a:pt x="1129618" y="6116590"/>
                    <a:pt x="1048147" y="5986138"/>
                  </a:cubicBezTo>
                  <a:cubicBezTo>
                    <a:pt x="1027179" y="5953825"/>
                    <a:pt x="1007414" y="5920996"/>
                    <a:pt x="987131" y="5888512"/>
                  </a:cubicBezTo>
                  <a:lnTo>
                    <a:pt x="928866" y="5793463"/>
                  </a:lnTo>
                  <a:cubicBezTo>
                    <a:pt x="891568" y="5732276"/>
                    <a:pt x="852725" y="5671260"/>
                    <a:pt x="813708" y="5609556"/>
                  </a:cubicBezTo>
                  <a:lnTo>
                    <a:pt x="574972" y="5231598"/>
                  </a:lnTo>
                  <a:cubicBezTo>
                    <a:pt x="495221" y="5103551"/>
                    <a:pt x="416158" y="4971549"/>
                    <a:pt x="342424" y="4834048"/>
                  </a:cubicBezTo>
                  <a:cubicBezTo>
                    <a:pt x="305641" y="4765298"/>
                    <a:pt x="270236" y="4695343"/>
                    <a:pt x="237579" y="4623500"/>
                  </a:cubicBezTo>
                  <a:cubicBezTo>
                    <a:pt x="204922" y="4551655"/>
                    <a:pt x="175187" y="4478607"/>
                    <a:pt x="148373" y="4404356"/>
                  </a:cubicBezTo>
                  <a:cubicBezTo>
                    <a:pt x="121561" y="4330107"/>
                    <a:pt x="99046" y="4252934"/>
                    <a:pt x="79623" y="4175762"/>
                  </a:cubicBezTo>
                  <a:cubicBezTo>
                    <a:pt x="70514" y="4136916"/>
                    <a:pt x="61577" y="4098245"/>
                    <a:pt x="54185" y="4059229"/>
                  </a:cubicBezTo>
                  <a:lnTo>
                    <a:pt x="43013" y="4000790"/>
                  </a:lnTo>
                  <a:lnTo>
                    <a:pt x="33734" y="3942180"/>
                  </a:lnTo>
                  <a:cubicBezTo>
                    <a:pt x="10461" y="3786581"/>
                    <a:pt x="-801" y="3629416"/>
                    <a:pt x="45" y="3472097"/>
                  </a:cubicBezTo>
                  <a:cubicBezTo>
                    <a:pt x="863" y="3164748"/>
                    <a:pt x="32824" y="2858275"/>
                    <a:pt x="95436" y="2557372"/>
                  </a:cubicBezTo>
                  <a:cubicBezTo>
                    <a:pt x="157549" y="2255281"/>
                    <a:pt x="253728" y="1961216"/>
                    <a:pt x="382126" y="1680799"/>
                  </a:cubicBezTo>
                  <a:cubicBezTo>
                    <a:pt x="639940" y="1120482"/>
                    <a:pt x="1015492" y="619117"/>
                    <a:pt x="1457043" y="192176"/>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A77FC097-E4F2-4A45-82E8-3808FA553C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0650" y="-5799"/>
              <a:ext cx="7291350" cy="6858000"/>
            </a:xfrm>
            <a:custGeom>
              <a:avLst/>
              <a:gdLst>
                <a:gd name="connsiteX0" fmla="*/ 7291350 w 7291350"/>
                <a:gd name="connsiteY0" fmla="*/ 5718699 h 6858000"/>
                <a:gd name="connsiteX1" fmla="*/ 7291350 w 7291350"/>
                <a:gd name="connsiteY1" fmla="*/ 6806115 h 6858000"/>
                <a:gd name="connsiteX2" fmla="*/ 7224124 w 7291350"/>
                <a:gd name="connsiteY2" fmla="*/ 6858000 h 6858000"/>
                <a:gd name="connsiteX3" fmla="*/ 5607142 w 7291350"/>
                <a:gd name="connsiteY3" fmla="*/ 6858000 h 6858000"/>
                <a:gd name="connsiteX4" fmla="*/ 5736072 w 7291350"/>
                <a:gd name="connsiteY4" fmla="*/ 6801170 h 6858000"/>
                <a:gd name="connsiteX5" fmla="*/ 6949826 w 7291350"/>
                <a:gd name="connsiteY5" fmla="*/ 5983707 h 6858000"/>
                <a:gd name="connsiteX6" fmla="*/ 7220703 w 7291350"/>
                <a:gd name="connsiteY6" fmla="*/ 5773675 h 6858000"/>
                <a:gd name="connsiteX7" fmla="*/ 7218419 w 7291350"/>
                <a:gd name="connsiteY7" fmla="*/ 0 h 6858000"/>
                <a:gd name="connsiteX8" fmla="*/ 7291350 w 7291350"/>
                <a:gd name="connsiteY8" fmla="*/ 0 h 6858000"/>
                <a:gd name="connsiteX9" fmla="*/ 7291350 w 7291350"/>
                <a:gd name="connsiteY9" fmla="*/ 50138 h 6858000"/>
                <a:gd name="connsiteX10" fmla="*/ 1797607 w 7291350"/>
                <a:gd name="connsiteY10" fmla="*/ 0 h 6858000"/>
                <a:gd name="connsiteX11" fmla="*/ 3385676 w 7291350"/>
                <a:gd name="connsiteY11" fmla="*/ 0 h 6858000"/>
                <a:gd name="connsiteX12" fmla="*/ 3360567 w 7291350"/>
                <a:gd name="connsiteY12" fmla="*/ 11552 h 6858000"/>
                <a:gd name="connsiteX13" fmla="*/ 2267395 w 7291350"/>
                <a:gd name="connsiteY13" fmla="*/ 725831 h 6858000"/>
                <a:gd name="connsiteX14" fmla="*/ 1234074 w 7291350"/>
                <a:gd name="connsiteY14" fmla="*/ 2007171 h 6858000"/>
                <a:gd name="connsiteX15" fmla="*/ 859383 w 7291350"/>
                <a:gd name="connsiteY15" fmla="*/ 3498372 h 6858000"/>
                <a:gd name="connsiteX16" fmla="*/ 1479513 w 7291350"/>
                <a:gd name="connsiteY16" fmla="*/ 4883182 h 6858000"/>
                <a:gd name="connsiteX17" fmla="*/ 1791985 w 7291350"/>
                <a:gd name="connsiteY17" fmla="*/ 5322671 h 6858000"/>
                <a:gd name="connsiteX18" fmla="*/ 3397295 w 7291350"/>
                <a:gd name="connsiteY18" fmla="*/ 6784567 h 6858000"/>
                <a:gd name="connsiteX19" fmla="*/ 3590446 w 7291350"/>
                <a:gd name="connsiteY19" fmla="*/ 6858000 h 6858000"/>
                <a:gd name="connsiteX20" fmla="*/ 1970757 w 7291350"/>
                <a:gd name="connsiteY20" fmla="*/ 6858000 h 6858000"/>
                <a:gd name="connsiteX21" fmla="*/ 1735872 w 7291350"/>
                <a:gd name="connsiteY21" fmla="*/ 6627685 h 6858000"/>
                <a:gd name="connsiteX22" fmla="*/ 1080932 w 7291350"/>
                <a:gd name="connsiteY22" fmla="*/ 5805127 h 6858000"/>
                <a:gd name="connsiteX23" fmla="*/ 0 w 7291350"/>
                <a:gd name="connsiteY23" fmla="*/ 3498372 h 6858000"/>
                <a:gd name="connsiteX24" fmla="*/ 1708174 w 7291350"/>
                <a:gd name="connsiteY24" fmla="*/ 7330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7291350" h="6858000">
                  <a:moveTo>
                    <a:pt x="7291350" y="5718699"/>
                  </a:moveTo>
                  <a:lnTo>
                    <a:pt x="7291350" y="6806115"/>
                  </a:lnTo>
                  <a:lnTo>
                    <a:pt x="7224124" y="6858000"/>
                  </a:lnTo>
                  <a:lnTo>
                    <a:pt x="5607142" y="6858000"/>
                  </a:lnTo>
                  <a:lnTo>
                    <a:pt x="5736072" y="6801170"/>
                  </a:lnTo>
                  <a:cubicBezTo>
                    <a:pt x="6122313" y="6616106"/>
                    <a:pt x="6503069" y="6332805"/>
                    <a:pt x="6949826" y="5983707"/>
                  </a:cubicBezTo>
                  <a:cubicBezTo>
                    <a:pt x="7041094" y="5912378"/>
                    <a:pt x="7132358" y="5842426"/>
                    <a:pt x="7220703" y="5773675"/>
                  </a:cubicBezTo>
                  <a:close/>
                  <a:moveTo>
                    <a:pt x="7218419" y="0"/>
                  </a:moveTo>
                  <a:lnTo>
                    <a:pt x="7291350" y="0"/>
                  </a:lnTo>
                  <a:lnTo>
                    <a:pt x="7291350" y="50138"/>
                  </a:lnTo>
                  <a:close/>
                  <a:moveTo>
                    <a:pt x="1797607" y="0"/>
                  </a:moveTo>
                  <a:lnTo>
                    <a:pt x="3385676" y="0"/>
                  </a:lnTo>
                  <a:lnTo>
                    <a:pt x="3360567" y="11552"/>
                  </a:lnTo>
                  <a:cubicBezTo>
                    <a:pt x="2968013" y="202286"/>
                    <a:pt x="2600620" y="442170"/>
                    <a:pt x="2267395" y="725831"/>
                  </a:cubicBezTo>
                  <a:cubicBezTo>
                    <a:pt x="1824986" y="1104820"/>
                    <a:pt x="1477279" y="1536057"/>
                    <a:pt x="1234074" y="2007171"/>
                  </a:cubicBezTo>
                  <a:cubicBezTo>
                    <a:pt x="985368" y="2488770"/>
                    <a:pt x="859383" y="2990476"/>
                    <a:pt x="859383" y="3498372"/>
                  </a:cubicBezTo>
                  <a:cubicBezTo>
                    <a:pt x="859383" y="4010222"/>
                    <a:pt x="1060651" y="4308942"/>
                    <a:pt x="1479513" y="4883182"/>
                  </a:cubicBezTo>
                  <a:cubicBezTo>
                    <a:pt x="1580577" y="5021714"/>
                    <a:pt x="1685078" y="5164888"/>
                    <a:pt x="1791985" y="5322671"/>
                  </a:cubicBezTo>
                  <a:cubicBezTo>
                    <a:pt x="2283419" y="6046950"/>
                    <a:pt x="2796809" y="6521439"/>
                    <a:pt x="3397295" y="6784567"/>
                  </a:cubicBezTo>
                  <a:lnTo>
                    <a:pt x="3590446" y="6858000"/>
                  </a:lnTo>
                  <a:lnTo>
                    <a:pt x="1970757" y="6858000"/>
                  </a:lnTo>
                  <a:lnTo>
                    <a:pt x="1735872" y="6627685"/>
                  </a:lnTo>
                  <a:cubicBezTo>
                    <a:pt x="1502484" y="6382823"/>
                    <a:pt x="1285774" y="6107254"/>
                    <a:pt x="1080932" y="5805127"/>
                  </a:cubicBezTo>
                  <a:cubicBezTo>
                    <a:pt x="556365" y="5032027"/>
                    <a:pt x="0" y="4501616"/>
                    <a:pt x="0" y="3498372"/>
                  </a:cubicBezTo>
                  <a:cubicBezTo>
                    <a:pt x="0" y="2160829"/>
                    <a:pt x="685186" y="949872"/>
                    <a:pt x="1708174" y="7330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D0DF88B0-FA8A-47F5-8EAC-1880B1A51B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2894" y="-5799"/>
              <a:ext cx="7269107" cy="6858000"/>
            </a:xfrm>
            <a:custGeom>
              <a:avLst/>
              <a:gdLst>
                <a:gd name="connsiteX0" fmla="*/ 7269107 w 7269107"/>
                <a:gd name="connsiteY0" fmla="*/ 5518449 h 6858000"/>
                <a:gd name="connsiteX1" fmla="*/ 7269107 w 7269107"/>
                <a:gd name="connsiteY1" fmla="*/ 6823281 h 6858000"/>
                <a:gd name="connsiteX2" fmla="*/ 7224122 w 7269107"/>
                <a:gd name="connsiteY2" fmla="*/ 6858000 h 6858000"/>
                <a:gd name="connsiteX3" fmla="*/ 4927054 w 7269107"/>
                <a:gd name="connsiteY3" fmla="*/ 6858000 h 6858000"/>
                <a:gd name="connsiteX4" fmla="*/ 4982167 w 7269107"/>
                <a:gd name="connsiteY4" fmla="*/ 6852876 h 6858000"/>
                <a:gd name="connsiteX5" fmla="*/ 5743768 w 7269107"/>
                <a:gd name="connsiteY5" fmla="*/ 6606245 h 6858000"/>
                <a:gd name="connsiteX6" fmla="*/ 6843778 w 7269107"/>
                <a:gd name="connsiteY6" fmla="*/ 5848440 h 6858000"/>
                <a:gd name="connsiteX7" fmla="*/ 7115515 w 7269107"/>
                <a:gd name="connsiteY7" fmla="*/ 5637891 h 6858000"/>
                <a:gd name="connsiteX8" fmla="*/ 6870111 w 7269107"/>
                <a:gd name="connsiteY8" fmla="*/ 0 h 6858000"/>
                <a:gd name="connsiteX9" fmla="*/ 7269107 w 7269107"/>
                <a:gd name="connsiteY9" fmla="*/ 0 h 6858000"/>
                <a:gd name="connsiteX10" fmla="*/ 7269107 w 7269107"/>
                <a:gd name="connsiteY10" fmla="*/ 243137 h 6858000"/>
                <a:gd name="connsiteX11" fmla="*/ 7089989 w 7269107"/>
                <a:gd name="connsiteY11" fmla="*/ 119955 h 6858000"/>
                <a:gd name="connsiteX12" fmla="*/ 6952948 w 7269107"/>
                <a:gd name="connsiteY12" fmla="*/ 41521 h 6858000"/>
                <a:gd name="connsiteX13" fmla="*/ 1797606 w 7269107"/>
                <a:gd name="connsiteY13" fmla="*/ 0 h 6858000"/>
                <a:gd name="connsiteX14" fmla="*/ 3815328 w 7269107"/>
                <a:gd name="connsiteY14" fmla="*/ 0 h 6858000"/>
                <a:gd name="connsiteX15" fmla="*/ 3627371 w 7269107"/>
                <a:gd name="connsiteY15" fmla="*/ 77142 h 6858000"/>
                <a:gd name="connsiteX16" fmla="*/ 2379115 w 7269107"/>
                <a:gd name="connsiteY16" fmla="*/ 856285 h 6858000"/>
                <a:gd name="connsiteX17" fmla="*/ 1386699 w 7269107"/>
                <a:gd name="connsiteY17" fmla="*/ 2086062 h 6858000"/>
                <a:gd name="connsiteX18" fmla="*/ 1031258 w 7269107"/>
                <a:gd name="connsiteY18" fmla="*/ 3498372 h 6858000"/>
                <a:gd name="connsiteX19" fmla="*/ 1618904 w 7269107"/>
                <a:gd name="connsiteY19" fmla="*/ 4781604 h 6858000"/>
                <a:gd name="connsiteX20" fmla="*/ 1934812 w 7269107"/>
                <a:gd name="connsiteY20" fmla="*/ 5225904 h 6858000"/>
                <a:gd name="connsiteX21" fmla="*/ 3140010 w 7269107"/>
                <a:gd name="connsiteY21" fmla="*/ 6456196 h 6858000"/>
                <a:gd name="connsiteX22" fmla="*/ 4281662 w 7269107"/>
                <a:gd name="connsiteY22" fmla="*/ 6843305 h 6858000"/>
                <a:gd name="connsiteX23" fmla="*/ 4449058 w 7269107"/>
                <a:gd name="connsiteY23" fmla="*/ 6858000 h 6858000"/>
                <a:gd name="connsiteX24" fmla="*/ 1970756 w 7269107"/>
                <a:gd name="connsiteY24" fmla="*/ 6858000 h 6858000"/>
                <a:gd name="connsiteX25" fmla="*/ 1735871 w 7269107"/>
                <a:gd name="connsiteY25" fmla="*/ 6627685 h 6858000"/>
                <a:gd name="connsiteX26" fmla="*/ 1080930 w 7269107"/>
                <a:gd name="connsiteY26" fmla="*/ 5805127 h 6858000"/>
                <a:gd name="connsiteX27" fmla="*/ 0 w 7269107"/>
                <a:gd name="connsiteY27" fmla="*/ 3498372 h 6858000"/>
                <a:gd name="connsiteX28" fmla="*/ 1708172 w 7269107"/>
                <a:gd name="connsiteY28" fmla="*/ 7330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7269107" h="6858000">
                  <a:moveTo>
                    <a:pt x="7269107" y="5518449"/>
                  </a:moveTo>
                  <a:lnTo>
                    <a:pt x="7269107" y="6823281"/>
                  </a:lnTo>
                  <a:lnTo>
                    <a:pt x="7224122" y="6858000"/>
                  </a:lnTo>
                  <a:lnTo>
                    <a:pt x="4927054" y="6858000"/>
                  </a:lnTo>
                  <a:lnTo>
                    <a:pt x="4982167" y="6852876"/>
                  </a:lnTo>
                  <a:cubicBezTo>
                    <a:pt x="5236517" y="6821036"/>
                    <a:pt x="5483373" y="6740566"/>
                    <a:pt x="5743768" y="6606245"/>
                  </a:cubicBezTo>
                  <a:cubicBezTo>
                    <a:pt x="6099551" y="6422337"/>
                    <a:pt x="6452586" y="6154209"/>
                    <a:pt x="6843778" y="5848440"/>
                  </a:cubicBezTo>
                  <a:cubicBezTo>
                    <a:pt x="6935559" y="5776768"/>
                    <a:pt x="7026997" y="5706642"/>
                    <a:pt x="7115515" y="5637891"/>
                  </a:cubicBezTo>
                  <a:close/>
                  <a:moveTo>
                    <a:pt x="6870111" y="0"/>
                  </a:moveTo>
                  <a:lnTo>
                    <a:pt x="7269107" y="0"/>
                  </a:lnTo>
                  <a:lnTo>
                    <a:pt x="7269107" y="243137"/>
                  </a:lnTo>
                  <a:lnTo>
                    <a:pt x="7089989" y="119955"/>
                  </a:lnTo>
                  <a:cubicBezTo>
                    <a:pt x="7045081" y="92581"/>
                    <a:pt x="6999384" y="66425"/>
                    <a:pt x="6952948" y="41521"/>
                  </a:cubicBezTo>
                  <a:close/>
                  <a:moveTo>
                    <a:pt x="1797606" y="0"/>
                  </a:moveTo>
                  <a:lnTo>
                    <a:pt x="3815328" y="0"/>
                  </a:lnTo>
                  <a:lnTo>
                    <a:pt x="3627371" y="77142"/>
                  </a:lnTo>
                  <a:cubicBezTo>
                    <a:pt x="3175548" y="273822"/>
                    <a:pt x="2754868" y="536281"/>
                    <a:pt x="2379115" y="856285"/>
                  </a:cubicBezTo>
                  <a:cubicBezTo>
                    <a:pt x="1959736" y="1215679"/>
                    <a:pt x="1616497" y="1640901"/>
                    <a:pt x="1386699" y="2086062"/>
                  </a:cubicBezTo>
                  <a:cubicBezTo>
                    <a:pt x="1151572" y="2543083"/>
                    <a:pt x="1031258" y="3018150"/>
                    <a:pt x="1031258" y="3498372"/>
                  </a:cubicBezTo>
                  <a:cubicBezTo>
                    <a:pt x="1031258" y="3957455"/>
                    <a:pt x="1211213" y="4223692"/>
                    <a:pt x="1618904" y="4781604"/>
                  </a:cubicBezTo>
                  <a:cubicBezTo>
                    <a:pt x="1720826" y="4921339"/>
                    <a:pt x="1826186" y="5065887"/>
                    <a:pt x="1934812" y="5225904"/>
                  </a:cubicBezTo>
                  <a:cubicBezTo>
                    <a:pt x="2318957" y="5792064"/>
                    <a:pt x="2713069" y="6194600"/>
                    <a:pt x="3140010" y="6456196"/>
                  </a:cubicBezTo>
                  <a:cubicBezTo>
                    <a:pt x="3479423" y="6664512"/>
                    <a:pt x="3855769" y="6792387"/>
                    <a:pt x="4281662" y="6843305"/>
                  </a:cubicBezTo>
                  <a:lnTo>
                    <a:pt x="4449058" y="6858000"/>
                  </a:lnTo>
                  <a:lnTo>
                    <a:pt x="1970756" y="6858000"/>
                  </a:lnTo>
                  <a:lnTo>
                    <a:pt x="1735871" y="6627685"/>
                  </a:lnTo>
                  <a:cubicBezTo>
                    <a:pt x="1502482" y="6382823"/>
                    <a:pt x="1285773" y="6107254"/>
                    <a:pt x="1080930" y="5805127"/>
                  </a:cubicBezTo>
                  <a:cubicBezTo>
                    <a:pt x="556364" y="5032027"/>
                    <a:pt x="0" y="4501616"/>
                    <a:pt x="0" y="3498372"/>
                  </a:cubicBezTo>
                  <a:cubicBezTo>
                    <a:pt x="0" y="2160829"/>
                    <a:pt x="685185" y="949872"/>
                    <a:pt x="1708172" y="73302"/>
                  </a:cubicBezTo>
                  <a:close/>
                </a:path>
              </a:pathLst>
            </a:custGeom>
            <a:gradFill>
              <a:gsLst>
                <a:gs pos="2000">
                  <a:schemeClr val="bg1">
                    <a:alpha val="10000"/>
                  </a:schemeClr>
                </a:gs>
                <a:gs pos="5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3" name="Content Placeholder 2">
            <a:extLst>
              <a:ext uri="{FF2B5EF4-FFF2-40B4-BE49-F238E27FC236}">
                <a16:creationId xmlns:a16="http://schemas.microsoft.com/office/drawing/2014/main" id="{57FF3177-C8EF-82F7-7357-1ED3377B7411}"/>
              </a:ext>
            </a:extLst>
          </p:cNvPr>
          <p:cNvSpPr>
            <a:spLocks noGrp="1"/>
          </p:cNvSpPr>
          <p:nvPr>
            <p:ph idx="1"/>
          </p:nvPr>
        </p:nvSpPr>
        <p:spPr>
          <a:xfrm>
            <a:off x="6632812" y="1032987"/>
            <a:ext cx="4919108" cy="4792027"/>
          </a:xfrm>
        </p:spPr>
        <p:txBody>
          <a:bodyPr vert="horz" lIns="91440" tIns="45720" rIns="91440" bIns="45720" rtlCol="0" anchor="ctr">
            <a:normAutofit/>
          </a:bodyPr>
          <a:lstStyle/>
          <a:p>
            <a:r>
              <a:rPr lang="en-US" sz="2000">
                <a:solidFill>
                  <a:schemeClr val="tx2"/>
                </a:solidFill>
                <a:ea typeface="+mn-lt"/>
                <a:cs typeface="+mn-lt"/>
              </a:rPr>
              <a:t>Religion provides a set of personal beliefs, and  it can be a significant unifying force among people</a:t>
            </a:r>
            <a:endParaRPr lang="en-US" sz="2000">
              <a:solidFill>
                <a:schemeClr val="tx2"/>
              </a:solidFill>
            </a:endParaRPr>
          </a:p>
          <a:p>
            <a:r>
              <a:rPr lang="en-US" sz="2000">
                <a:solidFill>
                  <a:schemeClr val="tx2"/>
                </a:solidFill>
                <a:ea typeface="+mn-lt"/>
                <a:cs typeface="+mn-lt"/>
              </a:rPr>
              <a:t>Freedom to practise religion is a human right, recognised in international law –</a:t>
            </a:r>
            <a:endParaRPr lang="en-US" sz="2000">
              <a:solidFill>
                <a:schemeClr val="tx2"/>
              </a:solidFill>
            </a:endParaRPr>
          </a:p>
          <a:p>
            <a:pPr lvl="1">
              <a:buFont typeface="Courier New" panose="020B0604020202020204" pitchFamily="34" charset="0"/>
              <a:buChar char="o"/>
            </a:pPr>
            <a:r>
              <a:rPr lang="en-US" sz="2000">
                <a:solidFill>
                  <a:schemeClr val="tx2"/>
                </a:solidFill>
                <a:ea typeface="+mn-lt"/>
                <a:cs typeface="+mn-lt"/>
              </a:rPr>
              <a:t>The International Covenant of Civil and Political Rights (ICCPR) </a:t>
            </a:r>
            <a:endParaRPr lang="en-US" sz="2000">
              <a:solidFill>
                <a:schemeClr val="tx2"/>
              </a:solidFill>
            </a:endParaRPr>
          </a:p>
          <a:p>
            <a:pPr lvl="1">
              <a:buFont typeface="Courier New" panose="020B0604020202020204" pitchFamily="34" charset="0"/>
              <a:buChar char="o"/>
            </a:pPr>
            <a:r>
              <a:rPr lang="en-US" sz="2000">
                <a:solidFill>
                  <a:schemeClr val="tx2"/>
                </a:solidFill>
                <a:ea typeface="+mn-lt"/>
                <a:cs typeface="+mn-lt"/>
              </a:rPr>
              <a:t>Most governments have ratified the ICCPR, but restrictions exist in practice</a:t>
            </a:r>
            <a:endParaRPr lang="en-US" sz="2000">
              <a:solidFill>
                <a:schemeClr val="tx2"/>
              </a:solidFill>
            </a:endParaRPr>
          </a:p>
        </p:txBody>
      </p:sp>
    </p:spTree>
    <p:extLst>
      <p:ext uri="{BB962C8B-B14F-4D97-AF65-F5344CB8AC3E}">
        <p14:creationId xmlns:p14="http://schemas.microsoft.com/office/powerpoint/2010/main" val="244591059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78D30CFF-27CD-508B-A3BD-66D9E5BA7869}"/>
              </a:ext>
            </a:extLst>
          </p:cNvPr>
          <p:cNvSpPr>
            <a:spLocks noGrp="1"/>
          </p:cNvSpPr>
          <p:nvPr>
            <p:ph type="title"/>
          </p:nvPr>
        </p:nvSpPr>
        <p:spPr>
          <a:xfrm>
            <a:off x="640080" y="1243013"/>
            <a:ext cx="3855720" cy="4371974"/>
          </a:xfrm>
        </p:spPr>
        <p:txBody>
          <a:bodyPr>
            <a:normAutofit/>
          </a:bodyPr>
          <a:lstStyle/>
          <a:p>
            <a:r>
              <a:rPr lang="en-US" sz="3600">
                <a:solidFill>
                  <a:schemeClr val="tx2"/>
                </a:solidFill>
              </a:rPr>
              <a:t>Religions of the world</a:t>
            </a:r>
          </a:p>
        </p:txBody>
      </p:sp>
      <p:sp>
        <p:nvSpPr>
          <p:cNvPr id="3" name="Content Placeholder 2">
            <a:extLst>
              <a:ext uri="{FF2B5EF4-FFF2-40B4-BE49-F238E27FC236}">
                <a16:creationId xmlns:a16="http://schemas.microsoft.com/office/drawing/2014/main" id="{B2629C88-2823-355F-1315-F3B9B34AE6B6}"/>
              </a:ext>
            </a:extLst>
          </p:cNvPr>
          <p:cNvSpPr>
            <a:spLocks noGrp="1"/>
          </p:cNvSpPr>
          <p:nvPr>
            <p:ph idx="1"/>
          </p:nvPr>
        </p:nvSpPr>
        <p:spPr>
          <a:xfrm>
            <a:off x="6172200" y="804672"/>
            <a:ext cx="5221224" cy="5230368"/>
          </a:xfrm>
        </p:spPr>
        <p:txBody>
          <a:bodyPr vert="horz" lIns="91440" tIns="45720" rIns="91440" bIns="45720" rtlCol="0" anchor="ctr">
            <a:normAutofit/>
          </a:bodyPr>
          <a:lstStyle/>
          <a:p>
            <a:r>
              <a:rPr lang="en-US" sz="1800">
                <a:solidFill>
                  <a:schemeClr val="tx2"/>
                </a:solidFill>
                <a:ea typeface="+mn-lt"/>
                <a:cs typeface="+mn-lt"/>
              </a:rPr>
              <a:t>Religions may be monotheistic (belief in one god) or polytheistic (belief in multiple gods) </a:t>
            </a:r>
          </a:p>
          <a:p>
            <a:r>
              <a:rPr lang="en-US" sz="1800">
                <a:solidFill>
                  <a:schemeClr val="tx2"/>
                </a:solidFill>
                <a:ea typeface="+mn-lt"/>
                <a:cs typeface="+mn-lt"/>
              </a:rPr>
              <a:t>Some religions are proselytising, that is, deliberately aiming to expand numbers and make new converts </a:t>
            </a:r>
          </a:p>
          <a:p>
            <a:r>
              <a:rPr lang="en-US" sz="1800">
                <a:solidFill>
                  <a:schemeClr val="tx2"/>
                </a:solidFill>
                <a:ea typeface="+mn-lt"/>
                <a:cs typeface="+mn-lt"/>
              </a:rPr>
              <a:t>The world’s major religions are organised, with adherents around the globe, but there exist many indigenous, local religions which are less formal, based on traditional practices</a:t>
            </a:r>
            <a:endParaRPr lang="en-US" sz="1800">
              <a:solidFill>
                <a:schemeClr val="tx2"/>
              </a:solidFill>
            </a:endParaRPr>
          </a:p>
        </p:txBody>
      </p:sp>
    </p:spTree>
    <p:extLst>
      <p:ext uri="{BB962C8B-B14F-4D97-AF65-F5344CB8AC3E}">
        <p14:creationId xmlns:p14="http://schemas.microsoft.com/office/powerpoint/2010/main" val="163127614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4CF2FB44-2C2B-4B30-387A-B7DA332DD3A5}"/>
              </a:ext>
            </a:extLst>
          </p:cNvPr>
          <p:cNvSpPr>
            <a:spLocks noGrp="1"/>
          </p:cNvSpPr>
          <p:nvPr>
            <p:ph type="title"/>
          </p:nvPr>
        </p:nvSpPr>
        <p:spPr>
          <a:xfrm>
            <a:off x="640080" y="1243013"/>
            <a:ext cx="3855720" cy="4371974"/>
          </a:xfrm>
        </p:spPr>
        <p:txBody>
          <a:bodyPr>
            <a:normAutofit/>
          </a:bodyPr>
          <a:lstStyle/>
          <a:p>
            <a:r>
              <a:rPr lang="en-US" sz="3600">
                <a:solidFill>
                  <a:schemeClr val="tx2"/>
                </a:solidFill>
              </a:rPr>
              <a:t>Leading Religions</a:t>
            </a:r>
          </a:p>
        </p:txBody>
      </p:sp>
      <p:sp>
        <p:nvSpPr>
          <p:cNvPr id="3" name="Content Placeholder 2">
            <a:extLst>
              <a:ext uri="{FF2B5EF4-FFF2-40B4-BE49-F238E27FC236}">
                <a16:creationId xmlns:a16="http://schemas.microsoft.com/office/drawing/2014/main" id="{6F0A7A1F-13ED-3B54-DEB0-CC51CE3C1663}"/>
              </a:ext>
            </a:extLst>
          </p:cNvPr>
          <p:cNvSpPr>
            <a:spLocks noGrp="1"/>
          </p:cNvSpPr>
          <p:nvPr>
            <p:ph idx="1"/>
          </p:nvPr>
        </p:nvSpPr>
        <p:spPr>
          <a:xfrm>
            <a:off x="6172200" y="804672"/>
            <a:ext cx="5221224" cy="5230368"/>
          </a:xfrm>
        </p:spPr>
        <p:txBody>
          <a:bodyPr vert="horz" lIns="91440" tIns="45720" rIns="91440" bIns="45720" rtlCol="0" anchor="ctr">
            <a:normAutofit/>
          </a:bodyPr>
          <a:lstStyle/>
          <a:p>
            <a:r>
              <a:rPr lang="en-US" sz="1800">
                <a:solidFill>
                  <a:schemeClr val="tx2"/>
                </a:solidFill>
                <a:ea typeface="+mn-lt"/>
                <a:cs typeface="+mn-lt"/>
              </a:rPr>
              <a:t>Christianity</a:t>
            </a:r>
          </a:p>
          <a:p>
            <a:r>
              <a:rPr lang="en-US" sz="1800">
                <a:solidFill>
                  <a:schemeClr val="tx2"/>
                </a:solidFill>
                <a:ea typeface="+mn-lt"/>
                <a:cs typeface="+mn-lt"/>
              </a:rPr>
              <a:t> Islam </a:t>
            </a:r>
          </a:p>
          <a:p>
            <a:r>
              <a:rPr lang="en-US" sz="1800">
                <a:solidFill>
                  <a:schemeClr val="tx2"/>
                </a:solidFill>
                <a:ea typeface="+mn-lt"/>
                <a:cs typeface="+mn-lt"/>
              </a:rPr>
              <a:t>Asian religions </a:t>
            </a:r>
          </a:p>
          <a:p>
            <a:pPr lvl="1">
              <a:buFont typeface="Courier New" panose="020B0604020202020204" pitchFamily="34" charset="0"/>
              <a:buChar char="o"/>
            </a:pPr>
            <a:r>
              <a:rPr lang="en-US" sz="1800">
                <a:solidFill>
                  <a:schemeClr val="tx2"/>
                </a:solidFill>
                <a:ea typeface="+mn-lt"/>
                <a:cs typeface="+mn-lt"/>
              </a:rPr>
              <a:t>Buddhism </a:t>
            </a:r>
          </a:p>
          <a:p>
            <a:pPr lvl="1">
              <a:buFont typeface="Courier New" panose="020B0604020202020204" pitchFamily="34" charset="0"/>
              <a:buChar char="o"/>
            </a:pPr>
            <a:r>
              <a:rPr lang="en-US" sz="1800">
                <a:solidFill>
                  <a:schemeClr val="tx2"/>
                </a:solidFill>
                <a:ea typeface="+mn-lt"/>
                <a:cs typeface="+mn-lt"/>
              </a:rPr>
              <a:t>Hinduism</a:t>
            </a:r>
          </a:p>
          <a:p>
            <a:pPr marL="0" indent="0">
              <a:buNone/>
            </a:pPr>
            <a:r>
              <a:rPr lang="en-US" sz="1800">
                <a:solidFill>
                  <a:schemeClr val="tx2"/>
                </a:solidFill>
                <a:ea typeface="+mn-lt"/>
                <a:cs typeface="+mn-lt"/>
              </a:rPr>
              <a:t>   Confucianism </a:t>
            </a:r>
          </a:p>
          <a:p>
            <a:r>
              <a:rPr lang="en-US" sz="1800">
                <a:solidFill>
                  <a:schemeClr val="tx2"/>
                </a:solidFill>
                <a:ea typeface="+mn-lt"/>
                <a:cs typeface="+mn-lt"/>
              </a:rPr>
              <a:t>16% of the world’s population (over a billion people) are not adherents of any of the main religions, although they might observe some religious practices</a:t>
            </a:r>
            <a:endParaRPr lang="en-US" sz="1800">
              <a:solidFill>
                <a:schemeClr val="tx2"/>
              </a:solidFill>
            </a:endParaRPr>
          </a:p>
        </p:txBody>
      </p:sp>
    </p:spTree>
    <p:extLst>
      <p:ext uri="{BB962C8B-B14F-4D97-AF65-F5344CB8AC3E}">
        <p14:creationId xmlns:p14="http://schemas.microsoft.com/office/powerpoint/2010/main" val="113347854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89C5E17-24D0-4696-A3C5-A2261FB455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929B58F-2358-44CC-ACE5-EF1BD3C6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49644044-D740-8002-FB74-58A6913F3043}"/>
              </a:ext>
            </a:extLst>
          </p:cNvPr>
          <p:cNvSpPr>
            <a:spLocks noGrp="1"/>
          </p:cNvSpPr>
          <p:nvPr>
            <p:ph type="title"/>
          </p:nvPr>
        </p:nvSpPr>
        <p:spPr>
          <a:xfrm>
            <a:off x="804672" y="1243013"/>
            <a:ext cx="3855720" cy="4371974"/>
          </a:xfrm>
        </p:spPr>
        <p:txBody>
          <a:bodyPr>
            <a:normAutofit/>
          </a:bodyPr>
          <a:lstStyle/>
          <a:p>
            <a:r>
              <a:rPr lang="en-US" sz="3600">
                <a:solidFill>
                  <a:schemeClr val="tx2"/>
                </a:solidFill>
              </a:rPr>
              <a:t>Hofstede – Cultural Dimensions Theory</a:t>
            </a:r>
          </a:p>
        </p:txBody>
      </p:sp>
      <p:grpSp>
        <p:nvGrpSpPr>
          <p:cNvPr id="12" name="Group 11">
            <a:extLst>
              <a:ext uri="{FF2B5EF4-FFF2-40B4-BE49-F238E27FC236}">
                <a16:creationId xmlns:a16="http://schemas.microsoft.com/office/drawing/2014/main" id="{09DA5303-A1AF-4830-806C-51FCD96188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897348" y="5285"/>
            <a:ext cx="7294653" cy="6858000"/>
            <a:chOff x="4897348" y="-5799"/>
            <a:chExt cx="7294653" cy="6858000"/>
          </a:xfrm>
        </p:grpSpPr>
        <p:sp>
          <p:nvSpPr>
            <p:cNvPr id="13" name="Freeform: Shape 12">
              <a:extLst>
                <a:ext uri="{FF2B5EF4-FFF2-40B4-BE49-F238E27FC236}">
                  <a16:creationId xmlns:a16="http://schemas.microsoft.com/office/drawing/2014/main" id="{4FAAA8C8-4EB7-45F1-BF24-3EF0F4DC4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7348" y="-5798"/>
              <a:ext cx="7294652" cy="6857999"/>
            </a:xfrm>
            <a:custGeom>
              <a:avLst/>
              <a:gdLst>
                <a:gd name="connsiteX0" fmla="*/ 7294652 w 7294652"/>
                <a:gd name="connsiteY0" fmla="*/ 6063030 h 6857999"/>
                <a:gd name="connsiteX1" fmla="*/ 7294652 w 7294652"/>
                <a:gd name="connsiteY1" fmla="*/ 6857999 h 6857999"/>
                <a:gd name="connsiteX2" fmla="*/ 6248575 w 7294652"/>
                <a:gd name="connsiteY2" fmla="*/ 6857999 h 6857999"/>
                <a:gd name="connsiteX3" fmla="*/ 6477898 w 7294652"/>
                <a:gd name="connsiteY3" fmla="*/ 6700973 h 6857999"/>
                <a:gd name="connsiteX4" fmla="*/ 6647884 w 7294652"/>
                <a:gd name="connsiteY4" fmla="*/ 6572752 h 6857999"/>
                <a:gd name="connsiteX5" fmla="*/ 6817698 w 7294652"/>
                <a:gd name="connsiteY5" fmla="*/ 6440235 h 6857999"/>
                <a:gd name="connsiteX6" fmla="*/ 7161451 w 7294652"/>
                <a:gd name="connsiteY6" fmla="*/ 6165232 h 6857999"/>
                <a:gd name="connsiteX7" fmla="*/ 1673436 w 7294652"/>
                <a:gd name="connsiteY7" fmla="*/ 0 h 6857999"/>
                <a:gd name="connsiteX8" fmla="*/ 2394951 w 7294652"/>
                <a:gd name="connsiteY8" fmla="*/ 0 h 6857999"/>
                <a:gd name="connsiteX9" fmla="*/ 2244659 w 7294652"/>
                <a:gd name="connsiteY9" fmla="*/ 100763 h 6857999"/>
                <a:gd name="connsiteX10" fmla="*/ 1743903 w 7294652"/>
                <a:gd name="connsiteY10" fmla="*/ 498975 h 6857999"/>
                <a:gd name="connsiteX11" fmla="*/ 1163821 w 7294652"/>
                <a:gd name="connsiteY11" fmla="*/ 1121514 h 6857999"/>
                <a:gd name="connsiteX12" fmla="*/ 704911 w 7294652"/>
                <a:gd name="connsiteY12" fmla="*/ 1837036 h 6857999"/>
                <a:gd name="connsiteX13" fmla="*/ 393472 w 7294652"/>
                <a:gd name="connsiteY13" fmla="*/ 2627669 h 6857999"/>
                <a:gd name="connsiteX14" fmla="*/ 280032 w 7294652"/>
                <a:gd name="connsiteY14" fmla="*/ 3472097 h 6857999"/>
                <a:gd name="connsiteX15" fmla="*/ 327813 w 7294652"/>
                <a:gd name="connsiteY15" fmla="*/ 3884602 h 6857999"/>
                <a:gd name="connsiteX16" fmla="*/ 469096 w 7294652"/>
                <a:gd name="connsiteY16" fmla="*/ 4270809 h 6857999"/>
                <a:gd name="connsiteX17" fmla="*/ 567581 w 7294652"/>
                <a:gd name="connsiteY17" fmla="*/ 4452482 h 6857999"/>
                <a:gd name="connsiteX18" fmla="*/ 680677 w 7294652"/>
                <a:gd name="connsiteY18" fmla="*/ 4628484 h 6857999"/>
                <a:gd name="connsiteX19" fmla="*/ 941928 w 7294652"/>
                <a:gd name="connsiteY19" fmla="*/ 4968628 h 6857999"/>
                <a:gd name="connsiteX20" fmla="*/ 1224665 w 7294652"/>
                <a:gd name="connsiteY20" fmla="*/ 5311349 h 6857999"/>
                <a:gd name="connsiteX21" fmla="*/ 1365259 w 7294652"/>
                <a:gd name="connsiteY21" fmla="*/ 5490273 h 6857999"/>
                <a:gd name="connsiteX22" fmla="*/ 1432808 w 7294652"/>
                <a:gd name="connsiteY22" fmla="*/ 5577931 h 6857999"/>
                <a:gd name="connsiteX23" fmla="*/ 1498980 w 7294652"/>
                <a:gd name="connsiteY23" fmla="*/ 5662148 h 6857999"/>
                <a:gd name="connsiteX24" fmla="*/ 2067548 w 7294652"/>
                <a:gd name="connsiteY24" fmla="*/ 6283312 h 6857999"/>
                <a:gd name="connsiteX25" fmla="*/ 2369879 w 7294652"/>
                <a:gd name="connsiteY25" fmla="*/ 6562782 h 6857999"/>
                <a:gd name="connsiteX26" fmla="*/ 2686645 w 7294652"/>
                <a:gd name="connsiteY26" fmla="*/ 6820598 h 6857999"/>
                <a:gd name="connsiteX27" fmla="*/ 2738907 w 7294652"/>
                <a:gd name="connsiteY27" fmla="*/ 6857999 h 6857999"/>
                <a:gd name="connsiteX28" fmla="*/ 1731787 w 7294652"/>
                <a:gd name="connsiteY28" fmla="*/ 6857999 h 6857999"/>
                <a:gd name="connsiteX29" fmla="*/ 1607949 w 7294652"/>
                <a:gd name="connsiteY29" fmla="*/ 6732770 h 6857999"/>
                <a:gd name="connsiteX30" fmla="*/ 1309057 w 7294652"/>
                <a:gd name="connsiteY30" fmla="*/ 6370109 h 6857999"/>
                <a:gd name="connsiteX31" fmla="*/ 1048147 w 7294652"/>
                <a:gd name="connsiteY31" fmla="*/ 5986138 h 6857999"/>
                <a:gd name="connsiteX32" fmla="*/ 987131 w 7294652"/>
                <a:gd name="connsiteY32" fmla="*/ 5888512 h 6857999"/>
                <a:gd name="connsiteX33" fmla="*/ 928866 w 7294652"/>
                <a:gd name="connsiteY33" fmla="*/ 5793463 h 6857999"/>
                <a:gd name="connsiteX34" fmla="*/ 813708 w 7294652"/>
                <a:gd name="connsiteY34" fmla="*/ 5609556 h 6857999"/>
                <a:gd name="connsiteX35" fmla="*/ 574972 w 7294652"/>
                <a:gd name="connsiteY35" fmla="*/ 5231598 h 6857999"/>
                <a:gd name="connsiteX36" fmla="*/ 342424 w 7294652"/>
                <a:gd name="connsiteY36" fmla="*/ 4834048 h 6857999"/>
                <a:gd name="connsiteX37" fmla="*/ 237579 w 7294652"/>
                <a:gd name="connsiteY37" fmla="*/ 4623500 h 6857999"/>
                <a:gd name="connsiteX38" fmla="*/ 148373 w 7294652"/>
                <a:gd name="connsiteY38" fmla="*/ 4404356 h 6857999"/>
                <a:gd name="connsiteX39" fmla="*/ 79623 w 7294652"/>
                <a:gd name="connsiteY39" fmla="*/ 4175762 h 6857999"/>
                <a:gd name="connsiteX40" fmla="*/ 54185 w 7294652"/>
                <a:gd name="connsiteY40" fmla="*/ 4059229 h 6857999"/>
                <a:gd name="connsiteX41" fmla="*/ 43013 w 7294652"/>
                <a:gd name="connsiteY41" fmla="*/ 4000790 h 6857999"/>
                <a:gd name="connsiteX42" fmla="*/ 33734 w 7294652"/>
                <a:gd name="connsiteY42" fmla="*/ 3942180 h 6857999"/>
                <a:gd name="connsiteX43" fmla="*/ 45 w 7294652"/>
                <a:gd name="connsiteY43" fmla="*/ 3472097 h 6857999"/>
                <a:gd name="connsiteX44" fmla="*/ 95436 w 7294652"/>
                <a:gd name="connsiteY44" fmla="*/ 2557372 h 6857999"/>
                <a:gd name="connsiteX45" fmla="*/ 382126 w 7294652"/>
                <a:gd name="connsiteY45" fmla="*/ 1680799 h 6857999"/>
                <a:gd name="connsiteX46" fmla="*/ 1457043 w 7294652"/>
                <a:gd name="connsiteY46" fmla="*/ 192176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7294652" h="6857999">
                  <a:moveTo>
                    <a:pt x="7294652" y="6063030"/>
                  </a:moveTo>
                  <a:lnTo>
                    <a:pt x="7294652" y="6857999"/>
                  </a:lnTo>
                  <a:lnTo>
                    <a:pt x="6248575" y="6857999"/>
                  </a:lnTo>
                  <a:lnTo>
                    <a:pt x="6477898" y="6700973"/>
                  </a:lnTo>
                  <a:cubicBezTo>
                    <a:pt x="6534790" y="6659378"/>
                    <a:pt x="6591336" y="6616237"/>
                    <a:pt x="6647884" y="6572752"/>
                  </a:cubicBezTo>
                  <a:cubicBezTo>
                    <a:pt x="6704432" y="6529268"/>
                    <a:pt x="6761151" y="6485095"/>
                    <a:pt x="6817698" y="6440235"/>
                  </a:cubicBezTo>
                  <a:lnTo>
                    <a:pt x="7161451" y="6165232"/>
                  </a:lnTo>
                  <a:close/>
                  <a:moveTo>
                    <a:pt x="1673436" y="0"/>
                  </a:moveTo>
                  <a:lnTo>
                    <a:pt x="2394951" y="0"/>
                  </a:lnTo>
                  <a:lnTo>
                    <a:pt x="2244659" y="100763"/>
                  </a:lnTo>
                  <a:cubicBezTo>
                    <a:pt x="2071051" y="224086"/>
                    <a:pt x="1903860" y="356975"/>
                    <a:pt x="1743903" y="498975"/>
                  </a:cubicBezTo>
                  <a:cubicBezTo>
                    <a:pt x="1533218" y="689638"/>
                    <a:pt x="1339146" y="897902"/>
                    <a:pt x="1163821" y="1121514"/>
                  </a:cubicBezTo>
                  <a:cubicBezTo>
                    <a:pt x="988284" y="1344764"/>
                    <a:pt x="834608" y="1584376"/>
                    <a:pt x="704911" y="1837036"/>
                  </a:cubicBezTo>
                  <a:cubicBezTo>
                    <a:pt x="573950" y="2089059"/>
                    <a:pt x="469577" y="2354041"/>
                    <a:pt x="393472" y="2627669"/>
                  </a:cubicBezTo>
                  <a:cubicBezTo>
                    <a:pt x="318269" y="2902842"/>
                    <a:pt x="280119" y="3186833"/>
                    <a:pt x="280032" y="3472097"/>
                  </a:cubicBezTo>
                  <a:cubicBezTo>
                    <a:pt x="280349" y="3610956"/>
                    <a:pt x="296380" y="3749334"/>
                    <a:pt x="327813" y="3884602"/>
                  </a:cubicBezTo>
                  <a:cubicBezTo>
                    <a:pt x="360878" y="4018046"/>
                    <a:pt x="408244" y="4147540"/>
                    <a:pt x="469096" y="4270809"/>
                  </a:cubicBezTo>
                  <a:cubicBezTo>
                    <a:pt x="499175" y="4332511"/>
                    <a:pt x="532347" y="4393012"/>
                    <a:pt x="567581" y="4452482"/>
                  </a:cubicBezTo>
                  <a:cubicBezTo>
                    <a:pt x="602815" y="4511953"/>
                    <a:pt x="641144" y="4570562"/>
                    <a:pt x="680677" y="4628484"/>
                  </a:cubicBezTo>
                  <a:cubicBezTo>
                    <a:pt x="760771" y="4743985"/>
                    <a:pt x="849802" y="4856048"/>
                    <a:pt x="941928" y="4968628"/>
                  </a:cubicBezTo>
                  <a:cubicBezTo>
                    <a:pt x="1034055" y="5081206"/>
                    <a:pt x="1130994" y="5193958"/>
                    <a:pt x="1224665" y="5311349"/>
                  </a:cubicBezTo>
                  <a:cubicBezTo>
                    <a:pt x="1271987" y="5369787"/>
                    <a:pt x="1318853" y="5429429"/>
                    <a:pt x="1365259" y="5490273"/>
                  </a:cubicBezTo>
                  <a:lnTo>
                    <a:pt x="1432808" y="5577931"/>
                  </a:lnTo>
                  <a:cubicBezTo>
                    <a:pt x="1454979" y="5605947"/>
                    <a:pt x="1476121" y="5634821"/>
                    <a:pt x="1498980" y="5662148"/>
                  </a:cubicBezTo>
                  <a:cubicBezTo>
                    <a:pt x="1676323" y="5880038"/>
                    <a:pt x="1866158" y="6087441"/>
                    <a:pt x="2067548" y="6283312"/>
                  </a:cubicBezTo>
                  <a:cubicBezTo>
                    <a:pt x="2166203" y="6379907"/>
                    <a:pt x="2266974" y="6473064"/>
                    <a:pt x="2369879" y="6562782"/>
                  </a:cubicBezTo>
                  <a:cubicBezTo>
                    <a:pt x="2473005" y="6652331"/>
                    <a:pt x="2577677" y="6738957"/>
                    <a:pt x="2686645" y="6820598"/>
                  </a:cubicBezTo>
                  <a:lnTo>
                    <a:pt x="2738907" y="6857999"/>
                  </a:lnTo>
                  <a:lnTo>
                    <a:pt x="1731787" y="6857999"/>
                  </a:lnTo>
                  <a:lnTo>
                    <a:pt x="1607949" y="6732770"/>
                  </a:lnTo>
                  <a:cubicBezTo>
                    <a:pt x="1501232" y="6617903"/>
                    <a:pt x="1401421" y="6496799"/>
                    <a:pt x="1309057" y="6370109"/>
                  </a:cubicBezTo>
                  <a:cubicBezTo>
                    <a:pt x="1217103" y="6244469"/>
                    <a:pt x="1129618" y="6116590"/>
                    <a:pt x="1048147" y="5986138"/>
                  </a:cubicBezTo>
                  <a:cubicBezTo>
                    <a:pt x="1027179" y="5953825"/>
                    <a:pt x="1007414" y="5920996"/>
                    <a:pt x="987131" y="5888512"/>
                  </a:cubicBezTo>
                  <a:lnTo>
                    <a:pt x="928866" y="5793463"/>
                  </a:lnTo>
                  <a:cubicBezTo>
                    <a:pt x="891568" y="5732276"/>
                    <a:pt x="852725" y="5671260"/>
                    <a:pt x="813708" y="5609556"/>
                  </a:cubicBezTo>
                  <a:lnTo>
                    <a:pt x="574972" y="5231598"/>
                  </a:lnTo>
                  <a:cubicBezTo>
                    <a:pt x="495221" y="5103551"/>
                    <a:pt x="416158" y="4971549"/>
                    <a:pt x="342424" y="4834048"/>
                  </a:cubicBezTo>
                  <a:cubicBezTo>
                    <a:pt x="305641" y="4765298"/>
                    <a:pt x="270236" y="4695343"/>
                    <a:pt x="237579" y="4623500"/>
                  </a:cubicBezTo>
                  <a:cubicBezTo>
                    <a:pt x="204922" y="4551655"/>
                    <a:pt x="175187" y="4478607"/>
                    <a:pt x="148373" y="4404356"/>
                  </a:cubicBezTo>
                  <a:cubicBezTo>
                    <a:pt x="121561" y="4330107"/>
                    <a:pt x="99046" y="4252934"/>
                    <a:pt x="79623" y="4175762"/>
                  </a:cubicBezTo>
                  <a:cubicBezTo>
                    <a:pt x="70514" y="4136916"/>
                    <a:pt x="61577" y="4098245"/>
                    <a:pt x="54185" y="4059229"/>
                  </a:cubicBezTo>
                  <a:lnTo>
                    <a:pt x="43013" y="4000790"/>
                  </a:lnTo>
                  <a:lnTo>
                    <a:pt x="33734" y="3942180"/>
                  </a:lnTo>
                  <a:cubicBezTo>
                    <a:pt x="10461" y="3786581"/>
                    <a:pt x="-801" y="3629416"/>
                    <a:pt x="45" y="3472097"/>
                  </a:cubicBezTo>
                  <a:cubicBezTo>
                    <a:pt x="863" y="3164748"/>
                    <a:pt x="32824" y="2858275"/>
                    <a:pt x="95436" y="2557372"/>
                  </a:cubicBezTo>
                  <a:cubicBezTo>
                    <a:pt x="157549" y="2255281"/>
                    <a:pt x="253728" y="1961216"/>
                    <a:pt x="382126" y="1680799"/>
                  </a:cubicBezTo>
                  <a:cubicBezTo>
                    <a:pt x="639940" y="1120482"/>
                    <a:pt x="1015492" y="619117"/>
                    <a:pt x="1457043" y="192176"/>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A77FC097-E4F2-4A45-82E8-3808FA553C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00650" y="-5799"/>
              <a:ext cx="7291350" cy="6858000"/>
            </a:xfrm>
            <a:custGeom>
              <a:avLst/>
              <a:gdLst>
                <a:gd name="connsiteX0" fmla="*/ 7291350 w 7291350"/>
                <a:gd name="connsiteY0" fmla="*/ 5718699 h 6858000"/>
                <a:gd name="connsiteX1" fmla="*/ 7291350 w 7291350"/>
                <a:gd name="connsiteY1" fmla="*/ 6806115 h 6858000"/>
                <a:gd name="connsiteX2" fmla="*/ 7224124 w 7291350"/>
                <a:gd name="connsiteY2" fmla="*/ 6858000 h 6858000"/>
                <a:gd name="connsiteX3" fmla="*/ 5607142 w 7291350"/>
                <a:gd name="connsiteY3" fmla="*/ 6858000 h 6858000"/>
                <a:gd name="connsiteX4" fmla="*/ 5736072 w 7291350"/>
                <a:gd name="connsiteY4" fmla="*/ 6801170 h 6858000"/>
                <a:gd name="connsiteX5" fmla="*/ 6949826 w 7291350"/>
                <a:gd name="connsiteY5" fmla="*/ 5983707 h 6858000"/>
                <a:gd name="connsiteX6" fmla="*/ 7220703 w 7291350"/>
                <a:gd name="connsiteY6" fmla="*/ 5773675 h 6858000"/>
                <a:gd name="connsiteX7" fmla="*/ 7218419 w 7291350"/>
                <a:gd name="connsiteY7" fmla="*/ 0 h 6858000"/>
                <a:gd name="connsiteX8" fmla="*/ 7291350 w 7291350"/>
                <a:gd name="connsiteY8" fmla="*/ 0 h 6858000"/>
                <a:gd name="connsiteX9" fmla="*/ 7291350 w 7291350"/>
                <a:gd name="connsiteY9" fmla="*/ 50138 h 6858000"/>
                <a:gd name="connsiteX10" fmla="*/ 1797607 w 7291350"/>
                <a:gd name="connsiteY10" fmla="*/ 0 h 6858000"/>
                <a:gd name="connsiteX11" fmla="*/ 3385676 w 7291350"/>
                <a:gd name="connsiteY11" fmla="*/ 0 h 6858000"/>
                <a:gd name="connsiteX12" fmla="*/ 3360567 w 7291350"/>
                <a:gd name="connsiteY12" fmla="*/ 11552 h 6858000"/>
                <a:gd name="connsiteX13" fmla="*/ 2267395 w 7291350"/>
                <a:gd name="connsiteY13" fmla="*/ 725831 h 6858000"/>
                <a:gd name="connsiteX14" fmla="*/ 1234074 w 7291350"/>
                <a:gd name="connsiteY14" fmla="*/ 2007171 h 6858000"/>
                <a:gd name="connsiteX15" fmla="*/ 859383 w 7291350"/>
                <a:gd name="connsiteY15" fmla="*/ 3498372 h 6858000"/>
                <a:gd name="connsiteX16" fmla="*/ 1479513 w 7291350"/>
                <a:gd name="connsiteY16" fmla="*/ 4883182 h 6858000"/>
                <a:gd name="connsiteX17" fmla="*/ 1791985 w 7291350"/>
                <a:gd name="connsiteY17" fmla="*/ 5322671 h 6858000"/>
                <a:gd name="connsiteX18" fmla="*/ 3397295 w 7291350"/>
                <a:gd name="connsiteY18" fmla="*/ 6784567 h 6858000"/>
                <a:gd name="connsiteX19" fmla="*/ 3590446 w 7291350"/>
                <a:gd name="connsiteY19" fmla="*/ 6858000 h 6858000"/>
                <a:gd name="connsiteX20" fmla="*/ 1970757 w 7291350"/>
                <a:gd name="connsiteY20" fmla="*/ 6858000 h 6858000"/>
                <a:gd name="connsiteX21" fmla="*/ 1735872 w 7291350"/>
                <a:gd name="connsiteY21" fmla="*/ 6627685 h 6858000"/>
                <a:gd name="connsiteX22" fmla="*/ 1080932 w 7291350"/>
                <a:gd name="connsiteY22" fmla="*/ 5805127 h 6858000"/>
                <a:gd name="connsiteX23" fmla="*/ 0 w 7291350"/>
                <a:gd name="connsiteY23" fmla="*/ 3498372 h 6858000"/>
                <a:gd name="connsiteX24" fmla="*/ 1708174 w 7291350"/>
                <a:gd name="connsiteY24" fmla="*/ 7330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7291350" h="6858000">
                  <a:moveTo>
                    <a:pt x="7291350" y="5718699"/>
                  </a:moveTo>
                  <a:lnTo>
                    <a:pt x="7291350" y="6806115"/>
                  </a:lnTo>
                  <a:lnTo>
                    <a:pt x="7224124" y="6858000"/>
                  </a:lnTo>
                  <a:lnTo>
                    <a:pt x="5607142" y="6858000"/>
                  </a:lnTo>
                  <a:lnTo>
                    <a:pt x="5736072" y="6801170"/>
                  </a:lnTo>
                  <a:cubicBezTo>
                    <a:pt x="6122313" y="6616106"/>
                    <a:pt x="6503069" y="6332805"/>
                    <a:pt x="6949826" y="5983707"/>
                  </a:cubicBezTo>
                  <a:cubicBezTo>
                    <a:pt x="7041094" y="5912378"/>
                    <a:pt x="7132358" y="5842426"/>
                    <a:pt x="7220703" y="5773675"/>
                  </a:cubicBezTo>
                  <a:close/>
                  <a:moveTo>
                    <a:pt x="7218419" y="0"/>
                  </a:moveTo>
                  <a:lnTo>
                    <a:pt x="7291350" y="0"/>
                  </a:lnTo>
                  <a:lnTo>
                    <a:pt x="7291350" y="50138"/>
                  </a:lnTo>
                  <a:close/>
                  <a:moveTo>
                    <a:pt x="1797607" y="0"/>
                  </a:moveTo>
                  <a:lnTo>
                    <a:pt x="3385676" y="0"/>
                  </a:lnTo>
                  <a:lnTo>
                    <a:pt x="3360567" y="11552"/>
                  </a:lnTo>
                  <a:cubicBezTo>
                    <a:pt x="2968013" y="202286"/>
                    <a:pt x="2600620" y="442170"/>
                    <a:pt x="2267395" y="725831"/>
                  </a:cubicBezTo>
                  <a:cubicBezTo>
                    <a:pt x="1824986" y="1104820"/>
                    <a:pt x="1477279" y="1536057"/>
                    <a:pt x="1234074" y="2007171"/>
                  </a:cubicBezTo>
                  <a:cubicBezTo>
                    <a:pt x="985368" y="2488770"/>
                    <a:pt x="859383" y="2990476"/>
                    <a:pt x="859383" y="3498372"/>
                  </a:cubicBezTo>
                  <a:cubicBezTo>
                    <a:pt x="859383" y="4010222"/>
                    <a:pt x="1060651" y="4308942"/>
                    <a:pt x="1479513" y="4883182"/>
                  </a:cubicBezTo>
                  <a:cubicBezTo>
                    <a:pt x="1580577" y="5021714"/>
                    <a:pt x="1685078" y="5164888"/>
                    <a:pt x="1791985" y="5322671"/>
                  </a:cubicBezTo>
                  <a:cubicBezTo>
                    <a:pt x="2283419" y="6046950"/>
                    <a:pt x="2796809" y="6521439"/>
                    <a:pt x="3397295" y="6784567"/>
                  </a:cubicBezTo>
                  <a:lnTo>
                    <a:pt x="3590446" y="6858000"/>
                  </a:lnTo>
                  <a:lnTo>
                    <a:pt x="1970757" y="6858000"/>
                  </a:lnTo>
                  <a:lnTo>
                    <a:pt x="1735872" y="6627685"/>
                  </a:lnTo>
                  <a:cubicBezTo>
                    <a:pt x="1502484" y="6382823"/>
                    <a:pt x="1285774" y="6107254"/>
                    <a:pt x="1080932" y="5805127"/>
                  </a:cubicBezTo>
                  <a:cubicBezTo>
                    <a:pt x="556365" y="5032027"/>
                    <a:pt x="0" y="4501616"/>
                    <a:pt x="0" y="3498372"/>
                  </a:cubicBezTo>
                  <a:cubicBezTo>
                    <a:pt x="0" y="2160829"/>
                    <a:pt x="685186" y="949872"/>
                    <a:pt x="1708174" y="7330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D0DF88B0-FA8A-47F5-8EAC-1880B1A51B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2894" y="-5799"/>
              <a:ext cx="7269107" cy="6858000"/>
            </a:xfrm>
            <a:custGeom>
              <a:avLst/>
              <a:gdLst>
                <a:gd name="connsiteX0" fmla="*/ 7269107 w 7269107"/>
                <a:gd name="connsiteY0" fmla="*/ 5518449 h 6858000"/>
                <a:gd name="connsiteX1" fmla="*/ 7269107 w 7269107"/>
                <a:gd name="connsiteY1" fmla="*/ 6823281 h 6858000"/>
                <a:gd name="connsiteX2" fmla="*/ 7224122 w 7269107"/>
                <a:gd name="connsiteY2" fmla="*/ 6858000 h 6858000"/>
                <a:gd name="connsiteX3" fmla="*/ 4927054 w 7269107"/>
                <a:gd name="connsiteY3" fmla="*/ 6858000 h 6858000"/>
                <a:gd name="connsiteX4" fmla="*/ 4982167 w 7269107"/>
                <a:gd name="connsiteY4" fmla="*/ 6852876 h 6858000"/>
                <a:gd name="connsiteX5" fmla="*/ 5743768 w 7269107"/>
                <a:gd name="connsiteY5" fmla="*/ 6606245 h 6858000"/>
                <a:gd name="connsiteX6" fmla="*/ 6843778 w 7269107"/>
                <a:gd name="connsiteY6" fmla="*/ 5848440 h 6858000"/>
                <a:gd name="connsiteX7" fmla="*/ 7115515 w 7269107"/>
                <a:gd name="connsiteY7" fmla="*/ 5637891 h 6858000"/>
                <a:gd name="connsiteX8" fmla="*/ 6870111 w 7269107"/>
                <a:gd name="connsiteY8" fmla="*/ 0 h 6858000"/>
                <a:gd name="connsiteX9" fmla="*/ 7269107 w 7269107"/>
                <a:gd name="connsiteY9" fmla="*/ 0 h 6858000"/>
                <a:gd name="connsiteX10" fmla="*/ 7269107 w 7269107"/>
                <a:gd name="connsiteY10" fmla="*/ 243137 h 6858000"/>
                <a:gd name="connsiteX11" fmla="*/ 7089989 w 7269107"/>
                <a:gd name="connsiteY11" fmla="*/ 119955 h 6858000"/>
                <a:gd name="connsiteX12" fmla="*/ 6952948 w 7269107"/>
                <a:gd name="connsiteY12" fmla="*/ 41521 h 6858000"/>
                <a:gd name="connsiteX13" fmla="*/ 1797606 w 7269107"/>
                <a:gd name="connsiteY13" fmla="*/ 0 h 6858000"/>
                <a:gd name="connsiteX14" fmla="*/ 3815328 w 7269107"/>
                <a:gd name="connsiteY14" fmla="*/ 0 h 6858000"/>
                <a:gd name="connsiteX15" fmla="*/ 3627371 w 7269107"/>
                <a:gd name="connsiteY15" fmla="*/ 77142 h 6858000"/>
                <a:gd name="connsiteX16" fmla="*/ 2379115 w 7269107"/>
                <a:gd name="connsiteY16" fmla="*/ 856285 h 6858000"/>
                <a:gd name="connsiteX17" fmla="*/ 1386699 w 7269107"/>
                <a:gd name="connsiteY17" fmla="*/ 2086062 h 6858000"/>
                <a:gd name="connsiteX18" fmla="*/ 1031258 w 7269107"/>
                <a:gd name="connsiteY18" fmla="*/ 3498372 h 6858000"/>
                <a:gd name="connsiteX19" fmla="*/ 1618904 w 7269107"/>
                <a:gd name="connsiteY19" fmla="*/ 4781604 h 6858000"/>
                <a:gd name="connsiteX20" fmla="*/ 1934812 w 7269107"/>
                <a:gd name="connsiteY20" fmla="*/ 5225904 h 6858000"/>
                <a:gd name="connsiteX21" fmla="*/ 3140010 w 7269107"/>
                <a:gd name="connsiteY21" fmla="*/ 6456196 h 6858000"/>
                <a:gd name="connsiteX22" fmla="*/ 4281662 w 7269107"/>
                <a:gd name="connsiteY22" fmla="*/ 6843305 h 6858000"/>
                <a:gd name="connsiteX23" fmla="*/ 4449058 w 7269107"/>
                <a:gd name="connsiteY23" fmla="*/ 6858000 h 6858000"/>
                <a:gd name="connsiteX24" fmla="*/ 1970756 w 7269107"/>
                <a:gd name="connsiteY24" fmla="*/ 6858000 h 6858000"/>
                <a:gd name="connsiteX25" fmla="*/ 1735871 w 7269107"/>
                <a:gd name="connsiteY25" fmla="*/ 6627685 h 6858000"/>
                <a:gd name="connsiteX26" fmla="*/ 1080930 w 7269107"/>
                <a:gd name="connsiteY26" fmla="*/ 5805127 h 6858000"/>
                <a:gd name="connsiteX27" fmla="*/ 0 w 7269107"/>
                <a:gd name="connsiteY27" fmla="*/ 3498372 h 6858000"/>
                <a:gd name="connsiteX28" fmla="*/ 1708172 w 7269107"/>
                <a:gd name="connsiteY28" fmla="*/ 7330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7269107" h="6858000">
                  <a:moveTo>
                    <a:pt x="7269107" y="5518449"/>
                  </a:moveTo>
                  <a:lnTo>
                    <a:pt x="7269107" y="6823281"/>
                  </a:lnTo>
                  <a:lnTo>
                    <a:pt x="7224122" y="6858000"/>
                  </a:lnTo>
                  <a:lnTo>
                    <a:pt x="4927054" y="6858000"/>
                  </a:lnTo>
                  <a:lnTo>
                    <a:pt x="4982167" y="6852876"/>
                  </a:lnTo>
                  <a:cubicBezTo>
                    <a:pt x="5236517" y="6821036"/>
                    <a:pt x="5483373" y="6740566"/>
                    <a:pt x="5743768" y="6606245"/>
                  </a:cubicBezTo>
                  <a:cubicBezTo>
                    <a:pt x="6099551" y="6422337"/>
                    <a:pt x="6452586" y="6154209"/>
                    <a:pt x="6843778" y="5848440"/>
                  </a:cubicBezTo>
                  <a:cubicBezTo>
                    <a:pt x="6935559" y="5776768"/>
                    <a:pt x="7026997" y="5706642"/>
                    <a:pt x="7115515" y="5637891"/>
                  </a:cubicBezTo>
                  <a:close/>
                  <a:moveTo>
                    <a:pt x="6870111" y="0"/>
                  </a:moveTo>
                  <a:lnTo>
                    <a:pt x="7269107" y="0"/>
                  </a:lnTo>
                  <a:lnTo>
                    <a:pt x="7269107" y="243137"/>
                  </a:lnTo>
                  <a:lnTo>
                    <a:pt x="7089989" y="119955"/>
                  </a:lnTo>
                  <a:cubicBezTo>
                    <a:pt x="7045081" y="92581"/>
                    <a:pt x="6999384" y="66425"/>
                    <a:pt x="6952948" y="41521"/>
                  </a:cubicBezTo>
                  <a:close/>
                  <a:moveTo>
                    <a:pt x="1797606" y="0"/>
                  </a:moveTo>
                  <a:lnTo>
                    <a:pt x="3815328" y="0"/>
                  </a:lnTo>
                  <a:lnTo>
                    <a:pt x="3627371" y="77142"/>
                  </a:lnTo>
                  <a:cubicBezTo>
                    <a:pt x="3175548" y="273822"/>
                    <a:pt x="2754868" y="536281"/>
                    <a:pt x="2379115" y="856285"/>
                  </a:cubicBezTo>
                  <a:cubicBezTo>
                    <a:pt x="1959736" y="1215679"/>
                    <a:pt x="1616497" y="1640901"/>
                    <a:pt x="1386699" y="2086062"/>
                  </a:cubicBezTo>
                  <a:cubicBezTo>
                    <a:pt x="1151572" y="2543083"/>
                    <a:pt x="1031258" y="3018150"/>
                    <a:pt x="1031258" y="3498372"/>
                  </a:cubicBezTo>
                  <a:cubicBezTo>
                    <a:pt x="1031258" y="3957455"/>
                    <a:pt x="1211213" y="4223692"/>
                    <a:pt x="1618904" y="4781604"/>
                  </a:cubicBezTo>
                  <a:cubicBezTo>
                    <a:pt x="1720826" y="4921339"/>
                    <a:pt x="1826186" y="5065887"/>
                    <a:pt x="1934812" y="5225904"/>
                  </a:cubicBezTo>
                  <a:cubicBezTo>
                    <a:pt x="2318957" y="5792064"/>
                    <a:pt x="2713069" y="6194600"/>
                    <a:pt x="3140010" y="6456196"/>
                  </a:cubicBezTo>
                  <a:cubicBezTo>
                    <a:pt x="3479423" y="6664512"/>
                    <a:pt x="3855769" y="6792387"/>
                    <a:pt x="4281662" y="6843305"/>
                  </a:cubicBezTo>
                  <a:lnTo>
                    <a:pt x="4449058" y="6858000"/>
                  </a:lnTo>
                  <a:lnTo>
                    <a:pt x="1970756" y="6858000"/>
                  </a:lnTo>
                  <a:lnTo>
                    <a:pt x="1735871" y="6627685"/>
                  </a:lnTo>
                  <a:cubicBezTo>
                    <a:pt x="1502482" y="6382823"/>
                    <a:pt x="1285773" y="6107254"/>
                    <a:pt x="1080930" y="5805127"/>
                  </a:cubicBezTo>
                  <a:cubicBezTo>
                    <a:pt x="556364" y="5032027"/>
                    <a:pt x="0" y="4501616"/>
                    <a:pt x="0" y="3498372"/>
                  </a:cubicBezTo>
                  <a:cubicBezTo>
                    <a:pt x="0" y="2160829"/>
                    <a:pt x="685185" y="949872"/>
                    <a:pt x="1708172" y="73302"/>
                  </a:cubicBezTo>
                  <a:close/>
                </a:path>
              </a:pathLst>
            </a:custGeom>
            <a:gradFill>
              <a:gsLst>
                <a:gs pos="2000">
                  <a:schemeClr val="bg1">
                    <a:alpha val="10000"/>
                  </a:schemeClr>
                </a:gs>
                <a:gs pos="5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3" name="Content Placeholder 2">
            <a:extLst>
              <a:ext uri="{FF2B5EF4-FFF2-40B4-BE49-F238E27FC236}">
                <a16:creationId xmlns:a16="http://schemas.microsoft.com/office/drawing/2014/main" id="{2F8CD3AE-353C-A2A7-AC03-7ED2FAEE138B}"/>
              </a:ext>
            </a:extLst>
          </p:cNvPr>
          <p:cNvSpPr>
            <a:spLocks noGrp="1"/>
          </p:cNvSpPr>
          <p:nvPr>
            <p:ph idx="1"/>
          </p:nvPr>
        </p:nvSpPr>
        <p:spPr>
          <a:xfrm>
            <a:off x="6632812" y="1032987"/>
            <a:ext cx="4919108" cy="4792027"/>
          </a:xfrm>
        </p:spPr>
        <p:txBody>
          <a:bodyPr vert="horz" lIns="91440" tIns="45720" rIns="91440" bIns="45720" rtlCol="0" anchor="ctr">
            <a:normAutofit/>
          </a:bodyPr>
          <a:lstStyle/>
          <a:p>
            <a:r>
              <a:rPr lang="en-US" sz="2000">
                <a:solidFill>
                  <a:schemeClr val="tx2"/>
                </a:solidFill>
              </a:rPr>
              <a:t>Influential framework for understanding cultural differences </a:t>
            </a:r>
          </a:p>
          <a:p>
            <a:r>
              <a:rPr lang="en-US" sz="2000">
                <a:solidFill>
                  <a:schemeClr val="tx2"/>
                </a:solidFill>
              </a:rPr>
              <a:t>Applied to international business and management</a:t>
            </a:r>
          </a:p>
          <a:p>
            <a:r>
              <a:rPr lang="en-US" sz="2000">
                <a:solidFill>
                  <a:schemeClr val="tx2"/>
                </a:solidFill>
              </a:rPr>
              <a:t>Intercultural communication </a:t>
            </a:r>
          </a:p>
          <a:p>
            <a:r>
              <a:rPr lang="en-US" sz="2000">
                <a:solidFill>
                  <a:schemeClr val="tx2"/>
                </a:solidFill>
              </a:rPr>
              <a:t>Diplomacy</a:t>
            </a:r>
          </a:p>
          <a:p>
            <a:r>
              <a:rPr lang="en-US" sz="2000">
                <a:solidFill>
                  <a:schemeClr val="tx2"/>
                </a:solidFill>
              </a:rPr>
              <a:t>Systematic way to compare cultures</a:t>
            </a:r>
          </a:p>
          <a:p>
            <a:r>
              <a:rPr lang="en-US" sz="2000">
                <a:solidFill>
                  <a:schemeClr val="tx2"/>
                </a:solidFill>
              </a:rPr>
              <a:t>Useful starting point</a:t>
            </a:r>
          </a:p>
          <a:p>
            <a:endParaRPr lang="en-US" sz="2000">
              <a:solidFill>
                <a:schemeClr val="tx2"/>
              </a:solidFill>
            </a:endParaRPr>
          </a:p>
        </p:txBody>
      </p:sp>
    </p:spTree>
    <p:extLst>
      <p:ext uri="{BB962C8B-B14F-4D97-AF65-F5344CB8AC3E}">
        <p14:creationId xmlns:p14="http://schemas.microsoft.com/office/powerpoint/2010/main" val="254160953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3D rendering of game pieces tied together with a rope">
            <a:extLst>
              <a:ext uri="{FF2B5EF4-FFF2-40B4-BE49-F238E27FC236}">
                <a16:creationId xmlns:a16="http://schemas.microsoft.com/office/drawing/2014/main" id="{2E5A8F98-CC29-B7D4-D499-A6FBAB25C327}"/>
              </a:ext>
            </a:extLst>
          </p:cNvPr>
          <p:cNvPicPr>
            <a:picLocks noChangeAspect="1"/>
          </p:cNvPicPr>
          <p:nvPr/>
        </p:nvPicPr>
        <p:blipFill>
          <a:blip r:embed="rId2"/>
          <a:srcRect l="5834" r="35002" b="3"/>
          <a:stretch/>
        </p:blipFill>
        <p:spPr>
          <a:xfrm>
            <a:off x="-1" y="-2"/>
            <a:ext cx="5410198" cy="6858002"/>
          </a:xfrm>
          <a:prstGeom prst="rect">
            <a:avLst/>
          </a:prstGeom>
        </p:spPr>
      </p:pic>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9303F6-B2AF-7204-9769-A0AE33F630D6}"/>
              </a:ext>
            </a:extLst>
          </p:cNvPr>
          <p:cNvSpPr>
            <a:spLocks noGrp="1"/>
          </p:cNvSpPr>
          <p:nvPr>
            <p:ph type="title"/>
          </p:nvPr>
        </p:nvSpPr>
        <p:spPr>
          <a:xfrm>
            <a:off x="6115317" y="405685"/>
            <a:ext cx="5464968" cy="1559301"/>
          </a:xfrm>
        </p:spPr>
        <p:txBody>
          <a:bodyPr>
            <a:normAutofit/>
          </a:bodyPr>
          <a:lstStyle/>
          <a:p>
            <a:r>
              <a:rPr lang="en-US" sz="4000"/>
              <a:t>Culture theories: Hofstede</a:t>
            </a:r>
          </a:p>
        </p:txBody>
      </p:sp>
      <p:sp>
        <p:nvSpPr>
          <p:cNvPr id="3" name="Content Placeholder 2">
            <a:extLst>
              <a:ext uri="{FF2B5EF4-FFF2-40B4-BE49-F238E27FC236}">
                <a16:creationId xmlns:a16="http://schemas.microsoft.com/office/drawing/2014/main" id="{94B0E5D1-2CE2-5DEB-3334-F9609F828EA2}"/>
              </a:ext>
            </a:extLst>
          </p:cNvPr>
          <p:cNvSpPr>
            <a:spLocks noGrp="1"/>
          </p:cNvSpPr>
          <p:nvPr>
            <p:ph idx="1"/>
          </p:nvPr>
        </p:nvSpPr>
        <p:spPr>
          <a:xfrm>
            <a:off x="6115317" y="2743200"/>
            <a:ext cx="5247340" cy="3496878"/>
          </a:xfrm>
        </p:spPr>
        <p:txBody>
          <a:bodyPr vert="horz" lIns="91440" tIns="45720" rIns="91440" bIns="45720" rtlCol="0" anchor="ctr">
            <a:normAutofit/>
          </a:bodyPr>
          <a:lstStyle/>
          <a:p>
            <a:pPr marL="0" indent="0">
              <a:buNone/>
            </a:pPr>
            <a:endParaRPr lang="en-US" sz="1400"/>
          </a:p>
          <a:p>
            <a:r>
              <a:rPr lang="en-US" sz="1400">
                <a:ea typeface="+mn-lt"/>
                <a:cs typeface="+mn-lt"/>
              </a:rPr>
              <a:t>6 cultural dimensions:</a:t>
            </a:r>
            <a:endParaRPr lang="en-US" sz="1400"/>
          </a:p>
          <a:p>
            <a:r>
              <a:rPr lang="en-US" sz="1400">
                <a:ea typeface="+mn-lt"/>
                <a:cs typeface="+mn-lt"/>
              </a:rPr>
              <a:t>Power distance – To what extent do people accept unequal power structure?</a:t>
            </a:r>
            <a:endParaRPr lang="en-US" sz="1400"/>
          </a:p>
          <a:p>
            <a:r>
              <a:rPr lang="en-US" sz="1400">
                <a:ea typeface="+mn-lt"/>
                <a:cs typeface="+mn-lt"/>
              </a:rPr>
              <a:t>Uncertainty avoidance – How do people cope with life’s uncertainties?</a:t>
            </a:r>
            <a:endParaRPr lang="en-US" sz="1400"/>
          </a:p>
          <a:p>
            <a:r>
              <a:rPr lang="en-US" sz="1400">
                <a:ea typeface="+mn-lt"/>
                <a:cs typeface="+mn-lt"/>
              </a:rPr>
              <a:t>Individualism – Do people see themselves as independent or members of a group (collectivist)</a:t>
            </a:r>
            <a:endParaRPr lang="en-US" sz="1400"/>
          </a:p>
          <a:p>
            <a:r>
              <a:rPr lang="en-US" sz="1400">
                <a:ea typeface="+mn-lt"/>
                <a:cs typeface="+mn-lt"/>
              </a:rPr>
              <a:t>Masculinity – Are people inclined towards aggressive behaviour, or more caring (feminine)?</a:t>
            </a:r>
            <a:endParaRPr lang="en-US" sz="1400"/>
          </a:p>
          <a:p>
            <a:r>
              <a:rPr lang="en-US" sz="1400">
                <a:ea typeface="+mn-lt"/>
                <a:cs typeface="+mn-lt"/>
              </a:rPr>
              <a:t>Long-term or short-term orientation </a:t>
            </a:r>
          </a:p>
          <a:p>
            <a:r>
              <a:rPr lang="en-US" sz="1400"/>
              <a:t>Indulgence v restraint</a:t>
            </a:r>
          </a:p>
        </p:txBody>
      </p:sp>
    </p:spTree>
    <p:extLst>
      <p:ext uri="{BB962C8B-B14F-4D97-AF65-F5344CB8AC3E}">
        <p14:creationId xmlns:p14="http://schemas.microsoft.com/office/powerpoint/2010/main" val="314856238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1" name="Group 10">
            <a:extLst>
              <a:ext uri="{FF2B5EF4-FFF2-40B4-BE49-F238E27FC236}">
                <a16:creationId xmlns:a16="http://schemas.microsoft.com/office/drawing/2014/main" id="{05314994-6337-4875-8CF5-652CAFE8342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12191999" cy="4267200"/>
            <a:chOff x="7467600" y="0"/>
            <a:chExt cx="4724400" cy="6858000"/>
          </a:xfrm>
        </p:grpSpPr>
        <p:sp>
          <p:nvSpPr>
            <p:cNvPr id="12" name="Rectangle 11">
              <a:extLst>
                <a:ext uri="{FF2B5EF4-FFF2-40B4-BE49-F238E27FC236}">
                  <a16:creationId xmlns:a16="http://schemas.microsoft.com/office/drawing/2014/main" id="{B3A2D4D6-D501-439A-9FC6-397879C465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5CD20BAA-1998-4EBB-AD61-13A92072EC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15" name="Freeform: Shape 14">
            <a:extLst>
              <a:ext uri="{FF2B5EF4-FFF2-40B4-BE49-F238E27FC236}">
                <a16:creationId xmlns:a16="http://schemas.microsoft.com/office/drawing/2014/main" id="{7449A6C7-D15F-4AA5-BFA5-71A404B47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267200"/>
          </a:xfrm>
          <a:custGeom>
            <a:avLst/>
            <a:gdLst>
              <a:gd name="connsiteX0" fmla="*/ 2537169 w 12192000"/>
              <a:gd name="connsiteY0" fmla="*/ 4125568 h 4267200"/>
              <a:gd name="connsiteX1" fmla="*/ 3246267 w 12192000"/>
              <a:gd name="connsiteY1" fmla="*/ 4262961 h 4267200"/>
              <a:gd name="connsiteX2" fmla="*/ 3253970 w 12192000"/>
              <a:gd name="connsiteY2" fmla="*/ 4267200 h 4267200"/>
              <a:gd name="connsiteX3" fmla="*/ 3071791 w 12192000"/>
              <a:gd name="connsiteY3" fmla="*/ 4267200 h 4267200"/>
              <a:gd name="connsiteX4" fmla="*/ 2975095 w 12192000"/>
              <a:gd name="connsiteY4" fmla="*/ 4243356 h 4267200"/>
              <a:gd name="connsiteX5" fmla="*/ 2626982 w 12192000"/>
              <a:gd name="connsiteY5" fmla="*/ 4206450 h 4267200"/>
              <a:gd name="connsiteX6" fmla="*/ 2490617 w 12192000"/>
              <a:gd name="connsiteY6" fmla="*/ 4206951 h 4267200"/>
              <a:gd name="connsiteX7" fmla="*/ 2819869 w 12192000"/>
              <a:gd name="connsiteY7" fmla="*/ 4252936 h 4267200"/>
              <a:gd name="connsiteX8" fmla="*/ 2900997 w 12192000"/>
              <a:gd name="connsiteY8" fmla="*/ 4267200 h 4267200"/>
              <a:gd name="connsiteX9" fmla="*/ 2705858 w 12192000"/>
              <a:gd name="connsiteY9" fmla="*/ 4267200 h 4267200"/>
              <a:gd name="connsiteX10" fmla="*/ 2561467 w 12192000"/>
              <a:gd name="connsiteY10" fmla="*/ 4246270 h 4267200"/>
              <a:gd name="connsiteX11" fmla="*/ 2305292 w 12192000"/>
              <a:gd name="connsiteY11" fmla="*/ 4219492 h 4267200"/>
              <a:gd name="connsiteX12" fmla="*/ 2409349 w 12192000"/>
              <a:gd name="connsiteY12" fmla="*/ 4267200 h 4267200"/>
              <a:gd name="connsiteX13" fmla="*/ 2266705 w 12192000"/>
              <a:gd name="connsiteY13" fmla="*/ 4267200 h 4267200"/>
              <a:gd name="connsiteX14" fmla="*/ 2183576 w 12192000"/>
              <a:gd name="connsiteY14" fmla="*/ 4227150 h 4267200"/>
              <a:gd name="connsiteX15" fmla="*/ 2151029 w 12192000"/>
              <a:gd name="connsiteY15" fmla="*/ 4146947 h 4267200"/>
              <a:gd name="connsiteX16" fmla="*/ 2537169 w 12192000"/>
              <a:gd name="connsiteY16" fmla="*/ 4125568 h 4267200"/>
              <a:gd name="connsiteX17" fmla="*/ 9258094 w 12192000"/>
              <a:gd name="connsiteY17" fmla="*/ 3958602 h 4267200"/>
              <a:gd name="connsiteX18" fmla="*/ 8526712 w 12192000"/>
              <a:gd name="connsiteY18" fmla="*/ 4119804 h 4267200"/>
              <a:gd name="connsiteX19" fmla="*/ 9258094 w 12192000"/>
              <a:gd name="connsiteY19" fmla="*/ 3958602 h 4267200"/>
              <a:gd name="connsiteX20" fmla="*/ 9168987 w 12192000"/>
              <a:gd name="connsiteY20" fmla="*/ 3919232 h 4267200"/>
              <a:gd name="connsiteX21" fmla="*/ 8603910 w 12192000"/>
              <a:gd name="connsiteY21" fmla="*/ 4068895 h 4267200"/>
              <a:gd name="connsiteX22" fmla="*/ 9252382 w 12192000"/>
              <a:gd name="connsiteY22" fmla="*/ 3927759 h 4267200"/>
              <a:gd name="connsiteX23" fmla="*/ 9168987 w 12192000"/>
              <a:gd name="connsiteY23" fmla="*/ 3919232 h 4267200"/>
              <a:gd name="connsiteX24" fmla="*/ 1635889 w 12192000"/>
              <a:gd name="connsiteY24" fmla="*/ 3709494 h 4267200"/>
              <a:gd name="connsiteX25" fmla="*/ 1634800 w 12192000"/>
              <a:gd name="connsiteY25" fmla="*/ 3731111 h 4267200"/>
              <a:gd name="connsiteX26" fmla="*/ 1635889 w 12192000"/>
              <a:gd name="connsiteY26" fmla="*/ 3709494 h 4267200"/>
              <a:gd name="connsiteX27" fmla="*/ 3174829 w 12192000"/>
              <a:gd name="connsiteY27" fmla="*/ 3620110 h 4267200"/>
              <a:gd name="connsiteX28" fmla="*/ 3189263 w 12192000"/>
              <a:gd name="connsiteY28" fmla="*/ 3625726 h 4267200"/>
              <a:gd name="connsiteX29" fmla="*/ 3560912 w 12192000"/>
              <a:gd name="connsiteY29" fmla="*/ 4079863 h 4267200"/>
              <a:gd name="connsiteX30" fmla="*/ 3611854 w 12192000"/>
              <a:gd name="connsiteY30" fmla="*/ 4188366 h 4267200"/>
              <a:gd name="connsiteX31" fmla="*/ 3631583 w 12192000"/>
              <a:gd name="connsiteY31" fmla="*/ 4267200 h 4267200"/>
              <a:gd name="connsiteX32" fmla="*/ 3575699 w 12192000"/>
              <a:gd name="connsiteY32" fmla="*/ 4267200 h 4267200"/>
              <a:gd name="connsiteX33" fmla="*/ 3575567 w 12192000"/>
              <a:gd name="connsiteY33" fmla="*/ 4263588 h 4267200"/>
              <a:gd name="connsiteX34" fmla="*/ 3467355 w 12192000"/>
              <a:gd name="connsiteY34" fmla="*/ 3988130 h 4267200"/>
              <a:gd name="connsiteX35" fmla="*/ 3310753 w 12192000"/>
              <a:gd name="connsiteY35" fmla="*/ 3787140 h 4267200"/>
              <a:gd name="connsiteX36" fmla="*/ 3291335 w 12192000"/>
              <a:gd name="connsiteY36" fmla="*/ 3767420 h 4267200"/>
              <a:gd name="connsiteX37" fmla="*/ 3390805 w 12192000"/>
              <a:gd name="connsiteY37" fmla="*/ 3937163 h 4267200"/>
              <a:gd name="connsiteX38" fmla="*/ 3545740 w 12192000"/>
              <a:gd name="connsiteY38" fmla="*/ 4251102 h 4267200"/>
              <a:gd name="connsiteX39" fmla="*/ 3550709 w 12192000"/>
              <a:gd name="connsiteY39" fmla="*/ 4267200 h 4267200"/>
              <a:gd name="connsiteX40" fmla="*/ 3513586 w 12192000"/>
              <a:gd name="connsiteY40" fmla="*/ 4267200 h 4267200"/>
              <a:gd name="connsiteX41" fmla="*/ 3470728 w 12192000"/>
              <a:gd name="connsiteY41" fmla="*/ 4152456 h 4267200"/>
              <a:gd name="connsiteX42" fmla="*/ 3364433 w 12192000"/>
              <a:gd name="connsiteY42" fmla="*/ 3953121 h 4267200"/>
              <a:gd name="connsiteX43" fmla="*/ 3316479 w 12192000"/>
              <a:gd name="connsiteY43" fmla="*/ 3872136 h 4267200"/>
              <a:gd name="connsiteX44" fmla="*/ 3504482 w 12192000"/>
              <a:gd name="connsiteY44" fmla="*/ 4267200 h 4267200"/>
              <a:gd name="connsiteX45" fmla="*/ 3467547 w 12192000"/>
              <a:gd name="connsiteY45" fmla="*/ 4267200 h 4267200"/>
              <a:gd name="connsiteX46" fmla="*/ 3177952 w 12192000"/>
              <a:gd name="connsiteY46" fmla="*/ 3657386 h 4267200"/>
              <a:gd name="connsiteX47" fmla="*/ 3174829 w 12192000"/>
              <a:gd name="connsiteY47" fmla="*/ 3620110 h 4267200"/>
              <a:gd name="connsiteX48" fmla="*/ 11279315 w 12192000"/>
              <a:gd name="connsiteY48" fmla="*/ 3618448 h 4267200"/>
              <a:gd name="connsiteX49" fmla="*/ 11317765 w 12192000"/>
              <a:gd name="connsiteY49" fmla="*/ 3638405 h 4267200"/>
              <a:gd name="connsiteX50" fmla="*/ 11304886 w 12192000"/>
              <a:gd name="connsiteY50" fmla="*/ 4200582 h 4267200"/>
              <a:gd name="connsiteX51" fmla="*/ 11298904 w 12192000"/>
              <a:gd name="connsiteY51" fmla="*/ 4267200 h 4267200"/>
              <a:gd name="connsiteX52" fmla="*/ 11213088 w 12192000"/>
              <a:gd name="connsiteY52" fmla="*/ 4267200 h 4267200"/>
              <a:gd name="connsiteX53" fmla="*/ 11219157 w 12192000"/>
              <a:gd name="connsiteY53" fmla="*/ 4210725 h 4267200"/>
              <a:gd name="connsiteX54" fmla="*/ 11225213 w 12192000"/>
              <a:gd name="connsiteY54" fmla="*/ 3936722 h 4267200"/>
              <a:gd name="connsiteX55" fmla="*/ 11182914 w 12192000"/>
              <a:gd name="connsiteY55" fmla="*/ 4196771 h 4267200"/>
              <a:gd name="connsiteX56" fmla="*/ 11172266 w 12192000"/>
              <a:gd name="connsiteY56" fmla="*/ 4267200 h 4267200"/>
              <a:gd name="connsiteX57" fmla="*/ 11140975 w 12192000"/>
              <a:gd name="connsiteY57" fmla="*/ 4267200 h 4267200"/>
              <a:gd name="connsiteX58" fmla="*/ 11152239 w 12192000"/>
              <a:gd name="connsiteY58" fmla="*/ 4192628 h 4267200"/>
              <a:gd name="connsiteX59" fmla="*/ 11201005 w 12192000"/>
              <a:gd name="connsiteY59" fmla="*/ 3900089 h 4267200"/>
              <a:gd name="connsiteX60" fmla="*/ 11105754 w 12192000"/>
              <a:gd name="connsiteY60" fmla="*/ 4139192 h 4267200"/>
              <a:gd name="connsiteX61" fmla="*/ 11065821 w 12192000"/>
              <a:gd name="connsiteY61" fmla="*/ 4267200 h 4267200"/>
              <a:gd name="connsiteX62" fmla="*/ 10978133 w 12192000"/>
              <a:gd name="connsiteY62" fmla="*/ 4267200 h 4267200"/>
              <a:gd name="connsiteX63" fmla="*/ 11088889 w 12192000"/>
              <a:gd name="connsiteY63" fmla="*/ 3963916 h 4267200"/>
              <a:gd name="connsiteX64" fmla="*/ 11231212 w 12192000"/>
              <a:gd name="connsiteY64" fmla="*/ 3645474 h 4267200"/>
              <a:gd name="connsiteX65" fmla="*/ 11279315 w 12192000"/>
              <a:gd name="connsiteY65" fmla="*/ 3618448 h 4267200"/>
              <a:gd name="connsiteX66" fmla="*/ 10296877 w 12192000"/>
              <a:gd name="connsiteY66" fmla="*/ 3526602 h 4267200"/>
              <a:gd name="connsiteX67" fmla="*/ 10314210 w 12192000"/>
              <a:gd name="connsiteY67" fmla="*/ 3538353 h 4267200"/>
              <a:gd name="connsiteX68" fmla="*/ 10450858 w 12192000"/>
              <a:gd name="connsiteY68" fmla="*/ 3902477 h 4267200"/>
              <a:gd name="connsiteX69" fmla="*/ 10572255 w 12192000"/>
              <a:gd name="connsiteY69" fmla="*/ 4267200 h 4267200"/>
              <a:gd name="connsiteX70" fmla="*/ 10477642 w 12192000"/>
              <a:gd name="connsiteY70" fmla="*/ 4267200 h 4267200"/>
              <a:gd name="connsiteX71" fmla="*/ 10436479 w 12192000"/>
              <a:gd name="connsiteY71" fmla="*/ 4144570 h 4267200"/>
              <a:gd name="connsiteX72" fmla="*/ 10277529 w 12192000"/>
              <a:gd name="connsiteY72" fmla="*/ 3701307 h 4267200"/>
              <a:gd name="connsiteX73" fmla="*/ 10276797 w 12192000"/>
              <a:gd name="connsiteY73" fmla="*/ 3708672 h 4267200"/>
              <a:gd name="connsiteX74" fmla="*/ 10385906 w 12192000"/>
              <a:gd name="connsiteY74" fmla="*/ 4147031 h 4267200"/>
              <a:gd name="connsiteX75" fmla="*/ 10431445 w 12192000"/>
              <a:gd name="connsiteY75" fmla="*/ 4267200 h 4267200"/>
              <a:gd name="connsiteX76" fmla="*/ 10398237 w 12192000"/>
              <a:gd name="connsiteY76" fmla="*/ 4267200 h 4267200"/>
              <a:gd name="connsiteX77" fmla="*/ 10356661 w 12192000"/>
              <a:gd name="connsiteY77" fmla="*/ 4157302 h 4267200"/>
              <a:gd name="connsiteX78" fmla="*/ 10268559 w 12192000"/>
              <a:gd name="connsiteY78" fmla="*/ 3871054 h 4267200"/>
              <a:gd name="connsiteX79" fmla="*/ 10340065 w 12192000"/>
              <a:gd name="connsiteY79" fmla="*/ 4201637 h 4267200"/>
              <a:gd name="connsiteX80" fmla="*/ 10368861 w 12192000"/>
              <a:gd name="connsiteY80" fmla="*/ 4267200 h 4267200"/>
              <a:gd name="connsiteX81" fmla="*/ 10267862 w 12192000"/>
              <a:gd name="connsiteY81" fmla="*/ 4267200 h 4267200"/>
              <a:gd name="connsiteX82" fmla="*/ 10236210 w 12192000"/>
              <a:gd name="connsiteY82" fmla="*/ 4185635 h 4267200"/>
              <a:gd name="connsiteX83" fmla="*/ 10225980 w 12192000"/>
              <a:gd name="connsiteY83" fmla="*/ 3561061 h 4267200"/>
              <a:gd name="connsiteX84" fmla="*/ 10296877 w 12192000"/>
              <a:gd name="connsiteY84" fmla="*/ 3526602 h 4267200"/>
              <a:gd name="connsiteX85" fmla="*/ 3429186 w 12192000"/>
              <a:gd name="connsiteY85" fmla="*/ 3458784 h 4267200"/>
              <a:gd name="connsiteX86" fmla="*/ 3446761 w 12192000"/>
              <a:gd name="connsiteY86" fmla="*/ 3461278 h 4267200"/>
              <a:gd name="connsiteX87" fmla="*/ 4419733 w 12192000"/>
              <a:gd name="connsiteY87" fmla="*/ 3963555 h 4267200"/>
              <a:gd name="connsiteX88" fmla="*/ 4659448 w 12192000"/>
              <a:gd name="connsiteY88" fmla="*/ 4172746 h 4267200"/>
              <a:gd name="connsiteX89" fmla="*/ 4719140 w 12192000"/>
              <a:gd name="connsiteY89" fmla="*/ 4267200 h 4267200"/>
              <a:gd name="connsiteX90" fmla="*/ 4641222 w 12192000"/>
              <a:gd name="connsiteY90" fmla="*/ 4267200 h 4267200"/>
              <a:gd name="connsiteX91" fmla="*/ 4599968 w 12192000"/>
              <a:gd name="connsiteY91" fmla="*/ 4207074 h 4267200"/>
              <a:gd name="connsiteX92" fmla="*/ 4136093 w 12192000"/>
              <a:gd name="connsiteY92" fmla="*/ 3858466 h 4267200"/>
              <a:gd name="connsiteX93" fmla="*/ 3670252 w 12192000"/>
              <a:gd name="connsiteY93" fmla="*/ 3622798 h 4267200"/>
              <a:gd name="connsiteX94" fmla="*/ 3817258 w 12192000"/>
              <a:gd name="connsiteY94" fmla="*/ 3723577 h 4267200"/>
              <a:gd name="connsiteX95" fmla="*/ 4000461 w 12192000"/>
              <a:gd name="connsiteY95" fmla="*/ 3855966 h 4267200"/>
              <a:gd name="connsiteX96" fmla="*/ 4088180 w 12192000"/>
              <a:gd name="connsiteY96" fmla="*/ 3929774 h 4267200"/>
              <a:gd name="connsiteX97" fmla="*/ 4184555 w 12192000"/>
              <a:gd name="connsiteY97" fmla="*/ 4010683 h 4267200"/>
              <a:gd name="connsiteX98" fmla="*/ 4399563 w 12192000"/>
              <a:gd name="connsiteY98" fmla="*/ 4158106 h 4267200"/>
              <a:gd name="connsiteX99" fmla="*/ 4546299 w 12192000"/>
              <a:gd name="connsiteY99" fmla="*/ 4254934 h 4267200"/>
              <a:gd name="connsiteX100" fmla="*/ 4561743 w 12192000"/>
              <a:gd name="connsiteY100" fmla="*/ 4267200 h 4267200"/>
              <a:gd name="connsiteX101" fmla="*/ 4509274 w 12192000"/>
              <a:gd name="connsiteY101" fmla="*/ 4267200 h 4267200"/>
              <a:gd name="connsiteX102" fmla="*/ 4383389 w 12192000"/>
              <a:gd name="connsiteY102" fmla="*/ 4184369 h 4267200"/>
              <a:gd name="connsiteX103" fmla="*/ 4165508 w 12192000"/>
              <a:gd name="connsiteY103" fmla="*/ 4035196 h 4267200"/>
              <a:gd name="connsiteX104" fmla="*/ 4068162 w 12192000"/>
              <a:gd name="connsiteY104" fmla="*/ 3953394 h 4267200"/>
              <a:gd name="connsiteX105" fmla="*/ 3981416 w 12192000"/>
              <a:gd name="connsiteY105" fmla="*/ 3880482 h 4267200"/>
              <a:gd name="connsiteX106" fmla="*/ 3800147 w 12192000"/>
              <a:gd name="connsiteY106" fmla="*/ 3749872 h 4267200"/>
              <a:gd name="connsiteX107" fmla="*/ 3655073 w 12192000"/>
              <a:gd name="connsiteY107" fmla="*/ 3650884 h 4267200"/>
              <a:gd name="connsiteX108" fmla="*/ 3989938 w 12192000"/>
              <a:gd name="connsiteY108" fmla="*/ 3991685 h 4267200"/>
              <a:gd name="connsiteX109" fmla="*/ 4393907 w 12192000"/>
              <a:gd name="connsiteY109" fmla="*/ 4261258 h 4267200"/>
              <a:gd name="connsiteX110" fmla="*/ 4408201 w 12192000"/>
              <a:gd name="connsiteY110" fmla="*/ 4267200 h 4267200"/>
              <a:gd name="connsiteX111" fmla="*/ 4250346 w 12192000"/>
              <a:gd name="connsiteY111" fmla="*/ 4267200 h 4267200"/>
              <a:gd name="connsiteX112" fmla="*/ 4245269 w 12192000"/>
              <a:gd name="connsiteY112" fmla="*/ 4265040 h 4267200"/>
              <a:gd name="connsiteX113" fmla="*/ 4036318 w 12192000"/>
              <a:gd name="connsiteY113" fmla="*/ 4147013 h 4267200"/>
              <a:gd name="connsiteX114" fmla="*/ 3432098 w 12192000"/>
              <a:gd name="connsiteY114" fmla="*/ 3537312 h 4267200"/>
              <a:gd name="connsiteX115" fmla="*/ 3429186 w 12192000"/>
              <a:gd name="connsiteY115" fmla="*/ 3458784 h 4267200"/>
              <a:gd name="connsiteX116" fmla="*/ 9334796 w 12192000"/>
              <a:gd name="connsiteY116" fmla="*/ 3456584 h 4267200"/>
              <a:gd name="connsiteX117" fmla="*/ 9651570 w 12192000"/>
              <a:gd name="connsiteY117" fmla="*/ 3826505 h 4267200"/>
              <a:gd name="connsiteX118" fmla="*/ 9334796 w 12192000"/>
              <a:gd name="connsiteY118" fmla="*/ 3456584 h 4267200"/>
              <a:gd name="connsiteX119" fmla="*/ 4440129 w 12192000"/>
              <a:gd name="connsiteY119" fmla="*/ 3448571 h 4267200"/>
              <a:gd name="connsiteX120" fmla="*/ 4856525 w 12192000"/>
              <a:gd name="connsiteY120" fmla="*/ 3915351 h 4267200"/>
              <a:gd name="connsiteX121" fmla="*/ 5059055 w 12192000"/>
              <a:gd name="connsiteY121" fmla="*/ 4108918 h 4267200"/>
              <a:gd name="connsiteX122" fmla="*/ 5290070 w 12192000"/>
              <a:gd name="connsiteY122" fmla="*/ 4263619 h 4267200"/>
              <a:gd name="connsiteX123" fmla="*/ 4834991 w 12192000"/>
              <a:gd name="connsiteY123" fmla="*/ 3830985 h 4267200"/>
              <a:gd name="connsiteX124" fmla="*/ 4440129 w 12192000"/>
              <a:gd name="connsiteY124" fmla="*/ 3448571 h 4267200"/>
              <a:gd name="connsiteX125" fmla="*/ 5425834 w 12192000"/>
              <a:gd name="connsiteY125" fmla="*/ 3162785 h 4267200"/>
              <a:gd name="connsiteX126" fmla="*/ 5401644 w 12192000"/>
              <a:gd name="connsiteY126" fmla="*/ 3617847 h 4267200"/>
              <a:gd name="connsiteX127" fmla="*/ 5467256 w 12192000"/>
              <a:gd name="connsiteY127" fmla="*/ 4175494 h 4267200"/>
              <a:gd name="connsiteX128" fmla="*/ 5448069 w 12192000"/>
              <a:gd name="connsiteY128" fmla="*/ 3567554 h 4267200"/>
              <a:gd name="connsiteX129" fmla="*/ 1318687 w 12192000"/>
              <a:gd name="connsiteY129" fmla="*/ 3113840 h 4267200"/>
              <a:gd name="connsiteX130" fmla="*/ 1066793 w 12192000"/>
              <a:gd name="connsiteY130" fmla="*/ 3212171 h 4267200"/>
              <a:gd name="connsiteX131" fmla="*/ 993319 w 12192000"/>
              <a:gd name="connsiteY131" fmla="*/ 3247648 h 4267200"/>
              <a:gd name="connsiteX132" fmla="*/ 853081 w 12192000"/>
              <a:gd name="connsiteY132" fmla="*/ 3312410 h 4267200"/>
              <a:gd name="connsiteX133" fmla="*/ 805957 w 12192000"/>
              <a:gd name="connsiteY133" fmla="*/ 3330443 h 4267200"/>
              <a:gd name="connsiteX134" fmla="*/ 1318687 w 12192000"/>
              <a:gd name="connsiteY134" fmla="*/ 3113840 h 4267200"/>
              <a:gd name="connsiteX135" fmla="*/ 5453702 w 12192000"/>
              <a:gd name="connsiteY135" fmla="*/ 3090882 h 4267200"/>
              <a:gd name="connsiteX136" fmla="*/ 5480135 w 12192000"/>
              <a:gd name="connsiteY136" fmla="*/ 3565802 h 4267200"/>
              <a:gd name="connsiteX137" fmla="*/ 5499023 w 12192000"/>
              <a:gd name="connsiteY137" fmla="*/ 4166310 h 4267200"/>
              <a:gd name="connsiteX138" fmla="*/ 5547022 w 12192000"/>
              <a:gd name="connsiteY138" fmla="*/ 3607838 h 4267200"/>
              <a:gd name="connsiteX139" fmla="*/ 5515964 w 12192000"/>
              <a:gd name="connsiteY139" fmla="*/ 3378541 h 4267200"/>
              <a:gd name="connsiteX140" fmla="*/ 5453702 w 12192000"/>
              <a:gd name="connsiteY140" fmla="*/ 3090882 h 4267200"/>
              <a:gd name="connsiteX141" fmla="*/ 9790480 w 12192000"/>
              <a:gd name="connsiteY141" fmla="*/ 3078533 h 4267200"/>
              <a:gd name="connsiteX142" fmla="*/ 9763295 w 12192000"/>
              <a:gd name="connsiteY142" fmla="*/ 3245370 h 4267200"/>
              <a:gd name="connsiteX143" fmla="*/ 9736458 w 12192000"/>
              <a:gd name="connsiteY143" fmla="*/ 3758413 h 4267200"/>
              <a:gd name="connsiteX144" fmla="*/ 9763499 w 12192000"/>
              <a:gd name="connsiteY144" fmla="*/ 3528057 h 4267200"/>
              <a:gd name="connsiteX145" fmla="*/ 9793906 w 12192000"/>
              <a:gd name="connsiteY145" fmla="*/ 3231157 h 4267200"/>
              <a:gd name="connsiteX146" fmla="*/ 9791874 w 12192000"/>
              <a:gd name="connsiteY146" fmla="*/ 3142788 h 4267200"/>
              <a:gd name="connsiteX147" fmla="*/ 9790480 w 12192000"/>
              <a:gd name="connsiteY147" fmla="*/ 3078533 h 4267200"/>
              <a:gd name="connsiteX148" fmla="*/ 1238695 w 12192000"/>
              <a:gd name="connsiteY148" fmla="*/ 3076820 h 4267200"/>
              <a:gd name="connsiteX149" fmla="*/ 716371 w 12192000"/>
              <a:gd name="connsiteY149" fmla="*/ 3293249 h 4267200"/>
              <a:gd name="connsiteX150" fmla="*/ 579522 w 12192000"/>
              <a:gd name="connsiteY150" fmla="*/ 3371759 h 4267200"/>
              <a:gd name="connsiteX151" fmla="*/ 600288 w 12192000"/>
              <a:gd name="connsiteY151" fmla="*/ 3365555 h 4267200"/>
              <a:gd name="connsiteX152" fmla="*/ 840692 w 12192000"/>
              <a:gd name="connsiteY152" fmla="*/ 3284921 h 4267200"/>
              <a:gd name="connsiteX153" fmla="*/ 979248 w 12192000"/>
              <a:gd name="connsiteY153" fmla="*/ 3221003 h 4267200"/>
              <a:gd name="connsiteX154" fmla="*/ 1053282 w 12192000"/>
              <a:gd name="connsiteY154" fmla="*/ 3185247 h 4267200"/>
              <a:gd name="connsiteX155" fmla="*/ 1320603 w 12192000"/>
              <a:gd name="connsiteY155" fmla="*/ 3081281 h 4267200"/>
              <a:gd name="connsiteX156" fmla="*/ 1238695 w 12192000"/>
              <a:gd name="connsiteY156" fmla="*/ 3076820 h 4267200"/>
              <a:gd name="connsiteX157" fmla="*/ 5425627 w 12192000"/>
              <a:gd name="connsiteY157" fmla="*/ 2954192 h 4267200"/>
              <a:gd name="connsiteX158" fmla="*/ 5470770 w 12192000"/>
              <a:gd name="connsiteY158" fmla="*/ 3005435 h 4267200"/>
              <a:gd name="connsiteX159" fmla="*/ 5567647 w 12192000"/>
              <a:gd name="connsiteY159" fmla="*/ 4190286 h 4267200"/>
              <a:gd name="connsiteX160" fmla="*/ 5545854 w 12192000"/>
              <a:gd name="connsiteY160" fmla="*/ 4267200 h 4267200"/>
              <a:gd name="connsiteX161" fmla="*/ 5391871 w 12192000"/>
              <a:gd name="connsiteY161" fmla="*/ 4267200 h 4267200"/>
              <a:gd name="connsiteX162" fmla="*/ 5318171 w 12192000"/>
              <a:gd name="connsiteY162" fmla="*/ 4175818 h 4267200"/>
              <a:gd name="connsiteX163" fmla="*/ 4943646 w 12192000"/>
              <a:gd name="connsiteY163" fmla="*/ 3822916 h 4267200"/>
              <a:gd name="connsiteX164" fmla="*/ 4594837 w 12192000"/>
              <a:gd name="connsiteY164" fmla="*/ 3532274 h 4267200"/>
              <a:gd name="connsiteX165" fmla="*/ 4441737 w 12192000"/>
              <a:gd name="connsiteY165" fmla="*/ 3399734 h 4267200"/>
              <a:gd name="connsiteX166" fmla="*/ 4431236 w 12192000"/>
              <a:gd name="connsiteY166" fmla="*/ 3400954 h 4267200"/>
              <a:gd name="connsiteX167" fmla="*/ 4557150 w 12192000"/>
              <a:gd name="connsiteY167" fmla="*/ 3510023 h 4267200"/>
              <a:gd name="connsiteX168" fmla="*/ 4856936 w 12192000"/>
              <a:gd name="connsiteY168" fmla="*/ 3809146 h 4267200"/>
              <a:gd name="connsiteX169" fmla="*/ 5111996 w 12192000"/>
              <a:gd name="connsiteY169" fmla="*/ 4065759 h 4267200"/>
              <a:gd name="connsiteX170" fmla="*/ 5246890 w 12192000"/>
              <a:gd name="connsiteY170" fmla="*/ 4187633 h 4267200"/>
              <a:gd name="connsiteX171" fmla="*/ 5347266 w 12192000"/>
              <a:gd name="connsiteY171" fmla="*/ 4267200 h 4267200"/>
              <a:gd name="connsiteX172" fmla="*/ 5164092 w 12192000"/>
              <a:gd name="connsiteY172" fmla="*/ 4267200 h 4267200"/>
              <a:gd name="connsiteX173" fmla="*/ 5108945 w 12192000"/>
              <a:gd name="connsiteY173" fmla="*/ 4232176 h 4267200"/>
              <a:gd name="connsiteX174" fmla="*/ 4294126 w 12192000"/>
              <a:gd name="connsiteY174" fmla="*/ 3303048 h 4267200"/>
              <a:gd name="connsiteX175" fmla="*/ 4305321 w 12192000"/>
              <a:gd name="connsiteY175" fmla="*/ 3256953 h 4267200"/>
              <a:gd name="connsiteX176" fmla="*/ 4949299 w 12192000"/>
              <a:gd name="connsiteY176" fmla="*/ 3766336 h 4267200"/>
              <a:gd name="connsiteX177" fmla="*/ 5291452 w 12192000"/>
              <a:gd name="connsiteY177" fmla="*/ 4076801 h 4267200"/>
              <a:gd name="connsiteX178" fmla="*/ 5434998 w 12192000"/>
              <a:gd name="connsiteY178" fmla="*/ 4254100 h 4267200"/>
              <a:gd name="connsiteX179" fmla="*/ 5351015 w 12192000"/>
              <a:gd name="connsiteY179" fmla="*/ 3760989 h 4267200"/>
              <a:gd name="connsiteX180" fmla="*/ 5413780 w 12192000"/>
              <a:gd name="connsiteY180" fmla="*/ 2966265 h 4267200"/>
              <a:gd name="connsiteX181" fmla="*/ 5425627 w 12192000"/>
              <a:gd name="connsiteY181" fmla="*/ 2954192 h 4267200"/>
              <a:gd name="connsiteX182" fmla="*/ 8380397 w 12192000"/>
              <a:gd name="connsiteY182" fmla="*/ 2896659 h 4267200"/>
              <a:gd name="connsiteX183" fmla="*/ 8634801 w 12192000"/>
              <a:gd name="connsiteY183" fmla="*/ 3304169 h 4267200"/>
              <a:gd name="connsiteX184" fmla="*/ 8971448 w 12192000"/>
              <a:gd name="connsiteY184" fmla="*/ 3675946 h 4267200"/>
              <a:gd name="connsiteX185" fmla="*/ 8820691 w 12192000"/>
              <a:gd name="connsiteY185" fmla="*/ 3486482 h 4267200"/>
              <a:gd name="connsiteX186" fmla="*/ 8807612 w 12192000"/>
              <a:gd name="connsiteY186" fmla="*/ 3467256 h 4267200"/>
              <a:gd name="connsiteX187" fmla="*/ 8556796 w 12192000"/>
              <a:gd name="connsiteY187" fmla="*/ 3116474 h 4267200"/>
              <a:gd name="connsiteX188" fmla="*/ 8427018 w 12192000"/>
              <a:gd name="connsiteY188" fmla="*/ 2948853 h 4267200"/>
              <a:gd name="connsiteX189" fmla="*/ 8380397 w 12192000"/>
              <a:gd name="connsiteY189" fmla="*/ 2896659 h 4267200"/>
              <a:gd name="connsiteX190" fmla="*/ 9831020 w 12192000"/>
              <a:gd name="connsiteY190" fmla="*/ 2871730 h 4267200"/>
              <a:gd name="connsiteX191" fmla="*/ 9827707 w 12192000"/>
              <a:gd name="connsiteY191" fmla="*/ 2915231 h 4267200"/>
              <a:gd name="connsiteX192" fmla="*/ 9820699 w 12192000"/>
              <a:gd name="connsiteY192" fmla="*/ 3051540 h 4267200"/>
              <a:gd name="connsiteX193" fmla="*/ 9822525 w 12192000"/>
              <a:gd name="connsiteY193" fmla="*/ 3140814 h 4267200"/>
              <a:gd name="connsiteX194" fmla="*/ 9824704 w 12192000"/>
              <a:gd name="connsiteY194" fmla="*/ 3230628 h 4267200"/>
              <a:gd name="connsiteX195" fmla="*/ 9793821 w 12192000"/>
              <a:gd name="connsiteY195" fmla="*/ 3531652 h 4267200"/>
              <a:gd name="connsiteX196" fmla="*/ 9767436 w 12192000"/>
              <a:gd name="connsiteY196" fmla="*/ 3750864 h 4267200"/>
              <a:gd name="connsiteX197" fmla="*/ 9814477 w 12192000"/>
              <a:gd name="connsiteY197" fmla="*/ 3662531 h 4267200"/>
              <a:gd name="connsiteX198" fmla="*/ 9831020 w 12192000"/>
              <a:gd name="connsiteY198" fmla="*/ 2871730 h 4267200"/>
              <a:gd name="connsiteX199" fmla="*/ 8380521 w 12192000"/>
              <a:gd name="connsiteY199" fmla="*/ 2850596 h 4267200"/>
              <a:gd name="connsiteX200" fmla="*/ 8451446 w 12192000"/>
              <a:gd name="connsiteY200" fmla="*/ 2928627 h 4267200"/>
              <a:gd name="connsiteX201" fmla="*/ 8582269 w 12192000"/>
              <a:gd name="connsiteY201" fmla="*/ 3097880 h 4267200"/>
              <a:gd name="connsiteX202" fmla="*/ 8833783 w 12192000"/>
              <a:gd name="connsiteY202" fmla="*/ 3449753 h 4267200"/>
              <a:gd name="connsiteX203" fmla="*/ 8846863 w 12192000"/>
              <a:gd name="connsiteY203" fmla="*/ 3468981 h 4267200"/>
              <a:gd name="connsiteX204" fmla="*/ 8960046 w 12192000"/>
              <a:gd name="connsiteY204" fmla="*/ 3620389 h 4267200"/>
              <a:gd name="connsiteX205" fmla="*/ 8380521 w 12192000"/>
              <a:gd name="connsiteY205" fmla="*/ 2850596 h 4267200"/>
              <a:gd name="connsiteX206" fmla="*/ 9854151 w 12192000"/>
              <a:gd name="connsiteY206" fmla="*/ 2642862 h 4267200"/>
              <a:gd name="connsiteX207" fmla="*/ 9871341 w 12192000"/>
              <a:gd name="connsiteY207" fmla="*/ 2659697 h 4267200"/>
              <a:gd name="connsiteX208" fmla="*/ 9966678 w 12192000"/>
              <a:gd name="connsiteY208" fmla="*/ 3423399 h 4267200"/>
              <a:gd name="connsiteX209" fmla="*/ 9880832 w 12192000"/>
              <a:gd name="connsiteY209" fmla="*/ 3700562 h 4267200"/>
              <a:gd name="connsiteX210" fmla="*/ 9896024 w 12192000"/>
              <a:gd name="connsiteY210" fmla="*/ 4178295 h 4267200"/>
              <a:gd name="connsiteX211" fmla="*/ 10028060 w 12192000"/>
              <a:gd name="connsiteY211" fmla="*/ 4267200 h 4267200"/>
              <a:gd name="connsiteX212" fmla="*/ 9651813 w 12192000"/>
              <a:gd name="connsiteY212" fmla="*/ 4267200 h 4267200"/>
              <a:gd name="connsiteX213" fmla="*/ 9814527 w 12192000"/>
              <a:gd name="connsiteY213" fmla="*/ 4248048 h 4267200"/>
              <a:gd name="connsiteX214" fmla="*/ 9615182 w 12192000"/>
              <a:gd name="connsiteY214" fmla="*/ 4220499 h 4267200"/>
              <a:gd name="connsiteX215" fmla="*/ 9465210 w 12192000"/>
              <a:gd name="connsiteY215" fmla="*/ 4242240 h 4267200"/>
              <a:gd name="connsiteX216" fmla="*/ 9387108 w 12192000"/>
              <a:gd name="connsiteY216" fmla="*/ 4267200 h 4267200"/>
              <a:gd name="connsiteX217" fmla="*/ 9268441 w 12192000"/>
              <a:gd name="connsiteY217" fmla="*/ 4267200 h 4267200"/>
              <a:gd name="connsiteX218" fmla="*/ 9307676 w 12192000"/>
              <a:gd name="connsiteY218" fmla="*/ 4251276 h 4267200"/>
              <a:gd name="connsiteX219" fmla="*/ 9761570 w 12192000"/>
              <a:gd name="connsiteY219" fmla="*/ 4182283 h 4267200"/>
              <a:gd name="connsiteX220" fmla="*/ 9368237 w 12192000"/>
              <a:gd name="connsiteY220" fmla="*/ 3949470 h 4267200"/>
              <a:gd name="connsiteX221" fmla="*/ 9354614 w 12192000"/>
              <a:gd name="connsiteY221" fmla="*/ 3951288 h 4267200"/>
              <a:gd name="connsiteX222" fmla="*/ 8364351 w 12192000"/>
              <a:gd name="connsiteY222" fmla="*/ 4159267 h 4267200"/>
              <a:gd name="connsiteX223" fmla="*/ 8386567 w 12192000"/>
              <a:gd name="connsiteY223" fmla="*/ 4119760 h 4267200"/>
              <a:gd name="connsiteX224" fmla="*/ 9231713 w 12192000"/>
              <a:gd name="connsiteY224" fmla="*/ 3873539 h 4267200"/>
              <a:gd name="connsiteX225" fmla="*/ 9023301 w 12192000"/>
              <a:gd name="connsiteY225" fmla="*/ 3763109 h 4267200"/>
              <a:gd name="connsiteX226" fmla="*/ 9010556 w 12192000"/>
              <a:gd name="connsiteY226" fmla="*/ 3758998 h 4267200"/>
              <a:gd name="connsiteX227" fmla="*/ 8604324 w 12192000"/>
              <a:gd name="connsiteY227" fmla="*/ 3417171 h 4267200"/>
              <a:gd name="connsiteX228" fmla="*/ 8218577 w 12192000"/>
              <a:gd name="connsiteY228" fmla="*/ 2770227 h 4267200"/>
              <a:gd name="connsiteX229" fmla="*/ 8222774 w 12192000"/>
              <a:gd name="connsiteY229" fmla="*/ 2749954 h 4267200"/>
              <a:gd name="connsiteX230" fmla="*/ 8297623 w 12192000"/>
              <a:gd name="connsiteY230" fmla="*/ 2731935 h 4267200"/>
              <a:gd name="connsiteX231" fmla="*/ 9090618 w 12192000"/>
              <a:gd name="connsiteY231" fmla="*/ 3716225 h 4267200"/>
              <a:gd name="connsiteX232" fmla="*/ 9762441 w 12192000"/>
              <a:gd name="connsiteY232" fmla="*/ 4093587 h 4267200"/>
              <a:gd name="connsiteX233" fmla="*/ 9717826 w 12192000"/>
              <a:gd name="connsiteY233" fmla="*/ 3916719 h 4267200"/>
              <a:gd name="connsiteX234" fmla="*/ 9713123 w 12192000"/>
              <a:gd name="connsiteY234" fmla="*/ 3916663 h 4267200"/>
              <a:gd name="connsiteX235" fmla="*/ 9175594 w 12192000"/>
              <a:gd name="connsiteY235" fmla="*/ 3326950 h 4267200"/>
              <a:gd name="connsiteX236" fmla="*/ 9253941 w 12192000"/>
              <a:gd name="connsiteY236" fmla="*/ 3287566 h 4267200"/>
              <a:gd name="connsiteX237" fmla="*/ 9625671 w 12192000"/>
              <a:gd name="connsiteY237" fmla="*/ 3639960 h 4267200"/>
              <a:gd name="connsiteX238" fmla="*/ 9656881 w 12192000"/>
              <a:gd name="connsiteY238" fmla="*/ 3333361 h 4267200"/>
              <a:gd name="connsiteX239" fmla="*/ 9782066 w 12192000"/>
              <a:gd name="connsiteY239" fmla="*/ 2680771 h 4267200"/>
              <a:gd name="connsiteX240" fmla="*/ 9854151 w 12192000"/>
              <a:gd name="connsiteY240" fmla="*/ 2642862 h 4267200"/>
              <a:gd name="connsiteX241" fmla="*/ 11114299 w 12192000"/>
              <a:gd name="connsiteY241" fmla="*/ 2390555 h 4267200"/>
              <a:gd name="connsiteX242" fmla="*/ 11113373 w 12192000"/>
              <a:gd name="connsiteY242" fmla="*/ 2392739 h 4267200"/>
              <a:gd name="connsiteX243" fmla="*/ 11117197 w 12192000"/>
              <a:gd name="connsiteY243" fmla="*/ 2394358 h 4267200"/>
              <a:gd name="connsiteX244" fmla="*/ 11114299 w 12192000"/>
              <a:gd name="connsiteY244" fmla="*/ 2390555 h 4267200"/>
              <a:gd name="connsiteX245" fmla="*/ 10506276 w 12192000"/>
              <a:gd name="connsiteY245" fmla="*/ 2118977 h 4267200"/>
              <a:gd name="connsiteX246" fmla="*/ 10431542 w 12192000"/>
              <a:gd name="connsiteY246" fmla="*/ 2525128 h 4267200"/>
              <a:gd name="connsiteX247" fmla="*/ 10391375 w 12192000"/>
              <a:gd name="connsiteY247" fmla="*/ 2667145 h 4267200"/>
              <a:gd name="connsiteX248" fmla="*/ 10355047 w 12192000"/>
              <a:gd name="connsiteY248" fmla="*/ 2832031 h 4267200"/>
              <a:gd name="connsiteX249" fmla="*/ 10336080 w 12192000"/>
              <a:gd name="connsiteY249" fmla="*/ 2927011 h 4267200"/>
              <a:gd name="connsiteX250" fmla="*/ 10389394 w 12192000"/>
              <a:gd name="connsiteY250" fmla="*/ 2782834 h 4267200"/>
              <a:gd name="connsiteX251" fmla="*/ 10506276 w 12192000"/>
              <a:gd name="connsiteY251" fmla="*/ 2118977 h 4267200"/>
              <a:gd name="connsiteX252" fmla="*/ 11538179 w 12192000"/>
              <a:gd name="connsiteY252" fmla="*/ 2090376 h 4267200"/>
              <a:gd name="connsiteX253" fmla="*/ 11577479 w 12192000"/>
              <a:gd name="connsiteY253" fmla="*/ 2228695 h 4267200"/>
              <a:gd name="connsiteX254" fmla="*/ 11586754 w 12192000"/>
              <a:gd name="connsiteY254" fmla="*/ 2266098 h 4267200"/>
              <a:gd name="connsiteX255" fmla="*/ 11609011 w 12192000"/>
              <a:gd name="connsiteY255" fmla="*/ 2353427 h 4267200"/>
              <a:gd name="connsiteX256" fmla="*/ 11761579 w 12192000"/>
              <a:gd name="connsiteY256" fmla="*/ 2703223 h 4267200"/>
              <a:gd name="connsiteX257" fmla="*/ 11877711 w 12192000"/>
              <a:gd name="connsiteY257" fmla="*/ 2947465 h 4267200"/>
              <a:gd name="connsiteX258" fmla="*/ 11538179 w 12192000"/>
              <a:gd name="connsiteY258" fmla="*/ 2090376 h 4267200"/>
              <a:gd name="connsiteX259" fmla="*/ 6604735 w 12192000"/>
              <a:gd name="connsiteY259" fmla="*/ 2041381 h 4267200"/>
              <a:gd name="connsiteX260" fmla="*/ 7204487 w 12192000"/>
              <a:gd name="connsiteY260" fmla="*/ 2742112 h 4267200"/>
              <a:gd name="connsiteX261" fmla="*/ 7131592 w 12192000"/>
              <a:gd name="connsiteY261" fmla="*/ 2672096 h 4267200"/>
              <a:gd name="connsiteX262" fmla="*/ 6996344 w 12192000"/>
              <a:gd name="connsiteY262" fmla="*/ 2518310 h 4267200"/>
              <a:gd name="connsiteX263" fmla="*/ 6735495 w 12192000"/>
              <a:gd name="connsiteY263" fmla="*/ 2196890 h 4267200"/>
              <a:gd name="connsiteX264" fmla="*/ 6721901 w 12192000"/>
              <a:gd name="connsiteY264" fmla="*/ 2179274 h 4267200"/>
              <a:gd name="connsiteX265" fmla="*/ 6604735 w 12192000"/>
              <a:gd name="connsiteY265" fmla="*/ 2041381 h 4267200"/>
              <a:gd name="connsiteX266" fmla="*/ 11488421 w 12192000"/>
              <a:gd name="connsiteY266" fmla="*/ 2034549 h 4267200"/>
              <a:gd name="connsiteX267" fmla="*/ 11840356 w 12192000"/>
              <a:gd name="connsiteY267" fmla="*/ 2932293 h 4267200"/>
              <a:gd name="connsiteX268" fmla="*/ 11736331 w 12192000"/>
              <a:gd name="connsiteY268" fmla="*/ 2715710 h 4267200"/>
              <a:gd name="connsiteX269" fmla="*/ 11581560 w 12192000"/>
              <a:gd name="connsiteY269" fmla="*/ 2360474 h 4267200"/>
              <a:gd name="connsiteX270" fmla="*/ 11558442 w 12192000"/>
              <a:gd name="connsiteY270" fmla="*/ 2272139 h 4267200"/>
              <a:gd name="connsiteX271" fmla="*/ 11549169 w 12192000"/>
              <a:gd name="connsiteY271" fmla="*/ 2234734 h 4267200"/>
              <a:gd name="connsiteX272" fmla="*/ 11488421 w 12192000"/>
              <a:gd name="connsiteY272" fmla="*/ 2034549 h 4267200"/>
              <a:gd name="connsiteX273" fmla="*/ 10468916 w 12192000"/>
              <a:gd name="connsiteY273" fmla="*/ 2032338 h 4267200"/>
              <a:gd name="connsiteX274" fmla="*/ 10421480 w 12192000"/>
              <a:gd name="connsiteY274" fmla="*/ 2185446 h 4267200"/>
              <a:gd name="connsiteX275" fmla="*/ 10351264 w 12192000"/>
              <a:gd name="connsiteY275" fmla="*/ 2591574 h 4267200"/>
              <a:gd name="connsiteX276" fmla="*/ 10294485 w 12192000"/>
              <a:gd name="connsiteY276" fmla="*/ 2991809 h 4267200"/>
              <a:gd name="connsiteX277" fmla="*/ 10327850 w 12192000"/>
              <a:gd name="connsiteY277" fmla="*/ 2826310 h 4267200"/>
              <a:gd name="connsiteX278" fmla="*/ 10364099 w 12192000"/>
              <a:gd name="connsiteY278" fmla="*/ 2660098 h 4267200"/>
              <a:gd name="connsiteX279" fmla="*/ 10404725 w 12192000"/>
              <a:gd name="connsiteY279" fmla="*/ 2516991 h 4267200"/>
              <a:gd name="connsiteX280" fmla="*/ 10478071 w 12192000"/>
              <a:gd name="connsiteY280" fmla="*/ 2114122 h 4267200"/>
              <a:gd name="connsiteX281" fmla="*/ 10468916 w 12192000"/>
              <a:gd name="connsiteY281" fmla="*/ 2032338 h 4267200"/>
              <a:gd name="connsiteX282" fmla="*/ 10573132 w 12192000"/>
              <a:gd name="connsiteY282" fmla="*/ 1991479 h 4267200"/>
              <a:gd name="connsiteX283" fmla="*/ 11066880 w 12192000"/>
              <a:gd name="connsiteY283" fmla="*/ 2371770 h 4267200"/>
              <a:gd name="connsiteX284" fmla="*/ 10573132 w 12192000"/>
              <a:gd name="connsiteY284" fmla="*/ 1991479 h 4267200"/>
              <a:gd name="connsiteX285" fmla="*/ 6591670 w 12192000"/>
              <a:gd name="connsiteY285" fmla="*/ 1988277 h 4267200"/>
              <a:gd name="connsiteX286" fmla="*/ 6747349 w 12192000"/>
              <a:gd name="connsiteY286" fmla="*/ 2160069 h 4267200"/>
              <a:gd name="connsiteX287" fmla="*/ 6760943 w 12192000"/>
              <a:gd name="connsiteY287" fmla="*/ 2177686 h 4267200"/>
              <a:gd name="connsiteX288" fmla="*/ 7021065 w 12192000"/>
              <a:gd name="connsiteY288" fmla="*/ 2498102 h 4267200"/>
              <a:gd name="connsiteX289" fmla="*/ 7155223 w 12192000"/>
              <a:gd name="connsiteY289" fmla="*/ 2650386 h 4267200"/>
              <a:gd name="connsiteX290" fmla="*/ 7203167 w 12192000"/>
              <a:gd name="connsiteY290" fmla="*/ 2697288 h 4267200"/>
              <a:gd name="connsiteX291" fmla="*/ 6937703 w 12192000"/>
              <a:gd name="connsiteY291" fmla="*/ 2321981 h 4267200"/>
              <a:gd name="connsiteX292" fmla="*/ 6591670 w 12192000"/>
              <a:gd name="connsiteY292" fmla="*/ 1988277 h 4267200"/>
              <a:gd name="connsiteX293" fmla="*/ 5798671 w 12192000"/>
              <a:gd name="connsiteY293" fmla="*/ 1981601 h 4267200"/>
              <a:gd name="connsiteX294" fmla="*/ 5754709 w 12192000"/>
              <a:gd name="connsiteY294" fmla="*/ 2071454 h 4267200"/>
              <a:gd name="connsiteX295" fmla="*/ 5763044 w 12192000"/>
              <a:gd name="connsiteY295" fmla="*/ 2842206 h 4267200"/>
              <a:gd name="connsiteX296" fmla="*/ 5764974 w 12192000"/>
              <a:gd name="connsiteY296" fmla="*/ 2799609 h 4267200"/>
              <a:gd name="connsiteX297" fmla="*/ 5767665 w 12192000"/>
              <a:gd name="connsiteY297" fmla="*/ 2666409 h 4267200"/>
              <a:gd name="connsiteX298" fmla="*/ 5763055 w 12192000"/>
              <a:gd name="connsiteY298" fmla="*/ 2579705 h 4267200"/>
              <a:gd name="connsiteX299" fmla="*/ 5758079 w 12192000"/>
              <a:gd name="connsiteY299" fmla="*/ 2492508 h 4267200"/>
              <a:gd name="connsiteX300" fmla="*/ 5779325 w 12192000"/>
              <a:gd name="connsiteY300" fmla="*/ 2197069 h 4267200"/>
              <a:gd name="connsiteX301" fmla="*/ 5798671 w 12192000"/>
              <a:gd name="connsiteY301" fmla="*/ 1981601 h 4267200"/>
              <a:gd name="connsiteX302" fmla="*/ 5829202 w 12192000"/>
              <a:gd name="connsiteY302" fmla="*/ 1971679 h 4267200"/>
              <a:gd name="connsiteX303" fmla="*/ 5809558 w 12192000"/>
              <a:gd name="connsiteY303" fmla="*/ 2198043 h 4267200"/>
              <a:gd name="connsiteX304" fmla="*/ 5788653 w 12192000"/>
              <a:gd name="connsiteY304" fmla="*/ 2489430 h 4267200"/>
              <a:gd name="connsiteX305" fmla="*/ 5793439 w 12192000"/>
              <a:gd name="connsiteY305" fmla="*/ 2575235 h 4267200"/>
              <a:gd name="connsiteX306" fmla="*/ 5796837 w 12192000"/>
              <a:gd name="connsiteY306" fmla="*/ 2637633 h 4267200"/>
              <a:gd name="connsiteX307" fmla="*/ 5818614 w 12192000"/>
              <a:gd name="connsiteY307" fmla="*/ 2473055 h 4267200"/>
              <a:gd name="connsiteX308" fmla="*/ 5829202 w 12192000"/>
              <a:gd name="connsiteY308" fmla="*/ 1971679 h 4267200"/>
              <a:gd name="connsiteX309" fmla="*/ 10578769 w 12192000"/>
              <a:gd name="connsiteY309" fmla="*/ 1962963 h 4267200"/>
              <a:gd name="connsiteX310" fmla="*/ 11073823 w 12192000"/>
              <a:gd name="connsiteY310" fmla="*/ 2338658 h 4267200"/>
              <a:gd name="connsiteX311" fmla="*/ 10578769 w 12192000"/>
              <a:gd name="connsiteY311" fmla="*/ 1962963 h 4267200"/>
              <a:gd name="connsiteX312" fmla="*/ 5911389 w 12192000"/>
              <a:gd name="connsiteY312" fmla="*/ 1898371 h 4267200"/>
              <a:gd name="connsiteX313" fmla="*/ 6237627 w 12192000"/>
              <a:gd name="connsiteY313" fmla="*/ 2231921 h 4267200"/>
              <a:gd name="connsiteX314" fmla="*/ 5911389 w 12192000"/>
              <a:gd name="connsiteY314" fmla="*/ 1898371 h 4267200"/>
              <a:gd name="connsiteX315" fmla="*/ 6944437 w 12192000"/>
              <a:gd name="connsiteY315" fmla="*/ 1575402 h 4267200"/>
              <a:gd name="connsiteX316" fmla="*/ 6304730 w 12192000"/>
              <a:gd name="connsiteY316" fmla="*/ 1766654 h 4267200"/>
              <a:gd name="connsiteX317" fmla="*/ 6944437 w 12192000"/>
              <a:gd name="connsiteY317" fmla="*/ 1575402 h 4267200"/>
              <a:gd name="connsiteX318" fmla="*/ 7019523 w 12192000"/>
              <a:gd name="connsiteY318" fmla="*/ 1519450 h 4267200"/>
              <a:gd name="connsiteX319" fmla="*/ 6298091 w 12192000"/>
              <a:gd name="connsiteY319" fmla="*/ 1737122 h 4267200"/>
              <a:gd name="connsiteX320" fmla="*/ 7019523 w 12192000"/>
              <a:gd name="connsiteY320" fmla="*/ 1519450 h 4267200"/>
              <a:gd name="connsiteX321" fmla="*/ 2399523 w 12192000"/>
              <a:gd name="connsiteY321" fmla="*/ 1428234 h 4267200"/>
              <a:gd name="connsiteX322" fmla="*/ 2224982 w 12192000"/>
              <a:gd name="connsiteY322" fmla="*/ 1826201 h 4267200"/>
              <a:gd name="connsiteX323" fmla="*/ 2096099 w 12192000"/>
              <a:gd name="connsiteY323" fmla="*/ 2345900 h 4267200"/>
              <a:gd name="connsiteX324" fmla="*/ 2283317 w 12192000"/>
              <a:gd name="connsiteY324" fmla="*/ 1796925 h 4267200"/>
              <a:gd name="connsiteX325" fmla="*/ 2448558 w 12192000"/>
              <a:gd name="connsiteY325" fmla="*/ 1373435 h 4267200"/>
              <a:gd name="connsiteX326" fmla="*/ 2312521 w 12192000"/>
              <a:gd name="connsiteY326" fmla="*/ 1806140 h 4267200"/>
              <a:gd name="connsiteX327" fmla="*/ 2127533 w 12192000"/>
              <a:gd name="connsiteY327" fmla="*/ 2348380 h 4267200"/>
              <a:gd name="connsiteX328" fmla="*/ 2358080 w 12192000"/>
              <a:gd name="connsiteY328" fmla="*/ 1866134 h 4267200"/>
              <a:gd name="connsiteX329" fmla="*/ 2407436 w 12192000"/>
              <a:gd name="connsiteY329" fmla="*/ 1651070 h 4267200"/>
              <a:gd name="connsiteX330" fmla="*/ 2448558 w 12192000"/>
              <a:gd name="connsiteY330" fmla="*/ 1373435 h 4267200"/>
              <a:gd name="connsiteX331" fmla="*/ 278707 w 12192000"/>
              <a:gd name="connsiteY331" fmla="*/ 1352270 h 4267200"/>
              <a:gd name="connsiteX332" fmla="*/ 321570 w 12192000"/>
              <a:gd name="connsiteY332" fmla="*/ 1861610 h 4267200"/>
              <a:gd name="connsiteX333" fmla="*/ 294281 w 12192000"/>
              <a:gd name="connsiteY333" fmla="*/ 1440658 h 4267200"/>
              <a:gd name="connsiteX334" fmla="*/ 1423821 w 12192000"/>
              <a:gd name="connsiteY334" fmla="*/ 1351958 h 4267200"/>
              <a:gd name="connsiteX335" fmla="*/ 1638521 w 12192000"/>
              <a:gd name="connsiteY335" fmla="*/ 1908470 h 4267200"/>
              <a:gd name="connsiteX336" fmla="*/ 1754199 w 12192000"/>
              <a:gd name="connsiteY336" fmla="*/ 2149284 h 4267200"/>
              <a:gd name="connsiteX337" fmla="*/ 1908359 w 12192000"/>
              <a:gd name="connsiteY337" fmla="*/ 2364988 h 4267200"/>
              <a:gd name="connsiteX338" fmla="*/ 1647661 w 12192000"/>
              <a:gd name="connsiteY338" fmla="*/ 1825945 h 4267200"/>
              <a:gd name="connsiteX339" fmla="*/ 1423821 w 12192000"/>
              <a:gd name="connsiteY339" fmla="*/ 1351958 h 4267200"/>
              <a:gd name="connsiteX340" fmla="*/ 9518298 w 12192000"/>
              <a:gd name="connsiteY340" fmla="*/ 1338235 h 4267200"/>
              <a:gd name="connsiteX341" fmla="*/ 9838009 w 12192000"/>
              <a:gd name="connsiteY341" fmla="*/ 2272553 h 4267200"/>
              <a:gd name="connsiteX342" fmla="*/ 9805906 w 12192000"/>
              <a:gd name="connsiteY342" fmla="*/ 2159819 h 4267200"/>
              <a:gd name="connsiteX343" fmla="*/ 9801623 w 12192000"/>
              <a:gd name="connsiteY343" fmla="*/ 2142555 h 4267200"/>
              <a:gd name="connsiteX344" fmla="*/ 9628671 w 12192000"/>
              <a:gd name="connsiteY344" fmla="*/ 1617375 h 4267200"/>
              <a:gd name="connsiteX345" fmla="*/ 9598299 w 12192000"/>
              <a:gd name="connsiteY345" fmla="*/ 1544643 h 4267200"/>
              <a:gd name="connsiteX346" fmla="*/ 9518298 w 12192000"/>
              <a:gd name="connsiteY346" fmla="*/ 1338235 h 4267200"/>
              <a:gd name="connsiteX347" fmla="*/ 1431890 w 12192000"/>
              <a:gd name="connsiteY347" fmla="*/ 1306475 h 4267200"/>
              <a:gd name="connsiteX348" fmla="*/ 1507597 w 12192000"/>
              <a:gd name="connsiteY348" fmla="*/ 1446132 h 4267200"/>
              <a:gd name="connsiteX349" fmla="*/ 1674586 w 12192000"/>
              <a:gd name="connsiteY349" fmla="*/ 1813832 h 4267200"/>
              <a:gd name="connsiteX350" fmla="*/ 1815950 w 12192000"/>
              <a:gd name="connsiteY350" fmla="*/ 2128564 h 4267200"/>
              <a:gd name="connsiteX351" fmla="*/ 1984242 w 12192000"/>
              <a:gd name="connsiteY351" fmla="*/ 2430829 h 4267200"/>
              <a:gd name="connsiteX352" fmla="*/ 2014023 w 12192000"/>
              <a:gd name="connsiteY352" fmla="*/ 2450995 h 4267200"/>
              <a:gd name="connsiteX353" fmla="*/ 1747337 w 12192000"/>
              <a:gd name="connsiteY353" fmla="*/ 1855264 h 4267200"/>
              <a:gd name="connsiteX354" fmla="*/ 1533749 w 12192000"/>
              <a:gd name="connsiteY354" fmla="*/ 1478656 h 4267200"/>
              <a:gd name="connsiteX355" fmla="*/ 1431890 w 12192000"/>
              <a:gd name="connsiteY355" fmla="*/ 1306475 h 4267200"/>
              <a:gd name="connsiteX356" fmla="*/ 5052692 w 12192000"/>
              <a:gd name="connsiteY356" fmla="*/ 1292994 h 4267200"/>
              <a:gd name="connsiteX357" fmla="*/ 5200661 w 12192000"/>
              <a:gd name="connsiteY357" fmla="*/ 1635186 h 4267200"/>
              <a:gd name="connsiteX358" fmla="*/ 5297138 w 12192000"/>
              <a:gd name="connsiteY358" fmla="*/ 1906351 h 4267200"/>
              <a:gd name="connsiteX359" fmla="*/ 5052692 w 12192000"/>
              <a:gd name="connsiteY359" fmla="*/ 1292994 h 4267200"/>
              <a:gd name="connsiteX360" fmla="*/ 9528078 w 12192000"/>
              <a:gd name="connsiteY360" fmla="*/ 1278636 h 4267200"/>
              <a:gd name="connsiteX361" fmla="*/ 9623946 w 12192000"/>
              <a:gd name="connsiteY361" fmla="*/ 1534260 h 4267200"/>
              <a:gd name="connsiteX362" fmla="*/ 9654858 w 12192000"/>
              <a:gd name="connsiteY362" fmla="*/ 1607218 h 4267200"/>
              <a:gd name="connsiteX363" fmla="*/ 9826304 w 12192000"/>
              <a:gd name="connsiteY363" fmla="*/ 2125320 h 4267200"/>
              <a:gd name="connsiteX364" fmla="*/ 9701198 w 12192000"/>
              <a:gd name="connsiteY364" fmla="*/ 1646797 h 4267200"/>
              <a:gd name="connsiteX365" fmla="*/ 9528078 w 12192000"/>
              <a:gd name="connsiteY365" fmla="*/ 1278636 h 4267200"/>
              <a:gd name="connsiteX366" fmla="*/ 5009948 w 12192000"/>
              <a:gd name="connsiteY366" fmla="*/ 1273619 h 4267200"/>
              <a:gd name="connsiteX367" fmla="*/ 5121777 w 12192000"/>
              <a:gd name="connsiteY367" fmla="*/ 1654213 h 4267200"/>
              <a:gd name="connsiteX368" fmla="*/ 5293545 w 12192000"/>
              <a:gd name="connsiteY368" fmla="*/ 2072247 h 4267200"/>
              <a:gd name="connsiteX369" fmla="*/ 5294042 w 12192000"/>
              <a:gd name="connsiteY369" fmla="*/ 2065019 h 4267200"/>
              <a:gd name="connsiteX370" fmla="*/ 5171936 w 12192000"/>
              <a:gd name="connsiteY370" fmla="*/ 1647613 h 4267200"/>
              <a:gd name="connsiteX371" fmla="*/ 5009948 w 12192000"/>
              <a:gd name="connsiteY371" fmla="*/ 1273619 h 4267200"/>
              <a:gd name="connsiteX372" fmla="*/ 655236 w 12192000"/>
              <a:gd name="connsiteY372" fmla="*/ 1268632 h 4267200"/>
              <a:gd name="connsiteX373" fmla="*/ 839521 w 12192000"/>
              <a:gd name="connsiteY373" fmla="*/ 1685315 h 4267200"/>
              <a:gd name="connsiteX374" fmla="*/ 1109416 w 12192000"/>
              <a:gd name="connsiteY374" fmla="*/ 2061663 h 4267200"/>
              <a:gd name="connsiteX375" fmla="*/ 1298300 w 12192000"/>
              <a:gd name="connsiteY375" fmla="*/ 2247742 h 4267200"/>
              <a:gd name="connsiteX376" fmla="*/ 1125871 w 12192000"/>
              <a:gd name="connsiteY376" fmla="*/ 1989513 h 4267200"/>
              <a:gd name="connsiteX377" fmla="*/ 981574 w 12192000"/>
              <a:gd name="connsiteY377" fmla="*/ 1783157 h 4267200"/>
              <a:gd name="connsiteX378" fmla="*/ 922198 w 12192000"/>
              <a:gd name="connsiteY378" fmla="*/ 1677437 h 4267200"/>
              <a:gd name="connsiteX379" fmla="*/ 869293 w 12192000"/>
              <a:gd name="connsiteY379" fmla="*/ 1583214 h 4267200"/>
              <a:gd name="connsiteX380" fmla="*/ 751431 w 12192000"/>
              <a:gd name="connsiteY380" fmla="*/ 1405731 h 4267200"/>
              <a:gd name="connsiteX381" fmla="*/ 6516292 w 12192000"/>
              <a:gd name="connsiteY381" fmla="*/ 1263064 h 4267200"/>
              <a:gd name="connsiteX382" fmla="*/ 5736320 w 12192000"/>
              <a:gd name="connsiteY382" fmla="*/ 1501803 h 4267200"/>
              <a:gd name="connsiteX383" fmla="*/ 6516292 w 12192000"/>
              <a:gd name="connsiteY383" fmla="*/ 1263064 h 4267200"/>
              <a:gd name="connsiteX384" fmla="*/ 291466 w 12192000"/>
              <a:gd name="connsiteY384" fmla="*/ 1250369 h 4267200"/>
              <a:gd name="connsiteX385" fmla="*/ 323180 w 12192000"/>
              <a:gd name="connsiteY385" fmla="*/ 1435283 h 4267200"/>
              <a:gd name="connsiteX386" fmla="*/ 349381 w 12192000"/>
              <a:gd name="connsiteY386" fmla="*/ 1875041 h 4267200"/>
              <a:gd name="connsiteX387" fmla="*/ 374363 w 12192000"/>
              <a:gd name="connsiteY387" fmla="*/ 1506494 h 4267200"/>
              <a:gd name="connsiteX388" fmla="*/ 302168 w 12192000"/>
              <a:gd name="connsiteY388" fmla="*/ 1274495 h 4267200"/>
              <a:gd name="connsiteX389" fmla="*/ 291466 w 12192000"/>
              <a:gd name="connsiteY389" fmla="*/ 1250369 h 4267200"/>
              <a:gd name="connsiteX390" fmla="*/ 678222 w 12192000"/>
              <a:gd name="connsiteY390" fmla="*/ 1248670 h 4267200"/>
              <a:gd name="connsiteX391" fmla="*/ 775536 w 12192000"/>
              <a:gd name="connsiteY391" fmla="*/ 1388015 h 4267200"/>
              <a:gd name="connsiteX392" fmla="*/ 894529 w 12192000"/>
              <a:gd name="connsiteY392" fmla="*/ 1567739 h 4267200"/>
              <a:gd name="connsiteX393" fmla="*/ 948000 w 12192000"/>
              <a:gd name="connsiteY393" fmla="*/ 1663088 h 4267200"/>
              <a:gd name="connsiteX394" fmla="*/ 1006812 w 12192000"/>
              <a:gd name="connsiteY394" fmla="*/ 1767683 h 4267200"/>
              <a:gd name="connsiteX395" fmla="*/ 1149133 w 12192000"/>
              <a:gd name="connsiteY395" fmla="*/ 1971513 h 4267200"/>
              <a:gd name="connsiteX396" fmla="*/ 1333952 w 12192000"/>
              <a:gd name="connsiteY396" fmla="*/ 2251620 h 4267200"/>
              <a:gd name="connsiteX397" fmla="*/ 1337329 w 12192000"/>
              <a:gd name="connsiteY397" fmla="*/ 2258350 h 4267200"/>
              <a:gd name="connsiteX398" fmla="*/ 1014726 w 12192000"/>
              <a:gd name="connsiteY398" fmla="*/ 1615556 h 4267200"/>
              <a:gd name="connsiteX399" fmla="*/ 678222 w 12192000"/>
              <a:gd name="connsiteY399" fmla="*/ 1248670 h 4267200"/>
              <a:gd name="connsiteX400" fmla="*/ 9441752 w 12192000"/>
              <a:gd name="connsiteY400" fmla="*/ 1245311 h 4267200"/>
              <a:gd name="connsiteX401" fmla="*/ 9278979 w 12192000"/>
              <a:gd name="connsiteY401" fmla="*/ 1406236 h 4267200"/>
              <a:gd name="connsiteX402" fmla="*/ 9235540 w 12192000"/>
              <a:gd name="connsiteY402" fmla="*/ 1546869 h 4267200"/>
              <a:gd name="connsiteX403" fmla="*/ 9264074 w 12192000"/>
              <a:gd name="connsiteY403" fmla="*/ 1557016 h 4267200"/>
              <a:gd name="connsiteX404" fmla="*/ 9441752 w 12192000"/>
              <a:gd name="connsiteY404" fmla="*/ 1245311 h 4267200"/>
              <a:gd name="connsiteX405" fmla="*/ 6691602 w 12192000"/>
              <a:gd name="connsiteY405" fmla="*/ 1140573 h 4267200"/>
              <a:gd name="connsiteX406" fmla="*/ 6571100 w 12192000"/>
              <a:gd name="connsiteY406" fmla="*/ 1183662 h 4267200"/>
              <a:gd name="connsiteX407" fmla="*/ 6241687 w 12192000"/>
              <a:gd name="connsiteY407" fmla="*/ 1257600 h 4267200"/>
              <a:gd name="connsiteX408" fmla="*/ 5693009 w 12192000"/>
              <a:gd name="connsiteY408" fmla="*/ 1478256 h 4267200"/>
              <a:gd name="connsiteX409" fmla="*/ 6548420 w 12192000"/>
              <a:gd name="connsiteY409" fmla="*/ 1214599 h 4267200"/>
              <a:gd name="connsiteX410" fmla="*/ 6605473 w 12192000"/>
              <a:gd name="connsiteY410" fmla="*/ 1184686 h 4267200"/>
              <a:gd name="connsiteX411" fmla="*/ 6691602 w 12192000"/>
              <a:gd name="connsiteY411" fmla="*/ 1140573 h 4267200"/>
              <a:gd name="connsiteX412" fmla="*/ 4002475 w 12192000"/>
              <a:gd name="connsiteY412" fmla="*/ 1037802 h 4267200"/>
              <a:gd name="connsiteX413" fmla="*/ 4000324 w 12192000"/>
              <a:gd name="connsiteY413" fmla="*/ 1039362 h 4267200"/>
              <a:gd name="connsiteX414" fmla="*/ 4002862 w 12192000"/>
              <a:gd name="connsiteY414" fmla="*/ 1042866 h 4267200"/>
              <a:gd name="connsiteX415" fmla="*/ 4002475 w 12192000"/>
              <a:gd name="connsiteY415" fmla="*/ 1037802 h 4267200"/>
              <a:gd name="connsiteX416" fmla="*/ 506322 w 12192000"/>
              <a:gd name="connsiteY416" fmla="*/ 1020997 h 4267200"/>
              <a:gd name="connsiteX417" fmla="*/ 533068 w 12192000"/>
              <a:gd name="connsiteY417" fmla="*/ 1029409 h 4267200"/>
              <a:gd name="connsiteX418" fmla="*/ 1232525 w 12192000"/>
              <a:gd name="connsiteY418" fmla="*/ 1804675 h 4267200"/>
              <a:gd name="connsiteX419" fmla="*/ 1388858 w 12192000"/>
              <a:gd name="connsiteY419" fmla="*/ 2368011 h 4267200"/>
              <a:gd name="connsiteX420" fmla="*/ 1384098 w 12192000"/>
              <a:gd name="connsiteY420" fmla="*/ 2378125 h 4267200"/>
              <a:gd name="connsiteX421" fmla="*/ 1425393 w 12192000"/>
              <a:gd name="connsiteY421" fmla="*/ 2589124 h 4267200"/>
              <a:gd name="connsiteX422" fmla="*/ 1424001 w 12192000"/>
              <a:gd name="connsiteY422" fmla="*/ 2597541 h 4267200"/>
              <a:gd name="connsiteX423" fmla="*/ 2152729 w 12192000"/>
              <a:gd name="connsiteY423" fmla="*/ 2864487 h 4267200"/>
              <a:gd name="connsiteX424" fmla="*/ 2020609 w 12192000"/>
              <a:gd name="connsiteY424" fmla="*/ 2539671 h 4267200"/>
              <a:gd name="connsiteX425" fmla="*/ 2018920 w 12192000"/>
              <a:gd name="connsiteY425" fmla="*/ 2536309 h 4267200"/>
              <a:gd name="connsiteX426" fmla="*/ 1342441 w 12192000"/>
              <a:gd name="connsiteY426" fmla="*/ 1173017 h 4267200"/>
              <a:gd name="connsiteX427" fmla="*/ 1367925 w 12192000"/>
              <a:gd name="connsiteY427" fmla="*/ 1135648 h 4267200"/>
              <a:gd name="connsiteX428" fmla="*/ 1771401 w 12192000"/>
              <a:gd name="connsiteY428" fmla="*/ 1806673 h 4267200"/>
              <a:gd name="connsiteX429" fmla="*/ 1972385 w 12192000"/>
              <a:gd name="connsiteY429" fmla="*/ 2198735 h 4267200"/>
              <a:gd name="connsiteX430" fmla="*/ 2040892 w 12192000"/>
              <a:gd name="connsiteY430" fmla="*/ 2405205 h 4267200"/>
              <a:gd name="connsiteX431" fmla="*/ 2131689 w 12192000"/>
              <a:gd name="connsiteY431" fmla="*/ 1936926 h 4267200"/>
              <a:gd name="connsiteX432" fmla="*/ 2454820 w 12192000"/>
              <a:gd name="connsiteY432" fmla="*/ 1248808 h 4267200"/>
              <a:gd name="connsiteX433" fmla="*/ 2492512 w 12192000"/>
              <a:gd name="connsiteY433" fmla="*/ 1302920 h 4267200"/>
              <a:gd name="connsiteX434" fmla="*/ 2081216 w 12192000"/>
              <a:gd name="connsiteY434" fmla="*/ 2527513 h 4267200"/>
              <a:gd name="connsiteX435" fmla="*/ 2081211 w 12192000"/>
              <a:gd name="connsiteY435" fmla="*/ 2528916 h 4267200"/>
              <a:gd name="connsiteX436" fmla="*/ 2199067 w 12192000"/>
              <a:gd name="connsiteY436" fmla="*/ 2884061 h 4267200"/>
              <a:gd name="connsiteX437" fmla="*/ 3192586 w 12192000"/>
              <a:gd name="connsiteY437" fmla="*/ 3411496 h 4267200"/>
              <a:gd name="connsiteX438" fmla="*/ 3182620 w 12192000"/>
              <a:gd name="connsiteY438" fmla="*/ 3483279 h 4267200"/>
              <a:gd name="connsiteX439" fmla="*/ 2435119 w 12192000"/>
              <a:gd name="connsiteY439" fmla="*/ 3080173 h 4267200"/>
              <a:gd name="connsiteX440" fmla="*/ 2410152 w 12192000"/>
              <a:gd name="connsiteY440" fmla="*/ 3063751 h 4267200"/>
              <a:gd name="connsiteX441" fmla="*/ 2408099 w 12192000"/>
              <a:gd name="connsiteY441" fmla="*/ 3064403 h 4267200"/>
              <a:gd name="connsiteX442" fmla="*/ 2407218 w 12192000"/>
              <a:gd name="connsiteY442" fmla="*/ 3070324 h 4267200"/>
              <a:gd name="connsiteX443" fmla="*/ 2380138 w 12192000"/>
              <a:gd name="connsiteY443" fmla="*/ 3099341 h 4267200"/>
              <a:gd name="connsiteX444" fmla="*/ 1765923 w 12192000"/>
              <a:gd name="connsiteY444" fmla="*/ 3581043 h 4267200"/>
              <a:gd name="connsiteX445" fmla="*/ 1702258 w 12192000"/>
              <a:gd name="connsiteY445" fmla="*/ 3612286 h 4267200"/>
              <a:gd name="connsiteX446" fmla="*/ 1538370 w 12192000"/>
              <a:gd name="connsiteY446" fmla="*/ 3811804 h 4267200"/>
              <a:gd name="connsiteX447" fmla="*/ 1325720 w 12192000"/>
              <a:gd name="connsiteY447" fmla="*/ 4125411 h 4267200"/>
              <a:gd name="connsiteX448" fmla="*/ 1206279 w 12192000"/>
              <a:gd name="connsiteY448" fmla="*/ 4267200 h 4267200"/>
              <a:gd name="connsiteX449" fmla="*/ 1115040 w 12192000"/>
              <a:gd name="connsiteY449" fmla="*/ 4267200 h 4267200"/>
              <a:gd name="connsiteX450" fmla="*/ 1258195 w 12192000"/>
              <a:gd name="connsiteY450" fmla="*/ 4099624 h 4267200"/>
              <a:gd name="connsiteX451" fmla="*/ 1423113 w 12192000"/>
              <a:gd name="connsiteY451" fmla="*/ 3874565 h 4267200"/>
              <a:gd name="connsiteX452" fmla="*/ 1260565 w 12192000"/>
              <a:gd name="connsiteY452" fmla="*/ 4031982 h 4267200"/>
              <a:gd name="connsiteX453" fmla="*/ 1073327 w 12192000"/>
              <a:gd name="connsiteY453" fmla="*/ 4218727 h 4267200"/>
              <a:gd name="connsiteX454" fmla="*/ 1032294 w 12192000"/>
              <a:gd name="connsiteY454" fmla="*/ 4267200 h 4267200"/>
              <a:gd name="connsiteX455" fmla="*/ 993830 w 12192000"/>
              <a:gd name="connsiteY455" fmla="*/ 4267200 h 4267200"/>
              <a:gd name="connsiteX456" fmla="*/ 1051860 w 12192000"/>
              <a:gd name="connsiteY456" fmla="*/ 4198693 h 4267200"/>
              <a:gd name="connsiteX457" fmla="*/ 1240607 w 12192000"/>
              <a:gd name="connsiteY457" fmla="*/ 4010401 h 4267200"/>
              <a:gd name="connsiteX458" fmla="*/ 1310106 w 12192000"/>
              <a:gd name="connsiteY458" fmla="*/ 3943217 h 4267200"/>
              <a:gd name="connsiteX459" fmla="*/ 952103 w 12192000"/>
              <a:gd name="connsiteY459" fmla="*/ 4265972 h 4267200"/>
              <a:gd name="connsiteX460" fmla="*/ 951207 w 12192000"/>
              <a:gd name="connsiteY460" fmla="*/ 4267200 h 4267200"/>
              <a:gd name="connsiteX461" fmla="*/ 862760 w 12192000"/>
              <a:gd name="connsiteY461" fmla="*/ 4267200 h 4267200"/>
              <a:gd name="connsiteX462" fmla="*/ 909145 w 12192000"/>
              <a:gd name="connsiteY462" fmla="*/ 4199225 h 4267200"/>
              <a:gd name="connsiteX463" fmla="*/ 1214067 w 12192000"/>
              <a:gd name="connsiteY463" fmla="*/ 3908561 h 4267200"/>
              <a:gd name="connsiteX464" fmla="*/ 640967 w 12192000"/>
              <a:gd name="connsiteY464" fmla="*/ 4105601 h 4267200"/>
              <a:gd name="connsiteX465" fmla="*/ 372807 w 12192000"/>
              <a:gd name="connsiteY465" fmla="*/ 4243651 h 4267200"/>
              <a:gd name="connsiteX466" fmla="*/ 332830 w 12192000"/>
              <a:gd name="connsiteY466" fmla="*/ 4267200 h 4267200"/>
              <a:gd name="connsiteX467" fmla="*/ 168301 w 12192000"/>
              <a:gd name="connsiteY467" fmla="*/ 4267200 h 4267200"/>
              <a:gd name="connsiteX468" fmla="*/ 278002 w 12192000"/>
              <a:gd name="connsiteY468" fmla="*/ 4201399 h 4267200"/>
              <a:gd name="connsiteX469" fmla="*/ 527241 w 12192000"/>
              <a:gd name="connsiteY469" fmla="*/ 4065078 h 4267200"/>
              <a:gd name="connsiteX470" fmla="*/ 1510397 w 12192000"/>
              <a:gd name="connsiteY470" fmla="*/ 3684705 h 4267200"/>
              <a:gd name="connsiteX471" fmla="*/ 1146550 w 12192000"/>
              <a:gd name="connsiteY471" fmla="*/ 3802012 h 4267200"/>
              <a:gd name="connsiteX472" fmla="*/ 698834 w 12192000"/>
              <a:gd name="connsiteY472" fmla="*/ 3952272 h 4267200"/>
              <a:gd name="connsiteX473" fmla="*/ 192528 w 12192000"/>
              <a:gd name="connsiteY473" fmla="*/ 4236299 h 4267200"/>
              <a:gd name="connsiteX474" fmla="*/ 148586 w 12192000"/>
              <a:gd name="connsiteY474" fmla="*/ 4267200 h 4267200"/>
              <a:gd name="connsiteX475" fmla="*/ 98116 w 12192000"/>
              <a:gd name="connsiteY475" fmla="*/ 4267200 h 4267200"/>
              <a:gd name="connsiteX476" fmla="*/ 169669 w 12192000"/>
              <a:gd name="connsiteY476" fmla="*/ 4216852 h 4267200"/>
              <a:gd name="connsiteX477" fmla="*/ 687572 w 12192000"/>
              <a:gd name="connsiteY477" fmla="*/ 3925629 h 4267200"/>
              <a:gd name="connsiteX478" fmla="*/ 1138365 w 12192000"/>
              <a:gd name="connsiteY478" fmla="*/ 3774515 h 4267200"/>
              <a:gd name="connsiteX479" fmla="*/ 1505579 w 12192000"/>
              <a:gd name="connsiteY479" fmla="*/ 3655526 h 4267200"/>
              <a:gd name="connsiteX480" fmla="*/ 1313114 w 12192000"/>
              <a:gd name="connsiteY480" fmla="*/ 3655216 h 4267200"/>
              <a:gd name="connsiteX481" fmla="*/ 1109304 w 12192000"/>
              <a:gd name="connsiteY481" fmla="*/ 3669030 h 4267200"/>
              <a:gd name="connsiteX482" fmla="*/ 258951 w 12192000"/>
              <a:gd name="connsiteY482" fmla="*/ 4111994 h 4267200"/>
              <a:gd name="connsiteX483" fmla="*/ 80807 w 12192000"/>
              <a:gd name="connsiteY483" fmla="*/ 4267200 h 4267200"/>
              <a:gd name="connsiteX484" fmla="*/ 0 w 12192000"/>
              <a:gd name="connsiteY484" fmla="*/ 4267200 h 4267200"/>
              <a:gd name="connsiteX485" fmla="*/ 0 w 12192000"/>
              <a:gd name="connsiteY485" fmla="*/ 4233763 h 4267200"/>
              <a:gd name="connsiteX486" fmla="*/ 36881 w 12192000"/>
              <a:gd name="connsiteY486" fmla="*/ 4200118 h 4267200"/>
              <a:gd name="connsiteX487" fmla="*/ 910534 w 12192000"/>
              <a:gd name="connsiteY487" fmla="*/ 3629753 h 4267200"/>
              <a:gd name="connsiteX488" fmla="*/ 1578717 w 12192000"/>
              <a:gd name="connsiteY488" fmla="*/ 3575982 h 4267200"/>
              <a:gd name="connsiteX489" fmla="*/ 2338780 w 12192000"/>
              <a:gd name="connsiteY489" fmla="*/ 3033725 h 4267200"/>
              <a:gd name="connsiteX490" fmla="*/ 1807991 w 12192000"/>
              <a:gd name="connsiteY490" fmla="*/ 2807184 h 4267200"/>
              <a:gd name="connsiteX491" fmla="*/ 1416358 w 12192000"/>
              <a:gd name="connsiteY491" fmla="*/ 3112571 h 4267200"/>
              <a:gd name="connsiteX492" fmla="*/ 939066 w 12192000"/>
              <a:gd name="connsiteY492" fmla="*/ 3378798 h 4267200"/>
              <a:gd name="connsiteX493" fmla="*/ 115099 w 12192000"/>
              <a:gd name="connsiteY493" fmla="*/ 3607650 h 4267200"/>
              <a:gd name="connsiteX494" fmla="*/ 97284 w 12192000"/>
              <a:gd name="connsiteY494" fmla="*/ 3520393 h 4267200"/>
              <a:gd name="connsiteX495" fmla="*/ 922050 w 12192000"/>
              <a:gd name="connsiteY495" fmla="*/ 3074867 h 4267200"/>
              <a:gd name="connsiteX496" fmla="*/ 1405265 w 12192000"/>
              <a:gd name="connsiteY496" fmla="*/ 3016319 h 4267200"/>
              <a:gd name="connsiteX497" fmla="*/ 1407512 w 12192000"/>
              <a:gd name="connsiteY497" fmla="*/ 3018001 h 4267200"/>
              <a:gd name="connsiteX498" fmla="*/ 1726266 w 12192000"/>
              <a:gd name="connsiteY498" fmla="*/ 2777274 h 4267200"/>
              <a:gd name="connsiteX499" fmla="*/ 625390 w 12192000"/>
              <a:gd name="connsiteY499" fmla="*/ 2514541 h 4267200"/>
              <a:gd name="connsiteX500" fmla="*/ 619799 w 12192000"/>
              <a:gd name="connsiteY500" fmla="*/ 2527180 h 4267200"/>
              <a:gd name="connsiteX501" fmla="*/ 310030 w 12192000"/>
              <a:gd name="connsiteY501" fmla="*/ 2771818 h 4267200"/>
              <a:gd name="connsiteX502" fmla="*/ 173877 w 12192000"/>
              <a:gd name="connsiteY502" fmla="*/ 2937056 h 4267200"/>
              <a:gd name="connsiteX503" fmla="*/ 77889 w 12192000"/>
              <a:gd name="connsiteY503" fmla="*/ 3138440 h 4267200"/>
              <a:gd name="connsiteX504" fmla="*/ 0 w 12192000"/>
              <a:gd name="connsiteY504" fmla="*/ 3271395 h 4267200"/>
              <a:gd name="connsiteX505" fmla="*/ 0 w 12192000"/>
              <a:gd name="connsiteY505" fmla="*/ 3153002 h 4267200"/>
              <a:gd name="connsiteX506" fmla="*/ 2386 w 12192000"/>
              <a:gd name="connsiteY506" fmla="*/ 3149203 h 4267200"/>
              <a:gd name="connsiteX507" fmla="*/ 89753 w 12192000"/>
              <a:gd name="connsiteY507" fmla="*/ 2987702 h 4267200"/>
              <a:gd name="connsiteX508" fmla="*/ 76869 w 12192000"/>
              <a:gd name="connsiteY508" fmla="*/ 3005404 h 4267200"/>
              <a:gd name="connsiteX509" fmla="*/ 32049 w 12192000"/>
              <a:gd name="connsiteY509" fmla="*/ 3065814 h 4267200"/>
              <a:gd name="connsiteX510" fmla="*/ 0 w 12192000"/>
              <a:gd name="connsiteY510" fmla="*/ 3108744 h 4267200"/>
              <a:gd name="connsiteX511" fmla="*/ 0 w 12192000"/>
              <a:gd name="connsiteY511" fmla="*/ 3058059 h 4267200"/>
              <a:gd name="connsiteX512" fmla="*/ 7610 w 12192000"/>
              <a:gd name="connsiteY512" fmla="*/ 3047889 h 4267200"/>
              <a:gd name="connsiteX513" fmla="*/ 52419 w 12192000"/>
              <a:gd name="connsiteY513" fmla="*/ 2987479 h 4267200"/>
              <a:gd name="connsiteX514" fmla="*/ 59142 w 12192000"/>
              <a:gd name="connsiteY514" fmla="*/ 2978488 h 4267200"/>
              <a:gd name="connsiteX515" fmla="*/ 0 w 12192000"/>
              <a:gd name="connsiteY515" fmla="*/ 3015334 h 4267200"/>
              <a:gd name="connsiteX516" fmla="*/ 0 w 12192000"/>
              <a:gd name="connsiteY516" fmla="*/ 2914286 h 4267200"/>
              <a:gd name="connsiteX517" fmla="*/ 36383 w 12192000"/>
              <a:gd name="connsiteY517" fmla="*/ 2901128 h 4267200"/>
              <a:gd name="connsiteX518" fmla="*/ 156329 w 12192000"/>
              <a:gd name="connsiteY518" fmla="*/ 2840533 h 4267200"/>
              <a:gd name="connsiteX519" fmla="*/ 358355 w 12192000"/>
              <a:gd name="connsiteY519" fmla="*/ 2620471 h 4267200"/>
              <a:gd name="connsiteX520" fmla="*/ 510577 w 12192000"/>
              <a:gd name="connsiteY520" fmla="*/ 2501244 h 4267200"/>
              <a:gd name="connsiteX521" fmla="*/ 211967 w 12192000"/>
              <a:gd name="connsiteY521" fmla="*/ 2479171 h 4267200"/>
              <a:gd name="connsiteX522" fmla="*/ 0 w 12192000"/>
              <a:gd name="connsiteY522" fmla="*/ 2476398 h 4267200"/>
              <a:gd name="connsiteX523" fmla="*/ 0 w 12192000"/>
              <a:gd name="connsiteY523" fmla="*/ 2389189 h 4267200"/>
              <a:gd name="connsiteX524" fmla="*/ 103062 w 12192000"/>
              <a:gd name="connsiteY524" fmla="*/ 2389518 h 4267200"/>
              <a:gd name="connsiteX525" fmla="*/ 510734 w 12192000"/>
              <a:gd name="connsiteY525" fmla="*/ 2416201 h 4267200"/>
              <a:gd name="connsiteX526" fmla="*/ 279257 w 12192000"/>
              <a:gd name="connsiteY526" fmla="*/ 2092102 h 4267200"/>
              <a:gd name="connsiteX527" fmla="*/ 65265 w 12192000"/>
              <a:gd name="connsiteY527" fmla="*/ 2006049 h 4267200"/>
              <a:gd name="connsiteX528" fmla="*/ 0 w 12192000"/>
              <a:gd name="connsiteY528" fmla="*/ 1982532 h 4267200"/>
              <a:gd name="connsiteX529" fmla="*/ 0 w 12192000"/>
              <a:gd name="connsiteY529" fmla="*/ 1912789 h 4267200"/>
              <a:gd name="connsiteX530" fmla="*/ 97460 w 12192000"/>
              <a:gd name="connsiteY530" fmla="*/ 1953725 h 4267200"/>
              <a:gd name="connsiteX531" fmla="*/ 221272 w 12192000"/>
              <a:gd name="connsiteY531" fmla="*/ 1980766 h 4267200"/>
              <a:gd name="connsiteX532" fmla="*/ 116765 w 12192000"/>
              <a:gd name="connsiteY532" fmla="*/ 1911033 h 4267200"/>
              <a:gd name="connsiteX533" fmla="*/ 16405 w 12192000"/>
              <a:gd name="connsiteY533" fmla="*/ 1803412 h 4267200"/>
              <a:gd name="connsiteX534" fmla="*/ 0 w 12192000"/>
              <a:gd name="connsiteY534" fmla="*/ 1784777 h 4267200"/>
              <a:gd name="connsiteX535" fmla="*/ 0 w 12192000"/>
              <a:gd name="connsiteY535" fmla="*/ 1740082 h 4267200"/>
              <a:gd name="connsiteX536" fmla="*/ 39394 w 12192000"/>
              <a:gd name="connsiteY536" fmla="*/ 1784856 h 4267200"/>
              <a:gd name="connsiteX537" fmla="*/ 135813 w 12192000"/>
              <a:gd name="connsiteY537" fmla="*/ 1888838 h 4267200"/>
              <a:gd name="connsiteX538" fmla="*/ 242575 w 12192000"/>
              <a:gd name="connsiteY538" fmla="*/ 1958841 h 4267200"/>
              <a:gd name="connsiteX539" fmla="*/ 82197 w 12192000"/>
              <a:gd name="connsiteY539" fmla="*/ 1754826 h 4267200"/>
              <a:gd name="connsiteX540" fmla="*/ 0 w 12192000"/>
              <a:gd name="connsiteY540" fmla="*/ 1679650 h 4267200"/>
              <a:gd name="connsiteX541" fmla="*/ 0 w 12192000"/>
              <a:gd name="connsiteY541" fmla="*/ 1602463 h 4267200"/>
              <a:gd name="connsiteX542" fmla="*/ 84689 w 12192000"/>
              <a:gd name="connsiteY542" fmla="*/ 1677442 h 4267200"/>
              <a:gd name="connsiteX543" fmla="*/ 298437 w 12192000"/>
              <a:gd name="connsiteY543" fmla="*/ 1968019 h 4267200"/>
              <a:gd name="connsiteX544" fmla="*/ 227269 w 12192000"/>
              <a:gd name="connsiteY544" fmla="*/ 1114064 h 4267200"/>
              <a:gd name="connsiteX545" fmla="*/ 248003 w 12192000"/>
              <a:gd name="connsiteY545" fmla="*/ 1089613 h 4267200"/>
              <a:gd name="connsiteX546" fmla="*/ 427020 w 12192000"/>
              <a:gd name="connsiteY546" fmla="*/ 1619803 h 4267200"/>
              <a:gd name="connsiteX547" fmla="*/ 340345 w 12192000"/>
              <a:gd name="connsiteY547" fmla="*/ 2027739 h 4267200"/>
              <a:gd name="connsiteX548" fmla="*/ 360865 w 12192000"/>
              <a:gd name="connsiteY548" fmla="*/ 2044827 h 4267200"/>
              <a:gd name="connsiteX549" fmla="*/ 560414 w 12192000"/>
              <a:gd name="connsiteY549" fmla="*/ 2421457 h 4267200"/>
              <a:gd name="connsiteX550" fmla="*/ 1359703 w 12192000"/>
              <a:gd name="connsiteY550" fmla="*/ 2578554 h 4267200"/>
              <a:gd name="connsiteX551" fmla="*/ 1359422 w 12192000"/>
              <a:gd name="connsiteY551" fmla="*/ 2577994 h 4267200"/>
              <a:gd name="connsiteX552" fmla="*/ 828701 w 12192000"/>
              <a:gd name="connsiteY552" fmla="*/ 1839520 h 4267200"/>
              <a:gd name="connsiteX553" fmla="*/ 494427 w 12192000"/>
              <a:gd name="connsiteY553" fmla="*/ 1092333 h 4267200"/>
              <a:gd name="connsiteX554" fmla="*/ 506322 w 12192000"/>
              <a:gd name="connsiteY554" fmla="*/ 1020997 h 4267200"/>
              <a:gd name="connsiteX555" fmla="*/ 4570198 w 12192000"/>
              <a:gd name="connsiteY555" fmla="*/ 978081 h 4267200"/>
              <a:gd name="connsiteX556" fmla="*/ 4523691 w 12192000"/>
              <a:gd name="connsiteY556" fmla="*/ 1127776 h 4267200"/>
              <a:gd name="connsiteX557" fmla="*/ 4509875 w 12192000"/>
              <a:gd name="connsiteY557" fmla="*/ 1167552 h 4267200"/>
              <a:gd name="connsiteX558" fmla="*/ 4478168 w 12192000"/>
              <a:gd name="connsiteY558" fmla="*/ 1260735 h 4267200"/>
              <a:gd name="connsiteX559" fmla="*/ 4409309 w 12192000"/>
              <a:gd name="connsiteY559" fmla="*/ 1666996 h 4267200"/>
              <a:gd name="connsiteX560" fmla="*/ 4370031 w 12192000"/>
              <a:gd name="connsiteY560" fmla="*/ 1955666 h 4267200"/>
              <a:gd name="connsiteX561" fmla="*/ 4570198 w 12192000"/>
              <a:gd name="connsiteY561" fmla="*/ 978081 h 4267200"/>
              <a:gd name="connsiteX562" fmla="*/ 12149131 w 12192000"/>
              <a:gd name="connsiteY562" fmla="*/ 959050 h 4267200"/>
              <a:gd name="connsiteX563" fmla="*/ 12105664 w 12192000"/>
              <a:gd name="connsiteY563" fmla="*/ 1006960 h 4267200"/>
              <a:gd name="connsiteX564" fmla="*/ 11883102 w 12192000"/>
              <a:gd name="connsiteY564" fmla="*/ 1184424 h 4267200"/>
              <a:gd name="connsiteX565" fmla="*/ 11665174 w 12192000"/>
              <a:gd name="connsiteY565" fmla="*/ 1317493 h 4267200"/>
              <a:gd name="connsiteX566" fmla="*/ 11590337 w 12192000"/>
              <a:gd name="connsiteY566" fmla="*/ 1348256 h 4267200"/>
              <a:gd name="connsiteX567" fmla="*/ 11492588 w 12192000"/>
              <a:gd name="connsiteY567" fmla="*/ 1390573 h 4267200"/>
              <a:gd name="connsiteX568" fmla="*/ 11888865 w 12192000"/>
              <a:gd name="connsiteY568" fmla="*/ 1220988 h 4267200"/>
              <a:gd name="connsiteX569" fmla="*/ 12149131 w 12192000"/>
              <a:gd name="connsiteY569" fmla="*/ 959050 h 4267200"/>
              <a:gd name="connsiteX570" fmla="*/ 4557898 w 12192000"/>
              <a:gd name="connsiteY570" fmla="*/ 900011 h 4267200"/>
              <a:gd name="connsiteX571" fmla="*/ 4344840 w 12192000"/>
              <a:gd name="connsiteY571" fmla="*/ 1922038 h 4267200"/>
              <a:gd name="connsiteX572" fmla="*/ 4378710 w 12192000"/>
              <a:gd name="connsiteY572" fmla="*/ 1665516 h 4267200"/>
              <a:gd name="connsiteX573" fmla="*/ 4448798 w 12192000"/>
              <a:gd name="connsiteY573" fmla="*/ 1253024 h 4267200"/>
              <a:gd name="connsiteX574" fmla="*/ 4480315 w 12192000"/>
              <a:gd name="connsiteY574" fmla="*/ 1158454 h 4267200"/>
              <a:gd name="connsiteX575" fmla="*/ 4494133 w 12192000"/>
              <a:gd name="connsiteY575" fmla="*/ 1118676 h 4267200"/>
              <a:gd name="connsiteX576" fmla="*/ 4557898 w 12192000"/>
              <a:gd name="connsiteY576" fmla="*/ 900011 h 4267200"/>
              <a:gd name="connsiteX577" fmla="*/ 5870151 w 12192000"/>
              <a:gd name="connsiteY577" fmla="*/ 898890 h 4267200"/>
              <a:gd name="connsiteX578" fmla="*/ 5861335 w 12192000"/>
              <a:gd name="connsiteY578" fmla="*/ 899177 h 4267200"/>
              <a:gd name="connsiteX579" fmla="*/ 5843702 w 12192000"/>
              <a:gd name="connsiteY579" fmla="*/ 899748 h 4267200"/>
              <a:gd name="connsiteX580" fmla="*/ 5651107 w 12192000"/>
              <a:gd name="connsiteY580" fmla="*/ 920306 h 4267200"/>
              <a:gd name="connsiteX581" fmla="*/ 5459407 w 12192000"/>
              <a:gd name="connsiteY581" fmla="*/ 940975 h 4267200"/>
              <a:gd name="connsiteX582" fmla="*/ 5374846 w 12192000"/>
              <a:gd name="connsiteY582" fmla="*/ 941988 h 4267200"/>
              <a:gd name="connsiteX583" fmla="*/ 5256105 w 12192000"/>
              <a:gd name="connsiteY583" fmla="*/ 945632 h 4267200"/>
              <a:gd name="connsiteX584" fmla="*/ 5107071 w 12192000"/>
              <a:gd name="connsiteY584" fmla="*/ 969720 h 4267200"/>
              <a:gd name="connsiteX585" fmla="*/ 4998681 w 12192000"/>
              <a:gd name="connsiteY585" fmla="*/ 988771 h 4267200"/>
              <a:gd name="connsiteX586" fmla="*/ 5870151 w 12192000"/>
              <a:gd name="connsiteY586" fmla="*/ 898890 h 4267200"/>
              <a:gd name="connsiteX587" fmla="*/ 12190084 w 12192000"/>
              <a:gd name="connsiteY587" fmla="*/ 854709 h 4267200"/>
              <a:gd name="connsiteX588" fmla="*/ 12162947 w 12192000"/>
              <a:gd name="connsiteY588" fmla="*/ 879275 h 4267200"/>
              <a:gd name="connsiteX589" fmla="*/ 11721478 w 12192000"/>
              <a:gd name="connsiteY589" fmla="*/ 1216434 h 4267200"/>
              <a:gd name="connsiteX590" fmla="*/ 11680712 w 12192000"/>
              <a:gd name="connsiteY590" fmla="*/ 1239730 h 4267200"/>
              <a:gd name="connsiteX591" fmla="*/ 11505347 w 12192000"/>
              <a:gd name="connsiteY591" fmla="*/ 1352837 h 4267200"/>
              <a:gd name="connsiteX592" fmla="*/ 11580962 w 12192000"/>
              <a:gd name="connsiteY592" fmla="*/ 1321759 h 4267200"/>
              <a:gd name="connsiteX593" fmla="*/ 11654234 w 12192000"/>
              <a:gd name="connsiteY593" fmla="*/ 1291618 h 4267200"/>
              <a:gd name="connsiteX594" fmla="*/ 11867274 w 12192000"/>
              <a:gd name="connsiteY594" fmla="*/ 1160983 h 4267200"/>
              <a:gd name="connsiteX595" fmla="*/ 12086035 w 12192000"/>
              <a:gd name="connsiteY595" fmla="*/ 986418 h 4267200"/>
              <a:gd name="connsiteX596" fmla="*/ 12190084 w 12192000"/>
              <a:gd name="connsiteY596" fmla="*/ 854709 h 4267200"/>
              <a:gd name="connsiteX597" fmla="*/ 5504425 w 12192000"/>
              <a:gd name="connsiteY597" fmla="*/ 848067 h 4267200"/>
              <a:gd name="connsiteX598" fmla="*/ 4968849 w 12192000"/>
              <a:gd name="connsiteY598" fmla="*/ 962318 h 4267200"/>
              <a:gd name="connsiteX599" fmla="*/ 5104039 w 12192000"/>
              <a:gd name="connsiteY599" fmla="*/ 940634 h 4267200"/>
              <a:gd name="connsiteX600" fmla="*/ 5256311 w 12192000"/>
              <a:gd name="connsiteY600" fmla="*/ 916490 h 4267200"/>
              <a:gd name="connsiteX601" fmla="*/ 5377381 w 12192000"/>
              <a:gd name="connsiteY601" fmla="*/ 912671 h 4267200"/>
              <a:gd name="connsiteX602" fmla="*/ 5460148 w 12192000"/>
              <a:gd name="connsiteY602" fmla="*/ 911442 h 4267200"/>
              <a:gd name="connsiteX603" fmla="*/ 5648971 w 12192000"/>
              <a:gd name="connsiteY603" fmla="*/ 891331 h 4267200"/>
              <a:gd name="connsiteX604" fmla="*/ 5844807 w 12192000"/>
              <a:gd name="connsiteY604" fmla="*/ 870718 h 4267200"/>
              <a:gd name="connsiteX605" fmla="*/ 5862975 w 12192000"/>
              <a:gd name="connsiteY605" fmla="*/ 869756 h 4267200"/>
              <a:gd name="connsiteX606" fmla="*/ 5920887 w 12192000"/>
              <a:gd name="connsiteY606" fmla="*/ 865929 h 4267200"/>
              <a:gd name="connsiteX607" fmla="*/ 5504425 w 12192000"/>
              <a:gd name="connsiteY607" fmla="*/ 848067 h 4267200"/>
              <a:gd name="connsiteX608" fmla="*/ 8924104 w 12192000"/>
              <a:gd name="connsiteY608" fmla="*/ 777000 h 4267200"/>
              <a:gd name="connsiteX609" fmla="*/ 8921999 w 12192000"/>
              <a:gd name="connsiteY609" fmla="*/ 794136 h 4267200"/>
              <a:gd name="connsiteX610" fmla="*/ 8916066 w 12192000"/>
              <a:gd name="connsiteY610" fmla="*/ 843129 h 4267200"/>
              <a:gd name="connsiteX611" fmla="*/ 8909852 w 12192000"/>
              <a:gd name="connsiteY611" fmla="*/ 1005313 h 4267200"/>
              <a:gd name="connsiteX612" fmla="*/ 8936982 w 12192000"/>
              <a:gd name="connsiteY612" fmla="*/ 1614896 h 4267200"/>
              <a:gd name="connsiteX613" fmla="*/ 8939706 w 12192000"/>
              <a:gd name="connsiteY613" fmla="*/ 1632791 h 4267200"/>
              <a:gd name="connsiteX614" fmla="*/ 8946691 w 12192000"/>
              <a:gd name="connsiteY614" fmla="*/ 1680170 h 4267200"/>
              <a:gd name="connsiteX615" fmla="*/ 8947643 w 12192000"/>
              <a:gd name="connsiteY615" fmla="*/ 1649028 h 4267200"/>
              <a:gd name="connsiteX616" fmla="*/ 8931687 w 12192000"/>
              <a:gd name="connsiteY616" fmla="*/ 871628 h 4267200"/>
              <a:gd name="connsiteX617" fmla="*/ 8929804 w 12192000"/>
              <a:gd name="connsiteY617" fmla="*/ 850229 h 4267200"/>
              <a:gd name="connsiteX618" fmla="*/ 8924104 w 12192000"/>
              <a:gd name="connsiteY618" fmla="*/ 777000 h 4267200"/>
              <a:gd name="connsiteX619" fmla="*/ 8951219 w 12192000"/>
              <a:gd name="connsiteY619" fmla="*/ 764662 h 4267200"/>
              <a:gd name="connsiteX620" fmla="*/ 8957270 w 12192000"/>
              <a:gd name="connsiteY620" fmla="*/ 847698 h 4267200"/>
              <a:gd name="connsiteX621" fmla="*/ 8959153 w 12192000"/>
              <a:gd name="connsiteY621" fmla="*/ 869097 h 4267200"/>
              <a:gd name="connsiteX622" fmla="*/ 8976081 w 12192000"/>
              <a:gd name="connsiteY622" fmla="*/ 1619865 h 4267200"/>
              <a:gd name="connsiteX623" fmla="*/ 8951219 w 12192000"/>
              <a:gd name="connsiteY623" fmla="*/ 764662 h 4267200"/>
              <a:gd name="connsiteX624" fmla="*/ 8898081 w 12192000"/>
              <a:gd name="connsiteY624" fmla="*/ 630137 h 4267200"/>
              <a:gd name="connsiteX625" fmla="*/ 8910095 w 12192000"/>
              <a:gd name="connsiteY625" fmla="*/ 1626691 h 4267200"/>
              <a:gd name="connsiteX626" fmla="*/ 8908822 w 12192000"/>
              <a:gd name="connsiteY626" fmla="*/ 1619067 h 4267200"/>
              <a:gd name="connsiteX627" fmla="*/ 8881669 w 12192000"/>
              <a:gd name="connsiteY627" fmla="*/ 1004967 h 4267200"/>
              <a:gd name="connsiteX628" fmla="*/ 8888265 w 12192000"/>
              <a:gd name="connsiteY628" fmla="*/ 840369 h 4267200"/>
              <a:gd name="connsiteX629" fmla="*/ 8894429 w 12192000"/>
              <a:gd name="connsiteY629" fmla="*/ 790831 h 4267200"/>
              <a:gd name="connsiteX630" fmla="*/ 8898081 w 12192000"/>
              <a:gd name="connsiteY630" fmla="*/ 630137 h 4267200"/>
              <a:gd name="connsiteX631" fmla="*/ 11491396 w 12192000"/>
              <a:gd name="connsiteY631" fmla="*/ 623931 h 4267200"/>
              <a:gd name="connsiteX632" fmla="*/ 11413329 w 12192000"/>
              <a:gd name="connsiteY632" fmla="*/ 662344 h 4267200"/>
              <a:gd name="connsiteX633" fmla="*/ 10966547 w 12192000"/>
              <a:gd name="connsiteY633" fmla="*/ 818916 h 4267200"/>
              <a:gd name="connsiteX634" fmla="*/ 10498883 w 12192000"/>
              <a:gd name="connsiteY634" fmla="*/ 1111507 h 4267200"/>
              <a:gd name="connsiteX635" fmla="*/ 10671292 w 12192000"/>
              <a:gd name="connsiteY635" fmla="*/ 1035777 h 4267200"/>
              <a:gd name="connsiteX636" fmla="*/ 10685894 w 12192000"/>
              <a:gd name="connsiteY636" fmla="*/ 1027151 h 4267200"/>
              <a:gd name="connsiteX637" fmla="*/ 11104337 w 12192000"/>
              <a:gd name="connsiteY637" fmla="*/ 817377 h 4267200"/>
              <a:gd name="connsiteX638" fmla="*/ 11491396 w 12192000"/>
              <a:gd name="connsiteY638" fmla="*/ 623931 h 4267200"/>
              <a:gd name="connsiteX639" fmla="*/ 10779304 w 12192000"/>
              <a:gd name="connsiteY639" fmla="*/ 584486 h 4267200"/>
              <a:gd name="connsiteX640" fmla="*/ 10658378 w 12192000"/>
              <a:gd name="connsiteY640" fmla="*/ 772788 h 4267200"/>
              <a:gd name="connsiteX641" fmla="*/ 10475581 w 12192000"/>
              <a:gd name="connsiteY641" fmla="*/ 1070739 h 4267200"/>
              <a:gd name="connsiteX642" fmla="*/ 10735178 w 12192000"/>
              <a:gd name="connsiteY642" fmla="*/ 693281 h 4267200"/>
              <a:gd name="connsiteX643" fmla="*/ 10132488 w 12192000"/>
              <a:gd name="connsiteY643" fmla="*/ 518596 h 4267200"/>
              <a:gd name="connsiteX644" fmla="*/ 9879465 w 12192000"/>
              <a:gd name="connsiteY644" fmla="*/ 567273 h 4267200"/>
              <a:gd name="connsiteX645" fmla="*/ 9364243 w 12192000"/>
              <a:gd name="connsiteY645" fmla="*/ 809468 h 4267200"/>
              <a:gd name="connsiteX646" fmla="*/ 9366655 w 12192000"/>
              <a:gd name="connsiteY646" fmla="*/ 809848 h 4267200"/>
              <a:gd name="connsiteX647" fmla="*/ 9914233 w 12192000"/>
              <a:gd name="connsiteY647" fmla="*/ 596159 h 4267200"/>
              <a:gd name="connsiteX648" fmla="*/ 10264524 w 12192000"/>
              <a:gd name="connsiteY648" fmla="*/ 501747 h 4267200"/>
              <a:gd name="connsiteX649" fmla="*/ 9922837 w 12192000"/>
              <a:gd name="connsiteY649" fmla="*/ 622979 h 4267200"/>
              <a:gd name="connsiteX650" fmla="*/ 9416908 w 12192000"/>
              <a:gd name="connsiteY650" fmla="*/ 818889 h 4267200"/>
              <a:gd name="connsiteX651" fmla="*/ 9418234 w 12192000"/>
              <a:gd name="connsiteY651" fmla="*/ 818810 h 4267200"/>
              <a:gd name="connsiteX652" fmla="*/ 10264524 w 12192000"/>
              <a:gd name="connsiteY652" fmla="*/ 501747 h 4267200"/>
              <a:gd name="connsiteX653" fmla="*/ 10802699 w 12192000"/>
              <a:gd name="connsiteY653" fmla="*/ 488163 h 4267200"/>
              <a:gd name="connsiteX654" fmla="*/ 10618739 w 12192000"/>
              <a:gd name="connsiteY654" fmla="*/ 734118 h 4267200"/>
              <a:gd name="connsiteX655" fmla="*/ 10604580 w 12192000"/>
              <a:gd name="connsiteY655" fmla="*/ 753877 h 4267200"/>
              <a:gd name="connsiteX656" fmla="*/ 10529643 w 12192000"/>
              <a:gd name="connsiteY656" fmla="*/ 867004 h 4267200"/>
              <a:gd name="connsiteX657" fmla="*/ 10462194 w 12192000"/>
              <a:gd name="connsiteY657" fmla="*/ 1035452 h 4267200"/>
              <a:gd name="connsiteX658" fmla="*/ 10635117 w 12192000"/>
              <a:gd name="connsiteY658" fmla="*/ 757788 h 4267200"/>
              <a:gd name="connsiteX659" fmla="*/ 10802699 w 12192000"/>
              <a:gd name="connsiteY659" fmla="*/ 488163 h 4267200"/>
              <a:gd name="connsiteX660" fmla="*/ 10359107 w 12192000"/>
              <a:gd name="connsiteY660" fmla="*/ 485136 h 4267200"/>
              <a:gd name="connsiteX661" fmla="*/ 9515108 w 12192000"/>
              <a:gd name="connsiteY661" fmla="*/ 825701 h 4267200"/>
              <a:gd name="connsiteX662" fmla="*/ 10359107 w 12192000"/>
              <a:gd name="connsiteY662" fmla="*/ 485136 h 4267200"/>
              <a:gd name="connsiteX663" fmla="*/ 11886089 w 12192000"/>
              <a:gd name="connsiteY663" fmla="*/ 483936 h 4267200"/>
              <a:gd name="connsiteX664" fmla="*/ 11622890 w 12192000"/>
              <a:gd name="connsiteY664" fmla="*/ 661575 h 4267200"/>
              <a:gd name="connsiteX665" fmla="*/ 11038640 w 12192000"/>
              <a:gd name="connsiteY665" fmla="*/ 996875 h 4267200"/>
              <a:gd name="connsiteX666" fmla="*/ 10561310 w 12192000"/>
              <a:gd name="connsiteY666" fmla="*/ 1145020 h 4267200"/>
              <a:gd name="connsiteX667" fmla="*/ 10675127 w 12192000"/>
              <a:gd name="connsiteY667" fmla="*/ 1163586 h 4267200"/>
              <a:gd name="connsiteX668" fmla="*/ 11120351 w 12192000"/>
              <a:gd name="connsiteY668" fmla="*/ 990907 h 4267200"/>
              <a:gd name="connsiteX669" fmla="*/ 11648506 w 12192000"/>
              <a:gd name="connsiteY669" fmla="*/ 680145 h 4267200"/>
              <a:gd name="connsiteX670" fmla="*/ 11886089 w 12192000"/>
              <a:gd name="connsiteY670" fmla="*/ 483936 h 4267200"/>
              <a:gd name="connsiteX671" fmla="*/ 3607114 w 12192000"/>
              <a:gd name="connsiteY671" fmla="*/ 467441 h 4267200"/>
              <a:gd name="connsiteX672" fmla="*/ 3296242 w 12192000"/>
              <a:gd name="connsiteY672" fmla="*/ 807991 h 4267200"/>
              <a:gd name="connsiteX673" fmla="*/ 3174674 w 12192000"/>
              <a:gd name="connsiteY673" fmla="*/ 919759 h 4267200"/>
              <a:gd name="connsiteX674" fmla="*/ 3042978 w 12192000"/>
              <a:gd name="connsiteY674" fmla="*/ 1054894 h 4267200"/>
              <a:gd name="connsiteX675" fmla="*/ 2968914 w 12192000"/>
              <a:gd name="connsiteY675" fmla="*/ 1133756 h 4267200"/>
              <a:gd name="connsiteX676" fmla="*/ 3103823 w 12192000"/>
              <a:gd name="connsiteY676" fmla="*/ 1026814 h 4267200"/>
              <a:gd name="connsiteX677" fmla="*/ 3607114 w 12192000"/>
              <a:gd name="connsiteY677" fmla="*/ 467441 h 4267200"/>
              <a:gd name="connsiteX678" fmla="*/ 10784544 w 12192000"/>
              <a:gd name="connsiteY678" fmla="*/ 465669 h 4267200"/>
              <a:gd name="connsiteX679" fmla="*/ 10426419 w 12192000"/>
              <a:gd name="connsiteY679" fmla="*/ 1062158 h 4267200"/>
              <a:gd name="connsiteX680" fmla="*/ 10471732 w 12192000"/>
              <a:gd name="connsiteY680" fmla="*/ 921679 h 4267200"/>
              <a:gd name="connsiteX681" fmla="*/ 10504824 w 12192000"/>
              <a:gd name="connsiteY681" fmla="*/ 852631 h 4267200"/>
              <a:gd name="connsiteX682" fmla="*/ 10582237 w 12192000"/>
              <a:gd name="connsiteY682" fmla="*/ 736692 h 4267200"/>
              <a:gd name="connsiteX683" fmla="*/ 10596401 w 12192000"/>
              <a:gd name="connsiteY683" fmla="*/ 716935 h 4267200"/>
              <a:gd name="connsiteX684" fmla="*/ 10784544 w 12192000"/>
              <a:gd name="connsiteY684" fmla="*/ 465669 h 4267200"/>
              <a:gd name="connsiteX685" fmla="*/ 11916494 w 12192000"/>
              <a:gd name="connsiteY685" fmla="*/ 422768 h 4267200"/>
              <a:gd name="connsiteX686" fmla="*/ 11703185 w 12192000"/>
              <a:gd name="connsiteY686" fmla="*/ 528178 h 4267200"/>
              <a:gd name="connsiteX687" fmla="*/ 11680755 w 12192000"/>
              <a:gd name="connsiteY687" fmla="*/ 543149 h 4267200"/>
              <a:gd name="connsiteX688" fmla="*/ 11116818 w 12192000"/>
              <a:gd name="connsiteY688" fmla="*/ 842623 h 4267200"/>
              <a:gd name="connsiteX689" fmla="*/ 10700164 w 12192000"/>
              <a:gd name="connsiteY689" fmla="*/ 1051220 h 4267200"/>
              <a:gd name="connsiteX690" fmla="*/ 10685570 w 12192000"/>
              <a:gd name="connsiteY690" fmla="*/ 1059849 h 4267200"/>
              <a:gd name="connsiteX691" fmla="*/ 10584288 w 12192000"/>
              <a:gd name="connsiteY691" fmla="*/ 1113543 h 4267200"/>
              <a:gd name="connsiteX692" fmla="*/ 11026698 w 12192000"/>
              <a:gd name="connsiteY692" fmla="*/ 971858 h 4267200"/>
              <a:gd name="connsiteX693" fmla="*/ 11607604 w 12192000"/>
              <a:gd name="connsiteY693" fmla="*/ 638368 h 4267200"/>
              <a:gd name="connsiteX694" fmla="*/ 11919452 w 12192000"/>
              <a:gd name="connsiteY694" fmla="*/ 423380 h 4267200"/>
              <a:gd name="connsiteX695" fmla="*/ 11916494 w 12192000"/>
              <a:gd name="connsiteY695" fmla="*/ 422768 h 4267200"/>
              <a:gd name="connsiteX696" fmla="*/ 8148168 w 12192000"/>
              <a:gd name="connsiteY696" fmla="*/ 416949 h 4267200"/>
              <a:gd name="connsiteX697" fmla="*/ 7862052 w 12192000"/>
              <a:gd name="connsiteY697" fmla="*/ 694330 h 4267200"/>
              <a:gd name="connsiteX698" fmla="*/ 7808002 w 12192000"/>
              <a:gd name="connsiteY698" fmla="*/ 759654 h 4267200"/>
              <a:gd name="connsiteX699" fmla="*/ 8295299 w 12192000"/>
              <a:gd name="connsiteY699" fmla="*/ 416143 h 4267200"/>
              <a:gd name="connsiteX700" fmla="*/ 8309124 w 12192000"/>
              <a:gd name="connsiteY700" fmla="*/ 534021 h 4267200"/>
              <a:gd name="connsiteX701" fmla="*/ 8293154 w 12192000"/>
              <a:gd name="connsiteY701" fmla="*/ 672115 h 4267200"/>
              <a:gd name="connsiteX702" fmla="*/ 8279099 w 12192000"/>
              <a:gd name="connsiteY702" fmla="*/ 769176 h 4267200"/>
              <a:gd name="connsiteX703" fmla="*/ 8309186 w 12192000"/>
              <a:gd name="connsiteY703" fmla="*/ 1060039 h 4267200"/>
              <a:gd name="connsiteX704" fmla="*/ 8410512 w 12192000"/>
              <a:gd name="connsiteY704" fmla="*/ 1511108 h 4267200"/>
              <a:gd name="connsiteX705" fmla="*/ 8351657 w 12192000"/>
              <a:gd name="connsiteY705" fmla="*/ 521768 h 4267200"/>
              <a:gd name="connsiteX706" fmla="*/ 8295299 w 12192000"/>
              <a:gd name="connsiteY706" fmla="*/ 416143 h 4267200"/>
              <a:gd name="connsiteX707" fmla="*/ 8266483 w 12192000"/>
              <a:gd name="connsiteY707" fmla="*/ 414244 h 4267200"/>
              <a:gd name="connsiteX708" fmla="*/ 8343425 w 12192000"/>
              <a:gd name="connsiteY708" fmla="*/ 1357811 h 4267200"/>
              <a:gd name="connsiteX709" fmla="*/ 8282114 w 12192000"/>
              <a:gd name="connsiteY709" fmla="*/ 1064671 h 4267200"/>
              <a:gd name="connsiteX710" fmla="*/ 8251298 w 12192000"/>
              <a:gd name="connsiteY710" fmla="*/ 766414 h 4267200"/>
              <a:gd name="connsiteX711" fmla="*/ 8265729 w 12192000"/>
              <a:gd name="connsiteY711" fmla="*/ 666939 h 4267200"/>
              <a:gd name="connsiteX712" fmla="*/ 8281494 w 12192000"/>
              <a:gd name="connsiteY712" fmla="*/ 533909 h 4267200"/>
              <a:gd name="connsiteX713" fmla="*/ 8266483 w 12192000"/>
              <a:gd name="connsiteY713" fmla="*/ 414244 h 4267200"/>
              <a:gd name="connsiteX714" fmla="*/ 8140802 w 12192000"/>
              <a:gd name="connsiteY714" fmla="*/ 388720 h 4267200"/>
              <a:gd name="connsiteX715" fmla="*/ 7860379 w 12192000"/>
              <a:gd name="connsiteY715" fmla="*/ 596411 h 4267200"/>
              <a:gd name="connsiteX716" fmla="*/ 7737688 w 12192000"/>
              <a:gd name="connsiteY716" fmla="*/ 790400 h 4267200"/>
              <a:gd name="connsiteX717" fmla="*/ 7726885 w 12192000"/>
              <a:gd name="connsiteY717" fmla="*/ 812869 h 4267200"/>
              <a:gd name="connsiteX718" fmla="*/ 7840490 w 12192000"/>
              <a:gd name="connsiteY718" fmla="*/ 676832 h 4267200"/>
              <a:gd name="connsiteX719" fmla="*/ 8140802 w 12192000"/>
              <a:gd name="connsiteY719" fmla="*/ 388720 h 4267200"/>
              <a:gd name="connsiteX720" fmla="*/ 3744487 w 12192000"/>
              <a:gd name="connsiteY720" fmla="*/ 383136 h 4267200"/>
              <a:gd name="connsiteX721" fmla="*/ 3970213 w 12192000"/>
              <a:gd name="connsiteY721" fmla="*/ 995559 h 4267200"/>
              <a:gd name="connsiteX722" fmla="*/ 3744487 w 12192000"/>
              <a:gd name="connsiteY722" fmla="*/ 383136 h 4267200"/>
              <a:gd name="connsiteX723" fmla="*/ 3624562 w 12192000"/>
              <a:gd name="connsiteY723" fmla="*/ 367041 h 4267200"/>
              <a:gd name="connsiteX724" fmla="*/ 3489712 w 12192000"/>
              <a:gd name="connsiteY724" fmla="*/ 485386 h 4267200"/>
              <a:gd name="connsiteX725" fmla="*/ 3182994 w 12192000"/>
              <a:gd name="connsiteY725" fmla="*/ 828265 h 4267200"/>
              <a:gd name="connsiteX726" fmla="*/ 2892114 w 12192000"/>
              <a:gd name="connsiteY726" fmla="*/ 1172635 h 4267200"/>
              <a:gd name="connsiteX727" fmla="*/ 3021459 w 12192000"/>
              <a:gd name="connsiteY727" fmla="*/ 1035385 h 4267200"/>
              <a:gd name="connsiteX728" fmla="*/ 3153873 w 12192000"/>
              <a:gd name="connsiteY728" fmla="*/ 898971 h 4267200"/>
              <a:gd name="connsiteX729" fmla="*/ 3276511 w 12192000"/>
              <a:gd name="connsiteY729" fmla="*/ 786423 h 4267200"/>
              <a:gd name="connsiteX730" fmla="*/ 3584154 w 12192000"/>
              <a:gd name="connsiteY730" fmla="*/ 448218 h 4267200"/>
              <a:gd name="connsiteX731" fmla="*/ 3624562 w 12192000"/>
              <a:gd name="connsiteY731" fmla="*/ 367041 h 4267200"/>
              <a:gd name="connsiteX732" fmla="*/ 3766672 w 12192000"/>
              <a:gd name="connsiteY732" fmla="*/ 359429 h 4267200"/>
              <a:gd name="connsiteX733" fmla="*/ 3996338 w 12192000"/>
              <a:gd name="connsiteY733" fmla="*/ 968237 h 4267200"/>
              <a:gd name="connsiteX734" fmla="*/ 3766672 w 12192000"/>
              <a:gd name="connsiteY734" fmla="*/ 359429 h 4267200"/>
              <a:gd name="connsiteX735" fmla="*/ 5805386 w 12192000"/>
              <a:gd name="connsiteY735" fmla="*/ 239240 h 4267200"/>
              <a:gd name="connsiteX736" fmla="*/ 5736947 w 12192000"/>
              <a:gd name="connsiteY736" fmla="*/ 261367 h 4267200"/>
              <a:gd name="connsiteX737" fmla="*/ 5427012 w 12192000"/>
              <a:gd name="connsiteY737" fmla="*/ 311272 h 4267200"/>
              <a:gd name="connsiteX738" fmla="*/ 5147818 w 12192000"/>
              <a:gd name="connsiteY738" fmla="*/ 322112 h 4267200"/>
              <a:gd name="connsiteX739" fmla="*/ 5060854 w 12192000"/>
              <a:gd name="connsiteY739" fmla="*/ 311882 h 4267200"/>
              <a:gd name="connsiteX740" fmla="*/ 4945989 w 12192000"/>
              <a:gd name="connsiteY740" fmla="*/ 300516 h 4267200"/>
              <a:gd name="connsiteX741" fmla="*/ 5410479 w 12192000"/>
              <a:gd name="connsiteY741" fmla="*/ 348434 h 4267200"/>
              <a:gd name="connsiteX742" fmla="*/ 5805386 w 12192000"/>
              <a:gd name="connsiteY742" fmla="*/ 239240 h 4267200"/>
              <a:gd name="connsiteX743" fmla="*/ 5905192 w 12192000"/>
              <a:gd name="connsiteY743" fmla="*/ 163079 h 4267200"/>
              <a:gd name="connsiteX744" fmla="*/ 5865655 w 12192000"/>
              <a:gd name="connsiteY744" fmla="*/ 171901 h 4267200"/>
              <a:gd name="connsiteX745" fmla="*/ 5259740 w 12192000"/>
              <a:gd name="connsiteY745" fmla="*/ 257013 h 4267200"/>
              <a:gd name="connsiteX746" fmla="*/ 5208466 w 12192000"/>
              <a:gd name="connsiteY746" fmla="*/ 257550 h 4267200"/>
              <a:gd name="connsiteX747" fmla="*/ 4980204 w 12192000"/>
              <a:gd name="connsiteY747" fmla="*/ 271903 h 4267200"/>
              <a:gd name="connsiteX748" fmla="*/ 5068068 w 12192000"/>
              <a:gd name="connsiteY748" fmla="*/ 282244 h 4267200"/>
              <a:gd name="connsiteX749" fmla="*/ 5153231 w 12192000"/>
              <a:gd name="connsiteY749" fmla="*/ 292240 h 4267200"/>
              <a:gd name="connsiteX750" fmla="*/ 5426491 w 12192000"/>
              <a:gd name="connsiteY750" fmla="*/ 281128 h 4267200"/>
              <a:gd name="connsiteX751" fmla="*/ 5731212 w 12192000"/>
              <a:gd name="connsiteY751" fmla="*/ 231951 h 4267200"/>
              <a:gd name="connsiteX752" fmla="*/ 5905192 w 12192000"/>
              <a:gd name="connsiteY752" fmla="*/ 163079 h 4267200"/>
              <a:gd name="connsiteX753" fmla="*/ 5944437 w 12192000"/>
              <a:gd name="connsiteY753" fmla="*/ 113829 h 4267200"/>
              <a:gd name="connsiteX754" fmla="*/ 5825032 w 12192000"/>
              <a:gd name="connsiteY754" fmla="*/ 146405 h 4267200"/>
              <a:gd name="connsiteX755" fmla="*/ 4955599 w 12192000"/>
              <a:gd name="connsiteY755" fmla="*/ 247008 h 4267200"/>
              <a:gd name="connsiteX756" fmla="*/ 5210104 w 12192000"/>
              <a:gd name="connsiteY756" fmla="*/ 228123 h 4267200"/>
              <a:gd name="connsiteX757" fmla="*/ 5261015 w 12192000"/>
              <a:gd name="connsiteY757" fmla="*/ 227087 h 4267200"/>
              <a:gd name="connsiteX758" fmla="*/ 5861181 w 12192000"/>
              <a:gd name="connsiteY758" fmla="*/ 143093 h 4267200"/>
              <a:gd name="connsiteX759" fmla="*/ 5961252 w 12192000"/>
              <a:gd name="connsiteY759" fmla="*/ 114820 h 4267200"/>
              <a:gd name="connsiteX760" fmla="*/ 5944437 w 12192000"/>
              <a:gd name="connsiteY760" fmla="*/ 113829 h 4267200"/>
              <a:gd name="connsiteX761" fmla="*/ 9095810 w 12192000"/>
              <a:gd name="connsiteY761" fmla="*/ 0 h 4267200"/>
              <a:gd name="connsiteX762" fmla="*/ 9215999 w 12192000"/>
              <a:gd name="connsiteY762" fmla="*/ 0 h 4267200"/>
              <a:gd name="connsiteX763" fmla="*/ 9250991 w 12192000"/>
              <a:gd name="connsiteY763" fmla="*/ 17650 h 4267200"/>
              <a:gd name="connsiteX764" fmla="*/ 9551793 w 12192000"/>
              <a:gd name="connsiteY764" fmla="*/ 69947 h 4267200"/>
              <a:gd name="connsiteX765" fmla="*/ 10211701 w 12192000"/>
              <a:gd name="connsiteY765" fmla="*/ 15192 h 4267200"/>
              <a:gd name="connsiteX766" fmla="*/ 9665014 w 12192000"/>
              <a:gd name="connsiteY766" fmla="*/ 41266 h 4267200"/>
              <a:gd name="connsiteX767" fmla="*/ 9382567 w 12192000"/>
              <a:gd name="connsiteY767" fmla="*/ 18583 h 4267200"/>
              <a:gd name="connsiteX768" fmla="*/ 9283159 w 12192000"/>
              <a:gd name="connsiteY768" fmla="*/ 0 h 4267200"/>
              <a:gd name="connsiteX769" fmla="*/ 9469266 w 12192000"/>
              <a:gd name="connsiteY769" fmla="*/ 0 h 4267200"/>
              <a:gd name="connsiteX770" fmla="*/ 9504117 w 12192000"/>
              <a:gd name="connsiteY770" fmla="*/ 4274 h 4267200"/>
              <a:gd name="connsiteX771" fmla="*/ 9667223 w 12192000"/>
              <a:gd name="connsiteY771" fmla="*/ 13232 h 4267200"/>
              <a:gd name="connsiteX772" fmla="*/ 9887703 w 12192000"/>
              <a:gd name="connsiteY772" fmla="*/ 12601 h 4267200"/>
              <a:gd name="connsiteX773" fmla="*/ 10088930 w 12192000"/>
              <a:gd name="connsiteY773" fmla="*/ 0 h 4267200"/>
              <a:gd name="connsiteX774" fmla="*/ 10544171 w 12192000"/>
              <a:gd name="connsiteY774" fmla="*/ 0 h 4267200"/>
              <a:gd name="connsiteX775" fmla="*/ 10392396 w 12192000"/>
              <a:gd name="connsiteY775" fmla="*/ 36772 h 4267200"/>
              <a:gd name="connsiteX776" fmla="*/ 9413803 w 12192000"/>
              <a:gd name="connsiteY776" fmla="*/ 131277 h 4267200"/>
              <a:gd name="connsiteX777" fmla="*/ 9174626 w 12192000"/>
              <a:gd name="connsiteY777" fmla="*/ 44983 h 4267200"/>
              <a:gd name="connsiteX778" fmla="*/ 8474998 w 12192000"/>
              <a:gd name="connsiteY778" fmla="*/ 0 h 4267200"/>
              <a:gd name="connsiteX779" fmla="*/ 8573502 w 12192000"/>
              <a:gd name="connsiteY779" fmla="*/ 0 h 4267200"/>
              <a:gd name="connsiteX780" fmla="*/ 8659539 w 12192000"/>
              <a:gd name="connsiteY780" fmla="*/ 117664 h 4267200"/>
              <a:gd name="connsiteX781" fmla="*/ 9248507 w 12192000"/>
              <a:gd name="connsiteY781" fmla="*/ 743734 h 4267200"/>
              <a:gd name="connsiteX782" fmla="*/ 9309457 w 12192000"/>
              <a:gd name="connsiteY782" fmla="*/ 795932 h 4267200"/>
              <a:gd name="connsiteX783" fmla="*/ 9785496 w 12192000"/>
              <a:gd name="connsiteY783" fmla="*/ 530713 h 4267200"/>
              <a:gd name="connsiteX784" fmla="*/ 10482828 w 12192000"/>
              <a:gd name="connsiteY784" fmla="*/ 399738 h 4267200"/>
              <a:gd name="connsiteX785" fmla="*/ 10468382 w 12192000"/>
              <a:gd name="connsiteY785" fmla="*/ 461219 h 4267200"/>
              <a:gd name="connsiteX786" fmla="*/ 9430790 w 12192000"/>
              <a:gd name="connsiteY786" fmla="*/ 895589 h 4267200"/>
              <a:gd name="connsiteX787" fmla="*/ 10019780 w 12192000"/>
              <a:gd name="connsiteY787" fmla="*/ 1298815 h 4267200"/>
              <a:gd name="connsiteX788" fmla="*/ 10372218 w 12192000"/>
              <a:gd name="connsiteY788" fmla="*/ 1146081 h 4267200"/>
              <a:gd name="connsiteX789" fmla="*/ 10896429 w 12192000"/>
              <a:gd name="connsiteY789" fmla="*/ 310883 h 4267200"/>
              <a:gd name="connsiteX790" fmla="*/ 10919735 w 12192000"/>
              <a:gd name="connsiteY790" fmla="*/ 318176 h 4267200"/>
              <a:gd name="connsiteX791" fmla="*/ 10637064 w 12192000"/>
              <a:gd name="connsiteY791" fmla="*/ 935661 h 4267200"/>
              <a:gd name="connsiteX792" fmla="*/ 10516995 w 12192000"/>
              <a:gd name="connsiteY792" fmla="*/ 1070245 h 4267200"/>
              <a:gd name="connsiteX793" fmla="*/ 10868835 w 12192000"/>
              <a:gd name="connsiteY793" fmla="*/ 815534 h 4267200"/>
              <a:gd name="connsiteX794" fmla="*/ 11704547 w 12192000"/>
              <a:gd name="connsiteY794" fmla="*/ 465665 h 4267200"/>
              <a:gd name="connsiteX795" fmla="*/ 12033562 w 12192000"/>
              <a:gd name="connsiteY795" fmla="*/ 350012 h 4267200"/>
              <a:gd name="connsiteX796" fmla="*/ 12025537 w 12192000"/>
              <a:gd name="connsiteY796" fmla="*/ 382666 h 4267200"/>
              <a:gd name="connsiteX797" fmla="*/ 11088649 w 12192000"/>
              <a:gd name="connsiteY797" fmla="*/ 1056676 h 4267200"/>
              <a:gd name="connsiteX798" fmla="*/ 10561600 w 12192000"/>
              <a:gd name="connsiteY798" fmla="*/ 1229477 h 4267200"/>
              <a:gd name="connsiteX799" fmla="*/ 10280797 w 12192000"/>
              <a:gd name="connsiteY799" fmla="*/ 1263181 h 4267200"/>
              <a:gd name="connsiteX800" fmla="*/ 10083376 w 12192000"/>
              <a:gd name="connsiteY800" fmla="*/ 1334114 h 4267200"/>
              <a:gd name="connsiteX801" fmla="*/ 10832582 w 12192000"/>
              <a:gd name="connsiteY801" fmla="*/ 1687356 h 4267200"/>
              <a:gd name="connsiteX802" fmla="*/ 10839263 w 12192000"/>
              <a:gd name="connsiteY802" fmla="*/ 1683743 h 4267200"/>
              <a:gd name="connsiteX803" fmla="*/ 11350910 w 12192000"/>
              <a:gd name="connsiteY803" fmla="*/ 1443899 h 4267200"/>
              <a:gd name="connsiteX804" fmla="*/ 11360346 w 12192000"/>
              <a:gd name="connsiteY804" fmla="*/ 1429225 h 4267200"/>
              <a:gd name="connsiteX805" fmla="*/ 12167580 w 12192000"/>
              <a:gd name="connsiteY805" fmla="*/ 789523 h 4267200"/>
              <a:gd name="connsiteX806" fmla="*/ 12192000 w 12192000"/>
              <a:gd name="connsiteY806" fmla="*/ 769876 h 4267200"/>
              <a:gd name="connsiteX807" fmla="*/ 12192000 w 12192000"/>
              <a:gd name="connsiteY807" fmla="*/ 802845 h 4267200"/>
              <a:gd name="connsiteX808" fmla="*/ 12173558 w 12192000"/>
              <a:gd name="connsiteY808" fmla="*/ 821317 h 4267200"/>
              <a:gd name="connsiteX809" fmla="*/ 12117398 w 12192000"/>
              <a:gd name="connsiteY809" fmla="*/ 877374 h 4267200"/>
              <a:gd name="connsiteX810" fmla="*/ 11472926 w 12192000"/>
              <a:gd name="connsiteY810" fmla="*/ 1344259 h 4267200"/>
              <a:gd name="connsiteX811" fmla="*/ 11666978 w 12192000"/>
              <a:gd name="connsiteY811" fmla="*/ 1215889 h 4267200"/>
              <a:gd name="connsiteX812" fmla="*/ 11707200 w 12192000"/>
              <a:gd name="connsiteY812" fmla="*/ 1192361 h 4267200"/>
              <a:gd name="connsiteX813" fmla="*/ 12144637 w 12192000"/>
              <a:gd name="connsiteY813" fmla="*/ 858646 h 4267200"/>
              <a:gd name="connsiteX814" fmla="*/ 12192000 w 12192000"/>
              <a:gd name="connsiteY814" fmla="*/ 810414 h 4267200"/>
              <a:gd name="connsiteX815" fmla="*/ 12192000 w 12192000"/>
              <a:gd name="connsiteY815" fmla="*/ 916439 h 4267200"/>
              <a:gd name="connsiteX816" fmla="*/ 12150630 w 12192000"/>
              <a:gd name="connsiteY816" fmla="*/ 982925 h 4267200"/>
              <a:gd name="connsiteX817" fmla="*/ 11389484 w 12192000"/>
              <a:gd name="connsiteY817" fmla="*/ 1469889 h 4267200"/>
              <a:gd name="connsiteX818" fmla="*/ 10923736 w 12192000"/>
              <a:gd name="connsiteY818" fmla="*/ 1721439 h 4267200"/>
              <a:gd name="connsiteX819" fmla="*/ 11091913 w 12192000"/>
              <a:gd name="connsiteY819" fmla="*/ 1780406 h 4267200"/>
              <a:gd name="connsiteX820" fmla="*/ 11771238 w 12192000"/>
              <a:gd name="connsiteY820" fmla="*/ 1944400 h 4267200"/>
              <a:gd name="connsiteX821" fmla="*/ 11783166 w 12192000"/>
              <a:gd name="connsiteY821" fmla="*/ 1931422 h 4267200"/>
              <a:gd name="connsiteX822" fmla="*/ 12131988 w 12192000"/>
              <a:gd name="connsiteY822" fmla="*/ 1574357 h 4267200"/>
              <a:gd name="connsiteX823" fmla="*/ 12192000 w 12192000"/>
              <a:gd name="connsiteY823" fmla="*/ 1537429 h 4267200"/>
              <a:gd name="connsiteX824" fmla="*/ 12192000 w 12192000"/>
              <a:gd name="connsiteY824" fmla="*/ 1589108 h 4267200"/>
              <a:gd name="connsiteX825" fmla="*/ 12112105 w 12192000"/>
              <a:gd name="connsiteY825" fmla="*/ 1640352 h 4267200"/>
              <a:gd name="connsiteX826" fmla="*/ 11849203 w 12192000"/>
              <a:gd name="connsiteY826" fmla="*/ 1900149 h 4267200"/>
              <a:gd name="connsiteX827" fmla="*/ 11946326 w 12192000"/>
              <a:gd name="connsiteY827" fmla="*/ 1822808 h 4267200"/>
              <a:gd name="connsiteX828" fmla="*/ 12055863 w 12192000"/>
              <a:gd name="connsiteY828" fmla="*/ 1735914 h 4267200"/>
              <a:gd name="connsiteX829" fmla="*/ 12150816 w 12192000"/>
              <a:gd name="connsiteY829" fmla="*/ 1678902 h 4267200"/>
              <a:gd name="connsiteX830" fmla="*/ 12192000 w 12192000"/>
              <a:gd name="connsiteY830" fmla="*/ 1655121 h 4267200"/>
              <a:gd name="connsiteX831" fmla="*/ 12192000 w 12192000"/>
              <a:gd name="connsiteY831" fmla="*/ 1686869 h 4267200"/>
              <a:gd name="connsiteX832" fmla="*/ 12163772 w 12192000"/>
              <a:gd name="connsiteY832" fmla="*/ 1703058 h 4267200"/>
              <a:gd name="connsiteX833" fmla="*/ 12070597 w 12192000"/>
              <a:gd name="connsiteY833" fmla="*/ 1758893 h 4267200"/>
              <a:gd name="connsiteX834" fmla="*/ 11963621 w 12192000"/>
              <a:gd name="connsiteY834" fmla="*/ 1844299 h 4267200"/>
              <a:gd name="connsiteX835" fmla="*/ 11886604 w 12192000"/>
              <a:gd name="connsiteY835" fmla="*/ 1907617 h 4267200"/>
              <a:gd name="connsiteX836" fmla="*/ 12153575 w 12192000"/>
              <a:gd name="connsiteY836" fmla="*/ 1786372 h 4267200"/>
              <a:gd name="connsiteX837" fmla="*/ 12192000 w 12192000"/>
              <a:gd name="connsiteY837" fmla="*/ 1759693 h 4267200"/>
              <a:gd name="connsiteX838" fmla="*/ 12192000 w 12192000"/>
              <a:gd name="connsiteY838" fmla="*/ 1809459 h 4267200"/>
              <a:gd name="connsiteX839" fmla="*/ 12121362 w 12192000"/>
              <a:gd name="connsiteY839" fmla="*/ 1857561 h 4267200"/>
              <a:gd name="connsiteX840" fmla="*/ 11895949 w 12192000"/>
              <a:gd name="connsiteY840" fmla="*/ 1963079 h 4267200"/>
              <a:gd name="connsiteX841" fmla="*/ 12192000 w 12192000"/>
              <a:gd name="connsiteY841" fmla="*/ 1990579 h 4267200"/>
              <a:gd name="connsiteX842" fmla="*/ 12192000 w 12192000"/>
              <a:gd name="connsiteY842" fmla="*/ 2065582 h 4267200"/>
              <a:gd name="connsiteX843" fmla="*/ 12153918 w 12192000"/>
              <a:gd name="connsiteY843" fmla="*/ 2063926 h 4267200"/>
              <a:gd name="connsiteX844" fmla="*/ 12192000 w 12192000"/>
              <a:gd name="connsiteY844" fmla="*/ 2085104 h 4267200"/>
              <a:gd name="connsiteX845" fmla="*/ 12192000 w 12192000"/>
              <a:gd name="connsiteY845" fmla="*/ 2178471 h 4267200"/>
              <a:gd name="connsiteX846" fmla="*/ 12085355 w 12192000"/>
              <a:gd name="connsiteY846" fmla="*/ 2122457 h 4267200"/>
              <a:gd name="connsiteX847" fmla="*/ 12192000 w 12192000"/>
              <a:gd name="connsiteY847" fmla="*/ 2196158 h 4267200"/>
              <a:gd name="connsiteX848" fmla="*/ 12192000 w 12192000"/>
              <a:gd name="connsiteY848" fmla="*/ 2230374 h 4267200"/>
              <a:gd name="connsiteX849" fmla="*/ 12041237 w 12192000"/>
              <a:gd name="connsiteY849" fmla="*/ 2126309 h 4267200"/>
              <a:gd name="connsiteX850" fmla="*/ 12174450 w 12192000"/>
              <a:gd name="connsiteY850" fmla="*/ 2262541 h 4267200"/>
              <a:gd name="connsiteX851" fmla="*/ 12192000 w 12192000"/>
              <a:gd name="connsiteY851" fmla="*/ 2275857 h 4267200"/>
              <a:gd name="connsiteX852" fmla="*/ 12192000 w 12192000"/>
              <a:gd name="connsiteY852" fmla="*/ 2377131 h 4267200"/>
              <a:gd name="connsiteX853" fmla="*/ 12155801 w 12192000"/>
              <a:gd name="connsiteY853" fmla="*/ 2349925 h 4267200"/>
              <a:gd name="connsiteX854" fmla="*/ 11930164 w 12192000"/>
              <a:gd name="connsiteY854" fmla="*/ 2041945 h 4267200"/>
              <a:gd name="connsiteX855" fmla="*/ 11561767 w 12192000"/>
              <a:gd name="connsiteY855" fmla="*/ 1984479 h 4267200"/>
              <a:gd name="connsiteX856" fmla="*/ 11987997 w 12192000"/>
              <a:gd name="connsiteY856" fmla="*/ 3153822 h 4267200"/>
              <a:gd name="connsiteX857" fmla="*/ 11926558 w 12192000"/>
              <a:gd name="connsiteY857" fmla="*/ 3203134 h 4267200"/>
              <a:gd name="connsiteX858" fmla="*/ 11440430 w 12192000"/>
              <a:gd name="connsiteY858" fmla="*/ 1973028 h 4267200"/>
              <a:gd name="connsiteX859" fmla="*/ 11446754 w 12192000"/>
              <a:gd name="connsiteY859" fmla="*/ 1959605 h 4267200"/>
              <a:gd name="connsiteX860" fmla="*/ 11050651 w 12192000"/>
              <a:gd name="connsiteY860" fmla="*/ 1850495 h 4267200"/>
              <a:gd name="connsiteX861" fmla="*/ 10389960 w 12192000"/>
              <a:gd name="connsiteY861" fmla="*/ 1586232 h 4267200"/>
              <a:gd name="connsiteX862" fmla="*/ 10500699 w 12192000"/>
              <a:gd name="connsiteY862" fmla="*/ 1913175 h 4267200"/>
              <a:gd name="connsiteX863" fmla="*/ 10507814 w 12192000"/>
              <a:gd name="connsiteY863" fmla="*/ 1920694 h 4267200"/>
              <a:gd name="connsiteX864" fmla="*/ 10518908 w 12192000"/>
              <a:gd name="connsiteY864" fmla="*/ 1911226 h 4267200"/>
              <a:gd name="connsiteX865" fmla="*/ 11258935 w 12192000"/>
              <a:gd name="connsiteY865" fmla="*/ 2442781 h 4267200"/>
              <a:gd name="connsiteX866" fmla="*/ 11211663 w 12192000"/>
              <a:gd name="connsiteY866" fmla="*/ 2510325 h 4267200"/>
              <a:gd name="connsiteX867" fmla="*/ 10571295 w 12192000"/>
              <a:gd name="connsiteY867" fmla="*/ 2105302 h 4267200"/>
              <a:gd name="connsiteX868" fmla="*/ 10435737 w 12192000"/>
              <a:gd name="connsiteY868" fmla="*/ 2805672 h 4267200"/>
              <a:gd name="connsiteX869" fmla="*/ 10206831 w 12192000"/>
              <a:gd name="connsiteY869" fmla="*/ 3151701 h 4267200"/>
              <a:gd name="connsiteX870" fmla="*/ 10196482 w 12192000"/>
              <a:gd name="connsiteY870" fmla="*/ 3135084 h 4267200"/>
              <a:gd name="connsiteX871" fmla="*/ 10381882 w 12192000"/>
              <a:gd name="connsiteY871" fmla="*/ 2155807 h 4267200"/>
              <a:gd name="connsiteX872" fmla="*/ 10439260 w 12192000"/>
              <a:gd name="connsiteY872" fmla="*/ 1962486 h 4267200"/>
              <a:gd name="connsiteX873" fmla="*/ 10439409 w 12192000"/>
              <a:gd name="connsiteY873" fmla="*/ 1960615 h 4267200"/>
              <a:gd name="connsiteX874" fmla="*/ 10439915 w 12192000"/>
              <a:gd name="connsiteY874" fmla="*/ 1951821 h 4267200"/>
              <a:gd name="connsiteX875" fmla="*/ 10314241 w 12192000"/>
              <a:gd name="connsiteY875" fmla="*/ 1556749 h 4267200"/>
              <a:gd name="connsiteX876" fmla="*/ 10315061 w 12192000"/>
              <a:gd name="connsiteY876" fmla="*/ 1548729 h 4267200"/>
              <a:gd name="connsiteX877" fmla="*/ 9526158 w 12192000"/>
              <a:gd name="connsiteY877" fmla="*/ 1071804 h 4267200"/>
              <a:gd name="connsiteX878" fmla="*/ 9758689 w 12192000"/>
              <a:gd name="connsiteY878" fmla="*/ 1585512 h 4267200"/>
              <a:gd name="connsiteX879" fmla="*/ 9941392 w 12192000"/>
              <a:gd name="connsiteY879" fmla="*/ 2432858 h 4267200"/>
              <a:gd name="connsiteX880" fmla="*/ 9887724 w 12192000"/>
              <a:gd name="connsiteY880" fmla="*/ 2495762 h 4267200"/>
              <a:gd name="connsiteX881" fmla="*/ 9587446 w 12192000"/>
              <a:gd name="connsiteY881" fmla="*/ 1872898 h 4267200"/>
              <a:gd name="connsiteX882" fmla="*/ 9462810 w 12192000"/>
              <a:gd name="connsiteY882" fmla="*/ 1288346 h 4267200"/>
              <a:gd name="connsiteX883" fmla="*/ 9318575 w 12192000"/>
              <a:gd name="connsiteY883" fmla="*/ 1540820 h 4267200"/>
              <a:gd name="connsiteX884" fmla="*/ 9191090 w 12192000"/>
              <a:gd name="connsiteY884" fmla="*/ 1688355 h 4267200"/>
              <a:gd name="connsiteX885" fmla="*/ 9177757 w 12192000"/>
              <a:gd name="connsiteY885" fmla="*/ 1683354 h 4267200"/>
              <a:gd name="connsiteX886" fmla="*/ 9274865 w 12192000"/>
              <a:gd name="connsiteY886" fmla="*/ 1336896 h 4267200"/>
              <a:gd name="connsiteX887" fmla="*/ 9478649 w 12192000"/>
              <a:gd name="connsiteY887" fmla="*/ 1173376 h 4267200"/>
              <a:gd name="connsiteX888" fmla="*/ 9482281 w 12192000"/>
              <a:gd name="connsiteY888" fmla="*/ 1167830 h 4267200"/>
              <a:gd name="connsiteX889" fmla="*/ 9438637 w 12192000"/>
              <a:gd name="connsiteY889" fmla="*/ 1015438 h 4267200"/>
              <a:gd name="connsiteX890" fmla="*/ 9439458 w 12192000"/>
              <a:gd name="connsiteY890" fmla="*/ 1007420 h 4267200"/>
              <a:gd name="connsiteX891" fmla="*/ 9197105 w 12192000"/>
              <a:gd name="connsiteY891" fmla="*/ 808882 h 4267200"/>
              <a:gd name="connsiteX892" fmla="*/ 8973607 w 12192000"/>
              <a:gd name="connsiteY892" fmla="*/ 597733 h 4267200"/>
              <a:gd name="connsiteX893" fmla="*/ 8967512 w 12192000"/>
              <a:gd name="connsiteY893" fmla="*/ 1795211 h 4267200"/>
              <a:gd name="connsiteX894" fmla="*/ 8912526 w 12192000"/>
              <a:gd name="connsiteY894" fmla="*/ 1841464 h 4267200"/>
              <a:gd name="connsiteX895" fmla="*/ 8893391 w 12192000"/>
              <a:gd name="connsiteY895" fmla="*/ 572788 h 4267200"/>
              <a:gd name="connsiteX896" fmla="*/ 8902990 w 12192000"/>
              <a:gd name="connsiteY896" fmla="*/ 560750 h 4267200"/>
              <a:gd name="connsiteX897" fmla="*/ 8919102 w 12192000"/>
              <a:gd name="connsiteY897" fmla="*/ 542471 h 4267200"/>
              <a:gd name="connsiteX898" fmla="*/ 8661728 w 12192000"/>
              <a:gd name="connsiteY898" fmla="*/ 250903 h 4267200"/>
              <a:gd name="connsiteX899" fmla="*/ 8357758 w 12192000"/>
              <a:gd name="connsiteY899" fmla="*/ 0 h 4267200"/>
              <a:gd name="connsiteX900" fmla="*/ 8405492 w 12192000"/>
              <a:gd name="connsiteY900" fmla="*/ 0 h 4267200"/>
              <a:gd name="connsiteX901" fmla="*/ 8392083 w 12192000"/>
              <a:gd name="connsiteY901" fmla="*/ 30495 h 4267200"/>
              <a:gd name="connsiteX902" fmla="*/ 8339888 w 12192000"/>
              <a:gd name="connsiteY902" fmla="*/ 306259 h 4267200"/>
              <a:gd name="connsiteX903" fmla="*/ 8473847 w 12192000"/>
              <a:gd name="connsiteY903" fmla="*/ 727373 h 4267200"/>
              <a:gd name="connsiteX904" fmla="*/ 8454081 w 12192000"/>
              <a:gd name="connsiteY904" fmla="*/ 1611960 h 4267200"/>
              <a:gd name="connsiteX905" fmla="*/ 8396000 w 12192000"/>
              <a:gd name="connsiteY905" fmla="*/ 1663986 h 4267200"/>
              <a:gd name="connsiteX906" fmla="*/ 8238881 w 12192000"/>
              <a:gd name="connsiteY906" fmla="*/ 368438 h 4267200"/>
              <a:gd name="connsiteX907" fmla="*/ 7668140 w 12192000"/>
              <a:gd name="connsiteY907" fmla="*/ 942511 h 4267200"/>
              <a:gd name="connsiteX908" fmla="*/ 7637853 w 12192000"/>
              <a:gd name="connsiteY908" fmla="*/ 942567 h 4267200"/>
              <a:gd name="connsiteX909" fmla="*/ 7909649 w 12192000"/>
              <a:gd name="connsiteY909" fmla="*/ 489150 h 4267200"/>
              <a:gd name="connsiteX910" fmla="*/ 8256182 w 12192000"/>
              <a:gd name="connsiteY910" fmla="*/ 301724 h 4267200"/>
              <a:gd name="connsiteX911" fmla="*/ 8255912 w 12192000"/>
              <a:gd name="connsiteY911" fmla="*/ 276498 h 4267200"/>
              <a:gd name="connsiteX912" fmla="*/ 8315225 w 12192000"/>
              <a:gd name="connsiteY912" fmla="*/ 89075 h 4267200"/>
              <a:gd name="connsiteX913" fmla="*/ 7497388 w 12192000"/>
              <a:gd name="connsiteY913" fmla="*/ 0 h 4267200"/>
              <a:gd name="connsiteX914" fmla="*/ 7560921 w 12192000"/>
              <a:gd name="connsiteY914" fmla="*/ 0 h 4267200"/>
              <a:gd name="connsiteX915" fmla="*/ 7546742 w 12192000"/>
              <a:gd name="connsiteY915" fmla="*/ 68966 h 4267200"/>
              <a:gd name="connsiteX916" fmla="*/ 7488853 w 12192000"/>
              <a:gd name="connsiteY916" fmla="*/ 535687 h 4267200"/>
              <a:gd name="connsiteX917" fmla="*/ 7529509 w 12192000"/>
              <a:gd name="connsiteY917" fmla="*/ 380358 h 4267200"/>
              <a:gd name="connsiteX918" fmla="*/ 7585939 w 12192000"/>
              <a:gd name="connsiteY918" fmla="*/ 184712 h 4267200"/>
              <a:gd name="connsiteX919" fmla="*/ 7621792 w 12192000"/>
              <a:gd name="connsiteY919" fmla="*/ 87864 h 4267200"/>
              <a:gd name="connsiteX920" fmla="*/ 7654204 w 12192000"/>
              <a:gd name="connsiteY920" fmla="*/ 0 h 4267200"/>
              <a:gd name="connsiteX921" fmla="*/ 7683986 w 12192000"/>
              <a:gd name="connsiteY921" fmla="*/ 0 h 4267200"/>
              <a:gd name="connsiteX922" fmla="*/ 7647914 w 12192000"/>
              <a:gd name="connsiteY922" fmla="*/ 97640 h 4267200"/>
              <a:gd name="connsiteX923" fmla="*/ 7612524 w 12192000"/>
              <a:gd name="connsiteY923" fmla="*/ 193392 h 4267200"/>
              <a:gd name="connsiteX924" fmla="*/ 7557013 w 12192000"/>
              <a:gd name="connsiteY924" fmla="*/ 386853 h 4267200"/>
              <a:gd name="connsiteX925" fmla="*/ 7517286 w 12192000"/>
              <a:gd name="connsiteY925" fmla="*/ 539999 h 4267200"/>
              <a:gd name="connsiteX926" fmla="*/ 7704204 w 12192000"/>
              <a:gd name="connsiteY926" fmla="*/ 152292 h 4267200"/>
              <a:gd name="connsiteX927" fmla="*/ 7756975 w 12192000"/>
              <a:gd name="connsiteY927" fmla="*/ 0 h 4267200"/>
              <a:gd name="connsiteX928" fmla="*/ 7837329 w 12192000"/>
              <a:gd name="connsiteY928" fmla="*/ 0 h 4267200"/>
              <a:gd name="connsiteX929" fmla="*/ 7821760 w 12192000"/>
              <a:gd name="connsiteY929" fmla="*/ 65656 h 4267200"/>
              <a:gd name="connsiteX930" fmla="*/ 7488925 w 12192000"/>
              <a:gd name="connsiteY930" fmla="*/ 763628 h 4267200"/>
              <a:gd name="connsiteX931" fmla="*/ 7419999 w 12192000"/>
              <a:gd name="connsiteY931" fmla="*/ 774360 h 4267200"/>
              <a:gd name="connsiteX932" fmla="*/ 7487820 w 12192000"/>
              <a:gd name="connsiteY932" fmla="*/ 37416 h 4267200"/>
              <a:gd name="connsiteX933" fmla="*/ 3882765 w 12192000"/>
              <a:gd name="connsiteY933" fmla="*/ 0 h 4267200"/>
              <a:gd name="connsiteX934" fmla="*/ 3995099 w 12192000"/>
              <a:gd name="connsiteY934" fmla="*/ 0 h 4267200"/>
              <a:gd name="connsiteX935" fmla="*/ 4163818 w 12192000"/>
              <a:gd name="connsiteY935" fmla="*/ 234104 h 4267200"/>
              <a:gd name="connsiteX936" fmla="*/ 4172099 w 12192000"/>
              <a:gd name="connsiteY936" fmla="*/ 234207 h 4267200"/>
              <a:gd name="connsiteX937" fmla="*/ 4784282 w 12192000"/>
              <a:gd name="connsiteY937" fmla="*/ 276561 h 4267200"/>
              <a:gd name="connsiteX938" fmla="*/ 4801687 w 12192000"/>
              <a:gd name="connsiteY938" fmla="*/ 267764 h 4267200"/>
              <a:gd name="connsiteX939" fmla="*/ 6082788 w 12192000"/>
              <a:gd name="connsiteY939" fmla="*/ 64119 h 4267200"/>
              <a:gd name="connsiteX940" fmla="*/ 6099442 w 12192000"/>
              <a:gd name="connsiteY940" fmla="*/ 82568 h 4267200"/>
              <a:gd name="connsiteX941" fmla="*/ 4804137 w 12192000"/>
              <a:gd name="connsiteY941" fmla="*/ 320931 h 4267200"/>
              <a:gd name="connsiteX942" fmla="*/ 4227047 w 12192000"/>
              <a:gd name="connsiteY942" fmla="*/ 313415 h 4267200"/>
              <a:gd name="connsiteX943" fmla="*/ 4346041 w 12192000"/>
              <a:gd name="connsiteY943" fmla="*/ 456086 h 4267200"/>
              <a:gd name="connsiteX944" fmla="*/ 4870967 w 12192000"/>
              <a:gd name="connsiteY944" fmla="*/ 963061 h 4267200"/>
              <a:gd name="connsiteX945" fmla="*/ 4889647 w 12192000"/>
              <a:gd name="connsiteY945" fmla="*/ 957147 h 4267200"/>
              <a:gd name="connsiteX946" fmla="*/ 5422504 w 12192000"/>
              <a:gd name="connsiteY946" fmla="*/ 805191 h 4267200"/>
              <a:gd name="connsiteX947" fmla="*/ 6087656 w 12192000"/>
              <a:gd name="connsiteY947" fmla="*/ 826703 h 4267200"/>
              <a:gd name="connsiteX948" fmla="*/ 6058717 w 12192000"/>
              <a:gd name="connsiteY948" fmla="*/ 865992 h 4267200"/>
              <a:gd name="connsiteX949" fmla="*/ 4974153 w 12192000"/>
              <a:gd name="connsiteY949" fmla="*/ 1045456 h 4267200"/>
              <a:gd name="connsiteX950" fmla="*/ 5627835 w 12192000"/>
              <a:gd name="connsiteY950" fmla="*/ 1472077 h 4267200"/>
              <a:gd name="connsiteX951" fmla="*/ 5629817 w 12192000"/>
              <a:gd name="connsiteY951" fmla="*/ 1471412 h 4267200"/>
              <a:gd name="connsiteX952" fmla="*/ 5634124 w 12192000"/>
              <a:gd name="connsiteY952" fmla="*/ 1470572 h 4267200"/>
              <a:gd name="connsiteX953" fmla="*/ 5755832 w 12192000"/>
              <a:gd name="connsiteY953" fmla="*/ 1383886 h 4267200"/>
              <a:gd name="connsiteX954" fmla="*/ 6014186 w 12192000"/>
              <a:gd name="connsiteY954" fmla="*/ 1279799 h 4267200"/>
              <a:gd name="connsiteX955" fmla="*/ 6901619 w 12192000"/>
              <a:gd name="connsiteY955" fmla="*/ 1047874 h 4267200"/>
              <a:gd name="connsiteX956" fmla="*/ 6931566 w 12192000"/>
              <a:gd name="connsiteY956" fmla="*/ 1062034 h 4267200"/>
              <a:gd name="connsiteX957" fmla="*/ 5790982 w 12192000"/>
              <a:gd name="connsiteY957" fmla="*/ 1561380 h 4267200"/>
              <a:gd name="connsiteX958" fmla="*/ 6188971 w 12192000"/>
              <a:gd name="connsiteY958" fmla="*/ 1755168 h 4267200"/>
              <a:gd name="connsiteX959" fmla="*/ 6202446 w 12192000"/>
              <a:gd name="connsiteY959" fmla="*/ 1752268 h 4267200"/>
              <a:gd name="connsiteX960" fmla="*/ 7179560 w 12192000"/>
              <a:gd name="connsiteY960" fmla="*/ 1467551 h 4267200"/>
              <a:gd name="connsiteX961" fmla="*/ 7158730 w 12192000"/>
              <a:gd name="connsiteY961" fmla="*/ 1507835 h 4267200"/>
              <a:gd name="connsiteX962" fmla="*/ 6326959 w 12192000"/>
              <a:gd name="connsiteY962" fmla="*/ 1817686 h 4267200"/>
              <a:gd name="connsiteX963" fmla="*/ 6537433 w 12192000"/>
              <a:gd name="connsiteY963" fmla="*/ 1907790 h 4267200"/>
              <a:gd name="connsiteX964" fmla="*/ 6550221 w 12192000"/>
              <a:gd name="connsiteY964" fmla="*/ 1910729 h 4267200"/>
              <a:gd name="connsiteX965" fmla="*/ 6964438 w 12192000"/>
              <a:gd name="connsiteY965" fmla="*/ 2209505 h 4267200"/>
              <a:gd name="connsiteX966" fmla="*/ 7367862 w 12192000"/>
              <a:gd name="connsiteY966" fmla="*/ 2806833 h 4267200"/>
              <a:gd name="connsiteX967" fmla="*/ 7364329 w 12192000"/>
              <a:gd name="connsiteY967" fmla="*/ 2826907 h 4267200"/>
              <a:gd name="connsiteX968" fmla="*/ 7290545 w 12192000"/>
              <a:gd name="connsiteY968" fmla="*/ 2850663 h 4267200"/>
              <a:gd name="connsiteX969" fmla="*/ 6472036 w 12192000"/>
              <a:gd name="connsiteY969" fmla="*/ 1959003 h 4267200"/>
              <a:gd name="connsiteX970" fmla="*/ 5792897 w 12192000"/>
              <a:gd name="connsiteY970" fmla="*/ 1647747 h 4267200"/>
              <a:gd name="connsiteX971" fmla="*/ 5842751 w 12192000"/>
              <a:gd name="connsiteY971" fmla="*/ 1816112 h 4267200"/>
              <a:gd name="connsiteX972" fmla="*/ 5847424 w 12192000"/>
              <a:gd name="connsiteY972" fmla="*/ 1815776 h 4267200"/>
              <a:gd name="connsiteX973" fmla="*/ 6399821 w 12192000"/>
              <a:gd name="connsiteY973" fmla="*/ 2344799 h 4267200"/>
              <a:gd name="connsiteX974" fmla="*/ 6323232 w 12192000"/>
              <a:gd name="connsiteY974" fmla="*/ 2389634 h 4267200"/>
              <a:gd name="connsiteX975" fmla="*/ 5942958 w 12192000"/>
              <a:gd name="connsiteY975" fmla="*/ 2077708 h 4267200"/>
              <a:gd name="connsiteX976" fmla="*/ 5921559 w 12192000"/>
              <a:gd name="connsiteY976" fmla="*/ 2378596 h 4267200"/>
              <a:gd name="connsiteX977" fmla="*/ 5817651 w 12192000"/>
              <a:gd name="connsiteY977" fmla="*/ 3023919 h 4267200"/>
              <a:gd name="connsiteX978" fmla="*/ 5729634 w 12192000"/>
              <a:gd name="connsiteY978" fmla="*/ 3051849 h 4267200"/>
              <a:gd name="connsiteX979" fmla="*/ 5611018 w 12192000"/>
              <a:gd name="connsiteY979" fmla="*/ 2316769 h 4267200"/>
              <a:gd name="connsiteX980" fmla="*/ 5687608 w 12192000"/>
              <a:gd name="connsiteY980" fmla="*/ 2039972 h 4267200"/>
              <a:gd name="connsiteX981" fmla="*/ 5657554 w 12192000"/>
              <a:gd name="connsiteY981" fmla="*/ 1576445 h 4267200"/>
              <a:gd name="connsiteX982" fmla="*/ 5150475 w 12192000"/>
              <a:gd name="connsiteY982" fmla="*/ 1274012 h 4267200"/>
              <a:gd name="connsiteX983" fmla="*/ 5349142 w 12192000"/>
              <a:gd name="connsiteY983" fmla="*/ 2204405 h 4267200"/>
              <a:gd name="connsiteX984" fmla="*/ 5262214 w 12192000"/>
              <a:gd name="connsiteY984" fmla="*/ 2233836 h 4267200"/>
              <a:gd name="connsiteX985" fmla="*/ 4981539 w 12192000"/>
              <a:gd name="connsiteY985" fmla="*/ 1542201 h 4267200"/>
              <a:gd name="connsiteX986" fmla="*/ 4958461 w 12192000"/>
              <a:gd name="connsiteY986" fmla="*/ 1136957 h 4267200"/>
              <a:gd name="connsiteX987" fmla="*/ 4655015 w 12192000"/>
              <a:gd name="connsiteY987" fmla="*/ 891426 h 4267200"/>
              <a:gd name="connsiteX988" fmla="*/ 4348002 w 12192000"/>
              <a:gd name="connsiteY988" fmla="*/ 2205895 h 4267200"/>
              <a:gd name="connsiteX989" fmla="*/ 4262250 w 12192000"/>
              <a:gd name="connsiteY989" fmla="*/ 2219972 h 4267200"/>
              <a:gd name="connsiteX990" fmla="*/ 4550611 w 12192000"/>
              <a:gd name="connsiteY990" fmla="*/ 817540 h 4267200"/>
              <a:gd name="connsiteX991" fmla="*/ 4564418 w 12192000"/>
              <a:gd name="connsiteY991" fmla="*/ 808293 h 4267200"/>
              <a:gd name="connsiteX992" fmla="*/ 4266388 w 12192000"/>
              <a:gd name="connsiteY992" fmla="*/ 500083 h 4267200"/>
              <a:gd name="connsiteX993" fmla="*/ 4032842 w 12192000"/>
              <a:gd name="connsiteY993" fmla="*/ 211809 h 4267200"/>
              <a:gd name="connsiteX994" fmla="*/ 3721337 w 12192000"/>
              <a:gd name="connsiteY994" fmla="*/ 0 h 4267200"/>
              <a:gd name="connsiteX995" fmla="*/ 3797544 w 12192000"/>
              <a:gd name="connsiteY995" fmla="*/ 0 h 4267200"/>
              <a:gd name="connsiteX996" fmla="*/ 3775734 w 12192000"/>
              <a:gd name="connsiteY996" fmla="*/ 95131 h 4267200"/>
              <a:gd name="connsiteX997" fmla="*/ 3724807 w 12192000"/>
              <a:gd name="connsiteY997" fmla="*/ 272257 h 4267200"/>
              <a:gd name="connsiteX998" fmla="*/ 3726844 w 12192000"/>
              <a:gd name="connsiteY998" fmla="*/ 282988 h 4267200"/>
              <a:gd name="connsiteX999" fmla="*/ 3742664 w 12192000"/>
              <a:gd name="connsiteY999" fmla="*/ 279918 h 4267200"/>
              <a:gd name="connsiteX1000" fmla="*/ 4103910 w 12192000"/>
              <a:gd name="connsiteY1000" fmla="*/ 1161917 h 4267200"/>
              <a:gd name="connsiteX1001" fmla="*/ 4020269 w 12192000"/>
              <a:gd name="connsiteY1001" fmla="*/ 1200406 h 4267200"/>
              <a:gd name="connsiteX1002" fmla="*/ 3674882 w 12192000"/>
              <a:gd name="connsiteY1002" fmla="*/ 488524 h 4267200"/>
              <a:gd name="connsiteX1003" fmla="*/ 3132682 w 12192000"/>
              <a:gd name="connsiteY1003" fmla="*/ 1072284 h 4267200"/>
              <a:gd name="connsiteX1004" fmla="*/ 2716346 w 12192000"/>
              <a:gd name="connsiteY1004" fmla="*/ 1276376 h 4267200"/>
              <a:gd name="connsiteX1005" fmla="*/ 2716772 w 12192000"/>
              <a:gd name="connsiteY1005" fmla="*/ 1255462 h 4267200"/>
              <a:gd name="connsiteX1006" fmla="*/ 3471096 w 12192000"/>
              <a:gd name="connsiteY1006" fmla="*/ 437072 h 4267200"/>
              <a:gd name="connsiteX1007" fmla="*/ 3639057 w 12192000"/>
              <a:gd name="connsiteY1007" fmla="*/ 286334 h 4267200"/>
              <a:gd name="connsiteX1008" fmla="*/ 3640309 w 12192000"/>
              <a:gd name="connsiteY1008" fmla="*/ 284664 h 4267200"/>
              <a:gd name="connsiteX1009" fmla="*/ 3646022 w 12192000"/>
              <a:gd name="connsiteY1009" fmla="*/ 276711 h 4267200"/>
              <a:gd name="connsiteX1010" fmla="*/ 3707943 w 12192000"/>
              <a:gd name="connsiteY1010" fmla="*/ 65958 h 4267200"/>
              <a:gd name="connsiteX1011" fmla="*/ 2867960 w 12192000"/>
              <a:gd name="connsiteY1011" fmla="*/ 0 h 4267200"/>
              <a:gd name="connsiteX1012" fmla="*/ 2926351 w 12192000"/>
              <a:gd name="connsiteY1012" fmla="*/ 0 h 4267200"/>
              <a:gd name="connsiteX1013" fmla="*/ 2902823 w 12192000"/>
              <a:gd name="connsiteY1013" fmla="*/ 262929 h 4267200"/>
              <a:gd name="connsiteX1014" fmla="*/ 2940663 w 12192000"/>
              <a:gd name="connsiteY1014" fmla="*/ 140884 h 4267200"/>
              <a:gd name="connsiteX1015" fmla="*/ 2947039 w 12192000"/>
              <a:gd name="connsiteY1015" fmla="*/ 122524 h 4267200"/>
              <a:gd name="connsiteX1016" fmla="*/ 2984316 w 12192000"/>
              <a:gd name="connsiteY1016" fmla="*/ 0 h 4267200"/>
              <a:gd name="connsiteX1017" fmla="*/ 3016114 w 12192000"/>
              <a:gd name="connsiteY1017" fmla="*/ 0 h 4267200"/>
              <a:gd name="connsiteX1018" fmla="*/ 2979949 w 12192000"/>
              <a:gd name="connsiteY1018" fmla="*/ 119274 h 4267200"/>
              <a:gd name="connsiteX1019" fmla="*/ 3023879 w 12192000"/>
              <a:gd name="connsiteY1019" fmla="*/ 0 h 4267200"/>
              <a:gd name="connsiteX1020" fmla="*/ 3105400 w 12192000"/>
              <a:gd name="connsiteY1020" fmla="*/ 0 h 4267200"/>
              <a:gd name="connsiteX1021" fmla="*/ 3094669 w 12192000"/>
              <a:gd name="connsiteY1021" fmla="*/ 30308 h 4267200"/>
              <a:gd name="connsiteX1022" fmla="*/ 2901945 w 12192000"/>
              <a:gd name="connsiteY1022" fmla="*/ 466538 h 4267200"/>
              <a:gd name="connsiteX1023" fmla="*/ 2815209 w 12192000"/>
              <a:gd name="connsiteY1023" fmla="*/ 497361 h 4267200"/>
              <a:gd name="connsiteX1024" fmla="*/ 2844845 w 12192000"/>
              <a:gd name="connsiteY1024" fmla="*/ 127638 h 4267200"/>
              <a:gd name="connsiteX1025" fmla="*/ 1057230 w 12192000"/>
              <a:gd name="connsiteY1025" fmla="*/ 0 h 4267200"/>
              <a:gd name="connsiteX1026" fmla="*/ 1111003 w 12192000"/>
              <a:gd name="connsiteY1026" fmla="*/ 0 h 4267200"/>
              <a:gd name="connsiteX1027" fmla="*/ 1125553 w 12192000"/>
              <a:gd name="connsiteY1027" fmla="*/ 52588 h 4267200"/>
              <a:gd name="connsiteX1028" fmla="*/ 1304276 w 12192000"/>
              <a:gd name="connsiteY1028" fmla="*/ 476275 h 4267200"/>
              <a:gd name="connsiteX1029" fmla="*/ 1492066 w 12192000"/>
              <a:gd name="connsiteY1029" fmla="*/ 886333 h 4267200"/>
              <a:gd name="connsiteX1030" fmla="*/ 1423698 w 12192000"/>
              <a:gd name="connsiteY1030" fmla="*/ 710817 h 4267200"/>
              <a:gd name="connsiteX1031" fmla="*/ 1357609 w 12192000"/>
              <a:gd name="connsiteY1031" fmla="*/ 532892 h 4267200"/>
              <a:gd name="connsiteX1032" fmla="*/ 1309550 w 12192000"/>
              <a:gd name="connsiteY1032" fmla="*/ 374031 h 4267200"/>
              <a:gd name="connsiteX1033" fmla="*/ 1193673 w 12192000"/>
              <a:gd name="connsiteY1033" fmla="*/ 49533 h 4267200"/>
              <a:gd name="connsiteX1034" fmla="*/ 1164391 w 12192000"/>
              <a:gd name="connsiteY1034" fmla="*/ 0 h 4267200"/>
              <a:gd name="connsiteX1035" fmla="*/ 1200666 w 12192000"/>
              <a:gd name="connsiteY1035" fmla="*/ 0 h 4267200"/>
              <a:gd name="connsiteX1036" fmla="*/ 1223408 w 12192000"/>
              <a:gd name="connsiteY1036" fmla="*/ 38996 h 4267200"/>
              <a:gd name="connsiteX1037" fmla="*/ 1339635 w 12192000"/>
              <a:gd name="connsiteY1037" fmla="*/ 365517 h 4267200"/>
              <a:gd name="connsiteX1038" fmla="*/ 1387469 w 12192000"/>
              <a:gd name="connsiteY1038" fmla="*/ 523079 h 4267200"/>
              <a:gd name="connsiteX1039" fmla="*/ 1452685 w 12192000"/>
              <a:gd name="connsiteY1039" fmla="*/ 699806 h 4267200"/>
              <a:gd name="connsiteX1040" fmla="*/ 1492092 w 12192000"/>
              <a:gd name="connsiteY1040" fmla="*/ 800424 h 4267200"/>
              <a:gd name="connsiteX1041" fmla="*/ 1455302 w 12192000"/>
              <a:gd name="connsiteY1041" fmla="*/ 632913 h 4267200"/>
              <a:gd name="connsiteX1042" fmla="*/ 1222336 w 12192000"/>
              <a:gd name="connsiteY1042" fmla="*/ 9480 h 4267200"/>
              <a:gd name="connsiteX1043" fmla="*/ 1214634 w 12192000"/>
              <a:gd name="connsiteY1043" fmla="*/ 0 h 4267200"/>
              <a:gd name="connsiteX1044" fmla="*/ 1289827 w 12192000"/>
              <a:gd name="connsiteY1044" fmla="*/ 0 h 4267200"/>
              <a:gd name="connsiteX1045" fmla="*/ 1321076 w 12192000"/>
              <a:gd name="connsiteY1045" fmla="*/ 59722 h 4267200"/>
              <a:gd name="connsiteX1046" fmla="*/ 1512579 w 12192000"/>
              <a:gd name="connsiteY1046" fmla="*/ 626441 h 4267200"/>
              <a:gd name="connsiteX1047" fmla="*/ 1506076 w 12192000"/>
              <a:gd name="connsiteY1047" fmla="*/ 1089289 h 4267200"/>
              <a:gd name="connsiteX1048" fmla="*/ 1486346 w 12192000"/>
              <a:gd name="connsiteY1048" fmla="*/ 1079919 h 4267200"/>
              <a:gd name="connsiteX1049" fmla="*/ 1070511 w 12192000"/>
              <a:gd name="connsiteY1049" fmla="*/ 48609 h 4267200"/>
              <a:gd name="connsiteX1050" fmla="*/ 43151 w 12192000"/>
              <a:gd name="connsiteY1050" fmla="*/ 0 h 4267200"/>
              <a:gd name="connsiteX1051" fmla="*/ 95283 w 12192000"/>
              <a:gd name="connsiteY1051" fmla="*/ 0 h 4267200"/>
              <a:gd name="connsiteX1052" fmla="*/ 300708 w 12192000"/>
              <a:gd name="connsiteY1052" fmla="*/ 154571 h 4267200"/>
              <a:gd name="connsiteX1053" fmla="*/ 530414 w 12192000"/>
              <a:gd name="connsiteY1053" fmla="*/ 354673 h 4267200"/>
              <a:gd name="connsiteX1054" fmla="*/ 333785 w 12192000"/>
              <a:gd name="connsiteY1054" fmla="*/ 161564 h 4267200"/>
              <a:gd name="connsiteX1055" fmla="*/ 147005 w 12192000"/>
              <a:gd name="connsiteY1055" fmla="*/ 0 h 4267200"/>
              <a:gd name="connsiteX1056" fmla="*/ 272509 w 12192000"/>
              <a:gd name="connsiteY1056" fmla="*/ 0 h 4267200"/>
              <a:gd name="connsiteX1057" fmla="*/ 326276 w 12192000"/>
              <a:gd name="connsiteY1057" fmla="*/ 45847 h 4267200"/>
              <a:gd name="connsiteX1058" fmla="*/ 823759 w 12192000"/>
              <a:gd name="connsiteY1058" fmla="*/ 574145 h 4267200"/>
              <a:gd name="connsiteX1059" fmla="*/ 811254 w 12192000"/>
              <a:gd name="connsiteY1059" fmla="*/ 665546 h 4267200"/>
              <a:gd name="connsiteX1060" fmla="*/ 154042 w 12192000"/>
              <a:gd name="connsiteY1060" fmla="*/ 261522 h 4267200"/>
              <a:gd name="connsiteX1061" fmla="*/ 13550 w 12192000"/>
              <a:gd name="connsiteY1061" fmla="*/ 158423 h 4267200"/>
              <a:gd name="connsiteX1062" fmla="*/ 0 w 12192000"/>
              <a:gd name="connsiteY1062" fmla="*/ 146618 h 4267200"/>
              <a:gd name="connsiteX1063" fmla="*/ 0 w 12192000"/>
              <a:gd name="connsiteY1063" fmla="*/ 59161 h 4267200"/>
              <a:gd name="connsiteX1064" fmla="*/ 45427 w 12192000"/>
              <a:gd name="connsiteY1064" fmla="*/ 101078 h 4267200"/>
              <a:gd name="connsiteX1065" fmla="*/ 630103 w 12192000"/>
              <a:gd name="connsiteY1065" fmla="*/ 485885 h 4267200"/>
              <a:gd name="connsiteX1066" fmla="*/ 532040 w 12192000"/>
              <a:gd name="connsiteY1066" fmla="*/ 399359 h 4267200"/>
              <a:gd name="connsiteX1067" fmla="*/ 517618 w 12192000"/>
              <a:gd name="connsiteY1067" fmla="*/ 385726 h 4267200"/>
              <a:gd name="connsiteX1068" fmla="*/ 285074 w 12192000"/>
              <a:gd name="connsiteY1068" fmla="*/ 182755 h 4267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Lst>
            <a:rect l="l" t="t" r="r" b="b"/>
            <a:pathLst>
              <a:path w="12192000" h="4267200">
                <a:moveTo>
                  <a:pt x="2537169" y="4125568"/>
                </a:moveTo>
                <a:cubicBezTo>
                  <a:pt x="2788218" y="4126068"/>
                  <a:pt x="3025872" y="4161336"/>
                  <a:pt x="3246267" y="4262961"/>
                </a:cubicBezTo>
                <a:lnTo>
                  <a:pt x="3253970" y="4267200"/>
                </a:lnTo>
                <a:lnTo>
                  <a:pt x="3071791" y="4267200"/>
                </a:lnTo>
                <a:lnTo>
                  <a:pt x="2975095" y="4243356"/>
                </a:lnTo>
                <a:cubicBezTo>
                  <a:pt x="2862058" y="4220032"/>
                  <a:pt x="2745568" y="4209031"/>
                  <a:pt x="2626982" y="4206450"/>
                </a:cubicBezTo>
                <a:cubicBezTo>
                  <a:pt x="2581807" y="4205467"/>
                  <a:pt x="2536327" y="4205706"/>
                  <a:pt x="2490617" y="4206951"/>
                </a:cubicBezTo>
                <a:cubicBezTo>
                  <a:pt x="2601507" y="4219748"/>
                  <a:pt x="2711611" y="4236309"/>
                  <a:pt x="2819869" y="4252936"/>
                </a:cubicBezTo>
                <a:lnTo>
                  <a:pt x="2900997" y="4267200"/>
                </a:lnTo>
                <a:lnTo>
                  <a:pt x="2705858" y="4267200"/>
                </a:lnTo>
                <a:lnTo>
                  <a:pt x="2561467" y="4246270"/>
                </a:lnTo>
                <a:cubicBezTo>
                  <a:pt x="2476258" y="4235123"/>
                  <a:pt x="2390533" y="4225627"/>
                  <a:pt x="2305292" y="4219492"/>
                </a:cubicBezTo>
                <a:lnTo>
                  <a:pt x="2409349" y="4267200"/>
                </a:lnTo>
                <a:lnTo>
                  <a:pt x="2266705" y="4267200"/>
                </a:lnTo>
                <a:lnTo>
                  <a:pt x="2183576" y="4227150"/>
                </a:lnTo>
                <a:cubicBezTo>
                  <a:pt x="2170260" y="4220226"/>
                  <a:pt x="2115765" y="4150220"/>
                  <a:pt x="2151029" y="4146947"/>
                </a:cubicBezTo>
                <a:cubicBezTo>
                  <a:pt x="2282770" y="4133761"/>
                  <a:pt x="2411644" y="4125319"/>
                  <a:pt x="2537169" y="4125568"/>
                </a:cubicBezTo>
                <a:close/>
                <a:moveTo>
                  <a:pt x="9258094" y="3958602"/>
                </a:moveTo>
                <a:cubicBezTo>
                  <a:pt x="9013678" y="4006086"/>
                  <a:pt x="8768731" y="4060051"/>
                  <a:pt x="8526712" y="4119804"/>
                </a:cubicBezTo>
                <a:cubicBezTo>
                  <a:pt x="8781748" y="4123003"/>
                  <a:pt x="9026494" y="4069940"/>
                  <a:pt x="9258094" y="3958602"/>
                </a:cubicBezTo>
                <a:close/>
                <a:moveTo>
                  <a:pt x="9168987" y="3919232"/>
                </a:moveTo>
                <a:cubicBezTo>
                  <a:pt x="8975366" y="3912045"/>
                  <a:pt x="8788341" y="3989836"/>
                  <a:pt x="8603910" y="4068895"/>
                </a:cubicBezTo>
                <a:cubicBezTo>
                  <a:pt x="8818554" y="4017452"/>
                  <a:pt x="9035976" y="3970366"/>
                  <a:pt x="9252382" y="3927759"/>
                </a:cubicBezTo>
                <a:cubicBezTo>
                  <a:pt x="9224441" y="3923020"/>
                  <a:pt x="9196646" y="3920259"/>
                  <a:pt x="9168987" y="3919232"/>
                </a:cubicBezTo>
                <a:close/>
                <a:moveTo>
                  <a:pt x="1635889" y="3709494"/>
                </a:moveTo>
                <a:lnTo>
                  <a:pt x="1634800" y="3731111"/>
                </a:lnTo>
                <a:cubicBezTo>
                  <a:pt x="1634800" y="3731111"/>
                  <a:pt x="1635342" y="3716795"/>
                  <a:pt x="1635889" y="3709494"/>
                </a:cubicBezTo>
                <a:close/>
                <a:moveTo>
                  <a:pt x="3174829" y="3620110"/>
                </a:moveTo>
                <a:cubicBezTo>
                  <a:pt x="3177710" y="3619202"/>
                  <a:pt x="3182308" y="3620648"/>
                  <a:pt x="3189263" y="3625726"/>
                </a:cubicBezTo>
                <a:cubicBezTo>
                  <a:pt x="3348177" y="3744655"/>
                  <a:pt x="3463235" y="3908187"/>
                  <a:pt x="3560912" y="4079863"/>
                </a:cubicBezTo>
                <a:cubicBezTo>
                  <a:pt x="3582321" y="4117314"/>
                  <a:pt x="3599153" y="4153173"/>
                  <a:pt x="3611854" y="4188366"/>
                </a:cubicBezTo>
                <a:lnTo>
                  <a:pt x="3631583" y="4267200"/>
                </a:lnTo>
                <a:lnTo>
                  <a:pt x="3575699" y="4267200"/>
                </a:lnTo>
                <a:lnTo>
                  <a:pt x="3575567" y="4263588"/>
                </a:lnTo>
                <a:cubicBezTo>
                  <a:pt x="3563792" y="4170010"/>
                  <a:pt x="3527316" y="4081090"/>
                  <a:pt x="3467355" y="3988130"/>
                </a:cubicBezTo>
                <a:cubicBezTo>
                  <a:pt x="3420192" y="3915029"/>
                  <a:pt x="3371016" y="3849934"/>
                  <a:pt x="3310753" y="3787140"/>
                </a:cubicBezTo>
                <a:cubicBezTo>
                  <a:pt x="3303466" y="3779509"/>
                  <a:pt x="3297626" y="3773227"/>
                  <a:pt x="3291335" y="3767420"/>
                </a:cubicBezTo>
                <a:cubicBezTo>
                  <a:pt x="3324815" y="3824296"/>
                  <a:pt x="3358740" y="3880691"/>
                  <a:pt x="3390805" y="3937163"/>
                </a:cubicBezTo>
                <a:cubicBezTo>
                  <a:pt x="3450145" y="4040978"/>
                  <a:pt x="3506325" y="4144397"/>
                  <a:pt x="3545740" y="4251102"/>
                </a:cubicBezTo>
                <a:lnTo>
                  <a:pt x="3550709" y="4267200"/>
                </a:lnTo>
                <a:lnTo>
                  <a:pt x="3513586" y="4267200"/>
                </a:lnTo>
                <a:lnTo>
                  <a:pt x="3470728" y="4152456"/>
                </a:lnTo>
                <a:cubicBezTo>
                  <a:pt x="3439124" y="4085665"/>
                  <a:pt x="3402484" y="4019598"/>
                  <a:pt x="3364433" y="3953121"/>
                </a:cubicBezTo>
                <a:lnTo>
                  <a:pt x="3316479" y="3872136"/>
                </a:lnTo>
                <a:lnTo>
                  <a:pt x="3504482" y="4267200"/>
                </a:lnTo>
                <a:lnTo>
                  <a:pt x="3467547" y="4267200"/>
                </a:lnTo>
                <a:lnTo>
                  <a:pt x="3177952" y="3657386"/>
                </a:lnTo>
                <a:cubicBezTo>
                  <a:pt x="3172991" y="3646754"/>
                  <a:pt x="3166185" y="3622836"/>
                  <a:pt x="3174829" y="3620110"/>
                </a:cubicBezTo>
                <a:close/>
                <a:moveTo>
                  <a:pt x="11279315" y="3618448"/>
                </a:moveTo>
                <a:cubicBezTo>
                  <a:pt x="11299830" y="3614620"/>
                  <a:pt x="11318737" y="3618623"/>
                  <a:pt x="11317765" y="3638405"/>
                </a:cubicBezTo>
                <a:cubicBezTo>
                  <a:pt x="11309587" y="3820966"/>
                  <a:pt x="11315203" y="4012597"/>
                  <a:pt x="11304886" y="4200582"/>
                </a:cubicBezTo>
                <a:lnTo>
                  <a:pt x="11298904" y="4267200"/>
                </a:lnTo>
                <a:lnTo>
                  <a:pt x="11213088" y="4267200"/>
                </a:lnTo>
                <a:lnTo>
                  <a:pt x="11219157" y="4210725"/>
                </a:lnTo>
                <a:cubicBezTo>
                  <a:pt x="11223807" y="4119600"/>
                  <a:pt x="11224640" y="4027718"/>
                  <a:pt x="11225213" y="3936722"/>
                </a:cubicBezTo>
                <a:cubicBezTo>
                  <a:pt x="11207028" y="4022695"/>
                  <a:pt x="11194593" y="4110355"/>
                  <a:pt x="11182914" y="4196771"/>
                </a:cubicBezTo>
                <a:lnTo>
                  <a:pt x="11172266" y="4267200"/>
                </a:lnTo>
                <a:lnTo>
                  <a:pt x="11140975" y="4267200"/>
                </a:lnTo>
                <a:lnTo>
                  <a:pt x="11152239" y="4192628"/>
                </a:lnTo>
                <a:cubicBezTo>
                  <a:pt x="11165272" y="4096160"/>
                  <a:pt x="11178361" y="3997344"/>
                  <a:pt x="11201005" y="3900089"/>
                </a:cubicBezTo>
                <a:cubicBezTo>
                  <a:pt x="11166930" y="3979173"/>
                  <a:pt x="11134730" y="4058831"/>
                  <a:pt x="11105754" y="4139192"/>
                </a:cubicBezTo>
                <a:lnTo>
                  <a:pt x="11065821" y="4267200"/>
                </a:lnTo>
                <a:lnTo>
                  <a:pt x="10978133" y="4267200"/>
                </a:lnTo>
                <a:lnTo>
                  <a:pt x="11088889" y="3963916"/>
                </a:lnTo>
                <a:cubicBezTo>
                  <a:pt x="11133459" y="3856779"/>
                  <a:pt x="11181967" y="3750740"/>
                  <a:pt x="11231212" y="3645474"/>
                </a:cubicBezTo>
                <a:cubicBezTo>
                  <a:pt x="11236675" y="3633934"/>
                  <a:pt x="11258799" y="3622276"/>
                  <a:pt x="11279315" y="3618448"/>
                </a:cubicBezTo>
                <a:close/>
                <a:moveTo>
                  <a:pt x="10296877" y="3526602"/>
                </a:moveTo>
                <a:cubicBezTo>
                  <a:pt x="10305089" y="3527517"/>
                  <a:pt x="10311503" y="3531079"/>
                  <a:pt x="10314210" y="3538353"/>
                </a:cubicBezTo>
                <a:cubicBezTo>
                  <a:pt x="10361472" y="3659113"/>
                  <a:pt x="10407318" y="3780392"/>
                  <a:pt x="10450858" y="3902477"/>
                </a:cubicBezTo>
                <a:lnTo>
                  <a:pt x="10572255" y="4267200"/>
                </a:lnTo>
                <a:lnTo>
                  <a:pt x="10477642" y="4267200"/>
                </a:lnTo>
                <a:lnTo>
                  <a:pt x="10436479" y="4144570"/>
                </a:lnTo>
                <a:cubicBezTo>
                  <a:pt x="10386976" y="3995354"/>
                  <a:pt x="10333255" y="3848072"/>
                  <a:pt x="10277529" y="3701307"/>
                </a:cubicBezTo>
                <a:cubicBezTo>
                  <a:pt x="10277467" y="3703640"/>
                  <a:pt x="10276853" y="3706334"/>
                  <a:pt x="10276797" y="3708672"/>
                </a:cubicBezTo>
                <a:cubicBezTo>
                  <a:pt x="10284209" y="3854149"/>
                  <a:pt x="10331835" y="3999199"/>
                  <a:pt x="10385906" y="4147031"/>
                </a:cubicBezTo>
                <a:lnTo>
                  <a:pt x="10431445" y="4267200"/>
                </a:lnTo>
                <a:lnTo>
                  <a:pt x="10398237" y="4267200"/>
                </a:lnTo>
                <a:lnTo>
                  <a:pt x="10356661" y="4157302"/>
                </a:lnTo>
                <a:cubicBezTo>
                  <a:pt x="10321871" y="4061517"/>
                  <a:pt x="10289232" y="3966669"/>
                  <a:pt x="10268559" y="3871054"/>
                </a:cubicBezTo>
                <a:cubicBezTo>
                  <a:pt x="10272790" y="3985997"/>
                  <a:pt x="10299544" y="4094770"/>
                  <a:pt x="10340065" y="4201637"/>
                </a:cubicBezTo>
                <a:lnTo>
                  <a:pt x="10368861" y="4267200"/>
                </a:lnTo>
                <a:lnTo>
                  <a:pt x="10267862" y="4267200"/>
                </a:lnTo>
                <a:lnTo>
                  <a:pt x="10236210" y="4185635"/>
                </a:lnTo>
                <a:cubicBezTo>
                  <a:pt x="10169925" y="3991261"/>
                  <a:pt x="10150284" y="3789583"/>
                  <a:pt x="10225980" y="3561061"/>
                </a:cubicBezTo>
                <a:cubicBezTo>
                  <a:pt x="10231424" y="3544935"/>
                  <a:pt x="10272241" y="3523857"/>
                  <a:pt x="10296877" y="3526602"/>
                </a:cubicBezTo>
                <a:close/>
                <a:moveTo>
                  <a:pt x="3429186" y="3458784"/>
                </a:moveTo>
                <a:cubicBezTo>
                  <a:pt x="3434043" y="3458424"/>
                  <a:pt x="3439865" y="3459167"/>
                  <a:pt x="3446761" y="3461278"/>
                </a:cubicBezTo>
                <a:cubicBezTo>
                  <a:pt x="3801752" y="3568638"/>
                  <a:pt x="4119982" y="3746863"/>
                  <a:pt x="4419733" y="3963555"/>
                </a:cubicBezTo>
                <a:cubicBezTo>
                  <a:pt x="4508451" y="4027538"/>
                  <a:pt x="4593765" y="4093753"/>
                  <a:pt x="4659448" y="4172746"/>
                </a:cubicBezTo>
                <a:lnTo>
                  <a:pt x="4719140" y="4267200"/>
                </a:lnTo>
                <a:lnTo>
                  <a:pt x="4641222" y="4267200"/>
                </a:lnTo>
                <a:lnTo>
                  <a:pt x="4599968" y="4207074"/>
                </a:lnTo>
                <a:cubicBezTo>
                  <a:pt x="4478590" y="4057581"/>
                  <a:pt x="4278987" y="3946713"/>
                  <a:pt x="4136093" y="3858466"/>
                </a:cubicBezTo>
                <a:cubicBezTo>
                  <a:pt x="3985171" y="3764831"/>
                  <a:pt x="3831168" y="3687155"/>
                  <a:pt x="3670252" y="3622798"/>
                </a:cubicBez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48555" y="4189447"/>
                  <a:pt x="4498141" y="4221114"/>
                  <a:pt x="4546299" y="4254934"/>
                </a:cubicBezTo>
                <a:lnTo>
                  <a:pt x="4561743" y="4267200"/>
                </a:lnTo>
                <a:lnTo>
                  <a:pt x="4509274" y="4267200"/>
                </a:lnTo>
                <a:lnTo>
                  <a:pt x="4383389" y="4184369"/>
                </a:ln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ubicBezTo>
                  <a:pt x="3768399" y="3765347"/>
                  <a:pt x="3873410" y="3884450"/>
                  <a:pt x="3989938" y="3991685"/>
                </a:cubicBezTo>
                <a:cubicBezTo>
                  <a:pt x="4106468" y="4098916"/>
                  <a:pt x="4234512" y="4194281"/>
                  <a:pt x="4393907" y="4261258"/>
                </a:cubicBezTo>
                <a:lnTo>
                  <a:pt x="4408201" y="4267200"/>
                </a:lnTo>
                <a:lnTo>
                  <a:pt x="4250346" y="4267200"/>
                </a:lnTo>
                <a:lnTo>
                  <a:pt x="4245269" y="4265040"/>
                </a:lnTo>
                <a:cubicBezTo>
                  <a:pt x="4167858" y="4230709"/>
                  <a:pt x="4095232" y="4193560"/>
                  <a:pt x="4036318" y="4147013"/>
                </a:cubicBezTo>
                <a:cubicBezTo>
                  <a:pt x="3810777" y="3969273"/>
                  <a:pt x="3654591" y="3720297"/>
                  <a:pt x="3432098" y="3537312"/>
                </a:cubicBezTo>
                <a:cubicBezTo>
                  <a:pt x="3408505" y="3517876"/>
                  <a:pt x="3395188" y="3461306"/>
                  <a:pt x="3429186" y="3458784"/>
                </a:cubicBezTo>
                <a:close/>
                <a:moveTo>
                  <a:pt x="9334796" y="3456584"/>
                </a:moveTo>
                <a:cubicBezTo>
                  <a:pt x="9406875" y="3608228"/>
                  <a:pt x="9503788" y="3758542"/>
                  <a:pt x="9651570" y="3826505"/>
                </a:cubicBezTo>
                <a:cubicBezTo>
                  <a:pt x="9559808" y="3686686"/>
                  <a:pt x="9456900" y="3564734"/>
                  <a:pt x="9334796" y="3456584"/>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close/>
                <a:moveTo>
                  <a:pt x="1318687" y="3113840"/>
                </a:moveTo>
                <a:cubicBezTo>
                  <a:pt x="1233126" y="3142037"/>
                  <a:pt x="1148133" y="3174161"/>
                  <a:pt x="1066793" y="3212171"/>
                </a:cubicBezTo>
                <a:cubicBezTo>
                  <a:pt x="1042399" y="3223712"/>
                  <a:pt x="1017440" y="3235542"/>
                  <a:pt x="993319" y="3247648"/>
                </a:cubicBez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9790480" y="3078533"/>
                </a:moveTo>
                <a:cubicBezTo>
                  <a:pt x="9782502" y="3134217"/>
                  <a:pt x="9773626" y="3189710"/>
                  <a:pt x="9763295" y="3245370"/>
                </a:cubicBezTo>
                <a:cubicBezTo>
                  <a:pt x="9730259" y="3421320"/>
                  <a:pt x="9693170" y="3586065"/>
                  <a:pt x="9736458" y="3758413"/>
                </a:cubicBezTo>
                <a:cubicBezTo>
                  <a:pt x="9741385" y="3680922"/>
                  <a:pt x="9752472" y="3603320"/>
                  <a:pt x="9763499" y="3528057"/>
                </a:cubicBezTo>
                <a:cubicBezTo>
                  <a:pt x="9778184" y="3430521"/>
                  <a:pt x="9793478" y="3330298"/>
                  <a:pt x="9793906" y="3231157"/>
                </a:cubicBezTo>
                <a:cubicBezTo>
                  <a:pt x="9793949" y="3202011"/>
                  <a:pt x="9792735" y="3172131"/>
                  <a:pt x="9791874" y="3142788"/>
                </a:cubicBezTo>
                <a:cubicBezTo>
                  <a:pt x="9791175" y="3121009"/>
                  <a:pt x="9790832" y="3099770"/>
                  <a:pt x="9790480" y="3078533"/>
                </a:cubicBezTo>
                <a:close/>
                <a:moveTo>
                  <a:pt x="1238695" y="3076820"/>
                </a:moveTo>
                <a:cubicBezTo>
                  <a:pt x="1051055" y="3082190"/>
                  <a:pt x="886407" y="3192548"/>
                  <a:pt x="716371" y="3293249"/>
                </a:cubicBezTo>
                <a:cubicBezTo>
                  <a:pt x="670943" y="3320259"/>
                  <a:pt x="625512" y="3345868"/>
                  <a:pt x="579522" y="3371759"/>
                </a:cubicBezTo>
                <a:cubicBezTo>
                  <a:pt x="586257" y="3369787"/>
                  <a:pt x="592991" y="3367806"/>
                  <a:pt x="600288" y="3365555"/>
                </a:cubicBezTo>
                <a:cubicBezTo>
                  <a:pt x="680240" y="3341573"/>
                  <a:pt x="762713" y="3317034"/>
                  <a:pt x="840692" y="3284921"/>
                </a:cubicBezTo>
                <a:cubicBezTo>
                  <a:pt x="887813" y="3265484"/>
                  <a:pt x="934087" y="3242968"/>
                  <a:pt x="979248" y="3221003"/>
                </a:cubicBezTo>
                <a:cubicBezTo>
                  <a:pt x="1004208" y="3209175"/>
                  <a:pt x="1028322" y="3197074"/>
                  <a:pt x="1053282" y="3185247"/>
                </a:cubicBez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591522" y="3395900"/>
                  <a:pt x="5656650" y="3795361"/>
                  <a:pt x="5567647" y="4190286"/>
                </a:cubicBezTo>
                <a:lnTo>
                  <a:pt x="5545854" y="4267200"/>
                </a:lnTo>
                <a:lnTo>
                  <a:pt x="5391871" y="4267200"/>
                </a:lnTo>
                <a:lnTo>
                  <a:pt x="5318171" y="4175818"/>
                </a:lnTo>
                <a:cubicBezTo>
                  <a:pt x="5204859" y="4048423"/>
                  <a:pt x="5075331" y="3936412"/>
                  <a:pt x="4943646" y="3822916"/>
                </a:cubicBezTo>
                <a:cubicBezTo>
                  <a:pt x="4828850" y="3724110"/>
                  <a:pt x="4714058" y="3625311"/>
                  <a:pt x="4594837" y="3532274"/>
                </a:cubicBezTo>
                <a:cubicBezTo>
                  <a:pt x="4562450" y="3507077"/>
                  <a:pt x="4474786" y="3410282"/>
                  <a:pt x="4441737" y="3399734"/>
                </a:cubicBez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55961" y="4107518"/>
                  <a:pt x="5200834" y="4148352"/>
                  <a:pt x="5246890" y="4187633"/>
                </a:cubicBezTo>
                <a:lnTo>
                  <a:pt x="5347266" y="4267200"/>
                </a:lnTo>
                <a:lnTo>
                  <a:pt x="5164092" y="4267200"/>
                </a:lnTo>
                <a:lnTo>
                  <a:pt x="5108945" y="4232176"/>
                </a:lnTo>
                <a:cubicBezTo>
                  <a:pt x="4772838" y="3999708"/>
                  <a:pt x="4490756" y="358196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8380397" y="2896659"/>
                </a:moveTo>
                <a:cubicBezTo>
                  <a:pt x="8455275" y="3038078"/>
                  <a:pt x="8545153" y="3173735"/>
                  <a:pt x="8634801" y="3304169"/>
                </a:cubicBezTo>
                <a:cubicBezTo>
                  <a:pt x="8726195" y="3437326"/>
                  <a:pt x="8821496" y="3600936"/>
                  <a:pt x="8971448" y="3675946"/>
                </a:cubicBezTo>
                <a:cubicBezTo>
                  <a:pt x="8910775" y="3621244"/>
                  <a:pt x="8864937" y="3553231"/>
                  <a:pt x="8820691" y="3486482"/>
                </a:cubicBezTo>
                <a:cubicBezTo>
                  <a:pt x="8816331" y="3480073"/>
                  <a:pt x="8811972" y="3473665"/>
                  <a:pt x="8807612" y="3467256"/>
                </a:cubicBezTo>
                <a:cubicBezTo>
                  <a:pt x="8727274" y="3347730"/>
                  <a:pt x="8640362" y="3230102"/>
                  <a:pt x="8556796" y="3116474"/>
                </a:cubicBezTo>
                <a:cubicBezTo>
                  <a:pt x="8515702" y="3060746"/>
                  <a:pt x="8472667" y="3003195"/>
                  <a:pt x="8427018" y="2948853"/>
                </a:cubicBezTo>
                <a:cubicBezTo>
                  <a:pt x="8411728" y="2931040"/>
                  <a:pt x="8396239" y="2914119"/>
                  <a:pt x="8380397" y="2896659"/>
                </a:cubicBezTo>
                <a:close/>
                <a:moveTo>
                  <a:pt x="9831020" y="2871730"/>
                </a:moveTo>
                <a:lnTo>
                  <a:pt x="9827707" y="2915231"/>
                </a:lnTo>
                <a:cubicBezTo>
                  <a:pt x="9824540" y="2960178"/>
                  <a:pt x="9821168" y="3006017"/>
                  <a:pt x="9820699" y="3051540"/>
                </a:cubicBezTo>
                <a:cubicBezTo>
                  <a:pt x="9820458" y="3081589"/>
                  <a:pt x="9821664" y="3111470"/>
                  <a:pt x="9822525" y="3140814"/>
                </a:cubicBezTo>
                <a:cubicBezTo>
                  <a:pt x="9823738" y="3170696"/>
                  <a:pt x="9824947" y="3200579"/>
                  <a:pt x="9824704" y="3230628"/>
                </a:cubicBezTo>
                <a:cubicBezTo>
                  <a:pt x="9823869" y="3331557"/>
                  <a:pt x="9808712" y="3433224"/>
                  <a:pt x="9793821" y="3531652"/>
                </a:cubicBezTo>
                <a:cubicBezTo>
                  <a:pt x="9783066" y="3603683"/>
                  <a:pt x="9772446" y="3677150"/>
                  <a:pt x="9767436" y="3750864"/>
                </a:cubicBezTo>
                <a:cubicBezTo>
                  <a:pt x="9782786" y="3724954"/>
                  <a:pt x="9799440" y="3697443"/>
                  <a:pt x="9814477" y="3662531"/>
                </a:cubicBezTo>
                <a:cubicBezTo>
                  <a:pt x="9926754" y="3406015"/>
                  <a:pt x="9892054" y="3133900"/>
                  <a:pt x="9831020" y="2871730"/>
                </a:cubicBezTo>
                <a:close/>
                <a:moveTo>
                  <a:pt x="8380521" y="2850596"/>
                </a:moveTo>
                <a:cubicBezTo>
                  <a:pt x="8404481" y="2875897"/>
                  <a:pt x="8428794" y="2901731"/>
                  <a:pt x="8451446" y="2928627"/>
                </a:cubicBezTo>
                <a:cubicBezTo>
                  <a:pt x="8497446" y="2983517"/>
                  <a:pt x="8540828" y="3041610"/>
                  <a:pt x="8582269" y="3097880"/>
                </a:cubicBezTo>
                <a:cubicBezTo>
                  <a:pt x="8666744" y="3211700"/>
                  <a:pt x="8753998" y="3329876"/>
                  <a:pt x="8833783" y="3449753"/>
                </a:cubicBezTo>
                <a:cubicBezTo>
                  <a:pt x="8838143" y="3456162"/>
                  <a:pt x="8842503" y="3462572"/>
                  <a:pt x="8846863" y="3468981"/>
                </a:cubicBezTo>
                <a:cubicBezTo>
                  <a:pt x="8881714" y="3521040"/>
                  <a:pt x="8917610" y="3574725"/>
                  <a:pt x="8960046" y="3620389"/>
                </a:cubicBezTo>
                <a:cubicBezTo>
                  <a:pt x="8847240" y="3316219"/>
                  <a:pt x="8665033" y="3014288"/>
                  <a:pt x="8380521" y="2850596"/>
                </a:cubicBezTo>
                <a:close/>
                <a:moveTo>
                  <a:pt x="9854151" y="2642862"/>
                </a:moveTo>
                <a:cubicBezTo>
                  <a:pt x="9862376" y="2644690"/>
                  <a:pt x="9868748" y="2649859"/>
                  <a:pt x="9871341" y="2659697"/>
                </a:cubicBezTo>
                <a:cubicBezTo>
                  <a:pt x="9936549" y="2907705"/>
                  <a:pt x="10004418" y="3164740"/>
                  <a:pt x="9966678" y="3423399"/>
                </a:cubicBezTo>
                <a:cubicBezTo>
                  <a:pt x="9951724" y="3524170"/>
                  <a:pt x="9914841" y="3605244"/>
                  <a:pt x="9880832" y="3700562"/>
                </a:cubicBezTo>
                <a:cubicBezTo>
                  <a:pt x="9817639" y="3880472"/>
                  <a:pt x="9825316" y="4002022"/>
                  <a:pt x="9896024" y="4178295"/>
                </a:cubicBezTo>
                <a:lnTo>
                  <a:pt x="10028060" y="4267200"/>
                </a:lnTo>
                <a:lnTo>
                  <a:pt x="9651813" y="4267200"/>
                </a:lnTo>
                <a:lnTo>
                  <a:pt x="9814527" y="4248048"/>
                </a:lnTo>
                <a:cubicBezTo>
                  <a:pt x="9748431" y="4225943"/>
                  <a:pt x="9681848" y="4217991"/>
                  <a:pt x="9615182" y="4220499"/>
                </a:cubicBezTo>
                <a:cubicBezTo>
                  <a:pt x="9565183" y="4222381"/>
                  <a:pt x="9515136" y="4230147"/>
                  <a:pt x="9465210" y="4242240"/>
                </a:cubicBezTo>
                <a:lnTo>
                  <a:pt x="9387108" y="4267200"/>
                </a:lnTo>
                <a:lnTo>
                  <a:pt x="9268441" y="4267200"/>
                </a:lnTo>
                <a:lnTo>
                  <a:pt x="9307676" y="4251276"/>
                </a:lnTo>
                <a:cubicBezTo>
                  <a:pt x="9459842" y="4196603"/>
                  <a:pt x="9613869" y="4164948"/>
                  <a:pt x="9761570" y="4182283"/>
                </a:cubicBezTo>
                <a:cubicBezTo>
                  <a:pt x="9633677" y="4101602"/>
                  <a:pt x="9502269" y="4023929"/>
                  <a:pt x="9368237" y="3949470"/>
                </a:cubicBezTo>
                <a:cubicBezTo>
                  <a:pt x="9363677" y="3950852"/>
                  <a:pt x="9358768" y="3951697"/>
                  <a:pt x="9354614" y="3951288"/>
                </a:cubicBezTo>
                <a:cubicBezTo>
                  <a:pt x="9045666" y="4112095"/>
                  <a:pt x="8711508" y="4184792"/>
                  <a:pt x="8364351" y="4159267"/>
                </a:cubicBezTo>
                <a:cubicBezTo>
                  <a:pt x="8322605" y="4156073"/>
                  <a:pt x="8373028" y="4125362"/>
                  <a:pt x="8386567" y="4119760"/>
                </a:cubicBezTo>
                <a:cubicBezTo>
                  <a:pt x="8661942" y="4017222"/>
                  <a:pt x="8938634" y="3857115"/>
                  <a:pt x="9231713" y="3873539"/>
                </a:cubicBezTo>
                <a:cubicBezTo>
                  <a:pt x="9162796" y="3836374"/>
                  <a:pt x="9093324" y="3799562"/>
                  <a:pt x="9023301" y="3763109"/>
                </a:cubicBezTo>
                <a:cubicBezTo>
                  <a:pt x="9018245" y="3762512"/>
                  <a:pt x="9014299" y="3761207"/>
                  <a:pt x="9010556" y="3758998"/>
                </a:cubicBezTo>
                <a:cubicBezTo>
                  <a:pt x="8818026" y="3719652"/>
                  <a:pt x="8714888" y="3571783"/>
                  <a:pt x="8604324" y="3417171"/>
                </a:cubicBezTo>
                <a:cubicBezTo>
                  <a:pt x="8460937" y="3216099"/>
                  <a:pt x="8313620" y="2999153"/>
                  <a:pt x="8218577" y="2770227"/>
                </a:cubicBezTo>
                <a:cubicBezTo>
                  <a:pt x="8215211" y="2762227"/>
                  <a:pt x="8217371" y="2755481"/>
                  <a:pt x="8222774" y="2749954"/>
                </a:cubicBezTo>
                <a:cubicBezTo>
                  <a:pt x="8238990" y="2733370"/>
                  <a:pt x="8284424" y="2727735"/>
                  <a:pt x="8297623" y="2731935"/>
                </a:cubicBezTo>
                <a:cubicBezTo>
                  <a:pt x="8726387" y="2883841"/>
                  <a:pt x="8964880" y="3311498"/>
                  <a:pt x="9090618" y="3716225"/>
                </a:cubicBezTo>
                <a:cubicBezTo>
                  <a:pt x="9321070" y="3835548"/>
                  <a:pt x="9546131" y="3959850"/>
                  <a:pt x="9762441" y="4093587"/>
                </a:cubicBezTo>
                <a:cubicBezTo>
                  <a:pt x="9739891" y="4035197"/>
                  <a:pt x="9720655" y="3974696"/>
                  <a:pt x="9717826" y="3916719"/>
                </a:cubicBezTo>
                <a:cubicBezTo>
                  <a:pt x="9716379" y="3916883"/>
                  <a:pt x="9714371" y="3917401"/>
                  <a:pt x="9713123" y="3916663"/>
                </a:cubicBezTo>
                <a:cubicBezTo>
                  <a:pt x="9419408" y="3876118"/>
                  <a:pt x="9276568" y="3571232"/>
                  <a:pt x="9175594" y="3326950"/>
                </a:cubicBezTo>
                <a:cubicBezTo>
                  <a:pt x="9162477" y="3295477"/>
                  <a:pt x="9234580" y="3273123"/>
                  <a:pt x="9253941" y="3287566"/>
                </a:cubicBezTo>
                <a:cubicBezTo>
                  <a:pt x="9396995" y="3390749"/>
                  <a:pt x="9519263" y="3506453"/>
                  <a:pt x="9625671" y="3639960"/>
                </a:cubicBezTo>
                <a:cubicBezTo>
                  <a:pt x="9622492" y="3540061"/>
                  <a:pt x="9637797" y="3439839"/>
                  <a:pt x="9656881" y="3333361"/>
                </a:cubicBezTo>
                <a:cubicBezTo>
                  <a:pt x="9696972" y="3116116"/>
                  <a:pt x="9713720" y="2891570"/>
                  <a:pt x="9782066" y="2680771"/>
                </a:cubicBezTo>
                <a:cubicBezTo>
                  <a:pt x="9788129" y="2661952"/>
                  <a:pt x="9829478" y="2637374"/>
                  <a:pt x="9854151" y="2642862"/>
                </a:cubicBezTo>
                <a:close/>
                <a:moveTo>
                  <a:pt x="11114299" y="2390555"/>
                </a:moveTo>
                <a:lnTo>
                  <a:pt x="11113373" y="2392739"/>
                </a:lnTo>
                <a:lnTo>
                  <a:pt x="11117197" y="2394358"/>
                </a:lnTo>
                <a:cubicBezTo>
                  <a:pt x="11116333" y="2393349"/>
                  <a:pt x="11115474" y="2392343"/>
                  <a:pt x="11114299" y="2390555"/>
                </a:cubicBezTo>
                <a:close/>
                <a:moveTo>
                  <a:pt x="10506276" y="2118977"/>
                </a:moveTo>
                <a:cubicBezTo>
                  <a:pt x="10510550" y="2257918"/>
                  <a:pt x="10470507" y="2393544"/>
                  <a:pt x="10431542" y="2525128"/>
                </a:cubicBezTo>
                <a:cubicBezTo>
                  <a:pt x="10417502" y="2571972"/>
                  <a:pt x="10403548" y="2620144"/>
                  <a:pt x="10391375" y="2667145"/>
                </a:cubicBezTo>
                <a:cubicBezTo>
                  <a:pt x="10377290" y="2721696"/>
                  <a:pt x="10366481" y="2777642"/>
                  <a:pt x="10355047" y="2832031"/>
                </a:cubicBezTo>
                <a:lnTo>
                  <a:pt x="10336080" y="2927011"/>
                </a:lnTo>
                <a:cubicBezTo>
                  <a:pt x="10349636" y="2893472"/>
                  <a:pt x="10367643" y="2846374"/>
                  <a:pt x="10389394" y="2782834"/>
                </a:cubicBezTo>
                <a:cubicBezTo>
                  <a:pt x="10448427" y="2611467"/>
                  <a:pt x="10546967" y="2325483"/>
                  <a:pt x="10506276" y="2118977"/>
                </a:cubicBezTo>
                <a:close/>
                <a:moveTo>
                  <a:pt x="11538179" y="2090376"/>
                </a:moveTo>
                <a:cubicBezTo>
                  <a:pt x="11552237" y="2136248"/>
                  <a:pt x="11565750" y="2181883"/>
                  <a:pt x="11577479" y="2228695"/>
                </a:cubicBezTo>
                <a:lnTo>
                  <a:pt x="11586754" y="2266098"/>
                </a:lnTo>
                <a:cubicBezTo>
                  <a:pt x="11593656" y="2295423"/>
                  <a:pt x="11600787" y="2324193"/>
                  <a:pt x="11609011" y="2353427"/>
                </a:cubicBezTo>
                <a:cubicBezTo>
                  <a:pt x="11644349" y="2475257"/>
                  <a:pt x="11704023" y="2591295"/>
                  <a:pt x="11761579" y="2703223"/>
                </a:cubicBezTo>
                <a:cubicBezTo>
                  <a:pt x="11802170" y="2782214"/>
                  <a:pt x="11843944" y="2862994"/>
                  <a:pt x="11877711" y="2947465"/>
                </a:cubicBezTo>
                <a:cubicBezTo>
                  <a:pt x="11815017" y="2640863"/>
                  <a:pt x="11724956" y="2342636"/>
                  <a:pt x="11538179" y="2090376"/>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11488421" y="2034549"/>
                </a:moveTo>
                <a:cubicBezTo>
                  <a:pt x="11459234" y="2371132"/>
                  <a:pt x="11651925" y="2658088"/>
                  <a:pt x="11840356" y="2932293"/>
                </a:cubicBezTo>
                <a:cubicBezTo>
                  <a:pt x="11809128" y="2858555"/>
                  <a:pt x="11772688" y="2786473"/>
                  <a:pt x="11736331" y="2715710"/>
                </a:cubicBezTo>
                <a:cubicBezTo>
                  <a:pt x="11678147" y="2602235"/>
                  <a:pt x="11617611" y="2485181"/>
                  <a:pt x="11581560" y="2360474"/>
                </a:cubicBezTo>
                <a:cubicBezTo>
                  <a:pt x="11573334" y="2331239"/>
                  <a:pt x="11565889" y="2301693"/>
                  <a:pt x="11558442" y="2272139"/>
                </a:cubicBezTo>
                <a:lnTo>
                  <a:pt x="11549169" y="2234734"/>
                </a:lnTo>
                <a:cubicBezTo>
                  <a:pt x="11532130" y="2167007"/>
                  <a:pt x="11511443" y="2100302"/>
                  <a:pt x="11488421" y="2034549"/>
                </a:cubicBezTo>
                <a:close/>
                <a:moveTo>
                  <a:pt x="10468916" y="2032338"/>
                </a:moveTo>
                <a:cubicBezTo>
                  <a:pt x="10450533" y="2081859"/>
                  <a:pt x="10434093" y="2132840"/>
                  <a:pt x="10421480" y="2185446"/>
                </a:cubicBezTo>
                <a:cubicBezTo>
                  <a:pt x="10388668" y="2317695"/>
                  <a:pt x="10374105" y="2457032"/>
                  <a:pt x="10351264" y="2591574"/>
                </a:cubicBezTo>
                <a:cubicBezTo>
                  <a:pt x="10332355" y="2700098"/>
                  <a:pt x="10281261" y="2959166"/>
                  <a:pt x="10294485" y="2991809"/>
                </a:cubicBezTo>
                <a:lnTo>
                  <a:pt x="10327850" y="2826310"/>
                </a:lnTo>
                <a:cubicBezTo>
                  <a:pt x="10338741" y="2771690"/>
                  <a:pt x="10350331" y="2715434"/>
                  <a:pt x="10364099" y="2660098"/>
                </a:cubicBezTo>
                <a:cubicBezTo>
                  <a:pt x="10376185" y="2611783"/>
                  <a:pt x="10390682" y="2563843"/>
                  <a:pt x="10404725" y="2516991"/>
                </a:cubicBezTo>
                <a:cubicBezTo>
                  <a:pt x="10443463" y="2385961"/>
                  <a:pt x="10483500" y="2250332"/>
                  <a:pt x="10478071" y="2114122"/>
                </a:cubicBezTo>
                <a:cubicBezTo>
                  <a:pt x="10476867" y="2086568"/>
                  <a:pt x="10473555" y="2059413"/>
                  <a:pt x="10468916" y="2032338"/>
                </a:cubicBezTo>
                <a:close/>
                <a:moveTo>
                  <a:pt x="10573132" y="1991479"/>
                </a:moveTo>
                <a:cubicBezTo>
                  <a:pt x="10722027" y="2144650"/>
                  <a:pt x="10877543" y="2280670"/>
                  <a:pt x="11066880" y="2371770"/>
                </a:cubicBezTo>
                <a:cubicBezTo>
                  <a:pt x="10930664" y="2234271"/>
                  <a:pt x="10767866" y="2088089"/>
                  <a:pt x="10573132" y="1991479"/>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lnTo>
                  <a:pt x="5764974" y="2799609"/>
                </a:ln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10578769" y="1962963"/>
                </a:moveTo>
                <a:cubicBezTo>
                  <a:pt x="10773649" y="2057701"/>
                  <a:pt x="10936285" y="2201237"/>
                  <a:pt x="11073823" y="2338658"/>
                </a:cubicBezTo>
                <a:cubicBezTo>
                  <a:pt x="10938241" y="2169232"/>
                  <a:pt x="10752627" y="1968969"/>
                  <a:pt x="10578769" y="1962963"/>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9518298" y="1338235"/>
                </a:moveTo>
                <a:cubicBezTo>
                  <a:pt x="9531977" y="1651120"/>
                  <a:pt x="9677527" y="1999242"/>
                  <a:pt x="9838009" y="2272553"/>
                </a:cubicBezTo>
                <a:cubicBezTo>
                  <a:pt x="9825312" y="2235634"/>
                  <a:pt x="9815180" y="2197225"/>
                  <a:pt x="9805906" y="2159819"/>
                </a:cubicBezTo>
                <a:lnTo>
                  <a:pt x="9801623" y="2142555"/>
                </a:lnTo>
                <a:cubicBezTo>
                  <a:pt x="9756626" y="1964482"/>
                  <a:pt x="9698390" y="1787247"/>
                  <a:pt x="9628671" y="1617375"/>
                </a:cubicBezTo>
                <a:cubicBezTo>
                  <a:pt x="9618364" y="1593060"/>
                  <a:pt x="9608603" y="1568967"/>
                  <a:pt x="9598299" y="1544643"/>
                </a:cubicBezTo>
                <a:cubicBezTo>
                  <a:pt x="9570133" y="1477354"/>
                  <a:pt x="9541339" y="1408510"/>
                  <a:pt x="9518298" y="1338235"/>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9528078" y="1278636"/>
                </a:moveTo>
                <a:cubicBezTo>
                  <a:pt x="9552982" y="1365794"/>
                  <a:pt x="9588937" y="1451189"/>
                  <a:pt x="9623946" y="1534260"/>
                </a:cubicBezTo>
                <a:lnTo>
                  <a:pt x="9654858" y="1607218"/>
                </a:lnTo>
                <a:cubicBezTo>
                  <a:pt x="9724183" y="1774989"/>
                  <a:pt x="9781702" y="1949347"/>
                  <a:pt x="9826304" y="2125320"/>
                </a:cubicBezTo>
                <a:cubicBezTo>
                  <a:pt x="9794296" y="1963695"/>
                  <a:pt x="9753660" y="1804203"/>
                  <a:pt x="9701198" y="1646797"/>
                </a:cubicBezTo>
                <a:cubicBezTo>
                  <a:pt x="9655682" y="1511000"/>
                  <a:pt x="9586050" y="1397178"/>
                  <a:pt x="9528078" y="1278636"/>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9441752" y="1245311"/>
                </a:moveTo>
                <a:cubicBezTo>
                  <a:pt x="9367449" y="1271794"/>
                  <a:pt x="9313207" y="1329954"/>
                  <a:pt x="9278979" y="1406236"/>
                </a:cubicBezTo>
                <a:cubicBezTo>
                  <a:pt x="9261017" y="1445630"/>
                  <a:pt x="9242585" y="1502850"/>
                  <a:pt x="9235540" y="1546869"/>
                </a:cubicBezTo>
                <a:cubicBezTo>
                  <a:pt x="9223867" y="1618535"/>
                  <a:pt x="9230001" y="1614698"/>
                  <a:pt x="9264074" y="1557016"/>
                </a:cubicBezTo>
                <a:cubicBezTo>
                  <a:pt x="9325587" y="1454296"/>
                  <a:pt x="9384605" y="1349880"/>
                  <a:pt x="9441752" y="1245311"/>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cubicBezTo>
                  <a:pt x="6567440" y="1204628"/>
                  <a:pt x="6586456" y="1194658"/>
                  <a:pt x="6605473" y="1184686"/>
                </a:cubicBezTo>
                <a:cubicBezTo>
                  <a:pt x="6633823" y="1169483"/>
                  <a:pt x="6662531" y="1154778"/>
                  <a:pt x="6691602" y="1140573"/>
                </a:cubicBezTo>
                <a:close/>
                <a:moveTo>
                  <a:pt x="4002475" y="1037802"/>
                </a:moveTo>
                <a:cubicBezTo>
                  <a:pt x="4001933" y="1038196"/>
                  <a:pt x="4000861" y="1038973"/>
                  <a:pt x="4000324" y="1039362"/>
                </a:cubicBezTo>
                <a:cubicBezTo>
                  <a:pt x="4001046" y="1040360"/>
                  <a:pt x="4002134" y="1041861"/>
                  <a:pt x="4002862" y="1042866"/>
                </a:cubicBez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473491" y="3921431"/>
                  <a:pt x="1402113" y="4025542"/>
                  <a:pt x="1325720" y="4125411"/>
                </a:cubicBezTo>
                <a:lnTo>
                  <a:pt x="1206279" y="4267200"/>
                </a:lnTo>
                <a:lnTo>
                  <a:pt x="1115040" y="4267200"/>
                </a:lnTo>
                <a:lnTo>
                  <a:pt x="1258195" y="4099624"/>
                </a:lnTo>
                <a:cubicBezTo>
                  <a:pt x="1315987" y="4027073"/>
                  <a:pt x="1371166" y="3952247"/>
                  <a:pt x="1423113" y="3874565"/>
                </a:cubicBezTo>
                <a:lnTo>
                  <a:pt x="1260565" y="4031982"/>
                </a:lnTo>
                <a:cubicBezTo>
                  <a:pt x="1197929" y="4092559"/>
                  <a:pt x="1134310" y="4154329"/>
                  <a:pt x="1073327" y="4218727"/>
                </a:cubicBezTo>
                <a:lnTo>
                  <a:pt x="1032294" y="4267200"/>
                </a:lnTo>
                <a:lnTo>
                  <a:pt x="993830" y="4267200"/>
                </a:lnTo>
                <a:lnTo>
                  <a:pt x="1051860" y="4198693"/>
                </a:lnTo>
                <a:cubicBezTo>
                  <a:pt x="1113440" y="4133732"/>
                  <a:pt x="1177549" y="4071540"/>
                  <a:pt x="1240607" y="4010401"/>
                </a:cubicBezTo>
                <a:lnTo>
                  <a:pt x="1310106" y="3943217"/>
                </a:lnTo>
                <a:cubicBezTo>
                  <a:pt x="1174685" y="4033303"/>
                  <a:pt x="1054913" y="4139624"/>
                  <a:pt x="952103" y="4265972"/>
                </a:cubicBezTo>
                <a:lnTo>
                  <a:pt x="951207" y="4267200"/>
                </a:lnTo>
                <a:lnTo>
                  <a:pt x="862760" y="4267200"/>
                </a:lnTo>
                <a:lnTo>
                  <a:pt x="909145" y="4199225"/>
                </a:lnTo>
                <a:cubicBezTo>
                  <a:pt x="998789" y="4086824"/>
                  <a:pt x="1101084" y="3991246"/>
                  <a:pt x="1214067" y="3908561"/>
                </a:cubicBezTo>
                <a:cubicBezTo>
                  <a:pt x="1023317" y="3973399"/>
                  <a:pt x="824392" y="4020568"/>
                  <a:pt x="640967" y="4105601"/>
                </a:cubicBezTo>
                <a:cubicBezTo>
                  <a:pt x="549674" y="4147907"/>
                  <a:pt x="460581" y="4194508"/>
                  <a:pt x="372807" y="4243651"/>
                </a:cubicBezTo>
                <a:lnTo>
                  <a:pt x="332830" y="4267200"/>
                </a:lnTo>
                <a:lnTo>
                  <a:pt x="168301" y="4267200"/>
                </a:lnTo>
                <a:lnTo>
                  <a:pt x="278002" y="4201399"/>
                </a:lnTo>
                <a:cubicBezTo>
                  <a:pt x="359885" y="4153808"/>
                  <a:pt x="442683" y="4107866"/>
                  <a:pt x="527241" y="4065078"/>
                </a:cubicBezTo>
                <a:cubicBezTo>
                  <a:pt x="838255" y="3908281"/>
                  <a:pt x="1212318" y="3863093"/>
                  <a:pt x="1510397" y="3684705"/>
                </a:cubicBezTo>
                <a:cubicBezTo>
                  <a:pt x="1390337" y="3729510"/>
                  <a:pt x="1267181" y="3766747"/>
                  <a:pt x="1146550" y="3802012"/>
                </a:cubicBezTo>
                <a:cubicBezTo>
                  <a:pt x="997862" y="3845736"/>
                  <a:pt x="843568" y="3890871"/>
                  <a:pt x="698834" y="3952272"/>
                </a:cubicBezTo>
                <a:cubicBezTo>
                  <a:pt x="519814" y="4027898"/>
                  <a:pt x="352828" y="4127506"/>
                  <a:pt x="192528" y="4236299"/>
                </a:cubicBezTo>
                <a:lnTo>
                  <a:pt x="148586" y="4267200"/>
                </a:lnTo>
                <a:lnTo>
                  <a:pt x="98116" y="4267200"/>
                </a:lnTo>
                <a:lnTo>
                  <a:pt x="169669" y="4216852"/>
                </a:lnTo>
                <a:cubicBezTo>
                  <a:pt x="333361" y="4105506"/>
                  <a:pt x="504130" y="4002947"/>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ubicBezTo>
                  <a:pt x="1247578" y="3654578"/>
                  <a:pt x="1180153" y="3656293"/>
                  <a:pt x="1109304" y="3669030"/>
                </a:cubicBezTo>
                <a:cubicBezTo>
                  <a:pt x="794692" y="3725281"/>
                  <a:pt x="516258" y="3901624"/>
                  <a:pt x="258951" y="4111994"/>
                </a:cubicBezTo>
                <a:lnTo>
                  <a:pt x="80807" y="4267200"/>
                </a:lnTo>
                <a:lnTo>
                  <a:pt x="0" y="4267200"/>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12149131" y="959050"/>
                </a:moveTo>
                <a:cubicBezTo>
                  <a:pt x="12135265" y="975072"/>
                  <a:pt x="12121401" y="991089"/>
                  <a:pt x="12105664" y="1006960"/>
                </a:cubicBezTo>
                <a:cubicBezTo>
                  <a:pt x="12040174" y="1071943"/>
                  <a:pt x="11966532" y="1125748"/>
                  <a:pt x="11883102" y="1184424"/>
                </a:cubicBezTo>
                <a:cubicBezTo>
                  <a:pt x="11822339" y="1227583"/>
                  <a:pt x="11746281" y="1281016"/>
                  <a:pt x="11665174" y="1317493"/>
                </a:cubicBezTo>
                <a:cubicBezTo>
                  <a:pt x="11640620" y="1328342"/>
                  <a:pt x="11615753" y="1338416"/>
                  <a:pt x="11590337" y="1348256"/>
                </a:cubicBezTo>
                <a:cubicBezTo>
                  <a:pt x="11556383" y="1361567"/>
                  <a:pt x="11523739" y="1374791"/>
                  <a:pt x="11492588" y="1390573"/>
                </a:cubicBezTo>
                <a:cubicBezTo>
                  <a:pt x="11632969" y="1358579"/>
                  <a:pt x="11770492" y="1298342"/>
                  <a:pt x="11888865" y="1220988"/>
                </a:cubicBezTo>
                <a:cubicBezTo>
                  <a:pt x="11984266" y="1158366"/>
                  <a:pt x="12085135" y="1064584"/>
                  <a:pt x="12149131" y="959050"/>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12190084" y="854709"/>
                </a:moveTo>
                <a:cubicBezTo>
                  <a:pt x="12181324" y="863235"/>
                  <a:pt x="12172252" y="870980"/>
                  <a:pt x="12162947" y="879275"/>
                </a:cubicBezTo>
                <a:cubicBezTo>
                  <a:pt x="12028326" y="998039"/>
                  <a:pt x="11883371" y="1121443"/>
                  <a:pt x="11721478" y="1216434"/>
                </a:cubicBezTo>
                <a:lnTo>
                  <a:pt x="11680712" y="1239730"/>
                </a:lnTo>
                <a:cubicBezTo>
                  <a:pt x="11620220" y="1274640"/>
                  <a:pt x="11558177" y="1310180"/>
                  <a:pt x="11505347" y="1352837"/>
                </a:cubicBezTo>
                <a:cubicBezTo>
                  <a:pt x="11530133" y="1341442"/>
                  <a:pt x="11555544" y="1331600"/>
                  <a:pt x="11580962" y="1321759"/>
                </a:cubicBezTo>
                <a:cubicBezTo>
                  <a:pt x="11605590" y="1312227"/>
                  <a:pt x="11630227" y="1302697"/>
                  <a:pt x="11654234" y="1291618"/>
                </a:cubicBezTo>
                <a:cubicBezTo>
                  <a:pt x="11733018" y="1256083"/>
                  <a:pt x="11807521" y="1203284"/>
                  <a:pt x="11867274" y="1160983"/>
                </a:cubicBezTo>
                <a:cubicBezTo>
                  <a:pt x="11949151" y="1102940"/>
                  <a:pt x="12022324" y="1050225"/>
                  <a:pt x="12086035" y="986418"/>
                </a:cubicBezTo>
                <a:cubicBezTo>
                  <a:pt x="12128278" y="944429"/>
                  <a:pt x="12163191" y="899980"/>
                  <a:pt x="12190084" y="854709"/>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cubicBezTo>
                  <a:pt x="5405093" y="912428"/>
                  <a:pt x="5432627" y="913077"/>
                  <a:pt x="5460148" y="911442"/>
                </a:cubicBez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8924104" y="777000"/>
                </a:moveTo>
                <a:cubicBezTo>
                  <a:pt x="8923664" y="782606"/>
                  <a:pt x="8922673" y="787979"/>
                  <a:pt x="8921999" y="794136"/>
                </a:cubicBezTo>
                <a:cubicBezTo>
                  <a:pt x="8919582" y="810498"/>
                  <a:pt x="8917940" y="826538"/>
                  <a:pt x="8916066" y="843129"/>
                </a:cubicBezTo>
                <a:cubicBezTo>
                  <a:pt x="8910698" y="896870"/>
                  <a:pt x="8909926" y="951907"/>
                  <a:pt x="8909852" y="1005313"/>
                </a:cubicBezTo>
                <a:cubicBezTo>
                  <a:pt x="8907936" y="1206014"/>
                  <a:pt x="8906433" y="1413328"/>
                  <a:pt x="8936982" y="1614896"/>
                </a:cubicBezTo>
                <a:lnTo>
                  <a:pt x="8939706" y="1632791"/>
                </a:lnTo>
                <a:lnTo>
                  <a:pt x="8946691" y="1680170"/>
                </a:lnTo>
                <a:cubicBezTo>
                  <a:pt x="8947341" y="1669501"/>
                  <a:pt x="8947217" y="1659149"/>
                  <a:pt x="8947643" y="1649028"/>
                </a:cubicBezTo>
                <a:cubicBezTo>
                  <a:pt x="8950646" y="1394060"/>
                  <a:pt x="8954155" y="1130296"/>
                  <a:pt x="8931687" y="871628"/>
                </a:cubicBezTo>
                <a:lnTo>
                  <a:pt x="8929804" y="850229"/>
                </a:lnTo>
                <a:cubicBezTo>
                  <a:pt x="8927750" y="826182"/>
                  <a:pt x="8925696" y="802134"/>
                  <a:pt x="8924104" y="777000"/>
                </a:cubicBezTo>
                <a:close/>
                <a:moveTo>
                  <a:pt x="8951219" y="764662"/>
                </a:moveTo>
                <a:cubicBezTo>
                  <a:pt x="8952434" y="792211"/>
                  <a:pt x="8955277" y="820458"/>
                  <a:pt x="8957270" y="847698"/>
                </a:cubicBezTo>
                <a:lnTo>
                  <a:pt x="8959153" y="869097"/>
                </a:lnTo>
                <a:cubicBezTo>
                  <a:pt x="8981354" y="1119277"/>
                  <a:pt x="8978808" y="1373147"/>
                  <a:pt x="8976081" y="1619865"/>
                </a:cubicBezTo>
                <a:cubicBezTo>
                  <a:pt x="9043646" y="1335574"/>
                  <a:pt x="9035127" y="1045475"/>
                  <a:pt x="8951219" y="764662"/>
                </a:cubicBezTo>
                <a:close/>
                <a:moveTo>
                  <a:pt x="8898081" y="630137"/>
                </a:moveTo>
                <a:cubicBezTo>
                  <a:pt x="8735190" y="940376"/>
                  <a:pt x="8800852" y="1302315"/>
                  <a:pt x="8910095" y="1626691"/>
                </a:cubicBezTo>
                <a:lnTo>
                  <a:pt x="8908822" y="1619067"/>
                </a:lnTo>
                <a:cubicBezTo>
                  <a:pt x="8877873" y="1415398"/>
                  <a:pt x="8879292" y="1206762"/>
                  <a:pt x="8881669" y="1004967"/>
                </a:cubicBezTo>
                <a:cubicBezTo>
                  <a:pt x="8881975" y="951016"/>
                  <a:pt x="8882434" y="895204"/>
                  <a:pt x="8888265" y="840369"/>
                </a:cubicBezTo>
                <a:cubicBezTo>
                  <a:pt x="8890137" y="823783"/>
                  <a:pt x="8892011" y="807192"/>
                  <a:pt x="8894429" y="790831"/>
                </a:cubicBezTo>
                <a:cubicBezTo>
                  <a:pt x="8901122" y="737010"/>
                  <a:pt x="8907725" y="681866"/>
                  <a:pt x="8898081" y="630137"/>
                </a:cubicBezTo>
                <a:close/>
                <a:moveTo>
                  <a:pt x="11491396" y="623931"/>
                </a:moveTo>
                <a:cubicBezTo>
                  <a:pt x="11465686" y="637515"/>
                  <a:pt x="11440209" y="650546"/>
                  <a:pt x="11413329" y="662344"/>
                </a:cubicBezTo>
                <a:cubicBezTo>
                  <a:pt x="11268660" y="727282"/>
                  <a:pt x="11113102" y="758642"/>
                  <a:pt x="10966547" y="818916"/>
                </a:cubicBezTo>
                <a:cubicBezTo>
                  <a:pt x="10793574" y="889896"/>
                  <a:pt x="10652020" y="1008307"/>
                  <a:pt x="10498883" y="1111507"/>
                </a:cubicBezTo>
                <a:cubicBezTo>
                  <a:pt x="10559155" y="1098395"/>
                  <a:pt x="10616158" y="1067158"/>
                  <a:pt x="10671292" y="1035777"/>
                </a:cubicBezTo>
                <a:lnTo>
                  <a:pt x="10685894" y="1027151"/>
                </a:lnTo>
                <a:cubicBezTo>
                  <a:pt x="10821548" y="950027"/>
                  <a:pt x="10965272" y="882756"/>
                  <a:pt x="11104337" y="817377"/>
                </a:cubicBezTo>
                <a:cubicBezTo>
                  <a:pt x="11233375" y="757414"/>
                  <a:pt x="11364889" y="694633"/>
                  <a:pt x="11491396" y="623931"/>
                </a:cubicBezTo>
                <a:close/>
                <a:moveTo>
                  <a:pt x="10779304" y="584486"/>
                </a:moveTo>
                <a:cubicBezTo>
                  <a:pt x="10740583" y="648568"/>
                  <a:pt x="10699136" y="711502"/>
                  <a:pt x="10658378" y="772788"/>
                </a:cubicBezTo>
                <a:cubicBezTo>
                  <a:pt x="10594579" y="868744"/>
                  <a:pt x="10529620" y="967431"/>
                  <a:pt x="10475581" y="1070739"/>
                </a:cubicBezTo>
                <a:cubicBezTo>
                  <a:pt x="10578194" y="966751"/>
                  <a:pt x="10672522" y="819977"/>
                  <a:pt x="10735178" y="693281"/>
                </a:cubicBezTo>
                <a:close/>
                <a:moveTo>
                  <a:pt x="10132488" y="518596"/>
                </a:moveTo>
                <a:cubicBezTo>
                  <a:pt x="10047856" y="532980"/>
                  <a:pt x="9963302" y="548687"/>
                  <a:pt x="9879465" y="567273"/>
                </a:cubicBezTo>
                <a:cubicBezTo>
                  <a:pt x="9683016" y="611580"/>
                  <a:pt x="9523495" y="697916"/>
                  <a:pt x="9364243" y="809468"/>
                </a:cubicBezTo>
                <a:cubicBezTo>
                  <a:pt x="9364793" y="809701"/>
                  <a:pt x="9365336" y="809931"/>
                  <a:pt x="9366655" y="809848"/>
                </a:cubicBezTo>
                <a:cubicBezTo>
                  <a:pt x="9558665" y="728900"/>
                  <a:pt x="9742999" y="656935"/>
                  <a:pt x="9914233" y="596159"/>
                </a:cubicBezTo>
                <a:close/>
                <a:moveTo>
                  <a:pt x="10264524" y="501747"/>
                </a:moveTo>
                <a:lnTo>
                  <a:pt x="9922837" y="622979"/>
                </a:lnTo>
                <a:cubicBezTo>
                  <a:pt x="9763806" y="679263"/>
                  <a:pt x="9594234" y="745243"/>
                  <a:pt x="9416908" y="818889"/>
                </a:cubicBezTo>
                <a:cubicBezTo>
                  <a:pt x="9417689" y="818579"/>
                  <a:pt x="9417689" y="818579"/>
                  <a:pt x="9418234" y="818810"/>
                </a:cubicBezTo>
                <a:cubicBezTo>
                  <a:pt x="9717394" y="764555"/>
                  <a:pt x="10002904" y="633058"/>
                  <a:pt x="10264524" y="501747"/>
                </a:cubicBezTo>
                <a:close/>
                <a:moveTo>
                  <a:pt x="10802699" y="488163"/>
                </a:moveTo>
                <a:lnTo>
                  <a:pt x="10618739" y="734118"/>
                </a:lnTo>
                <a:lnTo>
                  <a:pt x="10604580" y="753877"/>
                </a:lnTo>
                <a:cubicBezTo>
                  <a:pt x="10575714" y="793161"/>
                  <a:pt x="10550336" y="828772"/>
                  <a:pt x="10529643" y="867004"/>
                </a:cubicBezTo>
                <a:cubicBezTo>
                  <a:pt x="10501301" y="918746"/>
                  <a:pt x="10479284" y="973805"/>
                  <a:pt x="10462194" y="1035452"/>
                </a:cubicBezTo>
                <a:cubicBezTo>
                  <a:pt x="10514547" y="939156"/>
                  <a:pt x="10575176" y="847655"/>
                  <a:pt x="10635117" y="757788"/>
                </a:cubicBezTo>
                <a:cubicBezTo>
                  <a:pt x="10692800" y="670189"/>
                  <a:pt x="10751735" y="581180"/>
                  <a:pt x="10802699" y="488163"/>
                </a:cubicBezTo>
                <a:close/>
                <a:moveTo>
                  <a:pt x="10359107" y="485136"/>
                </a:moveTo>
                <a:cubicBezTo>
                  <a:pt x="10100692" y="616512"/>
                  <a:pt x="9815681" y="755947"/>
                  <a:pt x="9515108" y="825701"/>
                </a:cubicBezTo>
                <a:cubicBezTo>
                  <a:pt x="9825509" y="831572"/>
                  <a:pt x="10104184" y="667562"/>
                  <a:pt x="10359107" y="485136"/>
                </a:cubicBezTo>
                <a:close/>
                <a:moveTo>
                  <a:pt x="11886089" y="483936"/>
                </a:moveTo>
                <a:cubicBezTo>
                  <a:pt x="11800033" y="547295"/>
                  <a:pt x="11710455" y="605296"/>
                  <a:pt x="11622890" y="661575"/>
                </a:cubicBezTo>
                <a:cubicBezTo>
                  <a:pt x="11437051" y="781189"/>
                  <a:pt x="11244843" y="905190"/>
                  <a:pt x="11038640" y="996875"/>
                </a:cubicBezTo>
                <a:cubicBezTo>
                  <a:pt x="10885656" y="1064725"/>
                  <a:pt x="10725662" y="1114166"/>
                  <a:pt x="10561310" y="1145020"/>
                </a:cubicBezTo>
                <a:cubicBezTo>
                  <a:pt x="10596460" y="1154752"/>
                  <a:pt x="10632933" y="1164394"/>
                  <a:pt x="10675127" y="1163586"/>
                </a:cubicBezTo>
                <a:cubicBezTo>
                  <a:pt x="10827145" y="1160350"/>
                  <a:pt x="10989398" y="1058435"/>
                  <a:pt x="11120351" y="990907"/>
                </a:cubicBezTo>
                <a:cubicBezTo>
                  <a:pt x="11302032" y="897860"/>
                  <a:pt x="11481110" y="797268"/>
                  <a:pt x="11648506" y="680145"/>
                </a:cubicBezTo>
                <a:cubicBezTo>
                  <a:pt x="11691733" y="649515"/>
                  <a:pt x="11821224" y="550475"/>
                  <a:pt x="11886089" y="483936"/>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10784544" y="465669"/>
                </a:moveTo>
                <a:cubicBezTo>
                  <a:pt x="10662409" y="521478"/>
                  <a:pt x="10422179" y="894258"/>
                  <a:pt x="10426419" y="1062158"/>
                </a:cubicBezTo>
                <a:cubicBezTo>
                  <a:pt x="10438657" y="1011968"/>
                  <a:pt x="10453241" y="965354"/>
                  <a:pt x="10471732" y="921679"/>
                </a:cubicBezTo>
                <a:cubicBezTo>
                  <a:pt x="10481672" y="898200"/>
                  <a:pt x="10492705" y="875187"/>
                  <a:pt x="10504824" y="852631"/>
                </a:cubicBezTo>
                <a:cubicBezTo>
                  <a:pt x="10526215" y="812759"/>
                  <a:pt x="10552604" y="776291"/>
                  <a:pt x="10582237" y="736692"/>
                </a:cubicBezTo>
                <a:lnTo>
                  <a:pt x="10596401" y="716935"/>
                </a:lnTo>
                <a:cubicBezTo>
                  <a:pt x="10661482" y="628604"/>
                  <a:pt x="10720448" y="548625"/>
                  <a:pt x="10784544" y="465669"/>
                </a:cubicBezTo>
                <a:close/>
                <a:moveTo>
                  <a:pt x="11916494" y="422768"/>
                </a:moveTo>
                <a:cubicBezTo>
                  <a:pt x="11840345" y="436884"/>
                  <a:pt x="11770712" y="482734"/>
                  <a:pt x="11703185" y="528178"/>
                </a:cubicBezTo>
                <a:lnTo>
                  <a:pt x="11680755" y="543149"/>
                </a:lnTo>
                <a:cubicBezTo>
                  <a:pt x="11503085" y="661715"/>
                  <a:pt x="11307002" y="753816"/>
                  <a:pt x="11116818" y="842623"/>
                </a:cubicBezTo>
                <a:cubicBezTo>
                  <a:pt x="10977992" y="907459"/>
                  <a:pt x="10835051" y="974411"/>
                  <a:pt x="10700164" y="1051220"/>
                </a:cubicBezTo>
                <a:lnTo>
                  <a:pt x="10685570" y="1059849"/>
                </a:lnTo>
                <a:cubicBezTo>
                  <a:pt x="10652486" y="1078679"/>
                  <a:pt x="10619176" y="1098052"/>
                  <a:pt x="10584288" y="1113543"/>
                </a:cubicBezTo>
                <a:cubicBezTo>
                  <a:pt x="10736655" y="1082118"/>
                  <a:pt x="10884823" y="1034762"/>
                  <a:pt x="11026698" y="971858"/>
                </a:cubicBezTo>
                <a:cubicBezTo>
                  <a:pt x="11231114" y="881353"/>
                  <a:pt x="11422542" y="757667"/>
                  <a:pt x="11607604" y="638368"/>
                </a:cubicBezTo>
                <a:cubicBezTo>
                  <a:pt x="11712249" y="570645"/>
                  <a:pt x="11819449" y="501435"/>
                  <a:pt x="11919452" y="423380"/>
                </a:cubicBezTo>
                <a:cubicBezTo>
                  <a:pt x="11918363" y="422918"/>
                  <a:pt x="11917811" y="422686"/>
                  <a:pt x="11916494" y="422768"/>
                </a:cubicBezTo>
                <a:close/>
                <a:moveTo>
                  <a:pt x="8148168" y="416949"/>
                </a:moveTo>
                <a:cubicBezTo>
                  <a:pt x="8041447" y="489578"/>
                  <a:pt x="7951585" y="589312"/>
                  <a:pt x="7862052" y="694330"/>
                </a:cubicBezTo>
                <a:lnTo>
                  <a:pt x="7808002" y="759654"/>
                </a:lnTo>
                <a:close/>
                <a:moveTo>
                  <a:pt x="8295299" y="416143"/>
                </a:moveTo>
                <a:cubicBezTo>
                  <a:pt x="8303328" y="454953"/>
                  <a:pt x="8309263" y="494162"/>
                  <a:pt x="8309124" y="534021"/>
                </a:cubicBezTo>
                <a:cubicBezTo>
                  <a:pt x="8309177" y="581042"/>
                  <a:pt x="8301211" y="627240"/>
                  <a:pt x="8293154" y="672115"/>
                </a:cubicBezTo>
                <a:cubicBezTo>
                  <a:pt x="8287455" y="703824"/>
                  <a:pt x="8281839" y="736857"/>
                  <a:pt x="8279099" y="769176"/>
                </a:cubicBezTo>
                <a:cubicBezTo>
                  <a:pt x="8271208" y="866910"/>
                  <a:pt x="8290164" y="965070"/>
                  <a:pt x="8309186" y="1060039"/>
                </a:cubicBezTo>
                <a:cubicBezTo>
                  <a:pt x="8338258" y="1208834"/>
                  <a:pt x="8368983" y="1362838"/>
                  <a:pt x="8410512" y="1511108"/>
                </a:cubicBezTo>
                <a:cubicBezTo>
                  <a:pt x="8445511" y="1186645"/>
                  <a:pt x="8463496" y="815698"/>
                  <a:pt x="8351657" y="521768"/>
                </a:cubicBezTo>
                <a:cubicBezTo>
                  <a:pt x="8336376" y="481820"/>
                  <a:pt x="8314355" y="448679"/>
                  <a:pt x="8295299" y="416143"/>
                </a:cubicBezTo>
                <a:close/>
                <a:moveTo>
                  <a:pt x="8266483" y="414244"/>
                </a:moveTo>
                <a:cubicBezTo>
                  <a:pt x="8162811" y="736679"/>
                  <a:pt x="8223592" y="1050836"/>
                  <a:pt x="8343425" y="1357811"/>
                </a:cubicBezTo>
                <a:cubicBezTo>
                  <a:pt x="8320496" y="1259904"/>
                  <a:pt x="8300994" y="1161513"/>
                  <a:pt x="8282114" y="1064671"/>
                </a:cubicBezTo>
                <a:cubicBezTo>
                  <a:pt x="8263238" y="967838"/>
                  <a:pt x="8243336" y="867346"/>
                  <a:pt x="8251298" y="766414"/>
                </a:cubicBezTo>
                <a:cubicBezTo>
                  <a:pt x="8253954" y="732777"/>
                  <a:pt x="8259797" y="699198"/>
                  <a:pt x="8265729" y="666939"/>
                </a:cubicBezTo>
                <a:cubicBezTo>
                  <a:pt x="8273319" y="623158"/>
                  <a:pt x="8281376" y="578281"/>
                  <a:pt x="8281494" y="533909"/>
                </a:cubicBezTo>
                <a:cubicBezTo>
                  <a:pt x="8281080" y="493822"/>
                  <a:pt x="8274834" y="453832"/>
                  <a:pt x="8266483" y="414244"/>
                </a:cubicBezTo>
                <a:close/>
                <a:moveTo>
                  <a:pt x="8140802" y="388720"/>
                </a:moveTo>
                <a:cubicBezTo>
                  <a:pt x="8028462" y="422924"/>
                  <a:pt x="7941106" y="490876"/>
                  <a:pt x="7860379" y="596411"/>
                </a:cubicBezTo>
                <a:cubicBezTo>
                  <a:pt x="7812773" y="658663"/>
                  <a:pt x="7772566" y="720182"/>
                  <a:pt x="7737688" y="790400"/>
                </a:cubicBezTo>
                <a:cubicBezTo>
                  <a:pt x="7733439" y="798902"/>
                  <a:pt x="7729892" y="805767"/>
                  <a:pt x="7726885" y="812869"/>
                </a:cubicBezTo>
                <a:cubicBezTo>
                  <a:pt x="7764906" y="767160"/>
                  <a:pt x="7802380" y="721219"/>
                  <a:pt x="7840490" y="676832"/>
                </a:cubicBezTo>
                <a:cubicBezTo>
                  <a:pt x="7933738" y="567590"/>
                  <a:pt x="8028101" y="463327"/>
                  <a:pt x="8140802" y="388720"/>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cubicBezTo>
                  <a:pt x="5242649" y="257191"/>
                  <a:pt x="5225558" y="257369"/>
                  <a:pt x="5208466" y="257550"/>
                </a:cubicBez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cubicBezTo>
                  <a:pt x="5227195" y="227945"/>
                  <a:pt x="5244285" y="227765"/>
                  <a:pt x="5261015" y="227087"/>
                </a:cubicBez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9095810" y="0"/>
                </a:moveTo>
                <a:lnTo>
                  <a:pt x="9215999" y="0"/>
                </a:lnTo>
                <a:lnTo>
                  <a:pt x="9250991" y="17650"/>
                </a:lnTo>
                <a:cubicBezTo>
                  <a:pt x="9345825" y="54329"/>
                  <a:pt x="9448424" y="64330"/>
                  <a:pt x="9551793" y="69947"/>
                </a:cubicBezTo>
                <a:cubicBezTo>
                  <a:pt x="9773323" y="81971"/>
                  <a:pt x="9993517" y="56091"/>
                  <a:pt x="10211701" y="15192"/>
                </a:cubicBezTo>
                <a:cubicBezTo>
                  <a:pt x="10030564" y="37013"/>
                  <a:pt x="9847820" y="45912"/>
                  <a:pt x="9665014" y="41266"/>
                </a:cubicBezTo>
                <a:cubicBezTo>
                  <a:pt x="9560295" y="38460"/>
                  <a:pt x="9467175" y="31066"/>
                  <a:pt x="9382567" y="18583"/>
                </a:cubicBezTo>
                <a:lnTo>
                  <a:pt x="9283159" y="0"/>
                </a:lnTo>
                <a:lnTo>
                  <a:pt x="9469266" y="0"/>
                </a:lnTo>
                <a:lnTo>
                  <a:pt x="9504117" y="4274"/>
                </a:lnTo>
                <a:cubicBezTo>
                  <a:pt x="9555272" y="8689"/>
                  <a:pt x="9609472" y="11637"/>
                  <a:pt x="9667223" y="13232"/>
                </a:cubicBezTo>
                <a:cubicBezTo>
                  <a:pt x="9740740" y="15225"/>
                  <a:pt x="9814266" y="15008"/>
                  <a:pt x="9887703" y="12601"/>
                </a:cubicBezTo>
                <a:lnTo>
                  <a:pt x="10088930" y="0"/>
                </a:lnTo>
                <a:lnTo>
                  <a:pt x="10544171" y="0"/>
                </a:lnTo>
                <a:lnTo>
                  <a:pt x="10392396" y="36772"/>
                </a:lnTo>
                <a:cubicBezTo>
                  <a:pt x="10070832" y="110795"/>
                  <a:pt x="9739873" y="167441"/>
                  <a:pt x="9413803" y="131277"/>
                </a:cubicBezTo>
                <a:cubicBezTo>
                  <a:pt x="9315472" y="120226"/>
                  <a:pt x="9243539" y="84460"/>
                  <a:pt x="9174626" y="44983"/>
                </a:cubicBezTo>
                <a:close/>
                <a:moveTo>
                  <a:pt x="8474998" y="0"/>
                </a:moveTo>
                <a:lnTo>
                  <a:pt x="8573502" y="0"/>
                </a:lnTo>
                <a:lnTo>
                  <a:pt x="8659539" y="117664"/>
                </a:lnTo>
                <a:cubicBezTo>
                  <a:pt x="8833725" y="341427"/>
                  <a:pt x="9029703" y="551148"/>
                  <a:pt x="9248507" y="743734"/>
                </a:cubicBezTo>
                <a:cubicBezTo>
                  <a:pt x="9268744" y="761313"/>
                  <a:pt x="9289217" y="778348"/>
                  <a:pt x="9309457" y="795932"/>
                </a:cubicBezTo>
                <a:cubicBezTo>
                  <a:pt x="9458210" y="686371"/>
                  <a:pt x="9607233" y="585288"/>
                  <a:pt x="9785496" y="530713"/>
                </a:cubicBezTo>
                <a:cubicBezTo>
                  <a:pt x="10009630" y="462073"/>
                  <a:pt x="10250992" y="434854"/>
                  <a:pt x="10482828" y="399738"/>
                </a:cubicBezTo>
                <a:cubicBezTo>
                  <a:pt x="10519933" y="394202"/>
                  <a:pt x="10478550" y="453937"/>
                  <a:pt x="10468382" y="461219"/>
                </a:cubicBezTo>
                <a:cubicBezTo>
                  <a:pt x="10161572" y="688641"/>
                  <a:pt x="9818370" y="924476"/>
                  <a:pt x="9430790" y="895589"/>
                </a:cubicBezTo>
                <a:cubicBezTo>
                  <a:pt x="9617112" y="1044003"/>
                  <a:pt x="9813963" y="1178199"/>
                  <a:pt x="10019780" y="1298815"/>
                </a:cubicBezTo>
                <a:cubicBezTo>
                  <a:pt x="10142151" y="1263712"/>
                  <a:pt x="10256792" y="1186061"/>
                  <a:pt x="10372218" y="1146081"/>
                </a:cubicBezTo>
                <a:cubicBezTo>
                  <a:pt x="10279439" y="901425"/>
                  <a:pt x="10751513" y="443317"/>
                  <a:pt x="10896429" y="310883"/>
                </a:cubicBezTo>
                <a:cubicBezTo>
                  <a:pt x="10907980" y="300321"/>
                  <a:pt x="10927341" y="295643"/>
                  <a:pt x="10919735" y="318176"/>
                </a:cubicBezTo>
                <a:cubicBezTo>
                  <a:pt x="10845552" y="531416"/>
                  <a:pt x="10769057" y="750112"/>
                  <a:pt x="10637064" y="935661"/>
                </a:cubicBezTo>
                <a:cubicBezTo>
                  <a:pt x="10618262" y="961821"/>
                  <a:pt x="10471373" y="1105010"/>
                  <a:pt x="10516995" y="1070245"/>
                </a:cubicBezTo>
                <a:cubicBezTo>
                  <a:pt x="10630585" y="984423"/>
                  <a:pt x="10740230" y="886628"/>
                  <a:pt x="10868835" y="815534"/>
                </a:cubicBezTo>
                <a:cubicBezTo>
                  <a:pt x="11133493" y="669415"/>
                  <a:pt x="11435682" y="612577"/>
                  <a:pt x="11704547" y="465665"/>
                </a:cubicBezTo>
                <a:cubicBezTo>
                  <a:pt x="11748194" y="441649"/>
                  <a:pt x="11962368" y="287033"/>
                  <a:pt x="12033562" y="350012"/>
                </a:cubicBezTo>
                <a:cubicBezTo>
                  <a:pt x="12042008" y="357446"/>
                  <a:pt x="12029170" y="377121"/>
                  <a:pt x="12025537" y="382666"/>
                </a:cubicBezTo>
                <a:cubicBezTo>
                  <a:pt x="11835636" y="694348"/>
                  <a:pt x="11402055" y="895784"/>
                  <a:pt x="11088649" y="1056676"/>
                </a:cubicBezTo>
                <a:cubicBezTo>
                  <a:pt x="10916755" y="1144851"/>
                  <a:pt x="10757473" y="1230645"/>
                  <a:pt x="10561600" y="1229477"/>
                </a:cubicBezTo>
                <a:cubicBezTo>
                  <a:pt x="10456897" y="1228927"/>
                  <a:pt x="10388434" y="1221837"/>
                  <a:pt x="10280797" y="1263181"/>
                </a:cubicBezTo>
                <a:cubicBezTo>
                  <a:pt x="10214114" y="1288380"/>
                  <a:pt x="10149765" y="1312641"/>
                  <a:pt x="10083376" y="1334114"/>
                </a:cubicBezTo>
                <a:cubicBezTo>
                  <a:pt x="10323674" y="1470609"/>
                  <a:pt x="10574467" y="1588379"/>
                  <a:pt x="10832582" y="1687356"/>
                </a:cubicBezTo>
                <a:cubicBezTo>
                  <a:pt x="10835145" y="1685866"/>
                  <a:pt x="10837160" y="1684144"/>
                  <a:pt x="10839263" y="1683743"/>
                </a:cubicBezTo>
                <a:cubicBezTo>
                  <a:pt x="11026680" y="1639479"/>
                  <a:pt x="11198523" y="1559010"/>
                  <a:pt x="11350910" y="1443899"/>
                </a:cubicBezTo>
                <a:cubicBezTo>
                  <a:pt x="11353302" y="1439761"/>
                  <a:pt x="11356166" y="1434532"/>
                  <a:pt x="11360346" y="1429225"/>
                </a:cubicBezTo>
                <a:cubicBezTo>
                  <a:pt x="11568454" y="1154547"/>
                  <a:pt x="11893126" y="995756"/>
                  <a:pt x="12167580" y="789523"/>
                </a:cubicBezTo>
                <a:lnTo>
                  <a:pt x="12192000" y="769876"/>
                </a:lnTo>
                <a:lnTo>
                  <a:pt x="12192000" y="802845"/>
                </a:lnTo>
                <a:lnTo>
                  <a:pt x="12173558" y="821317"/>
                </a:lnTo>
                <a:cubicBezTo>
                  <a:pt x="12156328" y="839775"/>
                  <a:pt x="12135859" y="862655"/>
                  <a:pt x="12117398" y="877374"/>
                </a:cubicBezTo>
                <a:cubicBezTo>
                  <a:pt x="11911342" y="1038644"/>
                  <a:pt x="11659100" y="1158472"/>
                  <a:pt x="11472926" y="1344259"/>
                </a:cubicBezTo>
                <a:cubicBezTo>
                  <a:pt x="11530856" y="1294104"/>
                  <a:pt x="11599815" y="1254410"/>
                  <a:pt x="11666978" y="1215889"/>
                </a:cubicBezTo>
                <a:cubicBezTo>
                  <a:pt x="11680568" y="1208123"/>
                  <a:pt x="11694155" y="1200357"/>
                  <a:pt x="11707200" y="1192361"/>
                </a:cubicBezTo>
                <a:cubicBezTo>
                  <a:pt x="11867081" y="1099094"/>
                  <a:pt x="12010478" y="976320"/>
                  <a:pt x="12144637" y="858646"/>
                </a:cubicBezTo>
                <a:lnTo>
                  <a:pt x="12192000" y="810414"/>
                </a:lnTo>
                <a:lnTo>
                  <a:pt x="12192000" y="916439"/>
                </a:lnTo>
                <a:lnTo>
                  <a:pt x="12150630" y="982925"/>
                </a:lnTo>
                <a:cubicBezTo>
                  <a:pt x="11972246" y="1237618"/>
                  <a:pt x="11719654" y="1416530"/>
                  <a:pt x="11389484" y="1469889"/>
                </a:cubicBezTo>
                <a:cubicBezTo>
                  <a:pt x="11249700" y="1582602"/>
                  <a:pt x="11093517" y="1667134"/>
                  <a:pt x="10923736" y="1721439"/>
                </a:cubicBezTo>
                <a:cubicBezTo>
                  <a:pt x="10979487" y="1741826"/>
                  <a:pt x="11035469" y="1761662"/>
                  <a:pt x="11091913" y="1780406"/>
                </a:cubicBezTo>
                <a:cubicBezTo>
                  <a:pt x="11318237" y="1855623"/>
                  <a:pt x="11544464" y="1908264"/>
                  <a:pt x="11771238" y="1944400"/>
                </a:cubicBezTo>
                <a:cubicBezTo>
                  <a:pt x="11775181" y="1939634"/>
                  <a:pt x="11778904" y="1935410"/>
                  <a:pt x="11783166" y="1931422"/>
                </a:cubicBezTo>
                <a:cubicBezTo>
                  <a:pt x="11885723" y="1797152"/>
                  <a:pt x="11990570" y="1669642"/>
                  <a:pt x="12131988" y="1574357"/>
                </a:cubicBezTo>
                <a:lnTo>
                  <a:pt x="12192000" y="1537429"/>
                </a:lnTo>
                <a:lnTo>
                  <a:pt x="12192000" y="1589108"/>
                </a:lnTo>
                <a:lnTo>
                  <a:pt x="12112105" y="1640352"/>
                </a:lnTo>
                <a:cubicBezTo>
                  <a:pt x="12011319" y="1713959"/>
                  <a:pt x="11928638" y="1801479"/>
                  <a:pt x="11849203" y="1900149"/>
                </a:cubicBezTo>
                <a:cubicBezTo>
                  <a:pt x="11883038" y="1876488"/>
                  <a:pt x="11915071" y="1849494"/>
                  <a:pt x="11946326" y="1822808"/>
                </a:cubicBezTo>
                <a:cubicBezTo>
                  <a:pt x="11980834" y="1792997"/>
                  <a:pt x="12017130" y="1762011"/>
                  <a:pt x="12055863" y="1735914"/>
                </a:cubicBezTo>
                <a:cubicBezTo>
                  <a:pt x="12086678" y="1714840"/>
                  <a:pt x="12119524" y="1696556"/>
                  <a:pt x="12150816" y="1678902"/>
                </a:cubicBezTo>
                <a:lnTo>
                  <a:pt x="12192000" y="1655121"/>
                </a:lnTo>
                <a:lnTo>
                  <a:pt x="12192000" y="1686869"/>
                </a:lnTo>
                <a:lnTo>
                  <a:pt x="12163772" y="1703058"/>
                </a:lnTo>
                <a:cubicBezTo>
                  <a:pt x="12132704" y="1720165"/>
                  <a:pt x="12100405" y="1738677"/>
                  <a:pt x="12070597" y="1758893"/>
                </a:cubicBezTo>
                <a:cubicBezTo>
                  <a:pt x="12033422" y="1784357"/>
                  <a:pt x="11997904" y="1815035"/>
                  <a:pt x="11963621" y="1844299"/>
                </a:cubicBezTo>
                <a:cubicBezTo>
                  <a:pt x="11938421" y="1865816"/>
                  <a:pt x="11913214" y="1887338"/>
                  <a:pt x="11886604" y="1907617"/>
                </a:cubicBezTo>
                <a:cubicBezTo>
                  <a:pt x="11977116" y="1884856"/>
                  <a:pt x="12067233" y="1841647"/>
                  <a:pt x="12153575" y="1786372"/>
                </a:cubicBezTo>
                <a:lnTo>
                  <a:pt x="12192000" y="1759693"/>
                </a:lnTo>
                <a:lnTo>
                  <a:pt x="12192000" y="1809459"/>
                </a:lnTo>
                <a:lnTo>
                  <a:pt x="12121362" y="1857561"/>
                </a:lnTo>
                <a:cubicBezTo>
                  <a:pt x="12048187" y="1902591"/>
                  <a:pt x="11972544" y="1939172"/>
                  <a:pt x="11895949" y="1963079"/>
                </a:cubicBezTo>
                <a:lnTo>
                  <a:pt x="12192000" y="1990579"/>
                </a:lnTo>
                <a:lnTo>
                  <a:pt x="12192000" y="2065582"/>
                </a:lnTo>
                <a:lnTo>
                  <a:pt x="12153918" y="2063926"/>
                </a:lnTo>
                <a:lnTo>
                  <a:pt x="12192000" y="2085104"/>
                </a:lnTo>
                <a:lnTo>
                  <a:pt x="12192000" y="2178471"/>
                </a:lnTo>
                <a:lnTo>
                  <a:pt x="12085355" y="2122457"/>
                </a:lnTo>
                <a:lnTo>
                  <a:pt x="12192000" y="2196158"/>
                </a:lnTo>
                <a:lnTo>
                  <a:pt x="12192000" y="2230374"/>
                </a:lnTo>
                <a:lnTo>
                  <a:pt x="12041237" y="2126309"/>
                </a:lnTo>
                <a:cubicBezTo>
                  <a:pt x="12076493" y="2177612"/>
                  <a:pt x="12124001" y="2222030"/>
                  <a:pt x="12174450" y="2262541"/>
                </a:cubicBezTo>
                <a:lnTo>
                  <a:pt x="12192000" y="2275857"/>
                </a:lnTo>
                <a:lnTo>
                  <a:pt x="12192000" y="2377131"/>
                </a:lnTo>
                <a:lnTo>
                  <a:pt x="12155801" y="2349925"/>
                </a:lnTo>
                <a:cubicBezTo>
                  <a:pt x="12047062" y="2264619"/>
                  <a:pt x="11950704" y="2181979"/>
                  <a:pt x="11930164" y="2041945"/>
                </a:cubicBezTo>
                <a:cubicBezTo>
                  <a:pt x="11807338" y="2027929"/>
                  <a:pt x="11684723" y="2008847"/>
                  <a:pt x="11561767" y="1984479"/>
                </a:cubicBezTo>
                <a:cubicBezTo>
                  <a:pt x="11829168" y="2318516"/>
                  <a:pt x="11916257" y="2737804"/>
                  <a:pt x="11987997" y="3153822"/>
                </a:cubicBezTo>
                <a:cubicBezTo>
                  <a:pt x="11991834" y="3176690"/>
                  <a:pt x="11945766" y="3233800"/>
                  <a:pt x="11926558" y="3203134"/>
                </a:cubicBezTo>
                <a:cubicBezTo>
                  <a:pt x="11688637" y="2826855"/>
                  <a:pt x="11343207" y="2452063"/>
                  <a:pt x="11440430" y="1973028"/>
                </a:cubicBezTo>
                <a:cubicBezTo>
                  <a:pt x="11441503" y="1968973"/>
                  <a:pt x="11443583" y="1964061"/>
                  <a:pt x="11446754" y="1959605"/>
                </a:cubicBezTo>
                <a:cubicBezTo>
                  <a:pt x="11314670" y="1929437"/>
                  <a:pt x="11182797" y="1894208"/>
                  <a:pt x="11050651" y="1850495"/>
                </a:cubicBezTo>
                <a:cubicBezTo>
                  <a:pt x="10825423" y="1775743"/>
                  <a:pt x="10604642" y="1687421"/>
                  <a:pt x="10389960" y="1586232"/>
                </a:cubicBezTo>
                <a:cubicBezTo>
                  <a:pt x="10423849" y="1697796"/>
                  <a:pt x="10481699" y="1805979"/>
                  <a:pt x="10500699" y="1913175"/>
                </a:cubicBezTo>
                <a:cubicBezTo>
                  <a:pt x="10502971" y="1915419"/>
                  <a:pt x="10505550" y="1918445"/>
                  <a:pt x="10507814" y="1920694"/>
                </a:cubicBezTo>
                <a:cubicBezTo>
                  <a:pt x="10511536" y="1916469"/>
                  <a:pt x="10515800" y="1912482"/>
                  <a:pt x="10518908" y="1911226"/>
                </a:cubicBezTo>
                <a:cubicBezTo>
                  <a:pt x="10803133" y="1788841"/>
                  <a:pt x="11118572" y="2264893"/>
                  <a:pt x="11258935" y="2442781"/>
                </a:cubicBezTo>
                <a:cubicBezTo>
                  <a:pt x="11271929" y="2459223"/>
                  <a:pt x="11230610" y="2515770"/>
                  <a:pt x="11211663" y="2510325"/>
                </a:cubicBezTo>
                <a:cubicBezTo>
                  <a:pt x="10952813" y="2437432"/>
                  <a:pt x="10754880" y="2286035"/>
                  <a:pt x="10571295" y="2105302"/>
                </a:cubicBezTo>
                <a:cubicBezTo>
                  <a:pt x="10593939" y="2333141"/>
                  <a:pt x="10477445" y="2625036"/>
                  <a:pt x="10435737" y="2805672"/>
                </a:cubicBezTo>
                <a:cubicBezTo>
                  <a:pt x="10398299" y="2965580"/>
                  <a:pt x="10359478" y="3078554"/>
                  <a:pt x="10206831" y="3151701"/>
                </a:cubicBezTo>
                <a:cubicBezTo>
                  <a:pt x="10193935" y="3157832"/>
                  <a:pt x="10194572" y="3142650"/>
                  <a:pt x="10196482" y="3135084"/>
                </a:cubicBezTo>
                <a:cubicBezTo>
                  <a:pt x="10274073" y="2811909"/>
                  <a:pt x="10304290" y="2478979"/>
                  <a:pt x="10381882" y="2155807"/>
                </a:cubicBezTo>
                <a:cubicBezTo>
                  <a:pt x="10395105" y="2100241"/>
                  <a:pt x="10437104" y="2020803"/>
                  <a:pt x="10439260" y="1962486"/>
                </a:cubicBezTo>
                <a:cubicBezTo>
                  <a:pt x="10439491" y="1961942"/>
                  <a:pt x="10439175" y="1961166"/>
                  <a:pt x="10439409" y="1960615"/>
                </a:cubicBezTo>
                <a:cubicBezTo>
                  <a:pt x="10439475" y="1957427"/>
                  <a:pt x="10440085" y="1954468"/>
                  <a:pt x="10439915" y="1951821"/>
                </a:cubicBezTo>
                <a:cubicBezTo>
                  <a:pt x="10433959" y="1836632"/>
                  <a:pt x="10332627" y="1683636"/>
                  <a:pt x="10314241" y="1556749"/>
                </a:cubicBezTo>
                <a:cubicBezTo>
                  <a:pt x="10313847" y="1554649"/>
                  <a:pt x="10314451" y="1551688"/>
                  <a:pt x="10315061" y="1548729"/>
                </a:cubicBezTo>
                <a:cubicBezTo>
                  <a:pt x="10038413" y="1412938"/>
                  <a:pt x="9774128" y="1254043"/>
                  <a:pt x="9526158" y="1071804"/>
                </a:cubicBezTo>
                <a:cubicBezTo>
                  <a:pt x="9586547" y="1245450"/>
                  <a:pt x="9699054" y="1407035"/>
                  <a:pt x="9758689" y="1585512"/>
                </a:cubicBezTo>
                <a:cubicBezTo>
                  <a:pt x="9851296" y="1860991"/>
                  <a:pt x="9909066" y="2144264"/>
                  <a:pt x="9941392" y="2432858"/>
                </a:cubicBezTo>
                <a:cubicBezTo>
                  <a:pt x="9942776" y="2446319"/>
                  <a:pt x="9898852" y="2512059"/>
                  <a:pt x="9887724" y="2495762"/>
                </a:cubicBezTo>
                <a:cubicBezTo>
                  <a:pt x="9758830" y="2305989"/>
                  <a:pt x="9675953" y="2083557"/>
                  <a:pt x="9587446" y="1872898"/>
                </a:cubicBezTo>
                <a:cubicBezTo>
                  <a:pt x="9504836" y="1675682"/>
                  <a:pt x="9450239" y="1492905"/>
                  <a:pt x="9462810" y="1288346"/>
                </a:cubicBezTo>
                <a:cubicBezTo>
                  <a:pt x="9416080" y="1372857"/>
                  <a:pt x="9368030" y="1457457"/>
                  <a:pt x="9318575" y="1540820"/>
                </a:cubicBezTo>
                <a:cubicBezTo>
                  <a:pt x="9284037" y="1599587"/>
                  <a:pt x="9257140" y="1661598"/>
                  <a:pt x="9191090" y="1688355"/>
                </a:cubicBezTo>
                <a:cubicBezTo>
                  <a:pt x="9186426" y="1690241"/>
                  <a:pt x="9179411" y="1688563"/>
                  <a:pt x="9177757" y="1683354"/>
                </a:cubicBezTo>
                <a:cubicBezTo>
                  <a:pt x="9143528" y="1583238"/>
                  <a:pt x="9220115" y="1420588"/>
                  <a:pt x="9274865" y="1336896"/>
                </a:cubicBezTo>
                <a:cubicBezTo>
                  <a:pt x="9324504" y="1260695"/>
                  <a:pt x="9393212" y="1200294"/>
                  <a:pt x="9478649" y="1173376"/>
                </a:cubicBezTo>
                <a:cubicBezTo>
                  <a:pt x="9479343" y="1171736"/>
                  <a:pt x="9480811" y="1169782"/>
                  <a:pt x="9482281" y="1167830"/>
                </a:cubicBezTo>
                <a:cubicBezTo>
                  <a:pt x="9463542" y="1119335"/>
                  <a:pt x="9448141" y="1069035"/>
                  <a:pt x="9438637" y="1015438"/>
                </a:cubicBezTo>
                <a:cubicBezTo>
                  <a:pt x="9438473" y="1012795"/>
                  <a:pt x="9438847" y="1010377"/>
                  <a:pt x="9439458" y="1007420"/>
                </a:cubicBezTo>
                <a:cubicBezTo>
                  <a:pt x="9356819" y="944106"/>
                  <a:pt x="9275563" y="877509"/>
                  <a:pt x="9197105" y="808882"/>
                </a:cubicBezTo>
                <a:cubicBezTo>
                  <a:pt x="9119732" y="740719"/>
                  <a:pt x="9045390" y="669969"/>
                  <a:pt x="8973607" y="597733"/>
                </a:cubicBezTo>
                <a:cubicBezTo>
                  <a:pt x="9117865" y="988437"/>
                  <a:pt x="9115639" y="1402749"/>
                  <a:pt x="8967512" y="1795211"/>
                </a:cubicBezTo>
                <a:cubicBezTo>
                  <a:pt x="8964595" y="1803635"/>
                  <a:pt x="8922055" y="1866099"/>
                  <a:pt x="8912526" y="1841464"/>
                </a:cubicBezTo>
                <a:cubicBezTo>
                  <a:pt x="8756044" y="1433999"/>
                  <a:pt x="8647107" y="967467"/>
                  <a:pt x="8893391" y="572788"/>
                </a:cubicBezTo>
                <a:cubicBezTo>
                  <a:pt x="8896018" y="568101"/>
                  <a:pt x="8899507" y="564428"/>
                  <a:pt x="8902990" y="560750"/>
                </a:cubicBezTo>
                <a:cubicBezTo>
                  <a:pt x="8907633" y="554349"/>
                  <a:pt x="8913596" y="547863"/>
                  <a:pt x="8919102" y="542471"/>
                </a:cubicBezTo>
                <a:cubicBezTo>
                  <a:pt x="8828814" y="448553"/>
                  <a:pt x="8743025" y="351231"/>
                  <a:pt x="8661728" y="250903"/>
                </a:cubicBezTo>
                <a:close/>
                <a:moveTo>
                  <a:pt x="8357758" y="0"/>
                </a:moveTo>
                <a:lnTo>
                  <a:pt x="8405492" y="0"/>
                </a:lnTo>
                <a:lnTo>
                  <a:pt x="8392083" y="30495"/>
                </a:lnTo>
                <a:cubicBezTo>
                  <a:pt x="8354166" y="121698"/>
                  <a:pt x="8324318" y="217584"/>
                  <a:pt x="8339888" y="306259"/>
                </a:cubicBezTo>
                <a:cubicBezTo>
                  <a:pt x="8364400" y="446040"/>
                  <a:pt x="8455049" y="577127"/>
                  <a:pt x="8473847" y="727373"/>
                </a:cubicBezTo>
                <a:cubicBezTo>
                  <a:pt x="8510300" y="1013846"/>
                  <a:pt x="8488635" y="1326579"/>
                  <a:pt x="8454081" y="1611960"/>
                </a:cubicBezTo>
                <a:cubicBezTo>
                  <a:pt x="8452268" y="1625361"/>
                  <a:pt x="8409518" y="1692886"/>
                  <a:pt x="8396000" y="1663986"/>
                </a:cubicBezTo>
                <a:cubicBezTo>
                  <a:pt x="8190763" y="1233305"/>
                  <a:pt x="8063839" y="818387"/>
                  <a:pt x="8238881" y="368438"/>
                </a:cubicBezTo>
                <a:lnTo>
                  <a:pt x="7668140" y="942511"/>
                </a:lnTo>
                <a:cubicBezTo>
                  <a:pt x="7658137" y="952438"/>
                  <a:pt x="7629107" y="972341"/>
                  <a:pt x="7637853" y="942567"/>
                </a:cubicBezTo>
                <a:cubicBezTo>
                  <a:pt x="7690270" y="771614"/>
                  <a:pt x="7793861" y="624255"/>
                  <a:pt x="7909649" y="489150"/>
                </a:cubicBezTo>
                <a:cubicBezTo>
                  <a:pt x="8010566" y="370919"/>
                  <a:pt x="8112174" y="322520"/>
                  <a:pt x="8256182" y="301724"/>
                </a:cubicBezTo>
                <a:cubicBezTo>
                  <a:pt x="8255907" y="293239"/>
                  <a:pt x="8255408" y="285302"/>
                  <a:pt x="8255912" y="276498"/>
                </a:cubicBezTo>
                <a:cubicBezTo>
                  <a:pt x="8260651" y="221208"/>
                  <a:pt x="8285427" y="155085"/>
                  <a:pt x="8315225" y="89075"/>
                </a:cubicBezTo>
                <a:close/>
                <a:moveTo>
                  <a:pt x="7497388" y="0"/>
                </a:moveTo>
                <a:lnTo>
                  <a:pt x="7560921" y="0"/>
                </a:lnTo>
                <a:lnTo>
                  <a:pt x="7546742" y="68966"/>
                </a:lnTo>
                <a:cubicBezTo>
                  <a:pt x="7513334" y="225436"/>
                  <a:pt x="7494394" y="379659"/>
                  <a:pt x="7488853" y="535687"/>
                </a:cubicBezTo>
                <a:lnTo>
                  <a:pt x="7529509" y="380358"/>
                </a:lnTo>
                <a:cubicBezTo>
                  <a:pt x="7546426" y="316055"/>
                  <a:pt x="7563725" y="249346"/>
                  <a:pt x="7585939" y="184712"/>
                </a:cubicBezTo>
                <a:cubicBezTo>
                  <a:pt x="7597162" y="152119"/>
                  <a:pt x="7609478" y="119997"/>
                  <a:pt x="7621792" y="87864"/>
                </a:cubicBezTo>
                <a:lnTo>
                  <a:pt x="7654204" y="0"/>
                </a:lnTo>
                <a:lnTo>
                  <a:pt x="7683986" y="0"/>
                </a:lnTo>
                <a:lnTo>
                  <a:pt x="7647914" y="97640"/>
                </a:lnTo>
                <a:cubicBezTo>
                  <a:pt x="7635833" y="129221"/>
                  <a:pt x="7623516" y="161350"/>
                  <a:pt x="7612524" y="193392"/>
                </a:cubicBezTo>
                <a:cubicBezTo>
                  <a:pt x="7590775" y="256933"/>
                  <a:pt x="7573702" y="323103"/>
                  <a:pt x="7557013" y="386853"/>
                </a:cubicBezTo>
                <a:lnTo>
                  <a:pt x="7517286" y="539999"/>
                </a:lnTo>
                <a:cubicBezTo>
                  <a:pt x="7579804" y="409054"/>
                  <a:pt x="7648790" y="283748"/>
                  <a:pt x="7704204" y="152292"/>
                </a:cubicBezTo>
                <a:lnTo>
                  <a:pt x="7756975" y="0"/>
                </a:lnTo>
                <a:lnTo>
                  <a:pt x="7837329" y="0"/>
                </a:lnTo>
                <a:lnTo>
                  <a:pt x="7821760" y="65656"/>
                </a:lnTo>
                <a:cubicBezTo>
                  <a:pt x="7739780" y="311007"/>
                  <a:pt x="7576279" y="519263"/>
                  <a:pt x="7488925" y="763628"/>
                </a:cubicBezTo>
                <a:cubicBezTo>
                  <a:pt x="7478308" y="793254"/>
                  <a:pt x="7422482" y="826275"/>
                  <a:pt x="7419999" y="774360"/>
                </a:cubicBezTo>
                <a:cubicBezTo>
                  <a:pt x="7407159" y="524115"/>
                  <a:pt x="7434412" y="279259"/>
                  <a:pt x="7487820" y="37416"/>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cubicBezTo>
                  <a:pt x="6396578" y="1848113"/>
                  <a:pt x="6466739" y="1878148"/>
                  <a:pt x="6537433" y="1907790"/>
                </a:cubicBez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7" name="Rectangle 16">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457201"/>
            <a:ext cx="11277600" cy="5943598"/>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00967E36-C5E5-C228-D3BE-45F69D84B7DF}"/>
              </a:ext>
            </a:extLst>
          </p:cNvPr>
          <p:cNvSpPr>
            <a:spLocks noGrp="1"/>
          </p:cNvSpPr>
          <p:nvPr>
            <p:ph type="title"/>
          </p:nvPr>
        </p:nvSpPr>
        <p:spPr>
          <a:xfrm>
            <a:off x="1143000" y="990599"/>
            <a:ext cx="9906000" cy="685800"/>
          </a:xfrm>
        </p:spPr>
        <p:txBody>
          <a:bodyPr anchor="t">
            <a:normAutofit/>
          </a:bodyPr>
          <a:lstStyle/>
          <a:p>
            <a:r>
              <a:rPr lang="en-US" sz="4000"/>
              <a:t>More Hofstede</a:t>
            </a:r>
          </a:p>
        </p:txBody>
      </p:sp>
      <p:graphicFrame>
        <p:nvGraphicFramePr>
          <p:cNvPr id="5" name="Content Placeholder 2">
            <a:extLst>
              <a:ext uri="{FF2B5EF4-FFF2-40B4-BE49-F238E27FC236}">
                <a16:creationId xmlns:a16="http://schemas.microsoft.com/office/drawing/2014/main" id="{00218D57-9532-67AB-AB3E-F10146AAA944}"/>
              </a:ext>
            </a:extLst>
          </p:cNvPr>
          <p:cNvGraphicFramePr>
            <a:graphicFrameLocks noGrp="1"/>
          </p:cNvGraphicFramePr>
          <p:nvPr>
            <p:ph idx="1"/>
            <p:extLst>
              <p:ext uri="{D42A27DB-BD31-4B8C-83A1-F6EECF244321}">
                <p14:modId xmlns:p14="http://schemas.microsoft.com/office/powerpoint/2010/main" val="2023035342"/>
              </p:ext>
            </p:extLst>
          </p:nvPr>
        </p:nvGraphicFramePr>
        <p:xfrm>
          <a:off x="685800" y="2137228"/>
          <a:ext cx="10820400" cy="37337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3633809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B9EEAA-A422-26B5-40BF-FDE808E07228}"/>
              </a:ext>
            </a:extLst>
          </p:cNvPr>
          <p:cNvSpPr>
            <a:spLocks noGrp="1"/>
          </p:cNvSpPr>
          <p:nvPr>
            <p:ph type="title"/>
          </p:nvPr>
        </p:nvSpPr>
        <p:spPr>
          <a:xfrm>
            <a:off x="586478" y="1683756"/>
            <a:ext cx="3115265" cy="2396359"/>
          </a:xfrm>
        </p:spPr>
        <p:txBody>
          <a:bodyPr anchor="b">
            <a:normAutofit/>
          </a:bodyPr>
          <a:lstStyle/>
          <a:p>
            <a:pPr algn="r"/>
            <a:r>
              <a:rPr lang="en-US" sz="4000">
                <a:solidFill>
                  <a:srgbClr val="FFFFFF"/>
                </a:solidFill>
              </a:rPr>
              <a:t>Hofstede</a:t>
            </a:r>
          </a:p>
        </p:txBody>
      </p:sp>
      <p:graphicFrame>
        <p:nvGraphicFramePr>
          <p:cNvPr id="5" name="Content Placeholder 2">
            <a:extLst>
              <a:ext uri="{FF2B5EF4-FFF2-40B4-BE49-F238E27FC236}">
                <a16:creationId xmlns:a16="http://schemas.microsoft.com/office/drawing/2014/main" id="{E556A2BF-30F9-36C0-4709-4E41E6E4FB9D}"/>
              </a:ext>
            </a:extLst>
          </p:cNvPr>
          <p:cNvGraphicFramePr>
            <a:graphicFrameLocks noGrp="1"/>
          </p:cNvGraphicFramePr>
          <p:nvPr>
            <p:ph idx="1"/>
            <p:extLst>
              <p:ext uri="{D42A27DB-BD31-4B8C-83A1-F6EECF244321}">
                <p14:modId xmlns:p14="http://schemas.microsoft.com/office/powerpoint/2010/main" val="1492434962"/>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2410976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526C282-C644-D8CA-1724-860FF736364F}"/>
              </a:ext>
            </a:extLst>
          </p:cNvPr>
          <p:cNvSpPr>
            <a:spLocks noGrp="1"/>
          </p:cNvSpPr>
          <p:nvPr>
            <p:ph type="title"/>
          </p:nvPr>
        </p:nvSpPr>
        <p:spPr>
          <a:xfrm>
            <a:off x="586478" y="1683756"/>
            <a:ext cx="3115265" cy="2396359"/>
          </a:xfrm>
        </p:spPr>
        <p:txBody>
          <a:bodyPr anchor="b">
            <a:normAutofit/>
          </a:bodyPr>
          <a:lstStyle/>
          <a:p>
            <a:pPr algn="r"/>
            <a:r>
              <a:rPr lang="en-US" sz="4000">
                <a:solidFill>
                  <a:srgbClr val="FFFFFF"/>
                </a:solidFill>
              </a:rPr>
              <a:t>Trompenaar's Theory of Relationships</a:t>
            </a:r>
          </a:p>
        </p:txBody>
      </p:sp>
      <p:graphicFrame>
        <p:nvGraphicFramePr>
          <p:cNvPr id="5" name="Content Placeholder 2">
            <a:extLst>
              <a:ext uri="{FF2B5EF4-FFF2-40B4-BE49-F238E27FC236}">
                <a16:creationId xmlns:a16="http://schemas.microsoft.com/office/drawing/2014/main" id="{CE5D9835-6A49-D895-19AD-8F82008754EF}"/>
              </a:ext>
            </a:extLst>
          </p:cNvPr>
          <p:cNvGraphicFramePr>
            <a:graphicFrameLocks noGrp="1"/>
          </p:cNvGraphicFramePr>
          <p:nvPr>
            <p:ph idx="1"/>
            <p:extLst>
              <p:ext uri="{D42A27DB-BD31-4B8C-83A1-F6EECF244321}">
                <p14:modId xmlns:p14="http://schemas.microsoft.com/office/powerpoint/2010/main" val="2184321872"/>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0338805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4915242-9627-C1E6-24B0-394DB994BDD8}"/>
              </a:ext>
            </a:extLst>
          </p:cNvPr>
          <p:cNvSpPr>
            <a:spLocks noGrp="1"/>
          </p:cNvSpPr>
          <p:nvPr>
            <p:ph type="title"/>
          </p:nvPr>
        </p:nvSpPr>
        <p:spPr>
          <a:xfrm>
            <a:off x="686834" y="1153572"/>
            <a:ext cx="3200400" cy="4461163"/>
          </a:xfrm>
        </p:spPr>
        <p:txBody>
          <a:bodyPr>
            <a:normAutofit/>
          </a:bodyPr>
          <a:lstStyle/>
          <a:p>
            <a:r>
              <a:rPr lang="en-US">
                <a:solidFill>
                  <a:srgbClr val="FFFFFF"/>
                </a:solidFill>
              </a:rPr>
              <a:t>Cross-cultural management</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510AD177-5880-882F-DD80-A5310F3A1D26}"/>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dirty="0"/>
              <a:t>Senior managers need to understand all the things that are different about doing business in different countries, and how they can be managed</a:t>
            </a:r>
          </a:p>
          <a:p>
            <a:r>
              <a:rPr lang="en-US" dirty="0"/>
              <a:t>Global </a:t>
            </a:r>
            <a:r>
              <a:rPr lang="en-US" dirty="0" err="1"/>
              <a:t>labour</a:t>
            </a:r>
            <a:r>
              <a:rPr lang="en-US" dirty="0"/>
              <a:t> market – challenges</a:t>
            </a:r>
          </a:p>
          <a:p>
            <a:pPr lvl="1">
              <a:buFont typeface="Courier New" panose="020B0604020202020204" pitchFamily="34" charset="0"/>
              <a:buChar char="o"/>
            </a:pPr>
            <a:r>
              <a:rPr lang="en-US" dirty="0"/>
              <a:t>Deployment</a:t>
            </a:r>
          </a:p>
          <a:p>
            <a:pPr lvl="1">
              <a:buFont typeface="Courier New" panose="020B0604020202020204" pitchFamily="34" charset="0"/>
              <a:buChar char="o"/>
            </a:pPr>
            <a:r>
              <a:rPr lang="en-US" dirty="0"/>
              <a:t>Dissemination of knowledge, innovation and effective practice</a:t>
            </a:r>
          </a:p>
          <a:p>
            <a:pPr lvl="1">
              <a:buFont typeface="Courier New" panose="020B0604020202020204" pitchFamily="34" charset="0"/>
              <a:buChar char="o"/>
            </a:pPr>
            <a:r>
              <a:rPr lang="en-US" dirty="0"/>
              <a:t>Identification and development of talent</a:t>
            </a:r>
          </a:p>
        </p:txBody>
      </p:sp>
    </p:spTree>
    <p:extLst>
      <p:ext uri="{BB962C8B-B14F-4D97-AF65-F5344CB8AC3E}">
        <p14:creationId xmlns:p14="http://schemas.microsoft.com/office/powerpoint/2010/main" val="26016578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A8E788-47DB-53D3-FD54-232BC6817A50}"/>
              </a:ext>
            </a:extLst>
          </p:cNvPr>
          <p:cNvSpPr>
            <a:spLocks noGrp="1"/>
          </p:cNvSpPr>
          <p:nvPr>
            <p:ph type="title"/>
          </p:nvPr>
        </p:nvSpPr>
        <p:spPr>
          <a:xfrm>
            <a:off x="761803" y="350196"/>
            <a:ext cx="4646904" cy="1624520"/>
          </a:xfrm>
        </p:spPr>
        <p:txBody>
          <a:bodyPr anchor="ctr">
            <a:normAutofit/>
          </a:bodyPr>
          <a:lstStyle/>
          <a:p>
            <a:r>
              <a:rPr lang="en-US" sz="3700"/>
              <a:t>Cross-cultural management - defined</a:t>
            </a:r>
          </a:p>
        </p:txBody>
      </p:sp>
      <p:sp>
        <p:nvSpPr>
          <p:cNvPr id="3" name="Content Placeholder 2">
            <a:extLst>
              <a:ext uri="{FF2B5EF4-FFF2-40B4-BE49-F238E27FC236}">
                <a16:creationId xmlns:a16="http://schemas.microsoft.com/office/drawing/2014/main" id="{397DA842-10AF-B763-3062-6D10CE616151}"/>
              </a:ext>
            </a:extLst>
          </p:cNvPr>
          <p:cNvSpPr>
            <a:spLocks noGrp="1"/>
          </p:cNvSpPr>
          <p:nvPr>
            <p:ph idx="1"/>
          </p:nvPr>
        </p:nvSpPr>
        <p:spPr>
          <a:xfrm>
            <a:off x="761802" y="2743200"/>
            <a:ext cx="4646905" cy="3613149"/>
          </a:xfrm>
        </p:spPr>
        <p:txBody>
          <a:bodyPr vert="horz" lIns="91440" tIns="45720" rIns="91440" bIns="45720" rtlCol="0" anchor="ctr">
            <a:normAutofit/>
          </a:bodyPr>
          <a:lstStyle/>
          <a:p>
            <a:r>
              <a:rPr lang="en-US" sz="1900" dirty="0"/>
              <a:t>Seeking to explain the </a:t>
            </a:r>
            <a:r>
              <a:rPr lang="en-US" sz="1900" dirty="0" err="1"/>
              <a:t>behaviour</a:t>
            </a:r>
            <a:r>
              <a:rPr lang="en-US" sz="1900" dirty="0"/>
              <a:t> of people in </a:t>
            </a:r>
            <a:r>
              <a:rPr lang="en-US" sz="1900" dirty="0" err="1"/>
              <a:t>organisations</a:t>
            </a:r>
            <a:r>
              <a:rPr lang="en-US" sz="1900" dirty="0"/>
              <a:t> around the world (Adler 2002) and directing people in how to work in </a:t>
            </a:r>
            <a:r>
              <a:rPr lang="en-US" sz="1900" dirty="0" err="1"/>
              <a:t>organisations</a:t>
            </a:r>
            <a:r>
              <a:rPr lang="en-US" sz="1900" dirty="0"/>
              <a:t> with people from many different countries</a:t>
            </a:r>
          </a:p>
          <a:p>
            <a:r>
              <a:rPr lang="en-US" sz="1900" dirty="0"/>
              <a:t>Seeks to describe and compare </a:t>
            </a:r>
            <a:r>
              <a:rPr lang="en-US" sz="1900" dirty="0" err="1"/>
              <a:t>organisational</a:t>
            </a:r>
            <a:r>
              <a:rPr lang="en-US" sz="1900" dirty="0"/>
              <a:t> </a:t>
            </a:r>
            <a:r>
              <a:rPr lang="en-US" sz="1900" dirty="0" err="1"/>
              <a:t>behaviour</a:t>
            </a:r>
            <a:r>
              <a:rPr lang="en-US" sz="1900" dirty="0"/>
              <a:t> across countries and cultures</a:t>
            </a:r>
          </a:p>
          <a:p>
            <a:r>
              <a:rPr lang="en-US" sz="1900"/>
              <a:t>Another strand focuses on how companies manage the impact of moving employees around the world</a:t>
            </a:r>
          </a:p>
        </p:txBody>
      </p:sp>
      <p:pic>
        <p:nvPicPr>
          <p:cNvPr id="5" name="Picture 4" descr="World map formed by people united">
            <a:extLst>
              <a:ext uri="{FF2B5EF4-FFF2-40B4-BE49-F238E27FC236}">
                <a16:creationId xmlns:a16="http://schemas.microsoft.com/office/drawing/2014/main" id="{5A4765F2-CCC2-9A1E-2681-8F3B08418619}"/>
              </a:ext>
            </a:extLst>
          </p:cNvPr>
          <p:cNvPicPr>
            <a:picLocks noChangeAspect="1"/>
          </p:cNvPicPr>
          <p:nvPr/>
        </p:nvPicPr>
        <p:blipFill>
          <a:blip r:embed="rId2"/>
          <a:srcRect l="24494" r="23015" b="-3"/>
          <a:stretch>
            <a:fillRect/>
          </a:stretch>
        </p:blipFill>
        <p:spPr>
          <a:xfrm>
            <a:off x="6096000" y="1"/>
            <a:ext cx="6102825" cy="6858000"/>
          </a:xfrm>
          <a:prstGeom prst="rect">
            <a:avLst/>
          </a:prstGeom>
        </p:spPr>
      </p:pic>
    </p:spTree>
    <p:extLst>
      <p:ext uri="{BB962C8B-B14F-4D97-AF65-F5344CB8AC3E}">
        <p14:creationId xmlns:p14="http://schemas.microsoft.com/office/powerpoint/2010/main" val="333697725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61F79A-38A3-B977-9904-577039A1F226}"/>
              </a:ext>
            </a:extLst>
          </p:cNvPr>
          <p:cNvSpPr>
            <a:spLocks noGrp="1"/>
          </p:cNvSpPr>
          <p:nvPr>
            <p:ph type="title"/>
          </p:nvPr>
        </p:nvSpPr>
        <p:spPr/>
        <p:txBody>
          <a:bodyPr/>
          <a:lstStyle/>
          <a:p>
            <a:r>
              <a:rPr lang="en-US" dirty="0"/>
              <a:t>Core activities of international HRM</a:t>
            </a:r>
          </a:p>
        </p:txBody>
      </p:sp>
      <p:sp>
        <p:nvSpPr>
          <p:cNvPr id="3" name="Content Placeholder 2">
            <a:extLst>
              <a:ext uri="{FF2B5EF4-FFF2-40B4-BE49-F238E27FC236}">
                <a16:creationId xmlns:a16="http://schemas.microsoft.com/office/drawing/2014/main" id="{91BEE46E-DF84-EEC4-9A05-584F7DBC5DF6}"/>
              </a:ext>
            </a:extLst>
          </p:cNvPr>
          <p:cNvSpPr>
            <a:spLocks noGrp="1"/>
          </p:cNvSpPr>
          <p:nvPr>
            <p:ph idx="1"/>
          </p:nvPr>
        </p:nvSpPr>
        <p:spPr/>
        <p:txBody>
          <a:bodyPr vert="horz" lIns="91440" tIns="45720" rIns="91440" bIns="45720" rtlCol="0" anchor="t">
            <a:normAutofit/>
          </a:bodyPr>
          <a:lstStyle/>
          <a:p>
            <a:r>
              <a:rPr lang="en-US" dirty="0"/>
              <a:t>Understanding domestic management arrangements and traditions in each country in which the company operates, as well as the national business environment</a:t>
            </a:r>
          </a:p>
          <a:p>
            <a:r>
              <a:rPr lang="en-US" dirty="0"/>
              <a:t>Developing ways of working and managing that represent the most effective means of enabling the effective interaction of a diverse workforce</a:t>
            </a:r>
          </a:p>
          <a:p>
            <a:r>
              <a:rPr lang="en-US" dirty="0"/>
              <a:t>Managing and supporting those who work outside their home country </a:t>
            </a:r>
          </a:p>
        </p:txBody>
      </p:sp>
    </p:spTree>
    <p:extLst>
      <p:ext uri="{BB962C8B-B14F-4D97-AF65-F5344CB8AC3E}">
        <p14:creationId xmlns:p14="http://schemas.microsoft.com/office/powerpoint/2010/main" val="11006758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4F95932-08B9-9F97-725D-818E84BC18FF}"/>
              </a:ext>
            </a:extLst>
          </p:cNvPr>
          <p:cNvSpPr>
            <a:spLocks noGrp="1"/>
          </p:cNvSpPr>
          <p:nvPr>
            <p:ph type="title"/>
          </p:nvPr>
        </p:nvSpPr>
        <p:spPr>
          <a:xfrm>
            <a:off x="686834" y="1153572"/>
            <a:ext cx="3200400" cy="4461163"/>
          </a:xfrm>
        </p:spPr>
        <p:txBody>
          <a:bodyPr>
            <a:normAutofit/>
          </a:bodyPr>
          <a:lstStyle/>
          <a:p>
            <a:r>
              <a:rPr lang="en-US">
                <a:solidFill>
                  <a:srgbClr val="FFFFFF"/>
                </a:solidFill>
              </a:rPr>
              <a:t>Ethics in an international context</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8FD6EE94-9A23-BF4B-3BB1-3438645C3377}"/>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dirty="0"/>
              <a:t>Persistent, fundamental national differences in how business ethics is defined, debated and judged (Schneider and </a:t>
            </a:r>
            <a:r>
              <a:rPr lang="en-US" err="1"/>
              <a:t>Barsoux</a:t>
            </a:r>
            <a:r>
              <a:rPr lang="en-US" dirty="0"/>
              <a:t>, 2008)</a:t>
            </a:r>
          </a:p>
          <a:p>
            <a:r>
              <a:rPr lang="en-US" dirty="0"/>
              <a:t>Discrimination against women in employment is reprehensible in one culture is simply a normal expression of gender-based roles in another (Thomas, 2008)</a:t>
            </a:r>
          </a:p>
          <a:p>
            <a:r>
              <a:rPr lang="en-US" dirty="0"/>
              <a:t>More on business ethics in a few weeks</a:t>
            </a:r>
          </a:p>
        </p:txBody>
      </p:sp>
    </p:spTree>
    <p:extLst>
      <p:ext uri="{BB962C8B-B14F-4D97-AF65-F5344CB8AC3E}">
        <p14:creationId xmlns:p14="http://schemas.microsoft.com/office/powerpoint/2010/main" val="202440102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16957C7-7386-9AFB-2145-C0AA0C891310}"/>
              </a:ext>
            </a:extLst>
          </p:cNvPr>
          <p:cNvSpPr>
            <a:spLocks noGrp="1"/>
          </p:cNvSpPr>
          <p:nvPr>
            <p:ph type="title"/>
          </p:nvPr>
        </p:nvSpPr>
        <p:spPr>
          <a:xfrm>
            <a:off x="586478" y="1683756"/>
            <a:ext cx="3115265" cy="2396359"/>
          </a:xfrm>
        </p:spPr>
        <p:txBody>
          <a:bodyPr anchor="b">
            <a:normAutofit/>
          </a:bodyPr>
          <a:lstStyle/>
          <a:p>
            <a:pPr algn="r"/>
            <a:r>
              <a:rPr lang="en-US" sz="4000">
                <a:solidFill>
                  <a:srgbClr val="FFFFFF"/>
                </a:solidFill>
              </a:rPr>
              <a:t>Models of capitalism (Dicken, 2016)</a:t>
            </a:r>
          </a:p>
        </p:txBody>
      </p:sp>
      <p:graphicFrame>
        <p:nvGraphicFramePr>
          <p:cNvPr id="5" name="Content Placeholder 2">
            <a:extLst>
              <a:ext uri="{FF2B5EF4-FFF2-40B4-BE49-F238E27FC236}">
                <a16:creationId xmlns:a16="http://schemas.microsoft.com/office/drawing/2014/main" id="{F3BBE2DA-D8A5-9BF5-E749-2AD8516FE875}"/>
              </a:ext>
            </a:extLst>
          </p:cNvPr>
          <p:cNvGraphicFramePr>
            <a:graphicFrameLocks noGrp="1"/>
          </p:cNvGraphicFramePr>
          <p:nvPr>
            <p:ph idx="1"/>
            <p:extLst>
              <p:ext uri="{D42A27DB-BD31-4B8C-83A1-F6EECF244321}">
                <p14:modId xmlns:p14="http://schemas.microsoft.com/office/powerpoint/2010/main" val="2633157604"/>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5796945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7F1339-80FF-04C3-736D-0EC5D3BE170B}"/>
              </a:ext>
            </a:extLst>
          </p:cNvPr>
          <p:cNvSpPr>
            <a:spLocks noGrp="1"/>
          </p:cNvSpPr>
          <p:nvPr>
            <p:ph type="title"/>
          </p:nvPr>
        </p:nvSpPr>
        <p:spPr>
          <a:xfrm>
            <a:off x="686834" y="1153572"/>
            <a:ext cx="3200400" cy="4461163"/>
          </a:xfrm>
        </p:spPr>
        <p:txBody>
          <a:bodyPr>
            <a:normAutofit/>
          </a:bodyPr>
          <a:lstStyle/>
          <a:p>
            <a:r>
              <a:rPr lang="en-US">
                <a:solidFill>
                  <a:srgbClr val="FFFFFF"/>
                </a:solidFill>
              </a:rPr>
              <a:t>MNE organisations and culture</a:t>
            </a:r>
          </a:p>
        </p:txBody>
      </p:sp>
      <p:sp>
        <p:nvSpPr>
          <p:cNvPr id="25" name="Arc 24">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5D055C10-C1C6-5D7D-BE88-D74E17537392}"/>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a:t>Bartlett and Ghoshal's typology identifies four main types of multinational companies:</a:t>
            </a:r>
          </a:p>
          <a:p>
            <a:endParaRPr lang="en-US"/>
          </a:p>
          <a:p>
            <a:r>
              <a:rPr lang="en-US"/>
              <a:t>Global companies:</a:t>
            </a:r>
          </a:p>
          <a:p>
            <a:pPr lvl="1">
              <a:buFont typeface="Courier New" panose="020B0604020202020204" pitchFamily="34" charset="0"/>
              <a:buChar char="o"/>
            </a:pPr>
            <a:r>
              <a:rPr lang="en-US"/>
              <a:t>High global integration, low local responsiveness</a:t>
            </a:r>
          </a:p>
          <a:p>
            <a:pPr lvl="1">
              <a:buFont typeface="Courier New" panose="020B0604020202020204" pitchFamily="34" charset="0"/>
              <a:buChar char="o"/>
            </a:pPr>
            <a:r>
              <a:rPr lang="en-US"/>
              <a:t>Centralised operations: economies of scale &amp; efficiency</a:t>
            </a:r>
          </a:p>
          <a:p>
            <a:pPr lvl="1">
              <a:buFont typeface="Courier New" panose="020B0604020202020204" pitchFamily="34" charset="0"/>
              <a:buChar char="o"/>
            </a:pPr>
            <a:r>
              <a:rPr lang="en-US"/>
              <a:t>Standarised products and services across markets</a:t>
            </a:r>
          </a:p>
          <a:p>
            <a:pPr lvl="1">
              <a:buFont typeface="Courier New" panose="020B0604020202020204" pitchFamily="34" charset="0"/>
              <a:buChar char="o"/>
            </a:pPr>
            <a:r>
              <a:rPr lang="en-US"/>
              <a:t>Corporate culture emphasises global uniformity and cost reduction</a:t>
            </a:r>
          </a:p>
        </p:txBody>
      </p:sp>
    </p:spTree>
    <p:extLst>
      <p:ext uri="{BB962C8B-B14F-4D97-AF65-F5344CB8AC3E}">
        <p14:creationId xmlns:p14="http://schemas.microsoft.com/office/powerpoint/2010/main" val="130246749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3" name="Freeform: Shape 22">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5" name="Freeform: Shape 24">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9FD182A-66CB-F565-0032-EF9FDBC702C3}"/>
              </a:ext>
            </a:extLst>
          </p:cNvPr>
          <p:cNvSpPr>
            <a:spLocks noGrp="1"/>
          </p:cNvSpPr>
          <p:nvPr>
            <p:ph type="title"/>
          </p:nvPr>
        </p:nvSpPr>
        <p:spPr>
          <a:xfrm>
            <a:off x="621792" y="1161288"/>
            <a:ext cx="3602736" cy="4526280"/>
          </a:xfrm>
        </p:spPr>
        <p:txBody>
          <a:bodyPr>
            <a:normAutofit/>
          </a:bodyPr>
          <a:lstStyle/>
          <a:p>
            <a:r>
              <a:rPr lang="en-US" sz="4000"/>
              <a:t>Multidomestic companies</a:t>
            </a:r>
          </a:p>
        </p:txBody>
      </p:sp>
      <p:sp>
        <p:nvSpPr>
          <p:cNvPr id="27" name="Rectangle 26">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17" name="Content Placeholder 2">
            <a:extLst>
              <a:ext uri="{FF2B5EF4-FFF2-40B4-BE49-F238E27FC236}">
                <a16:creationId xmlns:a16="http://schemas.microsoft.com/office/drawing/2014/main" id="{E58F9110-5109-4C6B-78DC-9E0F1981E1D4}"/>
              </a:ext>
            </a:extLst>
          </p:cNvPr>
          <p:cNvGraphicFramePr>
            <a:graphicFrameLocks noGrp="1"/>
          </p:cNvGraphicFramePr>
          <p:nvPr>
            <p:ph idx="1"/>
            <p:extLst>
              <p:ext uri="{D42A27DB-BD31-4B8C-83A1-F6EECF244321}">
                <p14:modId xmlns:p14="http://schemas.microsoft.com/office/powerpoint/2010/main" val="2324784935"/>
              </p:ext>
            </p:extLst>
          </p:nvPr>
        </p:nvGraphicFramePr>
        <p:xfrm>
          <a:off x="5303520" y="676656"/>
          <a:ext cx="6364224" cy="55138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622178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7AED20FD-F14F-054A-164C-BEA0F59B25D6}"/>
              </a:ext>
            </a:extLst>
          </p:cNvPr>
          <p:cNvSpPr>
            <a:spLocks noGrp="1"/>
          </p:cNvSpPr>
          <p:nvPr>
            <p:ph type="title"/>
          </p:nvPr>
        </p:nvSpPr>
        <p:spPr>
          <a:xfrm>
            <a:off x="479394" y="1070800"/>
            <a:ext cx="3939688" cy="5583126"/>
          </a:xfrm>
        </p:spPr>
        <p:txBody>
          <a:bodyPr>
            <a:normAutofit/>
          </a:bodyPr>
          <a:lstStyle/>
          <a:p>
            <a:pPr algn="r"/>
            <a:r>
              <a:rPr lang="en-US" sz="5600"/>
              <a:t>International companies</a:t>
            </a:r>
          </a:p>
        </p:txBody>
      </p:sp>
      <p:cxnSp>
        <p:nvCxnSpPr>
          <p:cNvPr id="24" name="Straight Connector 23">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18" name="Content Placeholder 2">
            <a:extLst>
              <a:ext uri="{FF2B5EF4-FFF2-40B4-BE49-F238E27FC236}">
                <a16:creationId xmlns:a16="http://schemas.microsoft.com/office/drawing/2014/main" id="{7490EDB9-3F3D-6AEC-6ADC-F8F17B075FDC}"/>
              </a:ext>
            </a:extLst>
          </p:cNvPr>
          <p:cNvGraphicFramePr>
            <a:graphicFrameLocks noGrp="1"/>
          </p:cNvGraphicFramePr>
          <p:nvPr>
            <p:ph idx="1"/>
            <p:extLst>
              <p:ext uri="{D42A27DB-BD31-4B8C-83A1-F6EECF244321}">
                <p14:modId xmlns:p14="http://schemas.microsoft.com/office/powerpoint/2010/main" val="3829419625"/>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5541889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00907322-1A4C-08B3-BF8E-A71E90F7862E}"/>
              </a:ext>
            </a:extLst>
          </p:cNvPr>
          <p:cNvSpPr>
            <a:spLocks noGrp="1"/>
          </p:cNvSpPr>
          <p:nvPr>
            <p:ph type="title"/>
          </p:nvPr>
        </p:nvSpPr>
        <p:spPr>
          <a:xfrm>
            <a:off x="479394" y="1070800"/>
            <a:ext cx="3939688" cy="5583126"/>
          </a:xfrm>
        </p:spPr>
        <p:txBody>
          <a:bodyPr>
            <a:normAutofit/>
          </a:bodyPr>
          <a:lstStyle/>
          <a:p>
            <a:pPr algn="r"/>
            <a:r>
              <a:rPr lang="en-US" sz="5000"/>
              <a:t>Transnational companies</a:t>
            </a:r>
          </a:p>
        </p:txBody>
      </p:sp>
      <p:cxnSp>
        <p:nvCxnSpPr>
          <p:cNvPr id="23" name="Straight Connector 22">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17" name="Content Placeholder 2">
            <a:extLst>
              <a:ext uri="{FF2B5EF4-FFF2-40B4-BE49-F238E27FC236}">
                <a16:creationId xmlns:a16="http://schemas.microsoft.com/office/drawing/2014/main" id="{ECCA63ED-7E01-59C4-5CD1-4F31C9401622}"/>
              </a:ext>
            </a:extLst>
          </p:cNvPr>
          <p:cNvGraphicFramePr>
            <a:graphicFrameLocks noGrp="1"/>
          </p:cNvGraphicFramePr>
          <p:nvPr>
            <p:ph idx="1"/>
            <p:extLst>
              <p:ext uri="{D42A27DB-BD31-4B8C-83A1-F6EECF244321}">
                <p14:modId xmlns:p14="http://schemas.microsoft.com/office/powerpoint/2010/main" val="1324854474"/>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7553790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24" name="Rectangle 23">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92E80B9-D459-9F39-163B-D7A7C3AFEFEB}"/>
              </a:ext>
            </a:extLst>
          </p:cNvPr>
          <p:cNvSpPr>
            <a:spLocks noGrp="1"/>
          </p:cNvSpPr>
          <p:nvPr>
            <p:ph type="title"/>
          </p:nvPr>
        </p:nvSpPr>
        <p:spPr>
          <a:xfrm>
            <a:off x="761803" y="350196"/>
            <a:ext cx="4646904" cy="1624520"/>
          </a:xfrm>
        </p:spPr>
        <p:txBody>
          <a:bodyPr anchor="ctr">
            <a:normAutofit/>
          </a:bodyPr>
          <a:lstStyle/>
          <a:p>
            <a:r>
              <a:rPr lang="en-US" sz="4000"/>
              <a:t>Impact on corporate culture (structure)</a:t>
            </a:r>
          </a:p>
        </p:txBody>
      </p:sp>
      <p:sp>
        <p:nvSpPr>
          <p:cNvPr id="3" name="Content Placeholder 2">
            <a:extLst>
              <a:ext uri="{FF2B5EF4-FFF2-40B4-BE49-F238E27FC236}">
                <a16:creationId xmlns:a16="http://schemas.microsoft.com/office/drawing/2014/main" id="{4025DFCC-139F-E4B4-EF9F-06CA0BA9FE74}"/>
              </a:ext>
            </a:extLst>
          </p:cNvPr>
          <p:cNvSpPr>
            <a:spLocks noGrp="1"/>
          </p:cNvSpPr>
          <p:nvPr>
            <p:ph idx="1"/>
          </p:nvPr>
        </p:nvSpPr>
        <p:spPr>
          <a:xfrm>
            <a:off x="761802" y="2743200"/>
            <a:ext cx="4646905" cy="3613149"/>
          </a:xfrm>
        </p:spPr>
        <p:txBody>
          <a:bodyPr vert="horz" lIns="91440" tIns="45720" rIns="91440" bIns="45720" rtlCol="0" anchor="ctr">
            <a:normAutofit/>
          </a:bodyPr>
          <a:lstStyle/>
          <a:p>
            <a:r>
              <a:rPr lang="en-US" sz="2000"/>
              <a:t>Global companies more likely to have more centralised, hierarchical structures</a:t>
            </a:r>
          </a:p>
          <a:p>
            <a:r>
              <a:rPr lang="en-US" sz="2000"/>
              <a:t>Multidomestic companies grant more decision-making power to local subsidiaries</a:t>
            </a:r>
          </a:p>
          <a:p>
            <a:pPr marL="0" indent="0">
              <a:buNone/>
            </a:pPr>
            <a:endParaRPr lang="en-US" sz="2000"/>
          </a:p>
        </p:txBody>
      </p:sp>
      <p:pic>
        <p:nvPicPr>
          <p:cNvPr id="18" name="Picture 17" descr="Tall office building looking up">
            <a:extLst>
              <a:ext uri="{FF2B5EF4-FFF2-40B4-BE49-F238E27FC236}">
                <a16:creationId xmlns:a16="http://schemas.microsoft.com/office/drawing/2014/main" id="{3C9A8BF7-A7C3-A487-98D2-4D4818C775AA}"/>
              </a:ext>
            </a:extLst>
          </p:cNvPr>
          <p:cNvPicPr>
            <a:picLocks noChangeAspect="1"/>
          </p:cNvPicPr>
          <p:nvPr/>
        </p:nvPicPr>
        <p:blipFill>
          <a:blip r:embed="rId2"/>
          <a:srcRect l="19149" r="21890" b="4"/>
          <a:stretch>
            <a:fillRect/>
          </a:stretch>
        </p:blipFill>
        <p:spPr>
          <a:xfrm>
            <a:off x="6096000" y="1"/>
            <a:ext cx="6102825" cy="6858000"/>
          </a:xfrm>
          <a:prstGeom prst="rect">
            <a:avLst/>
          </a:prstGeom>
        </p:spPr>
      </p:pic>
    </p:spTree>
    <p:extLst>
      <p:ext uri="{BB962C8B-B14F-4D97-AF65-F5344CB8AC3E}">
        <p14:creationId xmlns:p14="http://schemas.microsoft.com/office/powerpoint/2010/main" val="56954397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375E1D-B473-3093-5BB3-40176BC23E9A}"/>
              </a:ext>
            </a:extLst>
          </p:cNvPr>
          <p:cNvSpPr>
            <a:spLocks noGrp="1"/>
          </p:cNvSpPr>
          <p:nvPr>
            <p:ph type="title"/>
          </p:nvPr>
        </p:nvSpPr>
        <p:spPr>
          <a:xfrm>
            <a:off x="1043631" y="809898"/>
            <a:ext cx="10173010" cy="1554480"/>
          </a:xfrm>
        </p:spPr>
        <p:txBody>
          <a:bodyPr anchor="ctr">
            <a:normAutofit/>
          </a:bodyPr>
          <a:lstStyle/>
          <a:p>
            <a:r>
              <a:rPr lang="en-US" sz="4800"/>
              <a:t>Typology and cultural influence</a:t>
            </a:r>
          </a:p>
        </p:txBody>
      </p:sp>
      <p:cxnSp>
        <p:nvCxnSpPr>
          <p:cNvPr id="18" name="Straight Connector 1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31E68968-E725-9561-5A1D-7BE97F405242}"/>
              </a:ext>
            </a:extLst>
          </p:cNvPr>
          <p:cNvGraphicFramePr>
            <a:graphicFrameLocks noGrp="1"/>
          </p:cNvGraphicFramePr>
          <p:nvPr>
            <p:ph idx="1"/>
            <p:extLst>
              <p:ext uri="{D42A27DB-BD31-4B8C-83A1-F6EECF244321}">
                <p14:modId xmlns:p14="http://schemas.microsoft.com/office/powerpoint/2010/main" val="2423148752"/>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9644204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DBF4D65-726E-4420-B5BB-FAD671779008}"/>
              </a:ext>
            </a:extLst>
          </p:cNvPr>
          <p:cNvSpPr>
            <a:spLocks noGrp="1"/>
          </p:cNvSpPr>
          <p:nvPr>
            <p:ph type="title"/>
          </p:nvPr>
        </p:nvSpPr>
        <p:spPr>
          <a:xfrm>
            <a:off x="1371597" y="348865"/>
            <a:ext cx="10044023" cy="877729"/>
          </a:xfrm>
        </p:spPr>
        <p:txBody>
          <a:bodyPr anchor="ctr">
            <a:normAutofit/>
          </a:bodyPr>
          <a:lstStyle/>
          <a:p>
            <a:r>
              <a:rPr lang="en-US" sz="4000">
                <a:solidFill>
                  <a:srgbClr val="FFFFFF"/>
                </a:solidFill>
              </a:rPr>
              <a:t>Global companies</a:t>
            </a:r>
          </a:p>
        </p:txBody>
      </p:sp>
      <p:graphicFrame>
        <p:nvGraphicFramePr>
          <p:cNvPr id="5" name="Content Placeholder 2">
            <a:extLst>
              <a:ext uri="{FF2B5EF4-FFF2-40B4-BE49-F238E27FC236}">
                <a16:creationId xmlns:a16="http://schemas.microsoft.com/office/drawing/2014/main" id="{01DBA929-56F1-B439-A6EF-D278C73882A3}"/>
              </a:ext>
            </a:extLst>
          </p:cNvPr>
          <p:cNvGraphicFramePr>
            <a:graphicFrameLocks noGrp="1"/>
          </p:cNvGraphicFramePr>
          <p:nvPr>
            <p:ph idx="1"/>
            <p:extLst>
              <p:ext uri="{D42A27DB-BD31-4B8C-83A1-F6EECF244321}">
                <p14:modId xmlns:p14="http://schemas.microsoft.com/office/powerpoint/2010/main" val="2952052623"/>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2590601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8F1643A-80C7-71F4-F2CC-6F6CE59A0760}"/>
              </a:ext>
            </a:extLst>
          </p:cNvPr>
          <p:cNvSpPr>
            <a:spLocks noGrp="1"/>
          </p:cNvSpPr>
          <p:nvPr>
            <p:ph type="title"/>
          </p:nvPr>
        </p:nvSpPr>
        <p:spPr>
          <a:xfrm>
            <a:off x="761800" y="762001"/>
            <a:ext cx="5334197" cy="1708242"/>
          </a:xfrm>
        </p:spPr>
        <p:txBody>
          <a:bodyPr anchor="ctr">
            <a:normAutofit/>
          </a:bodyPr>
          <a:lstStyle/>
          <a:p>
            <a:r>
              <a:rPr lang="en-US" sz="4000"/>
              <a:t>Multidomestic </a:t>
            </a:r>
          </a:p>
        </p:txBody>
      </p:sp>
      <p:sp>
        <p:nvSpPr>
          <p:cNvPr id="3" name="Content Placeholder 2">
            <a:extLst>
              <a:ext uri="{FF2B5EF4-FFF2-40B4-BE49-F238E27FC236}">
                <a16:creationId xmlns:a16="http://schemas.microsoft.com/office/drawing/2014/main" id="{29254C99-EA28-90F6-AF19-D4EE4FF0A201}"/>
              </a:ext>
            </a:extLst>
          </p:cNvPr>
          <p:cNvSpPr>
            <a:spLocks noGrp="1"/>
          </p:cNvSpPr>
          <p:nvPr>
            <p:ph idx="1"/>
          </p:nvPr>
        </p:nvSpPr>
        <p:spPr>
          <a:xfrm>
            <a:off x="761800" y="2470244"/>
            <a:ext cx="5334197" cy="3769835"/>
          </a:xfrm>
        </p:spPr>
        <p:txBody>
          <a:bodyPr vert="horz" lIns="91440" tIns="45720" rIns="91440" bIns="45720" rtlCol="0" anchor="ctr">
            <a:normAutofit/>
          </a:bodyPr>
          <a:lstStyle/>
          <a:p>
            <a:r>
              <a:rPr lang="en-US" sz="2000"/>
              <a:t>Nestlé: tailors food products to local tastes</a:t>
            </a:r>
          </a:p>
          <a:p>
            <a:r>
              <a:rPr lang="en-US" sz="2000"/>
              <a:t>Unilever: also tailors products</a:t>
            </a:r>
          </a:p>
          <a:p>
            <a:r>
              <a:rPr lang="en-US" sz="2000"/>
              <a:t>McDonalds: modifies menu (McAloo Tikki in India)</a:t>
            </a:r>
          </a:p>
        </p:txBody>
      </p:sp>
      <p:pic>
        <p:nvPicPr>
          <p:cNvPr id="5" name="Picture 4" descr="Ingredients on baskets">
            <a:extLst>
              <a:ext uri="{FF2B5EF4-FFF2-40B4-BE49-F238E27FC236}">
                <a16:creationId xmlns:a16="http://schemas.microsoft.com/office/drawing/2014/main" id="{1E6361CD-9376-F463-1D47-601A08AD43C8}"/>
              </a:ext>
            </a:extLst>
          </p:cNvPr>
          <p:cNvPicPr>
            <a:picLocks noChangeAspect="1"/>
          </p:cNvPicPr>
          <p:nvPr/>
        </p:nvPicPr>
        <p:blipFill>
          <a:blip r:embed="rId2"/>
          <a:srcRect l="30608" r="21006" b="-3"/>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313581733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86EABC8-94FA-318A-00AF-D7F0DE55F915}"/>
              </a:ext>
            </a:extLst>
          </p:cNvPr>
          <p:cNvSpPr>
            <a:spLocks noGrp="1"/>
          </p:cNvSpPr>
          <p:nvPr>
            <p:ph type="title"/>
          </p:nvPr>
        </p:nvSpPr>
        <p:spPr>
          <a:xfrm>
            <a:off x="761800" y="762001"/>
            <a:ext cx="5334197" cy="1708242"/>
          </a:xfrm>
        </p:spPr>
        <p:txBody>
          <a:bodyPr anchor="ctr">
            <a:normAutofit/>
          </a:bodyPr>
          <a:lstStyle/>
          <a:p>
            <a:r>
              <a:rPr lang="en-US" sz="4000"/>
              <a:t>Changing societies</a:t>
            </a:r>
          </a:p>
        </p:txBody>
      </p:sp>
      <p:sp>
        <p:nvSpPr>
          <p:cNvPr id="3" name="Content Placeholder 2">
            <a:extLst>
              <a:ext uri="{FF2B5EF4-FFF2-40B4-BE49-F238E27FC236}">
                <a16:creationId xmlns:a16="http://schemas.microsoft.com/office/drawing/2014/main" id="{0B06EAD8-13AB-7880-5528-625C79662313}"/>
              </a:ext>
            </a:extLst>
          </p:cNvPr>
          <p:cNvSpPr>
            <a:spLocks noGrp="1"/>
          </p:cNvSpPr>
          <p:nvPr>
            <p:ph idx="1"/>
          </p:nvPr>
        </p:nvSpPr>
        <p:spPr>
          <a:xfrm>
            <a:off x="761800" y="2470244"/>
            <a:ext cx="5334197" cy="3769835"/>
          </a:xfrm>
        </p:spPr>
        <p:txBody>
          <a:bodyPr vert="horz" lIns="91440" tIns="45720" rIns="91440" bIns="45720" rtlCol="0" anchor="ctr">
            <a:normAutofit/>
          </a:bodyPr>
          <a:lstStyle/>
          <a:p>
            <a:r>
              <a:rPr lang="en-US" sz="2000"/>
              <a:t>Migration – movement of people</a:t>
            </a:r>
          </a:p>
          <a:p>
            <a:pPr lvl="1">
              <a:buFont typeface="Courier New" panose="020B0604020202020204" pitchFamily="34" charset="0"/>
              <a:buChar char="o"/>
            </a:pPr>
            <a:r>
              <a:rPr lang="en-US" sz="2000"/>
              <a:t>Push factors: climate change, religious persecution, poverty, natural disasters</a:t>
            </a:r>
          </a:p>
          <a:p>
            <a:pPr lvl="1">
              <a:buFont typeface="Courier New" panose="020B0604020202020204" pitchFamily="34" charset="0"/>
              <a:buChar char="o"/>
            </a:pPr>
            <a:r>
              <a:rPr lang="en-US" sz="2000"/>
              <a:t>Pull factors: economic betterment, work</a:t>
            </a:r>
          </a:p>
          <a:p>
            <a:pPr lvl="1">
              <a:buFont typeface="Courier New" panose="020B0604020202020204" pitchFamily="34" charset="0"/>
              <a:buChar char="o"/>
            </a:pPr>
            <a:endParaRPr lang="en-US" sz="2000"/>
          </a:p>
          <a:p>
            <a:pPr lvl="1">
              <a:buFont typeface="Courier New" panose="020B0604020202020204" pitchFamily="34" charset="0"/>
              <a:buChar char="o"/>
            </a:pPr>
            <a:r>
              <a:rPr lang="en-US" sz="2000"/>
              <a:t>Remittances: sent back by migrants to families contribute to the economies of many developing countries</a:t>
            </a:r>
          </a:p>
        </p:txBody>
      </p:sp>
      <p:pic>
        <p:nvPicPr>
          <p:cNvPr id="5" name="Picture 4" descr="Colorful carved figures of humans">
            <a:extLst>
              <a:ext uri="{FF2B5EF4-FFF2-40B4-BE49-F238E27FC236}">
                <a16:creationId xmlns:a16="http://schemas.microsoft.com/office/drawing/2014/main" id="{BC354DB3-052B-B237-D4B9-AA1406C67C83}"/>
              </a:ext>
            </a:extLst>
          </p:cNvPr>
          <p:cNvPicPr>
            <a:picLocks noChangeAspect="1"/>
          </p:cNvPicPr>
          <p:nvPr/>
        </p:nvPicPr>
        <p:blipFill>
          <a:blip r:embed="rId3"/>
          <a:srcRect l="22739" r="21938" b="1"/>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1650567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World map formed by people united">
            <a:extLst>
              <a:ext uri="{FF2B5EF4-FFF2-40B4-BE49-F238E27FC236}">
                <a16:creationId xmlns:a16="http://schemas.microsoft.com/office/drawing/2014/main" id="{2AECB0A3-8381-81B0-F0BC-2B1B6808BAA0}"/>
              </a:ext>
            </a:extLst>
          </p:cNvPr>
          <p:cNvPicPr>
            <a:picLocks noChangeAspect="1"/>
          </p:cNvPicPr>
          <p:nvPr/>
        </p:nvPicPr>
        <p:blipFill>
          <a:blip r:embed="rId3"/>
          <a:srcRect l="9145" r="7665" b="-1"/>
          <a:stretch/>
        </p:blipFill>
        <p:spPr>
          <a:xfrm>
            <a:off x="2522356" y="10"/>
            <a:ext cx="9669642" cy="6857990"/>
          </a:xfrm>
          <a:prstGeom prst="rect">
            <a:avLst/>
          </a:prstGeom>
        </p:spPr>
      </p:pic>
      <p:sp>
        <p:nvSpPr>
          <p:cNvPr id="18" name="Rectangle 17">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3C525AF-B7C7-2EC2-F5AF-1333B63EA4E2}"/>
              </a:ext>
            </a:extLst>
          </p:cNvPr>
          <p:cNvSpPr>
            <a:spLocks noGrp="1"/>
          </p:cNvSpPr>
          <p:nvPr>
            <p:ph type="title"/>
          </p:nvPr>
        </p:nvSpPr>
        <p:spPr>
          <a:xfrm>
            <a:off x="838200" y="365125"/>
            <a:ext cx="3822189" cy="1899912"/>
          </a:xfrm>
        </p:spPr>
        <p:txBody>
          <a:bodyPr>
            <a:normAutofit/>
          </a:bodyPr>
          <a:lstStyle/>
          <a:p>
            <a:r>
              <a:rPr lang="en-US" sz="4000"/>
              <a:t>Global trends for migration</a:t>
            </a:r>
          </a:p>
        </p:txBody>
      </p:sp>
      <p:sp>
        <p:nvSpPr>
          <p:cNvPr id="3" name="Content Placeholder 2">
            <a:extLst>
              <a:ext uri="{FF2B5EF4-FFF2-40B4-BE49-F238E27FC236}">
                <a16:creationId xmlns:a16="http://schemas.microsoft.com/office/drawing/2014/main" id="{C9235120-9155-0A03-0A30-B4A09F10324E}"/>
              </a:ext>
            </a:extLst>
          </p:cNvPr>
          <p:cNvSpPr>
            <a:spLocks noGrp="1"/>
          </p:cNvSpPr>
          <p:nvPr>
            <p:ph idx="1"/>
          </p:nvPr>
        </p:nvSpPr>
        <p:spPr>
          <a:xfrm>
            <a:off x="838200" y="2434201"/>
            <a:ext cx="3822189" cy="3742762"/>
          </a:xfrm>
        </p:spPr>
        <p:txBody>
          <a:bodyPr vert="horz" lIns="91440" tIns="45720" rIns="91440" bIns="45720" rtlCol="0" anchor="t">
            <a:normAutofit/>
          </a:bodyPr>
          <a:lstStyle/>
          <a:p>
            <a:r>
              <a:rPr lang="en-US" sz="2000" dirty="0"/>
              <a:t>Increasing numbers of migrants and displaced people:</a:t>
            </a:r>
          </a:p>
          <a:p>
            <a:pPr lvl="1">
              <a:buFont typeface="Courier New" panose="020B0604020202020204" pitchFamily="34" charset="0"/>
              <a:buChar char="o"/>
            </a:pPr>
            <a:r>
              <a:rPr lang="en-US" sz="1600" dirty="0"/>
              <a:t>281million international migrants</a:t>
            </a:r>
          </a:p>
          <a:p>
            <a:pPr lvl="1">
              <a:buFont typeface="Courier New" panose="020B0604020202020204" pitchFamily="34" charset="0"/>
              <a:buChar char="o"/>
            </a:pPr>
            <a:r>
              <a:rPr lang="en-US" sz="1600" dirty="0"/>
              <a:t>Forcibly displaced people reached a record high of 117 million in 2022</a:t>
            </a:r>
          </a:p>
          <a:p>
            <a:pPr lvl="1">
              <a:buFont typeface="Courier New" panose="020B0604020202020204" pitchFamily="34" charset="0"/>
              <a:buChar char="o"/>
            </a:pPr>
            <a:r>
              <a:rPr lang="en-US" sz="1600" dirty="0"/>
              <a:t>1 in 67 people worldwide forcibly displaced</a:t>
            </a:r>
          </a:p>
          <a:p>
            <a:pPr lvl="1">
              <a:buFont typeface="Courier New" panose="020B0604020202020204" pitchFamily="34" charset="0"/>
              <a:buChar char="o"/>
            </a:pPr>
            <a:endParaRPr lang="en-US" sz="2000"/>
          </a:p>
          <a:p>
            <a:pPr lvl="1">
              <a:buFont typeface="Courier New" panose="020B0604020202020204" pitchFamily="34" charset="0"/>
              <a:buChar char="o"/>
            </a:pPr>
            <a:endParaRPr lang="en-US" sz="2000"/>
          </a:p>
        </p:txBody>
      </p:sp>
    </p:spTree>
    <p:extLst>
      <p:ext uri="{BB962C8B-B14F-4D97-AF65-F5344CB8AC3E}">
        <p14:creationId xmlns:p14="http://schemas.microsoft.com/office/powerpoint/2010/main" val="370623870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8FB9690-07E1-EAAC-4243-87B532D31BBC}"/>
              </a:ext>
            </a:extLst>
          </p:cNvPr>
          <p:cNvSpPr>
            <a:spLocks noGrp="1"/>
          </p:cNvSpPr>
          <p:nvPr>
            <p:ph type="title"/>
          </p:nvPr>
        </p:nvSpPr>
        <p:spPr>
          <a:xfrm>
            <a:off x="586478" y="1683756"/>
            <a:ext cx="3115265" cy="2396359"/>
          </a:xfrm>
        </p:spPr>
        <p:txBody>
          <a:bodyPr anchor="b">
            <a:normAutofit/>
          </a:bodyPr>
          <a:lstStyle/>
          <a:p>
            <a:pPr algn="r"/>
            <a:r>
              <a:rPr lang="en-US" sz="4000">
                <a:solidFill>
                  <a:srgbClr val="FFFFFF"/>
                </a:solidFill>
              </a:rPr>
              <a:t>Regional trends</a:t>
            </a:r>
          </a:p>
        </p:txBody>
      </p:sp>
      <p:graphicFrame>
        <p:nvGraphicFramePr>
          <p:cNvPr id="5" name="Content Placeholder 2">
            <a:extLst>
              <a:ext uri="{FF2B5EF4-FFF2-40B4-BE49-F238E27FC236}">
                <a16:creationId xmlns:a16="http://schemas.microsoft.com/office/drawing/2014/main" id="{C36C915F-86B1-8CB9-CF16-D7859F4D9D6A}"/>
              </a:ext>
            </a:extLst>
          </p:cNvPr>
          <p:cNvGraphicFramePr>
            <a:graphicFrameLocks noGrp="1"/>
          </p:cNvGraphicFramePr>
          <p:nvPr>
            <p:ph idx="1"/>
            <p:extLst>
              <p:ext uri="{D42A27DB-BD31-4B8C-83A1-F6EECF244321}">
                <p14:modId xmlns:p14="http://schemas.microsoft.com/office/powerpoint/2010/main" val="2273883447"/>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6801208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4DF40F5-F34C-8750-3044-9927C284D17D}"/>
              </a:ext>
            </a:extLst>
          </p:cNvPr>
          <p:cNvSpPr>
            <a:spLocks noGrp="1"/>
          </p:cNvSpPr>
          <p:nvPr>
            <p:ph type="title"/>
          </p:nvPr>
        </p:nvSpPr>
        <p:spPr>
          <a:xfrm>
            <a:off x="1371597" y="348865"/>
            <a:ext cx="10044023" cy="877729"/>
          </a:xfrm>
        </p:spPr>
        <p:txBody>
          <a:bodyPr anchor="ctr">
            <a:normAutofit/>
          </a:bodyPr>
          <a:lstStyle/>
          <a:p>
            <a:r>
              <a:rPr lang="en-US" sz="4000">
                <a:solidFill>
                  <a:srgbClr val="FFFFFF"/>
                </a:solidFill>
              </a:rPr>
              <a:t>Urbanisation</a:t>
            </a:r>
          </a:p>
        </p:txBody>
      </p:sp>
      <p:graphicFrame>
        <p:nvGraphicFramePr>
          <p:cNvPr id="5" name="Content Placeholder 2">
            <a:extLst>
              <a:ext uri="{FF2B5EF4-FFF2-40B4-BE49-F238E27FC236}">
                <a16:creationId xmlns:a16="http://schemas.microsoft.com/office/drawing/2014/main" id="{39215C32-A68B-8E8D-EFC0-A9E650B633F3}"/>
              </a:ext>
            </a:extLst>
          </p:cNvPr>
          <p:cNvGraphicFramePr>
            <a:graphicFrameLocks noGrp="1"/>
          </p:cNvGraphicFramePr>
          <p:nvPr>
            <p:ph idx="1"/>
            <p:extLst>
              <p:ext uri="{D42A27DB-BD31-4B8C-83A1-F6EECF244321}">
                <p14:modId xmlns:p14="http://schemas.microsoft.com/office/powerpoint/2010/main" val="301209782"/>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1207717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0826188-78D0-03EF-3E4F-B01624FE0C4E}"/>
              </a:ext>
            </a:extLst>
          </p:cNvPr>
          <p:cNvSpPr>
            <a:spLocks noGrp="1"/>
          </p:cNvSpPr>
          <p:nvPr>
            <p:ph type="title"/>
          </p:nvPr>
        </p:nvSpPr>
        <p:spPr>
          <a:xfrm>
            <a:off x="586478" y="1683756"/>
            <a:ext cx="3115265" cy="2396359"/>
          </a:xfrm>
        </p:spPr>
        <p:txBody>
          <a:bodyPr anchor="b">
            <a:normAutofit/>
          </a:bodyPr>
          <a:lstStyle/>
          <a:p>
            <a:pPr algn="r"/>
            <a:r>
              <a:rPr lang="en-US" sz="4000">
                <a:solidFill>
                  <a:srgbClr val="FFFFFF"/>
                </a:solidFill>
              </a:rPr>
              <a:t>Changing populations</a:t>
            </a:r>
          </a:p>
        </p:txBody>
      </p:sp>
      <p:graphicFrame>
        <p:nvGraphicFramePr>
          <p:cNvPr id="5" name="Content Placeholder 2">
            <a:extLst>
              <a:ext uri="{FF2B5EF4-FFF2-40B4-BE49-F238E27FC236}">
                <a16:creationId xmlns:a16="http://schemas.microsoft.com/office/drawing/2014/main" id="{17504A9E-BC58-989A-76A1-71021A1D9D91}"/>
              </a:ext>
            </a:extLst>
          </p:cNvPr>
          <p:cNvGraphicFramePr>
            <a:graphicFrameLocks noGrp="1"/>
          </p:cNvGraphicFramePr>
          <p:nvPr>
            <p:ph idx="1"/>
            <p:extLst>
              <p:ext uri="{D42A27DB-BD31-4B8C-83A1-F6EECF244321}">
                <p14:modId xmlns:p14="http://schemas.microsoft.com/office/powerpoint/2010/main" val="2670578478"/>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841868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Digital numbers art">
            <a:extLst>
              <a:ext uri="{FF2B5EF4-FFF2-40B4-BE49-F238E27FC236}">
                <a16:creationId xmlns:a16="http://schemas.microsoft.com/office/drawing/2014/main" id="{D36FF390-2DA7-1471-4086-61628A3D356F}"/>
              </a:ext>
            </a:extLst>
          </p:cNvPr>
          <p:cNvPicPr>
            <a:picLocks noChangeAspect="1"/>
          </p:cNvPicPr>
          <p:nvPr/>
        </p:nvPicPr>
        <p:blipFill>
          <a:blip r:embed="rId2"/>
          <a:srcRect l="97" r="5849" b="-83"/>
          <a:stretch/>
        </p:blipFill>
        <p:spPr>
          <a:xfrm>
            <a:off x="1"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EA2F715-5E44-7FFA-F36A-0A4E026CEE76}"/>
              </a:ext>
            </a:extLst>
          </p:cNvPr>
          <p:cNvSpPr>
            <a:spLocks noGrp="1"/>
          </p:cNvSpPr>
          <p:nvPr>
            <p:ph type="title"/>
          </p:nvPr>
        </p:nvSpPr>
        <p:spPr>
          <a:xfrm>
            <a:off x="7531610" y="365125"/>
            <a:ext cx="3822189" cy="1899912"/>
          </a:xfrm>
        </p:spPr>
        <p:txBody>
          <a:bodyPr>
            <a:normAutofit/>
          </a:bodyPr>
          <a:lstStyle/>
          <a:p>
            <a:r>
              <a:rPr lang="en-US" sz="4000"/>
              <a:t>Challenges and responsibilities</a:t>
            </a:r>
          </a:p>
        </p:txBody>
      </p:sp>
      <p:sp>
        <p:nvSpPr>
          <p:cNvPr id="3" name="Content Placeholder 2">
            <a:extLst>
              <a:ext uri="{FF2B5EF4-FFF2-40B4-BE49-F238E27FC236}">
                <a16:creationId xmlns:a16="http://schemas.microsoft.com/office/drawing/2014/main" id="{3C919DD7-781A-B9A4-21DB-4F01DFFF3250}"/>
              </a:ext>
            </a:extLst>
          </p:cNvPr>
          <p:cNvSpPr>
            <a:spLocks noGrp="1"/>
          </p:cNvSpPr>
          <p:nvPr>
            <p:ph idx="1"/>
          </p:nvPr>
        </p:nvSpPr>
        <p:spPr>
          <a:xfrm>
            <a:off x="7531610" y="2434201"/>
            <a:ext cx="3822189" cy="3742762"/>
          </a:xfrm>
        </p:spPr>
        <p:txBody>
          <a:bodyPr vert="horz" lIns="91440" tIns="45720" rIns="91440" bIns="45720" rtlCol="0">
            <a:normAutofit/>
          </a:bodyPr>
          <a:lstStyle/>
          <a:p>
            <a:r>
              <a:rPr lang="en-US" sz="1900">
                <a:ea typeface="+mn-lt"/>
                <a:cs typeface="+mn-lt"/>
              </a:rPr>
              <a:t>As global business and economic development reach more societies, MNEs must address impacts on societies</a:t>
            </a:r>
          </a:p>
          <a:p>
            <a:r>
              <a:rPr lang="en-US" sz="1900">
                <a:ea typeface="+mn-lt"/>
                <a:cs typeface="+mn-lt"/>
              </a:rPr>
              <a:t> Responsibilities of business for changes taking place in societies: employment, urbanisation, the use of migrant workers</a:t>
            </a:r>
          </a:p>
          <a:p>
            <a:r>
              <a:rPr lang="en-US" sz="1900">
                <a:ea typeface="+mn-lt"/>
                <a:cs typeface="+mn-lt"/>
              </a:rPr>
              <a:t> Governments and business alike shoulder responsibilities to serve human needs in sustainable ways</a:t>
            </a:r>
            <a:endParaRPr lang="en-US" sz="1900"/>
          </a:p>
        </p:txBody>
      </p:sp>
    </p:spTree>
    <p:extLst>
      <p:ext uri="{BB962C8B-B14F-4D97-AF65-F5344CB8AC3E}">
        <p14:creationId xmlns:p14="http://schemas.microsoft.com/office/powerpoint/2010/main" val="300990003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AAA6C0D-C991-3C10-F709-A7E44D284112}"/>
              </a:ext>
            </a:extLst>
          </p:cNvPr>
          <p:cNvSpPr>
            <a:spLocks noGrp="1"/>
          </p:cNvSpPr>
          <p:nvPr>
            <p:ph type="title"/>
          </p:nvPr>
        </p:nvSpPr>
        <p:spPr>
          <a:xfrm>
            <a:off x="761800" y="762001"/>
            <a:ext cx="5334197" cy="1708242"/>
          </a:xfrm>
        </p:spPr>
        <p:txBody>
          <a:bodyPr anchor="ctr">
            <a:normAutofit/>
          </a:bodyPr>
          <a:lstStyle/>
          <a:p>
            <a:r>
              <a:rPr lang="en-US" sz="4000"/>
              <a:t>Conclusions</a:t>
            </a:r>
          </a:p>
        </p:txBody>
      </p:sp>
      <p:sp>
        <p:nvSpPr>
          <p:cNvPr id="3" name="Content Placeholder 2">
            <a:extLst>
              <a:ext uri="{FF2B5EF4-FFF2-40B4-BE49-F238E27FC236}">
                <a16:creationId xmlns:a16="http://schemas.microsoft.com/office/drawing/2014/main" id="{1767FC9A-91EB-344C-2756-5D967595C84B}"/>
              </a:ext>
            </a:extLst>
          </p:cNvPr>
          <p:cNvSpPr>
            <a:spLocks noGrp="1"/>
          </p:cNvSpPr>
          <p:nvPr>
            <p:ph idx="1"/>
          </p:nvPr>
        </p:nvSpPr>
        <p:spPr>
          <a:xfrm>
            <a:off x="761800" y="2470244"/>
            <a:ext cx="5334197" cy="3769835"/>
          </a:xfrm>
        </p:spPr>
        <p:txBody>
          <a:bodyPr vert="horz" lIns="91440" tIns="45720" rIns="91440" bIns="45720" rtlCol="0" anchor="ctr">
            <a:normAutofit/>
          </a:bodyPr>
          <a:lstStyle/>
          <a:p>
            <a:r>
              <a:rPr lang="en-US" sz="2000">
                <a:ea typeface="+mn-lt"/>
                <a:cs typeface="+mn-lt"/>
              </a:rPr>
              <a:t>Cultural values are shaped in social contexts, encompassing language, religion and sense of belonging </a:t>
            </a:r>
          </a:p>
          <a:p>
            <a:r>
              <a:rPr lang="en-US" sz="2000">
                <a:ea typeface="+mn-lt"/>
                <a:cs typeface="+mn-lt"/>
              </a:rPr>
              <a:t>Theories of culture identify cultural dimensions based on national cultures, which remain divergent despite globalization </a:t>
            </a:r>
          </a:p>
          <a:p>
            <a:r>
              <a:rPr lang="en-US" sz="2000">
                <a:ea typeface="+mn-lt"/>
                <a:cs typeface="+mn-lt"/>
              </a:rPr>
              <a:t>MNE supply chains encompass ever more countries, bringing economic gains but also greater urgency to considerations of impacts in societies.</a:t>
            </a:r>
            <a:endParaRPr lang="en-US" sz="2000"/>
          </a:p>
        </p:txBody>
      </p:sp>
      <p:pic>
        <p:nvPicPr>
          <p:cNvPr id="5" name="Picture 4" descr="hand holding ball">
            <a:extLst>
              <a:ext uri="{FF2B5EF4-FFF2-40B4-BE49-F238E27FC236}">
                <a16:creationId xmlns:a16="http://schemas.microsoft.com/office/drawing/2014/main" id="{C6D65AFE-7F5E-0719-70EC-1A5E6A9CCB88}"/>
              </a:ext>
            </a:extLst>
          </p:cNvPr>
          <p:cNvPicPr>
            <a:picLocks noChangeAspect="1"/>
          </p:cNvPicPr>
          <p:nvPr/>
        </p:nvPicPr>
        <p:blipFill>
          <a:blip r:embed="rId2"/>
          <a:srcRect l="28235" r="20087" b="9"/>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135106296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801AF1-2F0B-92D6-29A1-B9F308CD129B}"/>
              </a:ext>
            </a:extLst>
          </p:cNvPr>
          <p:cNvSpPr>
            <a:spLocks noGrp="1"/>
          </p:cNvSpPr>
          <p:nvPr>
            <p:ph type="title"/>
          </p:nvPr>
        </p:nvSpPr>
        <p:spPr>
          <a:xfrm>
            <a:off x="586478" y="1683756"/>
            <a:ext cx="3115265" cy="2396359"/>
          </a:xfrm>
        </p:spPr>
        <p:txBody>
          <a:bodyPr anchor="b">
            <a:normAutofit/>
          </a:bodyPr>
          <a:lstStyle/>
          <a:p>
            <a:pPr algn="r"/>
            <a:r>
              <a:rPr lang="en-US" sz="4000">
                <a:solidFill>
                  <a:srgbClr val="FFFFFF"/>
                </a:solidFill>
              </a:rPr>
              <a:t>Activity</a:t>
            </a:r>
          </a:p>
        </p:txBody>
      </p:sp>
      <p:graphicFrame>
        <p:nvGraphicFramePr>
          <p:cNvPr id="5" name="Content Placeholder 2">
            <a:extLst>
              <a:ext uri="{FF2B5EF4-FFF2-40B4-BE49-F238E27FC236}">
                <a16:creationId xmlns:a16="http://schemas.microsoft.com/office/drawing/2014/main" id="{2296B151-1CB1-CE6F-A5EA-5A33B71318C2}"/>
              </a:ext>
            </a:extLst>
          </p:cNvPr>
          <p:cNvGraphicFramePr>
            <a:graphicFrameLocks noGrp="1"/>
          </p:cNvGraphicFramePr>
          <p:nvPr>
            <p:ph idx="1"/>
            <p:extLst>
              <p:ext uri="{D42A27DB-BD31-4B8C-83A1-F6EECF244321}">
                <p14:modId xmlns:p14="http://schemas.microsoft.com/office/powerpoint/2010/main" val="2536010829"/>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9692184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41</Slides>
  <Notes>4</Notes>
  <HiddenSlides>0</HiddenSlides>
  <MMClips>0</MMClips>
  <ScaleCrop>false</ScaleCrop>
  <HeadingPairs>
    <vt:vector size="4" baseType="variant">
      <vt:variant>
        <vt:lpstr>Theme</vt:lpstr>
      </vt:variant>
      <vt:variant>
        <vt:i4>1</vt:i4>
      </vt:variant>
      <vt:variant>
        <vt:lpstr>Slide Titles</vt:lpstr>
      </vt:variant>
      <vt:variant>
        <vt:i4>41</vt:i4>
      </vt:variant>
    </vt:vector>
  </HeadingPairs>
  <TitlesOfParts>
    <vt:vector size="42" baseType="lpstr">
      <vt:lpstr>office theme</vt:lpstr>
      <vt:lpstr>Culture and societies</vt:lpstr>
      <vt:lpstr>Agenda</vt:lpstr>
      <vt:lpstr>What happened in China?</vt:lpstr>
      <vt:lpstr>What is culture?</vt:lpstr>
      <vt:lpstr>Culture</vt:lpstr>
      <vt:lpstr>Facets of Culture</vt:lpstr>
      <vt:lpstr>Are cultures converging?</vt:lpstr>
      <vt:lpstr>Convergence?</vt:lpstr>
      <vt:lpstr>National culture</vt:lpstr>
      <vt:lpstr>Defining national culture</vt:lpstr>
      <vt:lpstr>What shapes culture? (Tayeb, 2003)</vt:lpstr>
      <vt:lpstr>Languages</vt:lpstr>
      <vt:lpstr>Religion</vt:lpstr>
      <vt:lpstr>Religions of the world</vt:lpstr>
      <vt:lpstr>Leading Religions</vt:lpstr>
      <vt:lpstr>Hofstede – Cultural Dimensions Theory</vt:lpstr>
      <vt:lpstr>Culture theories: Hofstede</vt:lpstr>
      <vt:lpstr>More Hofstede</vt:lpstr>
      <vt:lpstr>Hofstede</vt:lpstr>
      <vt:lpstr>Trompenaar's Theory of Relationships</vt:lpstr>
      <vt:lpstr>Cross-cultural management</vt:lpstr>
      <vt:lpstr>Cross-cultural management - defined</vt:lpstr>
      <vt:lpstr>Core activities of international HRM</vt:lpstr>
      <vt:lpstr>Ethics in an international context</vt:lpstr>
      <vt:lpstr>Models of capitalism (Dicken, 2016)</vt:lpstr>
      <vt:lpstr>MNE organisations and culture</vt:lpstr>
      <vt:lpstr>Multidomestic companies</vt:lpstr>
      <vt:lpstr>International companies</vt:lpstr>
      <vt:lpstr>Transnational companies</vt:lpstr>
      <vt:lpstr>Impact on corporate culture (structure)</vt:lpstr>
      <vt:lpstr>Typology and cultural influence</vt:lpstr>
      <vt:lpstr>Global companies</vt:lpstr>
      <vt:lpstr>Multidomestic </vt:lpstr>
      <vt:lpstr>Changing societies</vt:lpstr>
      <vt:lpstr>Global trends for migration</vt:lpstr>
      <vt:lpstr>Regional trends</vt:lpstr>
      <vt:lpstr>Urbanisation</vt:lpstr>
      <vt:lpstr>Changing populations</vt:lpstr>
      <vt:lpstr>Challenges and responsibilities</vt:lpstr>
      <vt:lpstr>Conclusions</vt:lpstr>
      <vt:lpstr>Activity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731</cp:revision>
  <dcterms:created xsi:type="dcterms:W3CDTF">2024-11-10T18:08:27Z</dcterms:created>
  <dcterms:modified xsi:type="dcterms:W3CDTF">2025-05-23T07:59:22Z</dcterms:modified>
</cp:coreProperties>
</file>