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5"/>
  </p:notesMasterIdLst>
  <p:sldIdLst>
    <p:sldId id="631" r:id="rId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13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53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08/11/2023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08/11/2023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6D08-D7C2-7F40-39E6-782C49E9C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509"/>
            <a:ext cx="8229600" cy="1143000"/>
          </a:xfrm>
        </p:spPr>
        <p:txBody>
          <a:bodyPr/>
          <a:lstStyle/>
          <a:p>
            <a:r>
              <a:rPr lang="en-GB" b="1" dirty="0"/>
              <a:t>Final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F13B4-F954-3377-FA07-54DDE18114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8512" y="1170509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Write 2-3 paragraphs about your learning experience in this module so far. </a:t>
            </a:r>
          </a:p>
          <a:p>
            <a:r>
              <a:rPr lang="en-GB" sz="2400" dirty="0"/>
              <a:t>What has particularly stood out for you?</a:t>
            </a:r>
          </a:p>
          <a:p>
            <a:r>
              <a:rPr lang="en-GB" sz="2400" dirty="0"/>
              <a:t>What has been easy?</a:t>
            </a:r>
          </a:p>
          <a:p>
            <a:r>
              <a:rPr lang="en-GB" sz="2400" dirty="0"/>
              <a:t>What has been difficult?</a:t>
            </a:r>
          </a:p>
          <a:p>
            <a:r>
              <a:rPr lang="en-GB" sz="2400" dirty="0"/>
              <a:t>What do you need to revise </a:t>
            </a:r>
            <a:r>
              <a:rPr lang="en-GB" sz="2400"/>
              <a:t>and why? </a:t>
            </a:r>
            <a:endParaRPr lang="en-GB" sz="2400" dirty="0"/>
          </a:p>
          <a:p>
            <a:r>
              <a:rPr lang="en-GB" sz="2400" dirty="0"/>
              <a:t>What do you think will be the biggest challenge and how will you overcome it? </a:t>
            </a:r>
          </a:p>
          <a:p>
            <a:r>
              <a:rPr lang="en-GB" sz="2400" dirty="0"/>
              <a:t>Which of the tips and tools you learnt about are you going to try and why?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D8010-0D5B-5CB7-989E-0D42E8CB4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 smtClean="0"/>
              <a:pPr>
                <a:defRPr/>
              </a:pPr>
              <a:t>08/11/2023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60294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5454</TotalTime>
  <Words>76</Words>
  <Application>Microsoft Office PowerPoint</Application>
  <PresentationFormat>On-screen Show (4:3)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Myriad Pro</vt:lpstr>
      <vt:lpstr>Arial</vt:lpstr>
      <vt:lpstr>Calibri</vt:lpstr>
      <vt:lpstr>1_20140311PresentationUWTSDTemplate</vt:lpstr>
      <vt:lpstr>20140311PresentationUWTSDTemplate</vt:lpstr>
      <vt:lpstr>2_20140311PresentationUWTSDTemplate</vt:lpstr>
      <vt:lpstr>Final activity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399</cp:revision>
  <dcterms:created xsi:type="dcterms:W3CDTF">2012-10-20T16:04:33Z</dcterms:created>
  <dcterms:modified xsi:type="dcterms:W3CDTF">2023-11-08T12:39:14Z</dcterms:modified>
</cp:coreProperties>
</file>