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015" autoAdjust="0"/>
    <p:restoredTop sz="88132" autoAdjust="0"/>
  </p:normalViewPr>
  <p:slideViewPr>
    <p:cSldViewPr snapToGrid="0">
      <p:cViewPr varScale="1">
        <p:scale>
          <a:sx n="60" d="100"/>
          <a:sy n="60" d="100"/>
        </p:scale>
        <p:origin x="810" y="78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D859D5-38A6-4A4B-8E15-C7733009AA5B}" type="doc">
      <dgm:prSet loTypeId="urn:microsoft.com/office/officeart/2005/8/layout/hierarchy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A6B96DA-8268-4126-8D06-9EF7F88EEB7D}">
      <dgm:prSet phldrT="[Text]" phldr="0"/>
      <dgm:spPr/>
      <dgm:t>
        <a:bodyPr/>
        <a:lstStyle/>
        <a:p>
          <a:r>
            <a:rPr lang="en-GB" dirty="0"/>
            <a:t>Engineer (Orlando brown )</a:t>
          </a:r>
        </a:p>
      </dgm:t>
    </dgm:pt>
    <dgm:pt modelId="{CF639B3D-B8B4-4DFF-8343-280CF5C6656C}" type="parTrans" cxnId="{9BA5A2A6-D3D9-4D00-9FC4-9534E5ACA3BA}">
      <dgm:prSet/>
      <dgm:spPr/>
      <dgm:t>
        <a:bodyPr/>
        <a:lstStyle/>
        <a:p>
          <a:endParaRPr lang="en-GB"/>
        </a:p>
      </dgm:t>
    </dgm:pt>
    <dgm:pt modelId="{F183157E-3DC6-45D2-9DF4-ED1FFE82BC41}" type="sibTrans" cxnId="{9BA5A2A6-D3D9-4D00-9FC4-9534E5ACA3BA}">
      <dgm:prSet/>
      <dgm:spPr/>
      <dgm:t>
        <a:bodyPr/>
        <a:lstStyle/>
        <a:p>
          <a:endParaRPr lang="en-GB"/>
        </a:p>
      </dgm:t>
    </dgm:pt>
    <dgm:pt modelId="{A08D6058-8D17-428E-A463-09FFF4CAF2D1}">
      <dgm:prSet phldrT="[Text]" phldr="0"/>
      <dgm:spPr/>
      <dgm:t>
        <a:bodyPr/>
        <a:lstStyle/>
        <a:p>
          <a:r>
            <a:rPr lang="en-GB" dirty="0"/>
            <a:t>Secretary (Sarah Gray)</a:t>
          </a:r>
        </a:p>
      </dgm:t>
    </dgm:pt>
    <dgm:pt modelId="{1A92A122-A078-4E6F-8ED3-EDD0ACA91E7A}" type="parTrans" cxnId="{320D2D11-49A5-4017-A8A3-885E2ECD8959}">
      <dgm:prSet/>
      <dgm:spPr/>
      <dgm:t>
        <a:bodyPr/>
        <a:lstStyle/>
        <a:p>
          <a:endParaRPr lang="en-GB"/>
        </a:p>
      </dgm:t>
    </dgm:pt>
    <dgm:pt modelId="{66CC2AF3-3F29-4F32-ADCA-5C44A6700C1F}" type="sibTrans" cxnId="{320D2D11-49A5-4017-A8A3-885E2ECD8959}">
      <dgm:prSet/>
      <dgm:spPr/>
      <dgm:t>
        <a:bodyPr/>
        <a:lstStyle/>
        <a:p>
          <a:endParaRPr lang="en-GB"/>
        </a:p>
      </dgm:t>
    </dgm:pt>
    <dgm:pt modelId="{E0CF7FCC-C127-4A66-BCC7-417589417E82}">
      <dgm:prSet phldrT="[Text]" phldr="0"/>
      <dgm:spPr/>
      <dgm:t>
        <a:bodyPr/>
        <a:lstStyle/>
        <a:p>
          <a:r>
            <a:rPr lang="en-GB" dirty="0"/>
            <a:t>Manager (Sarah Gray)</a:t>
          </a:r>
        </a:p>
      </dgm:t>
    </dgm:pt>
    <dgm:pt modelId="{25ADF252-64A4-40A7-9DC7-1BBDE72B2535}" type="parTrans" cxnId="{3BE0C92B-8560-43B9-BF55-566CFED2F12D}">
      <dgm:prSet/>
      <dgm:spPr/>
      <dgm:t>
        <a:bodyPr/>
        <a:lstStyle/>
        <a:p>
          <a:endParaRPr lang="en-GB"/>
        </a:p>
      </dgm:t>
    </dgm:pt>
    <dgm:pt modelId="{EF36870D-37C1-4931-B39F-77511D9EF813}" type="sibTrans" cxnId="{3BE0C92B-8560-43B9-BF55-566CFED2F12D}">
      <dgm:prSet/>
      <dgm:spPr/>
      <dgm:t>
        <a:bodyPr/>
        <a:lstStyle/>
        <a:p>
          <a:endParaRPr lang="en-GB"/>
        </a:p>
      </dgm:t>
    </dgm:pt>
    <dgm:pt modelId="{3837A801-7EE1-4071-9B2E-586326AD2DFF}">
      <dgm:prSet phldrT="[Text]" phldr="0"/>
      <dgm:spPr/>
      <dgm:t>
        <a:bodyPr/>
        <a:lstStyle/>
        <a:p>
          <a:r>
            <a:rPr lang="en-GB" dirty="0"/>
            <a:t>Customer Services/Complaints (Linda Hall)</a:t>
          </a:r>
        </a:p>
      </dgm:t>
    </dgm:pt>
    <dgm:pt modelId="{A98B04C5-6DDE-476A-A803-6F5D1799E1C0}" type="parTrans" cxnId="{EA93A4DC-F928-4EB4-96F6-3DD210B87BBD}">
      <dgm:prSet/>
      <dgm:spPr/>
      <dgm:t>
        <a:bodyPr/>
        <a:lstStyle/>
        <a:p>
          <a:endParaRPr lang="en-GB"/>
        </a:p>
      </dgm:t>
    </dgm:pt>
    <dgm:pt modelId="{786A7CBE-3289-424A-A831-1306442A9D5E}" type="sibTrans" cxnId="{EA93A4DC-F928-4EB4-96F6-3DD210B87BBD}">
      <dgm:prSet/>
      <dgm:spPr/>
      <dgm:t>
        <a:bodyPr/>
        <a:lstStyle/>
        <a:p>
          <a:endParaRPr lang="en-GB"/>
        </a:p>
      </dgm:t>
    </dgm:pt>
    <dgm:pt modelId="{BAB3C190-6C7C-4948-96E5-0C1BE3DE1CEB}">
      <dgm:prSet phldrT="[Text]" phldr="0"/>
      <dgm:spPr/>
      <dgm:t>
        <a:bodyPr/>
        <a:lstStyle/>
        <a:p>
          <a:r>
            <a:rPr lang="en-GB" dirty="0"/>
            <a:t>Managing Director (Dennis Brown)</a:t>
          </a:r>
        </a:p>
      </dgm:t>
    </dgm:pt>
    <dgm:pt modelId="{CB1E2F42-12F9-41D0-8688-776D6E7F4D42}" type="parTrans" cxnId="{B88D391E-BF1C-4F90-889E-5C665B59629A}">
      <dgm:prSet/>
      <dgm:spPr/>
      <dgm:t>
        <a:bodyPr/>
        <a:lstStyle/>
        <a:p>
          <a:endParaRPr lang="en-GB"/>
        </a:p>
      </dgm:t>
    </dgm:pt>
    <dgm:pt modelId="{52B24EA1-B05D-45FB-9213-1683E996D216}" type="sibTrans" cxnId="{B88D391E-BF1C-4F90-889E-5C665B59629A}">
      <dgm:prSet/>
      <dgm:spPr/>
      <dgm:t>
        <a:bodyPr/>
        <a:lstStyle/>
        <a:p>
          <a:endParaRPr lang="en-GB"/>
        </a:p>
      </dgm:t>
    </dgm:pt>
    <dgm:pt modelId="{7C784476-2147-4C76-A0FC-F88B12A6F2CA}" type="pres">
      <dgm:prSet presAssocID="{24D859D5-38A6-4A4B-8E15-C7733009AA5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7DA0D7F6-6777-4DA1-B297-73BD0B4F1912}" type="pres">
      <dgm:prSet presAssocID="{DA6B96DA-8268-4126-8D06-9EF7F88EEB7D}" presName="root" presStyleCnt="0"/>
      <dgm:spPr/>
    </dgm:pt>
    <dgm:pt modelId="{212F240A-200B-4630-BD51-D1BC5CF09FA0}" type="pres">
      <dgm:prSet presAssocID="{DA6B96DA-8268-4126-8D06-9EF7F88EEB7D}" presName="rootComposite" presStyleCnt="0"/>
      <dgm:spPr/>
    </dgm:pt>
    <dgm:pt modelId="{E8E0EB44-1641-47DF-9CE1-BC37FAC6E9D8}" type="pres">
      <dgm:prSet presAssocID="{DA6B96DA-8268-4126-8D06-9EF7F88EEB7D}" presName="rootText" presStyleLbl="node1" presStyleIdx="0" presStyleCnt="2" custLinFactY="25000" custLinFactNeighborX="12500" custLinFactNeighborY="100000"/>
      <dgm:spPr/>
    </dgm:pt>
    <dgm:pt modelId="{3D854B1B-6AAF-4AFF-A450-FFAA1ACF0565}" type="pres">
      <dgm:prSet presAssocID="{DA6B96DA-8268-4126-8D06-9EF7F88EEB7D}" presName="rootConnector" presStyleLbl="node1" presStyleIdx="0" presStyleCnt="2"/>
      <dgm:spPr/>
    </dgm:pt>
    <dgm:pt modelId="{AD46B481-D1D7-4C2D-ADFC-6804F2814081}" type="pres">
      <dgm:prSet presAssocID="{DA6B96DA-8268-4126-8D06-9EF7F88EEB7D}" presName="childShape" presStyleCnt="0"/>
      <dgm:spPr/>
    </dgm:pt>
    <dgm:pt modelId="{189823F0-1DAB-482D-BF96-0CADA669CE9C}" type="pres">
      <dgm:prSet presAssocID="{1A92A122-A078-4E6F-8ED3-EDD0ACA91E7A}" presName="Name13" presStyleLbl="parChTrans1D2" presStyleIdx="0" presStyleCnt="3"/>
      <dgm:spPr/>
    </dgm:pt>
    <dgm:pt modelId="{F9B5D089-0701-4F2A-89D4-95B1EE50820B}" type="pres">
      <dgm:prSet presAssocID="{A08D6058-8D17-428E-A463-09FFF4CAF2D1}" presName="childText" presStyleLbl="bgAcc1" presStyleIdx="0" presStyleCnt="3" custLinFactY="22257" custLinFactNeighborX="-2051" custLinFactNeighborY="100000">
        <dgm:presLayoutVars>
          <dgm:bulletEnabled val="1"/>
        </dgm:presLayoutVars>
      </dgm:prSet>
      <dgm:spPr/>
    </dgm:pt>
    <dgm:pt modelId="{1A08D2A7-2A44-49F5-9EB6-4A3B759F0BC4}" type="pres">
      <dgm:prSet presAssocID="{E0CF7FCC-C127-4A66-BCC7-417589417E82}" presName="root" presStyleCnt="0"/>
      <dgm:spPr/>
    </dgm:pt>
    <dgm:pt modelId="{69FAB9BD-8143-4C6A-9243-431BF3B39EF4}" type="pres">
      <dgm:prSet presAssocID="{E0CF7FCC-C127-4A66-BCC7-417589417E82}" presName="rootComposite" presStyleCnt="0"/>
      <dgm:spPr/>
    </dgm:pt>
    <dgm:pt modelId="{958484C8-6171-416A-8DE2-5C7182250D90}" type="pres">
      <dgm:prSet presAssocID="{E0CF7FCC-C127-4A66-BCC7-417589417E82}" presName="rootText" presStyleLbl="node1" presStyleIdx="1" presStyleCnt="2" custLinFactY="25000" custLinFactNeighborX="2051" custLinFactNeighborY="100000"/>
      <dgm:spPr/>
    </dgm:pt>
    <dgm:pt modelId="{31A71784-D516-4E28-8F67-FEE26E34B408}" type="pres">
      <dgm:prSet presAssocID="{E0CF7FCC-C127-4A66-BCC7-417589417E82}" presName="rootConnector" presStyleLbl="node1" presStyleIdx="1" presStyleCnt="2"/>
      <dgm:spPr/>
    </dgm:pt>
    <dgm:pt modelId="{113278DE-29B4-4EB1-92D3-0AEF12E9ADDE}" type="pres">
      <dgm:prSet presAssocID="{E0CF7FCC-C127-4A66-BCC7-417589417E82}" presName="childShape" presStyleCnt="0"/>
      <dgm:spPr/>
    </dgm:pt>
    <dgm:pt modelId="{D7D9EBFE-1531-40DB-8C1F-207F9678CB68}" type="pres">
      <dgm:prSet presAssocID="{A98B04C5-6DDE-476A-A803-6F5D1799E1C0}" presName="Name13" presStyleLbl="parChTrans1D2" presStyleIdx="1" presStyleCnt="3"/>
      <dgm:spPr/>
    </dgm:pt>
    <dgm:pt modelId="{C1097BDF-2D61-4BEB-A8DB-DC0FA64DD2E8}" type="pres">
      <dgm:prSet presAssocID="{3837A801-7EE1-4071-9B2E-586326AD2DFF}" presName="childText" presStyleLbl="bgAcc1" presStyleIdx="1" presStyleCnt="3" custLinFactY="24718" custLinFactNeighborX="-4103" custLinFactNeighborY="100000">
        <dgm:presLayoutVars>
          <dgm:bulletEnabled val="1"/>
        </dgm:presLayoutVars>
      </dgm:prSet>
      <dgm:spPr/>
    </dgm:pt>
    <dgm:pt modelId="{AA691315-F365-4D7F-AA9B-65AD176BF832}" type="pres">
      <dgm:prSet presAssocID="{CB1E2F42-12F9-41D0-8688-776D6E7F4D42}" presName="Name13" presStyleLbl="parChTrans1D2" presStyleIdx="2" presStyleCnt="3"/>
      <dgm:spPr/>
    </dgm:pt>
    <dgm:pt modelId="{6964F6F1-E195-4F72-9D8B-368AE9070309}" type="pres">
      <dgm:prSet presAssocID="{BAB3C190-6C7C-4948-96E5-0C1BE3DE1CEB}" presName="childText" presStyleLbl="bgAcc1" presStyleIdx="2" presStyleCnt="3" custLinFactY="-100000" custLinFactNeighborX="-86745" custLinFactNeighborY="-129744">
        <dgm:presLayoutVars>
          <dgm:bulletEnabled val="1"/>
        </dgm:presLayoutVars>
      </dgm:prSet>
      <dgm:spPr/>
    </dgm:pt>
  </dgm:ptLst>
  <dgm:cxnLst>
    <dgm:cxn modelId="{3E24CF07-2115-4C13-AE4C-C7BE1EF70F82}" type="presOf" srcId="{DA6B96DA-8268-4126-8D06-9EF7F88EEB7D}" destId="{3D854B1B-6AAF-4AFF-A450-FFAA1ACF0565}" srcOrd="1" destOrd="0" presId="urn:microsoft.com/office/officeart/2005/8/layout/hierarchy3"/>
    <dgm:cxn modelId="{320D2D11-49A5-4017-A8A3-885E2ECD8959}" srcId="{DA6B96DA-8268-4126-8D06-9EF7F88EEB7D}" destId="{A08D6058-8D17-428E-A463-09FFF4CAF2D1}" srcOrd="0" destOrd="0" parTransId="{1A92A122-A078-4E6F-8ED3-EDD0ACA91E7A}" sibTransId="{66CC2AF3-3F29-4F32-ADCA-5C44A6700C1F}"/>
    <dgm:cxn modelId="{B88D391E-BF1C-4F90-889E-5C665B59629A}" srcId="{E0CF7FCC-C127-4A66-BCC7-417589417E82}" destId="{BAB3C190-6C7C-4948-96E5-0C1BE3DE1CEB}" srcOrd="1" destOrd="0" parTransId="{CB1E2F42-12F9-41D0-8688-776D6E7F4D42}" sibTransId="{52B24EA1-B05D-45FB-9213-1683E996D216}"/>
    <dgm:cxn modelId="{3BE0C92B-8560-43B9-BF55-566CFED2F12D}" srcId="{24D859D5-38A6-4A4B-8E15-C7733009AA5B}" destId="{E0CF7FCC-C127-4A66-BCC7-417589417E82}" srcOrd="1" destOrd="0" parTransId="{25ADF252-64A4-40A7-9DC7-1BBDE72B2535}" sibTransId="{EF36870D-37C1-4931-B39F-77511D9EF813}"/>
    <dgm:cxn modelId="{1B456D5B-8641-401F-A101-5CE7AFD830F7}" type="presOf" srcId="{1A92A122-A078-4E6F-8ED3-EDD0ACA91E7A}" destId="{189823F0-1DAB-482D-BF96-0CADA669CE9C}" srcOrd="0" destOrd="0" presId="urn:microsoft.com/office/officeart/2005/8/layout/hierarchy3"/>
    <dgm:cxn modelId="{ADA22861-FD67-43AB-8EF0-D279925A91C4}" type="presOf" srcId="{CB1E2F42-12F9-41D0-8688-776D6E7F4D42}" destId="{AA691315-F365-4D7F-AA9B-65AD176BF832}" srcOrd="0" destOrd="0" presId="urn:microsoft.com/office/officeart/2005/8/layout/hierarchy3"/>
    <dgm:cxn modelId="{B61F0B49-5B41-4A80-A4DA-9E1E701D22F6}" type="presOf" srcId="{A98B04C5-6DDE-476A-A803-6F5D1799E1C0}" destId="{D7D9EBFE-1531-40DB-8C1F-207F9678CB68}" srcOrd="0" destOrd="0" presId="urn:microsoft.com/office/officeart/2005/8/layout/hierarchy3"/>
    <dgm:cxn modelId="{12504B69-48FB-40E1-82E1-7EB34410B02B}" type="presOf" srcId="{A08D6058-8D17-428E-A463-09FFF4CAF2D1}" destId="{F9B5D089-0701-4F2A-89D4-95B1EE50820B}" srcOrd="0" destOrd="0" presId="urn:microsoft.com/office/officeart/2005/8/layout/hierarchy3"/>
    <dgm:cxn modelId="{49B1157F-3ED3-4CAD-9904-6359B4CADA15}" type="presOf" srcId="{DA6B96DA-8268-4126-8D06-9EF7F88EEB7D}" destId="{E8E0EB44-1641-47DF-9CE1-BC37FAC6E9D8}" srcOrd="0" destOrd="0" presId="urn:microsoft.com/office/officeart/2005/8/layout/hierarchy3"/>
    <dgm:cxn modelId="{E2CACE7F-AE73-4A96-9535-8722A9060D30}" type="presOf" srcId="{BAB3C190-6C7C-4948-96E5-0C1BE3DE1CEB}" destId="{6964F6F1-E195-4F72-9D8B-368AE9070309}" srcOrd="0" destOrd="0" presId="urn:microsoft.com/office/officeart/2005/8/layout/hierarchy3"/>
    <dgm:cxn modelId="{FC473F88-F7D1-4033-A86B-0E02AD483D87}" type="presOf" srcId="{E0CF7FCC-C127-4A66-BCC7-417589417E82}" destId="{958484C8-6171-416A-8DE2-5C7182250D90}" srcOrd="0" destOrd="0" presId="urn:microsoft.com/office/officeart/2005/8/layout/hierarchy3"/>
    <dgm:cxn modelId="{1EDF448E-6C0D-4CF7-A5FA-3C8D3F48C2A8}" type="presOf" srcId="{24D859D5-38A6-4A4B-8E15-C7733009AA5B}" destId="{7C784476-2147-4C76-A0FC-F88B12A6F2CA}" srcOrd="0" destOrd="0" presId="urn:microsoft.com/office/officeart/2005/8/layout/hierarchy3"/>
    <dgm:cxn modelId="{9BA5A2A6-D3D9-4D00-9FC4-9534E5ACA3BA}" srcId="{24D859D5-38A6-4A4B-8E15-C7733009AA5B}" destId="{DA6B96DA-8268-4126-8D06-9EF7F88EEB7D}" srcOrd="0" destOrd="0" parTransId="{CF639B3D-B8B4-4DFF-8343-280CF5C6656C}" sibTransId="{F183157E-3DC6-45D2-9DF4-ED1FFE82BC41}"/>
    <dgm:cxn modelId="{608F1CAD-DBA7-474D-8082-2208667D9FB6}" type="presOf" srcId="{E0CF7FCC-C127-4A66-BCC7-417589417E82}" destId="{31A71784-D516-4E28-8F67-FEE26E34B408}" srcOrd="1" destOrd="0" presId="urn:microsoft.com/office/officeart/2005/8/layout/hierarchy3"/>
    <dgm:cxn modelId="{FE0E28B4-3FDF-41E8-BDF0-8764686DB7B9}" type="presOf" srcId="{3837A801-7EE1-4071-9B2E-586326AD2DFF}" destId="{C1097BDF-2D61-4BEB-A8DB-DC0FA64DD2E8}" srcOrd="0" destOrd="0" presId="urn:microsoft.com/office/officeart/2005/8/layout/hierarchy3"/>
    <dgm:cxn modelId="{EA93A4DC-F928-4EB4-96F6-3DD210B87BBD}" srcId="{E0CF7FCC-C127-4A66-BCC7-417589417E82}" destId="{3837A801-7EE1-4071-9B2E-586326AD2DFF}" srcOrd="0" destOrd="0" parTransId="{A98B04C5-6DDE-476A-A803-6F5D1799E1C0}" sibTransId="{786A7CBE-3289-424A-A831-1306442A9D5E}"/>
    <dgm:cxn modelId="{E1B4DF5D-7DF2-4B35-94F5-828EA6402DEB}" type="presParOf" srcId="{7C784476-2147-4C76-A0FC-F88B12A6F2CA}" destId="{7DA0D7F6-6777-4DA1-B297-73BD0B4F1912}" srcOrd="0" destOrd="0" presId="urn:microsoft.com/office/officeart/2005/8/layout/hierarchy3"/>
    <dgm:cxn modelId="{9C785F77-050A-45BD-9D2E-0C76B431961B}" type="presParOf" srcId="{7DA0D7F6-6777-4DA1-B297-73BD0B4F1912}" destId="{212F240A-200B-4630-BD51-D1BC5CF09FA0}" srcOrd="0" destOrd="0" presId="urn:microsoft.com/office/officeart/2005/8/layout/hierarchy3"/>
    <dgm:cxn modelId="{08A2365F-5160-479C-A1DA-E3A05C9059F3}" type="presParOf" srcId="{212F240A-200B-4630-BD51-D1BC5CF09FA0}" destId="{E8E0EB44-1641-47DF-9CE1-BC37FAC6E9D8}" srcOrd="0" destOrd="0" presId="urn:microsoft.com/office/officeart/2005/8/layout/hierarchy3"/>
    <dgm:cxn modelId="{69071A85-EC52-4EBE-95F7-76C05AB1B79B}" type="presParOf" srcId="{212F240A-200B-4630-BD51-D1BC5CF09FA0}" destId="{3D854B1B-6AAF-4AFF-A450-FFAA1ACF0565}" srcOrd="1" destOrd="0" presId="urn:microsoft.com/office/officeart/2005/8/layout/hierarchy3"/>
    <dgm:cxn modelId="{EBB91FAC-4889-4D3F-9A75-29E978DBBCC9}" type="presParOf" srcId="{7DA0D7F6-6777-4DA1-B297-73BD0B4F1912}" destId="{AD46B481-D1D7-4C2D-ADFC-6804F2814081}" srcOrd="1" destOrd="0" presId="urn:microsoft.com/office/officeart/2005/8/layout/hierarchy3"/>
    <dgm:cxn modelId="{FD16E230-C997-4B6F-B3BB-1E03B576842C}" type="presParOf" srcId="{AD46B481-D1D7-4C2D-ADFC-6804F2814081}" destId="{189823F0-1DAB-482D-BF96-0CADA669CE9C}" srcOrd="0" destOrd="0" presId="urn:microsoft.com/office/officeart/2005/8/layout/hierarchy3"/>
    <dgm:cxn modelId="{76D654E7-CD29-4828-AF99-C70C2415E456}" type="presParOf" srcId="{AD46B481-D1D7-4C2D-ADFC-6804F2814081}" destId="{F9B5D089-0701-4F2A-89D4-95B1EE50820B}" srcOrd="1" destOrd="0" presId="urn:microsoft.com/office/officeart/2005/8/layout/hierarchy3"/>
    <dgm:cxn modelId="{64ED72BD-3D1E-44D8-B521-F0922D8AC87D}" type="presParOf" srcId="{7C784476-2147-4C76-A0FC-F88B12A6F2CA}" destId="{1A08D2A7-2A44-49F5-9EB6-4A3B759F0BC4}" srcOrd="1" destOrd="0" presId="urn:microsoft.com/office/officeart/2005/8/layout/hierarchy3"/>
    <dgm:cxn modelId="{F58E03BC-707D-4CD8-AD6D-C7705EF56A67}" type="presParOf" srcId="{1A08D2A7-2A44-49F5-9EB6-4A3B759F0BC4}" destId="{69FAB9BD-8143-4C6A-9243-431BF3B39EF4}" srcOrd="0" destOrd="0" presId="urn:microsoft.com/office/officeart/2005/8/layout/hierarchy3"/>
    <dgm:cxn modelId="{CC28FFF0-B7D9-4B17-AC82-3FFE272AC5EC}" type="presParOf" srcId="{69FAB9BD-8143-4C6A-9243-431BF3B39EF4}" destId="{958484C8-6171-416A-8DE2-5C7182250D90}" srcOrd="0" destOrd="0" presId="urn:microsoft.com/office/officeart/2005/8/layout/hierarchy3"/>
    <dgm:cxn modelId="{E9D05C71-F965-4DD8-AF16-7BD8A3E23248}" type="presParOf" srcId="{69FAB9BD-8143-4C6A-9243-431BF3B39EF4}" destId="{31A71784-D516-4E28-8F67-FEE26E34B408}" srcOrd="1" destOrd="0" presId="urn:microsoft.com/office/officeart/2005/8/layout/hierarchy3"/>
    <dgm:cxn modelId="{6B6AD507-2C08-4436-8730-F4DC17036B60}" type="presParOf" srcId="{1A08D2A7-2A44-49F5-9EB6-4A3B759F0BC4}" destId="{113278DE-29B4-4EB1-92D3-0AEF12E9ADDE}" srcOrd="1" destOrd="0" presId="urn:microsoft.com/office/officeart/2005/8/layout/hierarchy3"/>
    <dgm:cxn modelId="{AE5D684D-0428-4C1B-8E75-36FE5DE7FCC7}" type="presParOf" srcId="{113278DE-29B4-4EB1-92D3-0AEF12E9ADDE}" destId="{D7D9EBFE-1531-40DB-8C1F-207F9678CB68}" srcOrd="0" destOrd="0" presId="urn:microsoft.com/office/officeart/2005/8/layout/hierarchy3"/>
    <dgm:cxn modelId="{F31AD20B-E389-443F-B410-7889E2A2C821}" type="presParOf" srcId="{113278DE-29B4-4EB1-92D3-0AEF12E9ADDE}" destId="{C1097BDF-2D61-4BEB-A8DB-DC0FA64DD2E8}" srcOrd="1" destOrd="0" presId="urn:microsoft.com/office/officeart/2005/8/layout/hierarchy3"/>
    <dgm:cxn modelId="{9675B38F-4E27-4ADC-BB07-E926EE2C1994}" type="presParOf" srcId="{113278DE-29B4-4EB1-92D3-0AEF12E9ADDE}" destId="{AA691315-F365-4D7F-AA9B-65AD176BF832}" srcOrd="2" destOrd="0" presId="urn:microsoft.com/office/officeart/2005/8/layout/hierarchy3"/>
    <dgm:cxn modelId="{03586CFE-0493-4272-98B8-3EC03365AC50}" type="presParOf" srcId="{113278DE-29B4-4EB1-92D3-0AEF12E9ADDE}" destId="{6964F6F1-E195-4F72-9D8B-368AE9070309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5F7B17-4407-493C-BA49-FDFE218B22AE}" type="doc">
      <dgm:prSet loTypeId="urn:microsoft.com/office/officeart/2018/layout/CircleProcess" loCatId="simpleprocesssa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5ED9CE5-7210-4820-BB32-2B4049D2A367}">
      <dgm:prSet/>
      <dgm:spPr/>
      <dgm:t>
        <a:bodyPr/>
        <a:lstStyle/>
        <a:p>
          <a:r>
            <a:rPr lang="en-GB" dirty="0"/>
            <a:t>Popular with creators </a:t>
          </a:r>
          <a:endParaRPr lang="en-US" dirty="0"/>
        </a:p>
      </dgm:t>
    </dgm:pt>
    <dgm:pt modelId="{C7829803-D3CA-4707-80D5-F692F785AA18}" type="parTrans" cxnId="{595A7FF2-3C6D-4D79-979B-9AC66094560F}">
      <dgm:prSet/>
      <dgm:spPr/>
      <dgm:t>
        <a:bodyPr/>
        <a:lstStyle/>
        <a:p>
          <a:endParaRPr lang="en-US"/>
        </a:p>
      </dgm:t>
    </dgm:pt>
    <dgm:pt modelId="{EE481079-52DB-4E22-8E53-3C5597C9BB4C}" type="sibTrans" cxnId="{595A7FF2-3C6D-4D79-979B-9AC66094560F}">
      <dgm:prSet/>
      <dgm:spPr/>
      <dgm:t>
        <a:bodyPr/>
        <a:lstStyle/>
        <a:p>
          <a:endParaRPr lang="en-US"/>
        </a:p>
      </dgm:t>
    </dgm:pt>
    <dgm:pt modelId="{B56CA17B-648F-4163-8B48-A233A45E6FE0}">
      <dgm:prSet/>
      <dgm:spPr/>
      <dgm:t>
        <a:bodyPr/>
        <a:lstStyle/>
        <a:p>
          <a:r>
            <a:rPr lang="en-GB" dirty="0"/>
            <a:t>Short videos to advertise </a:t>
          </a:r>
          <a:endParaRPr lang="en-US" dirty="0"/>
        </a:p>
      </dgm:t>
    </dgm:pt>
    <dgm:pt modelId="{7979C181-6887-49AA-AD26-1D3C930D186C}" type="parTrans" cxnId="{2FCEE069-D946-450B-A97F-404354BEEB78}">
      <dgm:prSet/>
      <dgm:spPr/>
      <dgm:t>
        <a:bodyPr/>
        <a:lstStyle/>
        <a:p>
          <a:endParaRPr lang="en-US"/>
        </a:p>
      </dgm:t>
    </dgm:pt>
    <dgm:pt modelId="{FB2CDDF9-66D3-425E-8C98-86AA8FF5158A}" type="sibTrans" cxnId="{2FCEE069-D946-450B-A97F-404354BEEB78}">
      <dgm:prSet/>
      <dgm:spPr/>
      <dgm:t>
        <a:bodyPr/>
        <a:lstStyle/>
        <a:p>
          <a:endParaRPr lang="en-US"/>
        </a:p>
      </dgm:t>
    </dgm:pt>
    <dgm:pt modelId="{4AE4B028-E376-4CFC-B1A1-53229B095DB3}" type="pres">
      <dgm:prSet presAssocID="{E05F7B17-4407-493C-BA49-FDFE218B22AE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BF2B0573-5400-4118-BC51-7ECB45F8B41E}" type="pres">
      <dgm:prSet presAssocID="{B56CA17B-648F-4163-8B48-A233A45E6FE0}" presName="Accent2" presStyleCnt="0"/>
      <dgm:spPr/>
    </dgm:pt>
    <dgm:pt modelId="{2EDF3DD5-219F-4017-A05F-088DEDFA2851}" type="pres">
      <dgm:prSet presAssocID="{B56CA17B-648F-4163-8B48-A233A45E6FE0}" presName="Accent" presStyleLbl="node1" presStyleIdx="0" presStyleCnt="4" custLinFactNeighborX="5889" custLinFactNeighborY="-32323"/>
      <dgm:spPr/>
    </dgm:pt>
    <dgm:pt modelId="{4C067FB0-20B5-4B7B-A95E-69E5752FDEA1}" type="pres">
      <dgm:prSet presAssocID="{B56CA17B-648F-4163-8B48-A233A45E6FE0}" presName="ParentBackground2" presStyleCnt="0"/>
      <dgm:spPr/>
    </dgm:pt>
    <dgm:pt modelId="{F3145496-A6FF-4C15-9A85-3D9F433BE663}" type="pres">
      <dgm:prSet presAssocID="{B56CA17B-648F-4163-8B48-A233A45E6FE0}" presName="ParentBackground" presStyleLbl="node1" presStyleIdx="1" presStyleCnt="4" custLinFactNeighborX="20862" custLinFactNeighborY="-20675"/>
      <dgm:spPr/>
    </dgm:pt>
    <dgm:pt modelId="{772883D3-EF3E-4881-AE36-3785D73F0D39}" type="pres">
      <dgm:prSet presAssocID="{B56CA17B-648F-4163-8B48-A233A45E6FE0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</dgm:pt>
    <dgm:pt modelId="{0307709C-938C-4513-8A3B-356B404CA9F6}" type="pres">
      <dgm:prSet presAssocID="{C5ED9CE5-7210-4820-BB32-2B4049D2A367}" presName="Accent1" presStyleCnt="0"/>
      <dgm:spPr/>
    </dgm:pt>
    <dgm:pt modelId="{288E9155-CD83-462A-BCEB-00572120310A}" type="pres">
      <dgm:prSet presAssocID="{C5ED9CE5-7210-4820-BB32-2B4049D2A367}" presName="Accent" presStyleLbl="node1" presStyleIdx="2" presStyleCnt="4" custLinFactNeighborX="837" custLinFactNeighborY="-24420"/>
      <dgm:spPr/>
    </dgm:pt>
    <dgm:pt modelId="{700CD70B-06DD-4A3B-AC7E-70016FB06C18}" type="pres">
      <dgm:prSet presAssocID="{C5ED9CE5-7210-4820-BB32-2B4049D2A367}" presName="ParentBackground1" presStyleCnt="0"/>
      <dgm:spPr/>
    </dgm:pt>
    <dgm:pt modelId="{D5AAE5DB-ABAE-4AA6-B068-F97A05D7CCA9}" type="pres">
      <dgm:prSet presAssocID="{C5ED9CE5-7210-4820-BB32-2B4049D2A367}" presName="ParentBackground" presStyleLbl="node1" presStyleIdx="3" presStyleCnt="4"/>
      <dgm:spPr/>
    </dgm:pt>
    <dgm:pt modelId="{02A20E51-5A9A-4A56-B297-EBBE4E7247FA}" type="pres">
      <dgm:prSet presAssocID="{C5ED9CE5-7210-4820-BB32-2B4049D2A367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06D9541E-8C84-4395-AEE7-5A2D3152F6F7}" type="presOf" srcId="{C5ED9CE5-7210-4820-BB32-2B4049D2A367}" destId="{D5AAE5DB-ABAE-4AA6-B068-F97A05D7CCA9}" srcOrd="0" destOrd="0" presId="urn:microsoft.com/office/officeart/2018/layout/CircleProcess"/>
    <dgm:cxn modelId="{2FCEE069-D946-450B-A97F-404354BEEB78}" srcId="{E05F7B17-4407-493C-BA49-FDFE218B22AE}" destId="{B56CA17B-648F-4163-8B48-A233A45E6FE0}" srcOrd="1" destOrd="0" parTransId="{7979C181-6887-49AA-AD26-1D3C930D186C}" sibTransId="{FB2CDDF9-66D3-425E-8C98-86AA8FF5158A}"/>
    <dgm:cxn modelId="{F9A9596F-93BB-449F-8C80-5AAA0806D094}" type="presOf" srcId="{E05F7B17-4407-493C-BA49-FDFE218B22AE}" destId="{4AE4B028-E376-4CFC-B1A1-53229B095DB3}" srcOrd="0" destOrd="0" presId="urn:microsoft.com/office/officeart/2018/layout/CircleProcess"/>
    <dgm:cxn modelId="{9F531154-9AC5-458C-80D2-05636F3509E5}" type="presOf" srcId="{B56CA17B-648F-4163-8B48-A233A45E6FE0}" destId="{F3145496-A6FF-4C15-9A85-3D9F433BE663}" srcOrd="0" destOrd="0" presId="urn:microsoft.com/office/officeart/2018/layout/CircleProcess"/>
    <dgm:cxn modelId="{02DBAFB4-0DDE-4A32-B11D-00EDD542B8CC}" type="presOf" srcId="{B56CA17B-648F-4163-8B48-A233A45E6FE0}" destId="{772883D3-EF3E-4881-AE36-3785D73F0D39}" srcOrd="1" destOrd="0" presId="urn:microsoft.com/office/officeart/2018/layout/CircleProcess"/>
    <dgm:cxn modelId="{E6C162CD-8689-4D25-9DC2-979D3489F955}" type="presOf" srcId="{C5ED9CE5-7210-4820-BB32-2B4049D2A367}" destId="{02A20E51-5A9A-4A56-B297-EBBE4E7247FA}" srcOrd="1" destOrd="0" presId="urn:microsoft.com/office/officeart/2018/layout/CircleProcess"/>
    <dgm:cxn modelId="{595A7FF2-3C6D-4D79-979B-9AC66094560F}" srcId="{E05F7B17-4407-493C-BA49-FDFE218B22AE}" destId="{C5ED9CE5-7210-4820-BB32-2B4049D2A367}" srcOrd="0" destOrd="0" parTransId="{C7829803-D3CA-4707-80D5-F692F785AA18}" sibTransId="{EE481079-52DB-4E22-8E53-3C5597C9BB4C}"/>
    <dgm:cxn modelId="{563DCA8D-24D6-448B-A0DA-AF658B7BD255}" type="presParOf" srcId="{4AE4B028-E376-4CFC-B1A1-53229B095DB3}" destId="{BF2B0573-5400-4118-BC51-7ECB45F8B41E}" srcOrd="0" destOrd="0" presId="urn:microsoft.com/office/officeart/2018/layout/CircleProcess"/>
    <dgm:cxn modelId="{8C6F6CD0-A47F-4D50-A7FE-1186701A73AE}" type="presParOf" srcId="{BF2B0573-5400-4118-BC51-7ECB45F8B41E}" destId="{2EDF3DD5-219F-4017-A05F-088DEDFA2851}" srcOrd="0" destOrd="0" presId="urn:microsoft.com/office/officeart/2018/layout/CircleProcess"/>
    <dgm:cxn modelId="{32FC6445-158C-4D39-8F19-00D74BEDAD16}" type="presParOf" srcId="{4AE4B028-E376-4CFC-B1A1-53229B095DB3}" destId="{4C067FB0-20B5-4B7B-A95E-69E5752FDEA1}" srcOrd="1" destOrd="0" presId="urn:microsoft.com/office/officeart/2018/layout/CircleProcess"/>
    <dgm:cxn modelId="{1D24F53A-9263-4005-BD08-9514C7D32E7E}" type="presParOf" srcId="{4C067FB0-20B5-4B7B-A95E-69E5752FDEA1}" destId="{F3145496-A6FF-4C15-9A85-3D9F433BE663}" srcOrd="0" destOrd="0" presId="urn:microsoft.com/office/officeart/2018/layout/CircleProcess"/>
    <dgm:cxn modelId="{77B46B76-DFA5-46AE-A3ED-61AF2B06C122}" type="presParOf" srcId="{4AE4B028-E376-4CFC-B1A1-53229B095DB3}" destId="{772883D3-EF3E-4881-AE36-3785D73F0D39}" srcOrd="2" destOrd="0" presId="urn:microsoft.com/office/officeart/2018/layout/CircleProcess"/>
    <dgm:cxn modelId="{0ADD3A43-DBE0-4A29-8180-E32F9CC3D254}" type="presParOf" srcId="{4AE4B028-E376-4CFC-B1A1-53229B095DB3}" destId="{0307709C-938C-4513-8A3B-356B404CA9F6}" srcOrd="3" destOrd="0" presId="urn:microsoft.com/office/officeart/2018/layout/CircleProcess"/>
    <dgm:cxn modelId="{E7878D93-2D25-415A-B84F-2A05DF112D42}" type="presParOf" srcId="{0307709C-938C-4513-8A3B-356B404CA9F6}" destId="{288E9155-CD83-462A-BCEB-00572120310A}" srcOrd="0" destOrd="0" presId="urn:microsoft.com/office/officeart/2018/layout/CircleProcess"/>
    <dgm:cxn modelId="{DB5E5A21-F74F-40CF-8E6A-0AE5A3EF0B28}" type="presParOf" srcId="{4AE4B028-E376-4CFC-B1A1-53229B095DB3}" destId="{700CD70B-06DD-4A3B-AC7E-70016FB06C18}" srcOrd="4" destOrd="0" presId="urn:microsoft.com/office/officeart/2018/layout/CircleProcess"/>
    <dgm:cxn modelId="{3B3E9371-FAC7-4E4A-B044-745237910FA1}" type="presParOf" srcId="{700CD70B-06DD-4A3B-AC7E-70016FB06C18}" destId="{D5AAE5DB-ABAE-4AA6-B068-F97A05D7CCA9}" srcOrd="0" destOrd="0" presId="urn:microsoft.com/office/officeart/2018/layout/CircleProcess"/>
    <dgm:cxn modelId="{3E09C047-E3C3-4E06-BAA8-16BA3E3D7AAF}" type="presParOf" srcId="{4AE4B028-E376-4CFC-B1A1-53229B095DB3}" destId="{02A20E51-5A9A-4A56-B297-EBBE4E7247FA}" srcOrd="5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E0EB44-1641-47DF-9CE1-BC37FAC6E9D8}">
      <dsp:nvSpPr>
        <dsp:cNvPr id="0" name=""/>
        <dsp:cNvSpPr/>
      </dsp:nvSpPr>
      <dsp:spPr>
        <a:xfrm>
          <a:off x="968375" y="1935427"/>
          <a:ext cx="3095624" cy="15478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Engineer (Orlando brown )</a:t>
          </a:r>
        </a:p>
      </dsp:txBody>
      <dsp:txXfrm>
        <a:off x="1013709" y="1980761"/>
        <a:ext cx="3004956" cy="1457144"/>
      </dsp:txXfrm>
    </dsp:sp>
    <dsp:sp modelId="{189823F0-1DAB-482D-BF96-0CADA669CE9C}">
      <dsp:nvSpPr>
        <dsp:cNvPr id="0" name=""/>
        <dsp:cNvSpPr/>
      </dsp:nvSpPr>
      <dsp:spPr>
        <a:xfrm>
          <a:off x="1149753" y="3483239"/>
          <a:ext cx="128183" cy="1118402"/>
        </a:xfrm>
        <a:custGeom>
          <a:avLst/>
          <a:gdLst/>
          <a:ahLst/>
          <a:cxnLst/>
          <a:rect l="0" t="0" r="0" b="0"/>
          <a:pathLst>
            <a:path>
              <a:moveTo>
                <a:pt x="128183" y="0"/>
              </a:moveTo>
              <a:lnTo>
                <a:pt x="0" y="1118402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B5D089-0701-4F2A-89D4-95B1EE50820B}">
      <dsp:nvSpPr>
        <dsp:cNvPr id="0" name=""/>
        <dsp:cNvSpPr/>
      </dsp:nvSpPr>
      <dsp:spPr>
        <a:xfrm>
          <a:off x="1149753" y="3827736"/>
          <a:ext cx="2476499" cy="15478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Secretary (Sarah Gray)</a:t>
          </a:r>
        </a:p>
      </dsp:txBody>
      <dsp:txXfrm>
        <a:off x="1195087" y="3873070"/>
        <a:ext cx="2385831" cy="1457144"/>
      </dsp:txXfrm>
    </dsp:sp>
    <dsp:sp modelId="{958484C8-6171-416A-8DE2-5C7182250D90}">
      <dsp:nvSpPr>
        <dsp:cNvPr id="0" name=""/>
        <dsp:cNvSpPr/>
      </dsp:nvSpPr>
      <dsp:spPr>
        <a:xfrm>
          <a:off x="4514444" y="1935427"/>
          <a:ext cx="3095624" cy="15478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0640" rIns="6096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Manager (Sarah Gray)</a:t>
          </a:r>
        </a:p>
      </dsp:txBody>
      <dsp:txXfrm>
        <a:off x="4559778" y="1980761"/>
        <a:ext cx="3004956" cy="1457144"/>
      </dsp:txXfrm>
    </dsp:sp>
    <dsp:sp modelId="{D7D9EBFE-1531-40DB-8C1F-207F9678CB68}">
      <dsp:nvSpPr>
        <dsp:cNvPr id="0" name=""/>
        <dsp:cNvSpPr/>
      </dsp:nvSpPr>
      <dsp:spPr>
        <a:xfrm>
          <a:off x="4824006" y="3483239"/>
          <a:ext cx="144460" cy="115649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156494"/>
              </a:lnTo>
              <a:lnTo>
                <a:pt x="144460" y="1156494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097BDF-2D61-4BEB-A8DB-DC0FA64DD2E8}">
      <dsp:nvSpPr>
        <dsp:cNvPr id="0" name=""/>
        <dsp:cNvSpPr/>
      </dsp:nvSpPr>
      <dsp:spPr>
        <a:xfrm>
          <a:off x="4968467" y="3865828"/>
          <a:ext cx="2476499" cy="15478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Customer Services/Complaints (Linda Hall)</a:t>
          </a:r>
        </a:p>
      </dsp:txBody>
      <dsp:txXfrm>
        <a:off x="5013801" y="3911162"/>
        <a:ext cx="2385831" cy="1457144"/>
      </dsp:txXfrm>
    </dsp:sp>
    <dsp:sp modelId="{AA691315-F365-4D7F-AA9B-65AD176BF832}">
      <dsp:nvSpPr>
        <dsp:cNvPr id="0" name=""/>
        <dsp:cNvSpPr/>
      </dsp:nvSpPr>
      <dsp:spPr>
        <a:xfrm>
          <a:off x="2921838" y="1088092"/>
          <a:ext cx="1902168" cy="2395146"/>
        </a:xfrm>
        <a:custGeom>
          <a:avLst/>
          <a:gdLst/>
          <a:ahLst/>
          <a:cxnLst/>
          <a:rect l="0" t="0" r="0" b="0"/>
          <a:pathLst>
            <a:path>
              <a:moveTo>
                <a:pt x="1902168" y="2395146"/>
              </a:moveTo>
              <a:lnTo>
                <a:pt x="0" y="0"/>
              </a:lnTo>
            </a:path>
          </a:pathLst>
        </a:custGeom>
        <a:noFill/>
        <a:ln w="19050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964F6F1-E195-4F72-9D8B-368AE9070309}">
      <dsp:nvSpPr>
        <dsp:cNvPr id="0" name=""/>
        <dsp:cNvSpPr/>
      </dsp:nvSpPr>
      <dsp:spPr>
        <a:xfrm>
          <a:off x="2921838" y="314186"/>
          <a:ext cx="2476499" cy="154781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Managing Director (Dennis Brown)</a:t>
          </a:r>
        </a:p>
      </dsp:txBody>
      <dsp:txXfrm>
        <a:off x="2967172" y="359520"/>
        <a:ext cx="2385831" cy="145714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DF3DD5-219F-4017-A05F-088DEDFA2851}">
      <dsp:nvSpPr>
        <dsp:cNvPr id="0" name=""/>
        <dsp:cNvSpPr/>
      </dsp:nvSpPr>
      <dsp:spPr>
        <a:xfrm>
          <a:off x="5116123" y="125308"/>
          <a:ext cx="2311794" cy="2311761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145496-A6FF-4C15-9A85-3D9F433BE663}">
      <dsp:nvSpPr>
        <dsp:cNvPr id="0" name=""/>
        <dsp:cNvSpPr/>
      </dsp:nvSpPr>
      <dsp:spPr>
        <a:xfrm>
          <a:off x="5507048" y="503523"/>
          <a:ext cx="2157230" cy="2157617"/>
        </a:xfrm>
        <a:prstGeom prst="ellipse">
          <a:avLst/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Short videos to advertise </a:t>
          </a:r>
          <a:endParaRPr lang="en-US" sz="2600" kern="1200" dirty="0"/>
        </a:p>
      </dsp:txBody>
      <dsp:txXfrm>
        <a:off x="5815664" y="811812"/>
        <a:ext cx="1541025" cy="1541039"/>
      </dsp:txXfrm>
    </dsp:sp>
    <dsp:sp modelId="{288E9155-CD83-462A-BCEB-00572120310A}">
      <dsp:nvSpPr>
        <dsp:cNvPr id="0" name=""/>
        <dsp:cNvSpPr/>
      </dsp:nvSpPr>
      <dsp:spPr>
        <a:xfrm rot="2700000">
          <a:off x="2618745" y="478807"/>
          <a:ext cx="2311871" cy="2311871"/>
        </a:xfrm>
        <a:prstGeom prst="teardrop">
          <a:avLst>
            <a:gd name="adj" fmla="val 100000"/>
          </a:avLst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AAE5DB-ABAE-4AA6-B068-F97A05D7CCA9}">
      <dsp:nvSpPr>
        <dsp:cNvPr id="0" name=""/>
        <dsp:cNvSpPr/>
      </dsp:nvSpPr>
      <dsp:spPr>
        <a:xfrm>
          <a:off x="2668700" y="949611"/>
          <a:ext cx="2157230" cy="2157617"/>
        </a:xfrm>
        <a:prstGeom prst="ellipse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Popular with creators </a:t>
          </a:r>
          <a:endParaRPr lang="en-US" sz="2600" kern="1200" dirty="0"/>
        </a:p>
      </dsp:txBody>
      <dsp:txXfrm>
        <a:off x="2976802" y="1257900"/>
        <a:ext cx="1541025" cy="154103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F153CF-0EF5-40C1-A435-2E766F1CB9B6}" type="datetimeFigureOut">
              <a:rPr lang="en-GB" smtClean="0"/>
              <a:t>08/03/2026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A00AD0-A3B6-4449-ABB2-85B1D31CBA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55977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2A00AD0-A3B6-4449-ABB2-85B1D31CBA7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6115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0770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885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36507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4357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0019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8473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5325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042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4282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368733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20188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1114820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959948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6003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F45AC6-C491-4585-A584-9CE2AF7D5500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17942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8764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7279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7F45AC6-C491-4585-A584-9CE2AF7D5500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674226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2.png"/><Relationship Id="rId7" Type="http://schemas.openxmlformats.org/officeDocument/2006/relationships/diagramData" Target="../diagrams/data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microsoft.com/office/2007/relationships/diagramDrawing" Target="../diagrams/drawing2.xml"/><Relationship Id="rId5" Type="http://schemas.openxmlformats.org/officeDocument/2006/relationships/image" Target="../media/image4.png"/><Relationship Id="rId10" Type="http://schemas.openxmlformats.org/officeDocument/2006/relationships/diagramColors" Target="../diagrams/colors2.xml"/><Relationship Id="rId4" Type="http://schemas.openxmlformats.org/officeDocument/2006/relationships/image" Target="../media/image3.png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DE74910-2173-2F91-0258-DD1D2232BB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14773"/>
          <a:stretch>
            <a:fillRect/>
          </a:stretch>
        </p:blipFill>
        <p:spPr>
          <a:xfrm>
            <a:off x="20" y="54986"/>
            <a:ext cx="12191980" cy="685799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AEA314-0224-D56C-45A8-80EB0530C3B9}"/>
              </a:ext>
            </a:extLst>
          </p:cNvPr>
          <p:cNvSpPr txBox="1"/>
          <p:nvPr/>
        </p:nvSpPr>
        <p:spPr>
          <a:xfrm>
            <a:off x="1204686" y="1175657"/>
            <a:ext cx="77361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  <a:highlight>
                  <a:srgbClr val="00FFFF"/>
                </a:highlight>
              </a:rPr>
              <a:t>Business Plan – Urban Media Madness</a:t>
            </a:r>
          </a:p>
          <a:p>
            <a:r>
              <a:rPr lang="en-GB" b="1" dirty="0">
                <a:solidFill>
                  <a:srgbClr val="FF0000"/>
                </a:solidFill>
                <a:highlight>
                  <a:srgbClr val="00FFFF"/>
                </a:highlight>
              </a:rPr>
              <a:t>Module Number – LCLM4006</a:t>
            </a:r>
          </a:p>
          <a:p>
            <a:r>
              <a:rPr lang="en-GB" b="1" dirty="0">
                <a:solidFill>
                  <a:srgbClr val="FF0000"/>
                </a:solidFill>
                <a:highlight>
                  <a:srgbClr val="00FFFF"/>
                </a:highlight>
              </a:rPr>
              <a:t>Module Name – Enterprise and </a:t>
            </a:r>
            <a:r>
              <a:rPr lang="en-GB" b="1" dirty="0" err="1">
                <a:solidFill>
                  <a:srgbClr val="FF0000"/>
                </a:solidFill>
                <a:highlight>
                  <a:srgbClr val="00FFFF"/>
                </a:highlight>
              </a:rPr>
              <a:t>Entrprenuership</a:t>
            </a:r>
            <a:endParaRPr lang="en-GB" b="1" dirty="0">
              <a:solidFill>
                <a:srgbClr val="FF0000"/>
              </a:solidFill>
              <a:highlight>
                <a:srgbClr val="00FFFF"/>
              </a:highlight>
            </a:endParaRPr>
          </a:p>
          <a:p>
            <a:r>
              <a:rPr lang="en-GB" b="1" dirty="0">
                <a:solidFill>
                  <a:srgbClr val="FF0000"/>
                </a:solidFill>
                <a:highlight>
                  <a:srgbClr val="00FFFF"/>
                </a:highlight>
              </a:rPr>
              <a:t>Student Name – Dennis Brown</a:t>
            </a:r>
          </a:p>
          <a:p>
            <a:r>
              <a:rPr lang="en-GB" b="1" dirty="0">
                <a:solidFill>
                  <a:srgbClr val="FF0000"/>
                </a:solidFill>
                <a:highlight>
                  <a:srgbClr val="00FFFF"/>
                </a:highlight>
              </a:rPr>
              <a:t>Lecturer Name – Ejike </a:t>
            </a:r>
            <a:r>
              <a:rPr lang="en-GB" b="1" dirty="0" err="1">
                <a:solidFill>
                  <a:srgbClr val="FF0000"/>
                </a:solidFill>
                <a:highlight>
                  <a:srgbClr val="00FFFF"/>
                </a:highlight>
              </a:rPr>
              <a:t>Udeogu</a:t>
            </a:r>
            <a:endParaRPr lang="en-GB" b="1" dirty="0">
              <a:solidFill>
                <a:srgbClr val="FF0000"/>
              </a:solidFill>
              <a:highlight>
                <a:srgbClr val="00FFFF"/>
              </a:highlight>
            </a:endParaRPr>
          </a:p>
          <a:p>
            <a:r>
              <a:rPr lang="en-GB" b="1" dirty="0">
                <a:solidFill>
                  <a:srgbClr val="FF0000"/>
                </a:solidFill>
                <a:highlight>
                  <a:srgbClr val="00FFFF"/>
                </a:highlight>
              </a:rPr>
              <a:t>Skills for the workplace </a:t>
            </a:r>
          </a:p>
          <a:p>
            <a:endParaRPr lang="en-GB" b="1" dirty="0">
              <a:solidFill>
                <a:srgbClr val="FF0000"/>
              </a:solidFill>
              <a:highlight>
                <a:srgbClr val="00FFFF"/>
              </a:highlight>
            </a:endParaRPr>
          </a:p>
          <a:p>
            <a:endParaRPr lang="en-GB" b="1" dirty="0">
              <a:solidFill>
                <a:schemeClr val="bg1"/>
              </a:solidFill>
              <a:highlight>
                <a:srgbClr val="00FFFF"/>
              </a:highlight>
            </a:endParaRPr>
          </a:p>
        </p:txBody>
      </p:sp>
      <p:pic>
        <p:nvPicPr>
          <p:cNvPr id="12" name="Picture 11" descr="A person reaching for a paper on a table full of paper and sticky notes">
            <a:extLst>
              <a:ext uri="{FF2B5EF4-FFF2-40B4-BE49-F238E27FC236}">
                <a16:creationId xmlns:a16="http://schemas.microsoft.com/office/drawing/2014/main" id="{3947867F-2F24-B21A-F4FD-327FB76C4B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14210" y="2781300"/>
            <a:ext cx="6233409" cy="3536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3242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0331F6A-DA09-422D-8CED-00C0B4585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07C2F65-00C4-451C-8BFA-E765DEC17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60733" y="0"/>
            <a:ext cx="3215640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0DDF752-B2A6-49DC-B474-8E1F71AFF1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4859" y="0"/>
            <a:ext cx="1438656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8FBD8F-7C8A-5B69-596C-BBBFD83A09A1}"/>
              </a:ext>
            </a:extLst>
          </p:cNvPr>
          <p:cNvSpPr txBox="1"/>
          <p:nvPr/>
        </p:nvSpPr>
        <p:spPr>
          <a:xfrm>
            <a:off x="643467" y="1447798"/>
            <a:ext cx="6282984" cy="47667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Business Plan –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Urban media madness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dirty="0">
                <a:latin typeface="+mj-lt"/>
                <a:ea typeface="+mj-ea"/>
                <a:cs typeface="+mj-cs"/>
              </a:rPr>
              <a:t>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Based in Birmingham , U.K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LTD Company 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dirty="0">
                <a:latin typeface="+mj-lt"/>
                <a:ea typeface="+mj-ea"/>
                <a:cs typeface="+mj-cs"/>
              </a:rPr>
              <a:t>Easy to maintain with only 3 -4  employees</a:t>
            </a:r>
          </a:p>
          <a:p>
            <a:pPr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dirty="0"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674747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08562C6-4CCD-4203-497E-E0214F9C35AB}"/>
              </a:ext>
            </a:extLst>
          </p:cNvPr>
          <p:cNvSpPr txBox="1"/>
          <p:nvPr/>
        </p:nvSpPr>
        <p:spPr>
          <a:xfrm>
            <a:off x="1159761" y="577848"/>
            <a:ext cx="867410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URBAN MEDIA MADNESS WILL OFFER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Professional Recording Studio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Sound-proof rooms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Video recording room with green screen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Podcast room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Individual editing and mixing work-stations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Assistance / engineers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Gaming and relaxation room </a:t>
            </a:r>
          </a:p>
          <a:p>
            <a:br>
              <a:rPr lang="en-GB" dirty="0"/>
            </a:br>
            <a:endParaRPr lang="en-GB" dirty="0"/>
          </a:p>
        </p:txBody>
      </p:sp>
      <p:pic>
        <p:nvPicPr>
          <p:cNvPr id="4" name="Picture 3" descr="Audio sound board">
            <a:extLst>
              <a:ext uri="{FF2B5EF4-FFF2-40B4-BE49-F238E27FC236}">
                <a16:creationId xmlns:a16="http://schemas.microsoft.com/office/drawing/2014/main" id="{AB4D61F3-23ED-4277-2A44-F99108911B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8150" y="3718678"/>
            <a:ext cx="4133850" cy="3143417"/>
          </a:xfrm>
          <a:prstGeom prst="rect">
            <a:avLst/>
          </a:prstGeom>
        </p:spPr>
      </p:pic>
      <p:pic>
        <p:nvPicPr>
          <p:cNvPr id="6" name="Picture 5" descr="Neon Coloured Gadgets">
            <a:extLst>
              <a:ext uri="{FF2B5EF4-FFF2-40B4-BE49-F238E27FC236}">
                <a16:creationId xmlns:a16="http://schemas.microsoft.com/office/drawing/2014/main" id="{85EB10E5-075D-42A0-2D5D-06E5EA150F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4298" y="3713074"/>
            <a:ext cx="4133851" cy="3144926"/>
          </a:xfrm>
          <a:prstGeom prst="rect">
            <a:avLst/>
          </a:prstGeom>
        </p:spPr>
      </p:pic>
      <p:pic>
        <p:nvPicPr>
          <p:cNvPr id="12" name="Picture 11" descr="Video camera on stand recording man presenting and holding laptop with one hand">
            <a:extLst>
              <a:ext uri="{FF2B5EF4-FFF2-40B4-BE49-F238E27FC236}">
                <a16:creationId xmlns:a16="http://schemas.microsoft.com/office/drawing/2014/main" id="{F65CE670-1E18-C5E6-D7F8-2EB8A31721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713073"/>
            <a:ext cx="3924297" cy="3144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232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47356B0-87BC-F5C6-5D0E-E89FF7F86261}"/>
              </a:ext>
            </a:extLst>
          </p:cNvPr>
          <p:cNvSpPr txBox="1"/>
          <p:nvPr/>
        </p:nvSpPr>
        <p:spPr>
          <a:xfrm>
            <a:off x="852714" y="719666"/>
            <a:ext cx="70338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Management Structure 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82BF0E95-6C6B-2362-3C2F-02FBF26BFA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0409593"/>
              </p:ext>
            </p:extLst>
          </p:nvPr>
        </p:nvGraphicFramePr>
        <p:xfrm>
          <a:off x="2032000" y="7196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8026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1447348-02C2-B978-2C2E-1550324B2CB3}"/>
              </a:ext>
            </a:extLst>
          </p:cNvPr>
          <p:cNvSpPr txBox="1"/>
          <p:nvPr/>
        </p:nvSpPr>
        <p:spPr>
          <a:xfrm>
            <a:off x="203200" y="1085334"/>
            <a:ext cx="7429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 Important External factors from my PESTEL analysis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C1C79A9-DD2A-5B1B-6621-476E1778B90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4893634"/>
            <a:ext cx="12351458" cy="9787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                  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Strong social demand for creative and digital content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Youth-driven growth in content creation, streaming, and digital careers creates a highly supportive market for studio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services.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Economic pressure on discretionary spending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Rising living costs and inflation may reduce how often customers book studio time, affecting short‑term revenue.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Rapid technological change requiring ongoing investment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Fast‑moving production and recording technology creates opportunity but also demands frequent equipment upgrades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stay competitive.</a:t>
            </a:r>
          </a:p>
        </p:txBody>
      </p:sp>
    </p:spTree>
    <p:extLst>
      <p:ext uri="{BB962C8B-B14F-4D97-AF65-F5344CB8AC3E}">
        <p14:creationId xmlns:p14="http://schemas.microsoft.com/office/powerpoint/2010/main" val="6420952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F1B8F9CB-890B-4CB8-B503-188A763E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A632AB4-3837-4FD0-8B62-0A18B573F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C393B4A7-6ABF-423D-A762-3CDB4897A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9CD2319A-6FA9-4EFB-9EDF-7304467425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1692A93-3514-4486-8B67-CCA4E0259B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01AD250C-F2EA-449F-9B14-DF5BB674C5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31FAAC3-EBB8-D6CD-D4B0-A61FC63407B4}"/>
              </a:ext>
            </a:extLst>
          </p:cNvPr>
          <p:cNvSpPr txBox="1"/>
          <p:nvPr/>
        </p:nvSpPr>
        <p:spPr>
          <a:xfrm>
            <a:off x="825500" y="730766"/>
            <a:ext cx="8242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Marketing Strategies 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9848C7-2EC4-EDDE-ED99-82E9049DB04D}"/>
              </a:ext>
            </a:extLst>
          </p:cNvPr>
          <p:cNvSpPr txBox="1"/>
          <p:nvPr/>
        </p:nvSpPr>
        <p:spPr>
          <a:xfrm>
            <a:off x="857250" y="1790700"/>
            <a:ext cx="346710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AutoNum type="arabicPeriod"/>
            </a:pPr>
            <a:r>
              <a:rPr lang="en-GB" dirty="0"/>
              <a:t>Social Media Marketing 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Instagram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TikTok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Face Book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YouTube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GB"/>
          </a:p>
          <a:p>
            <a:pPr>
              <a:spcAft>
                <a:spcPts val="600"/>
              </a:spcAft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1D7E3C-46D0-E470-2A0B-7641B652AFF1}"/>
              </a:ext>
            </a:extLst>
          </p:cNvPr>
          <p:cNvSpPr txBox="1"/>
          <p:nvPr/>
        </p:nvSpPr>
        <p:spPr>
          <a:xfrm>
            <a:off x="825500" y="4495800"/>
            <a:ext cx="3746500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2. Collaboration and Partnership 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Local musicians 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Influencers</a:t>
            </a:r>
            <a:endParaRPr lang="en-GB"/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dirty="0"/>
              <a:t>University student creators 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3A5AF7-DCE8-1AFB-3FB5-439534943923}"/>
              </a:ext>
            </a:extLst>
          </p:cNvPr>
          <p:cNvSpPr txBox="1"/>
          <p:nvPr/>
        </p:nvSpPr>
        <p:spPr>
          <a:xfrm>
            <a:off x="5614737" y="4775874"/>
            <a:ext cx="6577263" cy="18312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 Summary:</a:t>
            </a:r>
          </a:p>
          <a:p>
            <a:pPr>
              <a:spcAft>
                <a:spcPts val="600"/>
              </a:spcAft>
            </a:pPr>
            <a:r>
              <a:rPr lang="en-GB" dirty="0"/>
              <a:t>By using social media marketing and collaboration/partnership marketing, Urban Media Madness will increase its online visibility, connect with young creators, and build a community that continuously attracts new customers</a:t>
            </a:r>
          </a:p>
        </p:txBody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0050972A-5AA9-8650-7FBB-7881BBAB0E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06422737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245074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23DB6EB-9A47-9B2A-E867-D6D5FCCE043F}"/>
              </a:ext>
            </a:extLst>
          </p:cNvPr>
          <p:cNvSpPr txBox="1"/>
          <p:nvPr/>
        </p:nvSpPr>
        <p:spPr>
          <a:xfrm>
            <a:off x="374754" y="587352"/>
            <a:ext cx="6191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Funding</a:t>
            </a:r>
            <a:r>
              <a:rPr lang="en-GB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2CFF91-9961-7ED6-6D62-E30AB2ACAF7F}"/>
              </a:ext>
            </a:extLst>
          </p:cNvPr>
          <p:cNvSpPr txBox="1"/>
          <p:nvPr/>
        </p:nvSpPr>
        <p:spPr>
          <a:xfrm>
            <a:off x="374754" y="1274164"/>
            <a:ext cx="909903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Set Up Cost </a:t>
            </a:r>
          </a:p>
          <a:p>
            <a:endParaRPr lang="en-GB" dirty="0"/>
          </a:p>
          <a:p>
            <a:r>
              <a:rPr lang="en-GB" dirty="0"/>
              <a:t>Rent deposit and Set-up - £2,000</a:t>
            </a:r>
          </a:p>
          <a:p>
            <a:r>
              <a:rPr lang="en-GB" dirty="0"/>
              <a:t>Sound-proofing Rooms - £3,000</a:t>
            </a:r>
          </a:p>
          <a:p>
            <a:r>
              <a:rPr lang="en-GB" dirty="0"/>
              <a:t>Recording Equipment - £4,000</a:t>
            </a:r>
          </a:p>
          <a:p>
            <a:r>
              <a:rPr lang="en-GB" dirty="0"/>
              <a:t>Cameras and Lighting - £3,500</a:t>
            </a:r>
          </a:p>
          <a:p>
            <a:r>
              <a:rPr lang="en-GB" dirty="0"/>
              <a:t>Computers and editing software – £2,000 </a:t>
            </a:r>
          </a:p>
          <a:p>
            <a:r>
              <a:rPr lang="en-GB" dirty="0"/>
              <a:t>Games Room set-up - £1,500</a:t>
            </a:r>
          </a:p>
          <a:p>
            <a:r>
              <a:rPr lang="en-GB" dirty="0"/>
              <a:t>Branding and Marketing £1,000</a:t>
            </a:r>
          </a:p>
          <a:p>
            <a:endParaRPr lang="en-GB" dirty="0"/>
          </a:p>
          <a:p>
            <a:r>
              <a:rPr lang="en-GB" dirty="0"/>
              <a:t> Total set up cost - £17,000</a:t>
            </a:r>
          </a:p>
          <a:p>
            <a:endParaRPr lang="en-GB" dirty="0"/>
          </a:p>
        </p:txBody>
      </p:sp>
      <p:pic>
        <p:nvPicPr>
          <p:cNvPr id="5" name="Picture 4" descr="close up of calculator and stethoscope placed on invoice">
            <a:extLst>
              <a:ext uri="{FF2B5EF4-FFF2-40B4-BE49-F238E27FC236}">
                <a16:creationId xmlns:a16="http://schemas.microsoft.com/office/drawing/2014/main" id="{C0458E73-0B7D-1335-E962-6E69D4F223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4675" y="1115424"/>
            <a:ext cx="5809855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6967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1015340-4BC0-7384-343B-B0BCDE26B66B}"/>
              </a:ext>
            </a:extLst>
          </p:cNvPr>
          <p:cNvSpPr txBox="1"/>
          <p:nvPr/>
        </p:nvSpPr>
        <p:spPr>
          <a:xfrm>
            <a:off x="571500" y="552450"/>
            <a:ext cx="8820150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dirty="0"/>
              <a:t>Monthly Operating Costs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Rent - £1,200</a:t>
            </a:r>
          </a:p>
          <a:p>
            <a:pPr algn="just"/>
            <a:r>
              <a:rPr lang="en-GB" dirty="0"/>
              <a:t>Utilities £300</a:t>
            </a:r>
          </a:p>
          <a:p>
            <a:pPr algn="just"/>
            <a:r>
              <a:rPr lang="en-GB" dirty="0"/>
              <a:t>Freelance staff - £800</a:t>
            </a:r>
          </a:p>
          <a:p>
            <a:pPr algn="just"/>
            <a:r>
              <a:rPr lang="en-GB" dirty="0"/>
              <a:t>Software Subscriptions £100</a:t>
            </a:r>
          </a:p>
          <a:p>
            <a:pPr algn="just"/>
            <a:r>
              <a:rPr lang="en-GB" dirty="0"/>
              <a:t>Marketing - £200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Monthly Costs = £ 2600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Revenue estimated 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Recording sessions £3,000</a:t>
            </a:r>
          </a:p>
          <a:p>
            <a:pPr algn="just"/>
            <a:r>
              <a:rPr lang="en-GB" dirty="0"/>
              <a:t>Video Sessions £2400</a:t>
            </a:r>
          </a:p>
          <a:p>
            <a:pPr algn="just"/>
            <a:r>
              <a:rPr lang="en-GB" dirty="0"/>
              <a:t>Production Packages  £1,500</a:t>
            </a:r>
          </a:p>
          <a:p>
            <a:pPr algn="just"/>
            <a:r>
              <a:rPr lang="en-GB" dirty="0"/>
              <a:t>Estimated monthly earnings = £6900</a:t>
            </a:r>
          </a:p>
          <a:p>
            <a:pPr algn="just"/>
            <a:endParaRPr lang="en-GB" dirty="0"/>
          </a:p>
          <a:p>
            <a:pPr algn="just"/>
            <a:r>
              <a:rPr lang="en-GB" dirty="0"/>
              <a:t>£6,900 – £2,600 = £4,300 Profit Per Month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 descr="Formulae on a background">
            <a:extLst>
              <a:ext uri="{FF2B5EF4-FFF2-40B4-BE49-F238E27FC236}">
                <a16:creationId xmlns:a16="http://schemas.microsoft.com/office/drawing/2014/main" id="{AB4E436E-84CC-4576-9EA6-4B72D6516B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1040731"/>
            <a:ext cx="4572000" cy="3924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2232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4103C8E-48C1-68C3-D43D-5EBC3FE7D474}"/>
              </a:ext>
            </a:extLst>
          </p:cNvPr>
          <p:cNvSpPr txBox="1"/>
          <p:nvPr/>
        </p:nvSpPr>
        <p:spPr>
          <a:xfrm>
            <a:off x="685800" y="685800"/>
            <a:ext cx="101155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Allocated Funds </a:t>
            </a:r>
          </a:p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Funds will be allocated from my personal savings account which will be £10,000 and the remaining funds will be allocated from my mother who has agreed to loan me the remaining £7000 until the company is comfortable and in profit before she needs  to be paid  back .This will help the company get off to a smooth start and not worrying about finances during the start up process.</a:t>
            </a:r>
          </a:p>
        </p:txBody>
      </p:sp>
    </p:spTree>
    <p:extLst>
      <p:ext uri="{BB962C8B-B14F-4D97-AF65-F5344CB8AC3E}">
        <p14:creationId xmlns:p14="http://schemas.microsoft.com/office/powerpoint/2010/main" val="10263103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ifferent coloured question marks">
            <a:extLst>
              <a:ext uri="{FF2B5EF4-FFF2-40B4-BE49-F238E27FC236}">
                <a16:creationId xmlns:a16="http://schemas.microsoft.com/office/drawing/2014/main" id="{796AB386-15F4-D800-4385-2C412727D0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52B1435E-BAB8-43AB-AF6A-C15D437D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459765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1896</TotalTime>
  <Words>463</Words>
  <Application>Microsoft Office PowerPoint</Application>
  <PresentationFormat>Widescreen</PresentationFormat>
  <Paragraphs>112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Century Gothic</vt:lpstr>
      <vt:lpstr>Wingdings 3</vt:lpstr>
      <vt:lpstr>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Dennis Brown (2026661)</dc:creator>
  <cp:lastModifiedBy>Dennis Brown (2026661)</cp:lastModifiedBy>
  <cp:revision>4</cp:revision>
  <dcterms:created xsi:type="dcterms:W3CDTF">2026-03-06T11:03:52Z</dcterms:created>
  <dcterms:modified xsi:type="dcterms:W3CDTF">2026-03-09T21:36:27Z</dcterms:modified>
</cp:coreProperties>
</file>