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A9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2ACE14-89E4-229E-9EB9-B355C59AABAF}" v="407" dt="2026-03-01T09:44:28.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fora Alexandru (2519466)" userId="590f54ca-8d64-405b-9e35-d6921467171a" providerId="ADAL" clId="{ADD939A6-D4CE-3771-934C-9450CE67B49B}"/>
    <pc:docChg chg="custSel addSld modSld">
      <pc:chgData name="Sefora Alexandru (2519466)" userId="590f54ca-8d64-405b-9e35-d6921467171a" providerId="ADAL" clId="{ADD939A6-D4CE-3771-934C-9450CE67B49B}" dt="2026-03-01T01:56:41.976" v="1346" actId="207"/>
      <pc:docMkLst>
        <pc:docMk/>
      </pc:docMkLst>
      <pc:sldChg chg="addSp delSp modSp add mod chgLayout">
        <pc:chgData name="Sefora Alexandru (2519466)" userId="590f54ca-8d64-405b-9e35-d6921467171a" providerId="ADAL" clId="{ADD939A6-D4CE-3771-934C-9450CE67B49B}" dt="2026-03-01T01:56:41.976" v="1346" actId="207"/>
        <pc:sldMkLst>
          <pc:docMk/>
          <pc:sldMk cId="109857222" sldId="257"/>
        </pc:sldMkLst>
        <pc:spChg chg="mod ord">
          <ac:chgData name="Sefora Alexandru (2519466)" userId="590f54ca-8d64-405b-9e35-d6921467171a" providerId="ADAL" clId="{ADD939A6-D4CE-3771-934C-9450CE67B49B}" dt="2026-03-01T00:58:32.623" v="66" actId="255"/>
          <ac:spMkLst>
            <pc:docMk/>
            <pc:sldMk cId="109857222" sldId="257"/>
            <ac:spMk id="2" creationId="{00000000-0000-0000-0000-000000000000}"/>
          </ac:spMkLst>
        </pc:spChg>
        <pc:spChg chg="mod ord">
          <ac:chgData name="Sefora Alexandru (2519466)" userId="590f54ca-8d64-405b-9e35-d6921467171a" providerId="ADAL" clId="{ADD939A6-D4CE-3771-934C-9450CE67B49B}" dt="2026-03-01T01:54:58.896" v="1339" actId="14100"/>
          <ac:spMkLst>
            <pc:docMk/>
            <pc:sldMk cId="109857222" sldId="257"/>
            <ac:spMk id="3" creationId="{00000000-0000-0000-0000-000000000000}"/>
          </ac:spMkLst>
        </pc:spChg>
        <pc:spChg chg="add del mod ord">
          <ac:chgData name="Sefora Alexandru (2519466)" userId="590f54ca-8d64-405b-9e35-d6921467171a" providerId="ADAL" clId="{ADD939A6-D4CE-3771-934C-9450CE67B49B}" dt="2026-03-01T01:43:47.621" v="969" actId="931"/>
          <ac:spMkLst>
            <pc:docMk/>
            <pc:sldMk cId="109857222" sldId="257"/>
            <ac:spMk id="5" creationId="{84BDB81F-2411-060F-E25C-FC599ED54AAD}"/>
          </ac:spMkLst>
        </pc:spChg>
        <pc:spChg chg="add mod">
          <ac:chgData name="Sefora Alexandru (2519466)" userId="590f54ca-8d64-405b-9e35-d6921467171a" providerId="ADAL" clId="{ADD939A6-D4CE-3771-934C-9450CE67B49B}" dt="2026-03-01T01:56:41.976" v="1346" actId="207"/>
          <ac:spMkLst>
            <pc:docMk/>
            <pc:sldMk cId="109857222" sldId="257"/>
            <ac:spMk id="14" creationId="{EBA51848-35A6-26C8-4B0C-EC16713D5F22}"/>
          </ac:spMkLst>
        </pc:spChg>
        <pc:picChg chg="add mod ord">
          <ac:chgData name="Sefora Alexandru (2519466)" userId="590f54ca-8d64-405b-9e35-d6921467171a" providerId="ADAL" clId="{ADD939A6-D4CE-3771-934C-9450CE67B49B}" dt="2026-03-01T01:44:31.045" v="973" actId="1076"/>
          <ac:picMkLst>
            <pc:docMk/>
            <pc:sldMk cId="109857222" sldId="257"/>
            <ac:picMk id="6" creationId="{CB061233-866A-07E2-479D-C49EA54AFB07}"/>
          </ac:picMkLst>
        </pc:picChg>
        <pc:cxnChg chg="add mod">
          <ac:chgData name="Sefora Alexandru (2519466)" userId="590f54ca-8d64-405b-9e35-d6921467171a" providerId="ADAL" clId="{ADD939A6-D4CE-3771-934C-9450CE67B49B}" dt="2026-03-01T01:47:20.242" v="984" actId="14100"/>
          <ac:cxnSpMkLst>
            <pc:docMk/>
            <pc:sldMk cId="109857222" sldId="257"/>
            <ac:cxnSpMk id="7" creationId="{E590BDFF-22BC-0F6B-882F-84A3A6692B77}"/>
          </ac:cxnSpMkLst>
        </pc:cxnChg>
      </pc:sldChg>
    </pc:docChg>
  </pc:docChgLst>
  <pc:docChgLst>
    <pc:chgData name="Sefora Alexandru (2519466)" userId="S::2519466@student.uwtsd.ac.uk::590f54ca-8d64-405b-9e35-d6921467171a" providerId="AD" clId="Web-{D82ACE14-89E4-229E-9EB9-B355C59AABAF}"/>
    <pc:docChg chg="addSld delSld modSld sldOrd">
      <pc:chgData name="Sefora Alexandru (2519466)" userId="S::2519466@student.uwtsd.ac.uk::590f54ca-8d64-405b-9e35-d6921467171a" providerId="AD" clId="Web-{D82ACE14-89E4-229E-9EB9-B355C59AABAF}" dt="2026-03-01T09:44:28.381" v="229" actId="20577"/>
      <pc:docMkLst>
        <pc:docMk/>
      </pc:docMkLst>
      <pc:sldChg chg="del ord">
        <pc:chgData name="Sefora Alexandru (2519466)" userId="S::2519466@student.uwtsd.ac.uk::590f54ca-8d64-405b-9e35-d6921467171a" providerId="AD" clId="Web-{D82ACE14-89E4-229E-9EB9-B355C59AABAF}" dt="2026-03-01T08:46:36.168" v="1"/>
        <pc:sldMkLst>
          <pc:docMk/>
          <pc:sldMk cId="2924562647" sldId="256"/>
        </pc:sldMkLst>
      </pc:sldChg>
      <pc:sldChg chg="addSp delSp modSp">
        <pc:chgData name="Sefora Alexandru (2519466)" userId="S::2519466@student.uwtsd.ac.uk::590f54ca-8d64-405b-9e35-d6921467171a" providerId="AD" clId="Web-{D82ACE14-89E4-229E-9EB9-B355C59AABAF}" dt="2026-03-01T09:44:28.381" v="229" actId="20577"/>
        <pc:sldMkLst>
          <pc:docMk/>
          <pc:sldMk cId="109857222" sldId="257"/>
        </pc:sldMkLst>
        <pc:spChg chg="mod">
          <ac:chgData name="Sefora Alexandru (2519466)" userId="S::2519466@student.uwtsd.ac.uk::590f54ca-8d64-405b-9e35-d6921467171a" providerId="AD" clId="Web-{D82ACE14-89E4-229E-9EB9-B355C59AABAF}" dt="2026-03-01T09:44:28.381" v="229" actId="20577"/>
          <ac:spMkLst>
            <pc:docMk/>
            <pc:sldMk cId="109857222" sldId="257"/>
            <ac:spMk id="2" creationId="{00000000-0000-0000-0000-000000000000}"/>
          </ac:spMkLst>
        </pc:spChg>
        <pc:spChg chg="mod">
          <ac:chgData name="Sefora Alexandru (2519466)" userId="S::2519466@student.uwtsd.ac.uk::590f54ca-8d64-405b-9e35-d6921467171a" providerId="AD" clId="Web-{D82ACE14-89E4-229E-9EB9-B355C59AABAF}" dt="2026-03-01T09:24:58.922" v="216" actId="1076"/>
          <ac:spMkLst>
            <pc:docMk/>
            <pc:sldMk cId="109857222" sldId="257"/>
            <ac:spMk id="3" creationId="{00000000-0000-0000-0000-000000000000}"/>
          </ac:spMkLst>
        </pc:spChg>
        <pc:spChg chg="add del mod">
          <ac:chgData name="Sefora Alexandru (2519466)" userId="S::2519466@student.uwtsd.ac.uk::590f54ca-8d64-405b-9e35-d6921467171a" providerId="AD" clId="Web-{D82ACE14-89E4-229E-9EB9-B355C59AABAF}" dt="2026-03-01T08:54:07.895" v="13"/>
          <ac:spMkLst>
            <pc:docMk/>
            <pc:sldMk cId="109857222" sldId="257"/>
            <ac:spMk id="5" creationId="{E064030E-5E41-27BD-D56E-A7260474599B}"/>
          </ac:spMkLst>
        </pc:spChg>
        <pc:spChg chg="add mod">
          <ac:chgData name="Sefora Alexandru (2519466)" userId="S::2519466@student.uwtsd.ac.uk::590f54ca-8d64-405b-9e35-d6921467171a" providerId="AD" clId="Web-{D82ACE14-89E4-229E-9EB9-B355C59AABAF}" dt="2026-03-01T09:30:51.677" v="224" actId="14100"/>
          <ac:spMkLst>
            <pc:docMk/>
            <pc:sldMk cId="109857222" sldId="257"/>
            <ac:spMk id="9" creationId="{966A0EEF-B1B6-A5D8-51CB-00D76627001D}"/>
          </ac:spMkLst>
        </pc:spChg>
        <pc:spChg chg="mod">
          <ac:chgData name="Sefora Alexandru (2519466)" userId="S::2519466@student.uwtsd.ac.uk::590f54ca-8d64-405b-9e35-d6921467171a" providerId="AD" clId="Web-{D82ACE14-89E4-229E-9EB9-B355C59AABAF}" dt="2026-03-01T09:25:09.314" v="217" actId="1076"/>
          <ac:spMkLst>
            <pc:docMk/>
            <pc:sldMk cId="109857222" sldId="257"/>
            <ac:spMk id="14" creationId="{EBA51848-35A6-26C8-4B0C-EC16713D5F22}"/>
          </ac:spMkLst>
        </pc:spChg>
        <pc:picChg chg="mod">
          <ac:chgData name="Sefora Alexandru (2519466)" userId="S::2519466@student.uwtsd.ac.uk::590f54ca-8d64-405b-9e35-d6921467171a" providerId="AD" clId="Web-{D82ACE14-89E4-229E-9EB9-B355C59AABAF}" dt="2026-03-01T09:24:43.500" v="215" actId="1076"/>
          <ac:picMkLst>
            <pc:docMk/>
            <pc:sldMk cId="109857222" sldId="257"/>
            <ac:picMk id="4" creationId="{5A758613-FCC2-6CDA-0E0C-338B8AC454F7}"/>
          </ac:picMkLst>
        </pc:picChg>
      </pc:sldChg>
      <pc:sldChg chg="addSp delSp modSp new del">
        <pc:chgData name="Sefora Alexandru (2519466)" userId="S::2519466@student.uwtsd.ac.uk::590f54ca-8d64-405b-9e35-d6921467171a" providerId="AD" clId="Web-{D82ACE14-89E4-229E-9EB9-B355C59AABAF}" dt="2026-03-01T09:05:01.188" v="28"/>
        <pc:sldMkLst>
          <pc:docMk/>
          <pc:sldMk cId="2582871696" sldId="258"/>
        </pc:sldMkLst>
        <pc:spChg chg="add del mod">
          <ac:chgData name="Sefora Alexandru (2519466)" userId="S::2519466@student.uwtsd.ac.uk::590f54ca-8d64-405b-9e35-d6921467171a" providerId="AD" clId="Web-{D82ACE14-89E4-229E-9EB9-B355C59AABAF}" dt="2026-03-01T09:03:11.584" v="25"/>
          <ac:spMkLst>
            <pc:docMk/>
            <pc:sldMk cId="2582871696" sldId="258"/>
            <ac:spMk id="2" creationId="{1263797E-82FE-9216-CA50-AFF9F03F0665}"/>
          </ac:spMkLst>
        </pc:spChg>
      </pc:sldChg>
      <pc:sldChg chg="add del replId">
        <pc:chgData name="Sefora Alexandru (2519466)" userId="S::2519466@student.uwtsd.ac.uk::590f54ca-8d64-405b-9e35-d6921467171a" providerId="AD" clId="Web-{D82ACE14-89E4-229E-9EB9-B355C59AABAF}" dt="2026-03-01T09:04:59.328" v="27"/>
        <pc:sldMkLst>
          <pc:docMk/>
          <pc:sldMk cId="717031045" sldId="25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BF5B5-12C4-7E30-21BD-B725C7D91E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9972E80-CE4D-5D36-753B-C7C85101F7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6CDF8A-11F9-9B44-649A-CACA0FFD72F3}"/>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5" name="Footer Placeholder 4">
            <a:extLst>
              <a:ext uri="{FF2B5EF4-FFF2-40B4-BE49-F238E27FC236}">
                <a16:creationId xmlns:a16="http://schemas.microsoft.com/office/drawing/2014/main" id="{06104BE9-9EAB-269E-7518-EA32D84DE6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5B7B9B-529E-1AEC-B639-0077576FF613}"/>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1741707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A74C-2495-A695-0B62-5BD842C477F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F5228E4-58A8-0EAF-D205-4CC7396B15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CDE3C6-8E14-08BC-EB6B-F425A063A226}"/>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5" name="Footer Placeholder 4">
            <a:extLst>
              <a:ext uri="{FF2B5EF4-FFF2-40B4-BE49-F238E27FC236}">
                <a16:creationId xmlns:a16="http://schemas.microsoft.com/office/drawing/2014/main" id="{70451237-61C1-690A-9B52-E6735AE164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D19658-95D4-4F97-BFA9-5B8EE891688B}"/>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3003936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2101E-E829-FA24-4FC6-D30E42B945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867CD-3284-4B7D-A956-70107F8051B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F55641-F6C9-54A0-5B6C-91837751C394}"/>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5" name="Footer Placeholder 4">
            <a:extLst>
              <a:ext uri="{FF2B5EF4-FFF2-40B4-BE49-F238E27FC236}">
                <a16:creationId xmlns:a16="http://schemas.microsoft.com/office/drawing/2014/main" id="{E5D2F31E-B95C-FAF3-06C8-FACD31FE58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BC4F15-6333-17A4-7C84-9627798A0BC4}"/>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3427102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4F33B-D3EE-FAB0-AEE1-D78A15E12B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6CD0BA2-AADF-7E23-EA6E-B210FEAE8C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EDCFF2-CAE9-5912-BF85-B013A8CCF9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A40381E-F0EB-3992-E8B8-94EF77C4A230}"/>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6" name="Footer Placeholder 5">
            <a:extLst>
              <a:ext uri="{FF2B5EF4-FFF2-40B4-BE49-F238E27FC236}">
                <a16:creationId xmlns:a16="http://schemas.microsoft.com/office/drawing/2014/main" id="{DA8D8862-5E1E-A27C-453A-2833CD2E07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4BB2E3-AAAF-2B22-F8FF-02BA4DE27645}"/>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164206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DD69C-C354-70D8-D40B-AC8A8003D5D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AE8BDD0-3717-E3E2-82CC-8DE4301071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98AEA0-A41C-31CB-5D21-EEE84E783FD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28B683F-CBEB-CBFA-445B-9D885D33B1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9B40D-1375-FE2C-0A30-90E6526084D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3D62322-A290-E9D8-D6EA-C96AC9FD15E2}"/>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8" name="Footer Placeholder 7">
            <a:extLst>
              <a:ext uri="{FF2B5EF4-FFF2-40B4-BE49-F238E27FC236}">
                <a16:creationId xmlns:a16="http://schemas.microsoft.com/office/drawing/2014/main" id="{811423E2-F4D0-7B45-EBC4-31094601834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B60C11-F38A-79FF-8877-1D15A896813E}"/>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1376520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0305C-4B6B-3C0D-0BAB-FFE0C15DEB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9965E10-3789-4E25-6CCB-D057D8E44F79}"/>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4" name="Footer Placeholder 3">
            <a:extLst>
              <a:ext uri="{FF2B5EF4-FFF2-40B4-BE49-F238E27FC236}">
                <a16:creationId xmlns:a16="http://schemas.microsoft.com/office/drawing/2014/main" id="{7041F93D-E2D8-3E50-604A-4D0AEF8306D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2C9DFFC-164F-25FF-39E1-6E246731BB7F}"/>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1937171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32C71D-36B9-C1C8-E26B-C2A765015AFC}"/>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3" name="Footer Placeholder 2">
            <a:extLst>
              <a:ext uri="{FF2B5EF4-FFF2-40B4-BE49-F238E27FC236}">
                <a16:creationId xmlns:a16="http://schemas.microsoft.com/office/drawing/2014/main" id="{22D4EB45-C913-D39C-9430-5C4213E5542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DA7C0E-7D16-7671-7EE5-68E436BB9D98}"/>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955258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134B4-C88A-1FFE-0959-B9D27C4860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4C7AD35-D7C6-D72D-DB97-EBEBF26AC0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FABAA4A-80ED-8047-6C45-24C951E50B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FA3F0E-005A-0201-E7BD-68BBE46D7FA3}"/>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6" name="Footer Placeholder 5">
            <a:extLst>
              <a:ext uri="{FF2B5EF4-FFF2-40B4-BE49-F238E27FC236}">
                <a16:creationId xmlns:a16="http://schemas.microsoft.com/office/drawing/2014/main" id="{C6074F92-FCB7-FEB1-9437-EE625F83A7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98AE46-8A09-4F44-1319-CFB28905A629}"/>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2433924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57FC0-11E0-F604-5CBE-71FE06C0BE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6F42F57-E1EF-5E6D-62A3-4B7914E466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ECE14F2-C100-D5E9-6568-8F54FE23C7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6956ED-C91E-3717-0247-0D62284C0779}"/>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6" name="Footer Placeholder 5">
            <a:extLst>
              <a:ext uri="{FF2B5EF4-FFF2-40B4-BE49-F238E27FC236}">
                <a16:creationId xmlns:a16="http://schemas.microsoft.com/office/drawing/2014/main" id="{DC3CFC2C-AEF3-6147-0504-983E60898A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CFB833-46EE-6CAC-8A1C-FCD013364C04}"/>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3670778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A922F-F1B8-8514-9CF6-8A8631F9D7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B75D8-0565-A7C9-91FA-82A29A9DA1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FD4B4F-5844-2945-0B07-E74FAD7FC4F9}"/>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5" name="Footer Placeholder 4">
            <a:extLst>
              <a:ext uri="{FF2B5EF4-FFF2-40B4-BE49-F238E27FC236}">
                <a16:creationId xmlns:a16="http://schemas.microsoft.com/office/drawing/2014/main" id="{36EF92C8-FB7E-6103-5BF7-21FDE1E0D3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34ED27-3722-D679-423C-523A321BB001}"/>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2216828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070EC1-D3B1-EBFE-2511-A1202078C6E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4E6DDC-A56A-5EFA-B918-0ACF230FEC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46A91F-1EFE-5AAB-F76B-41F99DA4B634}"/>
              </a:ext>
            </a:extLst>
          </p:cNvPr>
          <p:cNvSpPr>
            <a:spLocks noGrp="1"/>
          </p:cNvSpPr>
          <p:nvPr>
            <p:ph type="dt" sz="half" idx="10"/>
          </p:nvPr>
        </p:nvSpPr>
        <p:spPr/>
        <p:txBody>
          <a:bodyPr/>
          <a:lstStyle/>
          <a:p>
            <a:fld id="{F55214B7-D048-2146-9562-6970DB75C95F}" type="datetimeFigureOut">
              <a:rPr lang="en-US" smtClean="0"/>
              <a:t>3/1/2026</a:t>
            </a:fld>
            <a:endParaRPr lang="en-US"/>
          </a:p>
        </p:txBody>
      </p:sp>
      <p:sp>
        <p:nvSpPr>
          <p:cNvPr id="5" name="Footer Placeholder 4">
            <a:extLst>
              <a:ext uri="{FF2B5EF4-FFF2-40B4-BE49-F238E27FC236}">
                <a16:creationId xmlns:a16="http://schemas.microsoft.com/office/drawing/2014/main" id="{AEEBD8B8-E55E-5092-EE21-72442E62D6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84FC31-7288-5AE7-F3D0-A10ADE1FF215}"/>
              </a:ext>
            </a:extLst>
          </p:cNvPr>
          <p:cNvSpPr>
            <a:spLocks noGrp="1"/>
          </p:cNvSpPr>
          <p:nvPr>
            <p:ph type="sldNum" sz="quarter" idx="12"/>
          </p:nvPr>
        </p:nvSpPr>
        <p:spPr/>
        <p:txBody>
          <a:bodyPr/>
          <a:lstStyle/>
          <a:p>
            <a:fld id="{FA6C3A9A-5603-4B47-A44C-2F6BBCDDA8F0}" type="slidenum">
              <a:rPr lang="en-US" smtClean="0"/>
              <a:t>‹#›</a:t>
            </a:fld>
            <a:endParaRPr lang="en-US"/>
          </a:p>
        </p:txBody>
      </p:sp>
    </p:spTree>
    <p:extLst>
      <p:ext uri="{BB962C8B-B14F-4D97-AF65-F5344CB8AC3E}">
        <p14:creationId xmlns:p14="http://schemas.microsoft.com/office/powerpoint/2010/main" val="2845320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527962-AA3E-6810-D627-466774EBBD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6FCEB09-15B5-B762-4D91-39903F7FB1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FC01A9-35A5-6E75-84AF-74F4E4E31E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55214B7-D048-2146-9562-6970DB75C95F}" type="datetimeFigureOut">
              <a:rPr lang="en-US" smtClean="0"/>
              <a:t>3/1/2026</a:t>
            </a:fld>
            <a:endParaRPr lang="en-US"/>
          </a:p>
        </p:txBody>
      </p:sp>
      <p:sp>
        <p:nvSpPr>
          <p:cNvPr id="5" name="Footer Placeholder 4">
            <a:extLst>
              <a:ext uri="{FF2B5EF4-FFF2-40B4-BE49-F238E27FC236}">
                <a16:creationId xmlns:a16="http://schemas.microsoft.com/office/drawing/2014/main" id="{8842F817-18E5-47C6-A378-59CE459586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837B64B-1C0D-0907-79D2-04B9039FBD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A6C3A9A-5603-4B47-A44C-2F6BBCDDA8F0}" type="slidenum">
              <a:rPr lang="en-US" smtClean="0"/>
              <a:t>‹#›</a:t>
            </a:fld>
            <a:endParaRPr lang="en-US"/>
          </a:p>
        </p:txBody>
      </p:sp>
    </p:spTree>
    <p:extLst>
      <p:ext uri="{BB962C8B-B14F-4D97-AF65-F5344CB8AC3E}">
        <p14:creationId xmlns:p14="http://schemas.microsoft.com/office/powerpoint/2010/main" val="2822498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758613-FCC2-6CDA-0E0C-338B8AC454F7}"/>
              </a:ext>
            </a:extLst>
          </p:cNvPr>
          <p:cNvPicPr>
            <a:picLocks noChangeAspect="1"/>
          </p:cNvPicPr>
          <p:nvPr/>
        </p:nvPicPr>
        <p:blipFill>
          <a:blip r:embed="rId2">
            <a:alphaModFix amt="50000"/>
          </a:blip>
          <a:srcRect t="8720" r="-2" b="12536"/>
          <a:stretch>
            <a:fillRect/>
          </a:stretch>
        </p:blipFill>
        <p:spPr>
          <a:xfrm>
            <a:off x="20" y="-6357"/>
            <a:ext cx="12191979" cy="68579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711631" y="-216061"/>
            <a:ext cx="10515600" cy="1325563"/>
          </a:xfrm>
        </p:spPr>
        <p:txBody>
          <a:bodyPr>
            <a:noAutofit/>
          </a:bodyPr>
          <a:lstStyle/>
          <a:p>
            <a:pPr algn="ctr"/>
            <a:r>
              <a:rPr lang="en-GB" i="1" u="sng" dirty="0">
                <a:solidFill>
                  <a:srgbClr val="C5A99E"/>
                </a:solidFill>
                <a:latin typeface="Broadway"/>
              </a:rPr>
              <a:t>How to insert a chart in Excel</a:t>
            </a:r>
            <a:endParaRPr lang="en-US" i="1" u="sng">
              <a:solidFill>
                <a:srgbClr val="C5A99E"/>
              </a:solidFill>
              <a:latin typeface="Broadway"/>
            </a:endParaRPr>
          </a:p>
        </p:txBody>
      </p:sp>
      <p:sp>
        <p:nvSpPr>
          <p:cNvPr id="3" name="Subtitle 2"/>
          <p:cNvSpPr>
            <a:spLocks noGrp="1"/>
          </p:cNvSpPr>
          <p:nvPr>
            <p:ph sz="half" idx="1"/>
          </p:nvPr>
        </p:nvSpPr>
        <p:spPr>
          <a:xfrm>
            <a:off x="114946" y="1838540"/>
            <a:ext cx="5181600" cy="1823010"/>
          </a:xfrm>
          <a:solidFill>
            <a:srgbClr val="C5A99E"/>
          </a:solidFill>
          <a:ln>
            <a:solidFill>
              <a:schemeClr val="tx1"/>
            </a:solidFill>
          </a:ln>
        </p:spPr>
        <p:txBody>
          <a:bodyPr>
            <a:normAutofit/>
          </a:bodyPr>
          <a:lstStyle/>
          <a:p>
            <a:pPr marL="0" indent="0" algn="ctr">
              <a:buNone/>
            </a:pPr>
            <a:r>
              <a:rPr lang="en-GB" sz="1600" dirty="0">
                <a:solidFill>
                  <a:schemeClr val="bg1"/>
                </a:solidFill>
              </a:rPr>
              <a:t>The first thing you will need to do is open the Excel app on your laptop/computer, then once you have entered the app on the laptop it should show you a tab that says </a:t>
            </a:r>
            <a:r>
              <a:rPr lang="en-GB" sz="1600" b="1" u="sng" dirty="0">
                <a:solidFill>
                  <a:schemeClr val="bg1"/>
                </a:solidFill>
              </a:rPr>
              <a:t>Insert. </a:t>
            </a:r>
            <a:r>
              <a:rPr lang="en-GB" sz="1600" dirty="0">
                <a:solidFill>
                  <a:schemeClr val="bg1"/>
                </a:solidFill>
              </a:rPr>
              <a:t>Click on it and on the line under it, among the row press on </a:t>
            </a:r>
            <a:r>
              <a:rPr lang="en-GB" sz="1600" b="1" u="sng" dirty="0">
                <a:solidFill>
                  <a:schemeClr val="bg1"/>
                </a:solidFill>
              </a:rPr>
              <a:t>Recommended Charts</a:t>
            </a:r>
            <a:r>
              <a:rPr lang="en-GB" sz="3200" dirty="0">
                <a:solidFill>
                  <a:schemeClr val="bg1"/>
                </a:solidFill>
              </a:rPr>
              <a:t>. </a:t>
            </a:r>
            <a:r>
              <a:rPr lang="en-GB" sz="1600" dirty="0">
                <a:solidFill>
                  <a:schemeClr val="bg1"/>
                </a:solidFill>
              </a:rPr>
              <a:t>You can then choose from the many charts that are available to you. </a:t>
            </a:r>
            <a:endParaRPr lang="en-GB" sz="1600" b="1" u="sng" dirty="0">
              <a:solidFill>
                <a:schemeClr val="bg1"/>
              </a:solidFill>
            </a:endParaRPr>
          </a:p>
          <a:p>
            <a:pPr marL="0" indent="0" algn="ctr">
              <a:buNone/>
            </a:pPr>
            <a:endParaRPr lang="en-GB" sz="3200" dirty="0">
              <a:solidFill>
                <a:schemeClr val="bg1"/>
              </a:solidFill>
            </a:endParaRPr>
          </a:p>
          <a:p>
            <a:pPr marL="0" indent="0" algn="ctr">
              <a:buNone/>
            </a:pPr>
            <a:endParaRPr lang="en-US" sz="3200" b="1" u="sng" dirty="0">
              <a:solidFill>
                <a:schemeClr val="bg1"/>
              </a:solidFill>
            </a:endParaRPr>
          </a:p>
        </p:txBody>
      </p:sp>
      <p:pic>
        <p:nvPicPr>
          <p:cNvPr id="6" name="Content Placeholder 5">
            <a:extLst>
              <a:ext uri="{FF2B5EF4-FFF2-40B4-BE49-F238E27FC236}">
                <a16:creationId xmlns:a16="http://schemas.microsoft.com/office/drawing/2014/main" id="{CB061233-866A-07E2-479D-C49EA54AFB0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239818" y="1948227"/>
            <a:ext cx="3742956" cy="1126668"/>
          </a:xfrm>
          <a:prstGeom prst="rect">
            <a:avLst/>
          </a:prstGeom>
        </p:spPr>
      </p:pic>
      <p:cxnSp>
        <p:nvCxnSpPr>
          <p:cNvPr id="7" name="Straight Arrow Connector 6">
            <a:extLst>
              <a:ext uri="{FF2B5EF4-FFF2-40B4-BE49-F238E27FC236}">
                <a16:creationId xmlns:a16="http://schemas.microsoft.com/office/drawing/2014/main" id="{E590BDFF-22BC-0F6B-882F-84A3A6692B77}"/>
              </a:ext>
            </a:extLst>
          </p:cNvPr>
          <p:cNvCxnSpPr>
            <a:cxnSpLocks/>
          </p:cNvCxnSpPr>
          <p:nvPr/>
        </p:nvCxnSpPr>
        <p:spPr>
          <a:xfrm flipV="1">
            <a:off x="8926605" y="2832847"/>
            <a:ext cx="333936" cy="499587"/>
          </a:xfrm>
          <a:prstGeom prst="straightConnector1">
            <a:avLst/>
          </a:prstGeom>
          <a:ln>
            <a:solidFill>
              <a:schemeClr val="bg1"/>
            </a:solidFill>
            <a:tailEnd type="triangle"/>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EBA51848-35A6-26C8-4B0C-EC16713D5F22}"/>
              </a:ext>
            </a:extLst>
          </p:cNvPr>
          <p:cNvSpPr txBox="1"/>
          <p:nvPr/>
        </p:nvSpPr>
        <p:spPr>
          <a:xfrm>
            <a:off x="114946" y="3925798"/>
            <a:ext cx="5180309" cy="1323439"/>
          </a:xfrm>
          <a:prstGeom prst="rect">
            <a:avLst/>
          </a:prstGeom>
          <a:solidFill>
            <a:srgbClr val="C5A99E"/>
          </a:solidFill>
        </p:spPr>
        <p:txBody>
          <a:bodyPr wrap="square" lIns="91440" tIns="45720" rIns="91440" bIns="45720" rtlCol="0" anchor="t">
            <a:spAutoFit/>
          </a:bodyPr>
          <a:lstStyle/>
          <a:p>
            <a:r>
              <a:rPr lang="en-US" sz="1600" dirty="0">
                <a:solidFill>
                  <a:schemeClr val="bg1"/>
                </a:solidFill>
              </a:rPr>
              <a:t>There are charts ranging from column to  combo charts, all of these are at your disposal to use as you may see fit for your work. They come in very handy when you want to calculate salaries or evaluate the progress of a business </a:t>
            </a:r>
            <a:r>
              <a:rPr lang="en-US" sz="1600">
                <a:solidFill>
                  <a:schemeClr val="bg1"/>
                </a:solidFill>
              </a:rPr>
              <a:t>using the graphs.</a:t>
            </a:r>
            <a:endParaRPr lang="en-US" sz="1600" dirty="0">
              <a:solidFill>
                <a:schemeClr val="bg1"/>
              </a:solidFill>
            </a:endParaRPr>
          </a:p>
        </p:txBody>
      </p:sp>
      <p:sp>
        <p:nvSpPr>
          <p:cNvPr id="9" name="TextBox 8">
            <a:extLst>
              <a:ext uri="{FF2B5EF4-FFF2-40B4-BE49-F238E27FC236}">
                <a16:creationId xmlns:a16="http://schemas.microsoft.com/office/drawing/2014/main" id="{966A0EEF-B1B6-A5D8-51CB-00D76627001D}"/>
              </a:ext>
            </a:extLst>
          </p:cNvPr>
          <p:cNvSpPr txBox="1"/>
          <p:nvPr/>
        </p:nvSpPr>
        <p:spPr>
          <a:xfrm>
            <a:off x="116237" y="5476067"/>
            <a:ext cx="5184182" cy="1140674"/>
          </a:xfrm>
          <a:prstGeom prst="rect">
            <a:avLst/>
          </a:prstGeom>
          <a:solidFill>
            <a:srgbClr val="C5A99E"/>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How to insert a chart in Excel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Sefora Alexandru (2519466)</dc:creator>
  <cp:lastModifiedBy>Sefora Alexandru (2519466)</cp:lastModifiedBy>
  <cp:revision>90</cp:revision>
  <dcterms:created xsi:type="dcterms:W3CDTF">2026-03-01T00:50:35Z</dcterms:created>
  <dcterms:modified xsi:type="dcterms:W3CDTF">2026-03-01T09:44:32Z</dcterms:modified>
</cp:coreProperties>
</file>