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 id="2147483780" r:id="rId2"/>
  </p:sldMasterIdLst>
  <p:sldIdLst>
    <p:sldId id="256" r:id="rId3"/>
    <p:sldId id="257" r:id="rId4"/>
    <p:sldId id="258"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080DA0-877F-5224-8D6D-50B28E53E89F}" v="611" dt="2019-12-04T22:53:37.2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98" d="100"/>
          <a:sy n="98" d="100"/>
        </p:scale>
        <p:origin x="6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zy Aktar (1708215)" userId="S::1708215@student.uwtsd.ac.uk::b23c0688-03e7-4ae8-9804-5b136b5f02fb" providerId="AD" clId="Web-{3E080DA0-877F-5224-8D6D-50B28E53E89F}"/>
    <pc:docChg chg="addSld modSld addMainMaster delMainMaster">
      <pc:chgData name="Ruzy Aktar (1708215)" userId="S::1708215@student.uwtsd.ac.uk::b23c0688-03e7-4ae8-9804-5b136b5f02fb" providerId="AD" clId="Web-{3E080DA0-877F-5224-8D6D-50B28E53E89F}" dt="2019-12-04T22:53:34.759" v="597" actId="20577"/>
      <pc:docMkLst>
        <pc:docMk/>
      </pc:docMkLst>
      <pc:sldChg chg="addSp delSp modSp mod modClrScheme chgLayout">
        <pc:chgData name="Ruzy Aktar (1708215)" userId="S::1708215@student.uwtsd.ac.uk::b23c0688-03e7-4ae8-9804-5b136b5f02fb" providerId="AD" clId="Web-{3E080DA0-877F-5224-8D6D-50B28E53E89F}" dt="2019-12-04T22:49:07.493" v="525" actId="20577"/>
        <pc:sldMkLst>
          <pc:docMk/>
          <pc:sldMk cId="553726541" sldId="256"/>
        </pc:sldMkLst>
        <pc:spChg chg="mod ord">
          <ac:chgData name="Ruzy Aktar (1708215)" userId="S::1708215@student.uwtsd.ac.uk::b23c0688-03e7-4ae8-9804-5b136b5f02fb" providerId="AD" clId="Web-{3E080DA0-877F-5224-8D6D-50B28E53E89F}" dt="2019-12-04T22:34:35.724" v="26" actId="20577"/>
          <ac:spMkLst>
            <pc:docMk/>
            <pc:sldMk cId="553726541" sldId="256"/>
            <ac:spMk id="2" creationId="{9FB28281-3783-403A-B1AB-0182A003DFE3}"/>
          </ac:spMkLst>
        </pc:spChg>
        <pc:spChg chg="mod ord">
          <ac:chgData name="Ruzy Aktar (1708215)" userId="S::1708215@student.uwtsd.ac.uk::b23c0688-03e7-4ae8-9804-5b136b5f02fb" providerId="AD" clId="Web-{3E080DA0-877F-5224-8D6D-50B28E53E89F}" dt="2019-12-04T22:34:23.270" v="23" actId="14100"/>
          <ac:spMkLst>
            <pc:docMk/>
            <pc:sldMk cId="553726541" sldId="256"/>
            <ac:spMk id="3" creationId="{C4542EAC-8BF3-4BFD-9891-145BC49409C2}"/>
          </ac:spMkLst>
        </pc:spChg>
        <pc:spChg chg="add mod">
          <ac:chgData name="Ruzy Aktar (1708215)" userId="S::1708215@student.uwtsd.ac.uk::b23c0688-03e7-4ae8-9804-5b136b5f02fb" providerId="AD" clId="Web-{3E080DA0-877F-5224-8D6D-50B28E53E89F}" dt="2019-12-04T22:49:07.493" v="525" actId="20577"/>
          <ac:spMkLst>
            <pc:docMk/>
            <pc:sldMk cId="553726541" sldId="256"/>
            <ac:spMk id="6" creationId="{C14B11BD-0327-4FAC-988B-F02E35474AF8}"/>
          </ac:spMkLst>
        </pc:spChg>
        <pc:picChg chg="add del mod">
          <ac:chgData name="Ruzy Aktar (1708215)" userId="S::1708215@student.uwtsd.ac.uk::b23c0688-03e7-4ae8-9804-5b136b5f02fb" providerId="AD" clId="Web-{3E080DA0-877F-5224-8D6D-50B28E53E89F}" dt="2019-12-04T22:32:00.696" v="11"/>
          <ac:picMkLst>
            <pc:docMk/>
            <pc:sldMk cId="553726541" sldId="256"/>
            <ac:picMk id="4" creationId="{7585FBFD-094C-4BFC-AB81-EEED7F9587D0}"/>
          </ac:picMkLst>
        </pc:picChg>
        <pc:picChg chg="add mod">
          <ac:chgData name="Ruzy Aktar (1708215)" userId="S::1708215@student.uwtsd.ac.uk::b23c0688-03e7-4ae8-9804-5b136b5f02fb" providerId="AD" clId="Web-{3E080DA0-877F-5224-8D6D-50B28E53E89F}" dt="2019-12-04T22:48:16.977" v="513" actId="14100"/>
          <ac:picMkLst>
            <pc:docMk/>
            <pc:sldMk cId="553726541" sldId="256"/>
            <ac:picMk id="4" creationId="{B650B85A-8AB4-443F-84F8-726B0B760968}"/>
          </ac:picMkLst>
        </pc:picChg>
      </pc:sldChg>
      <pc:sldChg chg="addSp modSp new mod modClrScheme chgLayout">
        <pc:chgData name="Ruzy Aktar (1708215)" userId="S::1708215@student.uwtsd.ac.uk::b23c0688-03e7-4ae8-9804-5b136b5f02fb" providerId="AD" clId="Web-{3E080DA0-877F-5224-8D6D-50B28E53E89F}" dt="2019-12-04T22:47:39.352" v="510" actId="1076"/>
        <pc:sldMkLst>
          <pc:docMk/>
          <pc:sldMk cId="997883089" sldId="257"/>
        </pc:sldMkLst>
        <pc:spChg chg="mod ord">
          <ac:chgData name="Ruzy Aktar (1708215)" userId="S::1708215@student.uwtsd.ac.uk::b23c0688-03e7-4ae8-9804-5b136b5f02fb" providerId="AD" clId="Web-{3E080DA0-877F-5224-8D6D-50B28E53E89F}" dt="2019-12-04T22:35:30.724" v="34" actId="20577"/>
          <ac:spMkLst>
            <pc:docMk/>
            <pc:sldMk cId="997883089" sldId="257"/>
            <ac:spMk id="2" creationId="{64433E15-23AC-4184-9EDC-A7DDDE6913E1}"/>
          </ac:spMkLst>
        </pc:spChg>
        <pc:spChg chg="mod ord">
          <ac:chgData name="Ruzy Aktar (1708215)" userId="S::1708215@student.uwtsd.ac.uk::b23c0688-03e7-4ae8-9804-5b136b5f02fb" providerId="AD" clId="Web-{3E080DA0-877F-5224-8D6D-50B28E53E89F}" dt="2019-12-04T22:35:16.302" v="30" actId="20577"/>
          <ac:spMkLst>
            <pc:docMk/>
            <pc:sldMk cId="997883089" sldId="257"/>
            <ac:spMk id="3" creationId="{65BE9BC0-37BB-4943-96C5-8AF03DA0DD14}"/>
          </ac:spMkLst>
        </pc:spChg>
        <pc:picChg chg="add mod">
          <ac:chgData name="Ruzy Aktar (1708215)" userId="S::1708215@student.uwtsd.ac.uk::b23c0688-03e7-4ae8-9804-5b136b5f02fb" providerId="AD" clId="Web-{3E080DA0-877F-5224-8D6D-50B28E53E89F}" dt="2019-12-04T22:47:39.352" v="510" actId="1076"/>
          <ac:picMkLst>
            <pc:docMk/>
            <pc:sldMk cId="997883089" sldId="257"/>
            <ac:picMk id="4" creationId="{BA3D83ED-5A87-4EE2-8200-C1022A9D1482}"/>
          </ac:picMkLst>
        </pc:picChg>
      </pc:sldChg>
      <pc:sldChg chg="addSp modSp new mod modClrScheme chgLayout">
        <pc:chgData name="Ruzy Aktar (1708215)" userId="S::1708215@student.uwtsd.ac.uk::b23c0688-03e7-4ae8-9804-5b136b5f02fb" providerId="AD" clId="Web-{3E080DA0-877F-5224-8D6D-50B28E53E89F}" dt="2019-12-04T22:38:21.521" v="64" actId="14100"/>
        <pc:sldMkLst>
          <pc:docMk/>
          <pc:sldMk cId="2985498064" sldId="258"/>
        </pc:sldMkLst>
        <pc:spChg chg="mod ord">
          <ac:chgData name="Ruzy Aktar (1708215)" userId="S::1708215@student.uwtsd.ac.uk::b23c0688-03e7-4ae8-9804-5b136b5f02fb" providerId="AD" clId="Web-{3E080DA0-877F-5224-8D6D-50B28E53E89F}" dt="2019-12-04T22:36:17.943" v="45" actId="14100"/>
          <ac:spMkLst>
            <pc:docMk/>
            <pc:sldMk cId="2985498064" sldId="258"/>
            <ac:spMk id="2" creationId="{0DE371FB-BD8C-433A-8C2D-5954D67C2A52}"/>
          </ac:spMkLst>
        </pc:spChg>
        <pc:spChg chg="mod ord">
          <ac:chgData name="Ruzy Aktar (1708215)" userId="S::1708215@student.uwtsd.ac.uk::b23c0688-03e7-4ae8-9804-5b136b5f02fb" providerId="AD" clId="Web-{3E080DA0-877F-5224-8D6D-50B28E53E89F}" dt="2019-12-04T22:37:13.240" v="56" actId="1076"/>
          <ac:spMkLst>
            <pc:docMk/>
            <pc:sldMk cId="2985498064" sldId="258"/>
            <ac:spMk id="3" creationId="{FDF69F5C-36C7-4769-9D3E-1466C4258DBC}"/>
          </ac:spMkLst>
        </pc:spChg>
        <pc:picChg chg="add mod">
          <ac:chgData name="Ruzy Aktar (1708215)" userId="S::1708215@student.uwtsd.ac.uk::b23c0688-03e7-4ae8-9804-5b136b5f02fb" providerId="AD" clId="Web-{3E080DA0-877F-5224-8D6D-50B28E53E89F}" dt="2019-12-04T22:36:25.318" v="47" actId="1076"/>
          <ac:picMkLst>
            <pc:docMk/>
            <pc:sldMk cId="2985498064" sldId="258"/>
            <ac:picMk id="4" creationId="{1A1C600F-BD03-49E8-80CD-603AF5E0C848}"/>
          </ac:picMkLst>
        </pc:picChg>
        <pc:picChg chg="add mod">
          <ac:chgData name="Ruzy Aktar (1708215)" userId="S::1708215@student.uwtsd.ac.uk::b23c0688-03e7-4ae8-9804-5b136b5f02fb" providerId="AD" clId="Web-{3E080DA0-877F-5224-8D6D-50B28E53E89F}" dt="2019-12-04T22:37:16.662" v="57" actId="1076"/>
          <ac:picMkLst>
            <pc:docMk/>
            <pc:sldMk cId="2985498064" sldId="258"/>
            <ac:picMk id="6" creationId="{9ADEE4D2-1D2C-481A-AE93-6D3112AC5609}"/>
          </ac:picMkLst>
        </pc:picChg>
        <pc:picChg chg="add mod">
          <ac:chgData name="Ruzy Aktar (1708215)" userId="S::1708215@student.uwtsd.ac.uk::b23c0688-03e7-4ae8-9804-5b136b5f02fb" providerId="AD" clId="Web-{3E080DA0-877F-5224-8D6D-50B28E53E89F}" dt="2019-12-04T22:38:06.146" v="60" actId="1076"/>
          <ac:picMkLst>
            <pc:docMk/>
            <pc:sldMk cId="2985498064" sldId="258"/>
            <ac:picMk id="8" creationId="{5D57DC20-D745-4C50-903B-1AEF9DB715C1}"/>
          </ac:picMkLst>
        </pc:picChg>
        <pc:picChg chg="add mod">
          <ac:chgData name="Ruzy Aktar (1708215)" userId="S::1708215@student.uwtsd.ac.uk::b23c0688-03e7-4ae8-9804-5b136b5f02fb" providerId="AD" clId="Web-{3E080DA0-877F-5224-8D6D-50B28E53E89F}" dt="2019-12-04T22:38:21.521" v="64" actId="14100"/>
          <ac:picMkLst>
            <pc:docMk/>
            <pc:sldMk cId="2985498064" sldId="258"/>
            <ac:picMk id="10" creationId="{D1F11DD2-FFF0-4371-AB73-E73A82452E5E}"/>
          </ac:picMkLst>
        </pc:picChg>
      </pc:sldChg>
      <pc:sldChg chg="addSp modSp new mod modClrScheme chgLayout">
        <pc:chgData name="Ruzy Aktar (1708215)" userId="S::1708215@student.uwtsd.ac.uk::b23c0688-03e7-4ae8-9804-5b136b5f02fb" providerId="AD" clId="Web-{3E080DA0-877F-5224-8D6D-50B28E53E89F}" dt="2019-12-04T22:52:35.759" v="571" actId="20577"/>
        <pc:sldMkLst>
          <pc:docMk/>
          <pc:sldMk cId="2629845516" sldId="259"/>
        </pc:sldMkLst>
        <pc:spChg chg="mod ord">
          <ac:chgData name="Ruzy Aktar (1708215)" userId="S::1708215@student.uwtsd.ac.uk::b23c0688-03e7-4ae8-9804-5b136b5f02fb" providerId="AD" clId="Web-{3E080DA0-877F-5224-8D6D-50B28E53E89F}" dt="2019-12-04T22:38:41.225" v="67" actId="20577"/>
          <ac:spMkLst>
            <pc:docMk/>
            <pc:sldMk cId="2629845516" sldId="259"/>
            <ac:spMk id="2" creationId="{1F57D5BF-35F1-463C-9FDC-1953A9ACEDE9}"/>
          </ac:spMkLst>
        </pc:spChg>
        <pc:spChg chg="mod ord">
          <ac:chgData name="Ruzy Aktar (1708215)" userId="S::1708215@student.uwtsd.ac.uk::b23c0688-03e7-4ae8-9804-5b136b5f02fb" providerId="AD" clId="Web-{3E080DA0-877F-5224-8D6D-50B28E53E89F}" dt="2019-12-04T22:52:35.759" v="571" actId="20577"/>
          <ac:spMkLst>
            <pc:docMk/>
            <pc:sldMk cId="2629845516" sldId="259"/>
            <ac:spMk id="3" creationId="{FEC127B9-3147-491F-B45B-B319DE531DD0}"/>
          </ac:spMkLst>
        </pc:spChg>
        <pc:picChg chg="add mod">
          <ac:chgData name="Ruzy Aktar (1708215)" userId="S::1708215@student.uwtsd.ac.uk::b23c0688-03e7-4ae8-9804-5b136b5f02fb" providerId="AD" clId="Web-{3E080DA0-877F-5224-8D6D-50B28E53E89F}" dt="2019-12-04T22:39:53.944" v="79" actId="14100"/>
          <ac:picMkLst>
            <pc:docMk/>
            <pc:sldMk cId="2629845516" sldId="259"/>
            <ac:picMk id="4" creationId="{836C977D-9E66-4BDD-9791-57FFA8C79A8F}"/>
          </ac:picMkLst>
        </pc:picChg>
      </pc:sldChg>
      <pc:sldChg chg="addSp delSp modSp new mod modClrScheme chgLayout">
        <pc:chgData name="Ruzy Aktar (1708215)" userId="S::1708215@student.uwtsd.ac.uk::b23c0688-03e7-4ae8-9804-5b136b5f02fb" providerId="AD" clId="Web-{3E080DA0-877F-5224-8D6D-50B28E53E89F}" dt="2019-12-04T22:47:08.773" v="505" actId="1076"/>
        <pc:sldMkLst>
          <pc:docMk/>
          <pc:sldMk cId="1788081391" sldId="260"/>
        </pc:sldMkLst>
        <pc:spChg chg="mod ord">
          <ac:chgData name="Ruzy Aktar (1708215)" userId="S::1708215@student.uwtsd.ac.uk::b23c0688-03e7-4ae8-9804-5b136b5f02fb" providerId="AD" clId="Web-{3E080DA0-877F-5224-8D6D-50B28E53E89F}" dt="2019-12-04T22:41:15.038" v="88" actId="20577"/>
          <ac:spMkLst>
            <pc:docMk/>
            <pc:sldMk cId="1788081391" sldId="260"/>
            <ac:spMk id="2" creationId="{FED94CBE-C832-4E1D-BD65-1C3746566021}"/>
          </ac:spMkLst>
        </pc:spChg>
        <pc:spChg chg="del mod ord">
          <ac:chgData name="Ruzy Aktar (1708215)" userId="S::1708215@student.uwtsd.ac.uk::b23c0688-03e7-4ae8-9804-5b136b5f02fb" providerId="AD" clId="Web-{3E080DA0-877F-5224-8D6D-50B28E53E89F}" dt="2019-12-04T22:42:07.882" v="119"/>
          <ac:spMkLst>
            <pc:docMk/>
            <pc:sldMk cId="1788081391" sldId="260"/>
            <ac:spMk id="3" creationId="{AC40A2EF-4F27-433C-A512-86E8C5318D5A}"/>
          </ac:spMkLst>
        </pc:spChg>
        <pc:spChg chg="add mod">
          <ac:chgData name="Ruzy Aktar (1708215)" userId="S::1708215@student.uwtsd.ac.uk::b23c0688-03e7-4ae8-9804-5b136b5f02fb" providerId="AD" clId="Web-{3E080DA0-877F-5224-8D6D-50B28E53E89F}" dt="2019-12-04T22:47:08.773" v="505" actId="1076"/>
          <ac:spMkLst>
            <pc:docMk/>
            <pc:sldMk cId="1788081391" sldId="260"/>
            <ac:spMk id="4" creationId="{9922F639-1421-4524-AB88-0FACD55057B7}"/>
          </ac:spMkLst>
        </pc:spChg>
      </pc:sldChg>
      <pc:sldChg chg="modSp new">
        <pc:chgData name="Ruzy Aktar (1708215)" userId="S::1708215@student.uwtsd.ac.uk::b23c0688-03e7-4ae8-9804-5b136b5f02fb" providerId="AD" clId="Web-{3E080DA0-877F-5224-8D6D-50B28E53E89F}" dt="2019-12-04T22:53:32.384" v="595" actId="20577"/>
        <pc:sldMkLst>
          <pc:docMk/>
          <pc:sldMk cId="1761633073" sldId="261"/>
        </pc:sldMkLst>
        <pc:spChg chg="mod">
          <ac:chgData name="Ruzy Aktar (1708215)" userId="S::1708215@student.uwtsd.ac.uk::b23c0688-03e7-4ae8-9804-5b136b5f02fb" providerId="AD" clId="Web-{3E080DA0-877F-5224-8D6D-50B28E53E89F}" dt="2019-12-04T22:50:01.352" v="531" actId="20577"/>
          <ac:spMkLst>
            <pc:docMk/>
            <pc:sldMk cId="1761633073" sldId="261"/>
            <ac:spMk id="2" creationId="{97B6C040-C472-4B65-A5CD-FBE6C81CA946}"/>
          </ac:spMkLst>
        </pc:spChg>
        <pc:spChg chg="mod">
          <ac:chgData name="Ruzy Aktar (1708215)" userId="S::1708215@student.uwtsd.ac.uk::b23c0688-03e7-4ae8-9804-5b136b5f02fb" providerId="AD" clId="Web-{3E080DA0-877F-5224-8D6D-50B28E53E89F}" dt="2019-12-04T22:53:32.384" v="595" actId="20577"/>
          <ac:spMkLst>
            <pc:docMk/>
            <pc:sldMk cId="1761633073" sldId="261"/>
            <ac:spMk id="3" creationId="{7711BDC6-2266-4796-8B85-60A2E2951E8C}"/>
          </ac:spMkLst>
        </pc:spChg>
      </pc:sldChg>
      <pc:sldMasterChg chg="del delSldLayout">
        <pc:chgData name="Ruzy Aktar (1708215)" userId="S::1708215@student.uwtsd.ac.uk::b23c0688-03e7-4ae8-9804-5b136b5f02fb" providerId="AD" clId="Web-{3E080DA0-877F-5224-8D6D-50B28E53E89F}" dt="2019-12-04T22:31:03.540" v="0"/>
        <pc:sldMasterMkLst>
          <pc:docMk/>
          <pc:sldMasterMk cId="2371758177" sldId="2147483660"/>
        </pc:sldMasterMkLst>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3129878285" sldId="2147483661"/>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572029412" sldId="2147483662"/>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3636461385" sldId="2147483663"/>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3626050071" sldId="2147483664"/>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4223613637" sldId="2147483665"/>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986665687" sldId="2147483666"/>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2924672457" sldId="2147483667"/>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1650365514" sldId="2147483668"/>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746702124" sldId="2147483669"/>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61784523" sldId="2147483670"/>
          </pc:sldLayoutMkLst>
        </pc:sldLayoutChg>
        <pc:sldLayoutChg chg="del">
          <pc:chgData name="Ruzy Aktar (1708215)" userId="S::1708215@student.uwtsd.ac.uk::b23c0688-03e7-4ae8-9804-5b136b5f02fb" providerId="AD" clId="Web-{3E080DA0-877F-5224-8D6D-50B28E53E89F}" dt="2019-12-04T22:31:03.540" v="0"/>
          <pc:sldLayoutMkLst>
            <pc:docMk/>
            <pc:sldMasterMk cId="2371758177" sldId="2147483660"/>
            <pc:sldLayoutMk cId="1164236222" sldId="2147483671"/>
          </pc:sldLayoutMkLst>
        </pc:sldLayoutChg>
      </pc:sldMasterChg>
      <pc:sldMasterChg chg="add del addSldLayout delSldLayout modSldLayout">
        <pc:chgData name="Ruzy Aktar (1708215)" userId="S::1708215@student.uwtsd.ac.uk::b23c0688-03e7-4ae8-9804-5b136b5f02fb" providerId="AD" clId="Web-{3E080DA0-877F-5224-8D6D-50B28E53E89F}" dt="2019-12-04T22:31:20.899" v="5"/>
        <pc:sldMasterMkLst>
          <pc:docMk/>
          <pc:sldMasterMk cId="2965215731" sldId="2147483672"/>
        </pc:sldMasterMkLst>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2219032426" sldId="2147483673"/>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751129372" sldId="2147483674"/>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3291744608" sldId="2147483675"/>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742737668" sldId="2147483676"/>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2171406094" sldId="2147483677"/>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15081746" sldId="2147483678"/>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4037727157" sldId="2147483679"/>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4118457789" sldId="2147483680"/>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393488810" sldId="2147483681"/>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594739499" sldId="2147483682"/>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1750637050" sldId="2147483683"/>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617083279" sldId="2147483684"/>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1714003647" sldId="2147483685"/>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2272321199" sldId="2147483686"/>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781052407" sldId="2147483687"/>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364488835" sldId="2147483688"/>
          </pc:sldLayoutMkLst>
        </pc:sldLayoutChg>
        <pc:sldLayoutChg chg="add del mod replId">
          <pc:chgData name="Ruzy Aktar (1708215)" userId="S::1708215@student.uwtsd.ac.uk::b23c0688-03e7-4ae8-9804-5b136b5f02fb" providerId="AD" clId="Web-{3E080DA0-877F-5224-8D6D-50B28E53E89F}" dt="2019-12-04T22:31:20.899" v="5"/>
          <pc:sldLayoutMkLst>
            <pc:docMk/>
            <pc:sldMasterMk cId="2965215731" sldId="2147483672"/>
            <pc:sldLayoutMk cId="2344810195" sldId="2147483689"/>
          </pc:sldLayoutMkLst>
        </pc:sldLayoutChg>
      </pc:sldMasterChg>
      <pc:sldMasterChg chg="add del addSldLayout delSldLayout modSldLayout">
        <pc:chgData name="Ruzy Aktar (1708215)" userId="S::1708215@student.uwtsd.ac.uk::b23c0688-03e7-4ae8-9804-5b136b5f02fb" providerId="AD" clId="Web-{3E080DA0-877F-5224-8D6D-50B28E53E89F}" dt="2019-12-04T22:31:23.243" v="6"/>
        <pc:sldMasterMkLst>
          <pc:docMk/>
          <pc:sldMasterMk cId="1848888532" sldId="2147483690"/>
        </pc:sldMasterMkLst>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4206394108" sldId="2147483691"/>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1515421415" sldId="2147483692"/>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1495486375" sldId="2147483693"/>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3659994875" sldId="2147483694"/>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209460222" sldId="2147483695"/>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2150182731" sldId="2147483696"/>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3129102614" sldId="2147483697"/>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2408345299" sldId="2147483698"/>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2890149181" sldId="2147483699"/>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2490762904" sldId="2147483700"/>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3677493459" sldId="2147483701"/>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3923387460" sldId="2147483702"/>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2811620578" sldId="2147483703"/>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4156371291" sldId="2147483704"/>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4195289171" sldId="2147483705"/>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373507954" sldId="2147483706"/>
          </pc:sldLayoutMkLst>
        </pc:sldLayoutChg>
        <pc:sldLayoutChg chg="add del mod replId">
          <pc:chgData name="Ruzy Aktar (1708215)" userId="S::1708215@student.uwtsd.ac.uk::b23c0688-03e7-4ae8-9804-5b136b5f02fb" providerId="AD" clId="Web-{3E080DA0-877F-5224-8D6D-50B28E53E89F}" dt="2019-12-04T22:31:23.243" v="6"/>
          <pc:sldLayoutMkLst>
            <pc:docMk/>
            <pc:sldMasterMk cId="1848888532" sldId="2147483690"/>
            <pc:sldLayoutMk cId="293482323" sldId="2147483707"/>
          </pc:sldLayoutMkLst>
        </pc:sldLayoutChg>
      </pc:sldMasterChg>
      <pc:sldMasterChg chg="add del addSldLayout delSldLayout modSldLayout">
        <pc:chgData name="Ruzy Aktar (1708215)" userId="S::1708215@student.uwtsd.ac.uk::b23c0688-03e7-4ae8-9804-5b136b5f02fb" providerId="AD" clId="Web-{3E080DA0-877F-5224-8D6D-50B28E53E89F}" dt="2019-12-04T22:31:29.259" v="7"/>
        <pc:sldMasterMkLst>
          <pc:docMk/>
          <pc:sldMasterMk cId="950783626" sldId="2147483708"/>
        </pc:sldMasterMkLst>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3881536292" sldId="2147483709"/>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164386584" sldId="2147483710"/>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2654564125" sldId="2147483711"/>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2171341272" sldId="2147483712"/>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439139454" sldId="2147483713"/>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1206869716" sldId="2147483714"/>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2147555792" sldId="2147483715"/>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3239759215" sldId="2147483716"/>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1369500009" sldId="2147483717"/>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701230654" sldId="2147483718"/>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2422845616" sldId="2147483719"/>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2520978948" sldId="2147483720"/>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175441086" sldId="2147483721"/>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3186182344" sldId="2147483722"/>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1831806155" sldId="2147483723"/>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4010567693" sldId="2147483724"/>
          </pc:sldLayoutMkLst>
        </pc:sldLayoutChg>
        <pc:sldLayoutChg chg="add del mod replId">
          <pc:chgData name="Ruzy Aktar (1708215)" userId="S::1708215@student.uwtsd.ac.uk::b23c0688-03e7-4ae8-9804-5b136b5f02fb" providerId="AD" clId="Web-{3E080DA0-877F-5224-8D6D-50B28E53E89F}" dt="2019-12-04T22:31:29.259" v="7"/>
          <pc:sldLayoutMkLst>
            <pc:docMk/>
            <pc:sldMasterMk cId="950783626" sldId="2147483708"/>
            <pc:sldLayoutMk cId="1616378130" sldId="2147483725"/>
          </pc:sldLayoutMkLst>
        </pc:sldLayoutChg>
      </pc:sldMasterChg>
      <pc:sldMasterChg chg="add del addSldLayout delSldLayout modSldLayout">
        <pc:chgData name="Ruzy Aktar (1708215)" userId="S::1708215@student.uwtsd.ac.uk::b23c0688-03e7-4ae8-9804-5b136b5f02fb" providerId="AD" clId="Web-{3E080DA0-877F-5224-8D6D-50B28E53E89F}" dt="2019-12-04T22:31:33.509" v="8"/>
        <pc:sldMasterMkLst>
          <pc:docMk/>
          <pc:sldMasterMk cId="1499471079" sldId="2147483726"/>
        </pc:sldMasterMkLst>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3276985" sldId="2147483727"/>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3881818236" sldId="2147483728"/>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2917870923" sldId="2147483729"/>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1550926475" sldId="2147483730"/>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789846559" sldId="2147483731"/>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3466671951" sldId="2147483732"/>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2997337798" sldId="2147483733"/>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356797465" sldId="2147483734"/>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1462289726" sldId="2147483735"/>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2635487386" sldId="2147483736"/>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2138309830" sldId="2147483737"/>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3785080997" sldId="2147483738"/>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3405195589" sldId="2147483739"/>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64531728" sldId="2147483740"/>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2532862277" sldId="2147483741"/>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747750474" sldId="2147483742"/>
          </pc:sldLayoutMkLst>
        </pc:sldLayoutChg>
        <pc:sldLayoutChg chg="add del mod replId">
          <pc:chgData name="Ruzy Aktar (1708215)" userId="S::1708215@student.uwtsd.ac.uk::b23c0688-03e7-4ae8-9804-5b136b5f02fb" providerId="AD" clId="Web-{3E080DA0-877F-5224-8D6D-50B28E53E89F}" dt="2019-12-04T22:31:33.509" v="8"/>
          <pc:sldLayoutMkLst>
            <pc:docMk/>
            <pc:sldMasterMk cId="1499471079" sldId="2147483726"/>
            <pc:sldLayoutMk cId="1638148008" sldId="2147483743"/>
          </pc:sldLayoutMkLst>
        </pc:sldLayoutChg>
      </pc:sldMasterChg>
      <pc:sldMasterChg chg="add del addSldLayout delSldLayout modSldLayout">
        <pc:chgData name="Ruzy Aktar (1708215)" userId="S::1708215@student.uwtsd.ac.uk::b23c0688-03e7-4ae8-9804-5b136b5f02fb" providerId="AD" clId="Web-{3E080DA0-877F-5224-8D6D-50B28E53E89F}" dt="2019-12-04T22:31:40.227" v="9"/>
        <pc:sldMasterMkLst>
          <pc:docMk/>
          <pc:sldMasterMk cId="1482843571" sldId="2147483744"/>
        </pc:sldMasterMkLst>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424964113" sldId="2147483745"/>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1680379363" sldId="2147483746"/>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3894019563" sldId="2147483747"/>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2945690328" sldId="2147483748"/>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1601538486" sldId="2147483749"/>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1393541258" sldId="2147483750"/>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2582788346" sldId="2147483751"/>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2072755602" sldId="2147483752"/>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1005144436" sldId="2147483753"/>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3480505004" sldId="2147483754"/>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2417231724" sldId="2147483755"/>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2299535079" sldId="2147483756"/>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712675489" sldId="2147483757"/>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1120925402" sldId="2147483758"/>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4090137142" sldId="2147483759"/>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375881396" sldId="2147483760"/>
          </pc:sldLayoutMkLst>
        </pc:sldLayoutChg>
        <pc:sldLayoutChg chg="add del mod replId">
          <pc:chgData name="Ruzy Aktar (1708215)" userId="S::1708215@student.uwtsd.ac.uk::b23c0688-03e7-4ae8-9804-5b136b5f02fb" providerId="AD" clId="Web-{3E080DA0-877F-5224-8D6D-50B28E53E89F}" dt="2019-12-04T22:31:40.227" v="9"/>
          <pc:sldLayoutMkLst>
            <pc:docMk/>
            <pc:sldMasterMk cId="1482843571" sldId="2147483744"/>
            <pc:sldLayoutMk cId="1670009232" sldId="2147483761"/>
          </pc:sldLayoutMkLst>
        </pc:sldLayoutChg>
      </pc:sldMasterChg>
      <pc:sldMasterChg chg="add addSldLayout modSldLayout">
        <pc:chgData name="Ruzy Aktar (1708215)" userId="S::1708215@student.uwtsd.ac.uk::b23c0688-03e7-4ae8-9804-5b136b5f02fb" providerId="AD" clId="Web-{3E080DA0-877F-5224-8D6D-50B28E53E89F}" dt="2019-12-04T22:31:40.227" v="9"/>
        <pc:sldMasterMkLst>
          <pc:docMk/>
          <pc:sldMasterMk cId="3530002407" sldId="2147483780"/>
        </pc:sldMasterMkLst>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924067660" sldId="2147483781"/>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3399276417" sldId="2147483782"/>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1975483607" sldId="2147483783"/>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1379867" sldId="2147483784"/>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3757453255" sldId="2147483785"/>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2918893436" sldId="2147483786"/>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3779667264" sldId="2147483787"/>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2322064219" sldId="2147483788"/>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2250157897" sldId="2147483789"/>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782892339" sldId="2147483790"/>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791295993" sldId="2147483791"/>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2950411438" sldId="2147483792"/>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2230994046" sldId="2147483793"/>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3659817422" sldId="2147483794"/>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414037549" sldId="2147483795"/>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1988825410" sldId="2147483796"/>
          </pc:sldLayoutMkLst>
        </pc:sldLayoutChg>
        <pc:sldLayoutChg chg="add mod replId">
          <pc:chgData name="Ruzy Aktar (1708215)" userId="S::1708215@student.uwtsd.ac.uk::b23c0688-03e7-4ae8-9804-5b136b5f02fb" providerId="AD" clId="Web-{3E080DA0-877F-5224-8D6D-50B28E53E89F}" dt="2019-12-04T22:31:40.227" v="9"/>
          <pc:sldLayoutMkLst>
            <pc:docMk/>
            <pc:sldMasterMk cId="3530002407" sldId="2147483780"/>
            <pc:sldLayoutMk cId="1028791428" sldId="214748379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4067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9276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5483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9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7453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8893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9667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2064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0157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82892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1295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0411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0994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9817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037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8825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87914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40676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92764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54836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9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74532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88934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96672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2064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01578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8289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12959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04114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09940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98174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0375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88254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879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12/4/2019</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0002407"/>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12/4/2019</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000240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9.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Harper_(publisher)" TargetMode="External"/><Relationship Id="rId2" Type="http://schemas.openxmlformats.org/officeDocument/2006/relationships/hyperlink" Target="https://en.wikipedia.org/wiki/Peter_Drucker" TargetMode="External"/><Relationship Id="rId1" Type="http://schemas.openxmlformats.org/officeDocument/2006/relationships/slideLayout" Target="../slideLayouts/slideLayout19.xml"/><Relationship Id="rId4" Type="http://schemas.openxmlformats.org/officeDocument/2006/relationships/hyperlink" Target="https://www.glofox.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p:txBody>
          <a:bodyPr/>
          <a:lstStyle/>
          <a:p>
            <a:pPr algn="ctr"/>
            <a:r>
              <a:rPr lang="en-GB" dirty="0" err="1">
                <a:solidFill>
                  <a:schemeClr val="tx2">
                    <a:lumMod val="75000"/>
                    <a:lumOff val="25000"/>
                  </a:schemeClr>
                </a:solidFill>
                <a:ea typeface="+mj-lt"/>
                <a:cs typeface="+mj-lt"/>
              </a:rPr>
              <a:t>Rosiey</a:t>
            </a:r>
            <a:r>
              <a:rPr lang="en-GB" dirty="0">
                <a:ea typeface="+mj-lt"/>
                <a:cs typeface="+mj-lt"/>
              </a:rPr>
              <a:t> </a:t>
            </a:r>
            <a:r>
              <a:rPr lang="en-GB" dirty="0" err="1">
                <a:solidFill>
                  <a:schemeClr val="accent1"/>
                </a:solidFill>
                <a:ea typeface="+mj-lt"/>
                <a:cs typeface="+mj-lt"/>
              </a:rPr>
              <a:t>Aktar</a:t>
            </a:r>
            <a:r>
              <a:rPr lang="en-GB" dirty="0">
                <a:solidFill>
                  <a:schemeClr val="accent1"/>
                </a:solidFill>
                <a:ea typeface="+mj-lt"/>
                <a:cs typeface="+mj-lt"/>
              </a:rPr>
              <a:t> </a:t>
            </a:r>
            <a:r>
              <a:rPr lang="en-GB" dirty="0">
                <a:solidFill>
                  <a:schemeClr val="tx2">
                    <a:lumMod val="75000"/>
                    <a:lumOff val="25000"/>
                  </a:schemeClr>
                </a:solidFill>
                <a:ea typeface="+mj-lt"/>
                <a:cs typeface="+mj-lt"/>
              </a:rPr>
              <a:t>- </a:t>
            </a:r>
            <a:r>
              <a:rPr lang="en-GB" i="1" dirty="0">
                <a:solidFill>
                  <a:schemeClr val="tx2">
                    <a:lumMod val="75000"/>
                    <a:lumOff val="25000"/>
                  </a:schemeClr>
                </a:solidFill>
                <a:ea typeface="+mj-lt"/>
                <a:cs typeface="+mj-lt"/>
              </a:rPr>
              <a:t>Marketing</a:t>
            </a:r>
            <a:endParaRPr lang="tr-TR" dirty="0">
              <a:solidFill>
                <a:schemeClr val="tx2">
                  <a:lumMod val="75000"/>
                  <a:lumOff val="25000"/>
                </a:schemeClr>
              </a:solidFill>
              <a:ea typeface="+mj-lt"/>
              <a:cs typeface="+mj-lt"/>
            </a:endParaRPr>
          </a:p>
          <a:p>
            <a:endParaRPr lang="tr-TR" dirty="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3350811" y="3248644"/>
            <a:ext cx="8353494" cy="2394949"/>
          </a:xfrm>
        </p:spPr>
        <p:txBody>
          <a:bodyPr>
            <a:normAutofit/>
          </a:bodyPr>
          <a:lstStyle/>
          <a:p>
            <a:r>
              <a:rPr lang="en-GB" dirty="0">
                <a:solidFill>
                  <a:schemeClr val="tx2">
                    <a:lumMod val="75000"/>
                    <a:lumOff val="25000"/>
                  </a:schemeClr>
                </a:solidFill>
              </a:rPr>
              <a:t> “Marketing is the </a:t>
            </a:r>
            <a:r>
              <a:rPr lang="en-GB" dirty="0">
                <a:solidFill>
                  <a:schemeClr val="accent1"/>
                </a:solidFill>
              </a:rPr>
              <a:t>business process</a:t>
            </a:r>
            <a:r>
              <a:rPr lang="en-GB" dirty="0">
                <a:solidFill>
                  <a:schemeClr val="tx2">
                    <a:lumMod val="75000"/>
                    <a:lumOff val="25000"/>
                  </a:schemeClr>
                </a:solidFill>
              </a:rPr>
              <a:t> of creating </a:t>
            </a:r>
            <a:r>
              <a:rPr lang="en-GB" b="1" dirty="0">
                <a:solidFill>
                  <a:schemeClr val="tx2">
                    <a:lumMod val="75000"/>
                    <a:lumOff val="25000"/>
                  </a:schemeClr>
                </a:solidFill>
              </a:rPr>
              <a:t>relationships</a:t>
            </a:r>
            <a:r>
              <a:rPr lang="en-GB" dirty="0">
                <a:solidFill>
                  <a:schemeClr val="tx2">
                    <a:lumMod val="75000"/>
                    <a:lumOff val="25000"/>
                  </a:schemeClr>
                </a:solidFill>
              </a:rPr>
              <a:t> with and </a:t>
            </a:r>
            <a:r>
              <a:rPr lang="en-GB" b="1" dirty="0">
                <a:solidFill>
                  <a:schemeClr val="tx2">
                    <a:lumMod val="75000"/>
                    <a:lumOff val="25000"/>
                  </a:schemeClr>
                </a:solidFill>
              </a:rPr>
              <a:t>satisfying</a:t>
            </a:r>
            <a:r>
              <a:rPr lang="en-GB" dirty="0">
                <a:solidFill>
                  <a:schemeClr val="tx2">
                    <a:lumMod val="75000"/>
                    <a:lumOff val="25000"/>
                  </a:schemeClr>
                </a:solidFill>
              </a:rPr>
              <a:t> </a:t>
            </a:r>
            <a:r>
              <a:rPr lang="en-GB" dirty="0">
                <a:solidFill>
                  <a:schemeClr val="accent1"/>
                </a:solidFill>
              </a:rPr>
              <a:t>customers</a:t>
            </a:r>
            <a:r>
              <a:rPr lang="en-GB" dirty="0">
                <a:solidFill>
                  <a:schemeClr val="tx2">
                    <a:lumMod val="75000"/>
                    <a:lumOff val="25000"/>
                  </a:schemeClr>
                </a:solidFill>
              </a:rPr>
              <a:t>.”[3]</a:t>
            </a:r>
            <a:endParaRPr lang="en-GB" dirty="0">
              <a:solidFill>
                <a:schemeClr val="tx2">
                  <a:lumMod val="75000"/>
                  <a:lumOff val="25000"/>
                </a:schemeClr>
              </a:solidFill>
              <a:ea typeface="+mn-lt"/>
              <a:cs typeface="+mn-lt"/>
            </a:endParaRPr>
          </a:p>
          <a:p>
            <a:r>
              <a:rPr lang="en-GB" dirty="0">
                <a:solidFill>
                  <a:schemeClr val="tx2">
                    <a:lumMod val="75000"/>
                    <a:lumOff val="25000"/>
                  </a:schemeClr>
                </a:solidFill>
              </a:rPr>
              <a:t> As our </a:t>
            </a:r>
            <a:r>
              <a:rPr lang="en-GB" dirty="0">
                <a:solidFill>
                  <a:schemeClr val="accent1"/>
                </a:solidFill>
              </a:rPr>
              <a:t>generation</a:t>
            </a:r>
            <a:r>
              <a:rPr lang="en-GB" dirty="0">
                <a:solidFill>
                  <a:schemeClr val="tx2">
                    <a:lumMod val="75000"/>
                    <a:lumOff val="25000"/>
                  </a:schemeClr>
                </a:solidFill>
              </a:rPr>
              <a:t> grows up people are becoming more </a:t>
            </a:r>
            <a:r>
              <a:rPr lang="en-GB" dirty="0">
                <a:solidFill>
                  <a:schemeClr val="accent1"/>
                </a:solidFill>
              </a:rPr>
              <a:t>conscious</a:t>
            </a:r>
            <a:r>
              <a:rPr lang="en-GB" dirty="0">
                <a:solidFill>
                  <a:schemeClr val="tx2">
                    <a:lumMod val="75000"/>
                    <a:lumOff val="25000"/>
                  </a:schemeClr>
                </a:solidFill>
              </a:rPr>
              <a:t> of their health and a large amount of children </a:t>
            </a:r>
            <a:r>
              <a:rPr lang="en-GB" b="1" dirty="0">
                <a:solidFill>
                  <a:schemeClr val="tx2">
                    <a:lumMod val="75000"/>
                    <a:lumOff val="25000"/>
                  </a:schemeClr>
                </a:solidFill>
              </a:rPr>
              <a:t>and</a:t>
            </a:r>
            <a:r>
              <a:rPr lang="en-GB" dirty="0">
                <a:solidFill>
                  <a:schemeClr val="tx2">
                    <a:lumMod val="75000"/>
                    <a:lumOff val="25000"/>
                  </a:schemeClr>
                </a:solidFill>
              </a:rPr>
              <a:t> adults using smartphones all the time. Since individuals use it for </a:t>
            </a:r>
            <a:r>
              <a:rPr lang="en-GB" b="1" dirty="0">
                <a:solidFill>
                  <a:schemeClr val="tx2">
                    <a:lumMod val="75000"/>
                    <a:lumOff val="25000"/>
                  </a:schemeClr>
                </a:solidFill>
              </a:rPr>
              <a:t>everything</a:t>
            </a:r>
            <a:r>
              <a:rPr lang="en-GB" dirty="0">
                <a:solidFill>
                  <a:schemeClr val="tx2">
                    <a:lumMod val="75000"/>
                    <a:lumOff val="25000"/>
                  </a:schemeClr>
                </a:solidFill>
              </a:rPr>
              <a:t>, a fitness app has </a:t>
            </a:r>
            <a:r>
              <a:rPr lang="en-GB" i="1" dirty="0">
                <a:solidFill>
                  <a:schemeClr val="tx2">
                    <a:lumMod val="75000"/>
                    <a:lumOff val="25000"/>
                  </a:schemeClr>
                </a:solidFill>
              </a:rPr>
              <a:t>a lot</a:t>
            </a:r>
            <a:r>
              <a:rPr lang="en-GB" dirty="0">
                <a:solidFill>
                  <a:schemeClr val="tx2">
                    <a:lumMod val="75000"/>
                    <a:lumOff val="25000"/>
                  </a:schemeClr>
                </a:solidFill>
              </a:rPr>
              <a:t> of </a:t>
            </a:r>
            <a:r>
              <a:rPr lang="en-GB" dirty="0">
                <a:solidFill>
                  <a:schemeClr val="accent1"/>
                </a:solidFill>
              </a:rPr>
              <a:t>potential</a:t>
            </a:r>
            <a:r>
              <a:rPr lang="en-GB" dirty="0">
                <a:solidFill>
                  <a:schemeClr val="tx2">
                    <a:lumMod val="75000"/>
                    <a:lumOff val="25000"/>
                  </a:schemeClr>
                </a:solidFill>
              </a:rPr>
              <a:t>.</a:t>
            </a:r>
            <a:endParaRPr lang="en-US" dirty="0">
              <a:solidFill>
                <a:schemeClr val="tx2">
                  <a:lumMod val="75000"/>
                  <a:lumOff val="25000"/>
                </a:schemeClr>
              </a:solidFill>
              <a:ea typeface="+mn-lt"/>
              <a:cs typeface="+mn-lt"/>
            </a:endParaRPr>
          </a:p>
          <a:p>
            <a:endParaRPr lang="tr-TR" dirty="0"/>
          </a:p>
        </p:txBody>
      </p:sp>
      <p:pic>
        <p:nvPicPr>
          <p:cNvPr id="4" name="Picture 4" descr="A screenshot of a cell phone&#10;&#10;Description generated with high confidence">
            <a:extLst>
              <a:ext uri="{FF2B5EF4-FFF2-40B4-BE49-F238E27FC236}">
                <a16:creationId xmlns:a16="http://schemas.microsoft.com/office/drawing/2014/main" id="{B650B85A-8AB4-443F-84F8-726B0B760968}"/>
              </a:ext>
            </a:extLst>
          </p:cNvPr>
          <p:cNvPicPr>
            <a:picLocks noChangeAspect="1"/>
          </p:cNvPicPr>
          <p:nvPr/>
        </p:nvPicPr>
        <p:blipFill>
          <a:blip r:embed="rId2"/>
          <a:stretch>
            <a:fillRect/>
          </a:stretch>
        </p:blipFill>
        <p:spPr>
          <a:xfrm>
            <a:off x="10781132" y="6209761"/>
            <a:ext cx="1067698" cy="419459"/>
          </a:xfrm>
          <a:prstGeom prst="rect">
            <a:avLst/>
          </a:prstGeom>
        </p:spPr>
      </p:pic>
      <p:sp>
        <p:nvSpPr>
          <p:cNvPr id="6" name="TextBox 5">
            <a:extLst>
              <a:ext uri="{FF2B5EF4-FFF2-40B4-BE49-F238E27FC236}">
                <a16:creationId xmlns:a16="http://schemas.microsoft.com/office/drawing/2014/main" id="{C14B11BD-0327-4FAC-988B-F02E35474AF8}"/>
              </a:ext>
            </a:extLst>
          </p:cNvPr>
          <p:cNvSpPr txBox="1"/>
          <p:nvPr/>
        </p:nvSpPr>
        <p:spPr>
          <a:xfrm>
            <a:off x="5112589" y="62052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tx2">
                    <a:lumMod val="75000"/>
                    <a:lumOff val="25000"/>
                  </a:schemeClr>
                </a:solidFill>
              </a:rPr>
              <a:t>Course: Web </a:t>
            </a:r>
            <a:r>
              <a:rPr lang="en-US" dirty="0">
                <a:solidFill>
                  <a:schemeClr val="accent1"/>
                </a:solidFill>
              </a:rPr>
              <a:t>Development</a:t>
            </a:r>
            <a:endParaRPr lang="en-US" dirty="0"/>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33E15-23AC-4184-9EDC-A7DDDE6913E1}"/>
              </a:ext>
            </a:extLst>
          </p:cNvPr>
          <p:cNvSpPr>
            <a:spLocks noGrp="1"/>
          </p:cNvSpPr>
          <p:nvPr>
            <p:ph type="title"/>
          </p:nvPr>
        </p:nvSpPr>
        <p:spPr/>
        <p:txBody>
          <a:bodyPr/>
          <a:lstStyle/>
          <a:p>
            <a:pPr algn="r"/>
            <a:r>
              <a:rPr lang="en-GB" dirty="0">
                <a:solidFill>
                  <a:schemeClr val="tx2">
                    <a:lumMod val="75000"/>
                    <a:lumOff val="25000"/>
                  </a:schemeClr>
                </a:solidFill>
              </a:rPr>
              <a:t>Is there a </a:t>
            </a:r>
            <a:r>
              <a:rPr lang="en-GB" dirty="0">
                <a:solidFill>
                  <a:schemeClr val="accent1"/>
                </a:solidFill>
              </a:rPr>
              <a:t>Market</a:t>
            </a:r>
            <a:r>
              <a:rPr lang="en-GB" dirty="0"/>
              <a:t> </a:t>
            </a:r>
            <a:r>
              <a:rPr lang="en-GB" dirty="0">
                <a:solidFill>
                  <a:schemeClr val="tx2">
                    <a:lumMod val="75000"/>
                    <a:lumOff val="25000"/>
                  </a:schemeClr>
                </a:solidFill>
              </a:rPr>
              <a:t>for the</a:t>
            </a:r>
            <a:r>
              <a:rPr lang="en-GB" dirty="0"/>
              <a:t> </a:t>
            </a:r>
            <a:r>
              <a:rPr lang="en-GB" dirty="0">
                <a:solidFill>
                  <a:schemeClr val="accent1"/>
                </a:solidFill>
              </a:rPr>
              <a:t>Product</a:t>
            </a:r>
            <a:r>
              <a:rPr lang="en-GB" dirty="0">
                <a:solidFill>
                  <a:schemeClr val="tx2">
                    <a:lumMod val="75000"/>
                    <a:lumOff val="25000"/>
                  </a:schemeClr>
                </a:solidFill>
              </a:rPr>
              <a:t>?</a:t>
            </a:r>
            <a:endParaRPr lang="en-GB" dirty="0">
              <a:solidFill>
                <a:schemeClr val="tx2">
                  <a:lumMod val="75000"/>
                  <a:lumOff val="25000"/>
                </a:schemeClr>
              </a:solidFill>
              <a:ea typeface="+mj-lt"/>
              <a:cs typeface="+mj-lt"/>
            </a:endParaRPr>
          </a:p>
          <a:p>
            <a:endParaRPr lang="en-GB" dirty="0"/>
          </a:p>
        </p:txBody>
      </p:sp>
      <p:sp>
        <p:nvSpPr>
          <p:cNvPr id="3" name="Content Placeholder 2">
            <a:extLst>
              <a:ext uri="{FF2B5EF4-FFF2-40B4-BE49-F238E27FC236}">
                <a16:creationId xmlns:a16="http://schemas.microsoft.com/office/drawing/2014/main" id="{65BE9BC0-37BB-4943-96C5-8AF03DA0DD14}"/>
              </a:ext>
            </a:extLst>
          </p:cNvPr>
          <p:cNvSpPr>
            <a:spLocks noGrp="1"/>
          </p:cNvSpPr>
          <p:nvPr>
            <p:ph idx="1"/>
          </p:nvPr>
        </p:nvSpPr>
        <p:spPr/>
        <p:txBody>
          <a:bodyPr>
            <a:normAutofit fontScale="85000" lnSpcReduction="20000"/>
          </a:bodyPr>
          <a:lstStyle/>
          <a:p>
            <a:r>
              <a:rPr lang="en-GB" dirty="0">
                <a:solidFill>
                  <a:schemeClr val="tx2">
                    <a:lumMod val="75000"/>
                    <a:lumOff val="25000"/>
                  </a:schemeClr>
                </a:solidFill>
              </a:rPr>
              <a:t>Fitness enthusiast’s – individuals who love to be active and are always ready to try new fitness goals .</a:t>
            </a:r>
            <a:endParaRPr lang="en-GB" dirty="0">
              <a:solidFill>
                <a:schemeClr val="tx2">
                  <a:lumMod val="75000"/>
                  <a:lumOff val="25000"/>
                </a:schemeClr>
              </a:solidFill>
              <a:ea typeface="+mn-lt"/>
              <a:cs typeface="+mn-lt"/>
            </a:endParaRPr>
          </a:p>
          <a:p>
            <a:r>
              <a:rPr lang="en-GB" dirty="0">
                <a:solidFill>
                  <a:schemeClr val="tx2">
                    <a:lumMod val="75000"/>
                    <a:lumOff val="25000"/>
                  </a:schemeClr>
                </a:solidFill>
              </a:rPr>
              <a:t>Fitness bloggers – general fitness experts , personal trainers , health educators , yoga masters are standard categories who may share advice for a healthy lifestyle.  </a:t>
            </a:r>
            <a:endParaRPr lang="en-GB" dirty="0">
              <a:solidFill>
                <a:schemeClr val="tx2">
                  <a:lumMod val="75000"/>
                  <a:lumOff val="25000"/>
                </a:schemeClr>
              </a:solidFill>
              <a:ea typeface="+mn-lt"/>
              <a:cs typeface="+mn-lt"/>
            </a:endParaRPr>
          </a:p>
          <a:p>
            <a:r>
              <a:rPr lang="en-GB" dirty="0">
                <a:solidFill>
                  <a:schemeClr val="tx2">
                    <a:lumMod val="75000"/>
                    <a:lumOff val="25000"/>
                  </a:schemeClr>
                </a:solidFill>
              </a:rPr>
              <a:t>Body builders - The use of progressive resistance exercise to control and develop one's musculature for aesthetic purposes. They can help share helpful tips to any individual who may struggle with building muscle. They also have knowledge on what supplements and food should be taken to achieve this lifestyle. </a:t>
            </a:r>
            <a:endParaRPr lang="en-GB" dirty="0">
              <a:solidFill>
                <a:schemeClr val="tx2">
                  <a:lumMod val="75000"/>
                  <a:lumOff val="25000"/>
                </a:schemeClr>
              </a:solidFill>
              <a:ea typeface="+mn-lt"/>
              <a:cs typeface="+mn-lt"/>
            </a:endParaRPr>
          </a:p>
          <a:p>
            <a:r>
              <a:rPr lang="en-GB" dirty="0">
                <a:solidFill>
                  <a:schemeClr val="tx2">
                    <a:lumMod val="75000"/>
                    <a:lumOff val="25000"/>
                  </a:schemeClr>
                </a:solidFill>
              </a:rPr>
              <a:t>Nutritionists – may share healthy food recipes  and educate individuals what's good and bad for our bodies. </a:t>
            </a:r>
            <a:endParaRPr lang="en-GB" dirty="0">
              <a:solidFill>
                <a:schemeClr val="tx2">
                  <a:lumMod val="75000"/>
                  <a:lumOff val="25000"/>
                </a:schemeClr>
              </a:solidFill>
              <a:ea typeface="+mn-lt"/>
              <a:cs typeface="+mn-lt"/>
            </a:endParaRPr>
          </a:p>
          <a:p>
            <a:endParaRPr lang="en-GB" dirty="0"/>
          </a:p>
        </p:txBody>
      </p:sp>
      <p:pic>
        <p:nvPicPr>
          <p:cNvPr id="4" name="Picture 4" descr="A screenshot of a cell phone&#10;&#10;Description generated with high confidence">
            <a:extLst>
              <a:ext uri="{FF2B5EF4-FFF2-40B4-BE49-F238E27FC236}">
                <a16:creationId xmlns:a16="http://schemas.microsoft.com/office/drawing/2014/main" id="{BA3D83ED-5A87-4EE2-8200-C1022A9D1482}"/>
              </a:ext>
            </a:extLst>
          </p:cNvPr>
          <p:cNvPicPr>
            <a:picLocks noChangeAspect="1"/>
          </p:cNvPicPr>
          <p:nvPr/>
        </p:nvPicPr>
        <p:blipFill>
          <a:blip r:embed="rId2"/>
          <a:stretch>
            <a:fillRect/>
          </a:stretch>
        </p:blipFill>
        <p:spPr>
          <a:xfrm>
            <a:off x="10479207" y="6022855"/>
            <a:ext cx="1254604" cy="491346"/>
          </a:xfrm>
          <a:prstGeom prst="rect">
            <a:avLst/>
          </a:prstGeom>
        </p:spPr>
      </p:pic>
    </p:spTree>
    <p:extLst>
      <p:ext uri="{BB962C8B-B14F-4D97-AF65-F5344CB8AC3E}">
        <p14:creationId xmlns:p14="http://schemas.microsoft.com/office/powerpoint/2010/main" val="997883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71FB-BD8C-433A-8C2D-5954D67C2A52}"/>
              </a:ext>
            </a:extLst>
          </p:cNvPr>
          <p:cNvSpPr>
            <a:spLocks noGrp="1"/>
          </p:cNvSpPr>
          <p:nvPr>
            <p:ph type="title"/>
          </p:nvPr>
        </p:nvSpPr>
        <p:spPr>
          <a:xfrm>
            <a:off x="4230386" y="685800"/>
            <a:ext cx="7272638" cy="1076864"/>
          </a:xfrm>
        </p:spPr>
        <p:txBody>
          <a:bodyPr/>
          <a:lstStyle/>
          <a:p>
            <a:pPr algn="r"/>
            <a:r>
              <a:rPr lang="en-GB" dirty="0">
                <a:solidFill>
                  <a:schemeClr val="tx2">
                    <a:lumMod val="75000"/>
                    <a:lumOff val="25000"/>
                  </a:schemeClr>
                </a:solidFill>
              </a:rPr>
              <a:t>So What About our </a:t>
            </a:r>
            <a:r>
              <a:rPr lang="en-GB" dirty="0">
                <a:solidFill>
                  <a:schemeClr val="accent1"/>
                </a:solidFill>
              </a:rPr>
              <a:t>Competitors</a:t>
            </a:r>
            <a:r>
              <a:rPr lang="en-GB" dirty="0">
                <a:solidFill>
                  <a:schemeClr val="tx2">
                    <a:lumMod val="75000"/>
                    <a:lumOff val="25000"/>
                  </a:schemeClr>
                </a:solidFill>
              </a:rPr>
              <a:t> ?</a:t>
            </a:r>
            <a:endParaRPr lang="en-GB" dirty="0">
              <a:solidFill>
                <a:schemeClr val="tx2">
                  <a:lumMod val="75000"/>
                  <a:lumOff val="25000"/>
                </a:schemeClr>
              </a:solidFill>
              <a:ea typeface="+mj-lt"/>
              <a:cs typeface="+mj-lt"/>
            </a:endParaRPr>
          </a:p>
          <a:p>
            <a:endParaRPr lang="en-GB" dirty="0"/>
          </a:p>
        </p:txBody>
      </p:sp>
      <p:sp>
        <p:nvSpPr>
          <p:cNvPr id="3" name="Content Placeholder 2">
            <a:extLst>
              <a:ext uri="{FF2B5EF4-FFF2-40B4-BE49-F238E27FC236}">
                <a16:creationId xmlns:a16="http://schemas.microsoft.com/office/drawing/2014/main" id="{FDF69F5C-36C7-4769-9D3E-1466C4258DBC}"/>
              </a:ext>
            </a:extLst>
          </p:cNvPr>
          <p:cNvSpPr>
            <a:spLocks noGrp="1"/>
          </p:cNvSpPr>
          <p:nvPr>
            <p:ph idx="1"/>
          </p:nvPr>
        </p:nvSpPr>
        <p:spPr>
          <a:xfrm>
            <a:off x="1958763" y="2264433"/>
            <a:ext cx="10018713" cy="3023559"/>
          </a:xfrm>
        </p:spPr>
        <p:txBody>
          <a:bodyPr>
            <a:normAutofit lnSpcReduction="10000"/>
          </a:bodyPr>
          <a:lstStyle/>
          <a:p>
            <a:r>
              <a:rPr lang="en-GB" dirty="0">
                <a:solidFill>
                  <a:schemeClr val="tx2">
                    <a:lumMod val="75000"/>
                    <a:lumOff val="25000"/>
                  </a:schemeClr>
                </a:solidFill>
              </a:rPr>
              <a:t>There are loads of fitness apps that are possible competitors one of them being MyFitnessPal . This app does everything to help you but is there anything motivating you apart from seeing numbers of how many calories are inside of you? </a:t>
            </a:r>
            <a:endParaRPr lang="en-GB" dirty="0">
              <a:solidFill>
                <a:schemeClr val="tx2">
                  <a:lumMod val="75000"/>
                  <a:lumOff val="25000"/>
                </a:schemeClr>
              </a:solidFill>
              <a:ea typeface="+mn-lt"/>
              <a:cs typeface="+mn-lt"/>
            </a:endParaRPr>
          </a:p>
          <a:p>
            <a:r>
              <a:rPr lang="en-GB" dirty="0">
                <a:solidFill>
                  <a:schemeClr val="tx2">
                    <a:lumMod val="75000"/>
                    <a:lumOff val="25000"/>
                  </a:schemeClr>
                </a:solidFill>
              </a:rPr>
              <a:t>Bodybuilding.com is quite good they offer promotions for supplements each with a category to guide you.  </a:t>
            </a:r>
            <a:r>
              <a:rPr lang="en-GB" dirty="0" err="1">
                <a:solidFill>
                  <a:schemeClr val="tx2">
                    <a:lumMod val="75000"/>
                    <a:lumOff val="25000"/>
                  </a:schemeClr>
                </a:solidFill>
              </a:rPr>
              <a:t>GymShark</a:t>
            </a:r>
            <a:r>
              <a:rPr lang="en-GB" dirty="0">
                <a:solidFill>
                  <a:schemeClr val="tx2">
                    <a:lumMod val="75000"/>
                    <a:lumOff val="25000"/>
                  </a:schemeClr>
                </a:solidFill>
              </a:rPr>
              <a:t> offers the same but with clothing on what's good to wear during a workout , as we don’t have any own merch. They might be good for that purpose .</a:t>
            </a:r>
            <a:endParaRPr lang="en-GB" dirty="0">
              <a:solidFill>
                <a:schemeClr val="tx2">
                  <a:lumMod val="75000"/>
                  <a:lumOff val="25000"/>
                </a:schemeClr>
              </a:solidFill>
              <a:ea typeface="+mn-lt"/>
              <a:cs typeface="+mn-lt"/>
            </a:endParaRPr>
          </a:p>
          <a:p>
            <a:endParaRPr lang="en-GB" dirty="0"/>
          </a:p>
        </p:txBody>
      </p:sp>
      <p:pic>
        <p:nvPicPr>
          <p:cNvPr id="4" name="Picture 4" descr="A picture containing drawing, clock&#10;&#10;Description generated with very high confidence">
            <a:extLst>
              <a:ext uri="{FF2B5EF4-FFF2-40B4-BE49-F238E27FC236}">
                <a16:creationId xmlns:a16="http://schemas.microsoft.com/office/drawing/2014/main" id="{1A1C600F-BD03-49E8-80CD-603AF5E0C848}"/>
              </a:ext>
            </a:extLst>
          </p:cNvPr>
          <p:cNvPicPr>
            <a:picLocks noChangeAspect="1"/>
          </p:cNvPicPr>
          <p:nvPr/>
        </p:nvPicPr>
        <p:blipFill>
          <a:blip r:embed="rId2"/>
          <a:stretch>
            <a:fillRect/>
          </a:stretch>
        </p:blipFill>
        <p:spPr>
          <a:xfrm>
            <a:off x="1793396" y="371206"/>
            <a:ext cx="1847850" cy="1457325"/>
          </a:xfrm>
          <a:prstGeom prst="rect">
            <a:avLst/>
          </a:prstGeom>
        </p:spPr>
      </p:pic>
      <p:pic>
        <p:nvPicPr>
          <p:cNvPr id="6" name="Picture 6" descr="A picture containing object, drawing, clock&#10;&#10;Description generated with very high confidence">
            <a:extLst>
              <a:ext uri="{FF2B5EF4-FFF2-40B4-BE49-F238E27FC236}">
                <a16:creationId xmlns:a16="http://schemas.microsoft.com/office/drawing/2014/main" id="{9ADEE4D2-1D2C-481A-AE93-6D3112AC5609}"/>
              </a:ext>
            </a:extLst>
          </p:cNvPr>
          <p:cNvPicPr>
            <a:picLocks noChangeAspect="1"/>
          </p:cNvPicPr>
          <p:nvPr/>
        </p:nvPicPr>
        <p:blipFill>
          <a:blip r:embed="rId3"/>
          <a:stretch>
            <a:fillRect/>
          </a:stretch>
        </p:blipFill>
        <p:spPr>
          <a:xfrm>
            <a:off x="1342037" y="5063346"/>
            <a:ext cx="1571625" cy="1562100"/>
          </a:xfrm>
          <a:prstGeom prst="rect">
            <a:avLst/>
          </a:prstGeom>
        </p:spPr>
      </p:pic>
      <p:pic>
        <p:nvPicPr>
          <p:cNvPr id="8" name="Picture 8">
            <a:extLst>
              <a:ext uri="{FF2B5EF4-FFF2-40B4-BE49-F238E27FC236}">
                <a16:creationId xmlns:a16="http://schemas.microsoft.com/office/drawing/2014/main" id="{5D57DC20-D745-4C50-903B-1AEF9DB715C1}"/>
              </a:ext>
            </a:extLst>
          </p:cNvPr>
          <p:cNvPicPr>
            <a:picLocks noChangeAspect="1"/>
          </p:cNvPicPr>
          <p:nvPr/>
        </p:nvPicPr>
        <p:blipFill>
          <a:blip r:embed="rId4"/>
          <a:stretch>
            <a:fillRect/>
          </a:stretch>
        </p:blipFill>
        <p:spPr>
          <a:xfrm>
            <a:off x="8434837" y="5000984"/>
            <a:ext cx="1562100" cy="1543050"/>
          </a:xfrm>
          <a:prstGeom prst="rect">
            <a:avLst/>
          </a:prstGeom>
        </p:spPr>
      </p:pic>
      <p:pic>
        <p:nvPicPr>
          <p:cNvPr id="10" name="Picture 10" descr="A screenshot of a cell phone&#10;&#10;Description generated with high confidence">
            <a:extLst>
              <a:ext uri="{FF2B5EF4-FFF2-40B4-BE49-F238E27FC236}">
                <a16:creationId xmlns:a16="http://schemas.microsoft.com/office/drawing/2014/main" id="{D1F11DD2-FFF0-4371-AB73-E73A82452E5E}"/>
              </a:ext>
            </a:extLst>
          </p:cNvPr>
          <p:cNvPicPr>
            <a:picLocks noChangeAspect="1"/>
          </p:cNvPicPr>
          <p:nvPr/>
        </p:nvPicPr>
        <p:blipFill>
          <a:blip r:embed="rId5"/>
          <a:stretch>
            <a:fillRect/>
          </a:stretch>
        </p:blipFill>
        <p:spPr>
          <a:xfrm>
            <a:off x="10604021" y="6190710"/>
            <a:ext cx="1134374" cy="457560"/>
          </a:xfrm>
          <a:prstGeom prst="rect">
            <a:avLst/>
          </a:prstGeom>
        </p:spPr>
      </p:pic>
    </p:spTree>
    <p:extLst>
      <p:ext uri="{BB962C8B-B14F-4D97-AF65-F5344CB8AC3E}">
        <p14:creationId xmlns:p14="http://schemas.microsoft.com/office/powerpoint/2010/main" val="2985498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D5BF-35F1-463C-9FDC-1953A9ACEDE9}"/>
              </a:ext>
            </a:extLst>
          </p:cNvPr>
          <p:cNvSpPr>
            <a:spLocks noGrp="1"/>
          </p:cNvSpPr>
          <p:nvPr>
            <p:ph type="title"/>
          </p:nvPr>
        </p:nvSpPr>
        <p:spPr/>
        <p:txBody>
          <a:bodyPr/>
          <a:lstStyle/>
          <a:p>
            <a:pPr algn="r"/>
            <a:r>
              <a:rPr lang="en-GB" dirty="0">
                <a:solidFill>
                  <a:schemeClr val="tx2">
                    <a:lumMod val="90000"/>
                    <a:lumOff val="10000"/>
                  </a:schemeClr>
                </a:solidFill>
              </a:rPr>
              <a:t>What makes us </a:t>
            </a:r>
            <a:r>
              <a:rPr lang="en-GB" b="1" dirty="0">
                <a:solidFill>
                  <a:schemeClr val="tx2">
                    <a:lumMod val="75000"/>
                    <a:lumOff val="25000"/>
                  </a:schemeClr>
                </a:solidFill>
              </a:rPr>
              <a:t>Different</a:t>
            </a:r>
            <a:r>
              <a:rPr lang="en-GB" dirty="0">
                <a:solidFill>
                  <a:schemeClr val="tx2">
                    <a:lumMod val="90000"/>
                    <a:lumOff val="10000"/>
                  </a:schemeClr>
                </a:solidFill>
              </a:rPr>
              <a:t> from our </a:t>
            </a:r>
            <a:r>
              <a:rPr lang="en-GB" dirty="0">
                <a:solidFill>
                  <a:schemeClr val="accent1"/>
                </a:solidFill>
              </a:rPr>
              <a:t>Competitors</a:t>
            </a:r>
            <a:r>
              <a:rPr lang="en-GB" dirty="0">
                <a:solidFill>
                  <a:schemeClr val="tx2">
                    <a:lumMod val="90000"/>
                    <a:lumOff val="10000"/>
                  </a:schemeClr>
                </a:solidFill>
              </a:rPr>
              <a:t>?</a:t>
            </a:r>
            <a:endParaRPr lang="en-GB" dirty="0">
              <a:solidFill>
                <a:schemeClr val="tx2">
                  <a:lumMod val="90000"/>
                  <a:lumOff val="10000"/>
                </a:schemeClr>
              </a:solidFill>
              <a:ea typeface="+mj-lt"/>
              <a:cs typeface="+mj-lt"/>
            </a:endParaRPr>
          </a:p>
          <a:p>
            <a:endParaRPr lang="en-GB" dirty="0"/>
          </a:p>
        </p:txBody>
      </p:sp>
      <p:sp>
        <p:nvSpPr>
          <p:cNvPr id="3" name="Content Placeholder 2">
            <a:extLst>
              <a:ext uri="{FF2B5EF4-FFF2-40B4-BE49-F238E27FC236}">
                <a16:creationId xmlns:a16="http://schemas.microsoft.com/office/drawing/2014/main" id="{FEC127B9-3147-491F-B45B-B319DE531DD0}"/>
              </a:ext>
            </a:extLst>
          </p:cNvPr>
          <p:cNvSpPr>
            <a:spLocks noGrp="1"/>
          </p:cNvSpPr>
          <p:nvPr>
            <p:ph idx="1"/>
          </p:nvPr>
        </p:nvSpPr>
        <p:spPr>
          <a:xfrm>
            <a:off x="1412424" y="2163792"/>
            <a:ext cx="10320636" cy="3799936"/>
          </a:xfrm>
        </p:spPr>
        <p:txBody>
          <a:bodyPr>
            <a:normAutofit fontScale="62500" lnSpcReduction="20000"/>
          </a:bodyPr>
          <a:lstStyle/>
          <a:p>
            <a:pPr algn="r"/>
            <a:r>
              <a:rPr lang="en-GB" b="1" dirty="0">
                <a:solidFill>
                  <a:schemeClr val="tx2">
                    <a:lumMod val="75000"/>
                    <a:lumOff val="25000"/>
                  </a:schemeClr>
                </a:solidFill>
                <a:ea typeface="+mn-lt"/>
                <a:cs typeface="+mn-lt"/>
              </a:rPr>
              <a:t>Not all</a:t>
            </a:r>
            <a:r>
              <a:rPr lang="en-GB" dirty="0">
                <a:solidFill>
                  <a:schemeClr val="tx2">
                    <a:lumMod val="75000"/>
                    <a:lumOff val="25000"/>
                  </a:schemeClr>
                </a:solidFill>
                <a:ea typeface="+mn-lt"/>
                <a:cs typeface="+mn-lt"/>
              </a:rPr>
              <a:t> apps allow all platforms to </a:t>
            </a:r>
            <a:r>
              <a:rPr lang="en-GB" dirty="0">
                <a:solidFill>
                  <a:schemeClr val="accent1"/>
                </a:solidFill>
                <a:ea typeface="+mn-lt"/>
                <a:cs typeface="+mn-lt"/>
              </a:rPr>
              <a:t>come together</a:t>
            </a:r>
            <a:r>
              <a:rPr lang="en-GB" dirty="0">
                <a:solidFill>
                  <a:schemeClr val="tx2">
                    <a:lumMod val="75000"/>
                    <a:lumOff val="25000"/>
                  </a:schemeClr>
                </a:solidFill>
                <a:ea typeface="+mn-lt"/>
                <a:cs typeface="+mn-lt"/>
              </a:rPr>
              <a:t> you are either share things as a youtuber or a blogger on Instagram or a Facebook page. </a:t>
            </a:r>
          </a:p>
          <a:p>
            <a:pPr algn="r"/>
            <a:r>
              <a:rPr lang="en-GB" dirty="0">
                <a:solidFill>
                  <a:schemeClr val="tx2">
                    <a:lumMod val="75000"/>
                    <a:lumOff val="25000"/>
                  </a:schemeClr>
                </a:solidFill>
                <a:ea typeface="+mn-lt"/>
                <a:cs typeface="+mn-lt"/>
              </a:rPr>
              <a:t>'MyFitnessPal' , '</a:t>
            </a:r>
            <a:r>
              <a:rPr lang="en-GB" dirty="0" err="1">
                <a:solidFill>
                  <a:schemeClr val="tx2">
                    <a:lumMod val="75000"/>
                    <a:lumOff val="25000"/>
                  </a:schemeClr>
                </a:solidFill>
                <a:ea typeface="+mn-lt"/>
                <a:cs typeface="+mn-lt"/>
              </a:rPr>
              <a:t>GymShark</a:t>
            </a:r>
            <a:r>
              <a:rPr lang="en-GB" dirty="0">
                <a:solidFill>
                  <a:schemeClr val="tx2">
                    <a:lumMod val="75000"/>
                    <a:lumOff val="25000"/>
                  </a:schemeClr>
                </a:solidFill>
                <a:ea typeface="+mn-lt"/>
                <a:cs typeface="+mn-lt"/>
              </a:rPr>
              <a:t>' and 'bodybuilding.com' are just </a:t>
            </a:r>
            <a:r>
              <a:rPr lang="en-GB" dirty="0">
                <a:solidFill>
                  <a:schemeClr val="accent1"/>
                </a:solidFill>
                <a:ea typeface="+mn-lt"/>
                <a:cs typeface="+mn-lt"/>
              </a:rPr>
              <a:t>few</a:t>
            </a:r>
            <a:r>
              <a:rPr lang="en-GB" dirty="0">
                <a:solidFill>
                  <a:schemeClr val="tx2">
                    <a:lumMod val="75000"/>
                    <a:lumOff val="25000"/>
                  </a:schemeClr>
                </a:solidFill>
                <a:ea typeface="+mn-lt"/>
                <a:cs typeface="+mn-lt"/>
              </a:rPr>
              <a:t> out of many that we are </a:t>
            </a:r>
            <a:r>
              <a:rPr lang="en-GB" dirty="0">
                <a:solidFill>
                  <a:schemeClr val="accent1"/>
                </a:solidFill>
                <a:ea typeface="+mn-lt"/>
                <a:cs typeface="+mn-lt"/>
              </a:rPr>
              <a:t>different from</a:t>
            </a:r>
            <a:r>
              <a:rPr lang="en-GB" dirty="0">
                <a:solidFill>
                  <a:schemeClr val="tx2">
                    <a:lumMod val="75000"/>
                    <a:lumOff val="25000"/>
                  </a:schemeClr>
                </a:solidFill>
                <a:ea typeface="+mn-lt"/>
                <a:cs typeface="+mn-lt"/>
              </a:rPr>
              <a:t>. </a:t>
            </a:r>
          </a:p>
          <a:p>
            <a:r>
              <a:rPr lang="en-GB" dirty="0">
                <a:solidFill>
                  <a:schemeClr val="tx2">
                    <a:lumMod val="75000"/>
                    <a:lumOff val="25000"/>
                  </a:schemeClr>
                </a:solidFill>
                <a:ea typeface="+mn-lt"/>
                <a:cs typeface="+mn-lt"/>
              </a:rPr>
              <a:t>J&amp;J fitness offers :</a:t>
            </a:r>
          </a:p>
          <a:p>
            <a:r>
              <a:rPr lang="en-GB" dirty="0">
                <a:solidFill>
                  <a:schemeClr val="tx2">
                    <a:lumMod val="75000"/>
                    <a:lumOff val="25000"/>
                  </a:schemeClr>
                </a:solidFill>
                <a:ea typeface="+mn-lt"/>
                <a:cs typeface="+mn-lt"/>
              </a:rPr>
              <a:t>•Shared YouTube videos from bodybuilders, tips on workouts and eating plans. </a:t>
            </a:r>
          </a:p>
          <a:p>
            <a:r>
              <a:rPr lang="en-GB" dirty="0">
                <a:solidFill>
                  <a:schemeClr val="tx2">
                    <a:lumMod val="75000"/>
                    <a:lumOff val="25000"/>
                  </a:schemeClr>
                </a:solidFill>
                <a:ea typeface="+mn-lt"/>
                <a:cs typeface="+mn-lt"/>
              </a:rPr>
              <a:t>•Advice from general fitness bloggers. </a:t>
            </a:r>
          </a:p>
          <a:p>
            <a:r>
              <a:rPr lang="en-GB" dirty="0">
                <a:solidFill>
                  <a:schemeClr val="tx2">
                    <a:lumMod val="75000"/>
                    <a:lumOff val="25000"/>
                  </a:schemeClr>
                </a:solidFill>
                <a:ea typeface="+mn-lt"/>
                <a:cs typeface="+mn-lt"/>
              </a:rPr>
              <a:t>•Help and advice on supplements </a:t>
            </a:r>
          </a:p>
          <a:p>
            <a:r>
              <a:rPr lang="en-GB" dirty="0">
                <a:solidFill>
                  <a:schemeClr val="tx2">
                    <a:lumMod val="75000"/>
                    <a:lumOff val="25000"/>
                  </a:schemeClr>
                </a:solidFill>
                <a:ea typeface="+mn-lt"/>
                <a:cs typeface="+mn-lt"/>
              </a:rPr>
              <a:t>•Targeted ads , promote the supplements from bodybuilders  , t</a:t>
            </a:r>
            <a:r>
              <a:rPr lang="en-GB" dirty="0">
                <a:ea typeface="+mn-lt"/>
                <a:cs typeface="+mn-lt"/>
              </a:rPr>
              <a:t>he advantage of using these ads is that you can specifically target your ideal customer. Or if you have a couple of different demographics, you would like to target you can run a selection of ads with separate creative and copy that is specific to the person you are targeting. This is a considerable advantage over creating a one size fits all ad.</a:t>
            </a:r>
            <a:r>
              <a:rPr lang="en-GB" dirty="0">
                <a:solidFill>
                  <a:schemeClr val="tx2">
                    <a:lumMod val="75000"/>
                    <a:lumOff val="25000"/>
                  </a:schemeClr>
                </a:solidFill>
                <a:ea typeface="+mn-lt"/>
                <a:cs typeface="+mn-lt"/>
              </a:rPr>
              <a:t> [4]</a:t>
            </a:r>
          </a:p>
          <a:p>
            <a:r>
              <a:rPr lang="en-GB" dirty="0">
                <a:solidFill>
                  <a:schemeClr val="tx2">
                    <a:lumMod val="75000"/>
                    <a:lumOff val="25000"/>
                  </a:schemeClr>
                </a:solidFill>
                <a:ea typeface="+mn-lt"/>
                <a:cs typeface="+mn-lt"/>
              </a:rPr>
              <a:t>•Fitness tutorials </a:t>
            </a:r>
          </a:p>
          <a:p>
            <a:r>
              <a:rPr lang="en-GB" dirty="0">
                <a:solidFill>
                  <a:schemeClr val="tx2">
                    <a:lumMod val="75000"/>
                    <a:lumOff val="25000"/>
                  </a:schemeClr>
                </a:solidFill>
                <a:ea typeface="+mn-lt"/>
                <a:cs typeface="+mn-lt"/>
              </a:rPr>
              <a:t>•One of the benefits from this app is that you don’t have to be a qualified fitness expert if it works for you why not share it. </a:t>
            </a:r>
            <a:endParaRPr lang="en-US" dirty="0">
              <a:solidFill>
                <a:schemeClr val="tx2">
                  <a:lumMod val="75000"/>
                  <a:lumOff val="25000"/>
                </a:schemeClr>
              </a:solidFill>
              <a:ea typeface="+mn-lt"/>
              <a:cs typeface="+mn-lt"/>
            </a:endParaRPr>
          </a:p>
          <a:p>
            <a:endParaRPr lang="en-GB" dirty="0"/>
          </a:p>
        </p:txBody>
      </p:sp>
      <p:pic>
        <p:nvPicPr>
          <p:cNvPr id="4" name="Picture 4" descr="A screenshot of a cell phone&#10;&#10;Description generated with high confidence">
            <a:extLst>
              <a:ext uri="{FF2B5EF4-FFF2-40B4-BE49-F238E27FC236}">
                <a16:creationId xmlns:a16="http://schemas.microsoft.com/office/drawing/2014/main" id="{836C977D-9E66-4BDD-9791-57FFA8C79A8F}"/>
              </a:ext>
            </a:extLst>
          </p:cNvPr>
          <p:cNvPicPr>
            <a:picLocks noChangeAspect="1"/>
          </p:cNvPicPr>
          <p:nvPr/>
        </p:nvPicPr>
        <p:blipFill>
          <a:blip r:embed="rId2"/>
          <a:stretch>
            <a:fillRect/>
          </a:stretch>
        </p:blipFill>
        <p:spPr>
          <a:xfrm>
            <a:off x="10479208" y="6195385"/>
            <a:ext cx="1412755" cy="548854"/>
          </a:xfrm>
          <a:prstGeom prst="rect">
            <a:avLst/>
          </a:prstGeom>
        </p:spPr>
      </p:pic>
    </p:spTree>
    <p:extLst>
      <p:ext uri="{BB962C8B-B14F-4D97-AF65-F5344CB8AC3E}">
        <p14:creationId xmlns:p14="http://schemas.microsoft.com/office/powerpoint/2010/main" val="2629845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4CBE-C832-4E1D-BD65-1C3746566021}"/>
              </a:ext>
            </a:extLst>
          </p:cNvPr>
          <p:cNvSpPr>
            <a:spLocks noGrp="1"/>
          </p:cNvSpPr>
          <p:nvPr>
            <p:ph type="title"/>
          </p:nvPr>
        </p:nvSpPr>
        <p:spPr/>
        <p:txBody>
          <a:bodyPr/>
          <a:lstStyle/>
          <a:p>
            <a:r>
              <a:rPr lang="en-GB" dirty="0"/>
              <a:t>Conclusion </a:t>
            </a:r>
          </a:p>
        </p:txBody>
      </p:sp>
      <p:sp>
        <p:nvSpPr>
          <p:cNvPr id="4" name="TextBox 3">
            <a:extLst>
              <a:ext uri="{FF2B5EF4-FFF2-40B4-BE49-F238E27FC236}">
                <a16:creationId xmlns:a16="http://schemas.microsoft.com/office/drawing/2014/main" id="{9922F639-1421-4524-AB88-0FACD55057B7}"/>
              </a:ext>
            </a:extLst>
          </p:cNvPr>
          <p:cNvSpPr txBox="1"/>
          <p:nvPr/>
        </p:nvSpPr>
        <p:spPr>
          <a:xfrm>
            <a:off x="2510287" y="2596552"/>
            <a:ext cx="780403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Overall, I think the product is good for helping individuals who ;might think of starting a new healthy lifestyle. This can be a fun easy approach to their goal as our app has many features to guide them through it all. Everything is on one platform with many people sharing  so many useful and inspirational posts. This marketing strategy would give great exposure to expand the business and looking to hire new individuals . But not only that this gives body builders and other fitness apps to come together to create a merger </a:t>
            </a:r>
          </a:p>
        </p:txBody>
      </p:sp>
    </p:spTree>
    <p:extLst>
      <p:ext uri="{BB962C8B-B14F-4D97-AF65-F5344CB8AC3E}">
        <p14:creationId xmlns:p14="http://schemas.microsoft.com/office/powerpoint/2010/main" val="1788081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6C040-C472-4B65-A5CD-FBE6C81CA946}"/>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7711BDC6-2266-4796-8B85-60A2E2951E8C}"/>
              </a:ext>
            </a:extLst>
          </p:cNvPr>
          <p:cNvSpPr>
            <a:spLocks noGrp="1"/>
          </p:cNvSpPr>
          <p:nvPr>
            <p:ph idx="1"/>
          </p:nvPr>
        </p:nvSpPr>
        <p:spPr/>
        <p:txBody>
          <a:bodyPr/>
          <a:lstStyle/>
          <a:p>
            <a:r>
              <a:rPr lang="en-GB" dirty="0">
                <a:solidFill>
                  <a:schemeClr val="tx2">
                    <a:lumMod val="75000"/>
                    <a:lumOff val="25000"/>
                  </a:schemeClr>
                </a:solidFill>
              </a:rPr>
              <a:t>[3] </a:t>
            </a:r>
            <a:r>
              <a:rPr lang="en-GB" dirty="0"/>
              <a:t> </a:t>
            </a:r>
            <a:r>
              <a:rPr lang="en-GB" i="1" dirty="0">
                <a:hlinkClick r:id="rId2"/>
              </a:rPr>
              <a:t>Drucker, Peter</a:t>
            </a:r>
            <a:r>
              <a:rPr lang="en-GB" i="1" dirty="0"/>
              <a:t> </a:t>
            </a:r>
            <a:r>
              <a:rPr lang="en-GB" i="1" dirty="0">
                <a:solidFill>
                  <a:schemeClr val="tx2">
                    <a:lumMod val="75000"/>
                    <a:lumOff val="25000"/>
                  </a:schemeClr>
                </a:solidFill>
              </a:rPr>
              <a:t>(1954). The Practice of Management. New York:</a:t>
            </a:r>
            <a:r>
              <a:rPr lang="en-GB" i="1" dirty="0"/>
              <a:t> </a:t>
            </a:r>
            <a:r>
              <a:rPr lang="en-GB" i="1" dirty="0">
                <a:hlinkClick r:id="rId3"/>
              </a:rPr>
              <a:t>Harper &amp; Row</a:t>
            </a:r>
            <a:endParaRPr lang="en-GB">
              <a:ea typeface="+mn-lt"/>
              <a:cs typeface="+mn-lt"/>
            </a:endParaRPr>
          </a:p>
          <a:p>
            <a:r>
              <a:rPr lang="en-GB" dirty="0">
                <a:ea typeface="+mn-lt"/>
                <a:cs typeface="+mn-lt"/>
                <a:hlinkClick r:id="rId4"/>
              </a:rPr>
              <a:t>https://www.glofox.com</a:t>
            </a:r>
            <a:r>
              <a:rPr lang="en-GB" dirty="0">
                <a:ea typeface="+mn-lt"/>
                <a:cs typeface="+mn-lt"/>
              </a:rPr>
              <a:t> [4]</a:t>
            </a:r>
            <a:endParaRPr lang="en-GB" dirty="0"/>
          </a:p>
        </p:txBody>
      </p:sp>
    </p:spTree>
    <p:extLst>
      <p:ext uri="{BB962C8B-B14F-4D97-AF65-F5344CB8AC3E}">
        <p14:creationId xmlns:p14="http://schemas.microsoft.com/office/powerpoint/2010/main" val="1761633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Madison</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2</vt:i4>
      </vt:variant>
      <vt:variant>
        <vt:lpstr>Slide Titles</vt:lpstr>
      </vt:variant>
      <vt:variant>
        <vt:i4>6</vt:i4>
      </vt:variant>
    </vt:vector>
  </HeadingPairs>
  <TitlesOfParts>
    <vt:vector size="8" baseType="lpstr">
      <vt:lpstr>Parallax</vt:lpstr>
      <vt:lpstr>Parallax</vt:lpstr>
      <vt:lpstr>Rosiey Aktar - Marketing </vt:lpstr>
      <vt:lpstr>Is there a Market for the Product? </vt:lpstr>
      <vt:lpstr>So What About our Competitors ? </vt:lpstr>
      <vt:lpstr>What makes us Different from our Competitors? </vt:lpstr>
      <vt:lpstr>Conclusion </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149</cp:revision>
  <dcterms:created xsi:type="dcterms:W3CDTF">2019-12-04T22:30:27Z</dcterms:created>
  <dcterms:modified xsi:type="dcterms:W3CDTF">2019-12-04T22:53:40Z</dcterms:modified>
</cp:coreProperties>
</file>