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0" r:id="rId3"/>
    <p:sldId id="261" r:id="rId4"/>
    <p:sldId id="257" r:id="rId5"/>
    <p:sldId id="258" r:id="rId6"/>
    <p:sldId id="259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>
      <p:cViewPr varScale="1">
        <p:scale>
          <a:sx n="161" d="100"/>
          <a:sy n="161" d="100"/>
        </p:scale>
        <p:origin x="16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231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329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946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46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124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081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171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2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737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240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971001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1134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891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1843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708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418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501CF6D-DA4D-422A-A292-CFD529430B4A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FA2EE-7C23-4EE6-A33B-CFB02CFE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8323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53440" y="-1"/>
            <a:ext cx="12944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Kiera Bazelya </a:t>
            </a:r>
          </a:p>
          <a:p>
            <a:r>
              <a:rPr lang="en-GB" dirty="0" smtClean="0"/>
              <a:t>(1806166)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3636819" y="153889"/>
            <a:ext cx="48866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The Beginning  </a:t>
            </a:r>
            <a:endParaRPr lang="en-GB" sz="4400" dirty="0"/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70016" y="2635651"/>
            <a:ext cx="3997334" cy="299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20738" y="1983848"/>
            <a:ext cx="1680358" cy="138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769683" y="1266118"/>
            <a:ext cx="21876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My original drawing with our first lesson with Scott Smith.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7475517" y="1855224"/>
            <a:ext cx="298070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For </a:t>
            </a:r>
            <a:r>
              <a:rPr lang="en-GB" sz="1600" dirty="0"/>
              <a:t>my first original idea I tried to think outside the box and </a:t>
            </a:r>
            <a:r>
              <a:rPr lang="en-GB" sz="1600" dirty="0" smtClean="0"/>
              <a:t>tried not to stick with the </a:t>
            </a:r>
            <a:r>
              <a:rPr lang="en-GB" sz="1600" dirty="0"/>
              <a:t>stereotypical Elf by making the characters </a:t>
            </a:r>
            <a:r>
              <a:rPr lang="en-GB" sz="1600" dirty="0" smtClean="0"/>
              <a:t>African-American. </a:t>
            </a:r>
          </a:p>
          <a:p>
            <a:endParaRPr lang="en-GB" sz="1600" dirty="0"/>
          </a:p>
          <a:p>
            <a:r>
              <a:rPr lang="en-GB" sz="1600" dirty="0" smtClean="0"/>
              <a:t>Also you can see the idea I had for the </a:t>
            </a:r>
            <a:r>
              <a:rPr lang="en-GB" sz="1600" dirty="0" err="1" smtClean="0"/>
              <a:t>TumTum</a:t>
            </a:r>
            <a:r>
              <a:rPr lang="en-GB" sz="1600" dirty="0" smtClean="0"/>
              <a:t> tree, I wanted to go for a portal like tree in my first thoughts. </a:t>
            </a:r>
          </a:p>
          <a:p>
            <a:endParaRPr lang="en-GB" sz="1600" dirty="0" smtClean="0"/>
          </a:p>
          <a:p>
            <a:r>
              <a:rPr lang="en-GB" sz="1600" dirty="0" smtClean="0"/>
              <a:t>The sword I made it so it was infused, as you can see by the lining in the sword itself. I had this idea as the team decided we were going for an Elf as the main characters.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9643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8538" y="304343"/>
            <a:ext cx="10515600" cy="1325563"/>
          </a:xfrm>
        </p:spPr>
        <p:txBody>
          <a:bodyPr/>
          <a:lstStyle/>
          <a:p>
            <a:r>
              <a:rPr lang="en-GB" dirty="0" smtClean="0"/>
              <a:t>Father &amp; Son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" t="17972" r="64913" b="9430"/>
          <a:stretch/>
        </p:blipFill>
        <p:spPr>
          <a:xfrm rot="5400000">
            <a:off x="4634841" y="2504254"/>
            <a:ext cx="1846613" cy="3046020"/>
          </a:xfrm>
        </p:spPr>
      </p:pic>
      <p:sp>
        <p:nvSpPr>
          <p:cNvPr id="4" name="TextBox 3"/>
          <p:cNvSpPr txBox="1"/>
          <p:nvPr/>
        </p:nvSpPr>
        <p:spPr>
          <a:xfrm>
            <a:off x="-53440" y="0"/>
            <a:ext cx="1395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Kiera Bazelya </a:t>
            </a:r>
          </a:p>
          <a:p>
            <a:r>
              <a:rPr lang="en-GB" dirty="0" smtClean="0"/>
              <a:t>(1806166)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85" t="7042" b="16338"/>
          <a:stretch/>
        </p:blipFill>
        <p:spPr>
          <a:xfrm rot="5400000">
            <a:off x="7608619" y="2417757"/>
            <a:ext cx="4022808" cy="363388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22513" y="2566975"/>
            <a:ext cx="255913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This is my final idea for my Father and son. As you can tell I changed my original idea and went towards a more Italian/Arab like Elf and you can see this by the eyes &amp; nose mainly. </a:t>
            </a:r>
          </a:p>
          <a:p>
            <a:endParaRPr lang="en-GB" sz="1600" dirty="0"/>
          </a:p>
          <a:p>
            <a:r>
              <a:rPr lang="en-GB" sz="1600" dirty="0" smtClean="0"/>
              <a:t>As you can see I chose to keep the father and son similar looking by the ears, eyes and the facial hair.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041074" y="2566975"/>
            <a:ext cx="13181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Father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9256816" y="1794203"/>
            <a:ext cx="2351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108863" y="5254832"/>
            <a:ext cx="319446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My idea for the different length of hair was to make sure you can identify which character is who and the age difference.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98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382494"/>
            <a:ext cx="10515600" cy="1325563"/>
          </a:xfrm>
        </p:spPr>
        <p:txBody>
          <a:bodyPr/>
          <a:lstStyle/>
          <a:p>
            <a:r>
              <a:rPr lang="en-GB" dirty="0" smtClean="0"/>
              <a:t>Tum </a:t>
            </a:r>
            <a:r>
              <a:rPr lang="en-GB" dirty="0" err="1" smtClean="0"/>
              <a:t>Tum</a:t>
            </a:r>
            <a:r>
              <a:rPr lang="en-GB" dirty="0" smtClean="0"/>
              <a:t> Tree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53440" y="-1"/>
            <a:ext cx="14131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Kiera Bazelya </a:t>
            </a:r>
          </a:p>
          <a:p>
            <a:r>
              <a:rPr lang="en-GB" dirty="0" smtClean="0"/>
              <a:t>(1806166)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1958" t="14858" r="56709" b="18745"/>
          <a:stretch/>
        </p:blipFill>
        <p:spPr bwMode="auto">
          <a:xfrm>
            <a:off x="838200" y="2492785"/>
            <a:ext cx="5721761" cy="33037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107381" y="2492785"/>
            <a:ext cx="454825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My final design idea for my Tum </a:t>
            </a:r>
            <a:r>
              <a:rPr lang="en-GB" sz="1600" dirty="0" err="1" smtClean="0"/>
              <a:t>Tum</a:t>
            </a:r>
            <a:r>
              <a:rPr lang="en-GB" sz="1600" dirty="0" smtClean="0"/>
              <a:t> Tree, I decided to draw the tree as the final design idea in the animation. You can see I changed my idea completely when designing the final design for the tree. I chose this design because when thinking of tum </a:t>
            </a:r>
            <a:r>
              <a:rPr lang="en-GB" sz="1600" dirty="0" err="1" smtClean="0"/>
              <a:t>tum</a:t>
            </a:r>
            <a:r>
              <a:rPr lang="en-GB" sz="1600" dirty="0" smtClean="0"/>
              <a:t>, all I could think of was a stomach so I expanded my thought a little more and decided on </a:t>
            </a:r>
            <a:r>
              <a:rPr lang="en-GB" sz="1600" dirty="0"/>
              <a:t>a </a:t>
            </a:r>
            <a:r>
              <a:rPr lang="en-GB" sz="1600" dirty="0" smtClean="0"/>
              <a:t>feminine body as there is no female characters in the script. </a:t>
            </a:r>
          </a:p>
          <a:p>
            <a:endParaRPr lang="en-GB" sz="1600" dirty="0"/>
          </a:p>
          <a:p>
            <a:r>
              <a:rPr lang="en-GB" sz="1600" dirty="0" smtClean="0"/>
              <a:t>I like my idea of a female as the tree as to me it represents mother nature.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6626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317624"/>
            <a:ext cx="10515600" cy="1325563"/>
          </a:xfrm>
        </p:spPr>
        <p:txBody>
          <a:bodyPr/>
          <a:lstStyle/>
          <a:p>
            <a:r>
              <a:rPr lang="en-GB" dirty="0" smtClean="0"/>
              <a:t>Bandersnatch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98"/>
          <a:stretch/>
        </p:blipFill>
        <p:spPr>
          <a:xfrm rot="10800000">
            <a:off x="1098467" y="2518183"/>
            <a:ext cx="4352925" cy="3170098"/>
          </a:xfrm>
        </p:spPr>
      </p:pic>
      <p:sp>
        <p:nvSpPr>
          <p:cNvPr id="4" name="TextBox 3"/>
          <p:cNvSpPr txBox="1"/>
          <p:nvPr/>
        </p:nvSpPr>
        <p:spPr>
          <a:xfrm>
            <a:off x="-53440" y="0"/>
            <a:ext cx="1330037" cy="955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Kiera Bazelya </a:t>
            </a:r>
          </a:p>
          <a:p>
            <a:r>
              <a:rPr lang="en-GB" dirty="0" smtClean="0"/>
              <a:t>(1806166)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139544" y="2815066"/>
            <a:ext cx="493419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This is my final idea concept on the Bandersnatch. As a team we decided to go with a goblin like character. My Bandersnatch as you can see is ‘thuggish’ with a crown casually leaning on his head. </a:t>
            </a:r>
          </a:p>
          <a:p>
            <a:endParaRPr lang="en-GB" sz="1600" dirty="0"/>
          </a:p>
          <a:p>
            <a:r>
              <a:rPr lang="en-GB" sz="1600" dirty="0" smtClean="0"/>
              <a:t>I chose this character because all I could think of was the Bandersnatch being very mischievous and sly, as hopefully you can see that by the drawing.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593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532" y="359188"/>
            <a:ext cx="10515600" cy="1325563"/>
          </a:xfrm>
        </p:spPr>
        <p:txBody>
          <a:bodyPr/>
          <a:lstStyle/>
          <a:p>
            <a:r>
              <a:rPr lang="en-GB" dirty="0" err="1" smtClean="0"/>
              <a:t>Jub</a:t>
            </a:r>
            <a:r>
              <a:rPr lang="en-GB" dirty="0" smtClean="0"/>
              <a:t> </a:t>
            </a:r>
            <a:r>
              <a:rPr lang="en-GB" dirty="0" err="1" smtClean="0"/>
              <a:t>Jub</a:t>
            </a:r>
            <a:r>
              <a:rPr lang="en-GB" dirty="0" smtClean="0"/>
              <a:t> Bird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1" t="1442" b="8711"/>
          <a:stretch/>
        </p:blipFill>
        <p:spPr>
          <a:xfrm rot="10800000">
            <a:off x="1378219" y="2588819"/>
            <a:ext cx="3989428" cy="2933206"/>
          </a:xfrm>
        </p:spPr>
      </p:pic>
      <p:sp>
        <p:nvSpPr>
          <p:cNvPr id="4" name="TextBox 3"/>
          <p:cNvSpPr txBox="1"/>
          <p:nvPr/>
        </p:nvSpPr>
        <p:spPr>
          <a:xfrm>
            <a:off x="-53440" y="-1"/>
            <a:ext cx="12231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Kiera Bazelya </a:t>
            </a:r>
          </a:p>
          <a:p>
            <a:r>
              <a:rPr lang="en-GB" dirty="0" smtClean="0"/>
              <a:t>(1806166)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765470" y="2578094"/>
            <a:ext cx="347947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This is my take on the </a:t>
            </a:r>
            <a:r>
              <a:rPr lang="en-GB" sz="1600" dirty="0" err="1" smtClean="0"/>
              <a:t>JubJub</a:t>
            </a:r>
            <a:r>
              <a:rPr lang="en-GB" sz="1600" dirty="0" smtClean="0"/>
              <a:t> bird. It is a two headed dodo like bird which was agreed on by the team. I went for a red head &amp; green head, the reason behind this is because as a team we agreed to make the birds argue back and fourth with each other. So the red represents the bad bird and green the good bird.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75780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8481" y="234496"/>
            <a:ext cx="10255333" cy="1220231"/>
          </a:xfrm>
        </p:spPr>
        <p:txBody>
          <a:bodyPr/>
          <a:lstStyle/>
          <a:p>
            <a:r>
              <a:rPr lang="en-GB" dirty="0" smtClean="0"/>
              <a:t>Scenes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53440" y="-1"/>
            <a:ext cx="12112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Kiera Bazelya </a:t>
            </a:r>
          </a:p>
          <a:p>
            <a:r>
              <a:rPr lang="en-GB" dirty="0" smtClean="0"/>
              <a:t>(1806166)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81647" y="2169231"/>
            <a:ext cx="3182587" cy="238694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1632" y="2176156"/>
            <a:ext cx="3174672" cy="23810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386452" y="1508166"/>
            <a:ext cx="290945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I decided to map out how many scenes we would have by reading through the script and deconstructing it as best as I could. I did this so my team would have an easier job creating the scenes and the timeline for the animation. </a:t>
            </a:r>
          </a:p>
          <a:p>
            <a:endParaRPr lang="en-GB" sz="1600" dirty="0"/>
          </a:p>
          <a:p>
            <a:r>
              <a:rPr lang="en-GB" sz="1600" dirty="0" smtClean="0"/>
              <a:t>Also on the right page you can see as a team we came together on a non lesson day and decided how long everything would take, so this way we had a plan to work off.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1245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2912" y="432857"/>
            <a:ext cx="10122725" cy="1209737"/>
          </a:xfrm>
        </p:spPr>
        <p:txBody>
          <a:bodyPr/>
          <a:lstStyle/>
          <a:p>
            <a:r>
              <a:rPr lang="en-GB" dirty="0" smtClean="0"/>
              <a:t>Sounds </a:t>
            </a:r>
            <a:endParaRPr lang="en-GB" dirty="0"/>
          </a:p>
        </p:txBody>
      </p:sp>
      <p:pic>
        <p:nvPicPr>
          <p:cNvPr id="5" name="Content Placeholder 4"/>
          <p:cNvPicPr>
            <a:picLocks noGrp="1"/>
          </p:cNvPicPr>
          <p:nvPr>
            <p:ph idx="1"/>
          </p:nvPr>
        </p:nvPicPr>
        <p:blipFill rotWithShape="1">
          <a:blip r:embed="rId2"/>
          <a:srcRect l="19503" t="2326" r="62914" b="15201"/>
          <a:stretch/>
        </p:blipFill>
        <p:spPr bwMode="auto">
          <a:xfrm>
            <a:off x="1218210" y="2084117"/>
            <a:ext cx="2951018" cy="44491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/>
          <p:cNvSpPr/>
          <p:nvPr/>
        </p:nvSpPr>
        <p:spPr>
          <a:xfrm>
            <a:off x="0" y="4195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Kiera </a:t>
            </a:r>
            <a:endParaRPr lang="en-GB" dirty="0" smtClean="0"/>
          </a:p>
          <a:p>
            <a:r>
              <a:rPr lang="en-GB" dirty="0" err="1" smtClean="0"/>
              <a:t>Bazelya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/>
              <a:t>(1806166)</a:t>
            </a:r>
          </a:p>
        </p:txBody>
      </p:sp>
      <p:pic>
        <p:nvPicPr>
          <p:cNvPr id="6" name="Picture 5"/>
          <p:cNvPicPr/>
          <p:nvPr/>
        </p:nvPicPr>
        <p:blipFill rotWithShape="1">
          <a:blip r:embed="rId3"/>
          <a:srcRect l="19443" t="6722" r="62942"/>
          <a:stretch/>
        </p:blipFill>
        <p:spPr bwMode="auto">
          <a:xfrm>
            <a:off x="4169228" y="2084115"/>
            <a:ext cx="2941246" cy="44491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7819901" y="1639270"/>
            <a:ext cx="349134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For the sound task, </a:t>
            </a:r>
            <a:r>
              <a:rPr lang="en-GB" sz="1600" dirty="0"/>
              <a:t>I </a:t>
            </a:r>
            <a:r>
              <a:rPr lang="en-GB" sz="1600" dirty="0" smtClean="0"/>
              <a:t>read the </a:t>
            </a:r>
            <a:r>
              <a:rPr lang="en-GB" sz="1600" dirty="0"/>
              <a:t>script through </a:t>
            </a:r>
            <a:r>
              <a:rPr lang="en-GB" sz="1600" dirty="0" smtClean="0"/>
              <a:t>a number of times and </a:t>
            </a:r>
            <a:r>
              <a:rPr lang="en-GB" sz="1600" dirty="0"/>
              <a:t>picked out </a:t>
            </a:r>
            <a:r>
              <a:rPr lang="en-GB" sz="1600" dirty="0" smtClean="0"/>
              <a:t>the bits </a:t>
            </a:r>
            <a:r>
              <a:rPr lang="en-GB" sz="1600" dirty="0"/>
              <a:t>I thought would work as </a:t>
            </a:r>
            <a:r>
              <a:rPr lang="en-GB" sz="1600" dirty="0" smtClean="0"/>
              <a:t>a sound effect in the animation. You can see this in the RED coloured text. </a:t>
            </a:r>
            <a:r>
              <a:rPr lang="en-GB" sz="1600" dirty="0"/>
              <a:t>Also as you can see the </a:t>
            </a:r>
            <a:r>
              <a:rPr lang="en-GB" sz="1600" dirty="0" smtClean="0"/>
              <a:t>BLUE </a:t>
            </a:r>
            <a:r>
              <a:rPr lang="en-GB" sz="1600" dirty="0"/>
              <a:t>text </a:t>
            </a:r>
            <a:r>
              <a:rPr lang="en-GB" sz="1600" dirty="0" smtClean="0"/>
              <a:t>is </a:t>
            </a:r>
            <a:r>
              <a:rPr lang="en-GB" sz="1600" dirty="0"/>
              <a:t>to </a:t>
            </a:r>
            <a:r>
              <a:rPr lang="en-GB" sz="1600" dirty="0" smtClean="0"/>
              <a:t>indicate when someone will speak in the script.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7879278" y="4308667"/>
            <a:ext cx="33725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Unfortunately due to some circumstances I wasn’t able to complete the audio. This shows what I had planned out for the sound.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3902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225</TotalTime>
  <Words>658</Words>
  <Application>Microsoft Office PowerPoint</Application>
  <PresentationFormat>Widescreen</PresentationFormat>
  <Paragraphs>48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PowerPoint Presentation</vt:lpstr>
      <vt:lpstr>Father &amp; Son </vt:lpstr>
      <vt:lpstr>Tum Tum Tree </vt:lpstr>
      <vt:lpstr>Bandersnatch </vt:lpstr>
      <vt:lpstr>Jub Jub Bird </vt:lpstr>
      <vt:lpstr>Scenes </vt:lpstr>
      <vt:lpstr>Sounds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Kiera Bazelya (1806166)</dc:creator>
  <cp:lastModifiedBy>Kiera Bazelya (1806166)</cp:lastModifiedBy>
  <cp:revision>17</cp:revision>
  <dcterms:created xsi:type="dcterms:W3CDTF">2018-12-11T14:14:36Z</dcterms:created>
  <dcterms:modified xsi:type="dcterms:W3CDTF">2018-12-13T10:53:47Z</dcterms:modified>
</cp:coreProperties>
</file>