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47" autoAdjust="0"/>
    <p:restoredTop sz="94660"/>
  </p:normalViewPr>
  <p:slideViewPr>
    <p:cSldViewPr>
      <p:cViewPr varScale="1">
        <p:scale>
          <a:sx n="74" d="100"/>
          <a:sy n="74" d="100"/>
        </p:scale>
        <p:origin x="105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1CF3B786-734F-4172-9C94-700DE41CB6F7}" type="datetimeFigureOut">
              <a:rPr lang="en-GB" smtClean="0"/>
              <a:t>26/11/2019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8DC2D972-895C-4FB1-A93C-8A26CD90C9A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Lowri</a:t>
            </a:r>
            <a:r>
              <a:rPr lang="en-GB" dirty="0" smtClean="0"/>
              <a:t> Lewis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132856"/>
            <a:ext cx="6324600" cy="1828800"/>
          </a:xfrm>
        </p:spPr>
        <p:txBody>
          <a:bodyPr/>
          <a:lstStyle/>
          <a:p>
            <a:r>
              <a:rPr lang="en-GB" dirty="0" smtClean="0"/>
              <a:t>Work Placement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66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651070"/>
            <a:ext cx="8407893" cy="4407408"/>
          </a:xfrm>
        </p:spPr>
        <p:txBody>
          <a:bodyPr/>
          <a:lstStyle/>
          <a:p>
            <a:r>
              <a:rPr lang="en-GB" dirty="0" smtClean="0"/>
              <a:t>Camp America </a:t>
            </a:r>
          </a:p>
          <a:p>
            <a:r>
              <a:rPr lang="en-GB" dirty="0" smtClean="0"/>
              <a:t>PGL</a:t>
            </a:r>
          </a:p>
          <a:p>
            <a:r>
              <a:rPr lang="en-GB" dirty="0" smtClean="0"/>
              <a:t>Challenger Sport </a:t>
            </a:r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r>
              <a:rPr lang="en-GB" dirty="0" smtClean="0"/>
              <a:t>                                  </a:t>
            </a:r>
            <a:endParaRPr lang="en-GB" dirty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Options chosen from guest talks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78704">
            <a:off x="6462626" y="1913712"/>
            <a:ext cx="1512168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9661">
            <a:off x="4364757" y="3137770"/>
            <a:ext cx="1656184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42934">
            <a:off x="6418424" y="4693776"/>
            <a:ext cx="1600572" cy="1600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698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Established in 1969.</a:t>
            </a:r>
          </a:p>
          <a:p>
            <a:r>
              <a:rPr lang="en-GB" dirty="0" smtClean="0"/>
              <a:t>Opportunity for young people to live and work on a camp in different states throughout America.</a:t>
            </a:r>
          </a:p>
          <a:p>
            <a:r>
              <a:rPr lang="en-GB" dirty="0" smtClean="0"/>
              <a:t>Recognised as the biggest international summer camp provider.</a:t>
            </a:r>
          </a:p>
          <a:p>
            <a:r>
              <a:rPr lang="en-GB" dirty="0" smtClean="0"/>
              <a:t>Recruit thousands of young people each year.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About Camp America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913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Experience of working and living abroad.</a:t>
            </a:r>
          </a:p>
          <a:p>
            <a:r>
              <a:rPr lang="en-GB" dirty="0" smtClean="0"/>
              <a:t>Fully </a:t>
            </a:r>
            <a:r>
              <a:rPr lang="en-GB" dirty="0"/>
              <a:t>inclusive </a:t>
            </a:r>
            <a:r>
              <a:rPr lang="en-GB" dirty="0" smtClean="0"/>
              <a:t>package that includes: experience, travel, employability, company, roles.</a:t>
            </a:r>
          </a:p>
          <a:p>
            <a:r>
              <a:rPr lang="en-GB" dirty="0" smtClean="0"/>
              <a:t>Experience the American culture.</a:t>
            </a:r>
          </a:p>
          <a:p>
            <a:r>
              <a:rPr lang="en-GB" dirty="0" smtClean="0"/>
              <a:t>Salary.</a:t>
            </a:r>
          </a:p>
          <a:p>
            <a:r>
              <a:rPr lang="en-GB" dirty="0" smtClean="0"/>
              <a:t>Gaining different skills. Such as; leadership, time management and communication.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3413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Expensive.</a:t>
            </a:r>
          </a:p>
          <a:p>
            <a:r>
              <a:rPr lang="en-GB" dirty="0" smtClean="0"/>
              <a:t>Great distance from home.</a:t>
            </a:r>
          </a:p>
          <a:p>
            <a:r>
              <a:rPr lang="en-GB" dirty="0" smtClean="0"/>
              <a:t>May not have the desire to work with kids. </a:t>
            </a:r>
          </a:p>
          <a:p>
            <a:r>
              <a:rPr lang="en-GB" dirty="0" smtClean="0"/>
              <a:t>Long hours 7 days a week. </a:t>
            </a:r>
          </a:p>
          <a:p>
            <a:r>
              <a:rPr lang="en-GB" dirty="0" smtClean="0"/>
              <a:t>Preference for certain camps but its not guaranteed.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83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Suitability </a:t>
            </a:r>
            <a:endParaRPr lang="en-GB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856830"/>
            <a:ext cx="4208453" cy="2051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688" b="95833" l="9886" r="897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2636912"/>
            <a:ext cx="3412778" cy="2491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741" y="2636912"/>
            <a:ext cx="3414713" cy="2487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6233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Far from home. </a:t>
            </a:r>
          </a:p>
          <a:p>
            <a:r>
              <a:rPr lang="en-GB" dirty="0" smtClean="0"/>
              <a:t>Expense. </a:t>
            </a:r>
          </a:p>
          <a:p>
            <a:r>
              <a:rPr lang="en-GB" dirty="0" smtClean="0"/>
              <a:t>Commitments. </a:t>
            </a:r>
          </a:p>
          <a:p>
            <a:r>
              <a:rPr lang="en-GB" dirty="0" smtClean="0"/>
              <a:t>Long flight. </a:t>
            </a:r>
          </a:p>
          <a:p>
            <a:pPr marL="45720" indent="0"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031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Established </a:t>
            </a:r>
            <a:r>
              <a:rPr lang="en-GB" dirty="0"/>
              <a:t>in </a:t>
            </a:r>
            <a:r>
              <a:rPr lang="en-GB" dirty="0" smtClean="0"/>
              <a:t>1957.</a:t>
            </a:r>
          </a:p>
          <a:p>
            <a:r>
              <a:rPr lang="en-GB" dirty="0" smtClean="0"/>
              <a:t>Provide school </a:t>
            </a:r>
            <a:r>
              <a:rPr lang="en-GB" dirty="0"/>
              <a:t>activity courses and summer camps for </a:t>
            </a:r>
            <a:r>
              <a:rPr lang="en-GB" dirty="0" smtClean="0"/>
              <a:t>children </a:t>
            </a:r>
            <a:r>
              <a:rPr lang="en-GB" dirty="0"/>
              <a:t>in the </a:t>
            </a:r>
            <a:r>
              <a:rPr lang="en-GB" dirty="0" smtClean="0"/>
              <a:t>UK and France.</a:t>
            </a:r>
          </a:p>
          <a:p>
            <a:r>
              <a:rPr lang="en-GB" dirty="0"/>
              <a:t>UK’s leading outdoor education </a:t>
            </a:r>
            <a:r>
              <a:rPr lang="en-GB" dirty="0" smtClean="0"/>
              <a:t>provider. </a:t>
            </a:r>
          </a:p>
          <a:p>
            <a:r>
              <a:rPr lang="en-GB" dirty="0" smtClean="0"/>
              <a:t>Specialise </a:t>
            </a:r>
            <a:r>
              <a:rPr lang="en-GB" dirty="0"/>
              <a:t>in educational activity courses, school trips, French Language courses, children’s activity holidays, summer camps and ski </a:t>
            </a:r>
            <a:r>
              <a:rPr lang="en-GB" dirty="0" smtClean="0"/>
              <a:t>trips.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About PGL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8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Option to stay within the UK or travel abroad.</a:t>
            </a:r>
          </a:p>
          <a:p>
            <a:r>
              <a:rPr lang="en-GB" dirty="0" smtClean="0"/>
              <a:t>Suited to sports students. </a:t>
            </a:r>
          </a:p>
          <a:p>
            <a:r>
              <a:rPr lang="en-GB" dirty="0" smtClean="0"/>
              <a:t>Good experience. </a:t>
            </a:r>
          </a:p>
          <a:p>
            <a:r>
              <a:rPr lang="en-GB" dirty="0" smtClean="0"/>
              <a:t>Learn skills such as; leadership, using your initiative and communication. 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378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Living away from home. </a:t>
            </a:r>
          </a:p>
          <a:p>
            <a:r>
              <a:rPr lang="en-GB" dirty="0" smtClean="0"/>
              <a:t>May not have the desire to work with children. </a:t>
            </a:r>
          </a:p>
          <a:p>
            <a:r>
              <a:rPr lang="en-GB" dirty="0" smtClean="0"/>
              <a:t>Language barrier if you choose to work abroad.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182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Suitability 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950" y="2493963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684" b="100000" l="1053" r="978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885" y="2348880"/>
            <a:ext cx="2714625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64904"/>
            <a:ext cx="2713037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440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Option to stay close to home. </a:t>
            </a:r>
          </a:p>
          <a:p>
            <a:r>
              <a:rPr lang="en-GB" dirty="0" smtClean="0"/>
              <a:t>Specific to sport.</a:t>
            </a:r>
          </a:p>
          <a:p>
            <a:r>
              <a:rPr lang="en-GB" dirty="0" smtClean="0"/>
              <a:t>Gain experience and open opportunities for future jobs when graduated. </a:t>
            </a:r>
          </a:p>
          <a:p>
            <a:r>
              <a:rPr lang="en-GB" dirty="0" smtClean="0"/>
              <a:t>Hep decide on future career options. 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700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Run over 4,000 professionally staffed summer camps. </a:t>
            </a:r>
          </a:p>
          <a:p>
            <a:r>
              <a:rPr lang="en-GB" dirty="0"/>
              <a:t>13 offices, 150 full-time staff, and over 1,500 international </a:t>
            </a:r>
            <a:r>
              <a:rPr lang="en-GB" dirty="0" smtClean="0"/>
              <a:t>coaches help </a:t>
            </a:r>
            <a:r>
              <a:rPr lang="en-GB" dirty="0"/>
              <a:t>thousands of soccer organizations in the US and </a:t>
            </a:r>
            <a:r>
              <a:rPr lang="en-GB" dirty="0" smtClean="0"/>
              <a:t>Canada.</a:t>
            </a:r>
          </a:p>
          <a:p>
            <a:r>
              <a:rPr lang="en-GB" dirty="0" smtClean="0"/>
              <a:t>Different camps for different ages/abilities.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About challenger sports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69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Choice to work with a range of abilities from beginner-experienced. </a:t>
            </a:r>
          </a:p>
          <a:p>
            <a:r>
              <a:rPr lang="en-GB" dirty="0" smtClean="0"/>
              <a:t>Don’t necessarily need to be a strong football player. </a:t>
            </a:r>
          </a:p>
          <a:p>
            <a:r>
              <a:rPr lang="en-GB" dirty="0" smtClean="0"/>
              <a:t>Gain the experience of  travelling and living abroad. </a:t>
            </a:r>
          </a:p>
          <a:p>
            <a:r>
              <a:rPr lang="en-GB" dirty="0" smtClean="0"/>
              <a:t>Gain skills; leadership, communication and coaching skills.</a:t>
            </a:r>
          </a:p>
          <a:p>
            <a:r>
              <a:rPr lang="en-GB" dirty="0" smtClean="0"/>
              <a:t>Expenses. 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617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Specifically based on football only. </a:t>
            </a:r>
          </a:p>
          <a:p>
            <a:r>
              <a:rPr lang="en-GB" dirty="0" smtClean="0"/>
              <a:t>Great distance from home. </a:t>
            </a:r>
          </a:p>
          <a:p>
            <a:r>
              <a:rPr lang="en-GB" dirty="0" smtClean="0"/>
              <a:t>Commitments. </a:t>
            </a:r>
            <a:endParaRPr lang="en-GB" dirty="0"/>
          </a:p>
          <a:p>
            <a:r>
              <a:rPr lang="en-GB" dirty="0" smtClean="0"/>
              <a:t>May not have the desire to work with children.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2267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Suitability</a:t>
            </a:r>
            <a:endParaRPr lang="en-GB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329" y="2852936"/>
            <a:ext cx="3269456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08920"/>
            <a:ext cx="3414713" cy="2487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64904"/>
            <a:ext cx="3414713" cy="2487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456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not enjoy football.</a:t>
            </a:r>
          </a:p>
          <a:p>
            <a:r>
              <a:rPr lang="en-GB" dirty="0" smtClean="0"/>
              <a:t>Do not have the desire to work abroad. </a:t>
            </a:r>
          </a:p>
          <a:p>
            <a:r>
              <a:rPr lang="en-GB" dirty="0" smtClean="0"/>
              <a:t>Expenses. </a:t>
            </a:r>
          </a:p>
          <a:p>
            <a:r>
              <a:rPr lang="en-GB" dirty="0" smtClean="0"/>
              <a:t>Unsure whether I have the desire to work with children.</a:t>
            </a:r>
          </a:p>
          <a:p>
            <a:r>
              <a:rPr lang="en-GB" dirty="0" smtClean="0"/>
              <a:t>Commitments.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623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PGL – Brecon Beacons. </a:t>
            </a:r>
          </a:p>
          <a:p>
            <a:r>
              <a:rPr lang="en-GB" dirty="0"/>
              <a:t>Powys </a:t>
            </a:r>
            <a:r>
              <a:rPr lang="en-GB" dirty="0" smtClean="0"/>
              <a:t>– </a:t>
            </a:r>
            <a:r>
              <a:rPr lang="en-GB" dirty="0" err="1" smtClean="0"/>
              <a:t>Ystradgynlais</a:t>
            </a:r>
            <a:r>
              <a:rPr lang="en-GB" dirty="0" smtClean="0"/>
              <a:t> Junior Disability </a:t>
            </a:r>
            <a:r>
              <a:rPr lang="en-GB" dirty="0"/>
              <a:t>Sports </a:t>
            </a:r>
            <a:r>
              <a:rPr lang="en-GB" dirty="0" smtClean="0"/>
              <a:t>Session.</a:t>
            </a:r>
          </a:p>
          <a:p>
            <a:r>
              <a:rPr lang="en-GB" dirty="0"/>
              <a:t>Disability Skiing Wales: </a:t>
            </a:r>
            <a:r>
              <a:rPr lang="en-GB" dirty="0" err="1"/>
              <a:t>Pembrey</a:t>
            </a:r>
            <a:r>
              <a:rPr lang="en-GB" dirty="0"/>
              <a:t> Sessions - Disability Skiing Wales is an entirely voluntary organisation whose aim is to bring the joys of snow </a:t>
            </a:r>
            <a:r>
              <a:rPr lang="en-GB" dirty="0" smtClean="0"/>
              <a:t>sports </a:t>
            </a:r>
            <a:r>
              <a:rPr lang="en-GB" dirty="0"/>
              <a:t>to disabled Adults and Children</a:t>
            </a:r>
            <a:r>
              <a:rPr lang="en-GB" dirty="0" smtClean="0"/>
              <a:t>.</a:t>
            </a:r>
          </a:p>
          <a:p>
            <a:r>
              <a:rPr lang="en-GB" dirty="0" smtClean="0"/>
              <a:t>Placement within secondary schools – Physical Education. </a:t>
            </a:r>
          </a:p>
          <a:p>
            <a:r>
              <a:rPr lang="en-GB" dirty="0" smtClean="0"/>
              <a:t>I have looked into a number of different placement options as I am unsure of what career path I would like to go down. My aim is to speak to a number of providers and decide what is suited and most beneficial to me.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placement options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308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Grid">
  <a:themeElements>
    <a:clrScheme name="Grid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Grid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Grid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100</TotalTime>
  <Words>525</Words>
  <Application>Microsoft Office PowerPoint</Application>
  <PresentationFormat>On-screen Show (4:3)</PresentationFormat>
  <Paragraphs>82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Franklin Gothic Medium</vt:lpstr>
      <vt:lpstr>Wingdings</vt:lpstr>
      <vt:lpstr>Wingdings 2</vt:lpstr>
      <vt:lpstr>Grid</vt:lpstr>
      <vt:lpstr>Work Placement </vt:lpstr>
      <vt:lpstr>Options chosen from guest talks</vt:lpstr>
      <vt:lpstr>About Camp America </vt:lpstr>
      <vt:lpstr>Pros </vt:lpstr>
      <vt:lpstr>cons</vt:lpstr>
      <vt:lpstr>Suitability </vt:lpstr>
      <vt:lpstr>Attributes </vt:lpstr>
      <vt:lpstr>About PGL</vt:lpstr>
      <vt:lpstr>Pros </vt:lpstr>
      <vt:lpstr>cons</vt:lpstr>
      <vt:lpstr>Suitability </vt:lpstr>
      <vt:lpstr>Attributes </vt:lpstr>
      <vt:lpstr>About challenger sports </vt:lpstr>
      <vt:lpstr>Pros </vt:lpstr>
      <vt:lpstr>cons</vt:lpstr>
      <vt:lpstr>Suitability</vt:lpstr>
      <vt:lpstr>Attributes </vt:lpstr>
      <vt:lpstr> placement options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Placement</dc:title>
  <dc:creator>Windows User</dc:creator>
  <cp:lastModifiedBy>Marie Pitson</cp:lastModifiedBy>
  <cp:revision>10</cp:revision>
  <dcterms:created xsi:type="dcterms:W3CDTF">2019-11-19T11:18:26Z</dcterms:created>
  <dcterms:modified xsi:type="dcterms:W3CDTF">2019-11-26T14:39:18Z</dcterms:modified>
</cp:coreProperties>
</file>