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61" r:id="rId3"/>
    <p:sldId id="257" r:id="rId4"/>
    <p:sldId id="258" r:id="rId5"/>
    <p:sldId id="259"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991437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195395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856229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7951580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211278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6951355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148900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7982838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82058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874556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2/26/2022</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77719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2/26/2022</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371983191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87" r:id="rId5"/>
    <p:sldLayoutId id="2147483692" r:id="rId6"/>
    <p:sldLayoutId id="2147483688" r:id="rId7"/>
    <p:sldLayoutId id="2147483689" r:id="rId8"/>
    <p:sldLayoutId id="2147483690" r:id="rId9"/>
    <p:sldLayoutId id="2147483691" r:id="rId10"/>
    <p:sldLayoutId id="2147483693"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19958@sudent.uwtsd.ac.uk" TargetMode="External" /><Relationship Id="rId2" Type="http://schemas.openxmlformats.org/officeDocument/2006/relationships/image" Target="../media/image1.jpeg" /><Relationship Id="rId1" Type="http://schemas.openxmlformats.org/officeDocument/2006/relationships/slideLayout" Target="../slideLayouts/slideLayout1.xml" /><Relationship Id="rId5" Type="http://schemas.openxmlformats.org/officeDocument/2006/relationships/hyperlink" Target="mailto:2118356@STUDENT.UWTSD.AC.UK" TargetMode="External" /><Relationship Id="rId4" Type="http://schemas.openxmlformats.org/officeDocument/2006/relationships/hyperlink" Target="mailto:2123985@student.uwtsd.ac.uk" TargetMode="Externa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hyperlink" Target="http://lebenskunstwege.de/online-kommunikation-wir-sind-auch-per-internet-fuer-dich-da/" TargetMode="External" /><Relationship Id="rId2" Type="http://schemas.openxmlformats.org/officeDocument/2006/relationships/image" Target="../media/image3.jpeg" /><Relationship Id="rId1" Type="http://schemas.openxmlformats.org/officeDocument/2006/relationships/slideLayout" Target="../slideLayouts/slideLayout9.xml" /><Relationship Id="rId4" Type="http://schemas.openxmlformats.org/officeDocument/2006/relationships/hyperlink" Target="https://creativecommons.org/licenses/by/3.0/" TargetMode="External" /></Relationships>
</file>

<file path=ppt/slides/_rels/slide5.xml.rels><?xml version="1.0" encoding="UTF-8" standalone="yes"?>
<Relationships xmlns="http://schemas.openxmlformats.org/package/2006/relationships"><Relationship Id="rId3" Type="http://schemas.openxmlformats.org/officeDocument/2006/relationships/hyperlink" Target="https://www.htnovo.net/2020/07/microsoft-teams-aggiornamento-giugno-20.html" TargetMode="External" /><Relationship Id="rId2" Type="http://schemas.openxmlformats.org/officeDocument/2006/relationships/image" Target="../media/image4.png" /><Relationship Id="rId1" Type="http://schemas.openxmlformats.org/officeDocument/2006/relationships/slideLayout" Target="../slideLayouts/slideLayout9.xml" /><Relationship Id="rId4" Type="http://schemas.openxmlformats.org/officeDocument/2006/relationships/hyperlink" Target="https://creativecommons.org/licenses/by-sa/3.0/" TargetMode="Externa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7.xml.rels><?xml version="1.0" encoding="UTF-8" standalone="yes"?>
<Relationships xmlns="http://schemas.openxmlformats.org/package/2006/relationships"><Relationship Id="rId3" Type="http://schemas.openxmlformats.org/officeDocument/2006/relationships/hyperlink" Target="https://ojs.library.queensu.ca/index.php/PCEEA/article/view/13882" TargetMode="External" /><Relationship Id="rId2" Type="http://schemas.openxmlformats.org/officeDocument/2006/relationships/hyperlink" Target="https://link.springer.com/chapter/10.1007/978-1-4842-5875-0_1" TargetMode="External" /><Relationship Id="rId1" Type="http://schemas.openxmlformats.org/officeDocument/2006/relationships/slideLayout" Target="../slideLayouts/slideLayout2.xml" /><Relationship Id="rId4" Type="http://schemas.openxmlformats.org/officeDocument/2006/relationships/hyperlink" Target="https://link.springer.com/book/10.1007/978-1-4842-6898-8"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F5F07B-A917-442C-82D5-5719737E9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rized light photo effects">
            <a:extLst>
              <a:ext uri="{FF2B5EF4-FFF2-40B4-BE49-F238E27FC236}">
                <a16:creationId xmlns:a16="http://schemas.microsoft.com/office/drawing/2014/main" id="{CC1ACDE1-38E0-4360-A1F4-ADE81C5F4FE0}"/>
              </a:ext>
            </a:extLst>
          </p:cNvPr>
          <p:cNvPicPr>
            <a:picLocks noChangeAspect="1"/>
          </p:cNvPicPr>
          <p:nvPr/>
        </p:nvPicPr>
        <p:blipFill rotWithShape="1">
          <a:blip r:embed="rId2"/>
          <a:srcRect t="2411" r="-2" b="13301"/>
          <a:stretch/>
        </p:blipFill>
        <p:spPr>
          <a:xfrm>
            <a:off x="-675727" y="-1119"/>
            <a:ext cx="12738321" cy="6859119"/>
          </a:xfrm>
          <a:prstGeom prst="rect">
            <a:avLst/>
          </a:prstGeom>
        </p:spPr>
      </p:pic>
      <p:sp>
        <p:nvSpPr>
          <p:cNvPr id="11" name="Rectangle 10">
            <a:extLst>
              <a:ext uri="{FF2B5EF4-FFF2-40B4-BE49-F238E27FC236}">
                <a16:creationId xmlns:a16="http://schemas.microsoft.com/office/drawing/2014/main" id="{C6C3E48C-655A-4982-8E73-7FB0D9E65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 y="3307170"/>
            <a:ext cx="12191982" cy="3558767"/>
          </a:xfrm>
          <a:prstGeom prst="rect">
            <a:avLst/>
          </a:prstGeom>
          <a:gradFill>
            <a:gsLst>
              <a:gs pos="89000">
                <a:srgbClr val="000000">
                  <a:alpha val="0"/>
                </a:srgbClr>
              </a:gs>
              <a:gs pos="0">
                <a:schemeClr val="tx1"/>
              </a:gs>
              <a:gs pos="56000">
                <a:srgbClr val="000000">
                  <a:alpha val="26000"/>
                </a:srgbClr>
              </a:gs>
              <a:gs pos="14000">
                <a:srgbClr val="000000">
                  <a:alpha val="37000"/>
                </a:srgbClr>
              </a:gs>
              <a:gs pos="0">
                <a:srgbClr val="000000">
                  <a:alpha val="25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2545308" y="480847"/>
            <a:ext cx="8625385" cy="2729554"/>
          </a:xfrm>
        </p:spPr>
        <p:txBody>
          <a:bodyPr>
            <a:normAutofit/>
          </a:bodyPr>
          <a:lstStyle/>
          <a:p>
            <a:r>
              <a:rPr lang="en-US" sz="4000" u="sng" dirty="0">
                <a:solidFill>
                  <a:schemeClr val="tx1"/>
                </a:solidFill>
              </a:rPr>
              <a:t>Which digital tool is most  commonly used for collaboration at UWTSD</a:t>
            </a:r>
          </a:p>
        </p:txBody>
      </p:sp>
      <p:sp>
        <p:nvSpPr>
          <p:cNvPr id="3" name="Subtitle 2"/>
          <p:cNvSpPr>
            <a:spLocks noGrp="1"/>
          </p:cNvSpPr>
          <p:nvPr>
            <p:ph type="subTitle" idx="1"/>
          </p:nvPr>
        </p:nvSpPr>
        <p:spPr>
          <a:xfrm>
            <a:off x="6996" y="3313745"/>
            <a:ext cx="8511781" cy="3643712"/>
          </a:xfrm>
        </p:spPr>
        <p:txBody>
          <a:bodyPr vert="horz" lIns="91440" tIns="45720" rIns="91440" bIns="45720" rtlCol="0" anchor="t">
            <a:normAutofit/>
          </a:bodyPr>
          <a:lstStyle/>
          <a:p>
            <a:r>
              <a:rPr lang="en-US" dirty="0">
                <a:solidFill>
                  <a:srgbClr val="FFFFFF"/>
                </a:solidFill>
              </a:rPr>
              <a:t>Students</a:t>
            </a:r>
            <a:endParaRPr lang="en-US" dirty="0"/>
          </a:p>
          <a:p>
            <a:pPr algn="l"/>
            <a:r>
              <a:rPr lang="en-US" sz="1600" dirty="0">
                <a:solidFill>
                  <a:srgbClr val="203922"/>
                </a:solidFill>
                <a:latin typeface="Arial"/>
                <a:cs typeface="Arial"/>
              </a:rPr>
              <a:t>Florentina Manolache </a:t>
            </a:r>
            <a:r>
              <a:rPr lang="en-US" sz="1600" dirty="0">
                <a:solidFill>
                  <a:srgbClr val="203922"/>
                </a:solidFill>
                <a:latin typeface="Arial"/>
                <a:cs typeface="Arial"/>
                <a:hlinkClick r:id="rId3"/>
              </a:rPr>
              <a:t>2119958@sudent.uwtsd.ac.uk</a:t>
            </a:r>
            <a:endParaRPr lang="en-US" dirty="0">
              <a:solidFill>
                <a:srgbClr val="203922"/>
              </a:solidFill>
            </a:endParaRPr>
          </a:p>
          <a:p>
            <a:pPr algn="l"/>
            <a:r>
              <a:rPr lang="en-US" sz="1600" dirty="0">
                <a:solidFill>
                  <a:srgbClr val="203922"/>
                </a:solidFill>
                <a:latin typeface="Arial"/>
                <a:cs typeface="Arial"/>
              </a:rPr>
              <a:t>Gheorghe </a:t>
            </a:r>
            <a:r>
              <a:rPr lang="en-US" sz="1600" dirty="0" err="1">
                <a:solidFill>
                  <a:srgbClr val="203922"/>
                </a:solidFill>
                <a:latin typeface="Arial"/>
                <a:cs typeface="Arial"/>
              </a:rPr>
              <a:t>petre</a:t>
            </a:r>
            <a:r>
              <a:rPr lang="en-US" sz="1600" dirty="0">
                <a:solidFill>
                  <a:srgbClr val="203922"/>
                </a:solidFill>
                <a:latin typeface="Arial"/>
                <a:cs typeface="Arial"/>
              </a:rPr>
              <a:t> </a:t>
            </a:r>
            <a:r>
              <a:rPr lang="en-US" sz="1600" dirty="0">
                <a:solidFill>
                  <a:srgbClr val="203922"/>
                </a:solidFill>
                <a:latin typeface="Arial"/>
                <a:cs typeface="Arial"/>
                <a:hlinkClick r:id="rId4"/>
              </a:rPr>
              <a:t>2123985@student.uwtsd.ac.uk</a:t>
            </a:r>
            <a:r>
              <a:rPr lang="en-US" sz="1600" dirty="0">
                <a:solidFill>
                  <a:srgbClr val="203922"/>
                </a:solidFill>
                <a:latin typeface="Arial"/>
                <a:cs typeface="Arial"/>
              </a:rPr>
              <a:t> </a:t>
            </a:r>
          </a:p>
          <a:p>
            <a:pPr algn="l"/>
            <a:r>
              <a:rPr lang="en-US" sz="1600" dirty="0">
                <a:solidFill>
                  <a:srgbClr val="203922"/>
                </a:solidFill>
                <a:latin typeface="Arial"/>
                <a:cs typeface="Arial"/>
              </a:rPr>
              <a:t>George-ALIN UNGUREANU </a:t>
            </a:r>
            <a:r>
              <a:rPr lang="en-US" sz="1600" dirty="0">
                <a:solidFill>
                  <a:srgbClr val="203922"/>
                </a:solidFill>
                <a:latin typeface="Arial"/>
                <a:cs typeface="Arial"/>
                <a:hlinkClick r:id="rId5"/>
              </a:rPr>
              <a:t>2118356@STUDENT.UWTSD.AC.UK</a:t>
            </a:r>
            <a:r>
              <a:rPr lang="en-US" sz="1600" dirty="0">
                <a:solidFill>
                  <a:srgbClr val="203922"/>
                </a:solidFill>
                <a:latin typeface="Arial"/>
                <a:cs typeface="Arial"/>
              </a:rPr>
              <a:t>  </a:t>
            </a:r>
          </a:p>
          <a:p>
            <a:endParaRPr lang="en-US" dirty="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47" name="Group 182">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84"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5"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6"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7"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8"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9"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0"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1"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2"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3"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4"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5"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6"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7"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8"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9"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0"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1"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2"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3"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4"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5"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6"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7"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8"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9"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0"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1"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2"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3"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4"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5"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6"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7"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8"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9"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0"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1"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2"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3"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4"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5"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6"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7"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8"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9"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0"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1"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2"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3"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4"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5"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6"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7"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8"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9"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0"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448" name="Rectangle 241">
            <a:extLst>
              <a:ext uri="{FF2B5EF4-FFF2-40B4-BE49-F238E27FC236}">
                <a16:creationId xmlns:a16="http://schemas.microsoft.com/office/drawing/2014/main" id="{17121B47-384D-4AA6-BFEE-9EB117D2A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7891BD-5690-4DCB-A5DB-4964DD792DD3}"/>
              </a:ext>
            </a:extLst>
          </p:cNvPr>
          <p:cNvSpPr>
            <a:spLocks noGrp="1"/>
          </p:cNvSpPr>
          <p:nvPr>
            <p:ph type="title"/>
          </p:nvPr>
        </p:nvSpPr>
        <p:spPr>
          <a:xfrm>
            <a:off x="891560" y="765690"/>
            <a:ext cx="4773663" cy="3306031"/>
          </a:xfrm>
        </p:spPr>
        <p:txBody>
          <a:bodyPr vert="horz" lIns="91440" tIns="45720" rIns="91440" bIns="45720" rtlCol="0" anchor="b">
            <a:normAutofit/>
          </a:bodyPr>
          <a:lstStyle/>
          <a:p>
            <a:pPr algn="ctr"/>
            <a:r>
              <a:rPr lang="en-US" sz="5400"/>
              <a:t>Why should you join MS Teams today </a:t>
            </a:r>
          </a:p>
        </p:txBody>
      </p:sp>
      <p:grpSp>
        <p:nvGrpSpPr>
          <p:cNvPr id="244" name="Group 243">
            <a:extLst>
              <a:ext uri="{FF2B5EF4-FFF2-40B4-BE49-F238E27FC236}">
                <a16:creationId xmlns:a16="http://schemas.microsoft.com/office/drawing/2014/main" id="{2CB9C70C-9B50-4D83-B8B9-1A0FFA2CB1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952693" y="20697"/>
            <a:ext cx="1862695" cy="6816606"/>
            <a:chOff x="9952693" y="20697"/>
            <a:chExt cx="1862695" cy="6816606"/>
          </a:xfrm>
        </p:grpSpPr>
        <p:grpSp>
          <p:nvGrpSpPr>
            <p:cNvPr id="245" name="Group 244">
              <a:extLst>
                <a:ext uri="{FF2B5EF4-FFF2-40B4-BE49-F238E27FC236}">
                  <a16:creationId xmlns:a16="http://schemas.microsoft.com/office/drawing/2014/main" id="{6E1E57A5-A4F5-41D5-9E12-FA914445739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0674062" y="20697"/>
              <a:ext cx="1141326" cy="6816606"/>
              <a:chOff x="5889776" y="13394"/>
              <a:chExt cx="1141326" cy="6816606"/>
            </a:xfrm>
          </p:grpSpPr>
          <p:sp>
            <p:nvSpPr>
              <p:cNvPr id="333" name="Freeform 8">
                <a:extLst>
                  <a:ext uri="{FF2B5EF4-FFF2-40B4-BE49-F238E27FC236}">
                    <a16:creationId xmlns:a16="http://schemas.microsoft.com/office/drawing/2014/main" id="{ADBCFAC3-B2EB-4241-B9C9-AC317FCE7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8443"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4" name="Freeform 10">
                <a:extLst>
                  <a:ext uri="{FF2B5EF4-FFF2-40B4-BE49-F238E27FC236}">
                    <a16:creationId xmlns:a16="http://schemas.microsoft.com/office/drawing/2014/main" id="{86F38B84-C3BC-48A8-9EEF-3077223C4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5468"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5" name="Freeform 15">
                <a:extLst>
                  <a:ext uri="{FF2B5EF4-FFF2-40B4-BE49-F238E27FC236}">
                    <a16:creationId xmlns:a16="http://schemas.microsoft.com/office/drawing/2014/main" id="{E288352D-6F27-4727-9241-658737B623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9398"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6" name="Freeform 18">
                <a:extLst>
                  <a:ext uri="{FF2B5EF4-FFF2-40B4-BE49-F238E27FC236}">
                    <a16:creationId xmlns:a16="http://schemas.microsoft.com/office/drawing/2014/main" id="{6AC265CB-8E11-45EF-8A58-9FCB96E0D9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2812"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7" name="Freeform 19">
                <a:extLst>
                  <a:ext uri="{FF2B5EF4-FFF2-40B4-BE49-F238E27FC236}">
                    <a16:creationId xmlns:a16="http://schemas.microsoft.com/office/drawing/2014/main" id="{DABD6D60-E6DC-4EFB-B755-7954BBAB80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12730"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8" name="Freeform 20">
                <a:extLst>
                  <a:ext uri="{FF2B5EF4-FFF2-40B4-BE49-F238E27FC236}">
                    <a16:creationId xmlns:a16="http://schemas.microsoft.com/office/drawing/2014/main" id="{CF6F209B-B481-49BF-87A6-6201C22D8D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97493"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9" name="Freeform 22">
                <a:extLst>
                  <a:ext uri="{FF2B5EF4-FFF2-40B4-BE49-F238E27FC236}">
                    <a16:creationId xmlns:a16="http://schemas.microsoft.com/office/drawing/2014/main" id="{F1FA7743-5F0C-45CC-8886-3340214982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6832"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0" name="Freeform 23">
                <a:extLst>
                  <a:ext uri="{FF2B5EF4-FFF2-40B4-BE49-F238E27FC236}">
                    <a16:creationId xmlns:a16="http://schemas.microsoft.com/office/drawing/2014/main" id="{916D9D0F-5354-4875-9938-6387BFAEA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0519"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1" name="Freeform 26">
                <a:extLst>
                  <a:ext uri="{FF2B5EF4-FFF2-40B4-BE49-F238E27FC236}">
                    <a16:creationId xmlns:a16="http://schemas.microsoft.com/office/drawing/2014/main" id="{0E294183-C628-4365-B907-E607D3DB12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67743"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2" name="Freeform 27">
                <a:extLst>
                  <a:ext uri="{FF2B5EF4-FFF2-40B4-BE49-F238E27FC236}">
                    <a16:creationId xmlns:a16="http://schemas.microsoft.com/office/drawing/2014/main" id="{86EA8FAD-5BF8-4312-84E8-774BCEBB4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8219"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3" name="Freeform 28">
                <a:extLst>
                  <a:ext uri="{FF2B5EF4-FFF2-40B4-BE49-F238E27FC236}">
                    <a16:creationId xmlns:a16="http://schemas.microsoft.com/office/drawing/2014/main" id="{3464AF92-0BBD-433C-B88A-B18E00B14D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5303"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4" name="Freeform 30">
                <a:extLst>
                  <a:ext uri="{FF2B5EF4-FFF2-40B4-BE49-F238E27FC236}">
                    <a16:creationId xmlns:a16="http://schemas.microsoft.com/office/drawing/2014/main" id="{F4CE669E-8A98-4951-BC23-D1A03B0181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920553"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5" name="Freeform 43">
                <a:extLst>
                  <a:ext uri="{FF2B5EF4-FFF2-40B4-BE49-F238E27FC236}">
                    <a16:creationId xmlns:a16="http://schemas.microsoft.com/office/drawing/2014/main" id="{5BB7130C-3DF5-4615-BD83-A75F70091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34545"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6" name="Freeform 51">
                <a:extLst>
                  <a:ext uri="{FF2B5EF4-FFF2-40B4-BE49-F238E27FC236}">
                    <a16:creationId xmlns:a16="http://schemas.microsoft.com/office/drawing/2014/main" id="{EACB7AF9-EA00-4414-8437-3FDDB2E0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7514"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7" name="Freeform 52">
                <a:extLst>
                  <a:ext uri="{FF2B5EF4-FFF2-40B4-BE49-F238E27FC236}">
                    <a16:creationId xmlns:a16="http://schemas.microsoft.com/office/drawing/2014/main" id="{FC2519C3-3C5A-43C9-9ECF-D097278C18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604519"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8" name="Freeform 53">
                <a:extLst>
                  <a:ext uri="{FF2B5EF4-FFF2-40B4-BE49-F238E27FC236}">
                    <a16:creationId xmlns:a16="http://schemas.microsoft.com/office/drawing/2014/main" id="{62D72422-4E61-4321-BD7E-B56CC4B1A8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600"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9" name="Freeform 54">
                <a:extLst>
                  <a:ext uri="{FF2B5EF4-FFF2-40B4-BE49-F238E27FC236}">
                    <a16:creationId xmlns:a16="http://schemas.microsoft.com/office/drawing/2014/main" id="{05F207C0-A03D-4E9A-803E-D82A7BA7E5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447"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0" name="Freeform 55">
                <a:extLst>
                  <a:ext uri="{FF2B5EF4-FFF2-40B4-BE49-F238E27FC236}">
                    <a16:creationId xmlns:a16="http://schemas.microsoft.com/office/drawing/2014/main" id="{255DAFDD-E023-4FF2-A2A7-6F405C8FCB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460"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1" name="Freeform 56">
                <a:extLst>
                  <a:ext uri="{FF2B5EF4-FFF2-40B4-BE49-F238E27FC236}">
                    <a16:creationId xmlns:a16="http://schemas.microsoft.com/office/drawing/2014/main" id="{75169B61-B4D2-4C2A-BF18-EB0AC8DE6A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95156"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2" name="Freeform 57">
                <a:extLst>
                  <a:ext uri="{FF2B5EF4-FFF2-40B4-BE49-F238E27FC236}">
                    <a16:creationId xmlns:a16="http://schemas.microsoft.com/office/drawing/2014/main" id="{32FBF9CB-F983-4A89-A0D9-37056BB65B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1609"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3" name="Freeform 59">
                <a:extLst>
                  <a:ext uri="{FF2B5EF4-FFF2-40B4-BE49-F238E27FC236}">
                    <a16:creationId xmlns:a16="http://schemas.microsoft.com/office/drawing/2014/main" id="{F0884E69-5FA6-4C8C-A64C-DBB313AC2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1059"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4" name="Freeform 60">
                <a:extLst>
                  <a:ext uri="{FF2B5EF4-FFF2-40B4-BE49-F238E27FC236}">
                    <a16:creationId xmlns:a16="http://schemas.microsoft.com/office/drawing/2014/main" id="{ED1FD4E2-312B-48A6-9F17-2D0BD4CFB3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6290"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5" name="Freeform 61">
                <a:extLst>
                  <a:ext uri="{FF2B5EF4-FFF2-40B4-BE49-F238E27FC236}">
                    <a16:creationId xmlns:a16="http://schemas.microsoft.com/office/drawing/2014/main" id="{EA111918-CFCC-4C23-ADF2-ABCC68A7C5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2587"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6" name="Freeform 78">
                <a:extLst>
                  <a:ext uri="{FF2B5EF4-FFF2-40B4-BE49-F238E27FC236}">
                    <a16:creationId xmlns:a16="http://schemas.microsoft.com/office/drawing/2014/main" id="{7E5CA7B2-3753-4B7D-A722-D95342BB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1825"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7" name="Freeform 79">
                <a:extLst>
                  <a:ext uri="{FF2B5EF4-FFF2-40B4-BE49-F238E27FC236}">
                    <a16:creationId xmlns:a16="http://schemas.microsoft.com/office/drawing/2014/main" id="{CC9214A9-8EEB-41B0-83FB-80BEBD9652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4197"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8" name="Freeform 80">
                <a:extLst>
                  <a:ext uri="{FF2B5EF4-FFF2-40B4-BE49-F238E27FC236}">
                    <a16:creationId xmlns:a16="http://schemas.microsoft.com/office/drawing/2014/main" id="{33157A90-4AF1-4A40-8125-803407C021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856"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9" name="Freeform 81">
                <a:extLst>
                  <a:ext uri="{FF2B5EF4-FFF2-40B4-BE49-F238E27FC236}">
                    <a16:creationId xmlns:a16="http://schemas.microsoft.com/office/drawing/2014/main" id="{32D1FB24-5EA3-488F-913F-B3C1BB0367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1906"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0" name="Freeform 82">
                <a:extLst>
                  <a:ext uri="{FF2B5EF4-FFF2-40B4-BE49-F238E27FC236}">
                    <a16:creationId xmlns:a16="http://schemas.microsoft.com/office/drawing/2014/main" id="{58FC3262-B888-4936-87A0-9A494483A3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742"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1" name="Freeform 83">
                <a:extLst>
                  <a:ext uri="{FF2B5EF4-FFF2-40B4-BE49-F238E27FC236}">
                    <a16:creationId xmlns:a16="http://schemas.microsoft.com/office/drawing/2014/main" id="{127CA728-BAE0-47A3-B0CA-5EB4FD148E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2299"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2" name="Freeform 84">
                <a:extLst>
                  <a:ext uri="{FF2B5EF4-FFF2-40B4-BE49-F238E27FC236}">
                    <a16:creationId xmlns:a16="http://schemas.microsoft.com/office/drawing/2014/main" id="{0130CB83-550A-45A8-A9AB-0A9E134291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3315"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3" name="Freeform 86">
                <a:extLst>
                  <a:ext uri="{FF2B5EF4-FFF2-40B4-BE49-F238E27FC236}">
                    <a16:creationId xmlns:a16="http://schemas.microsoft.com/office/drawing/2014/main" id="{CAEE495A-5C27-457A-BD41-20611D5D02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3284"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4" name="Freeform 89">
                <a:extLst>
                  <a:ext uri="{FF2B5EF4-FFF2-40B4-BE49-F238E27FC236}">
                    <a16:creationId xmlns:a16="http://schemas.microsoft.com/office/drawing/2014/main" id="{BB1F32F7-014F-45A8-844E-56C76D98A7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087"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 name="Freeform 90">
                <a:extLst>
                  <a:ext uri="{FF2B5EF4-FFF2-40B4-BE49-F238E27FC236}">
                    <a16:creationId xmlns:a16="http://schemas.microsoft.com/office/drawing/2014/main" id="{0CF27E5B-05B7-44DF-94AE-4365D50B8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939"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 name="Freeform 105">
                <a:extLst>
                  <a:ext uri="{FF2B5EF4-FFF2-40B4-BE49-F238E27FC236}">
                    <a16:creationId xmlns:a16="http://schemas.microsoft.com/office/drawing/2014/main" id="{BEEE0FD8-81BE-4670-A0B1-FD1C19191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9346" y="198194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 name="Freeform 106">
                <a:extLst>
                  <a:ext uri="{FF2B5EF4-FFF2-40B4-BE49-F238E27FC236}">
                    <a16:creationId xmlns:a16="http://schemas.microsoft.com/office/drawing/2014/main" id="{9F9A6256-1F3C-46D5-8441-488BB1E8E4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8983" y="589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 name="Freeform 107">
                <a:extLst>
                  <a:ext uri="{FF2B5EF4-FFF2-40B4-BE49-F238E27FC236}">
                    <a16:creationId xmlns:a16="http://schemas.microsoft.com/office/drawing/2014/main" id="{BD9DB765-92D3-4BCB-918F-60D8DCDD74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4748" y="226901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 name="Freeform 108">
                <a:extLst>
                  <a:ext uri="{FF2B5EF4-FFF2-40B4-BE49-F238E27FC236}">
                    <a16:creationId xmlns:a16="http://schemas.microsoft.com/office/drawing/2014/main" id="{8AFA6628-0664-424D-905E-6FAE9FCFAA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6654" y="119891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 name="Freeform 109">
                <a:extLst>
                  <a:ext uri="{FF2B5EF4-FFF2-40B4-BE49-F238E27FC236}">
                    <a16:creationId xmlns:a16="http://schemas.microsoft.com/office/drawing/2014/main" id="{433F27B3-462C-45E8-A759-DE553E29A3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851" y="170023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 name="Freeform 110">
                <a:extLst>
                  <a:ext uri="{FF2B5EF4-FFF2-40B4-BE49-F238E27FC236}">
                    <a16:creationId xmlns:a16="http://schemas.microsoft.com/office/drawing/2014/main" id="{7EC57FD0-F081-4D0F-B32F-E1963A8DE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7" y="34123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 name="Freeform 111">
                <a:extLst>
                  <a:ext uri="{FF2B5EF4-FFF2-40B4-BE49-F238E27FC236}">
                    <a16:creationId xmlns:a16="http://schemas.microsoft.com/office/drawing/2014/main" id="{B268BB25-E444-4C92-83A1-E4D6F070DB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7906" y="142873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 name="Freeform 112">
                <a:extLst>
                  <a:ext uri="{FF2B5EF4-FFF2-40B4-BE49-F238E27FC236}">
                    <a16:creationId xmlns:a16="http://schemas.microsoft.com/office/drawing/2014/main" id="{9468C251-DE21-4B48-9BE9-25473D0F52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7409" y="91007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 name="Freeform 5">
                <a:extLst>
                  <a:ext uri="{FF2B5EF4-FFF2-40B4-BE49-F238E27FC236}">
                    <a16:creationId xmlns:a16="http://schemas.microsoft.com/office/drawing/2014/main" id="{69374DCE-92DD-446F-9C06-4FD9C171AB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3378"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 name="Freeform 6">
                <a:extLst>
                  <a:ext uri="{FF2B5EF4-FFF2-40B4-BE49-F238E27FC236}">
                    <a16:creationId xmlns:a16="http://schemas.microsoft.com/office/drawing/2014/main" id="{258E2296-D453-46D9-818C-D207E4968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84905"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6" name="Freeform 7">
                <a:extLst>
                  <a:ext uri="{FF2B5EF4-FFF2-40B4-BE49-F238E27FC236}">
                    <a16:creationId xmlns:a16="http://schemas.microsoft.com/office/drawing/2014/main" id="{48207F15-77EC-4A91-A365-6895A9C6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53335"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7" name="Freeform 8">
                <a:extLst>
                  <a:ext uri="{FF2B5EF4-FFF2-40B4-BE49-F238E27FC236}">
                    <a16:creationId xmlns:a16="http://schemas.microsoft.com/office/drawing/2014/main" id="{A96D38DB-9495-4DBE-BDB7-EB1595D381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1783"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8" name="Freeform 9">
                <a:extLst>
                  <a:ext uri="{FF2B5EF4-FFF2-40B4-BE49-F238E27FC236}">
                    <a16:creationId xmlns:a16="http://schemas.microsoft.com/office/drawing/2014/main" id="{29B258E2-CEDB-45A9-B556-32AC71C4F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49921"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9" name="Freeform 11">
                <a:extLst>
                  <a:ext uri="{FF2B5EF4-FFF2-40B4-BE49-F238E27FC236}">
                    <a16:creationId xmlns:a16="http://schemas.microsoft.com/office/drawing/2014/main" id="{2D586C45-5DFF-41ED-AEB9-8F3858E4EC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0282"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0" name="Freeform 12">
                <a:extLst>
                  <a:ext uri="{FF2B5EF4-FFF2-40B4-BE49-F238E27FC236}">
                    <a16:creationId xmlns:a16="http://schemas.microsoft.com/office/drawing/2014/main" id="{C9B4633B-7A14-4DFF-9B10-E15DE426C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2058"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1" name="Freeform 13">
                <a:extLst>
                  <a:ext uri="{FF2B5EF4-FFF2-40B4-BE49-F238E27FC236}">
                    <a16:creationId xmlns:a16="http://schemas.microsoft.com/office/drawing/2014/main" id="{587B182B-8E16-43A1-A782-893619FC2C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26523"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2" name="Freeform 14">
                <a:extLst>
                  <a:ext uri="{FF2B5EF4-FFF2-40B4-BE49-F238E27FC236}">
                    <a16:creationId xmlns:a16="http://schemas.microsoft.com/office/drawing/2014/main" id="{34A0BA23-5B00-44AE-AB93-135184C1AA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17163"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3" name="Freeform 16">
                <a:extLst>
                  <a:ext uri="{FF2B5EF4-FFF2-40B4-BE49-F238E27FC236}">
                    <a16:creationId xmlns:a16="http://schemas.microsoft.com/office/drawing/2014/main" id="{1A1CF6B8-FC28-43CA-8304-83BA2847C1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00898"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4" name="Freeform 17">
                <a:extLst>
                  <a:ext uri="{FF2B5EF4-FFF2-40B4-BE49-F238E27FC236}">
                    <a16:creationId xmlns:a16="http://schemas.microsoft.com/office/drawing/2014/main" id="{C79EB67D-4664-48CC-8DFA-137F563702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835877"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5" name="Freeform 21">
                <a:extLst>
                  <a:ext uri="{FF2B5EF4-FFF2-40B4-BE49-F238E27FC236}">
                    <a16:creationId xmlns:a16="http://schemas.microsoft.com/office/drawing/2014/main" id="{23820013-B618-4C4F-B57E-58DAA2828C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83868"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6" name="Freeform 25">
                <a:extLst>
                  <a:ext uri="{FF2B5EF4-FFF2-40B4-BE49-F238E27FC236}">
                    <a16:creationId xmlns:a16="http://schemas.microsoft.com/office/drawing/2014/main" id="{E350A463-C2A4-4D68-9E71-B512B0D19D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529"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7" name="Freeform 29">
                <a:extLst>
                  <a:ext uri="{FF2B5EF4-FFF2-40B4-BE49-F238E27FC236}">
                    <a16:creationId xmlns:a16="http://schemas.microsoft.com/office/drawing/2014/main" id="{BC57309A-FF5D-478A-88A0-A4BE3C684C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64751"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8" name="Freeform 31">
                <a:extLst>
                  <a:ext uri="{FF2B5EF4-FFF2-40B4-BE49-F238E27FC236}">
                    <a16:creationId xmlns:a16="http://schemas.microsoft.com/office/drawing/2014/main" id="{9F22C4B5-8A6E-47CB-B4D6-98B0D4BB16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3452"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9" name="Freeform 32">
                <a:extLst>
                  <a:ext uri="{FF2B5EF4-FFF2-40B4-BE49-F238E27FC236}">
                    <a16:creationId xmlns:a16="http://schemas.microsoft.com/office/drawing/2014/main" id="{7E92F052-D723-495D-868C-296410F5F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4632"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0" name="Freeform 33">
                <a:extLst>
                  <a:ext uri="{FF2B5EF4-FFF2-40B4-BE49-F238E27FC236}">
                    <a16:creationId xmlns:a16="http://schemas.microsoft.com/office/drawing/2014/main" id="{5C008CF1-8C78-4239-B052-0B5041EDC9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545"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1" name="Freeform 34">
                <a:extLst>
                  <a:ext uri="{FF2B5EF4-FFF2-40B4-BE49-F238E27FC236}">
                    <a16:creationId xmlns:a16="http://schemas.microsoft.com/office/drawing/2014/main" id="{539E6F42-09A7-4472-942C-C54A5D7C65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8475"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 name="Freeform 35">
                <a:extLst>
                  <a:ext uri="{FF2B5EF4-FFF2-40B4-BE49-F238E27FC236}">
                    <a16:creationId xmlns:a16="http://schemas.microsoft.com/office/drawing/2014/main" id="{6C96C72D-9D17-4980-A553-E066155613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74127"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 name="Freeform 36">
                <a:extLst>
                  <a:ext uri="{FF2B5EF4-FFF2-40B4-BE49-F238E27FC236}">
                    <a16:creationId xmlns:a16="http://schemas.microsoft.com/office/drawing/2014/main" id="{45D9847C-95CC-437A-95AF-49C1825718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 name="Freeform 37">
                <a:extLst>
                  <a:ext uri="{FF2B5EF4-FFF2-40B4-BE49-F238E27FC236}">
                    <a16:creationId xmlns:a16="http://schemas.microsoft.com/office/drawing/2014/main" id="{B9D8076A-CA26-41D6-AB76-ED1B86A8DD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8030"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 name="Freeform 38">
                <a:extLst>
                  <a:ext uri="{FF2B5EF4-FFF2-40B4-BE49-F238E27FC236}">
                    <a16:creationId xmlns:a16="http://schemas.microsoft.com/office/drawing/2014/main" id="{ACBF348E-212A-4EE2-A9C8-C65E1678CC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699"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 name="Freeform 39">
                <a:extLst>
                  <a:ext uri="{FF2B5EF4-FFF2-40B4-BE49-F238E27FC236}">
                    <a16:creationId xmlns:a16="http://schemas.microsoft.com/office/drawing/2014/main" id="{ADB6AE21-92E4-42D6-BC49-E087976C88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7807"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 name="Freeform 40">
                <a:extLst>
                  <a:ext uri="{FF2B5EF4-FFF2-40B4-BE49-F238E27FC236}">
                    <a16:creationId xmlns:a16="http://schemas.microsoft.com/office/drawing/2014/main" id="{2A48A234-019E-40CA-95FC-390D168D7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52771"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8" name="Freeform 41">
                <a:extLst>
                  <a:ext uri="{FF2B5EF4-FFF2-40B4-BE49-F238E27FC236}">
                    <a16:creationId xmlns:a16="http://schemas.microsoft.com/office/drawing/2014/main" id="{0F5FEA51-6853-4BF4-8461-79FD3DDA70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46264"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9" name="Freeform 42">
                <a:extLst>
                  <a:ext uri="{FF2B5EF4-FFF2-40B4-BE49-F238E27FC236}">
                    <a16:creationId xmlns:a16="http://schemas.microsoft.com/office/drawing/2014/main" id="{CE655D11-293F-4305-BCA0-196F3D049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4432"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0" name="Freeform 44">
                <a:extLst>
                  <a:ext uri="{FF2B5EF4-FFF2-40B4-BE49-F238E27FC236}">
                    <a16:creationId xmlns:a16="http://schemas.microsoft.com/office/drawing/2014/main" id="{416E183A-0D9C-4821-BD62-9CA648E963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38222"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1" name="Freeform 45">
                <a:extLst>
                  <a:ext uri="{FF2B5EF4-FFF2-40B4-BE49-F238E27FC236}">
                    <a16:creationId xmlns:a16="http://schemas.microsoft.com/office/drawing/2014/main" id="{1FA51AD8-7B74-41CF-9A6D-33643002F5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6071"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2" name="Freeform 46">
                <a:extLst>
                  <a:ext uri="{FF2B5EF4-FFF2-40B4-BE49-F238E27FC236}">
                    <a16:creationId xmlns:a16="http://schemas.microsoft.com/office/drawing/2014/main" id="{C297914E-981E-4D31-9A89-6A68EA2B47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65130"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3" name="Freeform 47">
                <a:extLst>
                  <a:ext uri="{FF2B5EF4-FFF2-40B4-BE49-F238E27FC236}">
                    <a16:creationId xmlns:a16="http://schemas.microsoft.com/office/drawing/2014/main" id="{C8FE7D07-2ACA-4830-BB98-FE568A1A41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23275"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4" name="Freeform 48">
                <a:extLst>
                  <a:ext uri="{FF2B5EF4-FFF2-40B4-BE49-F238E27FC236}">
                    <a16:creationId xmlns:a16="http://schemas.microsoft.com/office/drawing/2014/main" id="{D8C678D8-D159-48FE-BD0C-2C4A937ACB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8532"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5" name="Freeform 49">
                <a:extLst>
                  <a:ext uri="{FF2B5EF4-FFF2-40B4-BE49-F238E27FC236}">
                    <a16:creationId xmlns:a16="http://schemas.microsoft.com/office/drawing/2014/main" id="{29574B54-7600-4D46-BCE4-333BD9C7FF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17146"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6" name="Freeform 62">
                <a:extLst>
                  <a:ext uri="{FF2B5EF4-FFF2-40B4-BE49-F238E27FC236}">
                    <a16:creationId xmlns:a16="http://schemas.microsoft.com/office/drawing/2014/main" id="{71DFCCAC-BC4E-438E-847C-23F9ED6D86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8964"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7" name="Freeform 63">
                <a:extLst>
                  <a:ext uri="{FF2B5EF4-FFF2-40B4-BE49-F238E27FC236}">
                    <a16:creationId xmlns:a16="http://schemas.microsoft.com/office/drawing/2014/main" id="{04BC880B-F0A1-4F59-9595-F9757CEA3C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0322"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8" name="Freeform 64">
                <a:extLst>
                  <a:ext uri="{FF2B5EF4-FFF2-40B4-BE49-F238E27FC236}">
                    <a16:creationId xmlns:a16="http://schemas.microsoft.com/office/drawing/2014/main" id="{BDA2CAA7-50D4-45D1-9987-B04B1B2C9E9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273"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9" name="Freeform 65">
                <a:extLst>
                  <a:ext uri="{FF2B5EF4-FFF2-40B4-BE49-F238E27FC236}">
                    <a16:creationId xmlns:a16="http://schemas.microsoft.com/office/drawing/2014/main" id="{0205D403-CB96-4598-840E-C69BE0F85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8904"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 name="Freeform 66">
                <a:extLst>
                  <a:ext uri="{FF2B5EF4-FFF2-40B4-BE49-F238E27FC236}">
                    <a16:creationId xmlns:a16="http://schemas.microsoft.com/office/drawing/2014/main" id="{C87A8393-9E4F-46F4-8329-B4BA56FA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86"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 name="Freeform 67">
                <a:extLst>
                  <a:ext uri="{FF2B5EF4-FFF2-40B4-BE49-F238E27FC236}">
                    <a16:creationId xmlns:a16="http://schemas.microsoft.com/office/drawing/2014/main" id="{88BE4EC1-3B86-40F5-93A2-50EB4D167E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6866"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2" name="Freeform 68">
                <a:extLst>
                  <a:ext uri="{FF2B5EF4-FFF2-40B4-BE49-F238E27FC236}">
                    <a16:creationId xmlns:a16="http://schemas.microsoft.com/office/drawing/2014/main" id="{DAB31707-2BF8-45D1-A32F-9F5C0E30A4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4254"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3" name="Freeform 69">
                <a:extLst>
                  <a:ext uri="{FF2B5EF4-FFF2-40B4-BE49-F238E27FC236}">
                    <a16:creationId xmlns:a16="http://schemas.microsoft.com/office/drawing/2014/main" id="{9C8FA174-E0E4-49F2-A960-0BE48D3019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3511"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4" name="Freeform 70">
                <a:extLst>
                  <a:ext uri="{FF2B5EF4-FFF2-40B4-BE49-F238E27FC236}">
                    <a16:creationId xmlns:a16="http://schemas.microsoft.com/office/drawing/2014/main" id="{9C475233-7BEF-47BB-8A48-185AF3BE77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27724"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5" name="Freeform 71">
                <a:extLst>
                  <a:ext uri="{FF2B5EF4-FFF2-40B4-BE49-F238E27FC236}">
                    <a16:creationId xmlns:a16="http://schemas.microsoft.com/office/drawing/2014/main" id="{015728E8-62B6-4217-B383-43AA084AA6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5054"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6" name="Freeform 72">
                <a:extLst>
                  <a:ext uri="{FF2B5EF4-FFF2-40B4-BE49-F238E27FC236}">
                    <a16:creationId xmlns:a16="http://schemas.microsoft.com/office/drawing/2014/main" id="{77D689AF-C161-494D-A4B8-B746B0A7D0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1791"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7" name="Freeform 73">
                <a:extLst>
                  <a:ext uri="{FF2B5EF4-FFF2-40B4-BE49-F238E27FC236}">
                    <a16:creationId xmlns:a16="http://schemas.microsoft.com/office/drawing/2014/main" id="{9BD9C1D5-8CC9-4FD9-8775-C51FE208DB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6664"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8" name="Freeform 74">
                <a:extLst>
                  <a:ext uri="{FF2B5EF4-FFF2-40B4-BE49-F238E27FC236}">
                    <a16:creationId xmlns:a16="http://schemas.microsoft.com/office/drawing/2014/main" id="{BE04C179-888B-4E0C-AB31-0DAEEDF7F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616"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9" name="Freeform 75">
                <a:extLst>
                  <a:ext uri="{FF2B5EF4-FFF2-40B4-BE49-F238E27FC236}">
                    <a16:creationId xmlns:a16="http://schemas.microsoft.com/office/drawing/2014/main" id="{6B7C84F5-868D-4805-9F83-C8A345D3D5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9625"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0" name="Freeform 77">
                <a:extLst>
                  <a:ext uri="{FF2B5EF4-FFF2-40B4-BE49-F238E27FC236}">
                    <a16:creationId xmlns:a16="http://schemas.microsoft.com/office/drawing/2014/main" id="{B86694F4-707C-4741-BA22-5E0CDF61FB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44871"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1" name="Freeform 85">
                <a:extLst>
                  <a:ext uri="{FF2B5EF4-FFF2-40B4-BE49-F238E27FC236}">
                    <a16:creationId xmlns:a16="http://schemas.microsoft.com/office/drawing/2014/main" id="{268A4DA4-E5A8-4031-8FB8-C1359830DC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1130" y="6434597"/>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2" name="Freeform 87">
                <a:extLst>
                  <a:ext uri="{FF2B5EF4-FFF2-40B4-BE49-F238E27FC236}">
                    <a16:creationId xmlns:a16="http://schemas.microsoft.com/office/drawing/2014/main" id="{2CB62FF0-AEEA-45FC-9BD0-2D100F390C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8609" y="6657631"/>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3" name="Freeform 88">
                <a:extLst>
                  <a:ext uri="{FF2B5EF4-FFF2-40B4-BE49-F238E27FC236}">
                    <a16:creationId xmlns:a16="http://schemas.microsoft.com/office/drawing/2014/main" id="{753DCB44-0E85-4770-A989-F1B86F20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9170" y="5704047"/>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4" name="Freeform 91">
                <a:extLst>
                  <a:ext uri="{FF2B5EF4-FFF2-40B4-BE49-F238E27FC236}">
                    <a16:creationId xmlns:a16="http://schemas.microsoft.com/office/drawing/2014/main" id="{5DA00070-D353-48A9-AFBD-9305424EB7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8166" y="276408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5" name="Freeform 92">
                <a:extLst>
                  <a:ext uri="{FF2B5EF4-FFF2-40B4-BE49-F238E27FC236}">
                    <a16:creationId xmlns:a16="http://schemas.microsoft.com/office/drawing/2014/main" id="{FEF02EE7-A1CD-4F49-9BBC-4F845786BD6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7206" y="2420506"/>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6" name="Freeform 93">
                <a:extLst>
                  <a:ext uri="{FF2B5EF4-FFF2-40B4-BE49-F238E27FC236}">
                    <a16:creationId xmlns:a16="http://schemas.microsoft.com/office/drawing/2014/main" id="{D94FF856-CBC2-4F9B-8C88-0A61402F94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708" y="3285274"/>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7" name="Freeform 94">
                <a:extLst>
                  <a:ext uri="{FF2B5EF4-FFF2-40B4-BE49-F238E27FC236}">
                    <a16:creationId xmlns:a16="http://schemas.microsoft.com/office/drawing/2014/main" id="{AB7BC1C0-67DD-44B3-AEF8-3046B55C12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1814" y="5367453"/>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8" name="Freeform 95">
                <a:extLst>
                  <a:ext uri="{FF2B5EF4-FFF2-40B4-BE49-F238E27FC236}">
                    <a16:creationId xmlns:a16="http://schemas.microsoft.com/office/drawing/2014/main" id="{79D1FD88-FD27-4B5E-9EC2-911808A058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165" y="305586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9" name="Freeform 96">
                <a:extLst>
                  <a:ext uri="{FF2B5EF4-FFF2-40B4-BE49-F238E27FC236}">
                    <a16:creationId xmlns:a16="http://schemas.microsoft.com/office/drawing/2014/main" id="{C7DE49B6-A789-40DB-B057-37DCE5E41C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551" y="3575426"/>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0" name="Freeform 97">
                <a:extLst>
                  <a:ext uri="{FF2B5EF4-FFF2-40B4-BE49-F238E27FC236}">
                    <a16:creationId xmlns:a16="http://schemas.microsoft.com/office/drawing/2014/main" id="{5873829D-5204-48B1-8271-B803682D83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54863" y="478427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1" name="Freeform 98">
                <a:extLst>
                  <a:ext uri="{FF2B5EF4-FFF2-40B4-BE49-F238E27FC236}">
                    <a16:creationId xmlns:a16="http://schemas.microsoft.com/office/drawing/2014/main" id="{26F30F65-64C8-44FB-B6BD-0BBAFA3B7F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7348" y="4265818"/>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2" name="Freeform 99">
                <a:extLst>
                  <a:ext uri="{FF2B5EF4-FFF2-40B4-BE49-F238E27FC236}">
                    <a16:creationId xmlns:a16="http://schemas.microsoft.com/office/drawing/2014/main" id="{193BEA64-7498-46F1-85CC-A5C96EC98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40243" y="447367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3" name="Freeform 100">
                <a:extLst>
                  <a:ext uri="{FF2B5EF4-FFF2-40B4-BE49-F238E27FC236}">
                    <a16:creationId xmlns:a16="http://schemas.microsoft.com/office/drawing/2014/main" id="{B0C67838-49E2-4B6A-AC69-3A6B791DA6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9752" y="38942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4" name="Freeform 101">
                <a:extLst>
                  <a:ext uri="{FF2B5EF4-FFF2-40B4-BE49-F238E27FC236}">
                    <a16:creationId xmlns:a16="http://schemas.microsoft.com/office/drawing/2014/main" id="{49A20809-A2DD-4085-B78C-B4BA41E979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4469" y="510246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5" name="Freeform 102">
                <a:extLst>
                  <a:ext uri="{FF2B5EF4-FFF2-40B4-BE49-F238E27FC236}">
                    <a16:creationId xmlns:a16="http://schemas.microsoft.com/office/drawing/2014/main" id="{B775045C-37C7-4493-8D9C-9F99C55F0F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648" y="5662850"/>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6" name="Freeform 103">
                <a:extLst>
                  <a:ext uri="{FF2B5EF4-FFF2-40B4-BE49-F238E27FC236}">
                    <a16:creationId xmlns:a16="http://schemas.microsoft.com/office/drawing/2014/main" id="{A3BE9A7E-1BA8-46F8-B318-E2ECCBFDCF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73556" y="593327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7" name="Freeform 104">
                <a:extLst>
                  <a:ext uri="{FF2B5EF4-FFF2-40B4-BE49-F238E27FC236}">
                    <a16:creationId xmlns:a16="http://schemas.microsoft.com/office/drawing/2014/main" id="{5F1ADC58-BB04-4DC8-AABD-162D83F27F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9016" y="246418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8" name="Freeform 113">
                <a:extLst>
                  <a:ext uri="{FF2B5EF4-FFF2-40B4-BE49-F238E27FC236}">
                    <a16:creationId xmlns:a16="http://schemas.microsoft.com/office/drawing/2014/main" id="{F994FC45-8DC0-49B0-A05A-B2B1878F3E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0357" y="4852103"/>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9" name="Freeform 114">
                <a:extLst>
                  <a:ext uri="{FF2B5EF4-FFF2-40B4-BE49-F238E27FC236}">
                    <a16:creationId xmlns:a16="http://schemas.microsoft.com/office/drawing/2014/main" id="{B0DFE4B7-ABE2-4D83-A5BC-2100890C36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3761" y="361841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0" name="Freeform 115">
                <a:extLst>
                  <a:ext uri="{FF2B5EF4-FFF2-40B4-BE49-F238E27FC236}">
                    <a16:creationId xmlns:a16="http://schemas.microsoft.com/office/drawing/2014/main" id="{3875A6F5-143B-4099-A2BA-B42D029810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8048" y="428127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1" name="Freeform 117">
                <a:extLst>
                  <a:ext uri="{FF2B5EF4-FFF2-40B4-BE49-F238E27FC236}">
                    <a16:creationId xmlns:a16="http://schemas.microsoft.com/office/drawing/2014/main" id="{D55AA3FB-BBFD-48A5-A816-17F15A8BA1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365" y="597695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2" name="Freeform 118">
                <a:extLst>
                  <a:ext uri="{FF2B5EF4-FFF2-40B4-BE49-F238E27FC236}">
                    <a16:creationId xmlns:a16="http://schemas.microsoft.com/office/drawing/2014/main" id="{6069A188-5649-4675-BA50-263D06231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14781" y="6554638"/>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3" name="Freeform 119">
                <a:extLst>
                  <a:ext uri="{FF2B5EF4-FFF2-40B4-BE49-F238E27FC236}">
                    <a16:creationId xmlns:a16="http://schemas.microsoft.com/office/drawing/2014/main" id="{FC01152A-5489-44EF-B864-EC4DD7B316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01455" y="6286263"/>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4" name="Freeform 8">
                <a:extLst>
                  <a:ext uri="{FF2B5EF4-FFF2-40B4-BE49-F238E27FC236}">
                    <a16:creationId xmlns:a16="http://schemas.microsoft.com/office/drawing/2014/main" id="{D3CAA289-9C0C-490A-9768-49BBD637B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582287"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5" name="Freeform 8">
                <a:extLst>
                  <a:ext uri="{FF2B5EF4-FFF2-40B4-BE49-F238E27FC236}">
                    <a16:creationId xmlns:a16="http://schemas.microsoft.com/office/drawing/2014/main" id="{0ACB33D8-7879-498C-8BC7-4C4F6ECED2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82464" y="9710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6" name="Freeform 106">
                <a:extLst>
                  <a:ext uri="{FF2B5EF4-FFF2-40B4-BE49-F238E27FC236}">
                    <a16:creationId xmlns:a16="http://schemas.microsoft.com/office/drawing/2014/main" id="{A6BB204E-D937-4C4D-BCB6-DF9F7A4063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741618"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6" name="Freeform 8">
              <a:extLst>
                <a:ext uri="{FF2B5EF4-FFF2-40B4-BE49-F238E27FC236}">
                  <a16:creationId xmlns:a16="http://schemas.microsoft.com/office/drawing/2014/main" id="{EF447936-9AA6-4873-BD6B-3A7DBBCF4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3502" y="7475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Freeform 43">
              <a:extLst>
                <a:ext uri="{FF2B5EF4-FFF2-40B4-BE49-F238E27FC236}">
                  <a16:creationId xmlns:a16="http://schemas.microsoft.com/office/drawing/2014/main" id="{CC3E0D11-92C6-4141-B7C5-5B8BA0E40E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29875" y="6000711"/>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8" name="Freeform 51">
              <a:extLst>
                <a:ext uri="{FF2B5EF4-FFF2-40B4-BE49-F238E27FC236}">
                  <a16:creationId xmlns:a16="http://schemas.microsoft.com/office/drawing/2014/main" id="{CA82DB1A-E0D4-4D6D-A64A-868014C794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382" y="577584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52">
              <a:extLst>
                <a:ext uri="{FF2B5EF4-FFF2-40B4-BE49-F238E27FC236}">
                  <a16:creationId xmlns:a16="http://schemas.microsoft.com/office/drawing/2014/main" id="{79E9E5C1-D60A-4EA8-9C04-15595A7BB4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8609" y="64345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53">
              <a:extLst>
                <a:ext uri="{FF2B5EF4-FFF2-40B4-BE49-F238E27FC236}">
                  <a16:creationId xmlns:a16="http://schemas.microsoft.com/office/drawing/2014/main" id="{BAD910CD-D57C-45DA-8A9B-5E3CD57EA6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890" y="5548501"/>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54">
              <a:extLst>
                <a:ext uri="{FF2B5EF4-FFF2-40B4-BE49-F238E27FC236}">
                  <a16:creationId xmlns:a16="http://schemas.microsoft.com/office/drawing/2014/main" id="{5402826A-583C-4667-AEF8-DAA4269281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8217" y="6215713"/>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55">
              <a:extLst>
                <a:ext uri="{FF2B5EF4-FFF2-40B4-BE49-F238E27FC236}">
                  <a16:creationId xmlns:a16="http://schemas.microsoft.com/office/drawing/2014/main" id="{4E02EBB7-1EC6-4320-B9C9-64E237CB9C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6485" y="534869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56">
              <a:extLst>
                <a:ext uri="{FF2B5EF4-FFF2-40B4-BE49-F238E27FC236}">
                  <a16:creationId xmlns:a16="http://schemas.microsoft.com/office/drawing/2014/main" id="{C62D78D2-A229-4811-9BFA-43C28BC02A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9447" y="4515392"/>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57">
              <a:extLst>
                <a:ext uri="{FF2B5EF4-FFF2-40B4-BE49-F238E27FC236}">
                  <a16:creationId xmlns:a16="http://schemas.microsoft.com/office/drawing/2014/main" id="{50D562C1-4FFF-4863-9D92-339D7D867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0588" y="5114466"/>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59">
              <a:extLst>
                <a:ext uri="{FF2B5EF4-FFF2-40B4-BE49-F238E27FC236}">
                  <a16:creationId xmlns:a16="http://schemas.microsoft.com/office/drawing/2014/main" id="{49EA74AB-1F40-426C-9606-B571634E0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7517" y="6658744"/>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 name="Freeform 60">
              <a:extLst>
                <a:ext uri="{FF2B5EF4-FFF2-40B4-BE49-F238E27FC236}">
                  <a16:creationId xmlns:a16="http://schemas.microsoft.com/office/drawing/2014/main" id="{24E43341-2786-439A-990F-D4DA152990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50066" y="48125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7" name="Freeform 61">
              <a:extLst>
                <a:ext uri="{FF2B5EF4-FFF2-40B4-BE49-F238E27FC236}">
                  <a16:creationId xmlns:a16="http://schemas.microsoft.com/office/drawing/2014/main" id="{C301CB0C-1558-41B4-B70E-2CC306AB5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7683" y="492022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8" name="Freeform 78">
              <a:extLst>
                <a:ext uri="{FF2B5EF4-FFF2-40B4-BE49-F238E27FC236}">
                  <a16:creationId xmlns:a16="http://schemas.microsoft.com/office/drawing/2014/main" id="{9EFD2F56-A311-4A9C-98DB-DD899F8451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73283" y="6085341"/>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9" name="Freeform 79">
              <a:extLst>
                <a:ext uri="{FF2B5EF4-FFF2-40B4-BE49-F238E27FC236}">
                  <a16:creationId xmlns:a16="http://schemas.microsoft.com/office/drawing/2014/main" id="{EB1A7473-AA51-43BA-A524-59689C5D46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4838" y="5860009"/>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0" name="Freeform 80">
              <a:extLst>
                <a:ext uri="{FF2B5EF4-FFF2-40B4-BE49-F238E27FC236}">
                  <a16:creationId xmlns:a16="http://schemas.microsoft.com/office/drawing/2014/main" id="{515EE26E-DD80-4E28-A9E4-E3C1C95930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89291" y="562547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1" name="Freeform 81">
              <a:extLst>
                <a:ext uri="{FF2B5EF4-FFF2-40B4-BE49-F238E27FC236}">
                  <a16:creationId xmlns:a16="http://schemas.microsoft.com/office/drawing/2014/main" id="{6CA0BB20-E66B-4B1E-A334-03D3C79226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0291" y="45879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2" name="Freeform 82">
              <a:extLst>
                <a:ext uri="{FF2B5EF4-FFF2-40B4-BE49-F238E27FC236}">
                  <a16:creationId xmlns:a16="http://schemas.microsoft.com/office/drawing/2014/main" id="{927E0985-C47E-44F1-874C-8067B5FEEF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861" y="483161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3" name="Freeform 83">
              <a:extLst>
                <a:ext uri="{FF2B5EF4-FFF2-40B4-BE49-F238E27FC236}">
                  <a16:creationId xmlns:a16="http://schemas.microsoft.com/office/drawing/2014/main" id="{F9046F3A-DBB1-4C4D-8D5B-82B836FE4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19646" y="5058270"/>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4" name="Freeform 84">
              <a:extLst>
                <a:ext uri="{FF2B5EF4-FFF2-40B4-BE49-F238E27FC236}">
                  <a16:creationId xmlns:a16="http://schemas.microsoft.com/office/drawing/2014/main" id="{FE7EE438-DD14-4738-A241-20B943B35A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8630" y="627687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5" name="Freeform 86">
              <a:extLst>
                <a:ext uri="{FF2B5EF4-FFF2-40B4-BE49-F238E27FC236}">
                  <a16:creationId xmlns:a16="http://schemas.microsoft.com/office/drawing/2014/main" id="{CCD6D4A0-93F3-450E-855C-A0EABF8208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208" y="6707185"/>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6" name="Freeform 89">
              <a:extLst>
                <a:ext uri="{FF2B5EF4-FFF2-40B4-BE49-F238E27FC236}">
                  <a16:creationId xmlns:a16="http://schemas.microsoft.com/office/drawing/2014/main" id="{FFC49BA2-2C2F-4532-8C33-1DB7C24A9D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0314" y="533508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7" name="Freeform 90">
              <a:extLst>
                <a:ext uri="{FF2B5EF4-FFF2-40B4-BE49-F238E27FC236}">
                  <a16:creationId xmlns:a16="http://schemas.microsoft.com/office/drawing/2014/main" id="{B9C3E3E0-3543-4DB4-9553-C483590B4F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94500" y="4796228"/>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8" name="Freeform 105">
              <a:extLst>
                <a:ext uri="{FF2B5EF4-FFF2-40B4-BE49-F238E27FC236}">
                  <a16:creationId xmlns:a16="http://schemas.microsoft.com/office/drawing/2014/main" id="{D1611641-4970-4C93-B005-82D774C7A4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2851" y="480648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9" name="Freeform 106">
              <a:extLst>
                <a:ext uri="{FF2B5EF4-FFF2-40B4-BE49-F238E27FC236}">
                  <a16:creationId xmlns:a16="http://schemas.microsoft.com/office/drawing/2014/main" id="{40083E90-33FD-4861-8B17-340056901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418" y="619528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0" name="Freeform 107">
              <a:extLst>
                <a:ext uri="{FF2B5EF4-FFF2-40B4-BE49-F238E27FC236}">
                  <a16:creationId xmlns:a16="http://schemas.microsoft.com/office/drawing/2014/main" id="{94952852-5E0A-47E7-B0C6-F92962CC2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4157" y="4530841"/>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1" name="Freeform 108">
              <a:extLst>
                <a:ext uri="{FF2B5EF4-FFF2-40B4-BE49-F238E27FC236}">
                  <a16:creationId xmlns:a16="http://schemas.microsoft.com/office/drawing/2014/main" id="{3EA0ADD2-2C5C-4EBB-AC72-FE268D4C6A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75038" y="5591969"/>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2" name="Freeform 109">
              <a:extLst>
                <a:ext uri="{FF2B5EF4-FFF2-40B4-BE49-F238E27FC236}">
                  <a16:creationId xmlns:a16="http://schemas.microsoft.com/office/drawing/2014/main" id="{CCF7EDDF-9DA6-4F4F-A8D9-6F9D608F9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59054" y="509635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3" name="Freeform 110">
              <a:extLst>
                <a:ext uri="{FF2B5EF4-FFF2-40B4-BE49-F238E27FC236}">
                  <a16:creationId xmlns:a16="http://schemas.microsoft.com/office/drawing/2014/main" id="{B4ACE8BD-5655-44BC-9DD6-5791448B2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3" y="6425985"/>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4" name="Freeform 111">
              <a:extLst>
                <a:ext uri="{FF2B5EF4-FFF2-40B4-BE49-F238E27FC236}">
                  <a16:creationId xmlns:a16="http://schemas.microsoft.com/office/drawing/2014/main" id="{6C8B78B0-ADF5-4E39-8488-83382AF0DA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039" y="5365413"/>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5" name="Freeform 112">
              <a:extLst>
                <a:ext uri="{FF2B5EF4-FFF2-40B4-BE49-F238E27FC236}">
                  <a16:creationId xmlns:a16="http://schemas.microsoft.com/office/drawing/2014/main" id="{07597995-748E-4B55-A4B9-DF71D499FF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7829" y="58897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6" name="Freeform 32">
              <a:extLst>
                <a:ext uri="{FF2B5EF4-FFF2-40B4-BE49-F238E27FC236}">
                  <a16:creationId xmlns:a16="http://schemas.microsoft.com/office/drawing/2014/main" id="{28639BDB-3882-43F7-93C4-66E9F7E41D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021" y="3479196"/>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7" name="Freeform 33">
              <a:extLst>
                <a:ext uri="{FF2B5EF4-FFF2-40B4-BE49-F238E27FC236}">
                  <a16:creationId xmlns:a16="http://schemas.microsoft.com/office/drawing/2014/main" id="{8A0AF7DA-1B05-49CD-8367-3C63151C38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37018" y="241889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8" name="Freeform 34">
              <a:extLst>
                <a:ext uri="{FF2B5EF4-FFF2-40B4-BE49-F238E27FC236}">
                  <a16:creationId xmlns:a16="http://schemas.microsoft.com/office/drawing/2014/main" id="{9F93108D-4661-454E-8F6E-63F910B186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49926" y="1412594"/>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9" name="Freeform 35">
              <a:extLst>
                <a:ext uri="{FF2B5EF4-FFF2-40B4-BE49-F238E27FC236}">
                  <a16:creationId xmlns:a16="http://schemas.microsoft.com/office/drawing/2014/main" id="{87E22E6B-5EC7-473E-9BDF-DDAA9A6474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3732" y="1866166"/>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0" name="Freeform 36">
              <a:extLst>
                <a:ext uri="{FF2B5EF4-FFF2-40B4-BE49-F238E27FC236}">
                  <a16:creationId xmlns:a16="http://schemas.microsoft.com/office/drawing/2014/main" id="{CADF4DD2-27C7-454B-9F32-B2707E0FCC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731937"/>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1" name="Freeform 37">
              <a:extLst>
                <a:ext uri="{FF2B5EF4-FFF2-40B4-BE49-F238E27FC236}">
                  <a16:creationId xmlns:a16="http://schemas.microsoft.com/office/drawing/2014/main" id="{718D23B6-4347-4B9E-B3EF-A0A9A13EF3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89866" y="3699631"/>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2" name="Freeform 38">
              <a:extLst>
                <a:ext uri="{FF2B5EF4-FFF2-40B4-BE49-F238E27FC236}">
                  <a16:creationId xmlns:a16="http://schemas.microsoft.com/office/drawing/2014/main" id="{D1448697-37CA-47CF-8C3D-F2DF2383A7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69791" y="1911761"/>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3" name="Freeform 39">
              <a:extLst>
                <a:ext uri="{FF2B5EF4-FFF2-40B4-BE49-F238E27FC236}">
                  <a16:creationId xmlns:a16="http://schemas.microsoft.com/office/drawing/2014/main" id="{F5D8564C-C91F-4081-B3D0-99AC95260A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4138" y="165839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4" name="Freeform 40">
              <a:extLst>
                <a:ext uri="{FF2B5EF4-FFF2-40B4-BE49-F238E27FC236}">
                  <a16:creationId xmlns:a16="http://schemas.microsoft.com/office/drawing/2014/main" id="{E0DFDBCB-F6B7-4C88-8692-AA6C4631EE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5630" y="420169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5" name="Freeform 41">
              <a:extLst>
                <a:ext uri="{FF2B5EF4-FFF2-40B4-BE49-F238E27FC236}">
                  <a16:creationId xmlns:a16="http://schemas.microsoft.com/office/drawing/2014/main" id="{03DC3BAD-FDE4-4699-A9B7-0EAF537E3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2389" y="524409"/>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6" name="Freeform 42">
              <a:extLst>
                <a:ext uri="{FF2B5EF4-FFF2-40B4-BE49-F238E27FC236}">
                  <a16:creationId xmlns:a16="http://schemas.microsoft.com/office/drawing/2014/main" id="{74D2A2BB-B355-444B-A825-BC3124E74D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07663" y="63461"/>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7" name="Freeform 44">
              <a:extLst>
                <a:ext uri="{FF2B5EF4-FFF2-40B4-BE49-F238E27FC236}">
                  <a16:creationId xmlns:a16="http://schemas.microsoft.com/office/drawing/2014/main" id="{6BA13D45-647D-469B-A330-6A1E7C30C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3723" y="271573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8" name="Freeform 45">
              <a:extLst>
                <a:ext uri="{FF2B5EF4-FFF2-40B4-BE49-F238E27FC236}">
                  <a16:creationId xmlns:a16="http://schemas.microsoft.com/office/drawing/2014/main" id="{582FD052-32A0-4DE5-8E13-61623B628E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02582" y="1040316"/>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9" name="Freeform 46">
              <a:extLst>
                <a:ext uri="{FF2B5EF4-FFF2-40B4-BE49-F238E27FC236}">
                  <a16:creationId xmlns:a16="http://schemas.microsoft.com/office/drawing/2014/main" id="{B568485A-4DD9-45DC-A69C-52B08C6E99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76562" y="396907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0" name="Freeform 47">
              <a:extLst>
                <a:ext uri="{FF2B5EF4-FFF2-40B4-BE49-F238E27FC236}">
                  <a16:creationId xmlns:a16="http://schemas.microsoft.com/office/drawing/2014/main" id="{F0289B14-9A38-4873-B5E4-B2AF9B9F48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9991833" y="2953392"/>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1" name="Freeform 48">
              <a:extLst>
                <a:ext uri="{FF2B5EF4-FFF2-40B4-BE49-F238E27FC236}">
                  <a16:creationId xmlns:a16="http://schemas.microsoft.com/office/drawing/2014/main" id="{4DFB9DAA-1189-41D2-B2DA-A0C618361A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0754" y="318604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2" name="Freeform 49">
              <a:extLst>
                <a:ext uri="{FF2B5EF4-FFF2-40B4-BE49-F238E27FC236}">
                  <a16:creationId xmlns:a16="http://schemas.microsoft.com/office/drawing/2014/main" id="{CA0ECA5A-2C52-4A35-9066-80A01F7E08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018344" y="291930"/>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3" name="Freeform 62">
              <a:extLst>
                <a:ext uri="{FF2B5EF4-FFF2-40B4-BE49-F238E27FC236}">
                  <a16:creationId xmlns:a16="http://schemas.microsoft.com/office/drawing/2014/main" id="{3969E6EE-0CB6-4C99-A3B8-422FBD6D3A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03486" y="3855812"/>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4" name="Freeform 63">
              <a:extLst>
                <a:ext uri="{FF2B5EF4-FFF2-40B4-BE49-F238E27FC236}">
                  <a16:creationId xmlns:a16="http://schemas.microsoft.com/office/drawing/2014/main" id="{A2C89BE4-E8EA-4862-A49F-74E984B419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1370" y="2668238"/>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5" name="Freeform 64">
              <a:extLst>
                <a:ext uri="{FF2B5EF4-FFF2-40B4-BE49-F238E27FC236}">
                  <a16:creationId xmlns:a16="http://schemas.microsoft.com/office/drawing/2014/main" id="{78DD5330-374E-43EA-B7D6-10BA1F2762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37469" y="409882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6" name="Freeform 65">
              <a:extLst>
                <a:ext uri="{FF2B5EF4-FFF2-40B4-BE49-F238E27FC236}">
                  <a16:creationId xmlns:a16="http://schemas.microsoft.com/office/drawing/2014/main" id="{EBC8CDE9-3229-43F8-A3C1-47A48F36BB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2788" y="2976026"/>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7" name="Freeform 66">
              <a:extLst>
                <a:ext uri="{FF2B5EF4-FFF2-40B4-BE49-F238E27FC236}">
                  <a16:creationId xmlns:a16="http://schemas.microsoft.com/office/drawing/2014/main" id="{623FE43E-D941-409A-8679-EACA240146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259" y="1396948"/>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8" name="Freeform 67">
              <a:extLst>
                <a:ext uri="{FF2B5EF4-FFF2-40B4-BE49-F238E27FC236}">
                  <a16:creationId xmlns:a16="http://schemas.microsoft.com/office/drawing/2014/main" id="{1240FB87-B56D-42D4-BB5C-D35C7FB391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48495" y="2174398"/>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9" name="Freeform 68">
              <a:extLst>
                <a:ext uri="{FF2B5EF4-FFF2-40B4-BE49-F238E27FC236}">
                  <a16:creationId xmlns:a16="http://schemas.microsoft.com/office/drawing/2014/main" id="{0E8F864D-8E69-4D35-9BEA-5BC7B0319F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3642" y="35114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0" name="Freeform 69">
              <a:extLst>
                <a:ext uri="{FF2B5EF4-FFF2-40B4-BE49-F238E27FC236}">
                  <a16:creationId xmlns:a16="http://schemas.microsoft.com/office/drawing/2014/main" id="{961ED267-A8A8-4A92-AA7D-130EF69D79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5142" y="1114703"/>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1" name="Freeform 70">
              <a:extLst>
                <a:ext uri="{FF2B5EF4-FFF2-40B4-BE49-F238E27FC236}">
                  <a16:creationId xmlns:a16="http://schemas.microsoft.com/office/drawing/2014/main" id="{D73E611B-EF5E-4E4B-93BA-0BAD56982C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221" y="558865"/>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2" name="Freeform 71">
              <a:extLst>
                <a:ext uri="{FF2B5EF4-FFF2-40B4-BE49-F238E27FC236}">
                  <a16:creationId xmlns:a16="http://schemas.microsoft.com/office/drawing/2014/main" id="{6A5AADC7-B0CE-4F14-A4FE-B5F852D412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56891" y="1656570"/>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3" name="Freeform 72">
              <a:extLst>
                <a:ext uri="{FF2B5EF4-FFF2-40B4-BE49-F238E27FC236}">
                  <a16:creationId xmlns:a16="http://schemas.microsoft.com/office/drawing/2014/main" id="{150B1A56-3AEB-4922-A18D-15B3A9E911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0154" y="1883429"/>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4" name="Freeform 73">
              <a:extLst>
                <a:ext uri="{FF2B5EF4-FFF2-40B4-BE49-F238E27FC236}">
                  <a16:creationId xmlns:a16="http://schemas.microsoft.com/office/drawing/2014/main" id="{93CB2ECB-40C7-4CFF-8B96-49D84DBDED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5028" y="2389592"/>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5" name="Freeform 74">
              <a:extLst>
                <a:ext uri="{FF2B5EF4-FFF2-40B4-BE49-F238E27FC236}">
                  <a16:creationId xmlns:a16="http://schemas.microsoft.com/office/drawing/2014/main" id="{77082064-D677-4175-9DF3-4AAA29246B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81126" y="772588"/>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6" name="Freeform 75">
              <a:extLst>
                <a:ext uri="{FF2B5EF4-FFF2-40B4-BE49-F238E27FC236}">
                  <a16:creationId xmlns:a16="http://schemas.microsoft.com/office/drawing/2014/main" id="{793C90AC-25CB-4BA8-BA64-3BE8674DBA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194978" y="4360624"/>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7" name="Freeform 77">
              <a:extLst>
                <a:ext uri="{FF2B5EF4-FFF2-40B4-BE49-F238E27FC236}">
                  <a16:creationId xmlns:a16="http://schemas.microsoft.com/office/drawing/2014/main" id="{B559AEC6-6EB2-4DB6-AC71-4288F29C33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66692" y="31996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8" name="Freeform 85">
              <a:extLst>
                <a:ext uri="{FF2B5EF4-FFF2-40B4-BE49-F238E27FC236}">
                  <a16:creationId xmlns:a16="http://schemas.microsoft.com/office/drawing/2014/main" id="{FA44E75F-1E67-4CE5-9031-B51E54BBD4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4360" y="349754"/>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9" name="Freeform 87">
              <a:extLst>
                <a:ext uri="{FF2B5EF4-FFF2-40B4-BE49-F238E27FC236}">
                  <a16:creationId xmlns:a16="http://schemas.microsoft.com/office/drawing/2014/main" id="{5FAED826-72E1-4FD0-B991-CA76C09309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09792" y="13324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0" name="Freeform 88">
              <a:extLst>
                <a:ext uri="{FF2B5EF4-FFF2-40B4-BE49-F238E27FC236}">
                  <a16:creationId xmlns:a16="http://schemas.microsoft.com/office/drawing/2014/main" id="{84FB6649-2CD7-4260-B0FC-6D2AE035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7724" y="117088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1" name="Freeform 91">
              <a:extLst>
                <a:ext uri="{FF2B5EF4-FFF2-40B4-BE49-F238E27FC236}">
                  <a16:creationId xmlns:a16="http://schemas.microsoft.com/office/drawing/2014/main" id="{549A4CFC-747E-4FF8-B1CB-3878D0F67D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6185" y="4035772"/>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2" name="Freeform 92">
              <a:extLst>
                <a:ext uri="{FF2B5EF4-FFF2-40B4-BE49-F238E27FC236}">
                  <a16:creationId xmlns:a16="http://schemas.microsoft.com/office/drawing/2014/main" id="{926EB012-839E-4A90-8339-873848A70E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4991" y="43581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3" name="Freeform 93">
              <a:extLst>
                <a:ext uri="{FF2B5EF4-FFF2-40B4-BE49-F238E27FC236}">
                  <a16:creationId xmlns:a16="http://schemas.microsoft.com/office/drawing/2014/main" id="{6D11170A-0249-475C-8E0C-0B794CB951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88782" y="351703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4" name="Freeform 94">
              <a:extLst>
                <a:ext uri="{FF2B5EF4-FFF2-40B4-BE49-F238E27FC236}">
                  <a16:creationId xmlns:a16="http://schemas.microsoft.com/office/drawing/2014/main" id="{19D2AE1F-D795-4379-8688-1424DF2CB0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3042" y="1411186"/>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5" name="Freeform 95">
              <a:extLst>
                <a:ext uri="{FF2B5EF4-FFF2-40B4-BE49-F238E27FC236}">
                  <a16:creationId xmlns:a16="http://schemas.microsoft.com/office/drawing/2014/main" id="{5BBCD765-B709-48E1-83D4-A27FE1A93D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25073" y="37439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6" name="Freeform 96">
              <a:extLst>
                <a:ext uri="{FF2B5EF4-FFF2-40B4-BE49-F238E27FC236}">
                  <a16:creationId xmlns:a16="http://schemas.microsoft.com/office/drawing/2014/main" id="{EB89A6EA-89CC-47C5-B923-048A0F93A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443" y="319750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7" name="Freeform 97">
              <a:extLst>
                <a:ext uri="{FF2B5EF4-FFF2-40B4-BE49-F238E27FC236}">
                  <a16:creationId xmlns:a16="http://schemas.microsoft.com/office/drawing/2014/main" id="{70AB87C5-FC79-4517-89A3-88FB0D0416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174" y="2106723"/>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8" name="Freeform 98">
              <a:extLst>
                <a:ext uri="{FF2B5EF4-FFF2-40B4-BE49-F238E27FC236}">
                  <a16:creationId xmlns:a16="http://schemas.microsoft.com/office/drawing/2014/main" id="{374FDB0C-76EC-43C7-B107-3307B2AEF5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17760" y="253648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9" name="Freeform 99">
              <a:extLst>
                <a:ext uri="{FF2B5EF4-FFF2-40B4-BE49-F238E27FC236}">
                  <a16:creationId xmlns:a16="http://schemas.microsoft.com/office/drawing/2014/main" id="{4982B2F4-4898-4A23-BEC7-E2AD33BB0E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03085" y="22861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0" name="Freeform 100">
              <a:extLst>
                <a:ext uri="{FF2B5EF4-FFF2-40B4-BE49-F238E27FC236}">
                  <a16:creationId xmlns:a16="http://schemas.microsoft.com/office/drawing/2014/main" id="{AB2B45CE-3C84-4FE3-8409-31C49E8285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4851" y="289335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1" name="Freeform 101">
              <a:extLst>
                <a:ext uri="{FF2B5EF4-FFF2-40B4-BE49-F238E27FC236}">
                  <a16:creationId xmlns:a16="http://schemas.microsoft.com/office/drawing/2014/main" id="{48A088C2-5E77-4673-A7D7-8E46E7D3D5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30387" y="16973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2" name="Freeform 102">
              <a:extLst>
                <a:ext uri="{FF2B5EF4-FFF2-40B4-BE49-F238E27FC236}">
                  <a16:creationId xmlns:a16="http://schemas.microsoft.com/office/drawing/2014/main" id="{9642E919-6BCB-41DA-AAAE-3F123486DE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51044" y="1119054"/>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3" name="Freeform 103">
              <a:extLst>
                <a:ext uri="{FF2B5EF4-FFF2-40B4-BE49-F238E27FC236}">
                  <a16:creationId xmlns:a16="http://schemas.microsoft.com/office/drawing/2014/main" id="{5AA62CEA-121A-4FF6-8B2E-196D225C4A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48641" y="845367"/>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4" name="Freeform 104">
              <a:extLst>
                <a:ext uri="{FF2B5EF4-FFF2-40B4-BE49-F238E27FC236}">
                  <a16:creationId xmlns:a16="http://schemas.microsoft.com/office/drawing/2014/main" id="{E496206E-9EDD-47A7-BAD9-4460167BC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66993" y="441156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5" name="Freeform 113">
              <a:extLst>
                <a:ext uri="{FF2B5EF4-FFF2-40B4-BE49-F238E27FC236}">
                  <a16:creationId xmlns:a16="http://schemas.microsoft.com/office/drawing/2014/main" id="{9FD93BF0-96C1-4231-8230-3C1A33BBAB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2993" y="2020378"/>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6" name="Freeform 114">
              <a:extLst>
                <a:ext uri="{FF2B5EF4-FFF2-40B4-BE49-F238E27FC236}">
                  <a16:creationId xmlns:a16="http://schemas.microsoft.com/office/drawing/2014/main" id="{D7F3D675-753D-4312-87A9-040E98F8F7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3133" y="3257328"/>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7" name="Freeform 115">
              <a:extLst>
                <a:ext uri="{FF2B5EF4-FFF2-40B4-BE49-F238E27FC236}">
                  <a16:creationId xmlns:a16="http://schemas.microsoft.com/office/drawing/2014/main" id="{7D09B9D8-373A-417E-A5B0-8AEF1F237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8846" y="25944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8" name="Freeform 117">
              <a:extLst>
                <a:ext uri="{FF2B5EF4-FFF2-40B4-BE49-F238E27FC236}">
                  <a16:creationId xmlns:a16="http://schemas.microsoft.com/office/drawing/2014/main" id="{CBBBD0AC-7990-427B-BE17-2C8D66D559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0644" y="89879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9" name="Freeform 118">
              <a:extLst>
                <a:ext uri="{FF2B5EF4-FFF2-40B4-BE49-F238E27FC236}">
                  <a16:creationId xmlns:a16="http://schemas.microsoft.com/office/drawing/2014/main" id="{93003F2B-C96E-47B5-B7E2-E5B05ED4DD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7164" y="230530"/>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0" name="Freeform 119">
              <a:extLst>
                <a:ext uri="{FF2B5EF4-FFF2-40B4-BE49-F238E27FC236}">
                  <a16:creationId xmlns:a16="http://schemas.microsoft.com/office/drawing/2014/main" id="{C4F54194-E568-4482-9066-F67B8FF74B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34035" y="44423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1" name="Freeform 8">
              <a:extLst>
                <a:ext uri="{FF2B5EF4-FFF2-40B4-BE49-F238E27FC236}">
                  <a16:creationId xmlns:a16="http://schemas.microsoft.com/office/drawing/2014/main" id="{8F0F7188-5F84-4C7B-B78A-BF32127EA0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222620" y="651663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2" name="Freeform 8">
              <a:extLst>
                <a:ext uri="{FF2B5EF4-FFF2-40B4-BE49-F238E27FC236}">
                  <a16:creationId xmlns:a16="http://schemas.microsoft.com/office/drawing/2014/main" id="{4F8239CD-C1A6-4DD8-8B1D-FE18CE85E9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9481" y="669622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18" name="Picture 18" descr="Diagram&#10;&#10;Description automatically generated">
            <a:extLst>
              <a:ext uri="{FF2B5EF4-FFF2-40B4-BE49-F238E27FC236}">
                <a16:creationId xmlns:a16="http://schemas.microsoft.com/office/drawing/2014/main" id="{BBDCD1D7-E255-48F4-A5C8-4520EF928C18}"/>
              </a:ext>
            </a:extLst>
          </p:cNvPr>
          <p:cNvPicPr>
            <a:picLocks noGrp="1" noChangeAspect="1"/>
          </p:cNvPicPr>
          <p:nvPr>
            <p:ph idx="1"/>
          </p:nvPr>
        </p:nvPicPr>
        <p:blipFill>
          <a:blip r:embed="rId2"/>
          <a:stretch>
            <a:fillRect/>
          </a:stretch>
        </p:blipFill>
        <p:spPr>
          <a:xfrm>
            <a:off x="6464116" y="1245842"/>
            <a:ext cx="4472743" cy="4517695"/>
          </a:xfrm>
          <a:prstGeom prst="rect">
            <a:avLst/>
          </a:prstGeom>
        </p:spPr>
      </p:pic>
    </p:spTree>
    <p:extLst>
      <p:ext uri="{BB962C8B-B14F-4D97-AF65-F5344CB8AC3E}">
        <p14:creationId xmlns:p14="http://schemas.microsoft.com/office/powerpoint/2010/main" val="2937193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B3C598D-632F-4FF1-B68F-5B8BF3374776}"/>
              </a:ext>
            </a:extLst>
          </p:cNvPr>
          <p:cNvSpPr>
            <a:spLocks noGrp="1"/>
          </p:cNvSpPr>
          <p:nvPr>
            <p:ph idx="1"/>
          </p:nvPr>
        </p:nvSpPr>
        <p:spPr>
          <a:xfrm>
            <a:off x="762374" y="60450"/>
            <a:ext cx="10654803" cy="6744285"/>
          </a:xfrm>
        </p:spPr>
        <p:txBody>
          <a:bodyPr vert="horz" lIns="91440" tIns="45720" rIns="91440" bIns="45720" rtlCol="0" anchor="t">
            <a:normAutofit/>
          </a:bodyPr>
          <a:lstStyle/>
          <a:p>
            <a:r>
              <a:rPr lang="en-US" sz="1100" dirty="0">
                <a:latin typeface="Arial"/>
                <a:ea typeface="+mn-lt"/>
                <a:cs typeface="+mn-lt"/>
              </a:rPr>
              <a:t>What is digital collaboration tools?</a:t>
            </a:r>
            <a:endParaRPr lang="en-US" sz="1100">
              <a:latin typeface="Arial"/>
              <a:cs typeface="Arial"/>
            </a:endParaRPr>
          </a:p>
          <a:p>
            <a:pPr>
              <a:buClr>
                <a:srgbClr val="A2AFB5"/>
              </a:buClr>
            </a:pPr>
            <a:r>
              <a:rPr lang="en-US" sz="1100" dirty="0">
                <a:latin typeface="Arial"/>
                <a:ea typeface="+mn-lt"/>
                <a:cs typeface="+mn-lt"/>
              </a:rPr>
              <a:t>The use of digital tools for collaboration is known as digital collaboration.</a:t>
            </a:r>
            <a:endParaRPr lang="en-US" sz="1100">
              <a:latin typeface="Arial"/>
              <a:cs typeface="Arial"/>
            </a:endParaRPr>
          </a:p>
          <a:p>
            <a:pPr>
              <a:buClr>
                <a:srgbClr val="A2AFB5"/>
              </a:buClr>
            </a:pPr>
            <a:r>
              <a:rPr lang="en-US" sz="1100" dirty="0">
                <a:latin typeface="Arial"/>
                <a:ea typeface="+mn-lt"/>
                <a:cs typeface="+mn-lt"/>
              </a:rPr>
              <a:t>It connects a larger network of participants who can do far more than they could on their own, which is significantly different from traditional collaboration.</a:t>
            </a:r>
            <a:endParaRPr lang="en-US" sz="1100">
              <a:latin typeface="Arial"/>
              <a:cs typeface="Arial"/>
            </a:endParaRPr>
          </a:p>
          <a:p>
            <a:pPr>
              <a:buClr>
                <a:srgbClr val="A2AFB5"/>
              </a:buClr>
            </a:pPr>
            <a:r>
              <a:rPr lang="en-US" sz="1100" dirty="0">
                <a:latin typeface="Arial"/>
                <a:ea typeface="+mn-lt"/>
                <a:cs typeface="+mn-lt"/>
              </a:rPr>
              <a:t>What is most popular collaboration tool?</a:t>
            </a:r>
            <a:endParaRPr lang="en-US" sz="1100">
              <a:latin typeface="Arial"/>
              <a:cs typeface="Arial"/>
            </a:endParaRPr>
          </a:p>
          <a:p>
            <a:pPr>
              <a:buClr>
                <a:srgbClr val="A2AFB5"/>
              </a:buClr>
            </a:pPr>
            <a:r>
              <a:rPr lang="en-US" sz="1100" dirty="0">
                <a:latin typeface="Arial"/>
                <a:ea typeface="+mn-lt"/>
                <a:cs typeface="+mn-lt"/>
              </a:rPr>
              <a:t>The most popular collaboration tools is Microsoft Teams.</a:t>
            </a:r>
            <a:endParaRPr lang="en-US" sz="1100">
              <a:latin typeface="Arial"/>
              <a:cs typeface="Arial"/>
            </a:endParaRPr>
          </a:p>
          <a:p>
            <a:pPr>
              <a:buClr>
                <a:srgbClr val="A2AFB5"/>
              </a:buClr>
            </a:pPr>
            <a:r>
              <a:rPr lang="en-US" sz="1100" dirty="0">
                <a:latin typeface="Arial"/>
                <a:ea typeface="+mn-lt"/>
                <a:cs typeface="+mn-lt"/>
              </a:rPr>
              <a:t>Students' usage of Microsoft Teams as a collaborative knowledge building platform for a groups </a:t>
            </a:r>
            <a:r>
              <a:rPr lang="en-US" sz="1100" dirty="0" err="1">
                <a:latin typeface="Arial"/>
                <a:ea typeface="+mn-lt"/>
                <a:cs typeface="+mn-lt"/>
              </a:rPr>
              <a:t>ustainability</a:t>
            </a:r>
            <a:r>
              <a:rPr lang="en-US" sz="1100" dirty="0">
                <a:latin typeface="Arial"/>
                <a:ea typeface="+mn-lt"/>
                <a:cs typeface="+mn-lt"/>
              </a:rPr>
              <a:t> assessment assignment is the subject of this study.</a:t>
            </a:r>
            <a:endParaRPr lang="en-US" sz="1100">
              <a:latin typeface="Arial"/>
              <a:cs typeface="Arial"/>
            </a:endParaRPr>
          </a:p>
          <a:p>
            <a:pPr>
              <a:buClr>
                <a:srgbClr val="A2AFB5"/>
              </a:buClr>
            </a:pPr>
            <a:r>
              <a:rPr lang="en-US" sz="1100" dirty="0">
                <a:latin typeface="Arial"/>
                <a:ea typeface="+mn-lt"/>
                <a:cs typeface="+mn-lt"/>
              </a:rPr>
              <a:t>Scaffolding was built using Ashby's sustainability evaluation technique.</a:t>
            </a:r>
            <a:endParaRPr lang="en-US" sz="1100">
              <a:latin typeface="Arial"/>
              <a:cs typeface="Arial"/>
            </a:endParaRPr>
          </a:p>
          <a:p>
            <a:pPr>
              <a:buClr>
                <a:srgbClr val="A2AFB5"/>
              </a:buClr>
            </a:pPr>
            <a:r>
              <a:rPr lang="en-US" sz="1100" dirty="0">
                <a:latin typeface="Arial"/>
                <a:ea typeface="+mn-lt"/>
                <a:cs typeface="+mn-lt"/>
              </a:rPr>
              <a:t>Students' experiences using collaboration tools in the past, the activities students engaged in while working on the group project in MS Teams, self-</a:t>
            </a:r>
            <a:endParaRPr lang="en-US" sz="1100">
              <a:latin typeface="Arial"/>
              <a:cs typeface="Arial"/>
            </a:endParaRPr>
          </a:p>
          <a:p>
            <a:pPr>
              <a:buClr>
                <a:srgbClr val="A2AFB5"/>
              </a:buClr>
            </a:pPr>
            <a:r>
              <a:rPr lang="en-US" sz="1100" dirty="0">
                <a:latin typeface="Arial"/>
                <a:ea typeface="+mn-lt"/>
                <a:cs typeface="+mn-lt"/>
              </a:rPr>
              <a:t>assessment of collaborative abilities, comfort with giving, receiving, and sharing comments and feedback, assessment of the effectiveness of Ashby's sustainability assessment method in </a:t>
            </a:r>
            <a:r>
              <a:rPr lang="en-US" sz="1100" dirty="0" err="1">
                <a:latin typeface="Arial"/>
                <a:ea typeface="+mn-lt"/>
                <a:cs typeface="+mn-lt"/>
              </a:rPr>
              <a:t>develo</a:t>
            </a:r>
            <a:r>
              <a:rPr lang="en-US" sz="1100" dirty="0">
                <a:latin typeface="Arial"/>
                <a:ea typeface="+mn-lt"/>
                <a:cs typeface="+mn-lt"/>
              </a:rPr>
              <a:t> ping these abilities, and their overall assessment were all assessed using surveys (n= 16). Students evaluated their collaborative talents as good to exceptional, and they thought the </a:t>
            </a:r>
            <a:r>
              <a:rPr lang="en-US" sz="1100" dirty="0" err="1">
                <a:latin typeface="Arial"/>
                <a:ea typeface="+mn-lt"/>
                <a:cs typeface="+mn-lt"/>
              </a:rPr>
              <a:t>proje</a:t>
            </a:r>
            <a:r>
              <a:rPr lang="en-US" sz="1100" dirty="0">
                <a:latin typeface="Arial"/>
                <a:ea typeface="+mn-lt"/>
                <a:cs typeface="+mn-lt"/>
              </a:rPr>
              <a:t> </a:t>
            </a:r>
            <a:r>
              <a:rPr lang="en-US" sz="1100" dirty="0" err="1">
                <a:latin typeface="Arial"/>
                <a:ea typeface="+mn-lt"/>
                <a:cs typeface="+mn-lt"/>
              </a:rPr>
              <a:t>ct</a:t>
            </a:r>
            <a:r>
              <a:rPr lang="en-US" sz="1100" dirty="0">
                <a:latin typeface="Arial"/>
                <a:ea typeface="+mn-lt"/>
                <a:cs typeface="+mn-lt"/>
              </a:rPr>
              <a:t> helped them enhance those skills.</a:t>
            </a:r>
            <a:endParaRPr lang="en-US" sz="1100">
              <a:latin typeface="Arial"/>
              <a:cs typeface="Arial"/>
            </a:endParaRPr>
          </a:p>
          <a:p>
            <a:pPr>
              <a:buClr>
                <a:srgbClr val="A2AFB5"/>
              </a:buClr>
            </a:pPr>
            <a:r>
              <a:rPr lang="en-US" sz="1100" dirty="0">
                <a:latin typeface="Arial"/>
                <a:ea typeface="+mn-lt"/>
                <a:cs typeface="+mn-lt"/>
              </a:rPr>
              <a:t>Microsoft Teams has a number of distinct policies for managing user collaboration inside teams and channels.</a:t>
            </a:r>
            <a:endParaRPr lang="en-US" sz="1100">
              <a:latin typeface="Arial"/>
              <a:cs typeface="Arial"/>
            </a:endParaRPr>
          </a:p>
          <a:p>
            <a:pPr>
              <a:buClr>
                <a:srgbClr val="A2AFB5"/>
              </a:buClr>
            </a:pPr>
            <a:r>
              <a:rPr lang="en-US" sz="1100" dirty="0">
                <a:latin typeface="Arial"/>
                <a:ea typeface="+mn-lt"/>
                <a:cs typeface="+mn-lt"/>
              </a:rPr>
              <a:t>You can manage how users </a:t>
            </a:r>
            <a:r>
              <a:rPr lang="en-US" sz="1100" dirty="0" err="1">
                <a:latin typeface="Arial"/>
                <a:ea typeface="+mn-lt"/>
                <a:cs typeface="+mn-lt"/>
              </a:rPr>
              <a:t>utilise</a:t>
            </a:r>
            <a:r>
              <a:rPr lang="en-US" sz="1100" dirty="0">
                <a:latin typeface="Arial"/>
                <a:ea typeface="+mn-lt"/>
                <a:cs typeface="+mn-lt"/>
              </a:rPr>
              <a:t> chat, modify or delete their sent messages in discussions, and </a:t>
            </a:r>
            <a:r>
              <a:rPr lang="en-US" sz="1100" dirty="0" err="1">
                <a:latin typeface="Arial"/>
                <a:ea typeface="+mn-lt"/>
                <a:cs typeface="+mn-lt"/>
              </a:rPr>
              <a:t>customise</a:t>
            </a:r>
            <a:r>
              <a:rPr lang="en-US" sz="1100" dirty="0">
                <a:latin typeface="Arial"/>
                <a:ea typeface="+mn-lt"/>
                <a:cs typeface="+mn-lt"/>
              </a:rPr>
              <a:t> the collaboration capabilities and settings that they have access to.</a:t>
            </a:r>
            <a:endParaRPr lang="en-US" sz="1100">
              <a:latin typeface="Arial"/>
              <a:cs typeface="Arial"/>
            </a:endParaRPr>
          </a:p>
          <a:p>
            <a:pPr>
              <a:buClr>
                <a:srgbClr val="A2AFB5"/>
              </a:buClr>
            </a:pPr>
            <a:r>
              <a:rPr lang="en-US" sz="1100" dirty="0">
                <a:latin typeface="Arial"/>
                <a:ea typeface="+mn-lt"/>
                <a:cs typeface="+mn-lt"/>
              </a:rPr>
              <a:t>You may also use other administrative tools to efficiently manage the Microsoft Teams experience</a:t>
            </a:r>
            <a:endParaRPr lang="en-US" sz="1100">
              <a:latin typeface="Arial"/>
              <a:cs typeface="Arial"/>
            </a:endParaRPr>
          </a:p>
          <a:p>
            <a:pPr>
              <a:buClr>
                <a:srgbClr val="A2AFB5"/>
              </a:buClr>
            </a:pPr>
            <a:endParaRPr lang="en-US" dirty="0"/>
          </a:p>
        </p:txBody>
      </p:sp>
    </p:spTree>
    <p:extLst>
      <p:ext uri="{BB962C8B-B14F-4D97-AF65-F5344CB8AC3E}">
        <p14:creationId xmlns:p14="http://schemas.microsoft.com/office/powerpoint/2010/main" val="1412409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cture containing text, computer&#10;&#10;Description automatically generated">
            <a:extLst>
              <a:ext uri="{FF2B5EF4-FFF2-40B4-BE49-F238E27FC236}">
                <a16:creationId xmlns:a16="http://schemas.microsoft.com/office/drawing/2014/main" id="{0C900B6D-B592-4464-AEAD-A7149279BB18}"/>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4796" r="4796"/>
          <a:stretch/>
        </p:blipFill>
        <p:spPr/>
      </p:pic>
      <p:sp>
        <p:nvSpPr>
          <p:cNvPr id="4" name="Text Placeholder 3">
            <a:extLst>
              <a:ext uri="{FF2B5EF4-FFF2-40B4-BE49-F238E27FC236}">
                <a16:creationId xmlns:a16="http://schemas.microsoft.com/office/drawing/2014/main" id="{C1488689-E405-4D2D-828A-A7BF7A39199B}"/>
              </a:ext>
            </a:extLst>
          </p:cNvPr>
          <p:cNvSpPr>
            <a:spLocks noGrp="1"/>
          </p:cNvSpPr>
          <p:nvPr>
            <p:ph type="body" sz="half" idx="2"/>
          </p:nvPr>
        </p:nvSpPr>
        <p:spPr>
          <a:xfrm>
            <a:off x="969184" y="1438"/>
            <a:ext cx="5068048" cy="6687058"/>
          </a:xfrm>
        </p:spPr>
        <p:txBody>
          <a:bodyPr vert="horz" lIns="91440" tIns="45720" rIns="91440" bIns="45720" rtlCol="0" anchor="t">
            <a:normAutofit fontScale="92500" lnSpcReduction="20000"/>
          </a:bodyPr>
          <a:lstStyle/>
          <a:p>
            <a:pPr>
              <a:buChar char="•"/>
            </a:pPr>
            <a:r>
              <a:rPr lang="en-US" dirty="0">
                <a:ea typeface="+mn-lt"/>
                <a:cs typeface="+mn-lt"/>
              </a:rPr>
              <a:t>Within Office 365, Microsoft Teams serves as the hub for collaboration and communication. Microsoft Teams has evolved over time to include deep connections with your </a:t>
            </a:r>
            <a:r>
              <a:rPr lang="en-US" dirty="0" err="1">
                <a:ea typeface="+mn-lt"/>
                <a:cs typeface="+mn-lt"/>
              </a:rPr>
              <a:t>favourite</a:t>
            </a:r>
            <a:r>
              <a:rPr lang="en-US" dirty="0">
                <a:ea typeface="+mn-lt"/>
                <a:cs typeface="+mn-lt"/>
              </a:rPr>
              <a:t> Office programs as well as ways to connect with your internal business processes.</a:t>
            </a:r>
            <a:endParaRPr lang="en-US" dirty="0"/>
          </a:p>
          <a:p>
            <a:pPr>
              <a:buClr>
                <a:srgbClr val="A2AFB5"/>
              </a:buClr>
              <a:buChar char="•"/>
            </a:pPr>
            <a:r>
              <a:rPr lang="en-US" dirty="0">
                <a:ea typeface="+mn-lt"/>
                <a:cs typeface="+mn-lt"/>
              </a:rPr>
              <a:t>End users must grasp how to use Microsoft Teams' features in order for enterprises to fully enjoy it.</a:t>
            </a:r>
            <a:endParaRPr lang="en-US" dirty="0"/>
          </a:p>
          <a:p>
            <a:pPr>
              <a:buClr>
                <a:srgbClr val="A2AFB5"/>
              </a:buClr>
              <a:buChar char="•"/>
            </a:pPr>
            <a:r>
              <a:rPr lang="en-US" dirty="0">
                <a:ea typeface="+mn-lt"/>
                <a:cs typeface="+mn-lt"/>
              </a:rPr>
              <a:t>The ability to link colleagues, students and teachers, and consumers has never been more important as work environments shift from being in an office to including more remote working circumstances.</a:t>
            </a:r>
            <a:endParaRPr lang="en-US" dirty="0"/>
          </a:p>
          <a:p>
            <a:pPr>
              <a:buClr>
                <a:srgbClr val="A2AFB5"/>
              </a:buClr>
              <a:buChar char="•"/>
            </a:pPr>
            <a:r>
              <a:rPr lang="en-US" dirty="0">
                <a:ea typeface="+mn-lt"/>
                <a:cs typeface="+mn-lt"/>
              </a:rPr>
              <a:t>2.Using Microsoft Teams to improve class participation and learning</a:t>
            </a:r>
            <a:endParaRPr lang="en-US" dirty="0"/>
          </a:p>
          <a:p>
            <a:pPr>
              <a:buClr>
                <a:srgbClr val="A2AFB5"/>
              </a:buClr>
              <a:buChar char="•"/>
            </a:pPr>
            <a:r>
              <a:rPr lang="en-US" dirty="0">
                <a:ea typeface="+mn-lt"/>
                <a:cs typeface="+mn-lt"/>
              </a:rPr>
              <a:t>Microsoft Teams is a fantastic tool for virtual meetings, collaboration, and even class recording. It serves as a hub for all Office 365 programs, making it simple to upload videos to Stream (the </a:t>
            </a:r>
            <a:r>
              <a:rPr lang="en-US" dirty="0" err="1">
                <a:ea typeface="+mn-lt"/>
                <a:cs typeface="+mn-lt"/>
              </a:rPr>
              <a:t>organisations</a:t>
            </a:r>
            <a:r>
              <a:rPr lang="en-US" dirty="0">
                <a:ea typeface="+mn-lt"/>
                <a:cs typeface="+mn-lt"/>
              </a:rPr>
              <a:t> You Tube).</a:t>
            </a:r>
            <a:endParaRPr lang="en-US" dirty="0"/>
          </a:p>
          <a:p>
            <a:pPr>
              <a:buClr>
                <a:srgbClr val="A2AFB5"/>
              </a:buClr>
              <a:buChar char="•"/>
            </a:pPr>
            <a:r>
              <a:rPr lang="en-US" dirty="0">
                <a:ea typeface="+mn-lt"/>
                <a:cs typeface="+mn-lt"/>
              </a:rPr>
              <a:t>Working professionals who frequently miss class make up the majority to graduate classes.</a:t>
            </a:r>
            <a:endParaRPr lang="en-US" dirty="0"/>
          </a:p>
          <a:p>
            <a:pPr marL="285750" indent="-285750">
              <a:buClr>
                <a:srgbClr val="A2AFB5"/>
              </a:buClr>
              <a:buChar char="•"/>
            </a:pPr>
            <a:endParaRPr lang="en-US" dirty="0"/>
          </a:p>
        </p:txBody>
      </p:sp>
      <p:sp>
        <p:nvSpPr>
          <p:cNvPr id="6" name="TextBox 5">
            <a:extLst>
              <a:ext uri="{FF2B5EF4-FFF2-40B4-BE49-F238E27FC236}">
                <a16:creationId xmlns:a16="http://schemas.microsoft.com/office/drawing/2014/main" id="{0070EC43-7959-4628-9B9F-E5DDC994C75A}"/>
              </a:ext>
            </a:extLst>
          </p:cNvPr>
          <p:cNvSpPr txBox="1"/>
          <p:nvPr/>
        </p:nvSpPr>
        <p:spPr>
          <a:xfrm>
            <a:off x="5183188" y="5861050"/>
            <a:ext cx="6172200" cy="317500"/>
          </a:xfrm>
          <a:prstGeom prst="rect">
            <a:avLst/>
          </a:prstGeom>
        </p:spPr>
        <p:txBody>
          <a:bodyPr>
            <a:normAutofit fontScale="92500" lnSpcReduction="20000"/>
          </a:bodyPr>
          <a:lstStyle/>
          <a:p>
            <a:r>
              <a:rPr lang="en-US">
                <a:hlinkClick r:id="rId3"/>
              </a:rPr>
              <a:t>This Photo</a:t>
            </a:r>
            <a:r>
              <a:rPr lang="en-US"/>
              <a:t> by Unknown author is licensed under </a:t>
            </a:r>
            <a:r>
              <a:rPr lang="en-US">
                <a:hlinkClick r:id="rId4"/>
              </a:rPr>
              <a:t>CC BY</a:t>
            </a:r>
            <a:r>
              <a:rPr lang="en-US"/>
              <a:t>.</a:t>
            </a:r>
          </a:p>
        </p:txBody>
      </p:sp>
    </p:spTree>
    <p:extLst>
      <p:ext uri="{BB962C8B-B14F-4D97-AF65-F5344CB8AC3E}">
        <p14:creationId xmlns:p14="http://schemas.microsoft.com/office/powerpoint/2010/main" val="383460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a:extLst>
              <a:ext uri="{FF2B5EF4-FFF2-40B4-BE49-F238E27FC236}">
                <a16:creationId xmlns:a16="http://schemas.microsoft.com/office/drawing/2014/main" id="{5980A766-47EC-4AC9-8FA6-6B2B43D8E061}"/>
              </a:ext>
            </a:extLst>
          </p:cNvPr>
          <p:cNvPicPr>
            <a:picLocks noGrp="1" noChangeAspect="1"/>
          </p:cNvPicPr>
          <p:nvPr>
            <p:ph type="pic" idx="1"/>
          </p:nvPr>
        </p:nvPicPr>
        <p:blipFill rotWithShape="1">
          <a:blip r:embed="rId2">
            <a:extLst>
              <a:ext uri="{837473B0-CC2E-450A-ABE3-18F120FF3D39}">
                <a1611:picAttrSrcUrl xmlns:a1611="http://schemas.microsoft.com/office/drawing/2016/11/main" r:id="rId3"/>
              </a:ext>
            </a:extLst>
          </a:blip>
          <a:srcRect l="16722" r="16722"/>
          <a:stretch/>
        </p:blipFill>
        <p:spPr>
          <a:xfrm>
            <a:off x="6017074" y="987425"/>
            <a:ext cx="5338314" cy="4212267"/>
          </a:xfrm>
        </p:spPr>
      </p:pic>
      <p:sp>
        <p:nvSpPr>
          <p:cNvPr id="4" name="Text Placeholder 3">
            <a:extLst>
              <a:ext uri="{FF2B5EF4-FFF2-40B4-BE49-F238E27FC236}">
                <a16:creationId xmlns:a16="http://schemas.microsoft.com/office/drawing/2014/main" id="{FD7B6208-998D-4623-AB84-3A64310FD266}"/>
              </a:ext>
            </a:extLst>
          </p:cNvPr>
          <p:cNvSpPr>
            <a:spLocks noGrp="1"/>
          </p:cNvSpPr>
          <p:nvPr>
            <p:ph type="body" sz="half" idx="2"/>
          </p:nvPr>
        </p:nvSpPr>
        <p:spPr>
          <a:xfrm>
            <a:off x="1012316" y="1438"/>
            <a:ext cx="4478576" cy="6744568"/>
          </a:xfrm>
        </p:spPr>
        <p:txBody>
          <a:bodyPr vert="horz" lIns="91440" tIns="45720" rIns="91440" bIns="45720" rtlCol="0" anchor="t">
            <a:normAutofit fontScale="92500" lnSpcReduction="20000"/>
          </a:bodyPr>
          <a:lstStyle/>
          <a:p>
            <a:pPr marL="285750" indent="-285750">
              <a:buChar char="•"/>
            </a:pPr>
            <a:r>
              <a:rPr lang="en-US" dirty="0">
                <a:ea typeface="+mn-lt"/>
                <a:cs typeface="+mn-lt"/>
              </a:rPr>
              <a:t>Microsoft Teams likes to think of itself as a collaboration tool, with features like chat, full telephony, audio conferencing, online meetings, online video calling, and screen sharing, as well as document storage in SharePoint. Microsoft Teams provides all in one access to classes, meetings, assignments, files, and collaboration.</a:t>
            </a:r>
            <a:endParaRPr lang="en-US" dirty="0"/>
          </a:p>
          <a:p>
            <a:pPr marL="285750" indent="-285750">
              <a:buChar char="•"/>
            </a:pPr>
            <a:r>
              <a:rPr lang="en-US" dirty="0">
                <a:ea typeface="+mn-lt"/>
                <a:cs typeface="+mn-lt"/>
              </a:rPr>
              <a:t>As an option to collaborating with Zoom and Schoology. Students can </a:t>
            </a:r>
            <a:r>
              <a:rPr lang="en-US" dirty="0" err="1">
                <a:ea typeface="+mn-lt"/>
                <a:cs typeface="+mn-lt"/>
              </a:rPr>
              <a:t>utilise</a:t>
            </a:r>
            <a:r>
              <a:rPr lang="en-US" dirty="0">
                <a:ea typeface="+mn-lt"/>
                <a:cs typeface="+mn-lt"/>
              </a:rPr>
              <a:t> OneNote for note-</a:t>
            </a:r>
            <a:endParaRPr lang="en-US" dirty="0"/>
          </a:p>
          <a:p>
            <a:pPr marL="285750" indent="-285750">
              <a:buChar char="•"/>
            </a:pPr>
            <a:r>
              <a:rPr lang="en-US" dirty="0">
                <a:ea typeface="+mn-lt"/>
                <a:cs typeface="+mn-lt"/>
              </a:rPr>
              <a:t>taking in Teams, and they can share and collaborate using Office 365 products like Word, Excel, and PowerPoint.</a:t>
            </a:r>
            <a:endParaRPr lang="en-US" dirty="0"/>
          </a:p>
          <a:p>
            <a:pPr marL="285750" indent="-285750">
              <a:buChar char="•"/>
            </a:pPr>
            <a:r>
              <a:rPr lang="en-US" dirty="0">
                <a:ea typeface="+mn-lt"/>
                <a:cs typeface="+mn-lt"/>
              </a:rPr>
              <a:t>The issue is that in affluent schools, most students do not attend online classes on their PC and instead </a:t>
            </a:r>
            <a:r>
              <a:rPr lang="en-US" dirty="0" err="1">
                <a:ea typeface="+mn-lt"/>
                <a:cs typeface="+mn-lt"/>
              </a:rPr>
              <a:t>utilise</a:t>
            </a:r>
            <a:r>
              <a:rPr lang="en-US" dirty="0">
                <a:ea typeface="+mn-lt"/>
                <a:cs typeface="+mn-lt"/>
              </a:rPr>
              <a:t> their smart phone, which is more frequently than not an Apple </a:t>
            </a:r>
            <a:r>
              <a:rPr lang="en-US" dirty="0" err="1">
                <a:ea typeface="+mn-lt"/>
                <a:cs typeface="+mn-lt"/>
              </a:rPr>
              <a:t>i</a:t>
            </a:r>
            <a:r>
              <a:rPr lang="en-US" dirty="0">
                <a:ea typeface="+mn-lt"/>
                <a:cs typeface="+mn-lt"/>
              </a:rPr>
              <a:t>-phone. Students love the Line app because it is simple to use.</a:t>
            </a:r>
            <a:endParaRPr lang="en-US" dirty="0"/>
          </a:p>
          <a:p>
            <a:endParaRPr lang="en-US" dirty="0"/>
          </a:p>
        </p:txBody>
      </p:sp>
      <p:sp>
        <p:nvSpPr>
          <p:cNvPr id="6" name="TextBox 5">
            <a:extLst>
              <a:ext uri="{FF2B5EF4-FFF2-40B4-BE49-F238E27FC236}">
                <a16:creationId xmlns:a16="http://schemas.microsoft.com/office/drawing/2014/main" id="{95044784-12B3-41CC-B2A0-713E15DD14DF}"/>
              </a:ext>
            </a:extLst>
          </p:cNvPr>
          <p:cNvSpPr txBox="1"/>
          <p:nvPr/>
        </p:nvSpPr>
        <p:spPr>
          <a:xfrm>
            <a:off x="6017074" y="5861050"/>
            <a:ext cx="5338314" cy="188104"/>
          </a:xfrm>
          <a:prstGeom prst="rect">
            <a:avLst/>
          </a:prstGeom>
        </p:spPr>
        <p:txBody>
          <a:bodyPr>
            <a:normAutofit fontScale="40000" lnSpcReduction="20000"/>
          </a:bodyPr>
          <a:lstStyle/>
          <a:p>
            <a:r>
              <a:rPr lang="en-US">
                <a:hlinkClick r:id="rId3"/>
              </a:rPr>
              <a:t>This Photo</a:t>
            </a:r>
            <a:r>
              <a:rPr lang="en-US"/>
              <a:t> by Unknown author is licensed under </a:t>
            </a:r>
            <a:r>
              <a:rPr lang="en-US">
                <a:hlinkClick r:id="rId4"/>
              </a:rPr>
              <a:t>CC BY-SA</a:t>
            </a:r>
            <a:r>
              <a:rPr lang="en-US"/>
              <a:t>.</a:t>
            </a:r>
          </a:p>
        </p:txBody>
      </p:sp>
    </p:spTree>
    <p:extLst>
      <p:ext uri="{BB962C8B-B14F-4D97-AF65-F5344CB8AC3E}">
        <p14:creationId xmlns:p14="http://schemas.microsoft.com/office/powerpoint/2010/main" val="2325822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3B9BA-7353-4DE3-A132-4ECCBAB559E5}"/>
              </a:ext>
            </a:extLst>
          </p:cNvPr>
          <p:cNvSpPr>
            <a:spLocks noGrp="1"/>
          </p:cNvSpPr>
          <p:nvPr>
            <p:ph type="title"/>
          </p:nvPr>
        </p:nvSpPr>
        <p:spPr/>
        <p:txBody>
          <a:bodyPr/>
          <a:lstStyle/>
          <a:p>
            <a:pPr algn="ctr"/>
            <a:r>
              <a:rPr lang="en-US" i="1" u="sng" dirty="0">
                <a:ea typeface="+mj-lt"/>
                <a:cs typeface="+mj-lt"/>
              </a:rPr>
              <a:t>Advantages and Disadvantages</a:t>
            </a:r>
            <a:r>
              <a:rPr lang="en-US" dirty="0">
                <a:ea typeface="+mj-lt"/>
                <a:cs typeface="+mj-lt"/>
              </a:rPr>
              <a:t> </a:t>
            </a:r>
            <a:endParaRPr lang="en-US" dirty="0"/>
          </a:p>
        </p:txBody>
      </p:sp>
      <p:sp>
        <p:nvSpPr>
          <p:cNvPr id="3" name="Content Placeholder 2">
            <a:extLst>
              <a:ext uri="{FF2B5EF4-FFF2-40B4-BE49-F238E27FC236}">
                <a16:creationId xmlns:a16="http://schemas.microsoft.com/office/drawing/2014/main" id="{4DDEF890-5008-4EFA-90EE-89A221CA2A4C}"/>
              </a:ext>
            </a:extLst>
          </p:cNvPr>
          <p:cNvSpPr>
            <a:spLocks noGrp="1"/>
          </p:cNvSpPr>
          <p:nvPr>
            <p:ph sz="half" idx="1"/>
          </p:nvPr>
        </p:nvSpPr>
        <p:spPr/>
        <p:txBody>
          <a:bodyPr vert="horz" lIns="91440" tIns="45720" rIns="91440" bIns="45720" rtlCol="0" anchor="t">
            <a:normAutofit/>
          </a:bodyPr>
          <a:lstStyle/>
          <a:p>
            <a:pPr algn="ctr"/>
            <a:r>
              <a:rPr lang="en-US" sz="1400" b="1" i="1" u="sng" dirty="0">
                <a:latin typeface="Arial"/>
                <a:cs typeface="Arial"/>
              </a:rPr>
              <a:t>Advantages</a:t>
            </a:r>
          </a:p>
          <a:p>
            <a:pPr>
              <a:buClr>
                <a:srgbClr val="A2AFB5"/>
              </a:buClr>
            </a:pPr>
            <a:r>
              <a:rPr lang="en-US" sz="1400" dirty="0">
                <a:ea typeface="+mn-lt"/>
                <a:cs typeface="+mn-lt"/>
              </a:rPr>
              <a:t>Productivity gains and enriched communication. ...</a:t>
            </a:r>
            <a:endParaRPr lang="en-US" sz="1400" b="1" i="1" u="sng" dirty="0">
              <a:latin typeface="Arial"/>
              <a:cs typeface="Arial"/>
            </a:endParaRPr>
          </a:p>
          <a:p>
            <a:pPr>
              <a:buClr>
                <a:srgbClr val="A2AFB5"/>
              </a:buClr>
            </a:pPr>
            <a:r>
              <a:rPr lang="en-US" sz="1400" dirty="0">
                <a:ea typeface="+mn-lt"/>
                <a:cs typeface="+mn-lt"/>
              </a:rPr>
              <a:t>Better focus on your work. ...</a:t>
            </a:r>
            <a:endParaRPr lang="en-US" dirty="0"/>
          </a:p>
          <a:p>
            <a:pPr>
              <a:buClr>
                <a:srgbClr val="A2AFB5"/>
              </a:buClr>
            </a:pPr>
            <a:r>
              <a:rPr lang="en-US" sz="1400" dirty="0">
                <a:ea typeface="+mn-lt"/>
                <a:cs typeface="+mn-lt"/>
              </a:rPr>
              <a:t>Increased transparency. ...</a:t>
            </a:r>
            <a:endParaRPr lang="en-US" dirty="0"/>
          </a:p>
          <a:p>
            <a:pPr>
              <a:buClr>
                <a:srgbClr val="A2AFB5"/>
              </a:buClr>
            </a:pPr>
            <a:r>
              <a:rPr lang="en-US" sz="1400" dirty="0">
                <a:ea typeface="+mn-lt"/>
                <a:cs typeface="+mn-lt"/>
              </a:rPr>
              <a:t>Seamless move to a digital workplace. ...</a:t>
            </a:r>
            <a:endParaRPr lang="en-US" dirty="0"/>
          </a:p>
          <a:p>
            <a:pPr>
              <a:buClr>
                <a:srgbClr val="A2AFB5"/>
              </a:buClr>
            </a:pPr>
            <a:r>
              <a:rPr lang="en-US" sz="1400" dirty="0">
                <a:ea typeface="+mn-lt"/>
                <a:cs typeface="+mn-lt"/>
              </a:rPr>
              <a:t>New team members can more quickly get up to speed.</a:t>
            </a:r>
            <a:endParaRPr lang="en-US" sz="1400" b="1" i="1" u="sng" dirty="0">
              <a:latin typeface="Arial"/>
              <a:cs typeface="Arial"/>
            </a:endParaRPr>
          </a:p>
        </p:txBody>
      </p:sp>
      <p:sp>
        <p:nvSpPr>
          <p:cNvPr id="4" name="Content Placeholder 3">
            <a:extLst>
              <a:ext uri="{FF2B5EF4-FFF2-40B4-BE49-F238E27FC236}">
                <a16:creationId xmlns:a16="http://schemas.microsoft.com/office/drawing/2014/main" id="{739320E9-3F76-47A9-AA3D-6E7B9F0F1540}"/>
              </a:ext>
            </a:extLst>
          </p:cNvPr>
          <p:cNvSpPr>
            <a:spLocks noGrp="1"/>
          </p:cNvSpPr>
          <p:nvPr>
            <p:ph sz="half" idx="2"/>
          </p:nvPr>
        </p:nvSpPr>
        <p:spPr/>
        <p:txBody>
          <a:bodyPr vert="horz" lIns="91440" tIns="45720" rIns="91440" bIns="45720" rtlCol="0" anchor="t">
            <a:normAutofit/>
          </a:bodyPr>
          <a:lstStyle/>
          <a:p>
            <a:pPr algn="ctr"/>
            <a:r>
              <a:rPr lang="en-US" sz="1400" b="1" i="1" u="sng" dirty="0">
                <a:latin typeface="Arial"/>
                <a:cs typeface="Arial"/>
              </a:rPr>
              <a:t>Disadvantages</a:t>
            </a:r>
            <a:endParaRPr lang="en-US" sz="1400" b="1" i="1" u="sng">
              <a:latin typeface="Arial"/>
              <a:cs typeface="Arial"/>
            </a:endParaRPr>
          </a:p>
          <a:p>
            <a:pPr>
              <a:buClr>
                <a:srgbClr val="A2AFB5"/>
              </a:buClr>
            </a:pPr>
            <a:r>
              <a:rPr lang="en-US" sz="1400" dirty="0">
                <a:ea typeface="+mn-lt"/>
                <a:cs typeface="+mn-lt"/>
              </a:rPr>
              <a:t>Too many similar tools. The biggest stumbling stone for Microsoft Teams is, surprisingly, other Microsoft tools. ...</a:t>
            </a:r>
            <a:endParaRPr lang="en-US" sz="1400" b="1" i="1" u="sng" dirty="0">
              <a:latin typeface="Arial"/>
              <a:cs typeface="Arial"/>
            </a:endParaRPr>
          </a:p>
          <a:p>
            <a:pPr>
              <a:buClr>
                <a:srgbClr val="A2AFB5"/>
              </a:buClr>
            </a:pPr>
            <a:r>
              <a:rPr lang="en-US" sz="1400" dirty="0">
                <a:ea typeface="+mn-lt"/>
                <a:cs typeface="+mn-lt"/>
              </a:rPr>
              <a:t>Unnecessary storage consumption. ...</a:t>
            </a:r>
            <a:endParaRPr lang="en-US" dirty="0"/>
          </a:p>
          <a:p>
            <a:pPr>
              <a:buClr>
                <a:srgbClr val="A2AFB5"/>
              </a:buClr>
            </a:pPr>
            <a:r>
              <a:rPr lang="en-US" sz="1400" dirty="0">
                <a:ea typeface="+mn-lt"/>
                <a:cs typeface="+mn-lt"/>
              </a:rPr>
              <a:t>Increased security risk. ...</a:t>
            </a:r>
            <a:endParaRPr lang="en-US" dirty="0"/>
          </a:p>
          <a:p>
            <a:pPr>
              <a:buClr>
                <a:srgbClr val="A2AFB5"/>
              </a:buClr>
            </a:pPr>
            <a:r>
              <a:rPr lang="en-US" sz="1400" dirty="0">
                <a:ea typeface="+mn-lt"/>
                <a:cs typeface="+mn-lt"/>
              </a:rPr>
              <a:t>Lack of notifications. ...</a:t>
            </a:r>
            <a:endParaRPr lang="en-US" dirty="0"/>
          </a:p>
          <a:p>
            <a:pPr>
              <a:buClr>
                <a:srgbClr val="A2AFB5"/>
              </a:buClr>
            </a:pPr>
            <a:r>
              <a:rPr lang="en-US" sz="1400" dirty="0">
                <a:ea typeface="+mn-lt"/>
                <a:cs typeface="+mn-lt"/>
              </a:rPr>
              <a:t>A limited number of channels.</a:t>
            </a:r>
            <a:endParaRPr lang="en-US" dirty="0"/>
          </a:p>
          <a:p>
            <a:pPr>
              <a:buClr>
                <a:srgbClr val="A2AFB5"/>
              </a:buClr>
            </a:pPr>
            <a:endParaRPr lang="en-US" sz="1000" dirty="0">
              <a:latin typeface="Avenir Next LT Pro"/>
              <a:cs typeface="Arial"/>
            </a:endParaRPr>
          </a:p>
        </p:txBody>
      </p:sp>
    </p:spTree>
    <p:extLst>
      <p:ext uri="{BB962C8B-B14F-4D97-AF65-F5344CB8AC3E}">
        <p14:creationId xmlns:p14="http://schemas.microsoft.com/office/powerpoint/2010/main" val="1622398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B0F9E-35C9-4912-B756-A74B5E5C5B03}"/>
              </a:ext>
            </a:extLst>
          </p:cNvPr>
          <p:cNvSpPr>
            <a:spLocks noGrp="1"/>
          </p:cNvSpPr>
          <p:nvPr>
            <p:ph type="title"/>
          </p:nvPr>
        </p:nvSpPr>
        <p:spPr/>
        <p:txBody>
          <a:bodyPr/>
          <a:lstStyle/>
          <a:p>
            <a:pPr algn="ctr"/>
            <a:r>
              <a:rPr lang="en-US" u="sng" dirty="0"/>
              <a:t>RESEARCH LINKS </a:t>
            </a:r>
            <a:endParaRPr lang="en-US"/>
          </a:p>
        </p:txBody>
      </p:sp>
      <p:sp>
        <p:nvSpPr>
          <p:cNvPr id="3" name="Content Placeholder 2">
            <a:extLst>
              <a:ext uri="{FF2B5EF4-FFF2-40B4-BE49-F238E27FC236}">
                <a16:creationId xmlns:a16="http://schemas.microsoft.com/office/drawing/2014/main" id="{8E5DE1A4-A8B1-43ED-AD7E-466301336E47}"/>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https://link.springer.com/chapter/10.1007/978-1-4842-5875-0_1</a:t>
            </a:r>
            <a:endParaRPr lang="en-US">
              <a:ea typeface="+mn-lt"/>
              <a:cs typeface="+mn-lt"/>
            </a:endParaRPr>
          </a:p>
          <a:p>
            <a:pPr>
              <a:buClr>
                <a:srgbClr val="A2AFB5"/>
              </a:buClr>
            </a:pPr>
            <a:r>
              <a:rPr lang="en-US" dirty="0">
                <a:ea typeface="+mn-lt"/>
                <a:cs typeface="+mn-lt"/>
                <a:hlinkClick r:id="rId3"/>
              </a:rPr>
              <a:t>https://ojs.library.queensu.ca/index.php/PCEEA/article/view/13882</a:t>
            </a:r>
            <a:endParaRPr lang="en-US" dirty="0">
              <a:ea typeface="+mn-lt"/>
              <a:cs typeface="+mn-lt"/>
            </a:endParaRPr>
          </a:p>
          <a:p>
            <a:pPr>
              <a:buClr>
                <a:srgbClr val="A2AFB5"/>
              </a:buClr>
            </a:pPr>
            <a:r>
              <a:rPr lang="en-US" dirty="0">
                <a:ea typeface="+mn-lt"/>
                <a:cs typeface="+mn-lt"/>
                <a:hlinkClick r:id="rId4"/>
              </a:rPr>
              <a:t>https://link.springer.com/book/10.1007/978-1-4842-6898-8</a:t>
            </a:r>
          </a:p>
          <a:p>
            <a:pPr>
              <a:buClr>
                <a:srgbClr val="A2AFB5"/>
              </a:buClr>
            </a:pPr>
            <a:endParaRPr lang="en-US" dirty="0">
              <a:ea typeface="+mn-lt"/>
              <a:cs typeface="+mn-lt"/>
            </a:endParaRPr>
          </a:p>
        </p:txBody>
      </p:sp>
    </p:spTree>
    <p:extLst>
      <p:ext uri="{BB962C8B-B14F-4D97-AF65-F5344CB8AC3E}">
        <p14:creationId xmlns:p14="http://schemas.microsoft.com/office/powerpoint/2010/main" val="984574139"/>
      </p:ext>
    </p:extLst>
  </p:cSld>
  <p:clrMapOvr>
    <a:masterClrMapping/>
  </p:clrMapOvr>
</p:sld>
</file>

<file path=ppt/theme/theme1.xml><?xml version="1.0" encoding="utf-8"?>
<a:theme xmlns:a="http://schemas.openxmlformats.org/drawingml/2006/main" name="BohemianVTI">
  <a:themeElements>
    <a:clrScheme name="AnalogousFromRegularSeedRightStep">
      <a:dk1>
        <a:srgbClr val="000000"/>
      </a:dk1>
      <a:lt1>
        <a:srgbClr val="FFFFFF"/>
      </a:lt1>
      <a:dk2>
        <a:srgbClr val="203922"/>
      </a:dk2>
      <a:lt2>
        <a:srgbClr val="E2E6E8"/>
      </a:lt2>
      <a:accent1>
        <a:srgbClr val="C37D4D"/>
      </a:accent1>
      <a:accent2>
        <a:srgbClr val="B19D3B"/>
      </a:accent2>
      <a:accent3>
        <a:srgbClr val="91AA43"/>
      </a:accent3>
      <a:accent4>
        <a:srgbClr val="63B13B"/>
      </a:accent4>
      <a:accent5>
        <a:srgbClr val="48B851"/>
      </a:accent5>
      <a:accent6>
        <a:srgbClr val="3BB175"/>
      </a:accent6>
      <a:hlink>
        <a:srgbClr val="3E89BD"/>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Ecran lat</PresentationFormat>
  <Paragraphs>0</Paragraphs>
  <Slides>7</Slides>
  <Notes>0</Notes>
  <HiddenSlides>0</HiddenSlides>
  <MMClips>0</MMClips>
  <ScaleCrop>false</ScaleCrop>
  <HeadingPairs>
    <vt:vector size="4" baseType="variant">
      <vt:variant>
        <vt:lpstr>Temă</vt:lpstr>
      </vt:variant>
      <vt:variant>
        <vt:i4>1</vt:i4>
      </vt:variant>
      <vt:variant>
        <vt:lpstr>Titluri diapozitive</vt:lpstr>
      </vt:variant>
      <vt:variant>
        <vt:i4>7</vt:i4>
      </vt:variant>
    </vt:vector>
  </HeadingPairs>
  <TitlesOfParts>
    <vt:vector size="8" baseType="lpstr">
      <vt:lpstr>BohemianVTI</vt:lpstr>
      <vt:lpstr>Which digital tool is most  commonly used for collaboration at UWTSD</vt:lpstr>
      <vt:lpstr>Why should you join MS Teams today </vt:lpstr>
      <vt:lpstr>Prezentare PowerPoint</vt:lpstr>
      <vt:lpstr>Prezentare PowerPoint</vt:lpstr>
      <vt:lpstr>Prezentare PowerPoint</vt:lpstr>
      <vt:lpstr>Advantages and Disadvantages </vt:lpstr>
      <vt:lpstr>RESEARCH LINKS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Gheorghe Petre</cp:lastModifiedBy>
  <cp:revision>258</cp:revision>
  <dcterms:created xsi:type="dcterms:W3CDTF">2022-02-26T21:11:02Z</dcterms:created>
  <dcterms:modified xsi:type="dcterms:W3CDTF">2022-02-26T23:14:41Z</dcterms:modified>
</cp:coreProperties>
</file>