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17" autoAdjust="0"/>
    <p:restoredTop sz="94660"/>
  </p:normalViewPr>
  <p:slideViewPr>
    <p:cSldViewPr snapToGrid="0">
      <p:cViewPr varScale="1">
        <p:scale>
          <a:sx n="72" d="100"/>
          <a:sy n="72" d="100"/>
        </p:scale>
        <p:origin x="7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0ABA6-EAD3-4F93-B86B-965742508495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340991-E8A8-4D42-AE4E-BB17CF104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0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B12B7-E1B3-A24D-42FD-DD4C24ECD0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DAC89-F90D-C152-794C-7C17BAC4C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161E5-05C3-FF4E-00D1-FEEDB7A4E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33F96-A6AF-B0C8-70D1-09E2A368F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76BED-6A52-5A7B-90DE-A6C1FC0FA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8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2E418-3CFD-919A-791D-48646C657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19B90-F8E5-C40F-3A60-DA47E4F85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D58F5-733C-AB70-BD6E-3E18EC7D3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9D76F-5D8D-9DA5-AB4C-A0054EE8A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7D3BF-B04C-B2E9-20A6-C6BF7FA8C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323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F2DF8-ADE5-AF3C-254C-7417BFC4E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21D56B-DB9A-843E-71B4-8F5D6AC3D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C3D44-5EB3-7790-411D-D4F6C7F40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E4D3E-84C6-FB10-6ACB-225440082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BA366-DE9F-13F4-6A0D-54F0FC29C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191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499C2-D4AF-0ED7-99C3-5CFBA60E9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3D5A9-8320-70EE-C207-5976B1F8F8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DB0C7-DABC-8155-A92C-B2A5BA62D3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0371C-9D60-A8C9-4EAA-7B1E146EF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D8BCE1-AD66-AFFD-5241-B1EFF7A58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AE9340-0381-62C9-3E86-7D2FD31B4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845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46D3-E5A2-9ECB-DB54-352C5EEC9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A616F-AB1B-C5F9-9FC2-68BBC5166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8950B1-63AB-26E7-6936-98DD26B00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61967D-8740-218F-6602-9B8D55A7D2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B86EC-3AC7-9116-6F98-A0C1DD4A56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764583-617C-F37E-EEA1-80CA3C296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70BBBA-040F-5D8F-A7CF-2B0C04BF2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E92CC0-A695-F0A5-7459-0BBBF7DE9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359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C178C-AB70-9210-C549-951B0BD4E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1B9D86-B633-A517-4237-B659062B0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6EDCB-29FB-5294-F4EC-6E0C66A7C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7D9AB2-3CF7-D605-23EB-8EBA342E9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105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CDCD30-D18D-200C-13F7-6CB6057F0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9159C1-C992-3D03-F74B-C6C1F7A9D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3776A-E9E6-7EF4-6223-43BA10F80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37A0B-8CB2-3006-CEDA-858DBF48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001DE-535D-415E-ACBD-351D71A04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60E5D7-37CE-ADA1-44F4-36C1BA85F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B8B09-85D5-BF1D-FDED-432EABA71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C3B9E7-40AF-BD69-84E5-F2BF850DF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981F5-27E4-4552-2E75-641060DB9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83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970FF-4FF9-A8FD-1ABA-75D0ECBC1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25A753-FE7D-0DA5-9D70-7B9A60148F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E99F7-7D71-1A7A-0FDB-D482DA6BE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9B4ED-C3E6-EE8B-3B99-0228D357B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28D2CD-2A75-AACD-96D7-0DD9F9176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25589-C0CA-C6AA-C29D-5515CFA27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35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E31EF-9B06-8083-A008-FAA4152EB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16364B-AF09-3442-17FE-EEE26A443B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9E532-26F1-63B6-2CA6-61CB01A49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146FC-5A36-D176-B652-61650572B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43B47-D6DC-049F-BEE2-5BE753CB7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725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32F99C-954F-4763-65FB-77B7D91812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67BD46-48D9-6390-DCEF-D2C24B030D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B7F09-3DDF-369B-EEB0-775809CF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0B96F-CBB5-EC09-3829-DEAC1BE70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40BF1-6A7F-EAAF-13F1-94EDD60FA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8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14C8FE-9E1E-E94A-B14A-A5E41D40D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710A2-BD08-81FE-8B89-AB66118BC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E33C9-FA41-F011-A35C-943628E4D9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BD90-00B2-480A-A0DB-0EC5F3E1BE63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C715B-87B2-FB18-4AFF-0E203705B9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EABBE-A9FE-0E9B-7313-2088949E09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64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975" y="-1"/>
            <a:ext cx="9144000" cy="2900518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Impact of the modern Technology on Oxford University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00517"/>
            <a:ext cx="9144000" cy="1098395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Name: Digital Skills and Research methods</a:t>
            </a:r>
          </a:p>
          <a:p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University of Wales Trinity Saint David London </a:t>
            </a:r>
          </a:p>
          <a:p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01: Digital Skills and Research Method Power point Presentation</a:t>
            </a:r>
          </a:p>
          <a:p>
            <a:pPr algn="r"/>
            <a:r>
              <a:rPr lang="en-GB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Members Names: Pauline </a:t>
            </a:r>
            <a:r>
              <a:rPr lang="en-GB" sz="2000" b="1" dirty="0"/>
              <a:t>2133706</a:t>
            </a:r>
          </a:p>
          <a:p>
            <a:pPr algn="r"/>
            <a:r>
              <a:rPr lang="en-GB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Gisela 2131880</a:t>
            </a:r>
          </a:p>
          <a:p>
            <a:pPr algn="r"/>
            <a:r>
              <a:rPr lang="en-GB" sz="2000" b="1" dirty="0"/>
              <a:t>Jaqueline 2129206</a:t>
            </a:r>
          </a:p>
          <a:p>
            <a:pPr algn="r"/>
            <a:r>
              <a:rPr lang="en-GB" sz="2000" b="1" dirty="0"/>
              <a:t>Ciprian 2133856</a:t>
            </a: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9635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1266826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Background of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C9BEED-77BF-DCFC-C7FB-712B3F6EA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Jaqueline 2129206</a:t>
            </a:r>
          </a:p>
        </p:txBody>
      </p:sp>
    </p:spTree>
    <p:extLst>
      <p:ext uri="{BB962C8B-B14F-4D97-AF65-F5344CB8AC3E}">
        <p14:creationId xmlns:p14="http://schemas.microsoft.com/office/powerpoint/2010/main" val="2821703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1266826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Background of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F5D47E-FAC3-4A1A-AAF8-65A46BD2E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Jaqueline 2129206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2678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Challenges before Introducing the Technology 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3355E-BC91-7085-7DE2-887563A04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Ciprian 2133856</a:t>
            </a:r>
          </a:p>
        </p:txBody>
      </p:sp>
    </p:spTree>
    <p:extLst>
      <p:ext uri="{BB962C8B-B14F-4D97-AF65-F5344CB8AC3E}">
        <p14:creationId xmlns:p14="http://schemas.microsoft.com/office/powerpoint/2010/main" val="32866055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Challenges before Introducing the Technology 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D6A45C-7D60-496F-885D-1A0A45798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Ciprian 2133856</a:t>
            </a:r>
          </a:p>
        </p:txBody>
      </p:sp>
    </p:spTree>
    <p:extLst>
      <p:ext uri="{BB962C8B-B14F-4D97-AF65-F5344CB8AC3E}">
        <p14:creationId xmlns:p14="http://schemas.microsoft.com/office/powerpoint/2010/main" val="2173484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Challenges before Introducing the Technology 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B26451-F2D1-4F5B-B014-9F39A9CC7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Ciprian 2133856</a:t>
            </a:r>
          </a:p>
        </p:txBody>
      </p:sp>
    </p:spTree>
    <p:extLst>
      <p:ext uri="{BB962C8B-B14F-4D97-AF65-F5344CB8AC3E}">
        <p14:creationId xmlns:p14="http://schemas.microsoft.com/office/powerpoint/2010/main" val="1059667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The Impact of the Modern Technology–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technology has affect potential to revolutionize the traditional teaching and learning process.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can erase the barriers to teaching imposed by space and time and greatly expand access tom persistent learning.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Students should not be in the same place at the same time  to learn the ligates from a teacher for the moment.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Gisela 2131880</a:t>
            </a:r>
          </a:p>
        </p:txBody>
      </p:sp>
    </p:spTree>
    <p:extLst>
      <p:ext uri="{BB962C8B-B14F-4D97-AF65-F5344CB8AC3E}">
        <p14:creationId xmlns:p14="http://schemas.microsoft.com/office/powerpoint/2010/main" val="2319895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The Impact of the Modern Technology–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 gives students access to myriad online resources and encourages them to inquire and thereby become more.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Access to learning opportunities is at an unprecedented scale today due to technology.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 has also expand the possibilities for communication and participation.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Gisela 2131880</a:t>
            </a:r>
          </a:p>
        </p:txBody>
      </p:sp>
    </p:spTree>
    <p:extLst>
      <p:ext uri="{BB962C8B-B14F-4D97-AF65-F5344CB8AC3E}">
        <p14:creationId xmlns:p14="http://schemas.microsoft.com/office/powerpoint/2010/main" val="1413446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The Impact of the Modern Technology–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1-Immersive learning :is an experience training that uses virtual reality.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2-Gamification :it  makes the learning fun and interactive 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3-Accessible long-distance learning :it gives you flexibility ,high efficiency, better attendance and etc…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4-Personalizes education experience : it makes students motivated them self to learn. 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5-Student preferred :it increased engagement and empowerment.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6-A blended learning environment :the use of blended learning can promote active learning , the use of real-world scenarios, social learning ,and the application of understanding to new situations .Many blended learning tools allow teachers and instructors to track the progress of their students. 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7-Better engagement :it motivates to learn and get better grades .</a:t>
            </a: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Gisela 2131880</a:t>
            </a:r>
          </a:p>
        </p:txBody>
      </p:sp>
    </p:spTree>
    <p:extLst>
      <p:ext uri="{BB962C8B-B14F-4D97-AF65-F5344CB8AC3E}">
        <p14:creationId xmlns:p14="http://schemas.microsoft.com/office/powerpoint/2010/main" val="4002756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Learning from this case study–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Pauline 2133706</a:t>
            </a:r>
          </a:p>
        </p:txBody>
      </p:sp>
    </p:spTree>
    <p:extLst>
      <p:ext uri="{BB962C8B-B14F-4D97-AF65-F5344CB8AC3E}">
        <p14:creationId xmlns:p14="http://schemas.microsoft.com/office/powerpoint/2010/main" val="707244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Learning from this case study–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Pauline 2133706</a:t>
            </a:r>
          </a:p>
        </p:txBody>
      </p:sp>
    </p:spTree>
    <p:extLst>
      <p:ext uri="{BB962C8B-B14F-4D97-AF65-F5344CB8AC3E}">
        <p14:creationId xmlns:p14="http://schemas.microsoft.com/office/powerpoint/2010/main" val="2597653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361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Bahnschrift SemiBold</vt:lpstr>
      <vt:lpstr>Calibri</vt:lpstr>
      <vt:lpstr>Calibri Light</vt:lpstr>
      <vt:lpstr>Office Theme</vt:lpstr>
      <vt:lpstr>Impact of the modern Technology on Oxford University </vt:lpstr>
      <vt:lpstr>Background of Oxford University</vt:lpstr>
      <vt:lpstr>Background of Oxford University</vt:lpstr>
      <vt:lpstr>Challenges before Introducing the Technology – Oxford University</vt:lpstr>
      <vt:lpstr>Challenges before Introducing the Technology – Oxford University</vt:lpstr>
      <vt:lpstr>Challenges before Introducing the Technology – Oxford University</vt:lpstr>
      <vt:lpstr>The Impact of the Modern Technology– Oxford University</vt:lpstr>
      <vt:lpstr>The Impact of the Modern Technology– Oxford University</vt:lpstr>
      <vt:lpstr>The Impact of the Modern Technology– Oxford University</vt:lpstr>
      <vt:lpstr>Learning from this case study– Oxford University</vt:lpstr>
      <vt:lpstr>Learning from this case study– Oxford University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the modern Technology on Oxford University </dc:title>
  <dc:creator>Pauline Andrews</dc:creator>
  <cp:lastModifiedBy>Gisela Chavez Pozo (2131880)</cp:lastModifiedBy>
  <cp:revision>5</cp:revision>
  <dcterms:created xsi:type="dcterms:W3CDTF">2022-07-21T15:40:16Z</dcterms:created>
  <dcterms:modified xsi:type="dcterms:W3CDTF">2022-07-22T10:26:05Z</dcterms:modified>
</cp:coreProperties>
</file>