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5"/>
    <p:sldMasterId id="2147483662" r:id="rId6"/>
    <p:sldMasterId id="2147483665" r:id="rId7"/>
  </p:sldMasterIdLst>
  <p:notesMasterIdLst>
    <p:notesMasterId r:id="rId32"/>
  </p:notesMasterIdLst>
  <p:sldIdLst>
    <p:sldId id="256" r:id="rId8"/>
    <p:sldId id="293" r:id="rId9"/>
    <p:sldId id="266" r:id="rId10"/>
    <p:sldId id="292" r:id="rId11"/>
    <p:sldId id="291" r:id="rId12"/>
    <p:sldId id="294" r:id="rId13"/>
    <p:sldId id="285" r:id="rId14"/>
    <p:sldId id="286" r:id="rId15"/>
    <p:sldId id="287" r:id="rId16"/>
    <p:sldId id="302" r:id="rId17"/>
    <p:sldId id="303" r:id="rId18"/>
    <p:sldId id="300" r:id="rId19"/>
    <p:sldId id="301" r:id="rId20"/>
    <p:sldId id="304" r:id="rId21"/>
    <p:sldId id="305" r:id="rId22"/>
    <p:sldId id="306" r:id="rId23"/>
    <p:sldId id="314" r:id="rId24"/>
    <p:sldId id="296" r:id="rId25"/>
    <p:sldId id="307" r:id="rId26"/>
    <p:sldId id="308" r:id="rId27"/>
    <p:sldId id="299" r:id="rId28"/>
    <p:sldId id="312" r:id="rId29"/>
    <p:sldId id="313" r:id="rId30"/>
    <p:sldId id="277"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ADFF6E-54A3-4335-A1A0-7781B6BE3DA5}" v="1" dt="2022-09-28T10:30:51.2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79" autoAdjust="0"/>
    <p:restoredTop sz="82726" autoAdjust="0"/>
  </p:normalViewPr>
  <p:slideViewPr>
    <p:cSldViewPr>
      <p:cViewPr varScale="1">
        <p:scale>
          <a:sx n="130" d="100"/>
          <a:sy n="130" d="100"/>
        </p:scale>
        <p:origin x="144" y="96"/>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viewProps" Target="viewProps.xml"/><Relationship Id="rId7"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Master" Target="slideMasters/slideMaster1.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customXml" Target="../customXml/item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theme" Target="theme/theme1.xml"/><Relationship Id="rId8" Type="http://schemas.openxmlformats.org/officeDocument/2006/relationships/slide" Target="slides/slide1.xml"/></Relationships>
</file>

<file path=ppt/diagrams/_rels/data1.xml.rels><?xml version="1.0" encoding="UTF-8" standalone="yes"?>
<Relationships xmlns="http://schemas.openxmlformats.org/package/2006/relationships"><Relationship Id="rId3" Type="http://schemas.openxmlformats.org/officeDocument/2006/relationships/slide" Target="../slides/slide8.xml"/><Relationship Id="rId2" Type="http://schemas.openxmlformats.org/officeDocument/2006/relationships/slide" Target="../slides/slide5.xml"/><Relationship Id="rId1" Type="http://schemas.openxmlformats.org/officeDocument/2006/relationships/slide" Target="../slides/slide4.xml"/><Relationship Id="rId4" Type="http://schemas.openxmlformats.org/officeDocument/2006/relationships/slide" Target="../slides/slide7.xml"/></Relationships>
</file>

<file path=ppt/diagrams/_rels/data3.xml.rels><?xml version="1.0" encoding="UTF-8" standalone="yes"?>
<Relationships xmlns="http://schemas.openxmlformats.org/package/2006/relationships"><Relationship Id="rId3" Type="http://schemas.openxmlformats.org/officeDocument/2006/relationships/slide" Target="../slides/slide8.xml"/><Relationship Id="rId2" Type="http://schemas.openxmlformats.org/officeDocument/2006/relationships/slide" Target="../slides/slide5.xml"/><Relationship Id="rId1" Type="http://schemas.openxmlformats.org/officeDocument/2006/relationships/slide" Target="../slides/slide4.xml"/><Relationship Id="rId4"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8E0359-AA41-48A7-A7D8-555A70A13657}" type="doc">
      <dgm:prSet loTypeId="urn:microsoft.com/office/officeart/2005/8/layout/hierarchy3" loCatId="list" qsTypeId="urn:microsoft.com/office/officeart/2005/8/quickstyle/simple1" qsCatId="simple" csTypeId="urn:microsoft.com/office/officeart/2005/8/colors/colorful5" csCatId="colorful" phldr="1"/>
      <dgm:spPr/>
      <dgm:t>
        <a:bodyPr/>
        <a:lstStyle/>
        <a:p>
          <a:endParaRPr lang="en-GB"/>
        </a:p>
      </dgm:t>
    </dgm:pt>
    <dgm:pt modelId="{1384EBCD-F762-46F5-BAE8-9D15F9154491}">
      <dgm:prSet phldrT="[Text]"/>
      <dgm:spPr/>
      <dgm:t>
        <a:bodyPr/>
        <a:lstStyle/>
        <a:p>
          <a:r>
            <a:rPr lang="en-GB" dirty="0"/>
            <a:t>On Course Delivery</a:t>
          </a:r>
        </a:p>
      </dgm:t>
    </dgm:pt>
    <dgm:pt modelId="{6C564143-1D5E-4C66-B384-F38843366D52}" type="parTrans" cxnId="{7F9AF722-0AD7-431D-B944-B376C20776D7}">
      <dgm:prSet/>
      <dgm:spPr/>
      <dgm:t>
        <a:bodyPr/>
        <a:lstStyle/>
        <a:p>
          <a:endParaRPr lang="en-GB"/>
        </a:p>
      </dgm:t>
    </dgm:pt>
    <dgm:pt modelId="{81EC8F66-3D28-449C-930C-69085C61F1B5}" type="sibTrans" cxnId="{7F9AF722-0AD7-431D-B944-B376C20776D7}">
      <dgm:prSet/>
      <dgm:spPr/>
      <dgm:t>
        <a:bodyPr/>
        <a:lstStyle/>
        <a:p>
          <a:endParaRPr lang="en-GB"/>
        </a:p>
      </dgm:t>
    </dgm:pt>
    <dgm:pt modelId="{51369F24-06EF-4C9D-9E40-1E6F6829AE42}">
      <dgm:prSet phldrT="[Text]"/>
      <dgm:spPr/>
      <dgm:t>
        <a:bodyPr/>
        <a:lstStyle/>
        <a:p>
          <a:r>
            <a:rPr lang="en-GB" dirty="0"/>
            <a:t>Maths &amp; English</a:t>
          </a:r>
        </a:p>
      </dgm:t>
    </dgm:pt>
    <dgm:pt modelId="{C3E418FD-27BF-45E0-9191-A40DB6E88D89}" type="parTrans" cxnId="{125BA079-A106-4CFE-A253-FF8796354588}">
      <dgm:prSet/>
      <dgm:spPr/>
      <dgm:t>
        <a:bodyPr/>
        <a:lstStyle/>
        <a:p>
          <a:endParaRPr lang="en-GB"/>
        </a:p>
      </dgm:t>
    </dgm:pt>
    <dgm:pt modelId="{867562E9-2BCB-4176-A2A2-F37F834C0FCC}" type="sibTrans" cxnId="{125BA079-A106-4CFE-A253-FF8796354588}">
      <dgm:prSet/>
      <dgm:spPr/>
      <dgm:t>
        <a:bodyPr/>
        <a:lstStyle/>
        <a:p>
          <a:endParaRPr lang="en-GB"/>
        </a:p>
      </dgm:t>
    </dgm:pt>
    <dgm:pt modelId="{1AF73105-EC72-4780-BA92-7CC39E3880FF}">
      <dgm:prSet phldrT="[Text]"/>
      <dgm:spPr/>
      <dgm:t>
        <a:bodyPr/>
        <a:lstStyle/>
        <a:p>
          <a:r>
            <a:rPr lang="en-GB" dirty="0"/>
            <a:t>Degree</a:t>
          </a:r>
        </a:p>
      </dgm:t>
    </dgm:pt>
    <dgm:pt modelId="{A9988AD6-125B-4771-B58A-0D7513E49CE7}" type="parTrans" cxnId="{9ADBE53D-2352-40EF-88B8-81B9E29C80DA}">
      <dgm:prSet/>
      <dgm:spPr/>
      <dgm:t>
        <a:bodyPr/>
        <a:lstStyle/>
        <a:p>
          <a:endParaRPr lang="en-GB"/>
        </a:p>
      </dgm:t>
    </dgm:pt>
    <dgm:pt modelId="{50F1A8F1-98DC-459B-9A24-23A27F1DC356}" type="sibTrans" cxnId="{9ADBE53D-2352-40EF-88B8-81B9E29C80DA}">
      <dgm:prSet/>
      <dgm:spPr/>
      <dgm:t>
        <a:bodyPr/>
        <a:lstStyle/>
        <a:p>
          <a:endParaRPr lang="en-GB"/>
        </a:p>
      </dgm:t>
    </dgm:pt>
    <dgm:pt modelId="{EDDA2B2B-A017-403D-8124-E39601288E01}">
      <dgm:prSet phldrT="[Text]"/>
      <dgm:spPr/>
      <dgm:t>
        <a:bodyPr/>
        <a:lstStyle/>
        <a:p>
          <a:r>
            <a:rPr lang="en-GB" dirty="0"/>
            <a:t>Gateway</a:t>
          </a:r>
        </a:p>
      </dgm:t>
    </dgm:pt>
    <dgm:pt modelId="{43891656-6D6F-4834-82C1-F0A2B8C55467}" type="parTrans" cxnId="{2E95E903-8A7F-4DDB-A201-AA2724598C77}">
      <dgm:prSet/>
      <dgm:spPr/>
      <dgm:t>
        <a:bodyPr/>
        <a:lstStyle/>
        <a:p>
          <a:endParaRPr lang="en-GB"/>
        </a:p>
      </dgm:t>
    </dgm:pt>
    <dgm:pt modelId="{B1149653-2EA8-496D-A28A-8AB8568EA985}" type="sibTrans" cxnId="{2E95E903-8A7F-4DDB-A201-AA2724598C77}">
      <dgm:prSet/>
      <dgm:spPr/>
      <dgm:t>
        <a:bodyPr/>
        <a:lstStyle/>
        <a:p>
          <a:endParaRPr lang="en-GB"/>
        </a:p>
      </dgm:t>
    </dgm:pt>
    <dgm:pt modelId="{E7AA589D-48B1-49E9-92BF-F668F731D8F1}">
      <dgm:prSet phldrT="[Text]"/>
      <dgm:spPr/>
      <dgm:t>
        <a:bodyPr/>
        <a:lstStyle/>
        <a:p>
          <a:r>
            <a:rPr lang="en-GB" dirty="0"/>
            <a:t>Certificates</a:t>
          </a:r>
        </a:p>
      </dgm:t>
    </dgm:pt>
    <dgm:pt modelId="{1A4936B1-887A-4CE4-AA9A-761AC9911E6F}" type="parTrans" cxnId="{267BE901-82C4-4BE5-887D-C42C012B5525}">
      <dgm:prSet/>
      <dgm:spPr/>
      <dgm:t>
        <a:bodyPr/>
        <a:lstStyle/>
        <a:p>
          <a:endParaRPr lang="en-GB"/>
        </a:p>
      </dgm:t>
    </dgm:pt>
    <dgm:pt modelId="{0311F345-4DA0-432D-864A-942FCF00F825}" type="sibTrans" cxnId="{267BE901-82C4-4BE5-887D-C42C012B5525}">
      <dgm:prSet/>
      <dgm:spPr/>
      <dgm:t>
        <a:bodyPr/>
        <a:lstStyle/>
        <a:p>
          <a:endParaRPr lang="en-GB"/>
        </a:p>
      </dgm:t>
    </dgm:pt>
    <dgm:pt modelId="{BCAE1ACA-CBE0-4BA8-9E21-9694B5E6EBDA}">
      <dgm:prSet phldrT="[Text]"/>
      <dgm:spPr/>
      <dgm:t>
        <a:bodyPr/>
        <a:lstStyle/>
        <a:p>
          <a:r>
            <a:rPr lang="en-GB" dirty="0"/>
            <a:t>Employer Signoff</a:t>
          </a:r>
        </a:p>
      </dgm:t>
      <dgm:extLst>
        <a:ext uri="{E40237B7-FDA0-4F09-8148-C483321AD2D9}">
          <dgm14:cNvPr xmlns:dgm14="http://schemas.microsoft.com/office/drawing/2010/diagram" id="0" name="">
            <a:hlinkClick xmlns:r="http://schemas.openxmlformats.org/officeDocument/2006/relationships" r:id="rId1" action="ppaction://hlinksldjump"/>
          </dgm14:cNvPr>
        </a:ext>
      </dgm:extLst>
    </dgm:pt>
    <dgm:pt modelId="{5EDD65CC-77AF-4D45-960E-9A9092D14328}" type="parTrans" cxnId="{A4D915E4-4452-4628-B3FC-4D37923FA322}">
      <dgm:prSet/>
      <dgm:spPr/>
      <dgm:t>
        <a:bodyPr/>
        <a:lstStyle/>
        <a:p>
          <a:endParaRPr lang="en-GB"/>
        </a:p>
      </dgm:t>
    </dgm:pt>
    <dgm:pt modelId="{A241FFC8-EFE0-4E98-B572-AA3FC8772498}" type="sibTrans" cxnId="{A4D915E4-4452-4628-B3FC-4D37923FA322}">
      <dgm:prSet/>
      <dgm:spPr/>
      <dgm:t>
        <a:bodyPr/>
        <a:lstStyle/>
        <a:p>
          <a:endParaRPr lang="en-GB"/>
        </a:p>
      </dgm:t>
    </dgm:pt>
    <dgm:pt modelId="{F21D6512-36B4-420A-A7F7-E71C7633D0BD}">
      <dgm:prSet phldrT="[Text]"/>
      <dgm:spPr/>
      <dgm:t>
        <a:bodyPr/>
        <a:lstStyle/>
        <a:p>
          <a:r>
            <a:rPr lang="en-GB" dirty="0"/>
            <a:t>End Point Assessment</a:t>
          </a:r>
        </a:p>
      </dgm:t>
    </dgm:pt>
    <dgm:pt modelId="{069FC51D-7006-456A-A4B7-D6886A7C0298}" type="parTrans" cxnId="{2E980D52-EB61-4FD2-BFD3-D3861853DD75}">
      <dgm:prSet/>
      <dgm:spPr/>
      <dgm:t>
        <a:bodyPr/>
        <a:lstStyle/>
        <a:p>
          <a:endParaRPr lang="en-GB"/>
        </a:p>
      </dgm:t>
    </dgm:pt>
    <dgm:pt modelId="{D3016FC9-2E6B-473C-B2AD-7B3B585889EE}" type="sibTrans" cxnId="{2E980D52-EB61-4FD2-BFD3-D3861853DD75}">
      <dgm:prSet/>
      <dgm:spPr/>
      <dgm:t>
        <a:bodyPr/>
        <a:lstStyle/>
        <a:p>
          <a:endParaRPr lang="en-GB"/>
        </a:p>
      </dgm:t>
    </dgm:pt>
    <dgm:pt modelId="{A434EF26-6B91-4E6E-A70C-FE943F992139}">
      <dgm:prSet phldrT="[Text]"/>
      <dgm:spPr>
        <a:solidFill>
          <a:schemeClr val="accent2">
            <a:lumMod val="75000"/>
            <a:alpha val="90000"/>
          </a:schemeClr>
        </a:solidFill>
      </dgm:spPr>
      <dgm:t>
        <a:bodyPr/>
        <a:lstStyle/>
        <a:p>
          <a:r>
            <a:rPr lang="en-GB" dirty="0"/>
            <a:t>Viva</a:t>
          </a:r>
        </a:p>
      </dgm:t>
    </dgm:pt>
    <dgm:pt modelId="{AF0A7F36-0EA1-4693-8689-8E9117EFFA17}" type="parTrans" cxnId="{71FA917B-AD7E-47C0-9E8C-F8C20085B2BF}">
      <dgm:prSet/>
      <dgm:spPr/>
      <dgm:t>
        <a:bodyPr/>
        <a:lstStyle/>
        <a:p>
          <a:endParaRPr lang="en-GB"/>
        </a:p>
      </dgm:t>
    </dgm:pt>
    <dgm:pt modelId="{9F09B089-99C5-4E5D-BA13-318C0CFD1885}" type="sibTrans" cxnId="{71FA917B-AD7E-47C0-9E8C-F8C20085B2BF}">
      <dgm:prSet/>
      <dgm:spPr/>
      <dgm:t>
        <a:bodyPr/>
        <a:lstStyle/>
        <a:p>
          <a:endParaRPr lang="en-GB"/>
        </a:p>
      </dgm:t>
    </dgm:pt>
    <dgm:pt modelId="{404D1DB1-3D45-4634-8077-1075860DA359}">
      <dgm:prSet phldrT="[Text]"/>
      <dgm:spPr>
        <a:solidFill>
          <a:schemeClr val="accent2">
            <a:lumMod val="60000"/>
            <a:lumOff val="40000"/>
            <a:alpha val="90000"/>
          </a:schemeClr>
        </a:solidFill>
      </dgm:spPr>
      <dgm:t>
        <a:bodyPr/>
        <a:lstStyle/>
        <a:p>
          <a:r>
            <a:rPr lang="en-GB" dirty="0"/>
            <a:t>Written Submission</a:t>
          </a:r>
        </a:p>
      </dgm:t>
    </dgm:pt>
    <dgm:pt modelId="{2AD33B0C-A8F8-4747-8231-C47B157D5711}" type="parTrans" cxnId="{71ECE43D-2E38-4158-A3C7-7DAA41BC5101}">
      <dgm:prSet/>
      <dgm:spPr/>
      <dgm:t>
        <a:bodyPr/>
        <a:lstStyle/>
        <a:p>
          <a:endParaRPr lang="en-GB"/>
        </a:p>
      </dgm:t>
    </dgm:pt>
    <dgm:pt modelId="{26DD1552-6AA5-4D6B-B50A-7BBCE8F66A90}" type="sibTrans" cxnId="{71ECE43D-2E38-4158-A3C7-7DAA41BC5101}">
      <dgm:prSet/>
      <dgm:spPr/>
      <dgm:t>
        <a:bodyPr/>
        <a:lstStyle/>
        <a:p>
          <a:endParaRPr lang="en-GB"/>
        </a:p>
      </dgm:t>
    </dgm:pt>
    <dgm:pt modelId="{6EE99E3B-02B6-4147-94F7-EAF908AC5F24}">
      <dgm:prSet phldrT="[Text]"/>
      <dgm:spPr/>
      <dgm:t>
        <a:bodyPr/>
        <a:lstStyle/>
        <a:p>
          <a:r>
            <a:rPr lang="en-GB" dirty="0"/>
            <a:t>Work</a:t>
          </a:r>
        </a:p>
      </dgm:t>
    </dgm:pt>
    <dgm:pt modelId="{BC68560F-4DFF-4FD9-933E-244496DA3B4D}" type="parTrans" cxnId="{0CE8FE8A-0757-4369-BA7F-9B056C2BEB63}">
      <dgm:prSet/>
      <dgm:spPr/>
      <dgm:t>
        <a:bodyPr/>
        <a:lstStyle/>
        <a:p>
          <a:endParaRPr lang="en-GB"/>
        </a:p>
      </dgm:t>
    </dgm:pt>
    <dgm:pt modelId="{88E7F12B-2905-430F-A386-594C49B25A95}" type="sibTrans" cxnId="{0CE8FE8A-0757-4369-BA7F-9B056C2BEB63}">
      <dgm:prSet/>
      <dgm:spPr/>
      <dgm:t>
        <a:bodyPr/>
        <a:lstStyle/>
        <a:p>
          <a:endParaRPr lang="en-GB"/>
        </a:p>
      </dgm:t>
    </dgm:pt>
    <dgm:pt modelId="{E7C5ED2A-732D-4836-A516-23504A8ACB20}">
      <dgm:prSet phldrT="[Text]"/>
      <dgm:spPr/>
      <dgm:t>
        <a:bodyPr/>
        <a:lstStyle/>
        <a:p>
          <a:r>
            <a:rPr lang="en-GB" dirty="0"/>
            <a:t>Job Specific Training</a:t>
          </a:r>
        </a:p>
      </dgm:t>
    </dgm:pt>
    <dgm:pt modelId="{BF610676-967C-423C-99C8-36262AFBC832}" type="parTrans" cxnId="{2DC4F90B-503D-433E-94C5-CD03CFF471DC}">
      <dgm:prSet/>
      <dgm:spPr/>
      <dgm:t>
        <a:bodyPr/>
        <a:lstStyle/>
        <a:p>
          <a:endParaRPr lang="en-GB"/>
        </a:p>
      </dgm:t>
    </dgm:pt>
    <dgm:pt modelId="{4B6016C3-BB85-4F35-9871-374A4619D3AC}" type="sibTrans" cxnId="{2DC4F90B-503D-433E-94C5-CD03CFF471DC}">
      <dgm:prSet/>
      <dgm:spPr/>
      <dgm:t>
        <a:bodyPr/>
        <a:lstStyle/>
        <a:p>
          <a:endParaRPr lang="en-GB"/>
        </a:p>
      </dgm:t>
    </dgm:pt>
    <dgm:pt modelId="{1E3270E7-26B6-4330-93C3-A3A12869DC77}">
      <dgm:prSet phldrT="[Text]"/>
      <dgm:spPr/>
      <dgm:t>
        <a:bodyPr/>
        <a:lstStyle/>
        <a:p>
          <a:r>
            <a:rPr lang="en-GB" dirty="0"/>
            <a:t>Consent</a:t>
          </a:r>
        </a:p>
      </dgm:t>
      <dgm:extLst>
        <a:ext uri="{E40237B7-FDA0-4F09-8148-C483321AD2D9}">
          <dgm14:cNvPr xmlns:dgm14="http://schemas.microsoft.com/office/drawing/2010/diagram" id="0" name="">
            <a:hlinkClick xmlns:r="http://schemas.openxmlformats.org/officeDocument/2006/relationships" r:id="rId2" action="ppaction://hlinksldjump"/>
          </dgm14:cNvPr>
        </a:ext>
      </dgm:extLst>
    </dgm:pt>
    <dgm:pt modelId="{1EF4AD01-23B1-4E8E-BB9E-9A8057AD0FB3}" type="parTrans" cxnId="{F378C3FB-368F-4F0F-8006-1CB68F561F0E}">
      <dgm:prSet/>
      <dgm:spPr/>
      <dgm:t>
        <a:bodyPr/>
        <a:lstStyle/>
        <a:p>
          <a:endParaRPr lang="en-GB"/>
        </a:p>
      </dgm:t>
    </dgm:pt>
    <dgm:pt modelId="{03BDEFE9-8E36-404F-A649-9025EEBC2C68}" type="sibTrans" cxnId="{F378C3FB-368F-4F0F-8006-1CB68F561F0E}">
      <dgm:prSet/>
      <dgm:spPr/>
      <dgm:t>
        <a:bodyPr/>
        <a:lstStyle/>
        <a:p>
          <a:endParaRPr lang="en-GB"/>
        </a:p>
      </dgm:t>
    </dgm:pt>
    <dgm:pt modelId="{2F3D8E7D-D0E5-4006-96E9-784F9129CE82}">
      <dgm:prSet phldrT="[Text]"/>
      <dgm:spPr>
        <a:solidFill>
          <a:schemeClr val="accent2">
            <a:lumMod val="75000"/>
            <a:alpha val="90000"/>
          </a:schemeClr>
        </a:solidFill>
      </dgm:spPr>
      <dgm:t>
        <a:bodyPr/>
        <a:lstStyle/>
        <a:p>
          <a:r>
            <a:rPr lang="en-GB" dirty="0"/>
            <a:t>Knowledge Skills &amp; Behaviours</a:t>
          </a:r>
        </a:p>
      </dgm:t>
    </dgm:pt>
    <dgm:pt modelId="{E52D490A-FB7F-4BE6-A90E-6DAA3067E927}" type="parTrans" cxnId="{A74C0D3E-1E41-40A4-9738-F924143A424B}">
      <dgm:prSet/>
      <dgm:spPr/>
      <dgm:t>
        <a:bodyPr/>
        <a:lstStyle/>
        <a:p>
          <a:endParaRPr lang="en-GB"/>
        </a:p>
      </dgm:t>
    </dgm:pt>
    <dgm:pt modelId="{42FEEBDC-D816-48F3-96C2-6CBC92A04D8A}" type="sibTrans" cxnId="{A74C0D3E-1E41-40A4-9738-F924143A424B}">
      <dgm:prSet/>
      <dgm:spPr/>
      <dgm:t>
        <a:bodyPr/>
        <a:lstStyle/>
        <a:p>
          <a:endParaRPr lang="en-GB"/>
        </a:p>
      </dgm:t>
    </dgm:pt>
    <dgm:pt modelId="{7D800BBB-0E3F-43AF-9438-0450E99F390F}">
      <dgm:prSet phldrT="[Text]"/>
      <dgm:spPr>
        <a:solidFill>
          <a:schemeClr val="accent2">
            <a:lumMod val="60000"/>
            <a:lumOff val="40000"/>
            <a:alpha val="90000"/>
          </a:schemeClr>
        </a:solidFill>
      </dgm:spPr>
      <dgm:t>
        <a:bodyPr/>
        <a:lstStyle/>
        <a:p>
          <a:r>
            <a:rPr lang="en-GB" dirty="0"/>
            <a:t>Occupational and Professional Competence</a:t>
          </a:r>
        </a:p>
      </dgm:t>
    </dgm:pt>
    <dgm:pt modelId="{3585E071-1721-440E-898D-591599A430E7}" type="parTrans" cxnId="{528B3BF5-30A4-46C3-A423-A84C4B6DAE57}">
      <dgm:prSet/>
      <dgm:spPr/>
      <dgm:t>
        <a:bodyPr/>
        <a:lstStyle/>
        <a:p>
          <a:endParaRPr lang="en-GB"/>
        </a:p>
      </dgm:t>
    </dgm:pt>
    <dgm:pt modelId="{4DA8BDF7-D0AC-4000-9F1B-F5962E653660}" type="sibTrans" cxnId="{528B3BF5-30A4-46C3-A423-A84C4B6DAE57}">
      <dgm:prSet/>
      <dgm:spPr/>
      <dgm:t>
        <a:bodyPr/>
        <a:lstStyle/>
        <a:p>
          <a:endParaRPr lang="en-GB"/>
        </a:p>
      </dgm:t>
    </dgm:pt>
    <dgm:pt modelId="{92CBB7E8-A76F-4688-8874-806B7B7FF4A7}">
      <dgm:prSet phldrT="[Text]"/>
      <dgm:spPr/>
      <dgm:t>
        <a:bodyPr/>
        <a:lstStyle/>
        <a:p>
          <a:r>
            <a:rPr lang="en-GB" dirty="0"/>
            <a:t>Final Preparation</a:t>
          </a:r>
        </a:p>
      </dgm:t>
    </dgm:pt>
    <dgm:pt modelId="{D94C491F-7D23-4A85-B0EF-5A82560ECE4F}" type="parTrans" cxnId="{00EC2CBF-27BC-4B12-B50C-26214B190666}">
      <dgm:prSet/>
      <dgm:spPr/>
      <dgm:t>
        <a:bodyPr/>
        <a:lstStyle/>
        <a:p>
          <a:endParaRPr lang="en-GB"/>
        </a:p>
      </dgm:t>
    </dgm:pt>
    <dgm:pt modelId="{DA9540E5-4361-4048-BA2F-1A7C55EA0CCF}" type="sibTrans" cxnId="{00EC2CBF-27BC-4B12-B50C-26214B190666}">
      <dgm:prSet/>
      <dgm:spPr/>
      <dgm:t>
        <a:bodyPr/>
        <a:lstStyle/>
        <a:p>
          <a:endParaRPr lang="en-GB"/>
        </a:p>
      </dgm:t>
    </dgm:pt>
    <dgm:pt modelId="{D4B9E4FA-F4CD-4D56-8C46-E16537AE68F3}">
      <dgm:prSet phldrT="[Text]"/>
      <dgm:spPr/>
      <dgm:t>
        <a:bodyPr/>
        <a:lstStyle/>
        <a:p>
          <a:r>
            <a:rPr lang="en-GB" dirty="0"/>
            <a:t>Competence Portfolio</a:t>
          </a:r>
        </a:p>
      </dgm:t>
      <dgm:extLst>
        <a:ext uri="{E40237B7-FDA0-4F09-8148-C483321AD2D9}">
          <dgm14:cNvPr xmlns:dgm14="http://schemas.microsoft.com/office/drawing/2010/diagram" id="0" name="">
            <a:hlinkClick xmlns:r="http://schemas.openxmlformats.org/officeDocument/2006/relationships" r:id="rId3" action="ppaction://hlinksldjump"/>
          </dgm14:cNvPr>
        </a:ext>
      </dgm:extLst>
    </dgm:pt>
    <dgm:pt modelId="{5D074B74-A403-44C5-A95E-F4BBCC644F4F}" type="parTrans" cxnId="{1A69ACD8-9659-4C94-9445-0E3E38E477AB}">
      <dgm:prSet/>
      <dgm:spPr/>
      <dgm:t>
        <a:bodyPr/>
        <a:lstStyle/>
        <a:p>
          <a:endParaRPr lang="en-GB"/>
        </a:p>
      </dgm:t>
    </dgm:pt>
    <dgm:pt modelId="{3DDFE8CD-6B05-47CE-BFB8-F9F6B23261AB}" type="sibTrans" cxnId="{1A69ACD8-9659-4C94-9445-0E3E38E477AB}">
      <dgm:prSet/>
      <dgm:spPr/>
      <dgm:t>
        <a:bodyPr/>
        <a:lstStyle/>
        <a:p>
          <a:endParaRPr lang="en-GB"/>
        </a:p>
      </dgm:t>
    </dgm:pt>
    <dgm:pt modelId="{050A12A1-171D-4B69-AB72-CED4E599FA58}">
      <dgm:prSet phldrT="[Text]"/>
      <dgm:spPr/>
      <dgm:t>
        <a:bodyPr/>
        <a:lstStyle/>
        <a:p>
          <a:r>
            <a:rPr lang="en-GB" dirty="0"/>
            <a:t>Knowledge Skills &amp; Behaviours Reference</a:t>
          </a:r>
        </a:p>
      </dgm:t>
      <dgm:extLst>
        <a:ext uri="{E40237B7-FDA0-4F09-8148-C483321AD2D9}">
          <dgm14:cNvPr xmlns:dgm14="http://schemas.microsoft.com/office/drawing/2010/diagram" id="0" name="">
            <a:hlinkClick xmlns:r="http://schemas.openxmlformats.org/officeDocument/2006/relationships" r:id="rId4" action="ppaction://hlinksldjump"/>
          </dgm14:cNvPr>
        </a:ext>
      </dgm:extLst>
    </dgm:pt>
    <dgm:pt modelId="{85073030-481B-4F68-8CB1-3F585FEDCAD8}" type="parTrans" cxnId="{48F267E0-262B-41BC-8F9D-5EA4D7643DB8}">
      <dgm:prSet/>
      <dgm:spPr/>
      <dgm:t>
        <a:bodyPr/>
        <a:lstStyle/>
        <a:p>
          <a:endParaRPr lang="en-GB"/>
        </a:p>
      </dgm:t>
    </dgm:pt>
    <dgm:pt modelId="{EFDACB10-B156-40CE-93E1-2D0CA4E1E9A0}" type="sibTrans" cxnId="{48F267E0-262B-41BC-8F9D-5EA4D7643DB8}">
      <dgm:prSet/>
      <dgm:spPr/>
      <dgm:t>
        <a:bodyPr/>
        <a:lstStyle/>
        <a:p>
          <a:endParaRPr lang="en-GB"/>
        </a:p>
      </dgm:t>
    </dgm:pt>
    <dgm:pt modelId="{B30420A7-D10D-4AD7-9C57-192E3662BBCE}" type="pres">
      <dgm:prSet presAssocID="{308E0359-AA41-48A7-A7D8-555A70A13657}" presName="diagram" presStyleCnt="0">
        <dgm:presLayoutVars>
          <dgm:chPref val="1"/>
          <dgm:dir/>
          <dgm:animOne val="branch"/>
          <dgm:animLvl val="lvl"/>
          <dgm:resizeHandles/>
        </dgm:presLayoutVars>
      </dgm:prSet>
      <dgm:spPr/>
    </dgm:pt>
    <dgm:pt modelId="{9471B1CE-FD28-4519-BFFD-F9B93CB12A6D}" type="pres">
      <dgm:prSet presAssocID="{1384EBCD-F762-46F5-BAE8-9D15F9154491}" presName="root" presStyleCnt="0"/>
      <dgm:spPr/>
    </dgm:pt>
    <dgm:pt modelId="{BB2901CB-08E1-417A-80F4-31756CCDD034}" type="pres">
      <dgm:prSet presAssocID="{1384EBCD-F762-46F5-BAE8-9D15F9154491}" presName="rootComposite" presStyleCnt="0"/>
      <dgm:spPr/>
    </dgm:pt>
    <dgm:pt modelId="{BD79E2E8-1660-4391-A764-DC81E8222765}" type="pres">
      <dgm:prSet presAssocID="{1384EBCD-F762-46F5-BAE8-9D15F9154491}" presName="rootText" presStyleLbl="node1" presStyleIdx="0" presStyleCnt="4"/>
      <dgm:spPr/>
    </dgm:pt>
    <dgm:pt modelId="{A08D712B-7C76-41F1-8259-72C0B9F79C40}" type="pres">
      <dgm:prSet presAssocID="{1384EBCD-F762-46F5-BAE8-9D15F9154491}" presName="rootConnector" presStyleLbl="node1" presStyleIdx="0" presStyleCnt="4"/>
      <dgm:spPr/>
    </dgm:pt>
    <dgm:pt modelId="{2382AD43-4EEA-441E-843C-0F792BE48355}" type="pres">
      <dgm:prSet presAssocID="{1384EBCD-F762-46F5-BAE8-9D15F9154491}" presName="childShape" presStyleCnt="0"/>
      <dgm:spPr/>
    </dgm:pt>
    <dgm:pt modelId="{516709CC-7815-4307-9629-663FA0D3ADAF}" type="pres">
      <dgm:prSet presAssocID="{C3E418FD-27BF-45E0-9191-A40DB6E88D89}" presName="Name13" presStyleLbl="parChTrans1D2" presStyleIdx="0" presStyleCnt="11"/>
      <dgm:spPr/>
    </dgm:pt>
    <dgm:pt modelId="{9AD0D659-9FB5-4722-BE18-BCF9FEAEA8C1}" type="pres">
      <dgm:prSet presAssocID="{51369F24-06EF-4C9D-9E40-1E6F6829AE42}" presName="childText" presStyleLbl="bgAcc1" presStyleIdx="0" presStyleCnt="11">
        <dgm:presLayoutVars>
          <dgm:bulletEnabled val="1"/>
        </dgm:presLayoutVars>
      </dgm:prSet>
      <dgm:spPr/>
    </dgm:pt>
    <dgm:pt modelId="{4CAA41E9-486C-4418-9118-7CC6DBD98193}" type="pres">
      <dgm:prSet presAssocID="{A9988AD6-125B-4771-B58A-0D7513E49CE7}" presName="Name13" presStyleLbl="parChTrans1D2" presStyleIdx="1" presStyleCnt="11"/>
      <dgm:spPr/>
    </dgm:pt>
    <dgm:pt modelId="{298B082A-2094-4E76-8BDC-44AA567660AB}" type="pres">
      <dgm:prSet presAssocID="{1AF73105-EC72-4780-BA92-7CC39E3880FF}" presName="childText" presStyleLbl="bgAcc1" presStyleIdx="1" presStyleCnt="11">
        <dgm:presLayoutVars>
          <dgm:bulletEnabled val="1"/>
        </dgm:presLayoutVars>
      </dgm:prSet>
      <dgm:spPr/>
    </dgm:pt>
    <dgm:pt modelId="{5F482FD0-8CD4-4C1B-9536-1F54697A3091}" type="pres">
      <dgm:prSet presAssocID="{BC68560F-4DFF-4FD9-933E-244496DA3B4D}" presName="Name13" presStyleLbl="parChTrans1D2" presStyleIdx="2" presStyleCnt="11"/>
      <dgm:spPr/>
    </dgm:pt>
    <dgm:pt modelId="{8B4C4A02-F421-4123-A215-F95585B44103}" type="pres">
      <dgm:prSet presAssocID="{6EE99E3B-02B6-4147-94F7-EAF908AC5F24}" presName="childText" presStyleLbl="bgAcc1" presStyleIdx="2" presStyleCnt="11">
        <dgm:presLayoutVars>
          <dgm:bulletEnabled val="1"/>
        </dgm:presLayoutVars>
      </dgm:prSet>
      <dgm:spPr/>
    </dgm:pt>
    <dgm:pt modelId="{70E88967-4F34-45D0-B5B0-128D0BA23FE2}" type="pres">
      <dgm:prSet presAssocID="{BF610676-967C-423C-99C8-36262AFBC832}" presName="Name13" presStyleLbl="parChTrans1D2" presStyleIdx="3" presStyleCnt="11"/>
      <dgm:spPr/>
    </dgm:pt>
    <dgm:pt modelId="{C260C19A-D8BF-4655-B400-628B15C35C5E}" type="pres">
      <dgm:prSet presAssocID="{E7C5ED2A-732D-4836-A516-23504A8ACB20}" presName="childText" presStyleLbl="bgAcc1" presStyleIdx="3" presStyleCnt="11">
        <dgm:presLayoutVars>
          <dgm:bulletEnabled val="1"/>
        </dgm:presLayoutVars>
      </dgm:prSet>
      <dgm:spPr/>
    </dgm:pt>
    <dgm:pt modelId="{B587E09B-3C97-4374-BA36-4EEA63D9DEF6}" type="pres">
      <dgm:prSet presAssocID="{EDDA2B2B-A017-403D-8124-E39601288E01}" presName="root" presStyleCnt="0"/>
      <dgm:spPr/>
    </dgm:pt>
    <dgm:pt modelId="{264D948F-7A41-46C8-9211-3093ABA88035}" type="pres">
      <dgm:prSet presAssocID="{EDDA2B2B-A017-403D-8124-E39601288E01}" presName="rootComposite" presStyleCnt="0"/>
      <dgm:spPr/>
    </dgm:pt>
    <dgm:pt modelId="{94A6AF56-5A50-4D93-B84A-D93939FB2C49}" type="pres">
      <dgm:prSet presAssocID="{EDDA2B2B-A017-403D-8124-E39601288E01}" presName="rootText" presStyleLbl="node1" presStyleIdx="1" presStyleCnt="4"/>
      <dgm:spPr/>
    </dgm:pt>
    <dgm:pt modelId="{65C9F729-014F-4B07-83BC-8B5AC268E2C6}" type="pres">
      <dgm:prSet presAssocID="{EDDA2B2B-A017-403D-8124-E39601288E01}" presName="rootConnector" presStyleLbl="node1" presStyleIdx="1" presStyleCnt="4"/>
      <dgm:spPr/>
    </dgm:pt>
    <dgm:pt modelId="{0B3BA3DB-1C2B-4ACA-A5AA-56508F37EF01}" type="pres">
      <dgm:prSet presAssocID="{EDDA2B2B-A017-403D-8124-E39601288E01}" presName="childShape" presStyleCnt="0"/>
      <dgm:spPr/>
    </dgm:pt>
    <dgm:pt modelId="{F8B3B627-6198-47AD-B5E0-D5042F15FA20}" type="pres">
      <dgm:prSet presAssocID="{1A4936B1-887A-4CE4-AA9A-761AC9911E6F}" presName="Name13" presStyleLbl="parChTrans1D2" presStyleIdx="4" presStyleCnt="11"/>
      <dgm:spPr/>
    </dgm:pt>
    <dgm:pt modelId="{75B79119-CA56-4385-909B-A1AFA0BD9F8D}" type="pres">
      <dgm:prSet presAssocID="{E7AA589D-48B1-49E9-92BF-F668F731D8F1}" presName="childText" presStyleLbl="bgAcc1" presStyleIdx="4" presStyleCnt="11">
        <dgm:presLayoutVars>
          <dgm:bulletEnabled val="1"/>
        </dgm:presLayoutVars>
      </dgm:prSet>
      <dgm:spPr/>
    </dgm:pt>
    <dgm:pt modelId="{72A3DEC4-0155-4BBB-B0EB-2F2251AD5E64}" type="pres">
      <dgm:prSet presAssocID="{5EDD65CC-77AF-4D45-960E-9A9092D14328}" presName="Name13" presStyleLbl="parChTrans1D2" presStyleIdx="5" presStyleCnt="11"/>
      <dgm:spPr/>
    </dgm:pt>
    <dgm:pt modelId="{DD6C13DB-A1FD-42F1-8EA4-07E5D4CCCF1C}" type="pres">
      <dgm:prSet presAssocID="{BCAE1ACA-CBE0-4BA8-9E21-9694B5E6EBDA}" presName="childText" presStyleLbl="bgAcc1" presStyleIdx="5" presStyleCnt="11">
        <dgm:presLayoutVars>
          <dgm:bulletEnabled val="1"/>
        </dgm:presLayoutVars>
      </dgm:prSet>
      <dgm:spPr/>
    </dgm:pt>
    <dgm:pt modelId="{2F924EDA-28CA-4FF5-98DE-A953A54DDF62}" type="pres">
      <dgm:prSet presAssocID="{1EF4AD01-23B1-4E8E-BB9E-9A8057AD0FB3}" presName="Name13" presStyleLbl="parChTrans1D2" presStyleIdx="6" presStyleCnt="11"/>
      <dgm:spPr/>
    </dgm:pt>
    <dgm:pt modelId="{F3E2B1FC-A7B3-4521-AFC3-4B9F9200BFEB}" type="pres">
      <dgm:prSet presAssocID="{1E3270E7-26B6-4330-93C3-A3A12869DC77}" presName="childText" presStyleLbl="bgAcc1" presStyleIdx="6" presStyleCnt="11">
        <dgm:presLayoutVars>
          <dgm:bulletEnabled val="1"/>
        </dgm:presLayoutVars>
      </dgm:prSet>
      <dgm:spPr/>
    </dgm:pt>
    <dgm:pt modelId="{E0BE6833-9636-4F01-8F77-98B7BA89EB36}" type="pres">
      <dgm:prSet presAssocID="{92CBB7E8-A76F-4688-8874-806B7B7FF4A7}" presName="root" presStyleCnt="0"/>
      <dgm:spPr/>
    </dgm:pt>
    <dgm:pt modelId="{A063B13F-6AA6-415B-9C92-10DC1F495F9B}" type="pres">
      <dgm:prSet presAssocID="{92CBB7E8-A76F-4688-8874-806B7B7FF4A7}" presName="rootComposite" presStyleCnt="0"/>
      <dgm:spPr/>
    </dgm:pt>
    <dgm:pt modelId="{C4A40554-143A-422E-BEE1-33FA5DA4B66D}" type="pres">
      <dgm:prSet presAssocID="{92CBB7E8-A76F-4688-8874-806B7B7FF4A7}" presName="rootText" presStyleLbl="node1" presStyleIdx="2" presStyleCnt="4"/>
      <dgm:spPr/>
    </dgm:pt>
    <dgm:pt modelId="{F9414D68-1583-4E16-911A-71F2019C4ACF}" type="pres">
      <dgm:prSet presAssocID="{92CBB7E8-A76F-4688-8874-806B7B7FF4A7}" presName="rootConnector" presStyleLbl="node1" presStyleIdx="2" presStyleCnt="4"/>
      <dgm:spPr/>
    </dgm:pt>
    <dgm:pt modelId="{CD5CA159-6E58-420E-92EB-E57DDCD01AFB}" type="pres">
      <dgm:prSet presAssocID="{92CBB7E8-A76F-4688-8874-806B7B7FF4A7}" presName="childShape" presStyleCnt="0"/>
      <dgm:spPr/>
    </dgm:pt>
    <dgm:pt modelId="{0709E536-78EF-478A-9655-D44B5C795D12}" type="pres">
      <dgm:prSet presAssocID="{85073030-481B-4F68-8CB1-3F585FEDCAD8}" presName="Name13" presStyleLbl="parChTrans1D2" presStyleIdx="7" presStyleCnt="11"/>
      <dgm:spPr/>
    </dgm:pt>
    <dgm:pt modelId="{41D2A040-CFAE-4F31-B575-C12C1820612E}" type="pres">
      <dgm:prSet presAssocID="{050A12A1-171D-4B69-AB72-CED4E599FA58}" presName="childText" presStyleLbl="bgAcc1" presStyleIdx="7" presStyleCnt="11">
        <dgm:presLayoutVars>
          <dgm:bulletEnabled val="1"/>
        </dgm:presLayoutVars>
      </dgm:prSet>
      <dgm:spPr/>
    </dgm:pt>
    <dgm:pt modelId="{0EF54148-B553-44BA-9513-6975FEF8B127}" type="pres">
      <dgm:prSet presAssocID="{5D074B74-A403-44C5-A95E-F4BBCC644F4F}" presName="Name13" presStyleLbl="parChTrans1D2" presStyleIdx="8" presStyleCnt="11"/>
      <dgm:spPr/>
    </dgm:pt>
    <dgm:pt modelId="{0BC61D92-F53C-4656-9648-97ACDF8B9FE9}" type="pres">
      <dgm:prSet presAssocID="{D4B9E4FA-F4CD-4D56-8C46-E16537AE68F3}" presName="childText" presStyleLbl="bgAcc1" presStyleIdx="8" presStyleCnt="11">
        <dgm:presLayoutVars>
          <dgm:bulletEnabled val="1"/>
        </dgm:presLayoutVars>
      </dgm:prSet>
      <dgm:spPr/>
    </dgm:pt>
    <dgm:pt modelId="{774AD93B-6718-46AE-B42E-42D77AE43D6E}" type="pres">
      <dgm:prSet presAssocID="{F21D6512-36B4-420A-A7F7-E71C7633D0BD}" presName="root" presStyleCnt="0"/>
      <dgm:spPr/>
    </dgm:pt>
    <dgm:pt modelId="{185A76DA-279F-470A-B55D-9B057111CB29}" type="pres">
      <dgm:prSet presAssocID="{F21D6512-36B4-420A-A7F7-E71C7633D0BD}" presName="rootComposite" presStyleCnt="0"/>
      <dgm:spPr/>
    </dgm:pt>
    <dgm:pt modelId="{5732F75F-78EC-4899-8F86-274ADDABA52E}" type="pres">
      <dgm:prSet presAssocID="{F21D6512-36B4-420A-A7F7-E71C7633D0BD}" presName="rootText" presStyleLbl="node1" presStyleIdx="3" presStyleCnt="4"/>
      <dgm:spPr/>
    </dgm:pt>
    <dgm:pt modelId="{6044F2FE-72C5-4032-B663-D32AC02BD072}" type="pres">
      <dgm:prSet presAssocID="{F21D6512-36B4-420A-A7F7-E71C7633D0BD}" presName="rootConnector" presStyleLbl="node1" presStyleIdx="3" presStyleCnt="4"/>
      <dgm:spPr/>
    </dgm:pt>
    <dgm:pt modelId="{87E5FA75-7E0F-444D-AC8B-B3871D46D644}" type="pres">
      <dgm:prSet presAssocID="{F21D6512-36B4-420A-A7F7-E71C7633D0BD}" presName="childShape" presStyleCnt="0"/>
      <dgm:spPr/>
    </dgm:pt>
    <dgm:pt modelId="{BF291FB7-6E70-4678-9231-EFD8447AD5DD}" type="pres">
      <dgm:prSet presAssocID="{AF0A7F36-0EA1-4693-8689-8E9117EFFA17}" presName="Name13" presStyleLbl="parChTrans1D2" presStyleIdx="9" presStyleCnt="11"/>
      <dgm:spPr/>
    </dgm:pt>
    <dgm:pt modelId="{B23E0357-2183-46C5-B551-98F790A3FBB9}" type="pres">
      <dgm:prSet presAssocID="{A434EF26-6B91-4E6E-A70C-FE943F992139}" presName="childText" presStyleLbl="bgAcc1" presStyleIdx="9" presStyleCnt="11">
        <dgm:presLayoutVars>
          <dgm:bulletEnabled val="1"/>
        </dgm:presLayoutVars>
      </dgm:prSet>
      <dgm:spPr/>
    </dgm:pt>
    <dgm:pt modelId="{CFE9825D-D1C2-409C-8B06-C0FB73D78A66}" type="pres">
      <dgm:prSet presAssocID="{2AD33B0C-A8F8-4747-8231-C47B157D5711}" presName="Name13" presStyleLbl="parChTrans1D2" presStyleIdx="10" presStyleCnt="11"/>
      <dgm:spPr/>
    </dgm:pt>
    <dgm:pt modelId="{AB1621FE-929E-4D14-9E20-D2BCC6C2AADE}" type="pres">
      <dgm:prSet presAssocID="{404D1DB1-3D45-4634-8077-1075860DA359}" presName="childText" presStyleLbl="bgAcc1" presStyleIdx="10" presStyleCnt="11">
        <dgm:presLayoutVars>
          <dgm:bulletEnabled val="1"/>
        </dgm:presLayoutVars>
      </dgm:prSet>
      <dgm:spPr/>
    </dgm:pt>
  </dgm:ptLst>
  <dgm:cxnLst>
    <dgm:cxn modelId="{28861C00-A7FC-4161-A15F-87873B8C2F72}" type="presOf" srcId="{1A4936B1-887A-4CE4-AA9A-761AC9911E6F}" destId="{F8B3B627-6198-47AD-B5E0-D5042F15FA20}" srcOrd="0" destOrd="0" presId="urn:microsoft.com/office/officeart/2005/8/layout/hierarchy3"/>
    <dgm:cxn modelId="{267BE901-82C4-4BE5-887D-C42C012B5525}" srcId="{EDDA2B2B-A017-403D-8124-E39601288E01}" destId="{E7AA589D-48B1-49E9-92BF-F668F731D8F1}" srcOrd="0" destOrd="0" parTransId="{1A4936B1-887A-4CE4-AA9A-761AC9911E6F}" sibTransId="{0311F345-4DA0-432D-864A-942FCF00F825}"/>
    <dgm:cxn modelId="{2E95E903-8A7F-4DDB-A201-AA2724598C77}" srcId="{308E0359-AA41-48A7-A7D8-555A70A13657}" destId="{EDDA2B2B-A017-403D-8124-E39601288E01}" srcOrd="1" destOrd="0" parTransId="{43891656-6D6F-4834-82C1-F0A2B8C55467}" sibTransId="{B1149653-2EA8-496D-A28A-8AB8568EA985}"/>
    <dgm:cxn modelId="{DA8C6208-1DB0-480C-BD2A-B918B03674BA}" type="presOf" srcId="{7D800BBB-0E3F-43AF-9438-0450E99F390F}" destId="{AB1621FE-929E-4D14-9E20-D2BCC6C2AADE}" srcOrd="0" destOrd="1" presId="urn:microsoft.com/office/officeart/2005/8/layout/hierarchy3"/>
    <dgm:cxn modelId="{2DC4F90B-503D-433E-94C5-CD03CFF471DC}" srcId="{1384EBCD-F762-46F5-BAE8-9D15F9154491}" destId="{E7C5ED2A-732D-4836-A516-23504A8ACB20}" srcOrd="3" destOrd="0" parTransId="{BF610676-967C-423C-99C8-36262AFBC832}" sibTransId="{4B6016C3-BB85-4F35-9871-374A4619D3AC}"/>
    <dgm:cxn modelId="{E0542514-23A6-4C49-ADB6-D45110BFC735}" type="presOf" srcId="{BCAE1ACA-CBE0-4BA8-9E21-9694B5E6EBDA}" destId="{DD6C13DB-A1FD-42F1-8EA4-07E5D4CCCF1C}" srcOrd="0" destOrd="0" presId="urn:microsoft.com/office/officeart/2005/8/layout/hierarchy3"/>
    <dgm:cxn modelId="{65AF6420-B7FB-4B69-AB78-488EA199C53E}" type="presOf" srcId="{EDDA2B2B-A017-403D-8124-E39601288E01}" destId="{94A6AF56-5A50-4D93-B84A-D93939FB2C49}" srcOrd="0" destOrd="0" presId="urn:microsoft.com/office/officeart/2005/8/layout/hierarchy3"/>
    <dgm:cxn modelId="{7F9AF722-0AD7-431D-B944-B376C20776D7}" srcId="{308E0359-AA41-48A7-A7D8-555A70A13657}" destId="{1384EBCD-F762-46F5-BAE8-9D15F9154491}" srcOrd="0" destOrd="0" parTransId="{6C564143-1D5E-4C66-B384-F38843366D52}" sibTransId="{81EC8F66-3D28-449C-930C-69085C61F1B5}"/>
    <dgm:cxn modelId="{FA710D23-41FC-4FCB-99DD-A7E43C4B8AAB}" type="presOf" srcId="{404D1DB1-3D45-4634-8077-1075860DA359}" destId="{AB1621FE-929E-4D14-9E20-D2BCC6C2AADE}" srcOrd="0" destOrd="0" presId="urn:microsoft.com/office/officeart/2005/8/layout/hierarchy3"/>
    <dgm:cxn modelId="{9670C623-5509-4552-8903-20CD4287E65E}" type="presOf" srcId="{BF610676-967C-423C-99C8-36262AFBC832}" destId="{70E88967-4F34-45D0-B5B0-128D0BA23FE2}" srcOrd="0" destOrd="0" presId="urn:microsoft.com/office/officeart/2005/8/layout/hierarchy3"/>
    <dgm:cxn modelId="{AAD42E2E-02BD-47DE-8C3B-5EAE17537AF0}" type="presOf" srcId="{F21D6512-36B4-420A-A7F7-E71C7633D0BD}" destId="{5732F75F-78EC-4899-8F86-274ADDABA52E}" srcOrd="0" destOrd="0" presId="urn:microsoft.com/office/officeart/2005/8/layout/hierarchy3"/>
    <dgm:cxn modelId="{BC12D931-074A-4B60-9C95-1603DF561329}" type="presOf" srcId="{2F3D8E7D-D0E5-4006-96E9-784F9129CE82}" destId="{B23E0357-2183-46C5-B551-98F790A3FBB9}" srcOrd="0" destOrd="1" presId="urn:microsoft.com/office/officeart/2005/8/layout/hierarchy3"/>
    <dgm:cxn modelId="{31E6E133-406F-4820-BAD8-0543E173B612}" type="presOf" srcId="{E7C5ED2A-732D-4836-A516-23504A8ACB20}" destId="{C260C19A-D8BF-4655-B400-628B15C35C5E}" srcOrd="0" destOrd="0" presId="urn:microsoft.com/office/officeart/2005/8/layout/hierarchy3"/>
    <dgm:cxn modelId="{1ADB7D34-366E-4D9A-8831-4B8EEA2945BF}" type="presOf" srcId="{D4B9E4FA-F4CD-4D56-8C46-E16537AE68F3}" destId="{0BC61D92-F53C-4656-9648-97ACDF8B9FE9}" srcOrd="0" destOrd="0" presId="urn:microsoft.com/office/officeart/2005/8/layout/hierarchy3"/>
    <dgm:cxn modelId="{6D0BD73B-232F-41FC-A515-FBA5833E0397}" type="presOf" srcId="{308E0359-AA41-48A7-A7D8-555A70A13657}" destId="{B30420A7-D10D-4AD7-9C57-192E3662BBCE}" srcOrd="0" destOrd="0" presId="urn:microsoft.com/office/officeart/2005/8/layout/hierarchy3"/>
    <dgm:cxn modelId="{71ECE43D-2E38-4158-A3C7-7DAA41BC5101}" srcId="{F21D6512-36B4-420A-A7F7-E71C7633D0BD}" destId="{404D1DB1-3D45-4634-8077-1075860DA359}" srcOrd="1" destOrd="0" parTransId="{2AD33B0C-A8F8-4747-8231-C47B157D5711}" sibTransId="{26DD1552-6AA5-4D6B-B50A-7BBCE8F66A90}"/>
    <dgm:cxn modelId="{9ADBE53D-2352-40EF-88B8-81B9E29C80DA}" srcId="{1384EBCD-F762-46F5-BAE8-9D15F9154491}" destId="{1AF73105-EC72-4780-BA92-7CC39E3880FF}" srcOrd="1" destOrd="0" parTransId="{A9988AD6-125B-4771-B58A-0D7513E49CE7}" sibTransId="{50F1A8F1-98DC-459B-9A24-23A27F1DC356}"/>
    <dgm:cxn modelId="{A74C0D3E-1E41-40A4-9738-F924143A424B}" srcId="{A434EF26-6B91-4E6E-A70C-FE943F992139}" destId="{2F3D8E7D-D0E5-4006-96E9-784F9129CE82}" srcOrd="0" destOrd="0" parTransId="{E52D490A-FB7F-4BE6-A90E-6DAA3067E927}" sibTransId="{42FEEBDC-D816-48F3-96C2-6CBC92A04D8A}"/>
    <dgm:cxn modelId="{C9E1B840-0CD6-40C8-A95D-A7E3583F43CB}" type="presOf" srcId="{85073030-481B-4F68-8CB1-3F585FEDCAD8}" destId="{0709E536-78EF-478A-9655-D44B5C795D12}" srcOrd="0" destOrd="0" presId="urn:microsoft.com/office/officeart/2005/8/layout/hierarchy3"/>
    <dgm:cxn modelId="{C79F3C5D-23DA-4E6B-AD38-37DE9D2C6338}" type="presOf" srcId="{6EE99E3B-02B6-4147-94F7-EAF908AC5F24}" destId="{8B4C4A02-F421-4123-A215-F95585B44103}" srcOrd="0" destOrd="0" presId="urn:microsoft.com/office/officeart/2005/8/layout/hierarchy3"/>
    <dgm:cxn modelId="{E87AA141-788B-4B24-A701-90A320316889}" type="presOf" srcId="{BC68560F-4DFF-4FD9-933E-244496DA3B4D}" destId="{5F482FD0-8CD4-4C1B-9536-1F54697A3091}" srcOrd="0" destOrd="0" presId="urn:microsoft.com/office/officeart/2005/8/layout/hierarchy3"/>
    <dgm:cxn modelId="{E74FB361-6D82-4440-AF79-7D51CB97F0FE}" type="presOf" srcId="{EDDA2B2B-A017-403D-8124-E39601288E01}" destId="{65C9F729-014F-4B07-83BC-8B5AC268E2C6}" srcOrd="1" destOrd="0" presId="urn:microsoft.com/office/officeart/2005/8/layout/hierarchy3"/>
    <dgm:cxn modelId="{D0D5A16F-7938-41DA-972C-AC67CBF352BA}" type="presOf" srcId="{1384EBCD-F762-46F5-BAE8-9D15F9154491}" destId="{A08D712B-7C76-41F1-8259-72C0B9F79C40}" srcOrd="1" destOrd="0" presId="urn:microsoft.com/office/officeart/2005/8/layout/hierarchy3"/>
    <dgm:cxn modelId="{60D2E56F-BA26-448B-9028-EC66E265441C}" type="presOf" srcId="{AF0A7F36-0EA1-4693-8689-8E9117EFFA17}" destId="{BF291FB7-6E70-4678-9231-EFD8447AD5DD}" srcOrd="0" destOrd="0" presId="urn:microsoft.com/office/officeart/2005/8/layout/hierarchy3"/>
    <dgm:cxn modelId="{2E980D52-EB61-4FD2-BFD3-D3861853DD75}" srcId="{308E0359-AA41-48A7-A7D8-555A70A13657}" destId="{F21D6512-36B4-420A-A7F7-E71C7633D0BD}" srcOrd="3" destOrd="0" parTransId="{069FC51D-7006-456A-A4B7-D6886A7C0298}" sibTransId="{D3016FC9-2E6B-473C-B2AD-7B3B585889EE}"/>
    <dgm:cxn modelId="{125BA079-A106-4CFE-A253-FF8796354588}" srcId="{1384EBCD-F762-46F5-BAE8-9D15F9154491}" destId="{51369F24-06EF-4C9D-9E40-1E6F6829AE42}" srcOrd="0" destOrd="0" parTransId="{C3E418FD-27BF-45E0-9191-A40DB6E88D89}" sibTransId="{867562E9-2BCB-4176-A2A2-F37F834C0FCC}"/>
    <dgm:cxn modelId="{71FA917B-AD7E-47C0-9E8C-F8C20085B2BF}" srcId="{F21D6512-36B4-420A-A7F7-E71C7633D0BD}" destId="{A434EF26-6B91-4E6E-A70C-FE943F992139}" srcOrd="0" destOrd="0" parTransId="{AF0A7F36-0EA1-4693-8689-8E9117EFFA17}" sibTransId="{9F09B089-99C5-4E5D-BA13-318C0CFD1885}"/>
    <dgm:cxn modelId="{E41D3E7F-E356-466C-ADEB-425B4E99F647}" type="presOf" srcId="{5D074B74-A403-44C5-A95E-F4BBCC644F4F}" destId="{0EF54148-B553-44BA-9513-6975FEF8B127}" srcOrd="0" destOrd="0" presId="urn:microsoft.com/office/officeart/2005/8/layout/hierarchy3"/>
    <dgm:cxn modelId="{EFB7497F-C3DC-43D1-93E6-84269A67C1C4}" type="presOf" srcId="{050A12A1-171D-4B69-AB72-CED4E599FA58}" destId="{41D2A040-CFAE-4F31-B575-C12C1820612E}" srcOrd="0" destOrd="0" presId="urn:microsoft.com/office/officeart/2005/8/layout/hierarchy3"/>
    <dgm:cxn modelId="{E97FA883-2850-4906-B13D-FB6ED3445A3F}" type="presOf" srcId="{A9988AD6-125B-4771-B58A-0D7513E49CE7}" destId="{4CAA41E9-486C-4418-9118-7CC6DBD98193}" srcOrd="0" destOrd="0" presId="urn:microsoft.com/office/officeart/2005/8/layout/hierarchy3"/>
    <dgm:cxn modelId="{8C6AEE8A-DBFD-434A-BC09-7CC845B5393B}" type="presOf" srcId="{1AF73105-EC72-4780-BA92-7CC39E3880FF}" destId="{298B082A-2094-4E76-8BDC-44AA567660AB}" srcOrd="0" destOrd="0" presId="urn:microsoft.com/office/officeart/2005/8/layout/hierarchy3"/>
    <dgm:cxn modelId="{0CE8FE8A-0757-4369-BA7F-9B056C2BEB63}" srcId="{1384EBCD-F762-46F5-BAE8-9D15F9154491}" destId="{6EE99E3B-02B6-4147-94F7-EAF908AC5F24}" srcOrd="2" destOrd="0" parTransId="{BC68560F-4DFF-4FD9-933E-244496DA3B4D}" sibTransId="{88E7F12B-2905-430F-A386-594C49B25A95}"/>
    <dgm:cxn modelId="{4A19839B-6821-4616-982F-80075D6D66CF}" type="presOf" srcId="{2AD33B0C-A8F8-4747-8231-C47B157D5711}" destId="{CFE9825D-D1C2-409C-8B06-C0FB73D78A66}" srcOrd="0" destOrd="0" presId="urn:microsoft.com/office/officeart/2005/8/layout/hierarchy3"/>
    <dgm:cxn modelId="{2E90899E-E288-4BA3-826C-35AC2CBB9863}" type="presOf" srcId="{5EDD65CC-77AF-4D45-960E-9A9092D14328}" destId="{72A3DEC4-0155-4BBB-B0EB-2F2251AD5E64}" srcOrd="0" destOrd="0" presId="urn:microsoft.com/office/officeart/2005/8/layout/hierarchy3"/>
    <dgm:cxn modelId="{246AD29E-2AC7-4DD4-B40F-FF051B8CF9D6}" type="presOf" srcId="{C3E418FD-27BF-45E0-9191-A40DB6E88D89}" destId="{516709CC-7815-4307-9629-663FA0D3ADAF}" srcOrd="0" destOrd="0" presId="urn:microsoft.com/office/officeart/2005/8/layout/hierarchy3"/>
    <dgm:cxn modelId="{1DCACEA2-6D61-40CA-9273-D25A53AF32AD}" type="presOf" srcId="{E7AA589D-48B1-49E9-92BF-F668F731D8F1}" destId="{75B79119-CA56-4385-909B-A1AFA0BD9F8D}" srcOrd="0" destOrd="0" presId="urn:microsoft.com/office/officeart/2005/8/layout/hierarchy3"/>
    <dgm:cxn modelId="{B1EEA4A5-397A-4622-983C-861261918F47}" type="presOf" srcId="{92CBB7E8-A76F-4688-8874-806B7B7FF4A7}" destId="{C4A40554-143A-422E-BEE1-33FA5DA4B66D}" srcOrd="0" destOrd="0" presId="urn:microsoft.com/office/officeart/2005/8/layout/hierarchy3"/>
    <dgm:cxn modelId="{00EC2CBF-27BC-4B12-B50C-26214B190666}" srcId="{308E0359-AA41-48A7-A7D8-555A70A13657}" destId="{92CBB7E8-A76F-4688-8874-806B7B7FF4A7}" srcOrd="2" destOrd="0" parTransId="{D94C491F-7D23-4A85-B0EF-5A82560ECE4F}" sibTransId="{DA9540E5-4361-4048-BA2F-1A7C55EA0CCF}"/>
    <dgm:cxn modelId="{5F5239CF-E064-44E4-8559-257D1077E7FA}" type="presOf" srcId="{1EF4AD01-23B1-4E8E-BB9E-9A8057AD0FB3}" destId="{2F924EDA-28CA-4FF5-98DE-A953A54DDF62}" srcOrd="0" destOrd="0" presId="urn:microsoft.com/office/officeart/2005/8/layout/hierarchy3"/>
    <dgm:cxn modelId="{B44215D3-C267-4B29-A52A-C9B8CF1D5517}" type="presOf" srcId="{1384EBCD-F762-46F5-BAE8-9D15F9154491}" destId="{BD79E2E8-1660-4391-A764-DC81E8222765}" srcOrd="0" destOrd="0" presId="urn:microsoft.com/office/officeart/2005/8/layout/hierarchy3"/>
    <dgm:cxn modelId="{8BC9D1D5-23A1-46CA-A00A-87551FF53DC8}" type="presOf" srcId="{A434EF26-6B91-4E6E-A70C-FE943F992139}" destId="{B23E0357-2183-46C5-B551-98F790A3FBB9}" srcOrd="0" destOrd="0" presId="urn:microsoft.com/office/officeart/2005/8/layout/hierarchy3"/>
    <dgm:cxn modelId="{1A69ACD8-9659-4C94-9445-0E3E38E477AB}" srcId="{92CBB7E8-A76F-4688-8874-806B7B7FF4A7}" destId="{D4B9E4FA-F4CD-4D56-8C46-E16537AE68F3}" srcOrd="1" destOrd="0" parTransId="{5D074B74-A403-44C5-A95E-F4BBCC644F4F}" sibTransId="{3DDFE8CD-6B05-47CE-BFB8-F9F6B23261AB}"/>
    <dgm:cxn modelId="{4C074CDB-2E1B-44F8-ABDE-0E2624143BF3}" type="presOf" srcId="{F21D6512-36B4-420A-A7F7-E71C7633D0BD}" destId="{6044F2FE-72C5-4032-B663-D32AC02BD072}" srcOrd="1" destOrd="0" presId="urn:microsoft.com/office/officeart/2005/8/layout/hierarchy3"/>
    <dgm:cxn modelId="{CEC8E8DD-723C-40DD-8AE8-DE1BD0AFAD1E}" type="presOf" srcId="{92CBB7E8-A76F-4688-8874-806B7B7FF4A7}" destId="{F9414D68-1583-4E16-911A-71F2019C4ACF}" srcOrd="1" destOrd="0" presId="urn:microsoft.com/office/officeart/2005/8/layout/hierarchy3"/>
    <dgm:cxn modelId="{48F267E0-262B-41BC-8F9D-5EA4D7643DB8}" srcId="{92CBB7E8-A76F-4688-8874-806B7B7FF4A7}" destId="{050A12A1-171D-4B69-AB72-CED4E599FA58}" srcOrd="0" destOrd="0" parTransId="{85073030-481B-4F68-8CB1-3F585FEDCAD8}" sibTransId="{EFDACB10-B156-40CE-93E1-2D0CA4E1E9A0}"/>
    <dgm:cxn modelId="{A4D915E4-4452-4628-B3FC-4D37923FA322}" srcId="{EDDA2B2B-A017-403D-8124-E39601288E01}" destId="{BCAE1ACA-CBE0-4BA8-9E21-9694B5E6EBDA}" srcOrd="1" destOrd="0" parTransId="{5EDD65CC-77AF-4D45-960E-9A9092D14328}" sibTransId="{A241FFC8-EFE0-4E98-B572-AA3FC8772498}"/>
    <dgm:cxn modelId="{0B1F27F1-AD15-427A-9B03-70FC33A8E795}" type="presOf" srcId="{51369F24-06EF-4C9D-9E40-1E6F6829AE42}" destId="{9AD0D659-9FB5-4722-BE18-BCF9FEAEA8C1}" srcOrd="0" destOrd="0" presId="urn:microsoft.com/office/officeart/2005/8/layout/hierarchy3"/>
    <dgm:cxn modelId="{528B3BF5-30A4-46C3-A423-A84C4B6DAE57}" srcId="{404D1DB1-3D45-4634-8077-1075860DA359}" destId="{7D800BBB-0E3F-43AF-9438-0450E99F390F}" srcOrd="0" destOrd="0" parTransId="{3585E071-1721-440E-898D-591599A430E7}" sibTransId="{4DA8BDF7-D0AC-4000-9F1B-F5962E653660}"/>
    <dgm:cxn modelId="{DE4F09F9-EAD6-4836-99A1-E5CEF926FDB1}" type="presOf" srcId="{1E3270E7-26B6-4330-93C3-A3A12869DC77}" destId="{F3E2B1FC-A7B3-4521-AFC3-4B9F9200BFEB}" srcOrd="0" destOrd="0" presId="urn:microsoft.com/office/officeart/2005/8/layout/hierarchy3"/>
    <dgm:cxn modelId="{F378C3FB-368F-4F0F-8006-1CB68F561F0E}" srcId="{EDDA2B2B-A017-403D-8124-E39601288E01}" destId="{1E3270E7-26B6-4330-93C3-A3A12869DC77}" srcOrd="2" destOrd="0" parTransId="{1EF4AD01-23B1-4E8E-BB9E-9A8057AD0FB3}" sibTransId="{03BDEFE9-8E36-404F-A649-9025EEBC2C68}"/>
    <dgm:cxn modelId="{59A6571B-AFC0-48EE-9444-FD26A06D1D61}" type="presParOf" srcId="{B30420A7-D10D-4AD7-9C57-192E3662BBCE}" destId="{9471B1CE-FD28-4519-BFFD-F9B93CB12A6D}" srcOrd="0" destOrd="0" presId="urn:microsoft.com/office/officeart/2005/8/layout/hierarchy3"/>
    <dgm:cxn modelId="{1B92F908-3544-47E5-A8B0-AE08E0C5543C}" type="presParOf" srcId="{9471B1CE-FD28-4519-BFFD-F9B93CB12A6D}" destId="{BB2901CB-08E1-417A-80F4-31756CCDD034}" srcOrd="0" destOrd="0" presId="urn:microsoft.com/office/officeart/2005/8/layout/hierarchy3"/>
    <dgm:cxn modelId="{2F20F7D7-2D5D-4BB1-8FA9-0F745185CED3}" type="presParOf" srcId="{BB2901CB-08E1-417A-80F4-31756CCDD034}" destId="{BD79E2E8-1660-4391-A764-DC81E8222765}" srcOrd="0" destOrd="0" presId="urn:microsoft.com/office/officeart/2005/8/layout/hierarchy3"/>
    <dgm:cxn modelId="{409D5A60-BA7C-4135-B87E-AC51075702DC}" type="presParOf" srcId="{BB2901CB-08E1-417A-80F4-31756CCDD034}" destId="{A08D712B-7C76-41F1-8259-72C0B9F79C40}" srcOrd="1" destOrd="0" presId="urn:microsoft.com/office/officeart/2005/8/layout/hierarchy3"/>
    <dgm:cxn modelId="{DED0529D-74D3-4027-BCAE-46FAAD90BC6E}" type="presParOf" srcId="{9471B1CE-FD28-4519-BFFD-F9B93CB12A6D}" destId="{2382AD43-4EEA-441E-843C-0F792BE48355}" srcOrd="1" destOrd="0" presId="urn:microsoft.com/office/officeart/2005/8/layout/hierarchy3"/>
    <dgm:cxn modelId="{C6A877C5-3D51-41B4-A1B7-C7D9B7987A7A}" type="presParOf" srcId="{2382AD43-4EEA-441E-843C-0F792BE48355}" destId="{516709CC-7815-4307-9629-663FA0D3ADAF}" srcOrd="0" destOrd="0" presId="urn:microsoft.com/office/officeart/2005/8/layout/hierarchy3"/>
    <dgm:cxn modelId="{4519AD9C-4ABA-4A26-9B28-CDB8FE7654C1}" type="presParOf" srcId="{2382AD43-4EEA-441E-843C-0F792BE48355}" destId="{9AD0D659-9FB5-4722-BE18-BCF9FEAEA8C1}" srcOrd="1" destOrd="0" presId="urn:microsoft.com/office/officeart/2005/8/layout/hierarchy3"/>
    <dgm:cxn modelId="{1DBE7AFA-78AE-49F9-932D-3A1C316ABF5B}" type="presParOf" srcId="{2382AD43-4EEA-441E-843C-0F792BE48355}" destId="{4CAA41E9-486C-4418-9118-7CC6DBD98193}" srcOrd="2" destOrd="0" presId="urn:microsoft.com/office/officeart/2005/8/layout/hierarchy3"/>
    <dgm:cxn modelId="{AFC39923-3D30-4DC7-A4A2-088FD6907F6E}" type="presParOf" srcId="{2382AD43-4EEA-441E-843C-0F792BE48355}" destId="{298B082A-2094-4E76-8BDC-44AA567660AB}" srcOrd="3" destOrd="0" presId="urn:microsoft.com/office/officeart/2005/8/layout/hierarchy3"/>
    <dgm:cxn modelId="{44EE6950-5172-4936-AA93-604242CEA0B9}" type="presParOf" srcId="{2382AD43-4EEA-441E-843C-0F792BE48355}" destId="{5F482FD0-8CD4-4C1B-9536-1F54697A3091}" srcOrd="4" destOrd="0" presId="urn:microsoft.com/office/officeart/2005/8/layout/hierarchy3"/>
    <dgm:cxn modelId="{FCCA7642-229C-4DB9-9AF8-62598E31865A}" type="presParOf" srcId="{2382AD43-4EEA-441E-843C-0F792BE48355}" destId="{8B4C4A02-F421-4123-A215-F95585B44103}" srcOrd="5" destOrd="0" presId="urn:microsoft.com/office/officeart/2005/8/layout/hierarchy3"/>
    <dgm:cxn modelId="{E0CB2595-B226-4B69-B40C-7726702F1893}" type="presParOf" srcId="{2382AD43-4EEA-441E-843C-0F792BE48355}" destId="{70E88967-4F34-45D0-B5B0-128D0BA23FE2}" srcOrd="6" destOrd="0" presId="urn:microsoft.com/office/officeart/2005/8/layout/hierarchy3"/>
    <dgm:cxn modelId="{B3C298AB-248C-4911-8D41-338E9E0661ED}" type="presParOf" srcId="{2382AD43-4EEA-441E-843C-0F792BE48355}" destId="{C260C19A-D8BF-4655-B400-628B15C35C5E}" srcOrd="7" destOrd="0" presId="urn:microsoft.com/office/officeart/2005/8/layout/hierarchy3"/>
    <dgm:cxn modelId="{D3C51539-C3ED-47D9-B091-66F17E50ACD2}" type="presParOf" srcId="{B30420A7-D10D-4AD7-9C57-192E3662BBCE}" destId="{B587E09B-3C97-4374-BA36-4EEA63D9DEF6}" srcOrd="1" destOrd="0" presId="urn:microsoft.com/office/officeart/2005/8/layout/hierarchy3"/>
    <dgm:cxn modelId="{9064B459-7E31-4382-A67B-A923A03FE361}" type="presParOf" srcId="{B587E09B-3C97-4374-BA36-4EEA63D9DEF6}" destId="{264D948F-7A41-46C8-9211-3093ABA88035}" srcOrd="0" destOrd="0" presId="urn:microsoft.com/office/officeart/2005/8/layout/hierarchy3"/>
    <dgm:cxn modelId="{2EAC8E11-47D7-413D-BB5A-81B617BFDA7C}" type="presParOf" srcId="{264D948F-7A41-46C8-9211-3093ABA88035}" destId="{94A6AF56-5A50-4D93-B84A-D93939FB2C49}" srcOrd="0" destOrd="0" presId="urn:microsoft.com/office/officeart/2005/8/layout/hierarchy3"/>
    <dgm:cxn modelId="{FE69C882-5017-4588-B768-59BEF5AC5B58}" type="presParOf" srcId="{264D948F-7A41-46C8-9211-3093ABA88035}" destId="{65C9F729-014F-4B07-83BC-8B5AC268E2C6}" srcOrd="1" destOrd="0" presId="urn:microsoft.com/office/officeart/2005/8/layout/hierarchy3"/>
    <dgm:cxn modelId="{11D7CA4C-377A-4AC4-B5DC-1939BD9CF772}" type="presParOf" srcId="{B587E09B-3C97-4374-BA36-4EEA63D9DEF6}" destId="{0B3BA3DB-1C2B-4ACA-A5AA-56508F37EF01}" srcOrd="1" destOrd="0" presId="urn:microsoft.com/office/officeart/2005/8/layout/hierarchy3"/>
    <dgm:cxn modelId="{E4A3A77C-E534-4600-95D0-EAD46586FE18}" type="presParOf" srcId="{0B3BA3DB-1C2B-4ACA-A5AA-56508F37EF01}" destId="{F8B3B627-6198-47AD-B5E0-D5042F15FA20}" srcOrd="0" destOrd="0" presId="urn:microsoft.com/office/officeart/2005/8/layout/hierarchy3"/>
    <dgm:cxn modelId="{19639F15-11D3-4EAE-8D17-548FD10C527B}" type="presParOf" srcId="{0B3BA3DB-1C2B-4ACA-A5AA-56508F37EF01}" destId="{75B79119-CA56-4385-909B-A1AFA0BD9F8D}" srcOrd="1" destOrd="0" presId="urn:microsoft.com/office/officeart/2005/8/layout/hierarchy3"/>
    <dgm:cxn modelId="{AEC454B0-2200-4A1B-A1ED-41B0E4AB2584}" type="presParOf" srcId="{0B3BA3DB-1C2B-4ACA-A5AA-56508F37EF01}" destId="{72A3DEC4-0155-4BBB-B0EB-2F2251AD5E64}" srcOrd="2" destOrd="0" presId="urn:microsoft.com/office/officeart/2005/8/layout/hierarchy3"/>
    <dgm:cxn modelId="{32B85EB4-43EB-4FF5-B629-019437A11539}" type="presParOf" srcId="{0B3BA3DB-1C2B-4ACA-A5AA-56508F37EF01}" destId="{DD6C13DB-A1FD-42F1-8EA4-07E5D4CCCF1C}" srcOrd="3" destOrd="0" presId="urn:microsoft.com/office/officeart/2005/8/layout/hierarchy3"/>
    <dgm:cxn modelId="{DC17D375-378E-4A3E-B1D1-E92D801DD720}" type="presParOf" srcId="{0B3BA3DB-1C2B-4ACA-A5AA-56508F37EF01}" destId="{2F924EDA-28CA-4FF5-98DE-A953A54DDF62}" srcOrd="4" destOrd="0" presId="urn:microsoft.com/office/officeart/2005/8/layout/hierarchy3"/>
    <dgm:cxn modelId="{5FB058B2-C83F-4910-B5D9-DC8FD8381893}" type="presParOf" srcId="{0B3BA3DB-1C2B-4ACA-A5AA-56508F37EF01}" destId="{F3E2B1FC-A7B3-4521-AFC3-4B9F9200BFEB}" srcOrd="5" destOrd="0" presId="urn:microsoft.com/office/officeart/2005/8/layout/hierarchy3"/>
    <dgm:cxn modelId="{B550E617-535B-4158-89C2-31293CF5BBAC}" type="presParOf" srcId="{B30420A7-D10D-4AD7-9C57-192E3662BBCE}" destId="{E0BE6833-9636-4F01-8F77-98B7BA89EB36}" srcOrd="2" destOrd="0" presId="urn:microsoft.com/office/officeart/2005/8/layout/hierarchy3"/>
    <dgm:cxn modelId="{80A61500-21D9-4EFE-BEB7-6D2292C191C9}" type="presParOf" srcId="{E0BE6833-9636-4F01-8F77-98B7BA89EB36}" destId="{A063B13F-6AA6-415B-9C92-10DC1F495F9B}" srcOrd="0" destOrd="0" presId="urn:microsoft.com/office/officeart/2005/8/layout/hierarchy3"/>
    <dgm:cxn modelId="{EAA10525-8AB4-4525-A6EF-4EF7E2FBD286}" type="presParOf" srcId="{A063B13F-6AA6-415B-9C92-10DC1F495F9B}" destId="{C4A40554-143A-422E-BEE1-33FA5DA4B66D}" srcOrd="0" destOrd="0" presId="urn:microsoft.com/office/officeart/2005/8/layout/hierarchy3"/>
    <dgm:cxn modelId="{7E422071-C00A-4FF2-9B1E-666A538CCBCD}" type="presParOf" srcId="{A063B13F-6AA6-415B-9C92-10DC1F495F9B}" destId="{F9414D68-1583-4E16-911A-71F2019C4ACF}" srcOrd="1" destOrd="0" presId="urn:microsoft.com/office/officeart/2005/8/layout/hierarchy3"/>
    <dgm:cxn modelId="{00EA5078-B5D9-4C3F-9BE6-ADA813A2A282}" type="presParOf" srcId="{E0BE6833-9636-4F01-8F77-98B7BA89EB36}" destId="{CD5CA159-6E58-420E-92EB-E57DDCD01AFB}" srcOrd="1" destOrd="0" presId="urn:microsoft.com/office/officeart/2005/8/layout/hierarchy3"/>
    <dgm:cxn modelId="{39334161-BDC2-405E-B1D4-E535C79EA5AE}" type="presParOf" srcId="{CD5CA159-6E58-420E-92EB-E57DDCD01AFB}" destId="{0709E536-78EF-478A-9655-D44B5C795D12}" srcOrd="0" destOrd="0" presId="urn:microsoft.com/office/officeart/2005/8/layout/hierarchy3"/>
    <dgm:cxn modelId="{0202A8BD-F23E-48BA-B366-C857CBE8BB77}" type="presParOf" srcId="{CD5CA159-6E58-420E-92EB-E57DDCD01AFB}" destId="{41D2A040-CFAE-4F31-B575-C12C1820612E}" srcOrd="1" destOrd="0" presId="urn:microsoft.com/office/officeart/2005/8/layout/hierarchy3"/>
    <dgm:cxn modelId="{90E36687-295E-4111-A0ED-D3CBB846C3D6}" type="presParOf" srcId="{CD5CA159-6E58-420E-92EB-E57DDCD01AFB}" destId="{0EF54148-B553-44BA-9513-6975FEF8B127}" srcOrd="2" destOrd="0" presId="urn:microsoft.com/office/officeart/2005/8/layout/hierarchy3"/>
    <dgm:cxn modelId="{5DF495AE-3865-469C-93EE-9864D8187000}" type="presParOf" srcId="{CD5CA159-6E58-420E-92EB-E57DDCD01AFB}" destId="{0BC61D92-F53C-4656-9648-97ACDF8B9FE9}" srcOrd="3" destOrd="0" presId="urn:microsoft.com/office/officeart/2005/8/layout/hierarchy3"/>
    <dgm:cxn modelId="{D8C3F01D-DE30-48AF-8DFA-71D5CD909C36}" type="presParOf" srcId="{B30420A7-D10D-4AD7-9C57-192E3662BBCE}" destId="{774AD93B-6718-46AE-B42E-42D77AE43D6E}" srcOrd="3" destOrd="0" presId="urn:microsoft.com/office/officeart/2005/8/layout/hierarchy3"/>
    <dgm:cxn modelId="{7FD4B20E-B6D2-41D3-8013-3E86E7E0D643}" type="presParOf" srcId="{774AD93B-6718-46AE-B42E-42D77AE43D6E}" destId="{185A76DA-279F-470A-B55D-9B057111CB29}" srcOrd="0" destOrd="0" presId="urn:microsoft.com/office/officeart/2005/8/layout/hierarchy3"/>
    <dgm:cxn modelId="{645BCF94-31C6-4FE4-822F-2BA60EA05B0E}" type="presParOf" srcId="{185A76DA-279F-470A-B55D-9B057111CB29}" destId="{5732F75F-78EC-4899-8F86-274ADDABA52E}" srcOrd="0" destOrd="0" presId="urn:microsoft.com/office/officeart/2005/8/layout/hierarchy3"/>
    <dgm:cxn modelId="{79FFA957-3F6D-4132-8DCD-75F00440B0CB}" type="presParOf" srcId="{185A76DA-279F-470A-B55D-9B057111CB29}" destId="{6044F2FE-72C5-4032-B663-D32AC02BD072}" srcOrd="1" destOrd="0" presId="urn:microsoft.com/office/officeart/2005/8/layout/hierarchy3"/>
    <dgm:cxn modelId="{BBD4AB79-DAEC-4474-B230-88E31478A940}" type="presParOf" srcId="{774AD93B-6718-46AE-B42E-42D77AE43D6E}" destId="{87E5FA75-7E0F-444D-AC8B-B3871D46D644}" srcOrd="1" destOrd="0" presId="urn:microsoft.com/office/officeart/2005/8/layout/hierarchy3"/>
    <dgm:cxn modelId="{432C9D02-7456-44D8-AFCE-E6B27CDF5FE4}" type="presParOf" srcId="{87E5FA75-7E0F-444D-AC8B-B3871D46D644}" destId="{BF291FB7-6E70-4678-9231-EFD8447AD5DD}" srcOrd="0" destOrd="0" presId="urn:microsoft.com/office/officeart/2005/8/layout/hierarchy3"/>
    <dgm:cxn modelId="{E676B547-A4B5-420A-B57B-9A2CC86A837C}" type="presParOf" srcId="{87E5FA75-7E0F-444D-AC8B-B3871D46D644}" destId="{B23E0357-2183-46C5-B551-98F790A3FBB9}" srcOrd="1" destOrd="0" presId="urn:microsoft.com/office/officeart/2005/8/layout/hierarchy3"/>
    <dgm:cxn modelId="{EF1CA39C-7056-4D23-ACBC-3B207FB50BD9}" type="presParOf" srcId="{87E5FA75-7E0F-444D-AC8B-B3871D46D644}" destId="{CFE9825D-D1C2-409C-8B06-C0FB73D78A66}" srcOrd="2" destOrd="0" presId="urn:microsoft.com/office/officeart/2005/8/layout/hierarchy3"/>
    <dgm:cxn modelId="{920991A6-A6FD-42D9-9A5B-6AFBA5BEB968}" type="presParOf" srcId="{87E5FA75-7E0F-444D-AC8B-B3871D46D644}" destId="{AB1621FE-929E-4D14-9E20-D2BCC6C2AADE}"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D8413F-DD3D-485C-81C6-3C6194210F9D}" type="doc">
      <dgm:prSet loTypeId="urn:microsoft.com/office/officeart/2005/8/layout/orgChart1" loCatId="hierarchy" qsTypeId="urn:microsoft.com/office/officeart/2005/8/quickstyle/3d2" qsCatId="3D" csTypeId="urn:microsoft.com/office/officeart/2005/8/colors/accent1_3" csCatId="accent1" phldr="1"/>
      <dgm:spPr/>
      <dgm:t>
        <a:bodyPr/>
        <a:lstStyle/>
        <a:p>
          <a:endParaRPr lang="en-GB"/>
        </a:p>
      </dgm:t>
    </dgm:pt>
    <dgm:pt modelId="{059DA4A6-198C-41BF-B328-568D6DFFD455}">
      <dgm:prSet phldrT="[Text]" custT="1"/>
      <dgm:spPr>
        <a:solidFill>
          <a:srgbClr val="0093D0"/>
        </a:solidFill>
      </dgm:spPr>
      <dgm:t>
        <a:bodyPr/>
        <a:lstStyle/>
        <a:p>
          <a:r>
            <a:rPr lang="en-GB" sz="2400" dirty="0"/>
            <a:t>IEng</a:t>
          </a:r>
        </a:p>
      </dgm:t>
    </dgm:pt>
    <dgm:pt modelId="{F4BEE5FC-BF49-477B-BCFC-340B6360E3C5}" type="parTrans" cxnId="{00C65F37-75D0-482C-AF91-B29E312C457A}">
      <dgm:prSet/>
      <dgm:spPr/>
      <dgm:t>
        <a:bodyPr/>
        <a:lstStyle/>
        <a:p>
          <a:endParaRPr lang="en-GB"/>
        </a:p>
      </dgm:t>
    </dgm:pt>
    <dgm:pt modelId="{31826008-7DCF-4CE0-8FB5-9742FD58857A}" type="sibTrans" cxnId="{00C65F37-75D0-482C-AF91-B29E312C457A}">
      <dgm:prSet/>
      <dgm:spPr/>
      <dgm:t>
        <a:bodyPr/>
        <a:lstStyle/>
        <a:p>
          <a:endParaRPr lang="en-GB"/>
        </a:p>
      </dgm:t>
    </dgm:pt>
    <dgm:pt modelId="{E824FB41-1A24-4C4B-AE5D-E315B660AB4C}">
      <dgm:prSet phldrT="[Text]" custT="1"/>
      <dgm:spPr>
        <a:solidFill>
          <a:srgbClr val="0093D0"/>
        </a:solidFill>
      </dgm:spPr>
      <dgm:t>
        <a:bodyPr/>
        <a:lstStyle/>
        <a:p>
          <a:r>
            <a:rPr lang="en-GB" sz="2400" dirty="0"/>
            <a:t>EngTech</a:t>
          </a:r>
        </a:p>
      </dgm:t>
    </dgm:pt>
    <dgm:pt modelId="{6B5C5EAA-3306-4184-8688-87019B2AAF0D}" type="parTrans" cxnId="{6F327C24-F1C3-48C2-8ACA-786D27FB2ADC}">
      <dgm:prSet/>
      <dgm:spPr/>
      <dgm:t>
        <a:bodyPr/>
        <a:lstStyle/>
        <a:p>
          <a:endParaRPr lang="en-GB"/>
        </a:p>
      </dgm:t>
    </dgm:pt>
    <dgm:pt modelId="{4B84EA8F-500A-48B2-959A-0820A30388BA}" type="sibTrans" cxnId="{6F327C24-F1C3-48C2-8ACA-786D27FB2ADC}">
      <dgm:prSet/>
      <dgm:spPr/>
      <dgm:t>
        <a:bodyPr/>
        <a:lstStyle/>
        <a:p>
          <a:endParaRPr lang="en-GB"/>
        </a:p>
      </dgm:t>
    </dgm:pt>
    <dgm:pt modelId="{19DD0B35-BA29-44E9-AE1D-BAA65EFBF5BE}">
      <dgm:prSet custT="1"/>
      <dgm:spPr>
        <a:solidFill>
          <a:srgbClr val="0093D0"/>
        </a:solidFill>
      </dgm:spPr>
      <dgm:t>
        <a:bodyPr/>
        <a:lstStyle/>
        <a:p>
          <a:r>
            <a:rPr lang="en-GB" sz="2400" dirty="0"/>
            <a:t>ICT</a:t>
          </a:r>
          <a:r>
            <a:rPr lang="en-GB" sz="2400" i="1" dirty="0"/>
            <a:t>Tech</a:t>
          </a:r>
          <a:endParaRPr lang="en-GB" sz="2400" dirty="0"/>
        </a:p>
      </dgm:t>
    </dgm:pt>
    <dgm:pt modelId="{BA69BB8C-7EF0-43EF-885B-299A1B8BB339}" type="parTrans" cxnId="{F813D427-C7C7-4DFE-BCCC-1C8EAB43A92F}">
      <dgm:prSet/>
      <dgm:spPr/>
      <dgm:t>
        <a:bodyPr/>
        <a:lstStyle/>
        <a:p>
          <a:endParaRPr lang="en-GB"/>
        </a:p>
      </dgm:t>
    </dgm:pt>
    <dgm:pt modelId="{CB95B4B6-E142-4D87-BF2F-E0A9647ED82E}" type="sibTrans" cxnId="{F813D427-C7C7-4DFE-BCCC-1C8EAB43A92F}">
      <dgm:prSet/>
      <dgm:spPr/>
      <dgm:t>
        <a:bodyPr/>
        <a:lstStyle/>
        <a:p>
          <a:endParaRPr lang="en-GB"/>
        </a:p>
      </dgm:t>
    </dgm:pt>
    <dgm:pt modelId="{0B286701-FF65-4BBD-B6A4-E56606930528}">
      <dgm:prSet phldrT="[Text]" custT="1"/>
      <dgm:spPr>
        <a:solidFill>
          <a:srgbClr val="0093D0"/>
        </a:solidFill>
      </dgm:spPr>
      <dgm:t>
        <a:bodyPr/>
        <a:lstStyle/>
        <a:p>
          <a:r>
            <a:rPr lang="en-GB" sz="2400" dirty="0"/>
            <a:t>CEng</a:t>
          </a:r>
        </a:p>
      </dgm:t>
    </dgm:pt>
    <dgm:pt modelId="{EB626792-7C91-42FB-91A1-F6FAE0C31B3A}" type="sibTrans" cxnId="{EFC075B0-5B2A-4278-819D-629D8E75DCE8}">
      <dgm:prSet/>
      <dgm:spPr/>
      <dgm:t>
        <a:bodyPr/>
        <a:lstStyle/>
        <a:p>
          <a:endParaRPr lang="en-GB"/>
        </a:p>
      </dgm:t>
    </dgm:pt>
    <dgm:pt modelId="{33F6B190-A2C5-4149-9762-A9CEB4896376}" type="parTrans" cxnId="{EFC075B0-5B2A-4278-819D-629D8E75DCE8}">
      <dgm:prSet/>
      <dgm:spPr/>
      <dgm:t>
        <a:bodyPr/>
        <a:lstStyle/>
        <a:p>
          <a:endParaRPr lang="en-GB"/>
        </a:p>
      </dgm:t>
    </dgm:pt>
    <dgm:pt modelId="{46C702A6-E53C-44CB-9E2B-DA04311A1FF2}">
      <dgm:prSet phldrT="[Text]" custT="1"/>
      <dgm:spPr>
        <a:solidFill>
          <a:srgbClr val="0093D0"/>
        </a:solidFill>
      </dgm:spPr>
      <dgm:t>
        <a:bodyPr/>
        <a:lstStyle/>
        <a:p>
          <a:r>
            <a:rPr lang="en-GB" sz="2000" dirty="0"/>
            <a:t>4 Categories of Professional Registration</a:t>
          </a:r>
        </a:p>
        <a:p>
          <a:r>
            <a:rPr lang="en-GB" sz="2000" dirty="0"/>
            <a:t>(assessed in accordance with the  Engineering Council Registration Code)</a:t>
          </a:r>
        </a:p>
      </dgm:t>
    </dgm:pt>
    <dgm:pt modelId="{74971CDA-B606-42FB-8700-45BF375708ED}" type="sibTrans" cxnId="{EC003B95-8767-4097-8D56-BC1696F91E09}">
      <dgm:prSet/>
      <dgm:spPr/>
      <dgm:t>
        <a:bodyPr/>
        <a:lstStyle/>
        <a:p>
          <a:endParaRPr lang="en-GB"/>
        </a:p>
      </dgm:t>
    </dgm:pt>
    <dgm:pt modelId="{C8EE12DB-ED69-434A-9956-D65E988FDC53}" type="parTrans" cxnId="{EC003B95-8767-4097-8D56-BC1696F91E09}">
      <dgm:prSet/>
      <dgm:spPr/>
      <dgm:t>
        <a:bodyPr/>
        <a:lstStyle/>
        <a:p>
          <a:endParaRPr lang="en-GB"/>
        </a:p>
      </dgm:t>
    </dgm:pt>
    <dgm:pt modelId="{3C479113-0DAD-49EC-B40A-5C19C3FE0D45}" type="pres">
      <dgm:prSet presAssocID="{F6D8413F-DD3D-485C-81C6-3C6194210F9D}" presName="hierChild1" presStyleCnt="0">
        <dgm:presLayoutVars>
          <dgm:orgChart val="1"/>
          <dgm:chPref val="1"/>
          <dgm:dir/>
          <dgm:animOne val="branch"/>
          <dgm:animLvl val="lvl"/>
          <dgm:resizeHandles/>
        </dgm:presLayoutVars>
      </dgm:prSet>
      <dgm:spPr/>
    </dgm:pt>
    <dgm:pt modelId="{1F67C7EE-9267-4D47-AF4A-83EAA4CCDDD4}" type="pres">
      <dgm:prSet presAssocID="{46C702A6-E53C-44CB-9E2B-DA04311A1FF2}" presName="hierRoot1" presStyleCnt="0">
        <dgm:presLayoutVars>
          <dgm:hierBranch val="init"/>
        </dgm:presLayoutVars>
      </dgm:prSet>
      <dgm:spPr/>
    </dgm:pt>
    <dgm:pt modelId="{D3779ABC-6B3D-4B06-9625-C7BD7D388AD5}" type="pres">
      <dgm:prSet presAssocID="{46C702A6-E53C-44CB-9E2B-DA04311A1FF2}" presName="rootComposite1" presStyleCnt="0"/>
      <dgm:spPr/>
    </dgm:pt>
    <dgm:pt modelId="{976D697A-72BA-4647-AF1E-130C4A20D6B2}" type="pres">
      <dgm:prSet presAssocID="{46C702A6-E53C-44CB-9E2B-DA04311A1FF2}" presName="rootText1" presStyleLbl="node0" presStyleIdx="0" presStyleCnt="1" custScaleX="448931" custScaleY="153638">
        <dgm:presLayoutVars>
          <dgm:chPref val="3"/>
        </dgm:presLayoutVars>
      </dgm:prSet>
      <dgm:spPr/>
    </dgm:pt>
    <dgm:pt modelId="{4602D575-78B9-4628-9165-AE8C68C39045}" type="pres">
      <dgm:prSet presAssocID="{46C702A6-E53C-44CB-9E2B-DA04311A1FF2}" presName="rootConnector1" presStyleLbl="node1" presStyleIdx="0" presStyleCnt="0"/>
      <dgm:spPr/>
    </dgm:pt>
    <dgm:pt modelId="{77080D44-555B-4D4D-8A45-BC00A08ED7F1}" type="pres">
      <dgm:prSet presAssocID="{46C702A6-E53C-44CB-9E2B-DA04311A1FF2}" presName="hierChild2" presStyleCnt="0"/>
      <dgm:spPr/>
    </dgm:pt>
    <dgm:pt modelId="{EBD40102-0A63-479A-BC6B-36F571A56D8E}" type="pres">
      <dgm:prSet presAssocID="{33F6B190-A2C5-4149-9762-A9CEB4896376}" presName="Name37" presStyleLbl="parChTrans1D2" presStyleIdx="0" presStyleCnt="4"/>
      <dgm:spPr/>
    </dgm:pt>
    <dgm:pt modelId="{56030DAF-1C9D-4A25-A216-78FC5FD520A0}" type="pres">
      <dgm:prSet presAssocID="{0B286701-FF65-4BBD-B6A4-E56606930528}" presName="hierRoot2" presStyleCnt="0">
        <dgm:presLayoutVars>
          <dgm:hierBranch val="init"/>
        </dgm:presLayoutVars>
      </dgm:prSet>
      <dgm:spPr/>
    </dgm:pt>
    <dgm:pt modelId="{055E291D-83E2-4F55-9904-C6F5C2E38525}" type="pres">
      <dgm:prSet presAssocID="{0B286701-FF65-4BBD-B6A4-E56606930528}" presName="rootComposite" presStyleCnt="0"/>
      <dgm:spPr/>
    </dgm:pt>
    <dgm:pt modelId="{FA6771D8-3CC6-4D0C-994B-D96A0C2663EA}" type="pres">
      <dgm:prSet presAssocID="{0B286701-FF65-4BBD-B6A4-E56606930528}" presName="rootText" presStyleLbl="node2" presStyleIdx="0" presStyleCnt="4">
        <dgm:presLayoutVars>
          <dgm:chPref val="3"/>
        </dgm:presLayoutVars>
      </dgm:prSet>
      <dgm:spPr/>
    </dgm:pt>
    <dgm:pt modelId="{BD58A49C-BE16-439C-AD0E-FE37CC4BF6B2}" type="pres">
      <dgm:prSet presAssocID="{0B286701-FF65-4BBD-B6A4-E56606930528}" presName="rootConnector" presStyleLbl="node2" presStyleIdx="0" presStyleCnt="4"/>
      <dgm:spPr/>
    </dgm:pt>
    <dgm:pt modelId="{8AFFAF36-5370-473B-98E3-1F40FB6D5119}" type="pres">
      <dgm:prSet presAssocID="{0B286701-FF65-4BBD-B6A4-E56606930528}" presName="hierChild4" presStyleCnt="0"/>
      <dgm:spPr/>
    </dgm:pt>
    <dgm:pt modelId="{A9AD3CD5-7EF2-4403-B001-53A962045E4B}" type="pres">
      <dgm:prSet presAssocID="{0B286701-FF65-4BBD-B6A4-E56606930528}" presName="hierChild5" presStyleCnt="0"/>
      <dgm:spPr/>
    </dgm:pt>
    <dgm:pt modelId="{1DF58DF4-E99D-4683-9FBE-0BD8070EDC59}" type="pres">
      <dgm:prSet presAssocID="{F4BEE5FC-BF49-477B-BCFC-340B6360E3C5}" presName="Name37" presStyleLbl="parChTrans1D2" presStyleIdx="1" presStyleCnt="4"/>
      <dgm:spPr/>
    </dgm:pt>
    <dgm:pt modelId="{A77B34ED-C5D4-4C60-BC77-1DAF38A1B2DE}" type="pres">
      <dgm:prSet presAssocID="{059DA4A6-198C-41BF-B328-568D6DFFD455}" presName="hierRoot2" presStyleCnt="0">
        <dgm:presLayoutVars>
          <dgm:hierBranch val="init"/>
        </dgm:presLayoutVars>
      </dgm:prSet>
      <dgm:spPr/>
    </dgm:pt>
    <dgm:pt modelId="{D5FE3C36-1D71-4032-BFB3-1E4C201FE8B7}" type="pres">
      <dgm:prSet presAssocID="{059DA4A6-198C-41BF-B328-568D6DFFD455}" presName="rootComposite" presStyleCnt="0"/>
      <dgm:spPr/>
    </dgm:pt>
    <dgm:pt modelId="{69824BA0-1050-4D07-8A76-23EF2508463B}" type="pres">
      <dgm:prSet presAssocID="{059DA4A6-198C-41BF-B328-568D6DFFD455}" presName="rootText" presStyleLbl="node2" presStyleIdx="1" presStyleCnt="4">
        <dgm:presLayoutVars>
          <dgm:chPref val="3"/>
        </dgm:presLayoutVars>
      </dgm:prSet>
      <dgm:spPr/>
    </dgm:pt>
    <dgm:pt modelId="{7E93D22E-BBA9-4B45-A551-87659FFF30C5}" type="pres">
      <dgm:prSet presAssocID="{059DA4A6-198C-41BF-B328-568D6DFFD455}" presName="rootConnector" presStyleLbl="node2" presStyleIdx="1" presStyleCnt="4"/>
      <dgm:spPr/>
    </dgm:pt>
    <dgm:pt modelId="{169488BB-D447-450D-B792-3FC33E30BE7C}" type="pres">
      <dgm:prSet presAssocID="{059DA4A6-198C-41BF-B328-568D6DFFD455}" presName="hierChild4" presStyleCnt="0"/>
      <dgm:spPr/>
    </dgm:pt>
    <dgm:pt modelId="{7484A0BE-E90F-4457-90A0-91A599EE0A5E}" type="pres">
      <dgm:prSet presAssocID="{059DA4A6-198C-41BF-B328-568D6DFFD455}" presName="hierChild5" presStyleCnt="0"/>
      <dgm:spPr/>
    </dgm:pt>
    <dgm:pt modelId="{392743ED-E40E-40CB-94C4-5E43B84762A0}" type="pres">
      <dgm:prSet presAssocID="{6B5C5EAA-3306-4184-8688-87019B2AAF0D}" presName="Name37" presStyleLbl="parChTrans1D2" presStyleIdx="2" presStyleCnt="4"/>
      <dgm:spPr/>
    </dgm:pt>
    <dgm:pt modelId="{42F771A6-09D0-42BA-8640-DB7BDE13F4BC}" type="pres">
      <dgm:prSet presAssocID="{E824FB41-1A24-4C4B-AE5D-E315B660AB4C}" presName="hierRoot2" presStyleCnt="0">
        <dgm:presLayoutVars>
          <dgm:hierBranch val="init"/>
        </dgm:presLayoutVars>
      </dgm:prSet>
      <dgm:spPr/>
    </dgm:pt>
    <dgm:pt modelId="{CC73B31D-138B-4FD5-A1DE-FE724A6B4149}" type="pres">
      <dgm:prSet presAssocID="{E824FB41-1A24-4C4B-AE5D-E315B660AB4C}" presName="rootComposite" presStyleCnt="0"/>
      <dgm:spPr/>
    </dgm:pt>
    <dgm:pt modelId="{A89A2793-8604-48DF-BA55-ABD8A8139F46}" type="pres">
      <dgm:prSet presAssocID="{E824FB41-1A24-4C4B-AE5D-E315B660AB4C}" presName="rootText" presStyleLbl="node2" presStyleIdx="2" presStyleCnt="4">
        <dgm:presLayoutVars>
          <dgm:chPref val="3"/>
        </dgm:presLayoutVars>
      </dgm:prSet>
      <dgm:spPr/>
    </dgm:pt>
    <dgm:pt modelId="{E4DF44BB-4E5D-42D1-AD42-B73FE3970624}" type="pres">
      <dgm:prSet presAssocID="{E824FB41-1A24-4C4B-AE5D-E315B660AB4C}" presName="rootConnector" presStyleLbl="node2" presStyleIdx="2" presStyleCnt="4"/>
      <dgm:spPr/>
    </dgm:pt>
    <dgm:pt modelId="{CC1F6298-477D-40C9-AA3C-6FE87453CD7B}" type="pres">
      <dgm:prSet presAssocID="{E824FB41-1A24-4C4B-AE5D-E315B660AB4C}" presName="hierChild4" presStyleCnt="0"/>
      <dgm:spPr/>
    </dgm:pt>
    <dgm:pt modelId="{043CA462-DB8A-4EFC-A664-BFA575B8F768}" type="pres">
      <dgm:prSet presAssocID="{E824FB41-1A24-4C4B-AE5D-E315B660AB4C}" presName="hierChild5" presStyleCnt="0"/>
      <dgm:spPr/>
    </dgm:pt>
    <dgm:pt modelId="{52E3DD36-8A57-4386-AB06-B7E2681B9AC0}" type="pres">
      <dgm:prSet presAssocID="{BA69BB8C-7EF0-43EF-885B-299A1B8BB339}" presName="Name37" presStyleLbl="parChTrans1D2" presStyleIdx="3" presStyleCnt="4"/>
      <dgm:spPr/>
    </dgm:pt>
    <dgm:pt modelId="{E24EC78D-79B6-4D9E-B4C0-B08E8B0A94D7}" type="pres">
      <dgm:prSet presAssocID="{19DD0B35-BA29-44E9-AE1D-BAA65EFBF5BE}" presName="hierRoot2" presStyleCnt="0">
        <dgm:presLayoutVars>
          <dgm:hierBranch val="init"/>
        </dgm:presLayoutVars>
      </dgm:prSet>
      <dgm:spPr/>
    </dgm:pt>
    <dgm:pt modelId="{3241ECF5-B6D9-405C-AEED-44DA81A03E55}" type="pres">
      <dgm:prSet presAssocID="{19DD0B35-BA29-44E9-AE1D-BAA65EFBF5BE}" presName="rootComposite" presStyleCnt="0"/>
      <dgm:spPr/>
    </dgm:pt>
    <dgm:pt modelId="{5F547DD7-6D7C-43F1-9672-BB7BF3B4C539}" type="pres">
      <dgm:prSet presAssocID="{19DD0B35-BA29-44E9-AE1D-BAA65EFBF5BE}" presName="rootText" presStyleLbl="node2" presStyleIdx="3" presStyleCnt="4">
        <dgm:presLayoutVars>
          <dgm:chPref val="3"/>
        </dgm:presLayoutVars>
      </dgm:prSet>
      <dgm:spPr/>
    </dgm:pt>
    <dgm:pt modelId="{C1CB4B04-6917-46FC-80E6-7F57CC3AD597}" type="pres">
      <dgm:prSet presAssocID="{19DD0B35-BA29-44E9-AE1D-BAA65EFBF5BE}" presName="rootConnector" presStyleLbl="node2" presStyleIdx="3" presStyleCnt="4"/>
      <dgm:spPr/>
    </dgm:pt>
    <dgm:pt modelId="{C0F634D6-3B2A-4259-BF06-94C73249201A}" type="pres">
      <dgm:prSet presAssocID="{19DD0B35-BA29-44E9-AE1D-BAA65EFBF5BE}" presName="hierChild4" presStyleCnt="0"/>
      <dgm:spPr/>
    </dgm:pt>
    <dgm:pt modelId="{F16CD771-C514-44B3-A654-09A37643DB7E}" type="pres">
      <dgm:prSet presAssocID="{19DD0B35-BA29-44E9-AE1D-BAA65EFBF5BE}" presName="hierChild5" presStyleCnt="0"/>
      <dgm:spPr/>
    </dgm:pt>
    <dgm:pt modelId="{09F7A05F-5303-453F-ADD5-F3EDED701885}" type="pres">
      <dgm:prSet presAssocID="{46C702A6-E53C-44CB-9E2B-DA04311A1FF2}" presName="hierChild3" presStyleCnt="0"/>
      <dgm:spPr/>
    </dgm:pt>
  </dgm:ptLst>
  <dgm:cxnLst>
    <dgm:cxn modelId="{1A77BB01-A270-4AFB-9157-F80CD39F3025}" type="presOf" srcId="{33F6B190-A2C5-4149-9762-A9CEB4896376}" destId="{EBD40102-0A63-479A-BC6B-36F571A56D8E}" srcOrd="0" destOrd="0" presId="urn:microsoft.com/office/officeart/2005/8/layout/orgChart1"/>
    <dgm:cxn modelId="{27166E06-455D-46ED-BA4D-0DA7587B340B}" type="presOf" srcId="{059DA4A6-198C-41BF-B328-568D6DFFD455}" destId="{7E93D22E-BBA9-4B45-A551-87659FFF30C5}" srcOrd="1" destOrd="0" presId="urn:microsoft.com/office/officeart/2005/8/layout/orgChart1"/>
    <dgm:cxn modelId="{6F327C24-F1C3-48C2-8ACA-786D27FB2ADC}" srcId="{46C702A6-E53C-44CB-9E2B-DA04311A1FF2}" destId="{E824FB41-1A24-4C4B-AE5D-E315B660AB4C}" srcOrd="2" destOrd="0" parTransId="{6B5C5EAA-3306-4184-8688-87019B2AAF0D}" sibTransId="{4B84EA8F-500A-48B2-959A-0820A30388BA}"/>
    <dgm:cxn modelId="{F813D427-C7C7-4DFE-BCCC-1C8EAB43A92F}" srcId="{46C702A6-E53C-44CB-9E2B-DA04311A1FF2}" destId="{19DD0B35-BA29-44E9-AE1D-BAA65EFBF5BE}" srcOrd="3" destOrd="0" parTransId="{BA69BB8C-7EF0-43EF-885B-299A1B8BB339}" sibTransId="{CB95B4B6-E142-4D87-BF2F-E0A9647ED82E}"/>
    <dgm:cxn modelId="{1EAA6D28-BFF5-4E5D-88BC-F8BDA6485775}" type="presOf" srcId="{E824FB41-1A24-4C4B-AE5D-E315B660AB4C}" destId="{A89A2793-8604-48DF-BA55-ABD8A8139F46}" srcOrd="0" destOrd="0" presId="urn:microsoft.com/office/officeart/2005/8/layout/orgChart1"/>
    <dgm:cxn modelId="{00C65F37-75D0-482C-AF91-B29E312C457A}" srcId="{46C702A6-E53C-44CB-9E2B-DA04311A1FF2}" destId="{059DA4A6-198C-41BF-B328-568D6DFFD455}" srcOrd="1" destOrd="0" parTransId="{F4BEE5FC-BF49-477B-BCFC-340B6360E3C5}" sibTransId="{31826008-7DCF-4CE0-8FB5-9742FD58857A}"/>
    <dgm:cxn modelId="{88B94B5F-0AE2-4523-B381-8E757B6246CB}" type="presOf" srcId="{F6D8413F-DD3D-485C-81C6-3C6194210F9D}" destId="{3C479113-0DAD-49EC-B40A-5C19C3FE0D45}" srcOrd="0" destOrd="0" presId="urn:microsoft.com/office/officeart/2005/8/layout/orgChart1"/>
    <dgm:cxn modelId="{C70EFC67-2144-440C-BE6D-7A74D5ADB9B5}" type="presOf" srcId="{0B286701-FF65-4BBD-B6A4-E56606930528}" destId="{FA6771D8-3CC6-4D0C-994B-D96A0C2663EA}" srcOrd="0" destOrd="0" presId="urn:microsoft.com/office/officeart/2005/8/layout/orgChart1"/>
    <dgm:cxn modelId="{2709B770-14B9-4ECB-97EB-81B70784453C}" type="presOf" srcId="{46C702A6-E53C-44CB-9E2B-DA04311A1FF2}" destId="{976D697A-72BA-4647-AF1E-130C4A20D6B2}" srcOrd="0" destOrd="0" presId="urn:microsoft.com/office/officeart/2005/8/layout/orgChart1"/>
    <dgm:cxn modelId="{5EA72554-436B-4A0C-9C22-B61FC0378124}" type="presOf" srcId="{059DA4A6-198C-41BF-B328-568D6DFFD455}" destId="{69824BA0-1050-4D07-8A76-23EF2508463B}" srcOrd="0" destOrd="0" presId="urn:microsoft.com/office/officeart/2005/8/layout/orgChart1"/>
    <dgm:cxn modelId="{CAC49B89-1AA5-4D9C-B4EF-C2A68A970FFD}" type="presOf" srcId="{19DD0B35-BA29-44E9-AE1D-BAA65EFBF5BE}" destId="{C1CB4B04-6917-46FC-80E6-7F57CC3AD597}" srcOrd="1" destOrd="0" presId="urn:microsoft.com/office/officeart/2005/8/layout/orgChart1"/>
    <dgm:cxn modelId="{BFAB7292-2FDD-41A4-BAA1-1A580BFA6B3B}" type="presOf" srcId="{F4BEE5FC-BF49-477B-BCFC-340B6360E3C5}" destId="{1DF58DF4-E99D-4683-9FBE-0BD8070EDC59}" srcOrd="0" destOrd="0" presId="urn:microsoft.com/office/officeart/2005/8/layout/orgChart1"/>
    <dgm:cxn modelId="{EC003B95-8767-4097-8D56-BC1696F91E09}" srcId="{F6D8413F-DD3D-485C-81C6-3C6194210F9D}" destId="{46C702A6-E53C-44CB-9E2B-DA04311A1FF2}" srcOrd="0" destOrd="0" parTransId="{C8EE12DB-ED69-434A-9956-D65E988FDC53}" sibTransId="{74971CDA-B606-42FB-8700-45BF375708ED}"/>
    <dgm:cxn modelId="{A8E89BA7-CCB1-4F9D-A7E2-A0B0E594DDCC}" type="presOf" srcId="{19DD0B35-BA29-44E9-AE1D-BAA65EFBF5BE}" destId="{5F547DD7-6D7C-43F1-9672-BB7BF3B4C539}" srcOrd="0" destOrd="0" presId="urn:microsoft.com/office/officeart/2005/8/layout/orgChart1"/>
    <dgm:cxn modelId="{EFC075B0-5B2A-4278-819D-629D8E75DCE8}" srcId="{46C702A6-E53C-44CB-9E2B-DA04311A1FF2}" destId="{0B286701-FF65-4BBD-B6A4-E56606930528}" srcOrd="0" destOrd="0" parTransId="{33F6B190-A2C5-4149-9762-A9CEB4896376}" sibTransId="{EB626792-7C91-42FB-91A1-F6FAE0C31B3A}"/>
    <dgm:cxn modelId="{A2C160B7-10B1-4CE9-B7C0-3E7F1B643F9E}" type="presOf" srcId="{BA69BB8C-7EF0-43EF-885B-299A1B8BB339}" destId="{52E3DD36-8A57-4386-AB06-B7E2681B9AC0}" srcOrd="0" destOrd="0" presId="urn:microsoft.com/office/officeart/2005/8/layout/orgChart1"/>
    <dgm:cxn modelId="{E623D2CD-094D-4258-A84B-27D1F98E027F}" type="presOf" srcId="{E824FB41-1A24-4C4B-AE5D-E315B660AB4C}" destId="{E4DF44BB-4E5D-42D1-AD42-B73FE3970624}" srcOrd="1" destOrd="0" presId="urn:microsoft.com/office/officeart/2005/8/layout/orgChart1"/>
    <dgm:cxn modelId="{894634D5-995D-4407-BB49-18DD2F08B9D7}" type="presOf" srcId="{0B286701-FF65-4BBD-B6A4-E56606930528}" destId="{BD58A49C-BE16-439C-AD0E-FE37CC4BF6B2}" srcOrd="1" destOrd="0" presId="urn:microsoft.com/office/officeart/2005/8/layout/orgChart1"/>
    <dgm:cxn modelId="{6EEDC1DB-6B70-4206-9025-3A5AB652188A}" type="presOf" srcId="{46C702A6-E53C-44CB-9E2B-DA04311A1FF2}" destId="{4602D575-78B9-4628-9165-AE8C68C39045}" srcOrd="1" destOrd="0" presId="urn:microsoft.com/office/officeart/2005/8/layout/orgChart1"/>
    <dgm:cxn modelId="{3C0ADCEA-7587-4182-9B89-91EA9987862D}" type="presOf" srcId="{6B5C5EAA-3306-4184-8688-87019B2AAF0D}" destId="{392743ED-E40E-40CB-94C4-5E43B84762A0}" srcOrd="0" destOrd="0" presId="urn:microsoft.com/office/officeart/2005/8/layout/orgChart1"/>
    <dgm:cxn modelId="{FAF45BFA-EA46-4B85-85AE-EC4B1FC124D2}" type="presParOf" srcId="{3C479113-0DAD-49EC-B40A-5C19C3FE0D45}" destId="{1F67C7EE-9267-4D47-AF4A-83EAA4CCDDD4}" srcOrd="0" destOrd="0" presId="urn:microsoft.com/office/officeart/2005/8/layout/orgChart1"/>
    <dgm:cxn modelId="{C21D1064-E475-497D-9AC4-DA17BB0F4251}" type="presParOf" srcId="{1F67C7EE-9267-4D47-AF4A-83EAA4CCDDD4}" destId="{D3779ABC-6B3D-4B06-9625-C7BD7D388AD5}" srcOrd="0" destOrd="0" presId="urn:microsoft.com/office/officeart/2005/8/layout/orgChart1"/>
    <dgm:cxn modelId="{99C30F43-18DA-4FAC-B1CF-CFEADBBEDC11}" type="presParOf" srcId="{D3779ABC-6B3D-4B06-9625-C7BD7D388AD5}" destId="{976D697A-72BA-4647-AF1E-130C4A20D6B2}" srcOrd="0" destOrd="0" presId="urn:microsoft.com/office/officeart/2005/8/layout/orgChart1"/>
    <dgm:cxn modelId="{570AEF6C-2B40-4458-B063-96E78CE04B48}" type="presParOf" srcId="{D3779ABC-6B3D-4B06-9625-C7BD7D388AD5}" destId="{4602D575-78B9-4628-9165-AE8C68C39045}" srcOrd="1" destOrd="0" presId="urn:microsoft.com/office/officeart/2005/8/layout/orgChart1"/>
    <dgm:cxn modelId="{3E97E2E3-46CB-4C28-844E-09CF620DDE2D}" type="presParOf" srcId="{1F67C7EE-9267-4D47-AF4A-83EAA4CCDDD4}" destId="{77080D44-555B-4D4D-8A45-BC00A08ED7F1}" srcOrd="1" destOrd="0" presId="urn:microsoft.com/office/officeart/2005/8/layout/orgChart1"/>
    <dgm:cxn modelId="{84A47C3E-B814-4413-A45C-54F971DAD332}" type="presParOf" srcId="{77080D44-555B-4D4D-8A45-BC00A08ED7F1}" destId="{EBD40102-0A63-479A-BC6B-36F571A56D8E}" srcOrd="0" destOrd="0" presId="urn:microsoft.com/office/officeart/2005/8/layout/orgChart1"/>
    <dgm:cxn modelId="{99D65788-A641-4BE9-B314-39E6DFF771A3}" type="presParOf" srcId="{77080D44-555B-4D4D-8A45-BC00A08ED7F1}" destId="{56030DAF-1C9D-4A25-A216-78FC5FD520A0}" srcOrd="1" destOrd="0" presId="urn:microsoft.com/office/officeart/2005/8/layout/orgChart1"/>
    <dgm:cxn modelId="{7437997D-AE44-4D44-8689-E08668C72E1B}" type="presParOf" srcId="{56030DAF-1C9D-4A25-A216-78FC5FD520A0}" destId="{055E291D-83E2-4F55-9904-C6F5C2E38525}" srcOrd="0" destOrd="0" presId="urn:microsoft.com/office/officeart/2005/8/layout/orgChart1"/>
    <dgm:cxn modelId="{C0D4B741-7BB5-4C6C-A618-E4027F584F0C}" type="presParOf" srcId="{055E291D-83E2-4F55-9904-C6F5C2E38525}" destId="{FA6771D8-3CC6-4D0C-994B-D96A0C2663EA}" srcOrd="0" destOrd="0" presId="urn:microsoft.com/office/officeart/2005/8/layout/orgChart1"/>
    <dgm:cxn modelId="{166F2FE9-C8BF-4045-8641-800432CAA2CA}" type="presParOf" srcId="{055E291D-83E2-4F55-9904-C6F5C2E38525}" destId="{BD58A49C-BE16-439C-AD0E-FE37CC4BF6B2}" srcOrd="1" destOrd="0" presId="urn:microsoft.com/office/officeart/2005/8/layout/orgChart1"/>
    <dgm:cxn modelId="{36FFE48D-308F-4BEF-BAED-FEB5488CA026}" type="presParOf" srcId="{56030DAF-1C9D-4A25-A216-78FC5FD520A0}" destId="{8AFFAF36-5370-473B-98E3-1F40FB6D5119}" srcOrd="1" destOrd="0" presId="urn:microsoft.com/office/officeart/2005/8/layout/orgChart1"/>
    <dgm:cxn modelId="{0269F1F2-EE6C-47A3-A999-B35A84BD69E1}" type="presParOf" srcId="{56030DAF-1C9D-4A25-A216-78FC5FD520A0}" destId="{A9AD3CD5-7EF2-4403-B001-53A962045E4B}" srcOrd="2" destOrd="0" presId="urn:microsoft.com/office/officeart/2005/8/layout/orgChart1"/>
    <dgm:cxn modelId="{4896214B-FE4F-469C-A985-2278D568F8DF}" type="presParOf" srcId="{77080D44-555B-4D4D-8A45-BC00A08ED7F1}" destId="{1DF58DF4-E99D-4683-9FBE-0BD8070EDC59}" srcOrd="2" destOrd="0" presId="urn:microsoft.com/office/officeart/2005/8/layout/orgChart1"/>
    <dgm:cxn modelId="{C135084D-C121-47ED-A388-ADECC14DBBA8}" type="presParOf" srcId="{77080D44-555B-4D4D-8A45-BC00A08ED7F1}" destId="{A77B34ED-C5D4-4C60-BC77-1DAF38A1B2DE}" srcOrd="3" destOrd="0" presId="urn:microsoft.com/office/officeart/2005/8/layout/orgChart1"/>
    <dgm:cxn modelId="{32CC636B-284F-404F-8ECC-0C3B660D82A0}" type="presParOf" srcId="{A77B34ED-C5D4-4C60-BC77-1DAF38A1B2DE}" destId="{D5FE3C36-1D71-4032-BFB3-1E4C201FE8B7}" srcOrd="0" destOrd="0" presId="urn:microsoft.com/office/officeart/2005/8/layout/orgChart1"/>
    <dgm:cxn modelId="{CD7A4C0D-C26E-49B3-9D14-162DCDFECF74}" type="presParOf" srcId="{D5FE3C36-1D71-4032-BFB3-1E4C201FE8B7}" destId="{69824BA0-1050-4D07-8A76-23EF2508463B}" srcOrd="0" destOrd="0" presId="urn:microsoft.com/office/officeart/2005/8/layout/orgChart1"/>
    <dgm:cxn modelId="{36F1BF60-C77B-45E1-82EC-986FAE9083D6}" type="presParOf" srcId="{D5FE3C36-1D71-4032-BFB3-1E4C201FE8B7}" destId="{7E93D22E-BBA9-4B45-A551-87659FFF30C5}" srcOrd="1" destOrd="0" presId="urn:microsoft.com/office/officeart/2005/8/layout/orgChart1"/>
    <dgm:cxn modelId="{BF5C6582-4C33-4B20-9677-358FD1E182AC}" type="presParOf" srcId="{A77B34ED-C5D4-4C60-BC77-1DAF38A1B2DE}" destId="{169488BB-D447-450D-B792-3FC33E30BE7C}" srcOrd="1" destOrd="0" presId="urn:microsoft.com/office/officeart/2005/8/layout/orgChart1"/>
    <dgm:cxn modelId="{C57F4B1B-1387-494A-ABF1-B619C9A632DF}" type="presParOf" srcId="{A77B34ED-C5D4-4C60-BC77-1DAF38A1B2DE}" destId="{7484A0BE-E90F-4457-90A0-91A599EE0A5E}" srcOrd="2" destOrd="0" presId="urn:microsoft.com/office/officeart/2005/8/layout/orgChart1"/>
    <dgm:cxn modelId="{3D5C32DF-B51B-4E01-B48D-CC2AA4CC8977}" type="presParOf" srcId="{77080D44-555B-4D4D-8A45-BC00A08ED7F1}" destId="{392743ED-E40E-40CB-94C4-5E43B84762A0}" srcOrd="4" destOrd="0" presId="urn:microsoft.com/office/officeart/2005/8/layout/orgChart1"/>
    <dgm:cxn modelId="{6C57C794-FEB7-4980-A558-44373633BD77}" type="presParOf" srcId="{77080D44-555B-4D4D-8A45-BC00A08ED7F1}" destId="{42F771A6-09D0-42BA-8640-DB7BDE13F4BC}" srcOrd="5" destOrd="0" presId="urn:microsoft.com/office/officeart/2005/8/layout/orgChart1"/>
    <dgm:cxn modelId="{68B2F1A9-5BA7-4D86-B282-B7E8278AE07F}" type="presParOf" srcId="{42F771A6-09D0-42BA-8640-DB7BDE13F4BC}" destId="{CC73B31D-138B-4FD5-A1DE-FE724A6B4149}" srcOrd="0" destOrd="0" presId="urn:microsoft.com/office/officeart/2005/8/layout/orgChart1"/>
    <dgm:cxn modelId="{995CF808-C8E7-41AE-B917-DA124E29CD6E}" type="presParOf" srcId="{CC73B31D-138B-4FD5-A1DE-FE724A6B4149}" destId="{A89A2793-8604-48DF-BA55-ABD8A8139F46}" srcOrd="0" destOrd="0" presId="urn:microsoft.com/office/officeart/2005/8/layout/orgChart1"/>
    <dgm:cxn modelId="{686D3A4F-0ECC-4EE0-ABDC-E27FF2DBC0F2}" type="presParOf" srcId="{CC73B31D-138B-4FD5-A1DE-FE724A6B4149}" destId="{E4DF44BB-4E5D-42D1-AD42-B73FE3970624}" srcOrd="1" destOrd="0" presId="urn:microsoft.com/office/officeart/2005/8/layout/orgChart1"/>
    <dgm:cxn modelId="{7BD045AE-7E8D-4F0F-A6C5-28D1937C60FE}" type="presParOf" srcId="{42F771A6-09D0-42BA-8640-DB7BDE13F4BC}" destId="{CC1F6298-477D-40C9-AA3C-6FE87453CD7B}" srcOrd="1" destOrd="0" presId="urn:microsoft.com/office/officeart/2005/8/layout/orgChart1"/>
    <dgm:cxn modelId="{779BB1D8-0BF3-41D5-9292-007650718942}" type="presParOf" srcId="{42F771A6-09D0-42BA-8640-DB7BDE13F4BC}" destId="{043CA462-DB8A-4EFC-A664-BFA575B8F768}" srcOrd="2" destOrd="0" presId="urn:microsoft.com/office/officeart/2005/8/layout/orgChart1"/>
    <dgm:cxn modelId="{F2BC9B92-1646-4198-8BDC-76BF43AAC12B}" type="presParOf" srcId="{77080D44-555B-4D4D-8A45-BC00A08ED7F1}" destId="{52E3DD36-8A57-4386-AB06-B7E2681B9AC0}" srcOrd="6" destOrd="0" presId="urn:microsoft.com/office/officeart/2005/8/layout/orgChart1"/>
    <dgm:cxn modelId="{579701C1-8754-4D67-B087-615E4954B2F1}" type="presParOf" srcId="{77080D44-555B-4D4D-8A45-BC00A08ED7F1}" destId="{E24EC78D-79B6-4D9E-B4C0-B08E8B0A94D7}" srcOrd="7" destOrd="0" presId="urn:microsoft.com/office/officeart/2005/8/layout/orgChart1"/>
    <dgm:cxn modelId="{47138747-DC95-497D-A5AA-07D628A232A4}" type="presParOf" srcId="{E24EC78D-79B6-4D9E-B4C0-B08E8B0A94D7}" destId="{3241ECF5-B6D9-405C-AEED-44DA81A03E55}" srcOrd="0" destOrd="0" presId="urn:microsoft.com/office/officeart/2005/8/layout/orgChart1"/>
    <dgm:cxn modelId="{11B0AB70-7317-4908-AC36-C16A5166F9E9}" type="presParOf" srcId="{3241ECF5-B6D9-405C-AEED-44DA81A03E55}" destId="{5F547DD7-6D7C-43F1-9672-BB7BF3B4C539}" srcOrd="0" destOrd="0" presId="urn:microsoft.com/office/officeart/2005/8/layout/orgChart1"/>
    <dgm:cxn modelId="{99994656-6D1C-479A-A104-DB84DC5810A6}" type="presParOf" srcId="{3241ECF5-B6D9-405C-AEED-44DA81A03E55}" destId="{C1CB4B04-6917-46FC-80E6-7F57CC3AD597}" srcOrd="1" destOrd="0" presId="urn:microsoft.com/office/officeart/2005/8/layout/orgChart1"/>
    <dgm:cxn modelId="{47E91813-E9AB-4CC1-936E-D1607C43DF41}" type="presParOf" srcId="{E24EC78D-79B6-4D9E-B4C0-B08E8B0A94D7}" destId="{C0F634D6-3B2A-4259-BF06-94C73249201A}" srcOrd="1" destOrd="0" presId="urn:microsoft.com/office/officeart/2005/8/layout/orgChart1"/>
    <dgm:cxn modelId="{86B43FA0-4B06-4432-BCE8-3F1F34F75C42}" type="presParOf" srcId="{E24EC78D-79B6-4D9E-B4C0-B08E8B0A94D7}" destId="{F16CD771-C514-44B3-A654-09A37643DB7E}" srcOrd="2" destOrd="0" presId="urn:microsoft.com/office/officeart/2005/8/layout/orgChart1"/>
    <dgm:cxn modelId="{89EA678F-4599-4691-BD47-41E8A57DC3AF}" type="presParOf" srcId="{1F67C7EE-9267-4D47-AF4A-83EAA4CCDDD4}" destId="{09F7A05F-5303-453F-ADD5-F3EDED701885}" srcOrd="2" destOrd="0" presId="urn:microsoft.com/office/officeart/2005/8/layout/orgChart1"/>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8E0359-AA41-48A7-A7D8-555A70A13657}" type="doc">
      <dgm:prSet loTypeId="urn:microsoft.com/office/officeart/2005/8/layout/hierarchy3" loCatId="list" qsTypeId="urn:microsoft.com/office/officeart/2005/8/quickstyle/simple1" qsCatId="simple" csTypeId="urn:microsoft.com/office/officeart/2005/8/colors/colorful5" csCatId="colorful" phldr="1"/>
      <dgm:spPr/>
      <dgm:t>
        <a:bodyPr/>
        <a:lstStyle/>
        <a:p>
          <a:endParaRPr lang="en-GB"/>
        </a:p>
      </dgm:t>
    </dgm:pt>
    <dgm:pt modelId="{1384EBCD-F762-46F5-BAE8-9D15F9154491}">
      <dgm:prSet phldrT="[Text]"/>
      <dgm:spPr/>
      <dgm:t>
        <a:bodyPr/>
        <a:lstStyle/>
        <a:p>
          <a:r>
            <a:rPr lang="en-GB" dirty="0"/>
            <a:t>On Course Delivery</a:t>
          </a:r>
        </a:p>
      </dgm:t>
    </dgm:pt>
    <dgm:pt modelId="{6C564143-1D5E-4C66-B384-F38843366D52}" type="parTrans" cxnId="{7F9AF722-0AD7-431D-B944-B376C20776D7}">
      <dgm:prSet/>
      <dgm:spPr/>
      <dgm:t>
        <a:bodyPr/>
        <a:lstStyle/>
        <a:p>
          <a:endParaRPr lang="en-GB"/>
        </a:p>
      </dgm:t>
    </dgm:pt>
    <dgm:pt modelId="{81EC8F66-3D28-449C-930C-69085C61F1B5}" type="sibTrans" cxnId="{7F9AF722-0AD7-431D-B944-B376C20776D7}">
      <dgm:prSet/>
      <dgm:spPr/>
      <dgm:t>
        <a:bodyPr/>
        <a:lstStyle/>
        <a:p>
          <a:endParaRPr lang="en-GB"/>
        </a:p>
      </dgm:t>
    </dgm:pt>
    <dgm:pt modelId="{51369F24-06EF-4C9D-9E40-1E6F6829AE42}">
      <dgm:prSet phldrT="[Text]"/>
      <dgm:spPr/>
      <dgm:t>
        <a:bodyPr/>
        <a:lstStyle/>
        <a:p>
          <a:r>
            <a:rPr lang="en-GB" dirty="0"/>
            <a:t>Maths &amp; English</a:t>
          </a:r>
        </a:p>
      </dgm:t>
    </dgm:pt>
    <dgm:pt modelId="{C3E418FD-27BF-45E0-9191-A40DB6E88D89}" type="parTrans" cxnId="{125BA079-A106-4CFE-A253-FF8796354588}">
      <dgm:prSet/>
      <dgm:spPr/>
      <dgm:t>
        <a:bodyPr/>
        <a:lstStyle/>
        <a:p>
          <a:endParaRPr lang="en-GB"/>
        </a:p>
      </dgm:t>
    </dgm:pt>
    <dgm:pt modelId="{867562E9-2BCB-4176-A2A2-F37F834C0FCC}" type="sibTrans" cxnId="{125BA079-A106-4CFE-A253-FF8796354588}">
      <dgm:prSet/>
      <dgm:spPr/>
      <dgm:t>
        <a:bodyPr/>
        <a:lstStyle/>
        <a:p>
          <a:endParaRPr lang="en-GB"/>
        </a:p>
      </dgm:t>
    </dgm:pt>
    <dgm:pt modelId="{1AF73105-EC72-4780-BA92-7CC39E3880FF}">
      <dgm:prSet phldrT="[Text]"/>
      <dgm:spPr/>
      <dgm:t>
        <a:bodyPr/>
        <a:lstStyle/>
        <a:p>
          <a:r>
            <a:rPr lang="en-GB" dirty="0"/>
            <a:t>Degree</a:t>
          </a:r>
        </a:p>
      </dgm:t>
    </dgm:pt>
    <dgm:pt modelId="{A9988AD6-125B-4771-B58A-0D7513E49CE7}" type="parTrans" cxnId="{9ADBE53D-2352-40EF-88B8-81B9E29C80DA}">
      <dgm:prSet/>
      <dgm:spPr/>
      <dgm:t>
        <a:bodyPr/>
        <a:lstStyle/>
        <a:p>
          <a:endParaRPr lang="en-GB"/>
        </a:p>
      </dgm:t>
    </dgm:pt>
    <dgm:pt modelId="{50F1A8F1-98DC-459B-9A24-23A27F1DC356}" type="sibTrans" cxnId="{9ADBE53D-2352-40EF-88B8-81B9E29C80DA}">
      <dgm:prSet/>
      <dgm:spPr/>
      <dgm:t>
        <a:bodyPr/>
        <a:lstStyle/>
        <a:p>
          <a:endParaRPr lang="en-GB"/>
        </a:p>
      </dgm:t>
    </dgm:pt>
    <dgm:pt modelId="{EDDA2B2B-A017-403D-8124-E39601288E01}">
      <dgm:prSet phldrT="[Text]"/>
      <dgm:spPr/>
      <dgm:t>
        <a:bodyPr/>
        <a:lstStyle/>
        <a:p>
          <a:r>
            <a:rPr lang="en-GB" dirty="0"/>
            <a:t>Gateway</a:t>
          </a:r>
        </a:p>
      </dgm:t>
    </dgm:pt>
    <dgm:pt modelId="{43891656-6D6F-4834-82C1-F0A2B8C55467}" type="parTrans" cxnId="{2E95E903-8A7F-4DDB-A201-AA2724598C77}">
      <dgm:prSet/>
      <dgm:spPr/>
      <dgm:t>
        <a:bodyPr/>
        <a:lstStyle/>
        <a:p>
          <a:endParaRPr lang="en-GB"/>
        </a:p>
      </dgm:t>
    </dgm:pt>
    <dgm:pt modelId="{B1149653-2EA8-496D-A28A-8AB8568EA985}" type="sibTrans" cxnId="{2E95E903-8A7F-4DDB-A201-AA2724598C77}">
      <dgm:prSet/>
      <dgm:spPr/>
      <dgm:t>
        <a:bodyPr/>
        <a:lstStyle/>
        <a:p>
          <a:endParaRPr lang="en-GB"/>
        </a:p>
      </dgm:t>
    </dgm:pt>
    <dgm:pt modelId="{E7AA589D-48B1-49E9-92BF-F668F731D8F1}">
      <dgm:prSet phldrT="[Text]"/>
      <dgm:spPr/>
      <dgm:t>
        <a:bodyPr/>
        <a:lstStyle/>
        <a:p>
          <a:r>
            <a:rPr lang="en-GB" dirty="0"/>
            <a:t>Certificates</a:t>
          </a:r>
        </a:p>
      </dgm:t>
    </dgm:pt>
    <dgm:pt modelId="{1A4936B1-887A-4CE4-AA9A-761AC9911E6F}" type="parTrans" cxnId="{267BE901-82C4-4BE5-887D-C42C012B5525}">
      <dgm:prSet/>
      <dgm:spPr/>
      <dgm:t>
        <a:bodyPr/>
        <a:lstStyle/>
        <a:p>
          <a:endParaRPr lang="en-GB"/>
        </a:p>
      </dgm:t>
    </dgm:pt>
    <dgm:pt modelId="{0311F345-4DA0-432D-864A-942FCF00F825}" type="sibTrans" cxnId="{267BE901-82C4-4BE5-887D-C42C012B5525}">
      <dgm:prSet/>
      <dgm:spPr/>
      <dgm:t>
        <a:bodyPr/>
        <a:lstStyle/>
        <a:p>
          <a:endParaRPr lang="en-GB"/>
        </a:p>
      </dgm:t>
    </dgm:pt>
    <dgm:pt modelId="{BCAE1ACA-CBE0-4BA8-9E21-9694B5E6EBDA}">
      <dgm:prSet phldrT="[Text]"/>
      <dgm:spPr/>
      <dgm:t>
        <a:bodyPr/>
        <a:lstStyle/>
        <a:p>
          <a:r>
            <a:rPr lang="en-GB" dirty="0"/>
            <a:t>Employer Signoff</a:t>
          </a:r>
        </a:p>
      </dgm:t>
      <dgm:extLst>
        <a:ext uri="{E40237B7-FDA0-4F09-8148-C483321AD2D9}">
          <dgm14:cNvPr xmlns:dgm14="http://schemas.microsoft.com/office/drawing/2010/diagram" id="0" name="">
            <a:hlinkClick xmlns:r="http://schemas.openxmlformats.org/officeDocument/2006/relationships" r:id="rId1" action="ppaction://hlinksldjump"/>
          </dgm14:cNvPr>
        </a:ext>
      </dgm:extLst>
    </dgm:pt>
    <dgm:pt modelId="{5EDD65CC-77AF-4D45-960E-9A9092D14328}" type="parTrans" cxnId="{A4D915E4-4452-4628-B3FC-4D37923FA322}">
      <dgm:prSet/>
      <dgm:spPr/>
      <dgm:t>
        <a:bodyPr/>
        <a:lstStyle/>
        <a:p>
          <a:endParaRPr lang="en-GB"/>
        </a:p>
      </dgm:t>
    </dgm:pt>
    <dgm:pt modelId="{A241FFC8-EFE0-4E98-B572-AA3FC8772498}" type="sibTrans" cxnId="{A4D915E4-4452-4628-B3FC-4D37923FA322}">
      <dgm:prSet/>
      <dgm:spPr/>
      <dgm:t>
        <a:bodyPr/>
        <a:lstStyle/>
        <a:p>
          <a:endParaRPr lang="en-GB"/>
        </a:p>
      </dgm:t>
    </dgm:pt>
    <dgm:pt modelId="{F21D6512-36B4-420A-A7F7-E71C7633D0BD}">
      <dgm:prSet phldrT="[Text]"/>
      <dgm:spPr/>
      <dgm:t>
        <a:bodyPr/>
        <a:lstStyle/>
        <a:p>
          <a:r>
            <a:rPr lang="en-GB" dirty="0"/>
            <a:t>End Point Assessment</a:t>
          </a:r>
        </a:p>
      </dgm:t>
    </dgm:pt>
    <dgm:pt modelId="{069FC51D-7006-456A-A4B7-D6886A7C0298}" type="parTrans" cxnId="{2E980D52-EB61-4FD2-BFD3-D3861853DD75}">
      <dgm:prSet/>
      <dgm:spPr/>
      <dgm:t>
        <a:bodyPr/>
        <a:lstStyle/>
        <a:p>
          <a:endParaRPr lang="en-GB"/>
        </a:p>
      </dgm:t>
    </dgm:pt>
    <dgm:pt modelId="{D3016FC9-2E6B-473C-B2AD-7B3B585889EE}" type="sibTrans" cxnId="{2E980D52-EB61-4FD2-BFD3-D3861853DD75}">
      <dgm:prSet/>
      <dgm:spPr/>
      <dgm:t>
        <a:bodyPr/>
        <a:lstStyle/>
        <a:p>
          <a:endParaRPr lang="en-GB"/>
        </a:p>
      </dgm:t>
    </dgm:pt>
    <dgm:pt modelId="{A434EF26-6B91-4E6E-A70C-FE943F992139}">
      <dgm:prSet phldrT="[Text]"/>
      <dgm:spPr>
        <a:solidFill>
          <a:schemeClr val="accent2">
            <a:lumMod val="75000"/>
            <a:alpha val="90000"/>
          </a:schemeClr>
        </a:solidFill>
      </dgm:spPr>
      <dgm:t>
        <a:bodyPr/>
        <a:lstStyle/>
        <a:p>
          <a:r>
            <a:rPr lang="en-GB" dirty="0"/>
            <a:t>Viva</a:t>
          </a:r>
        </a:p>
      </dgm:t>
    </dgm:pt>
    <dgm:pt modelId="{AF0A7F36-0EA1-4693-8689-8E9117EFFA17}" type="parTrans" cxnId="{71FA917B-AD7E-47C0-9E8C-F8C20085B2BF}">
      <dgm:prSet/>
      <dgm:spPr/>
      <dgm:t>
        <a:bodyPr/>
        <a:lstStyle/>
        <a:p>
          <a:endParaRPr lang="en-GB"/>
        </a:p>
      </dgm:t>
    </dgm:pt>
    <dgm:pt modelId="{9F09B089-99C5-4E5D-BA13-318C0CFD1885}" type="sibTrans" cxnId="{71FA917B-AD7E-47C0-9E8C-F8C20085B2BF}">
      <dgm:prSet/>
      <dgm:spPr/>
      <dgm:t>
        <a:bodyPr/>
        <a:lstStyle/>
        <a:p>
          <a:endParaRPr lang="en-GB"/>
        </a:p>
      </dgm:t>
    </dgm:pt>
    <dgm:pt modelId="{404D1DB1-3D45-4634-8077-1075860DA359}">
      <dgm:prSet phldrT="[Text]"/>
      <dgm:spPr>
        <a:solidFill>
          <a:schemeClr val="accent2">
            <a:lumMod val="60000"/>
            <a:lumOff val="40000"/>
            <a:alpha val="90000"/>
          </a:schemeClr>
        </a:solidFill>
      </dgm:spPr>
      <dgm:t>
        <a:bodyPr/>
        <a:lstStyle/>
        <a:p>
          <a:r>
            <a:rPr lang="en-GB" dirty="0"/>
            <a:t>Written Submission</a:t>
          </a:r>
        </a:p>
      </dgm:t>
    </dgm:pt>
    <dgm:pt modelId="{2AD33B0C-A8F8-4747-8231-C47B157D5711}" type="parTrans" cxnId="{71ECE43D-2E38-4158-A3C7-7DAA41BC5101}">
      <dgm:prSet/>
      <dgm:spPr/>
      <dgm:t>
        <a:bodyPr/>
        <a:lstStyle/>
        <a:p>
          <a:endParaRPr lang="en-GB"/>
        </a:p>
      </dgm:t>
    </dgm:pt>
    <dgm:pt modelId="{26DD1552-6AA5-4D6B-B50A-7BBCE8F66A90}" type="sibTrans" cxnId="{71ECE43D-2E38-4158-A3C7-7DAA41BC5101}">
      <dgm:prSet/>
      <dgm:spPr/>
      <dgm:t>
        <a:bodyPr/>
        <a:lstStyle/>
        <a:p>
          <a:endParaRPr lang="en-GB"/>
        </a:p>
      </dgm:t>
    </dgm:pt>
    <dgm:pt modelId="{6EE99E3B-02B6-4147-94F7-EAF908AC5F24}">
      <dgm:prSet phldrT="[Text]"/>
      <dgm:spPr/>
      <dgm:t>
        <a:bodyPr/>
        <a:lstStyle/>
        <a:p>
          <a:r>
            <a:rPr lang="en-GB" dirty="0"/>
            <a:t>Work</a:t>
          </a:r>
        </a:p>
      </dgm:t>
    </dgm:pt>
    <dgm:pt modelId="{BC68560F-4DFF-4FD9-933E-244496DA3B4D}" type="parTrans" cxnId="{0CE8FE8A-0757-4369-BA7F-9B056C2BEB63}">
      <dgm:prSet/>
      <dgm:spPr/>
      <dgm:t>
        <a:bodyPr/>
        <a:lstStyle/>
        <a:p>
          <a:endParaRPr lang="en-GB"/>
        </a:p>
      </dgm:t>
    </dgm:pt>
    <dgm:pt modelId="{88E7F12B-2905-430F-A386-594C49B25A95}" type="sibTrans" cxnId="{0CE8FE8A-0757-4369-BA7F-9B056C2BEB63}">
      <dgm:prSet/>
      <dgm:spPr/>
      <dgm:t>
        <a:bodyPr/>
        <a:lstStyle/>
        <a:p>
          <a:endParaRPr lang="en-GB"/>
        </a:p>
      </dgm:t>
    </dgm:pt>
    <dgm:pt modelId="{E7C5ED2A-732D-4836-A516-23504A8ACB20}">
      <dgm:prSet phldrT="[Text]"/>
      <dgm:spPr/>
      <dgm:t>
        <a:bodyPr/>
        <a:lstStyle/>
        <a:p>
          <a:r>
            <a:rPr lang="en-GB" dirty="0"/>
            <a:t>Job Specific Training</a:t>
          </a:r>
        </a:p>
      </dgm:t>
    </dgm:pt>
    <dgm:pt modelId="{BF610676-967C-423C-99C8-36262AFBC832}" type="parTrans" cxnId="{2DC4F90B-503D-433E-94C5-CD03CFF471DC}">
      <dgm:prSet/>
      <dgm:spPr/>
      <dgm:t>
        <a:bodyPr/>
        <a:lstStyle/>
        <a:p>
          <a:endParaRPr lang="en-GB"/>
        </a:p>
      </dgm:t>
    </dgm:pt>
    <dgm:pt modelId="{4B6016C3-BB85-4F35-9871-374A4619D3AC}" type="sibTrans" cxnId="{2DC4F90B-503D-433E-94C5-CD03CFF471DC}">
      <dgm:prSet/>
      <dgm:spPr/>
      <dgm:t>
        <a:bodyPr/>
        <a:lstStyle/>
        <a:p>
          <a:endParaRPr lang="en-GB"/>
        </a:p>
      </dgm:t>
    </dgm:pt>
    <dgm:pt modelId="{1E3270E7-26B6-4330-93C3-A3A12869DC77}">
      <dgm:prSet phldrT="[Text]"/>
      <dgm:spPr/>
      <dgm:t>
        <a:bodyPr/>
        <a:lstStyle/>
        <a:p>
          <a:r>
            <a:rPr lang="en-GB" dirty="0"/>
            <a:t>Consent</a:t>
          </a:r>
        </a:p>
      </dgm:t>
      <dgm:extLst>
        <a:ext uri="{E40237B7-FDA0-4F09-8148-C483321AD2D9}">
          <dgm14:cNvPr xmlns:dgm14="http://schemas.microsoft.com/office/drawing/2010/diagram" id="0" name="">
            <a:hlinkClick xmlns:r="http://schemas.openxmlformats.org/officeDocument/2006/relationships" r:id="rId2" action="ppaction://hlinksldjump"/>
          </dgm14:cNvPr>
        </a:ext>
      </dgm:extLst>
    </dgm:pt>
    <dgm:pt modelId="{1EF4AD01-23B1-4E8E-BB9E-9A8057AD0FB3}" type="parTrans" cxnId="{F378C3FB-368F-4F0F-8006-1CB68F561F0E}">
      <dgm:prSet/>
      <dgm:spPr/>
      <dgm:t>
        <a:bodyPr/>
        <a:lstStyle/>
        <a:p>
          <a:endParaRPr lang="en-GB"/>
        </a:p>
      </dgm:t>
    </dgm:pt>
    <dgm:pt modelId="{03BDEFE9-8E36-404F-A649-9025EEBC2C68}" type="sibTrans" cxnId="{F378C3FB-368F-4F0F-8006-1CB68F561F0E}">
      <dgm:prSet/>
      <dgm:spPr/>
      <dgm:t>
        <a:bodyPr/>
        <a:lstStyle/>
        <a:p>
          <a:endParaRPr lang="en-GB"/>
        </a:p>
      </dgm:t>
    </dgm:pt>
    <dgm:pt modelId="{2F3D8E7D-D0E5-4006-96E9-784F9129CE82}">
      <dgm:prSet phldrT="[Text]"/>
      <dgm:spPr>
        <a:solidFill>
          <a:schemeClr val="accent2">
            <a:lumMod val="75000"/>
            <a:alpha val="90000"/>
          </a:schemeClr>
        </a:solidFill>
      </dgm:spPr>
      <dgm:t>
        <a:bodyPr/>
        <a:lstStyle/>
        <a:p>
          <a:r>
            <a:rPr lang="en-GB" dirty="0"/>
            <a:t>Knowledge Skills &amp; Behaviours</a:t>
          </a:r>
        </a:p>
      </dgm:t>
    </dgm:pt>
    <dgm:pt modelId="{E52D490A-FB7F-4BE6-A90E-6DAA3067E927}" type="parTrans" cxnId="{A74C0D3E-1E41-40A4-9738-F924143A424B}">
      <dgm:prSet/>
      <dgm:spPr/>
      <dgm:t>
        <a:bodyPr/>
        <a:lstStyle/>
        <a:p>
          <a:endParaRPr lang="en-GB"/>
        </a:p>
      </dgm:t>
    </dgm:pt>
    <dgm:pt modelId="{42FEEBDC-D816-48F3-96C2-6CBC92A04D8A}" type="sibTrans" cxnId="{A74C0D3E-1E41-40A4-9738-F924143A424B}">
      <dgm:prSet/>
      <dgm:spPr/>
      <dgm:t>
        <a:bodyPr/>
        <a:lstStyle/>
        <a:p>
          <a:endParaRPr lang="en-GB"/>
        </a:p>
      </dgm:t>
    </dgm:pt>
    <dgm:pt modelId="{7D800BBB-0E3F-43AF-9438-0450E99F390F}">
      <dgm:prSet phldrT="[Text]"/>
      <dgm:spPr>
        <a:solidFill>
          <a:schemeClr val="accent2">
            <a:lumMod val="60000"/>
            <a:lumOff val="40000"/>
            <a:alpha val="90000"/>
          </a:schemeClr>
        </a:solidFill>
      </dgm:spPr>
      <dgm:t>
        <a:bodyPr/>
        <a:lstStyle/>
        <a:p>
          <a:r>
            <a:rPr lang="en-GB" dirty="0"/>
            <a:t>Occupational and Professional Competence</a:t>
          </a:r>
        </a:p>
      </dgm:t>
    </dgm:pt>
    <dgm:pt modelId="{3585E071-1721-440E-898D-591599A430E7}" type="parTrans" cxnId="{528B3BF5-30A4-46C3-A423-A84C4B6DAE57}">
      <dgm:prSet/>
      <dgm:spPr/>
      <dgm:t>
        <a:bodyPr/>
        <a:lstStyle/>
        <a:p>
          <a:endParaRPr lang="en-GB"/>
        </a:p>
      </dgm:t>
    </dgm:pt>
    <dgm:pt modelId="{4DA8BDF7-D0AC-4000-9F1B-F5962E653660}" type="sibTrans" cxnId="{528B3BF5-30A4-46C3-A423-A84C4B6DAE57}">
      <dgm:prSet/>
      <dgm:spPr/>
      <dgm:t>
        <a:bodyPr/>
        <a:lstStyle/>
        <a:p>
          <a:endParaRPr lang="en-GB"/>
        </a:p>
      </dgm:t>
    </dgm:pt>
    <dgm:pt modelId="{92CBB7E8-A76F-4688-8874-806B7B7FF4A7}">
      <dgm:prSet phldrT="[Text]"/>
      <dgm:spPr/>
      <dgm:t>
        <a:bodyPr/>
        <a:lstStyle/>
        <a:p>
          <a:r>
            <a:rPr lang="en-GB" dirty="0"/>
            <a:t>Final Preparation</a:t>
          </a:r>
        </a:p>
      </dgm:t>
    </dgm:pt>
    <dgm:pt modelId="{D94C491F-7D23-4A85-B0EF-5A82560ECE4F}" type="parTrans" cxnId="{00EC2CBF-27BC-4B12-B50C-26214B190666}">
      <dgm:prSet/>
      <dgm:spPr/>
      <dgm:t>
        <a:bodyPr/>
        <a:lstStyle/>
        <a:p>
          <a:endParaRPr lang="en-GB"/>
        </a:p>
      </dgm:t>
    </dgm:pt>
    <dgm:pt modelId="{DA9540E5-4361-4048-BA2F-1A7C55EA0CCF}" type="sibTrans" cxnId="{00EC2CBF-27BC-4B12-B50C-26214B190666}">
      <dgm:prSet/>
      <dgm:spPr/>
      <dgm:t>
        <a:bodyPr/>
        <a:lstStyle/>
        <a:p>
          <a:endParaRPr lang="en-GB"/>
        </a:p>
      </dgm:t>
    </dgm:pt>
    <dgm:pt modelId="{D4B9E4FA-F4CD-4D56-8C46-E16537AE68F3}">
      <dgm:prSet phldrT="[Text]"/>
      <dgm:spPr/>
      <dgm:t>
        <a:bodyPr/>
        <a:lstStyle/>
        <a:p>
          <a:r>
            <a:rPr lang="en-GB" dirty="0"/>
            <a:t>Competence Portfolio</a:t>
          </a:r>
        </a:p>
      </dgm:t>
      <dgm:extLst>
        <a:ext uri="{E40237B7-FDA0-4F09-8148-C483321AD2D9}">
          <dgm14:cNvPr xmlns:dgm14="http://schemas.microsoft.com/office/drawing/2010/diagram" id="0" name="">
            <a:hlinkClick xmlns:r="http://schemas.openxmlformats.org/officeDocument/2006/relationships" r:id="rId3" action="ppaction://hlinksldjump"/>
          </dgm14:cNvPr>
        </a:ext>
      </dgm:extLst>
    </dgm:pt>
    <dgm:pt modelId="{5D074B74-A403-44C5-A95E-F4BBCC644F4F}" type="parTrans" cxnId="{1A69ACD8-9659-4C94-9445-0E3E38E477AB}">
      <dgm:prSet/>
      <dgm:spPr/>
      <dgm:t>
        <a:bodyPr/>
        <a:lstStyle/>
        <a:p>
          <a:endParaRPr lang="en-GB"/>
        </a:p>
      </dgm:t>
    </dgm:pt>
    <dgm:pt modelId="{3DDFE8CD-6B05-47CE-BFB8-F9F6B23261AB}" type="sibTrans" cxnId="{1A69ACD8-9659-4C94-9445-0E3E38E477AB}">
      <dgm:prSet/>
      <dgm:spPr/>
      <dgm:t>
        <a:bodyPr/>
        <a:lstStyle/>
        <a:p>
          <a:endParaRPr lang="en-GB"/>
        </a:p>
      </dgm:t>
    </dgm:pt>
    <dgm:pt modelId="{050A12A1-171D-4B69-AB72-CED4E599FA58}">
      <dgm:prSet phldrT="[Text]"/>
      <dgm:spPr/>
      <dgm:t>
        <a:bodyPr/>
        <a:lstStyle/>
        <a:p>
          <a:r>
            <a:rPr lang="en-GB" dirty="0"/>
            <a:t>Knowledge Skills &amp; Behaviours Reference</a:t>
          </a:r>
        </a:p>
      </dgm:t>
      <dgm:extLst>
        <a:ext uri="{E40237B7-FDA0-4F09-8148-C483321AD2D9}">
          <dgm14:cNvPr xmlns:dgm14="http://schemas.microsoft.com/office/drawing/2010/diagram" id="0" name="">
            <a:hlinkClick xmlns:r="http://schemas.openxmlformats.org/officeDocument/2006/relationships" r:id="rId4" action="ppaction://hlinksldjump"/>
          </dgm14:cNvPr>
        </a:ext>
      </dgm:extLst>
    </dgm:pt>
    <dgm:pt modelId="{85073030-481B-4F68-8CB1-3F585FEDCAD8}" type="parTrans" cxnId="{48F267E0-262B-41BC-8F9D-5EA4D7643DB8}">
      <dgm:prSet/>
      <dgm:spPr/>
      <dgm:t>
        <a:bodyPr/>
        <a:lstStyle/>
        <a:p>
          <a:endParaRPr lang="en-GB"/>
        </a:p>
      </dgm:t>
    </dgm:pt>
    <dgm:pt modelId="{EFDACB10-B156-40CE-93E1-2D0CA4E1E9A0}" type="sibTrans" cxnId="{48F267E0-262B-41BC-8F9D-5EA4D7643DB8}">
      <dgm:prSet/>
      <dgm:spPr/>
      <dgm:t>
        <a:bodyPr/>
        <a:lstStyle/>
        <a:p>
          <a:endParaRPr lang="en-GB"/>
        </a:p>
      </dgm:t>
    </dgm:pt>
    <dgm:pt modelId="{B30420A7-D10D-4AD7-9C57-192E3662BBCE}" type="pres">
      <dgm:prSet presAssocID="{308E0359-AA41-48A7-A7D8-555A70A13657}" presName="diagram" presStyleCnt="0">
        <dgm:presLayoutVars>
          <dgm:chPref val="1"/>
          <dgm:dir/>
          <dgm:animOne val="branch"/>
          <dgm:animLvl val="lvl"/>
          <dgm:resizeHandles/>
        </dgm:presLayoutVars>
      </dgm:prSet>
      <dgm:spPr/>
    </dgm:pt>
    <dgm:pt modelId="{9471B1CE-FD28-4519-BFFD-F9B93CB12A6D}" type="pres">
      <dgm:prSet presAssocID="{1384EBCD-F762-46F5-BAE8-9D15F9154491}" presName="root" presStyleCnt="0"/>
      <dgm:spPr/>
    </dgm:pt>
    <dgm:pt modelId="{BB2901CB-08E1-417A-80F4-31756CCDD034}" type="pres">
      <dgm:prSet presAssocID="{1384EBCD-F762-46F5-BAE8-9D15F9154491}" presName="rootComposite" presStyleCnt="0"/>
      <dgm:spPr/>
    </dgm:pt>
    <dgm:pt modelId="{BD79E2E8-1660-4391-A764-DC81E8222765}" type="pres">
      <dgm:prSet presAssocID="{1384EBCD-F762-46F5-BAE8-9D15F9154491}" presName="rootText" presStyleLbl="node1" presStyleIdx="0" presStyleCnt="4"/>
      <dgm:spPr/>
    </dgm:pt>
    <dgm:pt modelId="{A08D712B-7C76-41F1-8259-72C0B9F79C40}" type="pres">
      <dgm:prSet presAssocID="{1384EBCD-F762-46F5-BAE8-9D15F9154491}" presName="rootConnector" presStyleLbl="node1" presStyleIdx="0" presStyleCnt="4"/>
      <dgm:spPr/>
    </dgm:pt>
    <dgm:pt modelId="{2382AD43-4EEA-441E-843C-0F792BE48355}" type="pres">
      <dgm:prSet presAssocID="{1384EBCD-F762-46F5-BAE8-9D15F9154491}" presName="childShape" presStyleCnt="0"/>
      <dgm:spPr/>
    </dgm:pt>
    <dgm:pt modelId="{516709CC-7815-4307-9629-663FA0D3ADAF}" type="pres">
      <dgm:prSet presAssocID="{C3E418FD-27BF-45E0-9191-A40DB6E88D89}" presName="Name13" presStyleLbl="parChTrans1D2" presStyleIdx="0" presStyleCnt="11"/>
      <dgm:spPr/>
    </dgm:pt>
    <dgm:pt modelId="{9AD0D659-9FB5-4722-BE18-BCF9FEAEA8C1}" type="pres">
      <dgm:prSet presAssocID="{51369F24-06EF-4C9D-9E40-1E6F6829AE42}" presName="childText" presStyleLbl="bgAcc1" presStyleIdx="0" presStyleCnt="11">
        <dgm:presLayoutVars>
          <dgm:bulletEnabled val="1"/>
        </dgm:presLayoutVars>
      </dgm:prSet>
      <dgm:spPr/>
    </dgm:pt>
    <dgm:pt modelId="{4CAA41E9-486C-4418-9118-7CC6DBD98193}" type="pres">
      <dgm:prSet presAssocID="{A9988AD6-125B-4771-B58A-0D7513E49CE7}" presName="Name13" presStyleLbl="parChTrans1D2" presStyleIdx="1" presStyleCnt="11"/>
      <dgm:spPr/>
    </dgm:pt>
    <dgm:pt modelId="{298B082A-2094-4E76-8BDC-44AA567660AB}" type="pres">
      <dgm:prSet presAssocID="{1AF73105-EC72-4780-BA92-7CC39E3880FF}" presName="childText" presStyleLbl="bgAcc1" presStyleIdx="1" presStyleCnt="11">
        <dgm:presLayoutVars>
          <dgm:bulletEnabled val="1"/>
        </dgm:presLayoutVars>
      </dgm:prSet>
      <dgm:spPr/>
    </dgm:pt>
    <dgm:pt modelId="{5F482FD0-8CD4-4C1B-9536-1F54697A3091}" type="pres">
      <dgm:prSet presAssocID="{BC68560F-4DFF-4FD9-933E-244496DA3B4D}" presName="Name13" presStyleLbl="parChTrans1D2" presStyleIdx="2" presStyleCnt="11"/>
      <dgm:spPr/>
    </dgm:pt>
    <dgm:pt modelId="{8B4C4A02-F421-4123-A215-F95585B44103}" type="pres">
      <dgm:prSet presAssocID="{6EE99E3B-02B6-4147-94F7-EAF908AC5F24}" presName="childText" presStyleLbl="bgAcc1" presStyleIdx="2" presStyleCnt="11">
        <dgm:presLayoutVars>
          <dgm:bulletEnabled val="1"/>
        </dgm:presLayoutVars>
      </dgm:prSet>
      <dgm:spPr/>
    </dgm:pt>
    <dgm:pt modelId="{70E88967-4F34-45D0-B5B0-128D0BA23FE2}" type="pres">
      <dgm:prSet presAssocID="{BF610676-967C-423C-99C8-36262AFBC832}" presName="Name13" presStyleLbl="parChTrans1D2" presStyleIdx="3" presStyleCnt="11"/>
      <dgm:spPr/>
    </dgm:pt>
    <dgm:pt modelId="{C260C19A-D8BF-4655-B400-628B15C35C5E}" type="pres">
      <dgm:prSet presAssocID="{E7C5ED2A-732D-4836-A516-23504A8ACB20}" presName="childText" presStyleLbl="bgAcc1" presStyleIdx="3" presStyleCnt="11">
        <dgm:presLayoutVars>
          <dgm:bulletEnabled val="1"/>
        </dgm:presLayoutVars>
      </dgm:prSet>
      <dgm:spPr/>
    </dgm:pt>
    <dgm:pt modelId="{B587E09B-3C97-4374-BA36-4EEA63D9DEF6}" type="pres">
      <dgm:prSet presAssocID="{EDDA2B2B-A017-403D-8124-E39601288E01}" presName="root" presStyleCnt="0"/>
      <dgm:spPr/>
    </dgm:pt>
    <dgm:pt modelId="{264D948F-7A41-46C8-9211-3093ABA88035}" type="pres">
      <dgm:prSet presAssocID="{EDDA2B2B-A017-403D-8124-E39601288E01}" presName="rootComposite" presStyleCnt="0"/>
      <dgm:spPr/>
    </dgm:pt>
    <dgm:pt modelId="{94A6AF56-5A50-4D93-B84A-D93939FB2C49}" type="pres">
      <dgm:prSet presAssocID="{EDDA2B2B-A017-403D-8124-E39601288E01}" presName="rootText" presStyleLbl="node1" presStyleIdx="1" presStyleCnt="4"/>
      <dgm:spPr/>
    </dgm:pt>
    <dgm:pt modelId="{65C9F729-014F-4B07-83BC-8B5AC268E2C6}" type="pres">
      <dgm:prSet presAssocID="{EDDA2B2B-A017-403D-8124-E39601288E01}" presName="rootConnector" presStyleLbl="node1" presStyleIdx="1" presStyleCnt="4"/>
      <dgm:spPr/>
    </dgm:pt>
    <dgm:pt modelId="{0B3BA3DB-1C2B-4ACA-A5AA-56508F37EF01}" type="pres">
      <dgm:prSet presAssocID="{EDDA2B2B-A017-403D-8124-E39601288E01}" presName="childShape" presStyleCnt="0"/>
      <dgm:spPr/>
    </dgm:pt>
    <dgm:pt modelId="{F8B3B627-6198-47AD-B5E0-D5042F15FA20}" type="pres">
      <dgm:prSet presAssocID="{1A4936B1-887A-4CE4-AA9A-761AC9911E6F}" presName="Name13" presStyleLbl="parChTrans1D2" presStyleIdx="4" presStyleCnt="11"/>
      <dgm:spPr/>
    </dgm:pt>
    <dgm:pt modelId="{75B79119-CA56-4385-909B-A1AFA0BD9F8D}" type="pres">
      <dgm:prSet presAssocID="{E7AA589D-48B1-49E9-92BF-F668F731D8F1}" presName="childText" presStyleLbl="bgAcc1" presStyleIdx="4" presStyleCnt="11">
        <dgm:presLayoutVars>
          <dgm:bulletEnabled val="1"/>
        </dgm:presLayoutVars>
      </dgm:prSet>
      <dgm:spPr/>
    </dgm:pt>
    <dgm:pt modelId="{72A3DEC4-0155-4BBB-B0EB-2F2251AD5E64}" type="pres">
      <dgm:prSet presAssocID="{5EDD65CC-77AF-4D45-960E-9A9092D14328}" presName="Name13" presStyleLbl="parChTrans1D2" presStyleIdx="5" presStyleCnt="11"/>
      <dgm:spPr/>
    </dgm:pt>
    <dgm:pt modelId="{DD6C13DB-A1FD-42F1-8EA4-07E5D4CCCF1C}" type="pres">
      <dgm:prSet presAssocID="{BCAE1ACA-CBE0-4BA8-9E21-9694B5E6EBDA}" presName="childText" presStyleLbl="bgAcc1" presStyleIdx="5" presStyleCnt="11">
        <dgm:presLayoutVars>
          <dgm:bulletEnabled val="1"/>
        </dgm:presLayoutVars>
      </dgm:prSet>
      <dgm:spPr/>
    </dgm:pt>
    <dgm:pt modelId="{2F924EDA-28CA-4FF5-98DE-A953A54DDF62}" type="pres">
      <dgm:prSet presAssocID="{1EF4AD01-23B1-4E8E-BB9E-9A8057AD0FB3}" presName="Name13" presStyleLbl="parChTrans1D2" presStyleIdx="6" presStyleCnt="11"/>
      <dgm:spPr/>
    </dgm:pt>
    <dgm:pt modelId="{F3E2B1FC-A7B3-4521-AFC3-4B9F9200BFEB}" type="pres">
      <dgm:prSet presAssocID="{1E3270E7-26B6-4330-93C3-A3A12869DC77}" presName="childText" presStyleLbl="bgAcc1" presStyleIdx="6" presStyleCnt="11">
        <dgm:presLayoutVars>
          <dgm:bulletEnabled val="1"/>
        </dgm:presLayoutVars>
      </dgm:prSet>
      <dgm:spPr/>
    </dgm:pt>
    <dgm:pt modelId="{E0BE6833-9636-4F01-8F77-98B7BA89EB36}" type="pres">
      <dgm:prSet presAssocID="{92CBB7E8-A76F-4688-8874-806B7B7FF4A7}" presName="root" presStyleCnt="0"/>
      <dgm:spPr/>
    </dgm:pt>
    <dgm:pt modelId="{A063B13F-6AA6-415B-9C92-10DC1F495F9B}" type="pres">
      <dgm:prSet presAssocID="{92CBB7E8-A76F-4688-8874-806B7B7FF4A7}" presName="rootComposite" presStyleCnt="0"/>
      <dgm:spPr/>
    </dgm:pt>
    <dgm:pt modelId="{C4A40554-143A-422E-BEE1-33FA5DA4B66D}" type="pres">
      <dgm:prSet presAssocID="{92CBB7E8-A76F-4688-8874-806B7B7FF4A7}" presName="rootText" presStyleLbl="node1" presStyleIdx="2" presStyleCnt="4"/>
      <dgm:spPr/>
    </dgm:pt>
    <dgm:pt modelId="{F9414D68-1583-4E16-911A-71F2019C4ACF}" type="pres">
      <dgm:prSet presAssocID="{92CBB7E8-A76F-4688-8874-806B7B7FF4A7}" presName="rootConnector" presStyleLbl="node1" presStyleIdx="2" presStyleCnt="4"/>
      <dgm:spPr/>
    </dgm:pt>
    <dgm:pt modelId="{CD5CA159-6E58-420E-92EB-E57DDCD01AFB}" type="pres">
      <dgm:prSet presAssocID="{92CBB7E8-A76F-4688-8874-806B7B7FF4A7}" presName="childShape" presStyleCnt="0"/>
      <dgm:spPr/>
    </dgm:pt>
    <dgm:pt modelId="{0709E536-78EF-478A-9655-D44B5C795D12}" type="pres">
      <dgm:prSet presAssocID="{85073030-481B-4F68-8CB1-3F585FEDCAD8}" presName="Name13" presStyleLbl="parChTrans1D2" presStyleIdx="7" presStyleCnt="11"/>
      <dgm:spPr/>
    </dgm:pt>
    <dgm:pt modelId="{41D2A040-CFAE-4F31-B575-C12C1820612E}" type="pres">
      <dgm:prSet presAssocID="{050A12A1-171D-4B69-AB72-CED4E599FA58}" presName="childText" presStyleLbl="bgAcc1" presStyleIdx="7" presStyleCnt="11">
        <dgm:presLayoutVars>
          <dgm:bulletEnabled val="1"/>
        </dgm:presLayoutVars>
      </dgm:prSet>
      <dgm:spPr/>
    </dgm:pt>
    <dgm:pt modelId="{0EF54148-B553-44BA-9513-6975FEF8B127}" type="pres">
      <dgm:prSet presAssocID="{5D074B74-A403-44C5-A95E-F4BBCC644F4F}" presName="Name13" presStyleLbl="parChTrans1D2" presStyleIdx="8" presStyleCnt="11"/>
      <dgm:spPr/>
    </dgm:pt>
    <dgm:pt modelId="{0BC61D92-F53C-4656-9648-97ACDF8B9FE9}" type="pres">
      <dgm:prSet presAssocID="{D4B9E4FA-F4CD-4D56-8C46-E16537AE68F3}" presName="childText" presStyleLbl="bgAcc1" presStyleIdx="8" presStyleCnt="11">
        <dgm:presLayoutVars>
          <dgm:bulletEnabled val="1"/>
        </dgm:presLayoutVars>
      </dgm:prSet>
      <dgm:spPr/>
    </dgm:pt>
    <dgm:pt modelId="{774AD93B-6718-46AE-B42E-42D77AE43D6E}" type="pres">
      <dgm:prSet presAssocID="{F21D6512-36B4-420A-A7F7-E71C7633D0BD}" presName="root" presStyleCnt="0"/>
      <dgm:spPr/>
    </dgm:pt>
    <dgm:pt modelId="{185A76DA-279F-470A-B55D-9B057111CB29}" type="pres">
      <dgm:prSet presAssocID="{F21D6512-36B4-420A-A7F7-E71C7633D0BD}" presName="rootComposite" presStyleCnt="0"/>
      <dgm:spPr/>
    </dgm:pt>
    <dgm:pt modelId="{5732F75F-78EC-4899-8F86-274ADDABA52E}" type="pres">
      <dgm:prSet presAssocID="{F21D6512-36B4-420A-A7F7-E71C7633D0BD}" presName="rootText" presStyleLbl="node1" presStyleIdx="3" presStyleCnt="4"/>
      <dgm:spPr/>
    </dgm:pt>
    <dgm:pt modelId="{6044F2FE-72C5-4032-B663-D32AC02BD072}" type="pres">
      <dgm:prSet presAssocID="{F21D6512-36B4-420A-A7F7-E71C7633D0BD}" presName="rootConnector" presStyleLbl="node1" presStyleIdx="3" presStyleCnt="4"/>
      <dgm:spPr/>
    </dgm:pt>
    <dgm:pt modelId="{87E5FA75-7E0F-444D-AC8B-B3871D46D644}" type="pres">
      <dgm:prSet presAssocID="{F21D6512-36B4-420A-A7F7-E71C7633D0BD}" presName="childShape" presStyleCnt="0"/>
      <dgm:spPr/>
    </dgm:pt>
    <dgm:pt modelId="{BF291FB7-6E70-4678-9231-EFD8447AD5DD}" type="pres">
      <dgm:prSet presAssocID="{AF0A7F36-0EA1-4693-8689-8E9117EFFA17}" presName="Name13" presStyleLbl="parChTrans1D2" presStyleIdx="9" presStyleCnt="11"/>
      <dgm:spPr/>
    </dgm:pt>
    <dgm:pt modelId="{B23E0357-2183-46C5-B551-98F790A3FBB9}" type="pres">
      <dgm:prSet presAssocID="{A434EF26-6B91-4E6E-A70C-FE943F992139}" presName="childText" presStyleLbl="bgAcc1" presStyleIdx="9" presStyleCnt="11">
        <dgm:presLayoutVars>
          <dgm:bulletEnabled val="1"/>
        </dgm:presLayoutVars>
      </dgm:prSet>
      <dgm:spPr/>
    </dgm:pt>
    <dgm:pt modelId="{CFE9825D-D1C2-409C-8B06-C0FB73D78A66}" type="pres">
      <dgm:prSet presAssocID="{2AD33B0C-A8F8-4747-8231-C47B157D5711}" presName="Name13" presStyleLbl="parChTrans1D2" presStyleIdx="10" presStyleCnt="11"/>
      <dgm:spPr/>
    </dgm:pt>
    <dgm:pt modelId="{AB1621FE-929E-4D14-9E20-D2BCC6C2AADE}" type="pres">
      <dgm:prSet presAssocID="{404D1DB1-3D45-4634-8077-1075860DA359}" presName="childText" presStyleLbl="bgAcc1" presStyleIdx="10" presStyleCnt="11">
        <dgm:presLayoutVars>
          <dgm:bulletEnabled val="1"/>
        </dgm:presLayoutVars>
      </dgm:prSet>
      <dgm:spPr/>
    </dgm:pt>
  </dgm:ptLst>
  <dgm:cxnLst>
    <dgm:cxn modelId="{28861C00-A7FC-4161-A15F-87873B8C2F72}" type="presOf" srcId="{1A4936B1-887A-4CE4-AA9A-761AC9911E6F}" destId="{F8B3B627-6198-47AD-B5E0-D5042F15FA20}" srcOrd="0" destOrd="0" presId="urn:microsoft.com/office/officeart/2005/8/layout/hierarchy3"/>
    <dgm:cxn modelId="{267BE901-82C4-4BE5-887D-C42C012B5525}" srcId="{EDDA2B2B-A017-403D-8124-E39601288E01}" destId="{E7AA589D-48B1-49E9-92BF-F668F731D8F1}" srcOrd="0" destOrd="0" parTransId="{1A4936B1-887A-4CE4-AA9A-761AC9911E6F}" sibTransId="{0311F345-4DA0-432D-864A-942FCF00F825}"/>
    <dgm:cxn modelId="{2E95E903-8A7F-4DDB-A201-AA2724598C77}" srcId="{308E0359-AA41-48A7-A7D8-555A70A13657}" destId="{EDDA2B2B-A017-403D-8124-E39601288E01}" srcOrd="1" destOrd="0" parTransId="{43891656-6D6F-4834-82C1-F0A2B8C55467}" sibTransId="{B1149653-2EA8-496D-A28A-8AB8568EA985}"/>
    <dgm:cxn modelId="{DA8C6208-1DB0-480C-BD2A-B918B03674BA}" type="presOf" srcId="{7D800BBB-0E3F-43AF-9438-0450E99F390F}" destId="{AB1621FE-929E-4D14-9E20-D2BCC6C2AADE}" srcOrd="0" destOrd="1" presId="urn:microsoft.com/office/officeart/2005/8/layout/hierarchy3"/>
    <dgm:cxn modelId="{2DC4F90B-503D-433E-94C5-CD03CFF471DC}" srcId="{1384EBCD-F762-46F5-BAE8-9D15F9154491}" destId="{E7C5ED2A-732D-4836-A516-23504A8ACB20}" srcOrd="3" destOrd="0" parTransId="{BF610676-967C-423C-99C8-36262AFBC832}" sibTransId="{4B6016C3-BB85-4F35-9871-374A4619D3AC}"/>
    <dgm:cxn modelId="{E0542514-23A6-4C49-ADB6-D45110BFC735}" type="presOf" srcId="{BCAE1ACA-CBE0-4BA8-9E21-9694B5E6EBDA}" destId="{DD6C13DB-A1FD-42F1-8EA4-07E5D4CCCF1C}" srcOrd="0" destOrd="0" presId="urn:microsoft.com/office/officeart/2005/8/layout/hierarchy3"/>
    <dgm:cxn modelId="{65AF6420-B7FB-4B69-AB78-488EA199C53E}" type="presOf" srcId="{EDDA2B2B-A017-403D-8124-E39601288E01}" destId="{94A6AF56-5A50-4D93-B84A-D93939FB2C49}" srcOrd="0" destOrd="0" presId="urn:microsoft.com/office/officeart/2005/8/layout/hierarchy3"/>
    <dgm:cxn modelId="{7F9AF722-0AD7-431D-B944-B376C20776D7}" srcId="{308E0359-AA41-48A7-A7D8-555A70A13657}" destId="{1384EBCD-F762-46F5-BAE8-9D15F9154491}" srcOrd="0" destOrd="0" parTransId="{6C564143-1D5E-4C66-B384-F38843366D52}" sibTransId="{81EC8F66-3D28-449C-930C-69085C61F1B5}"/>
    <dgm:cxn modelId="{FA710D23-41FC-4FCB-99DD-A7E43C4B8AAB}" type="presOf" srcId="{404D1DB1-3D45-4634-8077-1075860DA359}" destId="{AB1621FE-929E-4D14-9E20-D2BCC6C2AADE}" srcOrd="0" destOrd="0" presId="urn:microsoft.com/office/officeart/2005/8/layout/hierarchy3"/>
    <dgm:cxn modelId="{9670C623-5509-4552-8903-20CD4287E65E}" type="presOf" srcId="{BF610676-967C-423C-99C8-36262AFBC832}" destId="{70E88967-4F34-45D0-B5B0-128D0BA23FE2}" srcOrd="0" destOrd="0" presId="urn:microsoft.com/office/officeart/2005/8/layout/hierarchy3"/>
    <dgm:cxn modelId="{AAD42E2E-02BD-47DE-8C3B-5EAE17537AF0}" type="presOf" srcId="{F21D6512-36B4-420A-A7F7-E71C7633D0BD}" destId="{5732F75F-78EC-4899-8F86-274ADDABA52E}" srcOrd="0" destOrd="0" presId="urn:microsoft.com/office/officeart/2005/8/layout/hierarchy3"/>
    <dgm:cxn modelId="{BC12D931-074A-4B60-9C95-1603DF561329}" type="presOf" srcId="{2F3D8E7D-D0E5-4006-96E9-784F9129CE82}" destId="{B23E0357-2183-46C5-B551-98F790A3FBB9}" srcOrd="0" destOrd="1" presId="urn:microsoft.com/office/officeart/2005/8/layout/hierarchy3"/>
    <dgm:cxn modelId="{31E6E133-406F-4820-BAD8-0543E173B612}" type="presOf" srcId="{E7C5ED2A-732D-4836-A516-23504A8ACB20}" destId="{C260C19A-D8BF-4655-B400-628B15C35C5E}" srcOrd="0" destOrd="0" presId="urn:microsoft.com/office/officeart/2005/8/layout/hierarchy3"/>
    <dgm:cxn modelId="{1ADB7D34-366E-4D9A-8831-4B8EEA2945BF}" type="presOf" srcId="{D4B9E4FA-F4CD-4D56-8C46-E16537AE68F3}" destId="{0BC61D92-F53C-4656-9648-97ACDF8B9FE9}" srcOrd="0" destOrd="0" presId="urn:microsoft.com/office/officeart/2005/8/layout/hierarchy3"/>
    <dgm:cxn modelId="{6D0BD73B-232F-41FC-A515-FBA5833E0397}" type="presOf" srcId="{308E0359-AA41-48A7-A7D8-555A70A13657}" destId="{B30420A7-D10D-4AD7-9C57-192E3662BBCE}" srcOrd="0" destOrd="0" presId="urn:microsoft.com/office/officeart/2005/8/layout/hierarchy3"/>
    <dgm:cxn modelId="{71ECE43D-2E38-4158-A3C7-7DAA41BC5101}" srcId="{F21D6512-36B4-420A-A7F7-E71C7633D0BD}" destId="{404D1DB1-3D45-4634-8077-1075860DA359}" srcOrd="1" destOrd="0" parTransId="{2AD33B0C-A8F8-4747-8231-C47B157D5711}" sibTransId="{26DD1552-6AA5-4D6B-B50A-7BBCE8F66A90}"/>
    <dgm:cxn modelId="{9ADBE53D-2352-40EF-88B8-81B9E29C80DA}" srcId="{1384EBCD-F762-46F5-BAE8-9D15F9154491}" destId="{1AF73105-EC72-4780-BA92-7CC39E3880FF}" srcOrd="1" destOrd="0" parTransId="{A9988AD6-125B-4771-B58A-0D7513E49CE7}" sibTransId="{50F1A8F1-98DC-459B-9A24-23A27F1DC356}"/>
    <dgm:cxn modelId="{A74C0D3E-1E41-40A4-9738-F924143A424B}" srcId="{A434EF26-6B91-4E6E-A70C-FE943F992139}" destId="{2F3D8E7D-D0E5-4006-96E9-784F9129CE82}" srcOrd="0" destOrd="0" parTransId="{E52D490A-FB7F-4BE6-A90E-6DAA3067E927}" sibTransId="{42FEEBDC-D816-48F3-96C2-6CBC92A04D8A}"/>
    <dgm:cxn modelId="{C9E1B840-0CD6-40C8-A95D-A7E3583F43CB}" type="presOf" srcId="{85073030-481B-4F68-8CB1-3F585FEDCAD8}" destId="{0709E536-78EF-478A-9655-D44B5C795D12}" srcOrd="0" destOrd="0" presId="urn:microsoft.com/office/officeart/2005/8/layout/hierarchy3"/>
    <dgm:cxn modelId="{C79F3C5D-23DA-4E6B-AD38-37DE9D2C6338}" type="presOf" srcId="{6EE99E3B-02B6-4147-94F7-EAF908AC5F24}" destId="{8B4C4A02-F421-4123-A215-F95585B44103}" srcOrd="0" destOrd="0" presId="urn:microsoft.com/office/officeart/2005/8/layout/hierarchy3"/>
    <dgm:cxn modelId="{E87AA141-788B-4B24-A701-90A320316889}" type="presOf" srcId="{BC68560F-4DFF-4FD9-933E-244496DA3B4D}" destId="{5F482FD0-8CD4-4C1B-9536-1F54697A3091}" srcOrd="0" destOrd="0" presId="urn:microsoft.com/office/officeart/2005/8/layout/hierarchy3"/>
    <dgm:cxn modelId="{E74FB361-6D82-4440-AF79-7D51CB97F0FE}" type="presOf" srcId="{EDDA2B2B-A017-403D-8124-E39601288E01}" destId="{65C9F729-014F-4B07-83BC-8B5AC268E2C6}" srcOrd="1" destOrd="0" presId="urn:microsoft.com/office/officeart/2005/8/layout/hierarchy3"/>
    <dgm:cxn modelId="{D0D5A16F-7938-41DA-972C-AC67CBF352BA}" type="presOf" srcId="{1384EBCD-F762-46F5-BAE8-9D15F9154491}" destId="{A08D712B-7C76-41F1-8259-72C0B9F79C40}" srcOrd="1" destOrd="0" presId="urn:microsoft.com/office/officeart/2005/8/layout/hierarchy3"/>
    <dgm:cxn modelId="{60D2E56F-BA26-448B-9028-EC66E265441C}" type="presOf" srcId="{AF0A7F36-0EA1-4693-8689-8E9117EFFA17}" destId="{BF291FB7-6E70-4678-9231-EFD8447AD5DD}" srcOrd="0" destOrd="0" presId="urn:microsoft.com/office/officeart/2005/8/layout/hierarchy3"/>
    <dgm:cxn modelId="{2E980D52-EB61-4FD2-BFD3-D3861853DD75}" srcId="{308E0359-AA41-48A7-A7D8-555A70A13657}" destId="{F21D6512-36B4-420A-A7F7-E71C7633D0BD}" srcOrd="3" destOrd="0" parTransId="{069FC51D-7006-456A-A4B7-D6886A7C0298}" sibTransId="{D3016FC9-2E6B-473C-B2AD-7B3B585889EE}"/>
    <dgm:cxn modelId="{125BA079-A106-4CFE-A253-FF8796354588}" srcId="{1384EBCD-F762-46F5-BAE8-9D15F9154491}" destId="{51369F24-06EF-4C9D-9E40-1E6F6829AE42}" srcOrd="0" destOrd="0" parTransId="{C3E418FD-27BF-45E0-9191-A40DB6E88D89}" sibTransId="{867562E9-2BCB-4176-A2A2-F37F834C0FCC}"/>
    <dgm:cxn modelId="{71FA917B-AD7E-47C0-9E8C-F8C20085B2BF}" srcId="{F21D6512-36B4-420A-A7F7-E71C7633D0BD}" destId="{A434EF26-6B91-4E6E-A70C-FE943F992139}" srcOrd="0" destOrd="0" parTransId="{AF0A7F36-0EA1-4693-8689-8E9117EFFA17}" sibTransId="{9F09B089-99C5-4E5D-BA13-318C0CFD1885}"/>
    <dgm:cxn modelId="{E41D3E7F-E356-466C-ADEB-425B4E99F647}" type="presOf" srcId="{5D074B74-A403-44C5-A95E-F4BBCC644F4F}" destId="{0EF54148-B553-44BA-9513-6975FEF8B127}" srcOrd="0" destOrd="0" presId="urn:microsoft.com/office/officeart/2005/8/layout/hierarchy3"/>
    <dgm:cxn modelId="{EFB7497F-C3DC-43D1-93E6-84269A67C1C4}" type="presOf" srcId="{050A12A1-171D-4B69-AB72-CED4E599FA58}" destId="{41D2A040-CFAE-4F31-B575-C12C1820612E}" srcOrd="0" destOrd="0" presId="urn:microsoft.com/office/officeart/2005/8/layout/hierarchy3"/>
    <dgm:cxn modelId="{E97FA883-2850-4906-B13D-FB6ED3445A3F}" type="presOf" srcId="{A9988AD6-125B-4771-B58A-0D7513E49CE7}" destId="{4CAA41E9-486C-4418-9118-7CC6DBD98193}" srcOrd="0" destOrd="0" presId="urn:microsoft.com/office/officeart/2005/8/layout/hierarchy3"/>
    <dgm:cxn modelId="{8C6AEE8A-DBFD-434A-BC09-7CC845B5393B}" type="presOf" srcId="{1AF73105-EC72-4780-BA92-7CC39E3880FF}" destId="{298B082A-2094-4E76-8BDC-44AA567660AB}" srcOrd="0" destOrd="0" presId="urn:microsoft.com/office/officeart/2005/8/layout/hierarchy3"/>
    <dgm:cxn modelId="{0CE8FE8A-0757-4369-BA7F-9B056C2BEB63}" srcId="{1384EBCD-F762-46F5-BAE8-9D15F9154491}" destId="{6EE99E3B-02B6-4147-94F7-EAF908AC5F24}" srcOrd="2" destOrd="0" parTransId="{BC68560F-4DFF-4FD9-933E-244496DA3B4D}" sibTransId="{88E7F12B-2905-430F-A386-594C49B25A95}"/>
    <dgm:cxn modelId="{4A19839B-6821-4616-982F-80075D6D66CF}" type="presOf" srcId="{2AD33B0C-A8F8-4747-8231-C47B157D5711}" destId="{CFE9825D-D1C2-409C-8B06-C0FB73D78A66}" srcOrd="0" destOrd="0" presId="urn:microsoft.com/office/officeart/2005/8/layout/hierarchy3"/>
    <dgm:cxn modelId="{2E90899E-E288-4BA3-826C-35AC2CBB9863}" type="presOf" srcId="{5EDD65CC-77AF-4D45-960E-9A9092D14328}" destId="{72A3DEC4-0155-4BBB-B0EB-2F2251AD5E64}" srcOrd="0" destOrd="0" presId="urn:microsoft.com/office/officeart/2005/8/layout/hierarchy3"/>
    <dgm:cxn modelId="{246AD29E-2AC7-4DD4-B40F-FF051B8CF9D6}" type="presOf" srcId="{C3E418FD-27BF-45E0-9191-A40DB6E88D89}" destId="{516709CC-7815-4307-9629-663FA0D3ADAF}" srcOrd="0" destOrd="0" presId="urn:microsoft.com/office/officeart/2005/8/layout/hierarchy3"/>
    <dgm:cxn modelId="{1DCACEA2-6D61-40CA-9273-D25A53AF32AD}" type="presOf" srcId="{E7AA589D-48B1-49E9-92BF-F668F731D8F1}" destId="{75B79119-CA56-4385-909B-A1AFA0BD9F8D}" srcOrd="0" destOrd="0" presId="urn:microsoft.com/office/officeart/2005/8/layout/hierarchy3"/>
    <dgm:cxn modelId="{B1EEA4A5-397A-4622-983C-861261918F47}" type="presOf" srcId="{92CBB7E8-A76F-4688-8874-806B7B7FF4A7}" destId="{C4A40554-143A-422E-BEE1-33FA5DA4B66D}" srcOrd="0" destOrd="0" presId="urn:microsoft.com/office/officeart/2005/8/layout/hierarchy3"/>
    <dgm:cxn modelId="{00EC2CBF-27BC-4B12-B50C-26214B190666}" srcId="{308E0359-AA41-48A7-A7D8-555A70A13657}" destId="{92CBB7E8-A76F-4688-8874-806B7B7FF4A7}" srcOrd="2" destOrd="0" parTransId="{D94C491F-7D23-4A85-B0EF-5A82560ECE4F}" sibTransId="{DA9540E5-4361-4048-BA2F-1A7C55EA0CCF}"/>
    <dgm:cxn modelId="{5F5239CF-E064-44E4-8559-257D1077E7FA}" type="presOf" srcId="{1EF4AD01-23B1-4E8E-BB9E-9A8057AD0FB3}" destId="{2F924EDA-28CA-4FF5-98DE-A953A54DDF62}" srcOrd="0" destOrd="0" presId="urn:microsoft.com/office/officeart/2005/8/layout/hierarchy3"/>
    <dgm:cxn modelId="{B44215D3-C267-4B29-A52A-C9B8CF1D5517}" type="presOf" srcId="{1384EBCD-F762-46F5-BAE8-9D15F9154491}" destId="{BD79E2E8-1660-4391-A764-DC81E8222765}" srcOrd="0" destOrd="0" presId="urn:microsoft.com/office/officeart/2005/8/layout/hierarchy3"/>
    <dgm:cxn modelId="{8BC9D1D5-23A1-46CA-A00A-87551FF53DC8}" type="presOf" srcId="{A434EF26-6B91-4E6E-A70C-FE943F992139}" destId="{B23E0357-2183-46C5-B551-98F790A3FBB9}" srcOrd="0" destOrd="0" presId="urn:microsoft.com/office/officeart/2005/8/layout/hierarchy3"/>
    <dgm:cxn modelId="{1A69ACD8-9659-4C94-9445-0E3E38E477AB}" srcId="{92CBB7E8-A76F-4688-8874-806B7B7FF4A7}" destId="{D4B9E4FA-F4CD-4D56-8C46-E16537AE68F3}" srcOrd="1" destOrd="0" parTransId="{5D074B74-A403-44C5-A95E-F4BBCC644F4F}" sibTransId="{3DDFE8CD-6B05-47CE-BFB8-F9F6B23261AB}"/>
    <dgm:cxn modelId="{4C074CDB-2E1B-44F8-ABDE-0E2624143BF3}" type="presOf" srcId="{F21D6512-36B4-420A-A7F7-E71C7633D0BD}" destId="{6044F2FE-72C5-4032-B663-D32AC02BD072}" srcOrd="1" destOrd="0" presId="urn:microsoft.com/office/officeart/2005/8/layout/hierarchy3"/>
    <dgm:cxn modelId="{CEC8E8DD-723C-40DD-8AE8-DE1BD0AFAD1E}" type="presOf" srcId="{92CBB7E8-A76F-4688-8874-806B7B7FF4A7}" destId="{F9414D68-1583-4E16-911A-71F2019C4ACF}" srcOrd="1" destOrd="0" presId="urn:microsoft.com/office/officeart/2005/8/layout/hierarchy3"/>
    <dgm:cxn modelId="{48F267E0-262B-41BC-8F9D-5EA4D7643DB8}" srcId="{92CBB7E8-A76F-4688-8874-806B7B7FF4A7}" destId="{050A12A1-171D-4B69-AB72-CED4E599FA58}" srcOrd="0" destOrd="0" parTransId="{85073030-481B-4F68-8CB1-3F585FEDCAD8}" sibTransId="{EFDACB10-B156-40CE-93E1-2D0CA4E1E9A0}"/>
    <dgm:cxn modelId="{A4D915E4-4452-4628-B3FC-4D37923FA322}" srcId="{EDDA2B2B-A017-403D-8124-E39601288E01}" destId="{BCAE1ACA-CBE0-4BA8-9E21-9694B5E6EBDA}" srcOrd="1" destOrd="0" parTransId="{5EDD65CC-77AF-4D45-960E-9A9092D14328}" sibTransId="{A241FFC8-EFE0-4E98-B572-AA3FC8772498}"/>
    <dgm:cxn modelId="{0B1F27F1-AD15-427A-9B03-70FC33A8E795}" type="presOf" srcId="{51369F24-06EF-4C9D-9E40-1E6F6829AE42}" destId="{9AD0D659-9FB5-4722-BE18-BCF9FEAEA8C1}" srcOrd="0" destOrd="0" presId="urn:microsoft.com/office/officeart/2005/8/layout/hierarchy3"/>
    <dgm:cxn modelId="{528B3BF5-30A4-46C3-A423-A84C4B6DAE57}" srcId="{404D1DB1-3D45-4634-8077-1075860DA359}" destId="{7D800BBB-0E3F-43AF-9438-0450E99F390F}" srcOrd="0" destOrd="0" parTransId="{3585E071-1721-440E-898D-591599A430E7}" sibTransId="{4DA8BDF7-D0AC-4000-9F1B-F5962E653660}"/>
    <dgm:cxn modelId="{DE4F09F9-EAD6-4836-99A1-E5CEF926FDB1}" type="presOf" srcId="{1E3270E7-26B6-4330-93C3-A3A12869DC77}" destId="{F3E2B1FC-A7B3-4521-AFC3-4B9F9200BFEB}" srcOrd="0" destOrd="0" presId="urn:microsoft.com/office/officeart/2005/8/layout/hierarchy3"/>
    <dgm:cxn modelId="{F378C3FB-368F-4F0F-8006-1CB68F561F0E}" srcId="{EDDA2B2B-A017-403D-8124-E39601288E01}" destId="{1E3270E7-26B6-4330-93C3-A3A12869DC77}" srcOrd="2" destOrd="0" parTransId="{1EF4AD01-23B1-4E8E-BB9E-9A8057AD0FB3}" sibTransId="{03BDEFE9-8E36-404F-A649-9025EEBC2C68}"/>
    <dgm:cxn modelId="{59A6571B-AFC0-48EE-9444-FD26A06D1D61}" type="presParOf" srcId="{B30420A7-D10D-4AD7-9C57-192E3662BBCE}" destId="{9471B1CE-FD28-4519-BFFD-F9B93CB12A6D}" srcOrd="0" destOrd="0" presId="urn:microsoft.com/office/officeart/2005/8/layout/hierarchy3"/>
    <dgm:cxn modelId="{1B92F908-3544-47E5-A8B0-AE08E0C5543C}" type="presParOf" srcId="{9471B1CE-FD28-4519-BFFD-F9B93CB12A6D}" destId="{BB2901CB-08E1-417A-80F4-31756CCDD034}" srcOrd="0" destOrd="0" presId="urn:microsoft.com/office/officeart/2005/8/layout/hierarchy3"/>
    <dgm:cxn modelId="{2F20F7D7-2D5D-4BB1-8FA9-0F745185CED3}" type="presParOf" srcId="{BB2901CB-08E1-417A-80F4-31756CCDD034}" destId="{BD79E2E8-1660-4391-A764-DC81E8222765}" srcOrd="0" destOrd="0" presId="urn:microsoft.com/office/officeart/2005/8/layout/hierarchy3"/>
    <dgm:cxn modelId="{409D5A60-BA7C-4135-B87E-AC51075702DC}" type="presParOf" srcId="{BB2901CB-08E1-417A-80F4-31756CCDD034}" destId="{A08D712B-7C76-41F1-8259-72C0B9F79C40}" srcOrd="1" destOrd="0" presId="urn:microsoft.com/office/officeart/2005/8/layout/hierarchy3"/>
    <dgm:cxn modelId="{DED0529D-74D3-4027-BCAE-46FAAD90BC6E}" type="presParOf" srcId="{9471B1CE-FD28-4519-BFFD-F9B93CB12A6D}" destId="{2382AD43-4EEA-441E-843C-0F792BE48355}" srcOrd="1" destOrd="0" presId="urn:microsoft.com/office/officeart/2005/8/layout/hierarchy3"/>
    <dgm:cxn modelId="{C6A877C5-3D51-41B4-A1B7-C7D9B7987A7A}" type="presParOf" srcId="{2382AD43-4EEA-441E-843C-0F792BE48355}" destId="{516709CC-7815-4307-9629-663FA0D3ADAF}" srcOrd="0" destOrd="0" presId="urn:microsoft.com/office/officeart/2005/8/layout/hierarchy3"/>
    <dgm:cxn modelId="{4519AD9C-4ABA-4A26-9B28-CDB8FE7654C1}" type="presParOf" srcId="{2382AD43-4EEA-441E-843C-0F792BE48355}" destId="{9AD0D659-9FB5-4722-BE18-BCF9FEAEA8C1}" srcOrd="1" destOrd="0" presId="urn:microsoft.com/office/officeart/2005/8/layout/hierarchy3"/>
    <dgm:cxn modelId="{1DBE7AFA-78AE-49F9-932D-3A1C316ABF5B}" type="presParOf" srcId="{2382AD43-4EEA-441E-843C-0F792BE48355}" destId="{4CAA41E9-486C-4418-9118-7CC6DBD98193}" srcOrd="2" destOrd="0" presId="urn:microsoft.com/office/officeart/2005/8/layout/hierarchy3"/>
    <dgm:cxn modelId="{AFC39923-3D30-4DC7-A4A2-088FD6907F6E}" type="presParOf" srcId="{2382AD43-4EEA-441E-843C-0F792BE48355}" destId="{298B082A-2094-4E76-8BDC-44AA567660AB}" srcOrd="3" destOrd="0" presId="urn:microsoft.com/office/officeart/2005/8/layout/hierarchy3"/>
    <dgm:cxn modelId="{44EE6950-5172-4936-AA93-604242CEA0B9}" type="presParOf" srcId="{2382AD43-4EEA-441E-843C-0F792BE48355}" destId="{5F482FD0-8CD4-4C1B-9536-1F54697A3091}" srcOrd="4" destOrd="0" presId="urn:microsoft.com/office/officeart/2005/8/layout/hierarchy3"/>
    <dgm:cxn modelId="{FCCA7642-229C-4DB9-9AF8-62598E31865A}" type="presParOf" srcId="{2382AD43-4EEA-441E-843C-0F792BE48355}" destId="{8B4C4A02-F421-4123-A215-F95585B44103}" srcOrd="5" destOrd="0" presId="urn:microsoft.com/office/officeart/2005/8/layout/hierarchy3"/>
    <dgm:cxn modelId="{E0CB2595-B226-4B69-B40C-7726702F1893}" type="presParOf" srcId="{2382AD43-4EEA-441E-843C-0F792BE48355}" destId="{70E88967-4F34-45D0-B5B0-128D0BA23FE2}" srcOrd="6" destOrd="0" presId="urn:microsoft.com/office/officeart/2005/8/layout/hierarchy3"/>
    <dgm:cxn modelId="{B3C298AB-248C-4911-8D41-338E9E0661ED}" type="presParOf" srcId="{2382AD43-4EEA-441E-843C-0F792BE48355}" destId="{C260C19A-D8BF-4655-B400-628B15C35C5E}" srcOrd="7" destOrd="0" presId="urn:microsoft.com/office/officeart/2005/8/layout/hierarchy3"/>
    <dgm:cxn modelId="{D3C51539-C3ED-47D9-B091-66F17E50ACD2}" type="presParOf" srcId="{B30420A7-D10D-4AD7-9C57-192E3662BBCE}" destId="{B587E09B-3C97-4374-BA36-4EEA63D9DEF6}" srcOrd="1" destOrd="0" presId="urn:microsoft.com/office/officeart/2005/8/layout/hierarchy3"/>
    <dgm:cxn modelId="{9064B459-7E31-4382-A67B-A923A03FE361}" type="presParOf" srcId="{B587E09B-3C97-4374-BA36-4EEA63D9DEF6}" destId="{264D948F-7A41-46C8-9211-3093ABA88035}" srcOrd="0" destOrd="0" presId="urn:microsoft.com/office/officeart/2005/8/layout/hierarchy3"/>
    <dgm:cxn modelId="{2EAC8E11-47D7-413D-BB5A-81B617BFDA7C}" type="presParOf" srcId="{264D948F-7A41-46C8-9211-3093ABA88035}" destId="{94A6AF56-5A50-4D93-B84A-D93939FB2C49}" srcOrd="0" destOrd="0" presId="urn:microsoft.com/office/officeart/2005/8/layout/hierarchy3"/>
    <dgm:cxn modelId="{FE69C882-5017-4588-B768-59BEF5AC5B58}" type="presParOf" srcId="{264D948F-7A41-46C8-9211-3093ABA88035}" destId="{65C9F729-014F-4B07-83BC-8B5AC268E2C6}" srcOrd="1" destOrd="0" presId="urn:microsoft.com/office/officeart/2005/8/layout/hierarchy3"/>
    <dgm:cxn modelId="{11D7CA4C-377A-4AC4-B5DC-1939BD9CF772}" type="presParOf" srcId="{B587E09B-3C97-4374-BA36-4EEA63D9DEF6}" destId="{0B3BA3DB-1C2B-4ACA-A5AA-56508F37EF01}" srcOrd="1" destOrd="0" presId="urn:microsoft.com/office/officeart/2005/8/layout/hierarchy3"/>
    <dgm:cxn modelId="{E4A3A77C-E534-4600-95D0-EAD46586FE18}" type="presParOf" srcId="{0B3BA3DB-1C2B-4ACA-A5AA-56508F37EF01}" destId="{F8B3B627-6198-47AD-B5E0-D5042F15FA20}" srcOrd="0" destOrd="0" presId="urn:microsoft.com/office/officeart/2005/8/layout/hierarchy3"/>
    <dgm:cxn modelId="{19639F15-11D3-4EAE-8D17-548FD10C527B}" type="presParOf" srcId="{0B3BA3DB-1C2B-4ACA-A5AA-56508F37EF01}" destId="{75B79119-CA56-4385-909B-A1AFA0BD9F8D}" srcOrd="1" destOrd="0" presId="urn:microsoft.com/office/officeart/2005/8/layout/hierarchy3"/>
    <dgm:cxn modelId="{AEC454B0-2200-4A1B-A1ED-41B0E4AB2584}" type="presParOf" srcId="{0B3BA3DB-1C2B-4ACA-A5AA-56508F37EF01}" destId="{72A3DEC4-0155-4BBB-B0EB-2F2251AD5E64}" srcOrd="2" destOrd="0" presId="urn:microsoft.com/office/officeart/2005/8/layout/hierarchy3"/>
    <dgm:cxn modelId="{32B85EB4-43EB-4FF5-B629-019437A11539}" type="presParOf" srcId="{0B3BA3DB-1C2B-4ACA-A5AA-56508F37EF01}" destId="{DD6C13DB-A1FD-42F1-8EA4-07E5D4CCCF1C}" srcOrd="3" destOrd="0" presId="urn:microsoft.com/office/officeart/2005/8/layout/hierarchy3"/>
    <dgm:cxn modelId="{DC17D375-378E-4A3E-B1D1-E92D801DD720}" type="presParOf" srcId="{0B3BA3DB-1C2B-4ACA-A5AA-56508F37EF01}" destId="{2F924EDA-28CA-4FF5-98DE-A953A54DDF62}" srcOrd="4" destOrd="0" presId="urn:microsoft.com/office/officeart/2005/8/layout/hierarchy3"/>
    <dgm:cxn modelId="{5FB058B2-C83F-4910-B5D9-DC8FD8381893}" type="presParOf" srcId="{0B3BA3DB-1C2B-4ACA-A5AA-56508F37EF01}" destId="{F3E2B1FC-A7B3-4521-AFC3-4B9F9200BFEB}" srcOrd="5" destOrd="0" presId="urn:microsoft.com/office/officeart/2005/8/layout/hierarchy3"/>
    <dgm:cxn modelId="{B550E617-535B-4158-89C2-31293CF5BBAC}" type="presParOf" srcId="{B30420A7-D10D-4AD7-9C57-192E3662BBCE}" destId="{E0BE6833-9636-4F01-8F77-98B7BA89EB36}" srcOrd="2" destOrd="0" presId="urn:microsoft.com/office/officeart/2005/8/layout/hierarchy3"/>
    <dgm:cxn modelId="{80A61500-21D9-4EFE-BEB7-6D2292C191C9}" type="presParOf" srcId="{E0BE6833-9636-4F01-8F77-98B7BA89EB36}" destId="{A063B13F-6AA6-415B-9C92-10DC1F495F9B}" srcOrd="0" destOrd="0" presId="urn:microsoft.com/office/officeart/2005/8/layout/hierarchy3"/>
    <dgm:cxn modelId="{EAA10525-8AB4-4525-A6EF-4EF7E2FBD286}" type="presParOf" srcId="{A063B13F-6AA6-415B-9C92-10DC1F495F9B}" destId="{C4A40554-143A-422E-BEE1-33FA5DA4B66D}" srcOrd="0" destOrd="0" presId="urn:microsoft.com/office/officeart/2005/8/layout/hierarchy3"/>
    <dgm:cxn modelId="{7E422071-C00A-4FF2-9B1E-666A538CCBCD}" type="presParOf" srcId="{A063B13F-6AA6-415B-9C92-10DC1F495F9B}" destId="{F9414D68-1583-4E16-911A-71F2019C4ACF}" srcOrd="1" destOrd="0" presId="urn:microsoft.com/office/officeart/2005/8/layout/hierarchy3"/>
    <dgm:cxn modelId="{00EA5078-B5D9-4C3F-9BE6-ADA813A2A282}" type="presParOf" srcId="{E0BE6833-9636-4F01-8F77-98B7BA89EB36}" destId="{CD5CA159-6E58-420E-92EB-E57DDCD01AFB}" srcOrd="1" destOrd="0" presId="urn:microsoft.com/office/officeart/2005/8/layout/hierarchy3"/>
    <dgm:cxn modelId="{39334161-BDC2-405E-B1D4-E535C79EA5AE}" type="presParOf" srcId="{CD5CA159-6E58-420E-92EB-E57DDCD01AFB}" destId="{0709E536-78EF-478A-9655-D44B5C795D12}" srcOrd="0" destOrd="0" presId="urn:microsoft.com/office/officeart/2005/8/layout/hierarchy3"/>
    <dgm:cxn modelId="{0202A8BD-F23E-48BA-B366-C857CBE8BB77}" type="presParOf" srcId="{CD5CA159-6E58-420E-92EB-E57DDCD01AFB}" destId="{41D2A040-CFAE-4F31-B575-C12C1820612E}" srcOrd="1" destOrd="0" presId="urn:microsoft.com/office/officeart/2005/8/layout/hierarchy3"/>
    <dgm:cxn modelId="{90E36687-295E-4111-A0ED-D3CBB846C3D6}" type="presParOf" srcId="{CD5CA159-6E58-420E-92EB-E57DDCD01AFB}" destId="{0EF54148-B553-44BA-9513-6975FEF8B127}" srcOrd="2" destOrd="0" presId="urn:microsoft.com/office/officeart/2005/8/layout/hierarchy3"/>
    <dgm:cxn modelId="{5DF495AE-3865-469C-93EE-9864D8187000}" type="presParOf" srcId="{CD5CA159-6E58-420E-92EB-E57DDCD01AFB}" destId="{0BC61D92-F53C-4656-9648-97ACDF8B9FE9}" srcOrd="3" destOrd="0" presId="urn:microsoft.com/office/officeart/2005/8/layout/hierarchy3"/>
    <dgm:cxn modelId="{D8C3F01D-DE30-48AF-8DFA-71D5CD909C36}" type="presParOf" srcId="{B30420A7-D10D-4AD7-9C57-192E3662BBCE}" destId="{774AD93B-6718-46AE-B42E-42D77AE43D6E}" srcOrd="3" destOrd="0" presId="urn:microsoft.com/office/officeart/2005/8/layout/hierarchy3"/>
    <dgm:cxn modelId="{7FD4B20E-B6D2-41D3-8013-3E86E7E0D643}" type="presParOf" srcId="{774AD93B-6718-46AE-B42E-42D77AE43D6E}" destId="{185A76DA-279F-470A-B55D-9B057111CB29}" srcOrd="0" destOrd="0" presId="urn:microsoft.com/office/officeart/2005/8/layout/hierarchy3"/>
    <dgm:cxn modelId="{645BCF94-31C6-4FE4-822F-2BA60EA05B0E}" type="presParOf" srcId="{185A76DA-279F-470A-B55D-9B057111CB29}" destId="{5732F75F-78EC-4899-8F86-274ADDABA52E}" srcOrd="0" destOrd="0" presId="urn:microsoft.com/office/officeart/2005/8/layout/hierarchy3"/>
    <dgm:cxn modelId="{79FFA957-3F6D-4132-8DCD-75F00440B0CB}" type="presParOf" srcId="{185A76DA-279F-470A-B55D-9B057111CB29}" destId="{6044F2FE-72C5-4032-B663-D32AC02BD072}" srcOrd="1" destOrd="0" presId="urn:microsoft.com/office/officeart/2005/8/layout/hierarchy3"/>
    <dgm:cxn modelId="{BBD4AB79-DAEC-4474-B230-88E31478A940}" type="presParOf" srcId="{774AD93B-6718-46AE-B42E-42D77AE43D6E}" destId="{87E5FA75-7E0F-444D-AC8B-B3871D46D644}" srcOrd="1" destOrd="0" presId="urn:microsoft.com/office/officeart/2005/8/layout/hierarchy3"/>
    <dgm:cxn modelId="{432C9D02-7456-44D8-AFCE-E6B27CDF5FE4}" type="presParOf" srcId="{87E5FA75-7E0F-444D-AC8B-B3871D46D644}" destId="{BF291FB7-6E70-4678-9231-EFD8447AD5DD}" srcOrd="0" destOrd="0" presId="urn:microsoft.com/office/officeart/2005/8/layout/hierarchy3"/>
    <dgm:cxn modelId="{E676B547-A4B5-420A-B57B-9A2CC86A837C}" type="presParOf" srcId="{87E5FA75-7E0F-444D-AC8B-B3871D46D644}" destId="{B23E0357-2183-46C5-B551-98F790A3FBB9}" srcOrd="1" destOrd="0" presId="urn:microsoft.com/office/officeart/2005/8/layout/hierarchy3"/>
    <dgm:cxn modelId="{EF1CA39C-7056-4D23-ACBC-3B207FB50BD9}" type="presParOf" srcId="{87E5FA75-7E0F-444D-AC8B-B3871D46D644}" destId="{CFE9825D-D1C2-409C-8B06-C0FB73D78A66}" srcOrd="2" destOrd="0" presId="urn:microsoft.com/office/officeart/2005/8/layout/hierarchy3"/>
    <dgm:cxn modelId="{920991A6-A6FD-42D9-9A5B-6AFBA5BEB968}" type="presParOf" srcId="{87E5FA75-7E0F-444D-AC8B-B3871D46D644}" destId="{AB1621FE-929E-4D14-9E20-D2BCC6C2AADE}"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79E2E8-1660-4391-A764-DC81E8222765}">
      <dsp:nvSpPr>
        <dsp:cNvPr id="0" name=""/>
        <dsp:cNvSpPr/>
      </dsp:nvSpPr>
      <dsp:spPr>
        <a:xfrm>
          <a:off x="1486774" y="2974"/>
          <a:ext cx="1717808" cy="85890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kern="1200" dirty="0"/>
            <a:t>On Course Delivery</a:t>
          </a:r>
        </a:p>
      </dsp:txBody>
      <dsp:txXfrm>
        <a:off x="1511930" y="28130"/>
        <a:ext cx="1667496" cy="808592"/>
      </dsp:txXfrm>
    </dsp:sp>
    <dsp:sp modelId="{516709CC-7815-4307-9629-663FA0D3ADAF}">
      <dsp:nvSpPr>
        <dsp:cNvPr id="0" name=""/>
        <dsp:cNvSpPr/>
      </dsp:nvSpPr>
      <dsp:spPr>
        <a:xfrm>
          <a:off x="1658554" y="861879"/>
          <a:ext cx="171780" cy="644178"/>
        </a:xfrm>
        <a:custGeom>
          <a:avLst/>
          <a:gdLst/>
          <a:ahLst/>
          <a:cxnLst/>
          <a:rect l="0" t="0" r="0" b="0"/>
          <a:pathLst>
            <a:path>
              <a:moveTo>
                <a:pt x="0" y="0"/>
              </a:moveTo>
              <a:lnTo>
                <a:pt x="0" y="644178"/>
              </a:lnTo>
              <a:lnTo>
                <a:pt x="171780" y="64417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AD0D659-9FB5-4722-BE18-BCF9FEAEA8C1}">
      <dsp:nvSpPr>
        <dsp:cNvPr id="0" name=""/>
        <dsp:cNvSpPr/>
      </dsp:nvSpPr>
      <dsp:spPr>
        <a:xfrm>
          <a:off x="1830335" y="1076605"/>
          <a:ext cx="1374246" cy="858904"/>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Maths &amp; English</a:t>
          </a:r>
        </a:p>
      </dsp:txBody>
      <dsp:txXfrm>
        <a:off x="1855491" y="1101761"/>
        <a:ext cx="1323934" cy="808592"/>
      </dsp:txXfrm>
    </dsp:sp>
    <dsp:sp modelId="{4CAA41E9-486C-4418-9118-7CC6DBD98193}">
      <dsp:nvSpPr>
        <dsp:cNvPr id="0" name=""/>
        <dsp:cNvSpPr/>
      </dsp:nvSpPr>
      <dsp:spPr>
        <a:xfrm>
          <a:off x="1658554" y="861879"/>
          <a:ext cx="171780" cy="1717808"/>
        </a:xfrm>
        <a:custGeom>
          <a:avLst/>
          <a:gdLst/>
          <a:ahLst/>
          <a:cxnLst/>
          <a:rect l="0" t="0" r="0" b="0"/>
          <a:pathLst>
            <a:path>
              <a:moveTo>
                <a:pt x="0" y="0"/>
              </a:moveTo>
              <a:lnTo>
                <a:pt x="0" y="1717808"/>
              </a:lnTo>
              <a:lnTo>
                <a:pt x="171780" y="171780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98B082A-2094-4E76-8BDC-44AA567660AB}">
      <dsp:nvSpPr>
        <dsp:cNvPr id="0" name=""/>
        <dsp:cNvSpPr/>
      </dsp:nvSpPr>
      <dsp:spPr>
        <a:xfrm>
          <a:off x="1830335" y="2150235"/>
          <a:ext cx="1374246" cy="858904"/>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592573"/>
              <a:satOff val="5413"/>
              <a:lumOff val="-27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Degree</a:t>
          </a:r>
        </a:p>
      </dsp:txBody>
      <dsp:txXfrm>
        <a:off x="1855491" y="2175391"/>
        <a:ext cx="1323934" cy="808592"/>
      </dsp:txXfrm>
    </dsp:sp>
    <dsp:sp modelId="{5F482FD0-8CD4-4C1B-9536-1F54697A3091}">
      <dsp:nvSpPr>
        <dsp:cNvPr id="0" name=""/>
        <dsp:cNvSpPr/>
      </dsp:nvSpPr>
      <dsp:spPr>
        <a:xfrm>
          <a:off x="1658554" y="861879"/>
          <a:ext cx="171780" cy="2791438"/>
        </a:xfrm>
        <a:custGeom>
          <a:avLst/>
          <a:gdLst/>
          <a:ahLst/>
          <a:cxnLst/>
          <a:rect l="0" t="0" r="0" b="0"/>
          <a:pathLst>
            <a:path>
              <a:moveTo>
                <a:pt x="0" y="0"/>
              </a:moveTo>
              <a:lnTo>
                <a:pt x="0" y="2791438"/>
              </a:lnTo>
              <a:lnTo>
                <a:pt x="171780" y="279143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B4C4A02-F421-4123-A215-F95585B44103}">
      <dsp:nvSpPr>
        <dsp:cNvPr id="0" name=""/>
        <dsp:cNvSpPr/>
      </dsp:nvSpPr>
      <dsp:spPr>
        <a:xfrm>
          <a:off x="1830335" y="3223865"/>
          <a:ext cx="1374246" cy="858904"/>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1185147"/>
              <a:satOff val="10825"/>
              <a:lumOff val="-54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Work</a:t>
          </a:r>
        </a:p>
      </dsp:txBody>
      <dsp:txXfrm>
        <a:off x="1855491" y="3249021"/>
        <a:ext cx="1323934" cy="808592"/>
      </dsp:txXfrm>
    </dsp:sp>
    <dsp:sp modelId="{70E88967-4F34-45D0-B5B0-128D0BA23FE2}">
      <dsp:nvSpPr>
        <dsp:cNvPr id="0" name=""/>
        <dsp:cNvSpPr/>
      </dsp:nvSpPr>
      <dsp:spPr>
        <a:xfrm>
          <a:off x="1658554" y="861879"/>
          <a:ext cx="171780" cy="3865068"/>
        </a:xfrm>
        <a:custGeom>
          <a:avLst/>
          <a:gdLst/>
          <a:ahLst/>
          <a:cxnLst/>
          <a:rect l="0" t="0" r="0" b="0"/>
          <a:pathLst>
            <a:path>
              <a:moveTo>
                <a:pt x="0" y="0"/>
              </a:moveTo>
              <a:lnTo>
                <a:pt x="0" y="3865068"/>
              </a:lnTo>
              <a:lnTo>
                <a:pt x="171780" y="386506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260C19A-D8BF-4655-B400-628B15C35C5E}">
      <dsp:nvSpPr>
        <dsp:cNvPr id="0" name=""/>
        <dsp:cNvSpPr/>
      </dsp:nvSpPr>
      <dsp:spPr>
        <a:xfrm>
          <a:off x="1830335" y="4297495"/>
          <a:ext cx="1374246" cy="858904"/>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1777720"/>
              <a:satOff val="16238"/>
              <a:lumOff val="-82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Job Specific Training</a:t>
          </a:r>
        </a:p>
      </dsp:txBody>
      <dsp:txXfrm>
        <a:off x="1855491" y="4322651"/>
        <a:ext cx="1323934" cy="808592"/>
      </dsp:txXfrm>
    </dsp:sp>
    <dsp:sp modelId="{94A6AF56-5A50-4D93-B84A-D93939FB2C49}">
      <dsp:nvSpPr>
        <dsp:cNvPr id="0" name=""/>
        <dsp:cNvSpPr/>
      </dsp:nvSpPr>
      <dsp:spPr>
        <a:xfrm>
          <a:off x="3634034" y="2974"/>
          <a:ext cx="1717808" cy="858904"/>
        </a:xfrm>
        <a:prstGeom prst="roundRect">
          <a:avLst>
            <a:gd name="adj" fmla="val 10000"/>
          </a:avLst>
        </a:prstGeom>
        <a:solidFill>
          <a:schemeClr val="accent5">
            <a:hueOff val="-1975245"/>
            <a:satOff val="18042"/>
            <a:lumOff val="-9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kern="1200" dirty="0"/>
            <a:t>Gateway</a:t>
          </a:r>
        </a:p>
      </dsp:txBody>
      <dsp:txXfrm>
        <a:off x="3659190" y="28130"/>
        <a:ext cx="1667496" cy="808592"/>
      </dsp:txXfrm>
    </dsp:sp>
    <dsp:sp modelId="{F8B3B627-6198-47AD-B5E0-D5042F15FA20}">
      <dsp:nvSpPr>
        <dsp:cNvPr id="0" name=""/>
        <dsp:cNvSpPr/>
      </dsp:nvSpPr>
      <dsp:spPr>
        <a:xfrm>
          <a:off x="3805815" y="861879"/>
          <a:ext cx="171780" cy="644178"/>
        </a:xfrm>
        <a:custGeom>
          <a:avLst/>
          <a:gdLst/>
          <a:ahLst/>
          <a:cxnLst/>
          <a:rect l="0" t="0" r="0" b="0"/>
          <a:pathLst>
            <a:path>
              <a:moveTo>
                <a:pt x="0" y="0"/>
              </a:moveTo>
              <a:lnTo>
                <a:pt x="0" y="644178"/>
              </a:lnTo>
              <a:lnTo>
                <a:pt x="171780" y="64417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5B79119-CA56-4385-909B-A1AFA0BD9F8D}">
      <dsp:nvSpPr>
        <dsp:cNvPr id="0" name=""/>
        <dsp:cNvSpPr/>
      </dsp:nvSpPr>
      <dsp:spPr>
        <a:xfrm>
          <a:off x="3977596" y="1076605"/>
          <a:ext cx="1374246" cy="858904"/>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2370294"/>
              <a:satOff val="21650"/>
              <a:lumOff val="-109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Certificates</a:t>
          </a:r>
        </a:p>
      </dsp:txBody>
      <dsp:txXfrm>
        <a:off x="4002752" y="1101761"/>
        <a:ext cx="1323934" cy="808592"/>
      </dsp:txXfrm>
    </dsp:sp>
    <dsp:sp modelId="{72A3DEC4-0155-4BBB-B0EB-2F2251AD5E64}">
      <dsp:nvSpPr>
        <dsp:cNvPr id="0" name=""/>
        <dsp:cNvSpPr/>
      </dsp:nvSpPr>
      <dsp:spPr>
        <a:xfrm>
          <a:off x="3805815" y="861879"/>
          <a:ext cx="171780" cy="1717808"/>
        </a:xfrm>
        <a:custGeom>
          <a:avLst/>
          <a:gdLst/>
          <a:ahLst/>
          <a:cxnLst/>
          <a:rect l="0" t="0" r="0" b="0"/>
          <a:pathLst>
            <a:path>
              <a:moveTo>
                <a:pt x="0" y="0"/>
              </a:moveTo>
              <a:lnTo>
                <a:pt x="0" y="1717808"/>
              </a:lnTo>
              <a:lnTo>
                <a:pt x="171780" y="171780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D6C13DB-A1FD-42F1-8EA4-07E5D4CCCF1C}">
      <dsp:nvSpPr>
        <dsp:cNvPr id="0" name=""/>
        <dsp:cNvSpPr/>
      </dsp:nvSpPr>
      <dsp:spPr>
        <a:xfrm>
          <a:off x="3977596" y="2150235"/>
          <a:ext cx="1374246" cy="858904"/>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2962867"/>
              <a:satOff val="27063"/>
              <a:lumOff val="-137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Employer Signoff</a:t>
          </a:r>
        </a:p>
      </dsp:txBody>
      <dsp:txXfrm>
        <a:off x="4002752" y="2175391"/>
        <a:ext cx="1323934" cy="808592"/>
      </dsp:txXfrm>
    </dsp:sp>
    <dsp:sp modelId="{2F924EDA-28CA-4FF5-98DE-A953A54DDF62}">
      <dsp:nvSpPr>
        <dsp:cNvPr id="0" name=""/>
        <dsp:cNvSpPr/>
      </dsp:nvSpPr>
      <dsp:spPr>
        <a:xfrm>
          <a:off x="3805815" y="861879"/>
          <a:ext cx="171780" cy="2791438"/>
        </a:xfrm>
        <a:custGeom>
          <a:avLst/>
          <a:gdLst/>
          <a:ahLst/>
          <a:cxnLst/>
          <a:rect l="0" t="0" r="0" b="0"/>
          <a:pathLst>
            <a:path>
              <a:moveTo>
                <a:pt x="0" y="0"/>
              </a:moveTo>
              <a:lnTo>
                <a:pt x="0" y="2791438"/>
              </a:lnTo>
              <a:lnTo>
                <a:pt x="171780" y="279143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3E2B1FC-A7B3-4521-AFC3-4B9F9200BFEB}">
      <dsp:nvSpPr>
        <dsp:cNvPr id="0" name=""/>
        <dsp:cNvSpPr/>
      </dsp:nvSpPr>
      <dsp:spPr>
        <a:xfrm>
          <a:off x="3977596" y="3223865"/>
          <a:ext cx="1374246" cy="858904"/>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3555441"/>
              <a:satOff val="32476"/>
              <a:lumOff val="-164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Consent</a:t>
          </a:r>
        </a:p>
      </dsp:txBody>
      <dsp:txXfrm>
        <a:off x="4002752" y="3249021"/>
        <a:ext cx="1323934" cy="808592"/>
      </dsp:txXfrm>
    </dsp:sp>
    <dsp:sp modelId="{C4A40554-143A-422E-BEE1-33FA5DA4B66D}">
      <dsp:nvSpPr>
        <dsp:cNvPr id="0" name=""/>
        <dsp:cNvSpPr/>
      </dsp:nvSpPr>
      <dsp:spPr>
        <a:xfrm>
          <a:off x="5781295" y="2974"/>
          <a:ext cx="1717808" cy="858904"/>
        </a:xfrm>
        <a:prstGeom prst="roundRect">
          <a:avLst>
            <a:gd name="adj" fmla="val 10000"/>
          </a:avLst>
        </a:prstGeom>
        <a:solidFill>
          <a:schemeClr val="accent5">
            <a:hueOff val="-3950490"/>
            <a:satOff val="36084"/>
            <a:lumOff val="-18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kern="1200" dirty="0"/>
            <a:t>Final Preparation</a:t>
          </a:r>
        </a:p>
      </dsp:txBody>
      <dsp:txXfrm>
        <a:off x="5806451" y="28130"/>
        <a:ext cx="1667496" cy="808592"/>
      </dsp:txXfrm>
    </dsp:sp>
    <dsp:sp modelId="{0709E536-78EF-478A-9655-D44B5C795D12}">
      <dsp:nvSpPr>
        <dsp:cNvPr id="0" name=""/>
        <dsp:cNvSpPr/>
      </dsp:nvSpPr>
      <dsp:spPr>
        <a:xfrm>
          <a:off x="5953075" y="861879"/>
          <a:ext cx="171780" cy="644178"/>
        </a:xfrm>
        <a:custGeom>
          <a:avLst/>
          <a:gdLst/>
          <a:ahLst/>
          <a:cxnLst/>
          <a:rect l="0" t="0" r="0" b="0"/>
          <a:pathLst>
            <a:path>
              <a:moveTo>
                <a:pt x="0" y="0"/>
              </a:moveTo>
              <a:lnTo>
                <a:pt x="0" y="644178"/>
              </a:lnTo>
              <a:lnTo>
                <a:pt x="171780" y="64417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1D2A040-CFAE-4F31-B575-C12C1820612E}">
      <dsp:nvSpPr>
        <dsp:cNvPr id="0" name=""/>
        <dsp:cNvSpPr/>
      </dsp:nvSpPr>
      <dsp:spPr>
        <a:xfrm>
          <a:off x="6124856" y="1076605"/>
          <a:ext cx="1374246" cy="858904"/>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4148014"/>
              <a:satOff val="37888"/>
              <a:lumOff val="-192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Knowledge Skills &amp; Behaviours Reference</a:t>
          </a:r>
        </a:p>
      </dsp:txBody>
      <dsp:txXfrm>
        <a:off x="6150012" y="1101761"/>
        <a:ext cx="1323934" cy="808592"/>
      </dsp:txXfrm>
    </dsp:sp>
    <dsp:sp modelId="{0EF54148-B553-44BA-9513-6975FEF8B127}">
      <dsp:nvSpPr>
        <dsp:cNvPr id="0" name=""/>
        <dsp:cNvSpPr/>
      </dsp:nvSpPr>
      <dsp:spPr>
        <a:xfrm>
          <a:off x="5953075" y="861879"/>
          <a:ext cx="171780" cy="1717808"/>
        </a:xfrm>
        <a:custGeom>
          <a:avLst/>
          <a:gdLst/>
          <a:ahLst/>
          <a:cxnLst/>
          <a:rect l="0" t="0" r="0" b="0"/>
          <a:pathLst>
            <a:path>
              <a:moveTo>
                <a:pt x="0" y="0"/>
              </a:moveTo>
              <a:lnTo>
                <a:pt x="0" y="1717808"/>
              </a:lnTo>
              <a:lnTo>
                <a:pt x="171780" y="171780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BC61D92-F53C-4656-9648-97ACDF8B9FE9}">
      <dsp:nvSpPr>
        <dsp:cNvPr id="0" name=""/>
        <dsp:cNvSpPr/>
      </dsp:nvSpPr>
      <dsp:spPr>
        <a:xfrm>
          <a:off x="6124856" y="2150235"/>
          <a:ext cx="1374246" cy="858904"/>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4740587"/>
              <a:satOff val="43301"/>
              <a:lumOff val="-219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Competence Portfolio</a:t>
          </a:r>
        </a:p>
      </dsp:txBody>
      <dsp:txXfrm>
        <a:off x="6150012" y="2175391"/>
        <a:ext cx="1323934" cy="808592"/>
      </dsp:txXfrm>
    </dsp:sp>
    <dsp:sp modelId="{5732F75F-78EC-4899-8F86-274ADDABA52E}">
      <dsp:nvSpPr>
        <dsp:cNvPr id="0" name=""/>
        <dsp:cNvSpPr/>
      </dsp:nvSpPr>
      <dsp:spPr>
        <a:xfrm>
          <a:off x="7928555" y="2974"/>
          <a:ext cx="1717808" cy="858904"/>
        </a:xfrm>
        <a:prstGeom prst="roundRect">
          <a:avLst>
            <a:gd name="adj" fmla="val 10000"/>
          </a:avLst>
        </a:prstGeom>
        <a:solidFill>
          <a:schemeClr val="accent5">
            <a:hueOff val="-5925734"/>
            <a:satOff val="54126"/>
            <a:lumOff val="-27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kern="1200" dirty="0"/>
            <a:t>End Point Assessment</a:t>
          </a:r>
        </a:p>
      </dsp:txBody>
      <dsp:txXfrm>
        <a:off x="7953711" y="28130"/>
        <a:ext cx="1667496" cy="808592"/>
      </dsp:txXfrm>
    </dsp:sp>
    <dsp:sp modelId="{BF291FB7-6E70-4678-9231-EFD8447AD5DD}">
      <dsp:nvSpPr>
        <dsp:cNvPr id="0" name=""/>
        <dsp:cNvSpPr/>
      </dsp:nvSpPr>
      <dsp:spPr>
        <a:xfrm>
          <a:off x="8100336" y="861879"/>
          <a:ext cx="171780" cy="644178"/>
        </a:xfrm>
        <a:custGeom>
          <a:avLst/>
          <a:gdLst/>
          <a:ahLst/>
          <a:cxnLst/>
          <a:rect l="0" t="0" r="0" b="0"/>
          <a:pathLst>
            <a:path>
              <a:moveTo>
                <a:pt x="0" y="0"/>
              </a:moveTo>
              <a:lnTo>
                <a:pt x="0" y="644178"/>
              </a:lnTo>
              <a:lnTo>
                <a:pt x="171780" y="64417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23E0357-2183-46C5-B551-98F790A3FBB9}">
      <dsp:nvSpPr>
        <dsp:cNvPr id="0" name=""/>
        <dsp:cNvSpPr/>
      </dsp:nvSpPr>
      <dsp:spPr>
        <a:xfrm>
          <a:off x="8272117" y="1076605"/>
          <a:ext cx="1374246" cy="858904"/>
        </a:xfrm>
        <a:prstGeom prst="roundRect">
          <a:avLst>
            <a:gd name="adj" fmla="val 10000"/>
          </a:avLst>
        </a:prstGeom>
        <a:solidFill>
          <a:schemeClr val="accent2">
            <a:lumMod val="75000"/>
            <a:alpha val="90000"/>
          </a:schemeClr>
        </a:solidFill>
        <a:ln w="12700" cap="flat" cmpd="sng" algn="ctr">
          <a:solidFill>
            <a:schemeClr val="accent5">
              <a:hueOff val="-5333161"/>
              <a:satOff val="48713"/>
              <a:lumOff val="-247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t" anchorCtr="0">
          <a:noAutofit/>
        </a:bodyPr>
        <a:lstStyle/>
        <a:p>
          <a:pPr marL="0" lvl="0" indent="0" algn="l" defTabSz="533400">
            <a:lnSpc>
              <a:spcPct val="90000"/>
            </a:lnSpc>
            <a:spcBef>
              <a:spcPct val="0"/>
            </a:spcBef>
            <a:spcAft>
              <a:spcPct val="35000"/>
            </a:spcAft>
            <a:buNone/>
          </a:pPr>
          <a:r>
            <a:rPr lang="en-GB" sz="1200" kern="1200" dirty="0"/>
            <a:t>Viva</a:t>
          </a:r>
        </a:p>
        <a:p>
          <a:pPr marL="57150" lvl="1" indent="-57150" algn="l" defTabSz="400050">
            <a:lnSpc>
              <a:spcPct val="90000"/>
            </a:lnSpc>
            <a:spcBef>
              <a:spcPct val="0"/>
            </a:spcBef>
            <a:spcAft>
              <a:spcPct val="15000"/>
            </a:spcAft>
            <a:buChar char="•"/>
          </a:pPr>
          <a:r>
            <a:rPr lang="en-GB" sz="900" kern="1200" dirty="0"/>
            <a:t>Knowledge Skills &amp; Behaviours</a:t>
          </a:r>
        </a:p>
      </dsp:txBody>
      <dsp:txXfrm>
        <a:off x="8297273" y="1101761"/>
        <a:ext cx="1323934" cy="808592"/>
      </dsp:txXfrm>
    </dsp:sp>
    <dsp:sp modelId="{CFE9825D-D1C2-409C-8B06-C0FB73D78A66}">
      <dsp:nvSpPr>
        <dsp:cNvPr id="0" name=""/>
        <dsp:cNvSpPr/>
      </dsp:nvSpPr>
      <dsp:spPr>
        <a:xfrm>
          <a:off x="8100336" y="861879"/>
          <a:ext cx="171780" cy="1717808"/>
        </a:xfrm>
        <a:custGeom>
          <a:avLst/>
          <a:gdLst/>
          <a:ahLst/>
          <a:cxnLst/>
          <a:rect l="0" t="0" r="0" b="0"/>
          <a:pathLst>
            <a:path>
              <a:moveTo>
                <a:pt x="0" y="0"/>
              </a:moveTo>
              <a:lnTo>
                <a:pt x="0" y="1717808"/>
              </a:lnTo>
              <a:lnTo>
                <a:pt x="171780" y="171780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B1621FE-929E-4D14-9E20-D2BCC6C2AADE}">
      <dsp:nvSpPr>
        <dsp:cNvPr id="0" name=""/>
        <dsp:cNvSpPr/>
      </dsp:nvSpPr>
      <dsp:spPr>
        <a:xfrm>
          <a:off x="8272117" y="2150235"/>
          <a:ext cx="1374246" cy="858904"/>
        </a:xfrm>
        <a:prstGeom prst="roundRect">
          <a:avLst>
            <a:gd name="adj" fmla="val 10000"/>
          </a:avLst>
        </a:prstGeom>
        <a:solidFill>
          <a:schemeClr val="accent2">
            <a:lumMod val="60000"/>
            <a:lumOff val="40000"/>
            <a:alpha val="90000"/>
          </a:schemeClr>
        </a:solidFill>
        <a:ln w="12700" cap="flat" cmpd="sng" algn="ctr">
          <a:solidFill>
            <a:schemeClr val="accent5">
              <a:hueOff val="-5925734"/>
              <a:satOff val="54126"/>
              <a:lumOff val="-274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t" anchorCtr="0">
          <a:noAutofit/>
        </a:bodyPr>
        <a:lstStyle/>
        <a:p>
          <a:pPr marL="0" lvl="0" indent="0" algn="l" defTabSz="533400">
            <a:lnSpc>
              <a:spcPct val="90000"/>
            </a:lnSpc>
            <a:spcBef>
              <a:spcPct val="0"/>
            </a:spcBef>
            <a:spcAft>
              <a:spcPct val="35000"/>
            </a:spcAft>
            <a:buNone/>
          </a:pPr>
          <a:r>
            <a:rPr lang="en-GB" sz="1200" kern="1200" dirty="0"/>
            <a:t>Written Submission</a:t>
          </a:r>
        </a:p>
        <a:p>
          <a:pPr marL="57150" lvl="1" indent="-57150" algn="l" defTabSz="400050">
            <a:lnSpc>
              <a:spcPct val="90000"/>
            </a:lnSpc>
            <a:spcBef>
              <a:spcPct val="0"/>
            </a:spcBef>
            <a:spcAft>
              <a:spcPct val="15000"/>
            </a:spcAft>
            <a:buChar char="•"/>
          </a:pPr>
          <a:r>
            <a:rPr lang="en-GB" sz="900" kern="1200" dirty="0"/>
            <a:t>Occupational and Professional Competence</a:t>
          </a:r>
        </a:p>
      </dsp:txBody>
      <dsp:txXfrm>
        <a:off x="8297273" y="2175391"/>
        <a:ext cx="1323934" cy="8085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E3DD36-8A57-4386-AB06-B7E2681B9AC0}">
      <dsp:nvSpPr>
        <dsp:cNvPr id="0" name=""/>
        <dsp:cNvSpPr/>
      </dsp:nvSpPr>
      <dsp:spPr>
        <a:xfrm>
          <a:off x="3048000" y="1730455"/>
          <a:ext cx="2387212" cy="276206"/>
        </a:xfrm>
        <a:custGeom>
          <a:avLst/>
          <a:gdLst/>
          <a:ahLst/>
          <a:cxnLst/>
          <a:rect l="0" t="0" r="0" b="0"/>
          <a:pathLst>
            <a:path>
              <a:moveTo>
                <a:pt x="0" y="0"/>
              </a:moveTo>
              <a:lnTo>
                <a:pt x="0" y="138103"/>
              </a:lnTo>
              <a:lnTo>
                <a:pt x="2387212" y="138103"/>
              </a:lnTo>
              <a:lnTo>
                <a:pt x="2387212" y="276206"/>
              </a:lnTo>
            </a:path>
          </a:pathLst>
        </a:custGeom>
        <a:noFill/>
        <a:ln w="12700" cap="flat" cmpd="sng" algn="ctr">
          <a:solidFill>
            <a:schemeClr val="accent1">
              <a:tint val="99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392743ED-E40E-40CB-94C4-5E43B84762A0}">
      <dsp:nvSpPr>
        <dsp:cNvPr id="0" name=""/>
        <dsp:cNvSpPr/>
      </dsp:nvSpPr>
      <dsp:spPr>
        <a:xfrm>
          <a:off x="3048000" y="1730455"/>
          <a:ext cx="795737" cy="276206"/>
        </a:xfrm>
        <a:custGeom>
          <a:avLst/>
          <a:gdLst/>
          <a:ahLst/>
          <a:cxnLst/>
          <a:rect l="0" t="0" r="0" b="0"/>
          <a:pathLst>
            <a:path>
              <a:moveTo>
                <a:pt x="0" y="0"/>
              </a:moveTo>
              <a:lnTo>
                <a:pt x="0" y="138103"/>
              </a:lnTo>
              <a:lnTo>
                <a:pt x="795737" y="138103"/>
              </a:lnTo>
              <a:lnTo>
                <a:pt x="795737" y="276206"/>
              </a:lnTo>
            </a:path>
          </a:pathLst>
        </a:custGeom>
        <a:noFill/>
        <a:ln w="12700" cap="flat" cmpd="sng" algn="ctr">
          <a:solidFill>
            <a:schemeClr val="accent1">
              <a:tint val="99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1DF58DF4-E99D-4683-9FBE-0BD8070EDC59}">
      <dsp:nvSpPr>
        <dsp:cNvPr id="0" name=""/>
        <dsp:cNvSpPr/>
      </dsp:nvSpPr>
      <dsp:spPr>
        <a:xfrm>
          <a:off x="2252262" y="1730455"/>
          <a:ext cx="795737" cy="276206"/>
        </a:xfrm>
        <a:custGeom>
          <a:avLst/>
          <a:gdLst/>
          <a:ahLst/>
          <a:cxnLst/>
          <a:rect l="0" t="0" r="0" b="0"/>
          <a:pathLst>
            <a:path>
              <a:moveTo>
                <a:pt x="795737" y="0"/>
              </a:moveTo>
              <a:lnTo>
                <a:pt x="795737" y="138103"/>
              </a:lnTo>
              <a:lnTo>
                <a:pt x="0" y="138103"/>
              </a:lnTo>
              <a:lnTo>
                <a:pt x="0" y="276206"/>
              </a:lnTo>
            </a:path>
          </a:pathLst>
        </a:custGeom>
        <a:noFill/>
        <a:ln w="12700" cap="flat" cmpd="sng" algn="ctr">
          <a:solidFill>
            <a:schemeClr val="accent1">
              <a:tint val="99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EBD40102-0A63-479A-BC6B-36F571A56D8E}">
      <dsp:nvSpPr>
        <dsp:cNvPr id="0" name=""/>
        <dsp:cNvSpPr/>
      </dsp:nvSpPr>
      <dsp:spPr>
        <a:xfrm>
          <a:off x="660787" y="1730455"/>
          <a:ext cx="2387212" cy="276206"/>
        </a:xfrm>
        <a:custGeom>
          <a:avLst/>
          <a:gdLst/>
          <a:ahLst/>
          <a:cxnLst/>
          <a:rect l="0" t="0" r="0" b="0"/>
          <a:pathLst>
            <a:path>
              <a:moveTo>
                <a:pt x="2387212" y="0"/>
              </a:moveTo>
              <a:lnTo>
                <a:pt x="2387212" y="138103"/>
              </a:lnTo>
              <a:lnTo>
                <a:pt x="0" y="138103"/>
              </a:lnTo>
              <a:lnTo>
                <a:pt x="0" y="276206"/>
              </a:lnTo>
            </a:path>
          </a:pathLst>
        </a:custGeom>
        <a:noFill/>
        <a:ln w="12700" cap="flat" cmpd="sng" algn="ctr">
          <a:solidFill>
            <a:schemeClr val="accent1">
              <a:tint val="99000"/>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976D697A-72BA-4647-AF1E-130C4A20D6B2}">
      <dsp:nvSpPr>
        <dsp:cNvPr id="0" name=""/>
        <dsp:cNvSpPr/>
      </dsp:nvSpPr>
      <dsp:spPr>
        <a:xfrm>
          <a:off x="95675" y="720079"/>
          <a:ext cx="5904648" cy="1010376"/>
        </a:xfrm>
        <a:prstGeom prst="rect">
          <a:avLst/>
        </a:prstGeom>
        <a:solidFill>
          <a:srgbClr val="0093D0"/>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4 Categories of Professional Registration</a:t>
          </a:r>
        </a:p>
        <a:p>
          <a:pPr marL="0" lvl="0" indent="0" algn="ctr" defTabSz="889000">
            <a:lnSpc>
              <a:spcPct val="90000"/>
            </a:lnSpc>
            <a:spcBef>
              <a:spcPct val="0"/>
            </a:spcBef>
            <a:spcAft>
              <a:spcPct val="35000"/>
            </a:spcAft>
            <a:buNone/>
          </a:pPr>
          <a:r>
            <a:rPr lang="en-GB" sz="2000" kern="1200" dirty="0"/>
            <a:t>(assessed in accordance with the  Engineering Council Registration Code)</a:t>
          </a:r>
        </a:p>
      </dsp:txBody>
      <dsp:txXfrm>
        <a:off x="95675" y="720079"/>
        <a:ext cx="5904648" cy="1010376"/>
      </dsp:txXfrm>
    </dsp:sp>
    <dsp:sp modelId="{FA6771D8-3CC6-4D0C-994B-D96A0C2663EA}">
      <dsp:nvSpPr>
        <dsp:cNvPr id="0" name=""/>
        <dsp:cNvSpPr/>
      </dsp:nvSpPr>
      <dsp:spPr>
        <a:xfrm>
          <a:off x="3153" y="2006662"/>
          <a:ext cx="1315268" cy="657634"/>
        </a:xfrm>
        <a:prstGeom prst="rect">
          <a:avLst/>
        </a:prstGeom>
        <a:solidFill>
          <a:srgbClr val="0093D0"/>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CEng</a:t>
          </a:r>
        </a:p>
      </dsp:txBody>
      <dsp:txXfrm>
        <a:off x="3153" y="2006662"/>
        <a:ext cx="1315268" cy="657634"/>
      </dsp:txXfrm>
    </dsp:sp>
    <dsp:sp modelId="{69824BA0-1050-4D07-8A76-23EF2508463B}">
      <dsp:nvSpPr>
        <dsp:cNvPr id="0" name=""/>
        <dsp:cNvSpPr/>
      </dsp:nvSpPr>
      <dsp:spPr>
        <a:xfrm>
          <a:off x="1594628" y="2006662"/>
          <a:ext cx="1315268" cy="657634"/>
        </a:xfrm>
        <a:prstGeom prst="rect">
          <a:avLst/>
        </a:prstGeom>
        <a:solidFill>
          <a:srgbClr val="0093D0"/>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IEng</a:t>
          </a:r>
        </a:p>
      </dsp:txBody>
      <dsp:txXfrm>
        <a:off x="1594628" y="2006662"/>
        <a:ext cx="1315268" cy="657634"/>
      </dsp:txXfrm>
    </dsp:sp>
    <dsp:sp modelId="{A89A2793-8604-48DF-BA55-ABD8A8139F46}">
      <dsp:nvSpPr>
        <dsp:cNvPr id="0" name=""/>
        <dsp:cNvSpPr/>
      </dsp:nvSpPr>
      <dsp:spPr>
        <a:xfrm>
          <a:off x="3186103" y="2006662"/>
          <a:ext cx="1315268" cy="657634"/>
        </a:xfrm>
        <a:prstGeom prst="rect">
          <a:avLst/>
        </a:prstGeom>
        <a:solidFill>
          <a:srgbClr val="0093D0"/>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EngTech</a:t>
          </a:r>
        </a:p>
      </dsp:txBody>
      <dsp:txXfrm>
        <a:off x="3186103" y="2006662"/>
        <a:ext cx="1315268" cy="657634"/>
      </dsp:txXfrm>
    </dsp:sp>
    <dsp:sp modelId="{5F547DD7-6D7C-43F1-9672-BB7BF3B4C539}">
      <dsp:nvSpPr>
        <dsp:cNvPr id="0" name=""/>
        <dsp:cNvSpPr/>
      </dsp:nvSpPr>
      <dsp:spPr>
        <a:xfrm>
          <a:off x="4777578" y="2006662"/>
          <a:ext cx="1315268" cy="657634"/>
        </a:xfrm>
        <a:prstGeom prst="rect">
          <a:avLst/>
        </a:prstGeom>
        <a:solidFill>
          <a:srgbClr val="0093D0"/>
        </a:soli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ICT</a:t>
          </a:r>
          <a:r>
            <a:rPr lang="en-GB" sz="2400" i="1" kern="1200" dirty="0"/>
            <a:t>Tech</a:t>
          </a:r>
          <a:endParaRPr lang="en-GB" sz="2400" kern="1200" dirty="0"/>
        </a:p>
      </dsp:txBody>
      <dsp:txXfrm>
        <a:off x="4777578" y="2006662"/>
        <a:ext cx="1315268" cy="6576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79E2E8-1660-4391-A764-DC81E8222765}">
      <dsp:nvSpPr>
        <dsp:cNvPr id="0" name=""/>
        <dsp:cNvSpPr/>
      </dsp:nvSpPr>
      <dsp:spPr>
        <a:xfrm>
          <a:off x="1486774" y="2974"/>
          <a:ext cx="1717808" cy="85890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kern="1200" dirty="0"/>
            <a:t>On Course Delivery</a:t>
          </a:r>
        </a:p>
      </dsp:txBody>
      <dsp:txXfrm>
        <a:off x="1511930" y="28130"/>
        <a:ext cx="1667496" cy="808592"/>
      </dsp:txXfrm>
    </dsp:sp>
    <dsp:sp modelId="{516709CC-7815-4307-9629-663FA0D3ADAF}">
      <dsp:nvSpPr>
        <dsp:cNvPr id="0" name=""/>
        <dsp:cNvSpPr/>
      </dsp:nvSpPr>
      <dsp:spPr>
        <a:xfrm>
          <a:off x="1658554" y="861879"/>
          <a:ext cx="171780" cy="644178"/>
        </a:xfrm>
        <a:custGeom>
          <a:avLst/>
          <a:gdLst/>
          <a:ahLst/>
          <a:cxnLst/>
          <a:rect l="0" t="0" r="0" b="0"/>
          <a:pathLst>
            <a:path>
              <a:moveTo>
                <a:pt x="0" y="0"/>
              </a:moveTo>
              <a:lnTo>
                <a:pt x="0" y="644178"/>
              </a:lnTo>
              <a:lnTo>
                <a:pt x="171780" y="64417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AD0D659-9FB5-4722-BE18-BCF9FEAEA8C1}">
      <dsp:nvSpPr>
        <dsp:cNvPr id="0" name=""/>
        <dsp:cNvSpPr/>
      </dsp:nvSpPr>
      <dsp:spPr>
        <a:xfrm>
          <a:off x="1830335" y="1076605"/>
          <a:ext cx="1374246" cy="858904"/>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Maths &amp; English</a:t>
          </a:r>
        </a:p>
      </dsp:txBody>
      <dsp:txXfrm>
        <a:off x="1855491" y="1101761"/>
        <a:ext cx="1323934" cy="808592"/>
      </dsp:txXfrm>
    </dsp:sp>
    <dsp:sp modelId="{4CAA41E9-486C-4418-9118-7CC6DBD98193}">
      <dsp:nvSpPr>
        <dsp:cNvPr id="0" name=""/>
        <dsp:cNvSpPr/>
      </dsp:nvSpPr>
      <dsp:spPr>
        <a:xfrm>
          <a:off x="1658554" y="861879"/>
          <a:ext cx="171780" cy="1717808"/>
        </a:xfrm>
        <a:custGeom>
          <a:avLst/>
          <a:gdLst/>
          <a:ahLst/>
          <a:cxnLst/>
          <a:rect l="0" t="0" r="0" b="0"/>
          <a:pathLst>
            <a:path>
              <a:moveTo>
                <a:pt x="0" y="0"/>
              </a:moveTo>
              <a:lnTo>
                <a:pt x="0" y="1717808"/>
              </a:lnTo>
              <a:lnTo>
                <a:pt x="171780" y="171780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98B082A-2094-4E76-8BDC-44AA567660AB}">
      <dsp:nvSpPr>
        <dsp:cNvPr id="0" name=""/>
        <dsp:cNvSpPr/>
      </dsp:nvSpPr>
      <dsp:spPr>
        <a:xfrm>
          <a:off x="1830335" y="2150235"/>
          <a:ext cx="1374246" cy="858904"/>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592573"/>
              <a:satOff val="5413"/>
              <a:lumOff val="-27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Degree</a:t>
          </a:r>
        </a:p>
      </dsp:txBody>
      <dsp:txXfrm>
        <a:off x="1855491" y="2175391"/>
        <a:ext cx="1323934" cy="808592"/>
      </dsp:txXfrm>
    </dsp:sp>
    <dsp:sp modelId="{5F482FD0-8CD4-4C1B-9536-1F54697A3091}">
      <dsp:nvSpPr>
        <dsp:cNvPr id="0" name=""/>
        <dsp:cNvSpPr/>
      </dsp:nvSpPr>
      <dsp:spPr>
        <a:xfrm>
          <a:off x="1658554" y="861879"/>
          <a:ext cx="171780" cy="2791438"/>
        </a:xfrm>
        <a:custGeom>
          <a:avLst/>
          <a:gdLst/>
          <a:ahLst/>
          <a:cxnLst/>
          <a:rect l="0" t="0" r="0" b="0"/>
          <a:pathLst>
            <a:path>
              <a:moveTo>
                <a:pt x="0" y="0"/>
              </a:moveTo>
              <a:lnTo>
                <a:pt x="0" y="2791438"/>
              </a:lnTo>
              <a:lnTo>
                <a:pt x="171780" y="279143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B4C4A02-F421-4123-A215-F95585B44103}">
      <dsp:nvSpPr>
        <dsp:cNvPr id="0" name=""/>
        <dsp:cNvSpPr/>
      </dsp:nvSpPr>
      <dsp:spPr>
        <a:xfrm>
          <a:off x="1830335" y="3223865"/>
          <a:ext cx="1374246" cy="858904"/>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1185147"/>
              <a:satOff val="10825"/>
              <a:lumOff val="-54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Work</a:t>
          </a:r>
        </a:p>
      </dsp:txBody>
      <dsp:txXfrm>
        <a:off x="1855491" y="3249021"/>
        <a:ext cx="1323934" cy="808592"/>
      </dsp:txXfrm>
    </dsp:sp>
    <dsp:sp modelId="{70E88967-4F34-45D0-B5B0-128D0BA23FE2}">
      <dsp:nvSpPr>
        <dsp:cNvPr id="0" name=""/>
        <dsp:cNvSpPr/>
      </dsp:nvSpPr>
      <dsp:spPr>
        <a:xfrm>
          <a:off x="1658554" y="861879"/>
          <a:ext cx="171780" cy="3865068"/>
        </a:xfrm>
        <a:custGeom>
          <a:avLst/>
          <a:gdLst/>
          <a:ahLst/>
          <a:cxnLst/>
          <a:rect l="0" t="0" r="0" b="0"/>
          <a:pathLst>
            <a:path>
              <a:moveTo>
                <a:pt x="0" y="0"/>
              </a:moveTo>
              <a:lnTo>
                <a:pt x="0" y="3865068"/>
              </a:lnTo>
              <a:lnTo>
                <a:pt x="171780" y="386506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260C19A-D8BF-4655-B400-628B15C35C5E}">
      <dsp:nvSpPr>
        <dsp:cNvPr id="0" name=""/>
        <dsp:cNvSpPr/>
      </dsp:nvSpPr>
      <dsp:spPr>
        <a:xfrm>
          <a:off x="1830335" y="4297495"/>
          <a:ext cx="1374246" cy="858904"/>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1777720"/>
              <a:satOff val="16238"/>
              <a:lumOff val="-82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Job Specific Training</a:t>
          </a:r>
        </a:p>
      </dsp:txBody>
      <dsp:txXfrm>
        <a:off x="1855491" y="4322651"/>
        <a:ext cx="1323934" cy="808592"/>
      </dsp:txXfrm>
    </dsp:sp>
    <dsp:sp modelId="{94A6AF56-5A50-4D93-B84A-D93939FB2C49}">
      <dsp:nvSpPr>
        <dsp:cNvPr id="0" name=""/>
        <dsp:cNvSpPr/>
      </dsp:nvSpPr>
      <dsp:spPr>
        <a:xfrm>
          <a:off x="3634034" y="2974"/>
          <a:ext cx="1717808" cy="858904"/>
        </a:xfrm>
        <a:prstGeom prst="roundRect">
          <a:avLst>
            <a:gd name="adj" fmla="val 10000"/>
          </a:avLst>
        </a:prstGeom>
        <a:solidFill>
          <a:schemeClr val="accent5">
            <a:hueOff val="-1975245"/>
            <a:satOff val="18042"/>
            <a:lumOff val="-9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kern="1200" dirty="0"/>
            <a:t>Gateway</a:t>
          </a:r>
        </a:p>
      </dsp:txBody>
      <dsp:txXfrm>
        <a:off x="3659190" y="28130"/>
        <a:ext cx="1667496" cy="808592"/>
      </dsp:txXfrm>
    </dsp:sp>
    <dsp:sp modelId="{F8B3B627-6198-47AD-B5E0-D5042F15FA20}">
      <dsp:nvSpPr>
        <dsp:cNvPr id="0" name=""/>
        <dsp:cNvSpPr/>
      </dsp:nvSpPr>
      <dsp:spPr>
        <a:xfrm>
          <a:off x="3805815" y="861879"/>
          <a:ext cx="171780" cy="644178"/>
        </a:xfrm>
        <a:custGeom>
          <a:avLst/>
          <a:gdLst/>
          <a:ahLst/>
          <a:cxnLst/>
          <a:rect l="0" t="0" r="0" b="0"/>
          <a:pathLst>
            <a:path>
              <a:moveTo>
                <a:pt x="0" y="0"/>
              </a:moveTo>
              <a:lnTo>
                <a:pt x="0" y="644178"/>
              </a:lnTo>
              <a:lnTo>
                <a:pt x="171780" y="64417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5B79119-CA56-4385-909B-A1AFA0BD9F8D}">
      <dsp:nvSpPr>
        <dsp:cNvPr id="0" name=""/>
        <dsp:cNvSpPr/>
      </dsp:nvSpPr>
      <dsp:spPr>
        <a:xfrm>
          <a:off x="3977596" y="1076605"/>
          <a:ext cx="1374246" cy="858904"/>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2370294"/>
              <a:satOff val="21650"/>
              <a:lumOff val="-109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Certificates</a:t>
          </a:r>
        </a:p>
      </dsp:txBody>
      <dsp:txXfrm>
        <a:off x="4002752" y="1101761"/>
        <a:ext cx="1323934" cy="808592"/>
      </dsp:txXfrm>
    </dsp:sp>
    <dsp:sp modelId="{72A3DEC4-0155-4BBB-B0EB-2F2251AD5E64}">
      <dsp:nvSpPr>
        <dsp:cNvPr id="0" name=""/>
        <dsp:cNvSpPr/>
      </dsp:nvSpPr>
      <dsp:spPr>
        <a:xfrm>
          <a:off x="3805815" y="861879"/>
          <a:ext cx="171780" cy="1717808"/>
        </a:xfrm>
        <a:custGeom>
          <a:avLst/>
          <a:gdLst/>
          <a:ahLst/>
          <a:cxnLst/>
          <a:rect l="0" t="0" r="0" b="0"/>
          <a:pathLst>
            <a:path>
              <a:moveTo>
                <a:pt x="0" y="0"/>
              </a:moveTo>
              <a:lnTo>
                <a:pt x="0" y="1717808"/>
              </a:lnTo>
              <a:lnTo>
                <a:pt x="171780" y="171780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D6C13DB-A1FD-42F1-8EA4-07E5D4CCCF1C}">
      <dsp:nvSpPr>
        <dsp:cNvPr id="0" name=""/>
        <dsp:cNvSpPr/>
      </dsp:nvSpPr>
      <dsp:spPr>
        <a:xfrm>
          <a:off x="3977596" y="2150235"/>
          <a:ext cx="1374246" cy="858904"/>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2962867"/>
              <a:satOff val="27063"/>
              <a:lumOff val="-137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Employer Signoff</a:t>
          </a:r>
        </a:p>
      </dsp:txBody>
      <dsp:txXfrm>
        <a:off x="4002752" y="2175391"/>
        <a:ext cx="1323934" cy="808592"/>
      </dsp:txXfrm>
    </dsp:sp>
    <dsp:sp modelId="{2F924EDA-28CA-4FF5-98DE-A953A54DDF62}">
      <dsp:nvSpPr>
        <dsp:cNvPr id="0" name=""/>
        <dsp:cNvSpPr/>
      </dsp:nvSpPr>
      <dsp:spPr>
        <a:xfrm>
          <a:off x="3805815" y="861879"/>
          <a:ext cx="171780" cy="2791438"/>
        </a:xfrm>
        <a:custGeom>
          <a:avLst/>
          <a:gdLst/>
          <a:ahLst/>
          <a:cxnLst/>
          <a:rect l="0" t="0" r="0" b="0"/>
          <a:pathLst>
            <a:path>
              <a:moveTo>
                <a:pt x="0" y="0"/>
              </a:moveTo>
              <a:lnTo>
                <a:pt x="0" y="2791438"/>
              </a:lnTo>
              <a:lnTo>
                <a:pt x="171780" y="279143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3E2B1FC-A7B3-4521-AFC3-4B9F9200BFEB}">
      <dsp:nvSpPr>
        <dsp:cNvPr id="0" name=""/>
        <dsp:cNvSpPr/>
      </dsp:nvSpPr>
      <dsp:spPr>
        <a:xfrm>
          <a:off x="3977596" y="3223865"/>
          <a:ext cx="1374246" cy="858904"/>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3555441"/>
              <a:satOff val="32476"/>
              <a:lumOff val="-164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Consent</a:t>
          </a:r>
        </a:p>
      </dsp:txBody>
      <dsp:txXfrm>
        <a:off x="4002752" y="3249021"/>
        <a:ext cx="1323934" cy="808592"/>
      </dsp:txXfrm>
    </dsp:sp>
    <dsp:sp modelId="{C4A40554-143A-422E-BEE1-33FA5DA4B66D}">
      <dsp:nvSpPr>
        <dsp:cNvPr id="0" name=""/>
        <dsp:cNvSpPr/>
      </dsp:nvSpPr>
      <dsp:spPr>
        <a:xfrm>
          <a:off x="5781295" y="2974"/>
          <a:ext cx="1717808" cy="858904"/>
        </a:xfrm>
        <a:prstGeom prst="roundRect">
          <a:avLst>
            <a:gd name="adj" fmla="val 10000"/>
          </a:avLst>
        </a:prstGeom>
        <a:solidFill>
          <a:schemeClr val="accent5">
            <a:hueOff val="-3950490"/>
            <a:satOff val="36084"/>
            <a:lumOff val="-18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kern="1200" dirty="0"/>
            <a:t>Final Preparation</a:t>
          </a:r>
        </a:p>
      </dsp:txBody>
      <dsp:txXfrm>
        <a:off x="5806451" y="28130"/>
        <a:ext cx="1667496" cy="808592"/>
      </dsp:txXfrm>
    </dsp:sp>
    <dsp:sp modelId="{0709E536-78EF-478A-9655-D44B5C795D12}">
      <dsp:nvSpPr>
        <dsp:cNvPr id="0" name=""/>
        <dsp:cNvSpPr/>
      </dsp:nvSpPr>
      <dsp:spPr>
        <a:xfrm>
          <a:off x="5953075" y="861879"/>
          <a:ext cx="171780" cy="644178"/>
        </a:xfrm>
        <a:custGeom>
          <a:avLst/>
          <a:gdLst/>
          <a:ahLst/>
          <a:cxnLst/>
          <a:rect l="0" t="0" r="0" b="0"/>
          <a:pathLst>
            <a:path>
              <a:moveTo>
                <a:pt x="0" y="0"/>
              </a:moveTo>
              <a:lnTo>
                <a:pt x="0" y="644178"/>
              </a:lnTo>
              <a:lnTo>
                <a:pt x="171780" y="64417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1D2A040-CFAE-4F31-B575-C12C1820612E}">
      <dsp:nvSpPr>
        <dsp:cNvPr id="0" name=""/>
        <dsp:cNvSpPr/>
      </dsp:nvSpPr>
      <dsp:spPr>
        <a:xfrm>
          <a:off x="6124856" y="1076605"/>
          <a:ext cx="1374246" cy="858904"/>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4148014"/>
              <a:satOff val="37888"/>
              <a:lumOff val="-192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Knowledge Skills &amp; Behaviours Reference</a:t>
          </a:r>
        </a:p>
      </dsp:txBody>
      <dsp:txXfrm>
        <a:off x="6150012" y="1101761"/>
        <a:ext cx="1323934" cy="808592"/>
      </dsp:txXfrm>
    </dsp:sp>
    <dsp:sp modelId="{0EF54148-B553-44BA-9513-6975FEF8B127}">
      <dsp:nvSpPr>
        <dsp:cNvPr id="0" name=""/>
        <dsp:cNvSpPr/>
      </dsp:nvSpPr>
      <dsp:spPr>
        <a:xfrm>
          <a:off x="5953075" y="861879"/>
          <a:ext cx="171780" cy="1717808"/>
        </a:xfrm>
        <a:custGeom>
          <a:avLst/>
          <a:gdLst/>
          <a:ahLst/>
          <a:cxnLst/>
          <a:rect l="0" t="0" r="0" b="0"/>
          <a:pathLst>
            <a:path>
              <a:moveTo>
                <a:pt x="0" y="0"/>
              </a:moveTo>
              <a:lnTo>
                <a:pt x="0" y="1717808"/>
              </a:lnTo>
              <a:lnTo>
                <a:pt x="171780" y="171780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BC61D92-F53C-4656-9648-97ACDF8B9FE9}">
      <dsp:nvSpPr>
        <dsp:cNvPr id="0" name=""/>
        <dsp:cNvSpPr/>
      </dsp:nvSpPr>
      <dsp:spPr>
        <a:xfrm>
          <a:off x="6124856" y="2150235"/>
          <a:ext cx="1374246" cy="858904"/>
        </a:xfrm>
        <a:prstGeom prst="roundRect">
          <a:avLst>
            <a:gd name="adj" fmla="val 10000"/>
          </a:avLst>
        </a:prstGeom>
        <a:solidFill>
          <a:schemeClr val="lt1">
            <a:alpha val="90000"/>
            <a:hueOff val="0"/>
            <a:satOff val="0"/>
            <a:lumOff val="0"/>
            <a:alphaOff val="0"/>
          </a:schemeClr>
        </a:solidFill>
        <a:ln w="12700" cap="flat" cmpd="sng" algn="ctr">
          <a:solidFill>
            <a:schemeClr val="accent5">
              <a:hueOff val="-4740587"/>
              <a:satOff val="43301"/>
              <a:lumOff val="-219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Competence Portfolio</a:t>
          </a:r>
        </a:p>
      </dsp:txBody>
      <dsp:txXfrm>
        <a:off x="6150012" y="2175391"/>
        <a:ext cx="1323934" cy="808592"/>
      </dsp:txXfrm>
    </dsp:sp>
    <dsp:sp modelId="{5732F75F-78EC-4899-8F86-274ADDABA52E}">
      <dsp:nvSpPr>
        <dsp:cNvPr id="0" name=""/>
        <dsp:cNvSpPr/>
      </dsp:nvSpPr>
      <dsp:spPr>
        <a:xfrm>
          <a:off x="7928555" y="2974"/>
          <a:ext cx="1717808" cy="858904"/>
        </a:xfrm>
        <a:prstGeom prst="roundRect">
          <a:avLst>
            <a:gd name="adj" fmla="val 10000"/>
          </a:avLst>
        </a:prstGeom>
        <a:solidFill>
          <a:schemeClr val="accent5">
            <a:hueOff val="-5925734"/>
            <a:satOff val="54126"/>
            <a:lumOff val="-27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kern="1200" dirty="0"/>
            <a:t>End Point Assessment</a:t>
          </a:r>
        </a:p>
      </dsp:txBody>
      <dsp:txXfrm>
        <a:off x="7953711" y="28130"/>
        <a:ext cx="1667496" cy="808592"/>
      </dsp:txXfrm>
    </dsp:sp>
    <dsp:sp modelId="{BF291FB7-6E70-4678-9231-EFD8447AD5DD}">
      <dsp:nvSpPr>
        <dsp:cNvPr id="0" name=""/>
        <dsp:cNvSpPr/>
      </dsp:nvSpPr>
      <dsp:spPr>
        <a:xfrm>
          <a:off x="8100336" y="861879"/>
          <a:ext cx="171780" cy="644178"/>
        </a:xfrm>
        <a:custGeom>
          <a:avLst/>
          <a:gdLst/>
          <a:ahLst/>
          <a:cxnLst/>
          <a:rect l="0" t="0" r="0" b="0"/>
          <a:pathLst>
            <a:path>
              <a:moveTo>
                <a:pt x="0" y="0"/>
              </a:moveTo>
              <a:lnTo>
                <a:pt x="0" y="644178"/>
              </a:lnTo>
              <a:lnTo>
                <a:pt x="171780" y="64417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23E0357-2183-46C5-B551-98F790A3FBB9}">
      <dsp:nvSpPr>
        <dsp:cNvPr id="0" name=""/>
        <dsp:cNvSpPr/>
      </dsp:nvSpPr>
      <dsp:spPr>
        <a:xfrm>
          <a:off x="8272117" y="1076605"/>
          <a:ext cx="1374246" cy="858904"/>
        </a:xfrm>
        <a:prstGeom prst="roundRect">
          <a:avLst>
            <a:gd name="adj" fmla="val 10000"/>
          </a:avLst>
        </a:prstGeom>
        <a:solidFill>
          <a:schemeClr val="accent2">
            <a:lumMod val="75000"/>
            <a:alpha val="90000"/>
          </a:schemeClr>
        </a:solidFill>
        <a:ln w="12700" cap="flat" cmpd="sng" algn="ctr">
          <a:solidFill>
            <a:schemeClr val="accent5">
              <a:hueOff val="-5333161"/>
              <a:satOff val="48713"/>
              <a:lumOff val="-247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t" anchorCtr="0">
          <a:noAutofit/>
        </a:bodyPr>
        <a:lstStyle/>
        <a:p>
          <a:pPr marL="0" lvl="0" indent="0" algn="l" defTabSz="533400">
            <a:lnSpc>
              <a:spcPct val="90000"/>
            </a:lnSpc>
            <a:spcBef>
              <a:spcPct val="0"/>
            </a:spcBef>
            <a:spcAft>
              <a:spcPct val="35000"/>
            </a:spcAft>
            <a:buNone/>
          </a:pPr>
          <a:r>
            <a:rPr lang="en-GB" sz="1200" kern="1200" dirty="0"/>
            <a:t>Viva</a:t>
          </a:r>
        </a:p>
        <a:p>
          <a:pPr marL="57150" lvl="1" indent="-57150" algn="l" defTabSz="400050">
            <a:lnSpc>
              <a:spcPct val="90000"/>
            </a:lnSpc>
            <a:spcBef>
              <a:spcPct val="0"/>
            </a:spcBef>
            <a:spcAft>
              <a:spcPct val="15000"/>
            </a:spcAft>
            <a:buChar char="•"/>
          </a:pPr>
          <a:r>
            <a:rPr lang="en-GB" sz="900" kern="1200" dirty="0"/>
            <a:t>Knowledge Skills &amp; Behaviours</a:t>
          </a:r>
        </a:p>
      </dsp:txBody>
      <dsp:txXfrm>
        <a:off x="8297273" y="1101761"/>
        <a:ext cx="1323934" cy="808592"/>
      </dsp:txXfrm>
    </dsp:sp>
    <dsp:sp modelId="{CFE9825D-D1C2-409C-8B06-C0FB73D78A66}">
      <dsp:nvSpPr>
        <dsp:cNvPr id="0" name=""/>
        <dsp:cNvSpPr/>
      </dsp:nvSpPr>
      <dsp:spPr>
        <a:xfrm>
          <a:off x="8100336" y="861879"/>
          <a:ext cx="171780" cy="1717808"/>
        </a:xfrm>
        <a:custGeom>
          <a:avLst/>
          <a:gdLst/>
          <a:ahLst/>
          <a:cxnLst/>
          <a:rect l="0" t="0" r="0" b="0"/>
          <a:pathLst>
            <a:path>
              <a:moveTo>
                <a:pt x="0" y="0"/>
              </a:moveTo>
              <a:lnTo>
                <a:pt x="0" y="1717808"/>
              </a:lnTo>
              <a:lnTo>
                <a:pt x="171780" y="171780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B1621FE-929E-4D14-9E20-D2BCC6C2AADE}">
      <dsp:nvSpPr>
        <dsp:cNvPr id="0" name=""/>
        <dsp:cNvSpPr/>
      </dsp:nvSpPr>
      <dsp:spPr>
        <a:xfrm>
          <a:off x="8272117" y="2150235"/>
          <a:ext cx="1374246" cy="858904"/>
        </a:xfrm>
        <a:prstGeom prst="roundRect">
          <a:avLst>
            <a:gd name="adj" fmla="val 10000"/>
          </a:avLst>
        </a:prstGeom>
        <a:solidFill>
          <a:schemeClr val="accent2">
            <a:lumMod val="60000"/>
            <a:lumOff val="40000"/>
            <a:alpha val="90000"/>
          </a:schemeClr>
        </a:solidFill>
        <a:ln w="12700" cap="flat" cmpd="sng" algn="ctr">
          <a:solidFill>
            <a:schemeClr val="accent5">
              <a:hueOff val="-5925734"/>
              <a:satOff val="54126"/>
              <a:lumOff val="-274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t" anchorCtr="0">
          <a:noAutofit/>
        </a:bodyPr>
        <a:lstStyle/>
        <a:p>
          <a:pPr marL="0" lvl="0" indent="0" algn="l" defTabSz="533400">
            <a:lnSpc>
              <a:spcPct val="90000"/>
            </a:lnSpc>
            <a:spcBef>
              <a:spcPct val="0"/>
            </a:spcBef>
            <a:spcAft>
              <a:spcPct val="35000"/>
            </a:spcAft>
            <a:buNone/>
          </a:pPr>
          <a:r>
            <a:rPr lang="en-GB" sz="1200" kern="1200" dirty="0"/>
            <a:t>Written Submission</a:t>
          </a:r>
        </a:p>
        <a:p>
          <a:pPr marL="57150" lvl="1" indent="-57150" algn="l" defTabSz="400050">
            <a:lnSpc>
              <a:spcPct val="90000"/>
            </a:lnSpc>
            <a:spcBef>
              <a:spcPct val="0"/>
            </a:spcBef>
            <a:spcAft>
              <a:spcPct val="15000"/>
            </a:spcAft>
            <a:buChar char="•"/>
          </a:pPr>
          <a:r>
            <a:rPr lang="en-GB" sz="900" kern="1200" dirty="0"/>
            <a:t>Occupational and Professional Competence</a:t>
          </a:r>
        </a:p>
      </dsp:txBody>
      <dsp:txXfrm>
        <a:off x="8297273" y="2175391"/>
        <a:ext cx="1323934" cy="80859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27232F-F12E-4E81-907F-A50FCE27A904}" type="datetimeFigureOut">
              <a:rPr lang="en-GB" smtClean="0"/>
              <a:t>28/09/2022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4A8457-79A7-4F7A-8EE3-255A75D0A555}" type="slidenum">
              <a:rPr lang="en-GB" smtClean="0"/>
              <a:t>‹#›</a:t>
            </a:fld>
            <a:endParaRPr lang="en-GB"/>
          </a:p>
        </p:txBody>
      </p:sp>
    </p:spTree>
    <p:extLst>
      <p:ext uri="{BB962C8B-B14F-4D97-AF65-F5344CB8AC3E}">
        <p14:creationId xmlns:p14="http://schemas.microsoft.com/office/powerpoint/2010/main" val="41871300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14A8457-79A7-4F7A-8EE3-255A75D0A555}" type="slidenum">
              <a:rPr lang="en-GB" smtClean="0"/>
              <a:t>1</a:t>
            </a:fld>
            <a:endParaRPr lang="en-GB"/>
          </a:p>
        </p:txBody>
      </p:sp>
    </p:spTree>
    <p:extLst>
      <p:ext uri="{BB962C8B-B14F-4D97-AF65-F5344CB8AC3E}">
        <p14:creationId xmlns:p14="http://schemas.microsoft.com/office/powerpoint/2010/main" val="12851305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On course delivery</a:t>
            </a:r>
          </a:p>
          <a:p>
            <a:r>
              <a:rPr lang="en-GB" dirty="0"/>
              <a:t>All must have achieved a level 2 maths and English qualification (irrespective of the level of the apprenticeship)</a:t>
            </a:r>
          </a:p>
          <a:p>
            <a:r>
              <a:rPr lang="en-GB" dirty="0"/>
              <a:t>An Honours Degree in Electronics or Electrical &amp; Electronic Engineering which has been accredited by one of the Professional Engineering Institutions licensed by the UK Engineering Council. (Gaining some of the knowledge required by the scheme)</a:t>
            </a:r>
          </a:p>
          <a:p>
            <a:r>
              <a:rPr lang="en-GB" dirty="0"/>
              <a:t>Work based learning, gaining actual competence in the role (Building on the knowledge delivered by the degree and also gaining the skills and behaviours stated in the Apprenticeship Standard)</a:t>
            </a:r>
          </a:p>
          <a:p>
            <a:r>
              <a:rPr lang="en-GB" dirty="0"/>
              <a:t>Likely to have undergone specific training delivered by or on behalf of the employer.</a:t>
            </a:r>
          </a:p>
          <a:p>
            <a:r>
              <a:rPr lang="en-GB" b="1" dirty="0"/>
              <a:t>Gateway</a:t>
            </a:r>
          </a:p>
          <a:p>
            <a:r>
              <a:rPr lang="en-GB" dirty="0"/>
              <a:t>The IET must have copies of your certificates.</a:t>
            </a:r>
          </a:p>
          <a:p>
            <a:r>
              <a:rPr lang="en-GB" dirty="0"/>
              <a:t>Your employer needs to state that they now consider you occupationally competent and ready for the EPA. How they do this is up to them:</a:t>
            </a:r>
          </a:p>
          <a:p>
            <a:r>
              <a:rPr lang="en-GB" dirty="0"/>
              <a:t>	Methods – any that are appropriate including, but not limited to:-	</a:t>
            </a:r>
          </a:p>
          <a:p>
            <a:r>
              <a:rPr lang="en-GB" dirty="0"/>
              <a:t>	Final review interview</a:t>
            </a:r>
          </a:p>
          <a:p>
            <a:r>
              <a:rPr lang="en-GB" dirty="0"/>
              <a:t>	Final appraisal</a:t>
            </a:r>
          </a:p>
          <a:p>
            <a:r>
              <a:rPr lang="en-GB" dirty="0"/>
              <a:t>	Project review</a:t>
            </a:r>
          </a:p>
          <a:p>
            <a:r>
              <a:rPr lang="en-GB" b="1" dirty="0"/>
              <a:t>EPA Preparation</a:t>
            </a:r>
          </a:p>
          <a:p>
            <a:r>
              <a:rPr lang="en-GB" b="0" dirty="0"/>
              <a:t>Completion of the </a:t>
            </a:r>
            <a:r>
              <a:rPr lang="en-GB" b="0" dirty="0" err="1"/>
              <a:t>IEng</a:t>
            </a:r>
            <a:r>
              <a:rPr lang="en-GB" b="0" dirty="0"/>
              <a:t> competence statement evidence (the Competence Portfolio) referenced to the KSBs of the Standard.</a:t>
            </a:r>
          </a:p>
          <a:p>
            <a:r>
              <a:rPr lang="en-GB" dirty="0"/>
              <a:t>An Honours Degree in Electronics or Electrical &amp; Electronic Engineering which has been accredited by one of the Professional Engineering Institutions licensed by the UK Engineering Council.</a:t>
            </a:r>
          </a:p>
          <a:p>
            <a:r>
              <a:rPr lang="en-GB" b="1" dirty="0"/>
              <a:t>End Point Assessment</a:t>
            </a:r>
          </a:p>
          <a:p>
            <a:r>
              <a:rPr lang="en-GB" b="0" dirty="0"/>
              <a:t>Two Stages</a:t>
            </a:r>
          </a:p>
          <a:p>
            <a:r>
              <a:rPr lang="en-GB" b="1" dirty="0"/>
              <a:t>Stage 1 – Viva</a:t>
            </a:r>
            <a:r>
              <a:rPr lang="en-GB" b="0" dirty="0"/>
              <a:t>. This confirms that you have gained all of the KSBs required for the role of EESDDE.</a:t>
            </a:r>
          </a:p>
          <a:p>
            <a:r>
              <a:rPr lang="en-GB" b="0" dirty="0"/>
              <a:t>	Two interviewing assessors, one representing your employer and one from the IET. The employer assessor should not have had direct responsibility 	for you’re your time at work – no line Managers or supervisors.</a:t>
            </a:r>
          </a:p>
          <a:p>
            <a:r>
              <a:rPr lang="en-GB" b="0" dirty="0"/>
              <a:t>The assessors will have read the </a:t>
            </a:r>
            <a:r>
              <a:rPr lang="en-GB" b="0" dirty="0" err="1"/>
              <a:t>IEng</a:t>
            </a:r>
            <a:r>
              <a:rPr lang="en-GB" b="0" dirty="0"/>
              <a:t> competence document and will ask you to talk about the kind of work you do, how much you understand your employer’s business and what your contribution has been during your scheme. If they have identified any weaknesses in the coverage of your KSBs from your written  submission, they are likely to concentrate on this.</a:t>
            </a:r>
          </a:p>
          <a:p>
            <a:endParaRPr lang="en-GB" b="0" dirty="0"/>
          </a:p>
          <a:p>
            <a:r>
              <a:rPr lang="en-GB" b="1" dirty="0"/>
              <a:t>Dick – Talk a little about the viva</a:t>
            </a:r>
          </a:p>
          <a:p>
            <a:endParaRPr lang="en-GB" b="0" dirty="0"/>
          </a:p>
          <a:p>
            <a:r>
              <a:rPr lang="en-GB" b="1" dirty="0"/>
              <a:t>Stage 2 – Occupational Competence Assessment</a:t>
            </a:r>
          </a:p>
          <a:p>
            <a:r>
              <a:rPr lang="en-GB" b="0" dirty="0"/>
              <a:t>Your written submission of </a:t>
            </a:r>
            <a:r>
              <a:rPr lang="en-GB" b="0" dirty="0" err="1"/>
              <a:t>IEng</a:t>
            </a:r>
            <a:r>
              <a:rPr lang="en-GB" b="0" dirty="0"/>
              <a:t> evidence, together with the report produced by the viva assessors is assessed by two IET Registration assessors against:-</a:t>
            </a:r>
          </a:p>
          <a:p>
            <a:r>
              <a:rPr lang="en-GB" b="0" dirty="0"/>
              <a:t>	The </a:t>
            </a:r>
            <a:r>
              <a:rPr lang="en-GB" b="0" dirty="0" err="1"/>
              <a:t>IEng</a:t>
            </a:r>
            <a:r>
              <a:rPr lang="en-GB" b="0" dirty="0"/>
              <a:t> competence statements defined by the UK Standard for Professional Engineering Competence (UK-SPEC)</a:t>
            </a:r>
          </a:p>
          <a:p>
            <a:r>
              <a:rPr lang="en-GB" b="0" dirty="0"/>
              <a:t>Three possible outcomes:-</a:t>
            </a:r>
          </a:p>
          <a:p>
            <a:r>
              <a:rPr lang="en-GB" b="1" dirty="0">
                <a:solidFill>
                  <a:srgbClr val="FF0000"/>
                </a:solidFill>
              </a:rPr>
              <a:t>Fail</a:t>
            </a:r>
            <a:r>
              <a:rPr lang="en-GB" b="0" dirty="0"/>
              <a:t> – You will be provided with advice covering areas that you should work on before re-submitting.</a:t>
            </a:r>
          </a:p>
          <a:p>
            <a:r>
              <a:rPr lang="en-GB" b="1" dirty="0"/>
              <a:t>Pass the Standard </a:t>
            </a:r>
            <a:r>
              <a:rPr lang="en-GB" b="0" dirty="0"/>
              <a:t>– You will be provided with advice covering competence areas that you should develop before submitting an </a:t>
            </a:r>
            <a:r>
              <a:rPr lang="en-GB" b="0" dirty="0" err="1"/>
              <a:t>IEng</a:t>
            </a:r>
            <a:r>
              <a:rPr lang="en-GB" b="0" dirty="0"/>
              <a:t> registration application.</a:t>
            </a:r>
          </a:p>
          <a:p>
            <a:r>
              <a:rPr lang="en-GB" b="1" dirty="0"/>
              <a:t>Pass the Standard and satisfy </a:t>
            </a:r>
            <a:r>
              <a:rPr lang="en-GB" b="1" dirty="0" err="1"/>
              <a:t>IEng</a:t>
            </a:r>
            <a:r>
              <a:rPr lang="en-GB" b="1" dirty="0"/>
              <a:t> </a:t>
            </a:r>
            <a:r>
              <a:rPr lang="en-GB" b="0" dirty="0"/>
              <a:t>requirements. This is not an </a:t>
            </a:r>
            <a:r>
              <a:rPr lang="en-GB" b="0" dirty="0" err="1"/>
              <a:t>IEng</a:t>
            </a:r>
            <a:r>
              <a:rPr lang="en-GB" b="0" dirty="0"/>
              <a:t> award, we are not allowed to do this as part of the scheme, but in the judgement of the assessors you are likely to be successful if you applied.</a:t>
            </a:r>
          </a:p>
          <a:p>
            <a:endParaRPr lang="en-GB" b="0" dirty="0"/>
          </a:p>
          <a:p>
            <a:endParaRPr lang="en-GB" dirty="0"/>
          </a:p>
        </p:txBody>
      </p:sp>
      <p:sp>
        <p:nvSpPr>
          <p:cNvPr id="4" name="Slide Number Placeholder 3"/>
          <p:cNvSpPr>
            <a:spLocks noGrp="1"/>
          </p:cNvSpPr>
          <p:nvPr>
            <p:ph type="sldNum" sz="quarter" idx="5"/>
          </p:nvPr>
        </p:nvSpPr>
        <p:spPr/>
        <p:txBody>
          <a:bodyPr/>
          <a:lstStyle/>
          <a:p>
            <a:fld id="{214A8457-79A7-4F7A-8EE3-255A75D0A555}" type="slidenum">
              <a:rPr lang="en-GB" smtClean="0"/>
              <a:t>3</a:t>
            </a:fld>
            <a:endParaRPr lang="en-GB"/>
          </a:p>
        </p:txBody>
      </p:sp>
    </p:spTree>
    <p:extLst>
      <p:ext uri="{BB962C8B-B14F-4D97-AF65-F5344CB8AC3E}">
        <p14:creationId xmlns:p14="http://schemas.microsoft.com/office/powerpoint/2010/main" val="7986913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14A8457-79A7-4F7A-8EE3-255A75D0A555}" type="slidenum">
              <a:rPr lang="en-GB" smtClean="0"/>
              <a:t>4</a:t>
            </a:fld>
            <a:endParaRPr lang="en-GB"/>
          </a:p>
        </p:txBody>
      </p:sp>
    </p:spTree>
    <p:extLst>
      <p:ext uri="{BB962C8B-B14F-4D97-AF65-F5344CB8AC3E}">
        <p14:creationId xmlns:p14="http://schemas.microsoft.com/office/powerpoint/2010/main" val="16620741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14A8457-79A7-4F7A-8EE3-255A75D0A555}" type="slidenum">
              <a:rPr lang="en-GB" smtClean="0"/>
              <a:t>5</a:t>
            </a:fld>
            <a:endParaRPr lang="en-GB"/>
          </a:p>
        </p:txBody>
      </p:sp>
    </p:spTree>
    <p:extLst>
      <p:ext uri="{BB962C8B-B14F-4D97-AF65-F5344CB8AC3E}">
        <p14:creationId xmlns:p14="http://schemas.microsoft.com/office/powerpoint/2010/main" val="21845457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Standard states the KSBs that someone should possess in order to carry out the occupation.</a:t>
            </a:r>
          </a:p>
          <a:p>
            <a:r>
              <a:rPr lang="en-GB" dirty="0"/>
              <a:t>You should make sure that you cover them all when you are compiling your </a:t>
            </a:r>
            <a:r>
              <a:rPr lang="en-GB" dirty="0" err="1"/>
              <a:t>IEng</a:t>
            </a:r>
            <a:r>
              <a:rPr lang="en-GB" dirty="0"/>
              <a:t> written evidence. As stated, the assessors will use this to inform the direction of their questioning during the viva. They will drill down on any gaps they perceive.</a:t>
            </a:r>
          </a:p>
          <a:p>
            <a:r>
              <a:rPr lang="en-GB" dirty="0"/>
              <a:t>The right hand column states where the particular KSB is assessed, but please make sure that all are covered somewhere in the Log Book (</a:t>
            </a:r>
            <a:r>
              <a:rPr lang="en-GB" dirty="0" err="1"/>
              <a:t>IEng</a:t>
            </a:r>
            <a:r>
              <a:rPr lang="en-GB" dirty="0"/>
              <a:t> evidence) with their reference identified.</a:t>
            </a:r>
          </a:p>
          <a:p>
            <a:endParaRPr lang="en-GB" dirty="0"/>
          </a:p>
        </p:txBody>
      </p:sp>
      <p:sp>
        <p:nvSpPr>
          <p:cNvPr id="4" name="Slide Number Placeholder 3"/>
          <p:cNvSpPr>
            <a:spLocks noGrp="1"/>
          </p:cNvSpPr>
          <p:nvPr>
            <p:ph type="sldNum" sz="quarter" idx="5"/>
          </p:nvPr>
        </p:nvSpPr>
        <p:spPr/>
        <p:txBody>
          <a:bodyPr/>
          <a:lstStyle/>
          <a:p>
            <a:fld id="{214A8457-79A7-4F7A-8EE3-255A75D0A555}" type="slidenum">
              <a:rPr lang="en-GB" smtClean="0"/>
              <a:t>7</a:t>
            </a:fld>
            <a:endParaRPr lang="en-GB"/>
          </a:p>
        </p:txBody>
      </p:sp>
    </p:spTree>
    <p:extLst>
      <p:ext uri="{BB962C8B-B14F-4D97-AF65-F5344CB8AC3E}">
        <p14:creationId xmlns:p14="http://schemas.microsoft.com/office/powerpoint/2010/main" val="16278540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4A8457-79A7-4F7A-8EE3-255A75D0A555}" type="slidenum">
              <a:rPr lang="en-GB" smtClean="0"/>
              <a:t>8</a:t>
            </a:fld>
            <a:endParaRPr lang="en-GB"/>
          </a:p>
        </p:txBody>
      </p:sp>
    </p:spTree>
    <p:extLst>
      <p:ext uri="{BB962C8B-B14F-4D97-AF65-F5344CB8AC3E}">
        <p14:creationId xmlns:p14="http://schemas.microsoft.com/office/powerpoint/2010/main" val="30358125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4A8457-79A7-4F7A-8EE3-255A75D0A555}" type="slidenum">
              <a:rPr lang="en-GB" smtClean="0"/>
              <a:t>9</a:t>
            </a:fld>
            <a:endParaRPr lang="en-GB"/>
          </a:p>
        </p:txBody>
      </p:sp>
    </p:spTree>
    <p:extLst>
      <p:ext uri="{BB962C8B-B14F-4D97-AF65-F5344CB8AC3E}">
        <p14:creationId xmlns:p14="http://schemas.microsoft.com/office/powerpoint/2010/main" val="20930281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14A8457-79A7-4F7A-8EE3-255A75D0A555}" type="slidenum">
              <a:rPr lang="en-GB" smtClean="0"/>
              <a:t>10</a:t>
            </a:fld>
            <a:endParaRPr lang="en-GB"/>
          </a:p>
        </p:txBody>
      </p:sp>
    </p:spTree>
    <p:extLst>
      <p:ext uri="{BB962C8B-B14F-4D97-AF65-F5344CB8AC3E}">
        <p14:creationId xmlns:p14="http://schemas.microsoft.com/office/powerpoint/2010/main" val="2618360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opens up a link</a:t>
            </a:r>
          </a:p>
        </p:txBody>
      </p:sp>
      <p:sp>
        <p:nvSpPr>
          <p:cNvPr id="4" name="Slide Number Placeholder 3"/>
          <p:cNvSpPr>
            <a:spLocks noGrp="1"/>
          </p:cNvSpPr>
          <p:nvPr>
            <p:ph type="sldNum" sz="quarter" idx="5"/>
          </p:nvPr>
        </p:nvSpPr>
        <p:spPr/>
        <p:txBody>
          <a:bodyPr/>
          <a:lstStyle/>
          <a:p>
            <a:fld id="{214A8457-79A7-4F7A-8EE3-255A75D0A555}" type="slidenum">
              <a:rPr lang="en-GB" smtClean="0"/>
              <a:t>11</a:t>
            </a:fld>
            <a:endParaRPr lang="en-GB"/>
          </a:p>
        </p:txBody>
      </p:sp>
    </p:spTree>
    <p:extLst>
      <p:ext uri="{BB962C8B-B14F-4D97-AF65-F5344CB8AC3E}">
        <p14:creationId xmlns:p14="http://schemas.microsoft.com/office/powerpoint/2010/main" val="26738917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Presenter’s Notes:</a:t>
            </a:r>
          </a:p>
          <a:p>
            <a:endParaRPr lang="en-GB" b="1" i="1" dirty="0"/>
          </a:p>
          <a:p>
            <a:r>
              <a:rPr lang="en-GB" dirty="0"/>
              <a:t>The IET is one of 36 Professional Engineering Institutions which the Engineering Council licenses to assess applicants on its behalf. </a:t>
            </a:r>
          </a:p>
          <a:p>
            <a:pPr eaLnBrk="1" hangingPunct="1"/>
            <a:endParaRPr lang="en-GB" b="1" i="1" dirty="0"/>
          </a:p>
          <a:p>
            <a:pPr eaLnBrk="1" hangingPunct="1"/>
            <a:r>
              <a:rPr lang="en-GB" dirty="0"/>
              <a:t>The Engineering Council (</a:t>
            </a:r>
            <a:r>
              <a:rPr lang="en-GB" dirty="0" err="1"/>
              <a:t>EngC</a:t>
            </a:r>
            <a:r>
              <a:rPr lang="en-GB" dirty="0"/>
              <a:t>) maintains a register of professional engineers, and awards the titles:</a:t>
            </a:r>
          </a:p>
          <a:p>
            <a:pPr marL="171450" indent="-171450" eaLnBrk="1" hangingPunct="1">
              <a:buFont typeface="Arial" panose="020B0604020202020204" pitchFamily="34" charset="0"/>
              <a:buChar char="•"/>
            </a:pPr>
            <a:r>
              <a:rPr lang="en-GB" dirty="0"/>
              <a:t>Chartered Engineer - CEng</a:t>
            </a:r>
          </a:p>
          <a:p>
            <a:pPr marL="171450" indent="-171450" eaLnBrk="1" hangingPunct="1">
              <a:buFont typeface="Arial" panose="020B0604020202020204" pitchFamily="34" charset="0"/>
              <a:buChar char="•"/>
            </a:pPr>
            <a:r>
              <a:rPr lang="en-GB" dirty="0"/>
              <a:t>Incorporated Engineer - </a:t>
            </a:r>
            <a:r>
              <a:rPr lang="en-GB" dirty="0" err="1"/>
              <a:t>IEng</a:t>
            </a:r>
            <a:endParaRPr lang="en-GB" dirty="0"/>
          </a:p>
          <a:p>
            <a:pPr marL="171450" indent="-171450" eaLnBrk="1" hangingPunct="1">
              <a:buFont typeface="Arial" panose="020B0604020202020204" pitchFamily="34" charset="0"/>
              <a:buChar char="•"/>
            </a:pPr>
            <a:r>
              <a:rPr lang="en-GB" dirty="0"/>
              <a:t>Engineering Technician - </a:t>
            </a:r>
            <a:r>
              <a:rPr lang="en-GB" dirty="0" err="1"/>
              <a:t>EngTech</a:t>
            </a:r>
            <a:endParaRPr lang="en-GB" dirty="0"/>
          </a:p>
          <a:p>
            <a:pPr marL="171450" indent="-171450" eaLnBrk="1" hangingPunct="1">
              <a:buFont typeface="Arial" panose="020B0604020202020204" pitchFamily="34" charset="0"/>
              <a:buChar char="•"/>
            </a:pPr>
            <a:r>
              <a:rPr lang="en-GB" dirty="0"/>
              <a:t>Information &amp; Communications Technology Technician – </a:t>
            </a:r>
            <a:r>
              <a:rPr lang="en-GB" dirty="0" err="1"/>
              <a:t>ICT</a:t>
            </a:r>
            <a:r>
              <a:rPr lang="en-GB" i="1" dirty="0" err="1"/>
              <a:t>Tech</a:t>
            </a:r>
            <a:endParaRPr lang="en-GB" dirty="0"/>
          </a:p>
          <a:p>
            <a:endParaRPr lang="en-GB" dirty="0"/>
          </a:p>
          <a:p>
            <a:r>
              <a:rPr lang="en-GB" dirty="0"/>
              <a:t>To comply with the terms of its </a:t>
            </a:r>
            <a:r>
              <a:rPr lang="en-GB" dirty="0" err="1"/>
              <a:t>EngC</a:t>
            </a:r>
            <a:r>
              <a:rPr lang="en-GB" dirty="0"/>
              <a:t> licence to grant the above professional qualifications, the IET has to satisfy stringent audit requirements:</a:t>
            </a:r>
          </a:p>
          <a:p>
            <a:r>
              <a:rPr lang="en-GB" dirty="0"/>
              <a:t>	Internal (annual)</a:t>
            </a:r>
          </a:p>
          <a:p>
            <a:r>
              <a:rPr lang="en-GB" dirty="0"/>
              <a:t>	External – Engineering Council </a:t>
            </a:r>
          </a:p>
          <a:p>
            <a:r>
              <a:rPr lang="en-GB" dirty="0"/>
              <a:t>	(5 year licence was granted in 2012).</a:t>
            </a:r>
          </a:p>
          <a:p>
            <a:endParaRPr lang="en-GB" dirty="0"/>
          </a:p>
          <a:p>
            <a:r>
              <a:rPr lang="en-GB" dirty="0"/>
              <a:t>Professional Registration is based on assessment of competence, as set out in the </a:t>
            </a:r>
            <a:r>
              <a:rPr lang="en-GB" dirty="0" err="1"/>
              <a:t>EngC</a:t>
            </a:r>
            <a:r>
              <a:rPr lang="en-GB" dirty="0"/>
              <a:t> documents UK SPEC and ICT</a:t>
            </a:r>
            <a:r>
              <a:rPr lang="en-GB" i="1" dirty="0"/>
              <a:t>Tech</a:t>
            </a:r>
            <a:r>
              <a:rPr lang="en-GB" dirty="0"/>
              <a:t>: The Standard.</a:t>
            </a:r>
          </a:p>
          <a:p>
            <a:endParaRPr lang="en-GB" dirty="0"/>
          </a:p>
          <a:p>
            <a:pPr defTabSz="907633">
              <a:defRPr/>
            </a:pPr>
            <a:r>
              <a:rPr lang="en-GB" dirty="0"/>
              <a:t>This Registration Code of Practice is published by the Board of the Engineering Council and governs the implementation by Licensed Members of the United Kingdom Standard for Professional Engineering Competence (UK-SPEC) and the Standard for Information and Communications Technology Technician (Standard for ICTTech).</a:t>
            </a:r>
          </a:p>
          <a:p>
            <a:pPr defTabSz="907633">
              <a:defRPr/>
            </a:pPr>
            <a:endParaRPr lang="en-GB" dirty="0"/>
          </a:p>
          <a:p>
            <a:pPr defTabSz="907633">
              <a:defRPr/>
            </a:pPr>
            <a:endParaRPr lang="en-GB" dirty="0"/>
          </a:p>
          <a:p>
            <a:pPr defTabSz="907633">
              <a:defRPr/>
            </a:pP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E260358D-6386-4027-91D7-7FA473BA2848}" type="slidenum">
              <a:rPr lang="en-GB" smtClean="0">
                <a:solidFill>
                  <a:prstClr val="black"/>
                </a:solidFill>
              </a:rPr>
              <a:pPr>
                <a:defRPr/>
              </a:pPr>
              <a:t>12</a:t>
            </a:fld>
            <a:endParaRPr lang="en-GB">
              <a:solidFill>
                <a:prstClr val="black"/>
              </a:solidFill>
            </a:endParaRPr>
          </a:p>
        </p:txBody>
      </p:sp>
    </p:spTree>
    <p:extLst>
      <p:ext uri="{BB962C8B-B14F-4D97-AF65-F5344CB8AC3E}">
        <p14:creationId xmlns:p14="http://schemas.microsoft.com/office/powerpoint/2010/main" val="8472856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will have to provide examples of your work that demonstrates that you are competent covers all five categories.</a:t>
            </a:r>
          </a:p>
          <a:p>
            <a:r>
              <a:rPr lang="en-GB" dirty="0"/>
              <a:t>About 400 to 500 words for each of the five.</a:t>
            </a:r>
          </a:p>
          <a:p>
            <a:endParaRPr lang="en-GB" dirty="0"/>
          </a:p>
          <a:p>
            <a:r>
              <a:rPr lang="en-GB" dirty="0"/>
              <a:t>Please note that past candidates have found categories C and in particular E the hardest to both provide evidence for and to discuss in the viva.</a:t>
            </a:r>
          </a:p>
          <a:p>
            <a:r>
              <a:rPr lang="en-GB" dirty="0"/>
              <a:t>The following slide looks into each category in a little more detail.</a:t>
            </a:r>
          </a:p>
        </p:txBody>
      </p:sp>
      <p:sp>
        <p:nvSpPr>
          <p:cNvPr id="4" name="Slide Number Placeholder 3"/>
          <p:cNvSpPr>
            <a:spLocks noGrp="1"/>
          </p:cNvSpPr>
          <p:nvPr>
            <p:ph type="sldNum" sz="quarter" idx="5"/>
          </p:nvPr>
        </p:nvSpPr>
        <p:spPr/>
        <p:txBody>
          <a:bodyPr/>
          <a:lstStyle/>
          <a:p>
            <a:fld id="{214A8457-79A7-4F7A-8EE3-255A75D0A555}" type="slidenum">
              <a:rPr lang="en-GB" smtClean="0"/>
              <a:t>13</a:t>
            </a:fld>
            <a:endParaRPr lang="en-GB"/>
          </a:p>
        </p:txBody>
      </p:sp>
    </p:spTree>
    <p:extLst>
      <p:ext uri="{BB962C8B-B14F-4D97-AF65-F5344CB8AC3E}">
        <p14:creationId xmlns:p14="http://schemas.microsoft.com/office/powerpoint/2010/main" val="4957371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will have to provide examples of your work that demonstrates that you are competent covers all five categories.</a:t>
            </a:r>
          </a:p>
          <a:p>
            <a:r>
              <a:rPr lang="en-GB" dirty="0"/>
              <a:t>About 400 to 500 words for each of the five.</a:t>
            </a:r>
          </a:p>
          <a:p>
            <a:endParaRPr lang="en-GB" dirty="0"/>
          </a:p>
          <a:p>
            <a:r>
              <a:rPr lang="en-GB" dirty="0"/>
              <a:t>Please note that past candidates have found categories C and in particular E the hardest to both provide evidence for and to discuss in the viva.</a:t>
            </a:r>
          </a:p>
          <a:p>
            <a:r>
              <a:rPr lang="en-GB" dirty="0"/>
              <a:t>The following slide looks into each category in a little more detail.</a:t>
            </a:r>
          </a:p>
        </p:txBody>
      </p:sp>
      <p:sp>
        <p:nvSpPr>
          <p:cNvPr id="4" name="Slide Number Placeholder 3"/>
          <p:cNvSpPr>
            <a:spLocks noGrp="1"/>
          </p:cNvSpPr>
          <p:nvPr>
            <p:ph type="sldNum" sz="quarter" idx="5"/>
          </p:nvPr>
        </p:nvSpPr>
        <p:spPr/>
        <p:txBody>
          <a:bodyPr/>
          <a:lstStyle/>
          <a:p>
            <a:fld id="{214A8457-79A7-4F7A-8EE3-255A75D0A555}" type="slidenum">
              <a:rPr lang="en-GB" smtClean="0"/>
              <a:t>19</a:t>
            </a:fld>
            <a:endParaRPr lang="en-GB"/>
          </a:p>
        </p:txBody>
      </p:sp>
    </p:spTree>
    <p:extLst>
      <p:ext uri="{BB962C8B-B14F-4D97-AF65-F5344CB8AC3E}">
        <p14:creationId xmlns:p14="http://schemas.microsoft.com/office/powerpoint/2010/main" val="38567110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On course delivery</a:t>
            </a:r>
          </a:p>
          <a:p>
            <a:r>
              <a:rPr lang="en-GB" dirty="0"/>
              <a:t>All must have achieved a level 2 maths and English qualification (irrespective of the level of the apprenticeship)</a:t>
            </a:r>
          </a:p>
          <a:p>
            <a:r>
              <a:rPr lang="en-GB" dirty="0"/>
              <a:t>An Honours Degree in Electronics or Electrical &amp; Electronic Engineering which has been accredited by one of the Professional Engineering Institutions licensed by the UK Engineering Council. (Gaining some of the knowledge required by the scheme)</a:t>
            </a:r>
          </a:p>
          <a:p>
            <a:r>
              <a:rPr lang="en-GB" dirty="0"/>
              <a:t>Work based learning, gaining actual competence in the role (Building on the knowledge delivered by the degree and also gaining the skills and behaviours stated in the Apprenticeship Standard)</a:t>
            </a:r>
          </a:p>
          <a:p>
            <a:r>
              <a:rPr lang="en-GB" dirty="0"/>
              <a:t>Likely to have undergone specific training delivered by or on behalf of the employer.</a:t>
            </a:r>
          </a:p>
          <a:p>
            <a:r>
              <a:rPr lang="en-GB" b="1" dirty="0"/>
              <a:t>Gateway</a:t>
            </a:r>
          </a:p>
          <a:p>
            <a:r>
              <a:rPr lang="en-GB" dirty="0"/>
              <a:t>The IET must have copies of your certificates.</a:t>
            </a:r>
          </a:p>
          <a:p>
            <a:r>
              <a:rPr lang="en-GB" dirty="0"/>
              <a:t>Your employer needs to state that they now consider you occupationally competent and ready for the EPA. How they do this is up to them:</a:t>
            </a:r>
          </a:p>
          <a:p>
            <a:r>
              <a:rPr lang="en-GB" dirty="0"/>
              <a:t>	Methods – any that are appropriate including, but not limited to:-	</a:t>
            </a:r>
          </a:p>
          <a:p>
            <a:r>
              <a:rPr lang="en-GB" dirty="0"/>
              <a:t>	Final review interview</a:t>
            </a:r>
          </a:p>
          <a:p>
            <a:r>
              <a:rPr lang="en-GB" dirty="0"/>
              <a:t>	Final appraisal</a:t>
            </a:r>
          </a:p>
          <a:p>
            <a:r>
              <a:rPr lang="en-GB" dirty="0"/>
              <a:t>	Project review</a:t>
            </a:r>
          </a:p>
          <a:p>
            <a:r>
              <a:rPr lang="en-GB" b="1" dirty="0"/>
              <a:t>EPA Preparation</a:t>
            </a:r>
          </a:p>
          <a:p>
            <a:r>
              <a:rPr lang="en-GB" b="0" dirty="0"/>
              <a:t>Completion of the </a:t>
            </a:r>
            <a:r>
              <a:rPr lang="en-GB" b="0" dirty="0" err="1"/>
              <a:t>IEng</a:t>
            </a:r>
            <a:r>
              <a:rPr lang="en-GB" b="0" dirty="0"/>
              <a:t> competence statement evidence (the Competence Portfolio) referenced to the KSBs of the Standard.</a:t>
            </a:r>
          </a:p>
          <a:p>
            <a:r>
              <a:rPr lang="en-GB" dirty="0"/>
              <a:t>An Honours Degree in Electronics or Electrical &amp; Electronic Engineering which has been accredited by one of the Professional Engineering Institutions licensed by the UK Engineering Council.</a:t>
            </a:r>
          </a:p>
          <a:p>
            <a:r>
              <a:rPr lang="en-GB" b="1" dirty="0"/>
              <a:t>End Point Assessment</a:t>
            </a:r>
          </a:p>
          <a:p>
            <a:r>
              <a:rPr lang="en-GB" b="0" dirty="0"/>
              <a:t>Two Stages</a:t>
            </a:r>
          </a:p>
          <a:p>
            <a:r>
              <a:rPr lang="en-GB" b="1" dirty="0"/>
              <a:t>Stage 1 – Viva</a:t>
            </a:r>
            <a:r>
              <a:rPr lang="en-GB" b="0" dirty="0"/>
              <a:t>. This confirms that you have gained all of the KSBs required for the role of EESDDE.</a:t>
            </a:r>
          </a:p>
          <a:p>
            <a:r>
              <a:rPr lang="en-GB" b="0" dirty="0"/>
              <a:t>	Two interviewing assessors, one representing your employer and one from the IET. The employer assessor should not have had direct responsibility 	for you’re your time at work – no line Managers or supervisors.</a:t>
            </a:r>
          </a:p>
          <a:p>
            <a:r>
              <a:rPr lang="en-GB" b="0" dirty="0"/>
              <a:t>The assessors will have read the </a:t>
            </a:r>
            <a:r>
              <a:rPr lang="en-GB" b="0" dirty="0" err="1"/>
              <a:t>IEng</a:t>
            </a:r>
            <a:r>
              <a:rPr lang="en-GB" b="0" dirty="0"/>
              <a:t> competence document and will ask you to talk about the kind of work you do, how much you understand your employer’s business and what your contribution has been during your scheme. If they have identified any weaknesses in the coverage of your KSBs from your written  submission, they are likely to concentrate on this.</a:t>
            </a:r>
          </a:p>
          <a:p>
            <a:endParaRPr lang="en-GB" b="0" dirty="0"/>
          </a:p>
          <a:p>
            <a:r>
              <a:rPr lang="en-GB" b="1" dirty="0"/>
              <a:t>Dick – Talk a little about the viva</a:t>
            </a:r>
          </a:p>
          <a:p>
            <a:endParaRPr lang="en-GB" b="0" dirty="0"/>
          </a:p>
          <a:p>
            <a:r>
              <a:rPr lang="en-GB" b="1" dirty="0"/>
              <a:t>Stage 2 – Occupational Competence Assessment</a:t>
            </a:r>
          </a:p>
          <a:p>
            <a:r>
              <a:rPr lang="en-GB" b="0" dirty="0"/>
              <a:t>Your written submission of </a:t>
            </a:r>
            <a:r>
              <a:rPr lang="en-GB" b="0" dirty="0" err="1"/>
              <a:t>IEng</a:t>
            </a:r>
            <a:r>
              <a:rPr lang="en-GB" b="0" dirty="0"/>
              <a:t> evidence, together with the report produced by the viva assessors is assessed by two IET Registration assessors against:-</a:t>
            </a:r>
          </a:p>
          <a:p>
            <a:r>
              <a:rPr lang="en-GB" b="0" dirty="0"/>
              <a:t>	The </a:t>
            </a:r>
            <a:r>
              <a:rPr lang="en-GB" b="0" dirty="0" err="1"/>
              <a:t>IEng</a:t>
            </a:r>
            <a:r>
              <a:rPr lang="en-GB" b="0" dirty="0"/>
              <a:t> competence statements defined by the UK Standard for Professional Engineering Competence (UK-SPEC)</a:t>
            </a:r>
          </a:p>
          <a:p>
            <a:r>
              <a:rPr lang="en-GB" b="0" dirty="0"/>
              <a:t>Three possible outcomes:-</a:t>
            </a:r>
          </a:p>
          <a:p>
            <a:r>
              <a:rPr lang="en-GB" b="1" dirty="0">
                <a:solidFill>
                  <a:srgbClr val="FF0000"/>
                </a:solidFill>
              </a:rPr>
              <a:t>Fail</a:t>
            </a:r>
            <a:r>
              <a:rPr lang="en-GB" b="0" dirty="0"/>
              <a:t> – You will be provided with advice covering areas that you should work on before re-submitting.</a:t>
            </a:r>
          </a:p>
          <a:p>
            <a:r>
              <a:rPr lang="en-GB" b="1" dirty="0"/>
              <a:t>Pass the Standard </a:t>
            </a:r>
            <a:r>
              <a:rPr lang="en-GB" b="0" dirty="0"/>
              <a:t>– You will be provided with advice covering competence areas that you should develop before submitting an </a:t>
            </a:r>
            <a:r>
              <a:rPr lang="en-GB" b="0" dirty="0" err="1"/>
              <a:t>IEng</a:t>
            </a:r>
            <a:r>
              <a:rPr lang="en-GB" b="0" dirty="0"/>
              <a:t> registration application.</a:t>
            </a:r>
          </a:p>
          <a:p>
            <a:r>
              <a:rPr lang="en-GB" b="1" dirty="0"/>
              <a:t>Pass the Standard and satisfy </a:t>
            </a:r>
            <a:r>
              <a:rPr lang="en-GB" b="1" dirty="0" err="1"/>
              <a:t>IEng</a:t>
            </a:r>
            <a:r>
              <a:rPr lang="en-GB" b="1" dirty="0"/>
              <a:t> </a:t>
            </a:r>
            <a:r>
              <a:rPr lang="en-GB" b="0" dirty="0"/>
              <a:t>requirements. This is not an </a:t>
            </a:r>
            <a:r>
              <a:rPr lang="en-GB" b="0" dirty="0" err="1"/>
              <a:t>IEng</a:t>
            </a:r>
            <a:r>
              <a:rPr lang="en-GB" b="0" dirty="0"/>
              <a:t> award, we are not allowed to do this as part of the scheme, but in the judgement of the assessors you are likely to be successful if you applied.</a:t>
            </a:r>
          </a:p>
          <a:p>
            <a:endParaRPr lang="en-GB" b="0" dirty="0"/>
          </a:p>
          <a:p>
            <a:endParaRPr lang="en-GB" dirty="0"/>
          </a:p>
        </p:txBody>
      </p:sp>
      <p:sp>
        <p:nvSpPr>
          <p:cNvPr id="4" name="Slide Number Placeholder 3"/>
          <p:cNvSpPr>
            <a:spLocks noGrp="1"/>
          </p:cNvSpPr>
          <p:nvPr>
            <p:ph type="sldNum" sz="quarter" idx="5"/>
          </p:nvPr>
        </p:nvSpPr>
        <p:spPr/>
        <p:txBody>
          <a:bodyPr/>
          <a:lstStyle/>
          <a:p>
            <a:fld id="{214A8457-79A7-4F7A-8EE3-255A75D0A555}" type="slidenum">
              <a:rPr lang="en-GB" smtClean="0"/>
              <a:t>22</a:t>
            </a:fld>
            <a:endParaRPr lang="en-GB"/>
          </a:p>
        </p:txBody>
      </p:sp>
    </p:spTree>
    <p:extLst>
      <p:ext uri="{BB962C8B-B14F-4D97-AF65-F5344CB8AC3E}">
        <p14:creationId xmlns:p14="http://schemas.microsoft.com/office/powerpoint/2010/main" val="40630846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14A8457-79A7-4F7A-8EE3-255A75D0A555}" type="slidenum">
              <a:rPr lang="en-GB" smtClean="0"/>
              <a:t>23</a:t>
            </a:fld>
            <a:endParaRPr lang="en-GB"/>
          </a:p>
        </p:txBody>
      </p:sp>
    </p:spTree>
    <p:extLst>
      <p:ext uri="{BB962C8B-B14F-4D97-AF65-F5344CB8AC3E}">
        <p14:creationId xmlns:p14="http://schemas.microsoft.com/office/powerpoint/2010/main" val="40118211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14A8457-79A7-4F7A-8EE3-255A75D0A555}" type="slidenum">
              <a:rPr lang="en-GB" smtClean="0"/>
              <a:t>24</a:t>
            </a:fld>
            <a:endParaRPr lang="en-GB"/>
          </a:p>
        </p:txBody>
      </p:sp>
    </p:spTree>
    <p:extLst>
      <p:ext uri="{BB962C8B-B14F-4D97-AF65-F5344CB8AC3E}">
        <p14:creationId xmlns:p14="http://schemas.microsoft.com/office/powerpoint/2010/main" val="25654055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2.xml"/><Relationship Id="rId4" Type="http://schemas.openxmlformats.org/officeDocument/2006/relationships/image" Target="../media/image5.sv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2"/>
          <p:cNvSpPr>
            <a:spLocks noGrp="1"/>
          </p:cNvSpPr>
          <p:nvPr>
            <p:ph type="sldNum" sz="quarter" idx="4"/>
          </p:nvPr>
        </p:nvSpPr>
        <p:spPr>
          <a:xfrm>
            <a:off x="11472598" y="6361114"/>
            <a:ext cx="636853" cy="365125"/>
          </a:xfrm>
          <a:prstGeom prst="rect">
            <a:avLst/>
          </a:prstGeom>
        </p:spPr>
        <p:txBody>
          <a:bodyPr vert="horz" lIns="91440" tIns="45720" rIns="91440" bIns="45720" rtlCol="0" anchor="ctr"/>
          <a:lstStyle>
            <a:lvl1pPr algn="r">
              <a:defRPr sz="1200" smtClean="0">
                <a:solidFill>
                  <a:schemeClr val="tx1"/>
                </a:solidFill>
                <a:ea typeface="+mn-ea"/>
              </a:defRPr>
            </a:lvl1pPr>
          </a:lstStyle>
          <a:p>
            <a:pPr>
              <a:defRPr/>
            </a:pPr>
            <a:fld id="{92185B65-240A-465E-998D-9B43C073AEB9}" type="slidenum">
              <a:rPr lang="en-GB">
                <a:solidFill>
                  <a:srgbClr val="000000"/>
                </a:solidFill>
              </a:rPr>
              <a:pPr>
                <a:defRPr/>
              </a:pPr>
              <a:t>‹#›</a:t>
            </a:fld>
            <a:endParaRPr lang="en-GB" dirty="0">
              <a:solidFill>
                <a:srgbClr val="000000"/>
              </a:solidFill>
            </a:endParaRPr>
          </a:p>
        </p:txBody>
      </p:sp>
    </p:spTree>
    <p:extLst>
      <p:ext uri="{BB962C8B-B14F-4D97-AF65-F5344CB8AC3E}">
        <p14:creationId xmlns:p14="http://schemas.microsoft.com/office/powerpoint/2010/main" val="31234528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58A54E37-4A30-4B1D-804E-47D7E3F82CA7}"/>
              </a:ext>
            </a:extLst>
          </p:cNvPr>
          <p:cNvPicPr>
            <a:picLocks noChangeAspect="1"/>
          </p:cNvPicPr>
          <p:nvPr/>
        </p:nvPicPr>
        <p:blipFill rotWithShape="1">
          <a:blip r:embed="rId2">
            <a:extLst>
              <a:ext uri="{28A0092B-C50C-407E-A947-70E740481C1C}">
                <a14:useLocalDpi xmlns:a14="http://schemas.microsoft.com/office/drawing/2010/main" val="0"/>
              </a:ext>
            </a:extLst>
          </a:blip>
          <a:srcRect l="9635" t="21009" r="20178" b="13620"/>
          <a:stretch/>
        </p:blipFill>
        <p:spPr>
          <a:xfrm>
            <a:off x="0" y="1271063"/>
            <a:ext cx="12192000" cy="7548331"/>
          </a:xfrm>
          <a:prstGeom prst="rect">
            <a:avLst/>
          </a:prstGeom>
        </p:spPr>
      </p:pic>
      <p:pic>
        <p:nvPicPr>
          <p:cNvPr id="13" name="Graphic 12">
            <a:extLst>
              <a:ext uri="{FF2B5EF4-FFF2-40B4-BE49-F238E27FC236}">
                <a16:creationId xmlns:a16="http://schemas.microsoft.com/office/drawing/2014/main" id="{9922EB76-AEAA-47DB-9908-F6BBB755DD80}"/>
              </a:ext>
            </a:extLst>
          </p:cNvPr>
          <p:cNvPicPr>
            <a:picLocks noChangeAspect="1"/>
          </p:cNvPicPr>
          <p:nvPr/>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2845702" y="1526852"/>
            <a:ext cx="6158340" cy="5013871"/>
          </a:xfrm>
          <a:prstGeom prst="rect">
            <a:avLst/>
          </a:prstGeom>
        </p:spPr>
      </p:pic>
      <p:sp>
        <p:nvSpPr>
          <p:cNvPr id="9" name="Text Placeholder 8">
            <a:extLst>
              <a:ext uri="{FF2B5EF4-FFF2-40B4-BE49-F238E27FC236}">
                <a16:creationId xmlns:a16="http://schemas.microsoft.com/office/drawing/2014/main" id="{FEC4F6D2-0729-4845-8AC0-0170FE21F3DB}"/>
              </a:ext>
            </a:extLst>
          </p:cNvPr>
          <p:cNvSpPr>
            <a:spLocks noGrp="1"/>
          </p:cNvSpPr>
          <p:nvPr>
            <p:ph type="body" sz="quarter" idx="12" hasCustomPrompt="1"/>
          </p:nvPr>
        </p:nvSpPr>
        <p:spPr>
          <a:xfrm>
            <a:off x="2944814" y="4814888"/>
            <a:ext cx="5965825" cy="1585912"/>
          </a:xfrm>
          <a:prstGeom prst="rect">
            <a:avLst/>
          </a:prstGeom>
        </p:spPr>
        <p:txBody>
          <a:bodyPr/>
          <a:lstStyle>
            <a:lvl1pPr marL="0" indent="0">
              <a:buNone/>
              <a:defRPr sz="1800">
                <a:solidFill>
                  <a:schemeClr val="bg1"/>
                </a:solidFill>
              </a:defRPr>
            </a:lvl1pPr>
            <a:lvl2pPr>
              <a:defRPr sz="1500">
                <a:solidFill>
                  <a:schemeClr val="bg1"/>
                </a:solidFill>
              </a:defRPr>
            </a:lvl2pPr>
            <a:lvl3pPr>
              <a:defRPr sz="1350">
                <a:solidFill>
                  <a:schemeClr val="bg1"/>
                </a:solidFill>
              </a:defRPr>
            </a:lvl3pPr>
            <a:lvl4pPr>
              <a:defRPr sz="1200">
                <a:solidFill>
                  <a:schemeClr val="bg1"/>
                </a:solidFill>
              </a:defRPr>
            </a:lvl4pPr>
            <a:lvl5pPr>
              <a:defRPr sz="1200">
                <a:solidFill>
                  <a:schemeClr val="bg1"/>
                </a:solidFill>
              </a:defRPr>
            </a:lvl5pPr>
          </a:lstStyle>
          <a:p>
            <a:pPr lvl="0"/>
            <a:r>
              <a:rPr lang="en-GB" dirty="0"/>
              <a:t>Subtitle goes here (if needed)</a:t>
            </a:r>
          </a:p>
          <a:p>
            <a:pPr lvl="0"/>
            <a:r>
              <a:rPr lang="en-GB" dirty="0"/>
              <a:t>DD Month Year</a:t>
            </a:r>
          </a:p>
        </p:txBody>
      </p:sp>
      <p:sp>
        <p:nvSpPr>
          <p:cNvPr id="11" name="Text Placeholder 10">
            <a:extLst>
              <a:ext uri="{FF2B5EF4-FFF2-40B4-BE49-F238E27FC236}">
                <a16:creationId xmlns:a16="http://schemas.microsoft.com/office/drawing/2014/main" id="{CA96B1D5-69E5-4D56-A77C-1C5944216282}"/>
              </a:ext>
            </a:extLst>
          </p:cNvPr>
          <p:cNvSpPr>
            <a:spLocks noGrp="1"/>
          </p:cNvSpPr>
          <p:nvPr>
            <p:ph type="body" sz="quarter" idx="13" hasCustomPrompt="1"/>
          </p:nvPr>
        </p:nvSpPr>
        <p:spPr>
          <a:xfrm>
            <a:off x="2944814" y="1614488"/>
            <a:ext cx="5965825" cy="1689100"/>
          </a:xfrm>
          <a:prstGeom prst="rect">
            <a:avLst/>
          </a:prstGeom>
        </p:spPr>
        <p:txBody>
          <a:bodyPr/>
          <a:lstStyle>
            <a:lvl1pPr marL="0" indent="0">
              <a:buNone/>
              <a:defRPr sz="2700" b="1">
                <a:solidFill>
                  <a:schemeClr val="bg1"/>
                </a:solidFill>
                <a:latin typeface="+mj-lt"/>
              </a:defRPr>
            </a:lvl1pPr>
          </a:lstStyle>
          <a:p>
            <a:pPr lvl="0"/>
            <a:r>
              <a:rPr lang="en-US" dirty="0"/>
              <a:t>Main title for presentation goes here – no more than three lines at 36pt</a:t>
            </a:r>
            <a:endParaRPr lang="en-GB" dirty="0"/>
          </a:p>
        </p:txBody>
      </p:sp>
    </p:spTree>
    <p:extLst>
      <p:ext uri="{BB962C8B-B14F-4D97-AF65-F5344CB8AC3E}">
        <p14:creationId xmlns:p14="http://schemas.microsoft.com/office/powerpoint/2010/main" val="3213326811"/>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Blank">
    <p:spTree>
      <p:nvGrpSpPr>
        <p:cNvPr id="1" name=""/>
        <p:cNvGrpSpPr/>
        <p:nvPr/>
      </p:nvGrpSpPr>
      <p:grpSpPr>
        <a:xfrm>
          <a:off x="0" y="0"/>
          <a:ext cx="0" cy="0"/>
          <a:chOff x="0" y="0"/>
          <a:chExt cx="0" cy="0"/>
        </a:xfrm>
      </p:grpSpPr>
      <p:sp>
        <p:nvSpPr>
          <p:cNvPr id="2" name="Slide Number Placeholder 2"/>
          <p:cNvSpPr>
            <a:spLocks noGrp="1"/>
          </p:cNvSpPr>
          <p:nvPr>
            <p:ph type="sldNum" sz="quarter" idx="4"/>
          </p:nvPr>
        </p:nvSpPr>
        <p:spPr>
          <a:xfrm>
            <a:off x="11472598" y="6361114"/>
            <a:ext cx="636853" cy="365125"/>
          </a:xfrm>
          <a:prstGeom prst="rect">
            <a:avLst/>
          </a:prstGeom>
        </p:spPr>
        <p:txBody>
          <a:bodyPr vert="horz" lIns="91440" tIns="45720" rIns="91440" bIns="45720" rtlCol="0" anchor="ctr"/>
          <a:lstStyle>
            <a:lvl1pPr algn="r">
              <a:defRPr sz="1200" smtClean="0">
                <a:solidFill>
                  <a:schemeClr val="tx1"/>
                </a:solidFill>
                <a:ea typeface="+mn-ea"/>
              </a:defRPr>
            </a:lvl1pPr>
          </a:lstStyle>
          <a:p>
            <a:pPr>
              <a:defRPr/>
            </a:pPr>
            <a:fld id="{92185B65-240A-465E-998D-9B43C073AEB9}" type="slidenum">
              <a:rPr lang="en-GB">
                <a:solidFill>
                  <a:srgbClr val="000000"/>
                </a:solidFill>
              </a:rPr>
              <a:pPr>
                <a:defRPr/>
              </a:pPr>
              <a:t>‹#›</a:t>
            </a:fld>
            <a:endParaRPr lang="en-GB" dirty="0">
              <a:solidFill>
                <a:srgbClr val="000000"/>
              </a:solidFill>
            </a:endParaRPr>
          </a:p>
        </p:txBody>
      </p:sp>
    </p:spTree>
    <p:extLst>
      <p:ext uri="{BB962C8B-B14F-4D97-AF65-F5344CB8AC3E}">
        <p14:creationId xmlns:p14="http://schemas.microsoft.com/office/powerpoint/2010/main" val="919624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7083EA-34CD-4219-AD00-8FDA377E56BC}"/>
              </a:ext>
            </a:extLst>
          </p:cNvPr>
          <p:cNvSpPr>
            <a:spLocks noChangeAspect="1"/>
          </p:cNvSpPr>
          <p:nvPr userDrawn="1"/>
        </p:nvSpPr>
        <p:spPr>
          <a:xfrm>
            <a:off x="0" y="-2284976"/>
            <a:ext cx="12192000" cy="9144000"/>
          </a:xfrm>
          <a:prstGeom prst="rect">
            <a:avLst/>
          </a:prstGeom>
          <a:solidFill>
            <a:srgbClr val="5127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pic>
        <p:nvPicPr>
          <p:cNvPr id="10" name="Graphic 9">
            <a:extLst>
              <a:ext uri="{FF2B5EF4-FFF2-40B4-BE49-F238E27FC236}">
                <a16:creationId xmlns:a16="http://schemas.microsoft.com/office/drawing/2014/main" id="{F9E72993-31D8-476C-90F3-0E5128FD5668}"/>
              </a:ext>
            </a:extLst>
          </p:cNvPr>
          <p:cNvPicPr>
            <a:picLocks noChangeAspect="1"/>
          </p:cNvPicPr>
          <p:nvPr userDrawn="1"/>
        </p:nvPicPr>
        <p:blipFill>
          <a:blip r:embed="rId2">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a:off x="323528" y="1916671"/>
            <a:ext cx="3715072" cy="3024661"/>
          </a:xfrm>
          <a:prstGeom prst="rect">
            <a:avLst/>
          </a:prstGeom>
        </p:spPr>
      </p:pic>
      <p:sp>
        <p:nvSpPr>
          <p:cNvPr id="12" name="Content Placeholder 11">
            <a:extLst>
              <a:ext uri="{FF2B5EF4-FFF2-40B4-BE49-F238E27FC236}">
                <a16:creationId xmlns:a16="http://schemas.microsoft.com/office/drawing/2014/main" id="{816FDED8-1670-4EE4-9930-0AFE975B8C7D}"/>
              </a:ext>
            </a:extLst>
          </p:cNvPr>
          <p:cNvSpPr>
            <a:spLocks noGrp="1"/>
          </p:cNvSpPr>
          <p:nvPr>
            <p:ph sz="quarter" idx="13" hasCustomPrompt="1"/>
          </p:nvPr>
        </p:nvSpPr>
        <p:spPr>
          <a:xfrm>
            <a:off x="4362128" y="1935201"/>
            <a:ext cx="5714933" cy="2468848"/>
          </a:xfrm>
          <a:prstGeom prst="rect">
            <a:avLst/>
          </a:prstGeom>
        </p:spPr>
        <p:txBody>
          <a:bodyPr>
            <a:normAutofit/>
          </a:bodyPr>
          <a:lstStyle>
            <a:lvl1pPr marL="0" indent="0">
              <a:buNone/>
              <a:defRPr sz="2700" b="1">
                <a:solidFill>
                  <a:schemeClr val="bg1"/>
                </a:solidFill>
                <a:latin typeface="Arial" panose="020B0604020202020204" pitchFamily="34" charset="0"/>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Divider title, this can go over more than one line</a:t>
            </a:r>
            <a:endParaRPr lang="en-GB" dirty="0"/>
          </a:p>
        </p:txBody>
      </p:sp>
      <p:sp>
        <p:nvSpPr>
          <p:cNvPr id="13" name="Content Placeholder 11">
            <a:extLst>
              <a:ext uri="{FF2B5EF4-FFF2-40B4-BE49-F238E27FC236}">
                <a16:creationId xmlns:a16="http://schemas.microsoft.com/office/drawing/2014/main" id="{15855CC5-7328-4CEC-BBED-67256917240F}"/>
              </a:ext>
            </a:extLst>
          </p:cNvPr>
          <p:cNvSpPr>
            <a:spLocks noGrp="1"/>
          </p:cNvSpPr>
          <p:nvPr>
            <p:ph sz="quarter" idx="14" hasCustomPrompt="1"/>
          </p:nvPr>
        </p:nvSpPr>
        <p:spPr>
          <a:xfrm>
            <a:off x="4360511" y="4700587"/>
            <a:ext cx="5714933" cy="1655762"/>
          </a:xfrm>
          <a:prstGeom prst="rect">
            <a:avLst/>
          </a:prstGeom>
        </p:spPr>
        <p:txBody>
          <a:bodyPr anchor="b">
            <a:normAutofit/>
          </a:bodyPr>
          <a:lstStyle>
            <a:lvl1pPr marL="0" indent="0">
              <a:buNone/>
              <a:defRPr sz="1500">
                <a:solidFill>
                  <a:schemeClr val="bg1"/>
                </a:solidFill>
                <a:latin typeface="Arial" panose="020B0604020202020204" pitchFamily="34" charset="0"/>
                <a:cs typeface="Arial" panose="020B0604020202020204"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Divider sub-title goes here</a:t>
            </a:r>
            <a:endParaRPr lang="en-GB" dirty="0"/>
          </a:p>
        </p:txBody>
      </p:sp>
    </p:spTree>
    <p:extLst>
      <p:ext uri="{BB962C8B-B14F-4D97-AF65-F5344CB8AC3E}">
        <p14:creationId xmlns:p14="http://schemas.microsoft.com/office/powerpoint/2010/main" val="197349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D8F20-8FCF-448A-A3AE-D3BCF055AF22}"/>
              </a:ext>
            </a:extLst>
          </p:cNvPr>
          <p:cNvSpPr>
            <a:spLocks noGrp="1"/>
          </p:cNvSpPr>
          <p:nvPr>
            <p:ph type="title"/>
          </p:nvPr>
        </p:nvSpPr>
        <p:spPr>
          <a:xfrm>
            <a:off x="831851" y="1709740"/>
            <a:ext cx="10515600" cy="2852737"/>
          </a:xfrm>
          <a:prstGeom prst="rect">
            <a:avLst/>
          </a:prstGeom>
        </p:spPr>
        <p:txBody>
          <a:bodyPr anchor="b">
            <a:normAutofit/>
          </a:bodyPr>
          <a:lstStyle>
            <a:lvl1pPr>
              <a:defRPr sz="4050" b="1"/>
            </a:lvl1pPr>
          </a:lstStyle>
          <a:p>
            <a:r>
              <a:rPr lang="en-US"/>
              <a:t>Click to edit Master title style</a:t>
            </a:r>
            <a:endParaRPr lang="en-GB" dirty="0"/>
          </a:p>
        </p:txBody>
      </p:sp>
      <p:sp>
        <p:nvSpPr>
          <p:cNvPr id="3" name="Text Placeholder 2">
            <a:extLst>
              <a:ext uri="{FF2B5EF4-FFF2-40B4-BE49-F238E27FC236}">
                <a16:creationId xmlns:a16="http://schemas.microsoft.com/office/drawing/2014/main" id="{7C2FDB09-0A05-45EF-B122-3E549BB873A8}"/>
              </a:ext>
            </a:extLst>
          </p:cNvPr>
          <p:cNvSpPr>
            <a:spLocks noGrp="1"/>
          </p:cNvSpPr>
          <p:nvPr>
            <p:ph type="body" idx="1" hasCustomPrompt="1"/>
          </p:nvPr>
        </p:nvSpPr>
        <p:spPr>
          <a:xfrm>
            <a:off x="831851" y="4711961"/>
            <a:ext cx="10515600" cy="1377691"/>
          </a:xfrm>
          <a:prstGeom prst="rect">
            <a:avLst/>
          </a:prstGeo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Edit subtitle text</a:t>
            </a:r>
          </a:p>
        </p:txBody>
      </p:sp>
      <p:sp>
        <p:nvSpPr>
          <p:cNvPr id="6" name="Slide Number Placeholder 5">
            <a:extLst>
              <a:ext uri="{FF2B5EF4-FFF2-40B4-BE49-F238E27FC236}">
                <a16:creationId xmlns:a16="http://schemas.microsoft.com/office/drawing/2014/main" id="{83059AF5-B6A8-4F71-9B40-C50FCEC44D1D}"/>
              </a:ext>
            </a:extLst>
          </p:cNvPr>
          <p:cNvSpPr>
            <a:spLocks noGrp="1"/>
          </p:cNvSpPr>
          <p:nvPr>
            <p:ph type="sldNum" sz="quarter" idx="12"/>
          </p:nvPr>
        </p:nvSpPr>
        <p:spPr/>
        <p:txBody>
          <a:bodyPr/>
          <a:lstStyle/>
          <a:p>
            <a:fld id="{F7A723A4-B207-4971-A884-C6351F186E8C}" type="slidenum">
              <a:rPr lang="en-GB" smtClean="0"/>
              <a:t>‹#›</a:t>
            </a:fld>
            <a:endParaRPr lang="en-GB"/>
          </a:p>
        </p:txBody>
      </p:sp>
    </p:spTree>
    <p:extLst>
      <p:ext uri="{BB962C8B-B14F-4D97-AF65-F5344CB8AC3E}">
        <p14:creationId xmlns:p14="http://schemas.microsoft.com/office/powerpoint/2010/main" val="2543410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ACF65-AAF0-42DD-88B5-15081C061853}"/>
              </a:ext>
            </a:extLst>
          </p:cNvPr>
          <p:cNvSpPr>
            <a:spLocks noGrp="1"/>
          </p:cNvSpPr>
          <p:nvPr>
            <p:ph type="title"/>
          </p:nvPr>
        </p:nvSpPr>
        <p:spPr>
          <a:xfrm>
            <a:off x="838200" y="178512"/>
            <a:ext cx="11132976" cy="623922"/>
          </a:xfrm>
          <a:prstGeom prst="rect">
            <a:avLst/>
          </a:prstGeom>
        </p:spPr>
        <p:txBody>
          <a:bodyPr/>
          <a:lstStyle>
            <a:lvl1pPr>
              <a:defRPr sz="2700" b="1"/>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3441EC1A-C0F2-45ED-B0CA-8FD8273CA06B}"/>
              </a:ext>
            </a:extLst>
          </p:cNvPr>
          <p:cNvSpPr>
            <a:spLocks noGrp="1"/>
          </p:cNvSpPr>
          <p:nvPr>
            <p:ph idx="1" hasCustomPrompt="1"/>
          </p:nvPr>
        </p:nvSpPr>
        <p:spPr>
          <a:xfrm>
            <a:off x="838201" y="1017037"/>
            <a:ext cx="11132975" cy="5159926"/>
          </a:xfrm>
          <a:prstGeom prst="rect">
            <a:avLst/>
          </a:prstGeom>
        </p:spPr>
        <p:txBody>
          <a:bodyPr/>
          <a:lstStyle>
            <a:lvl1pPr marL="0" indent="0">
              <a:buNone/>
              <a:defRPr/>
            </a:lvl1pPr>
            <a:lvl2pPr marL="342900" indent="0">
              <a:buNone/>
              <a:defRPr/>
            </a:lvl2pPr>
            <a:lvl3pPr marL="685800" indent="0">
              <a:buNone/>
              <a:defRPr/>
            </a:lvl3pPr>
            <a:lvl4pPr marL="1028700" indent="0">
              <a:buNone/>
              <a:defRPr/>
            </a:lvl4pPr>
            <a:lvl5pPr marL="1371600" indent="0">
              <a:buNone/>
              <a:defRPr/>
            </a:lvl5pPr>
          </a:lstStyle>
          <a:p>
            <a:pPr lvl="0"/>
            <a:r>
              <a:rPr lang="en-US" dirty="0"/>
              <a:t>Edit text</a:t>
            </a:r>
            <a:endParaRPr lang="en-GB" dirty="0"/>
          </a:p>
        </p:txBody>
      </p:sp>
      <p:sp>
        <p:nvSpPr>
          <p:cNvPr id="6" name="Slide Number Placeholder 5">
            <a:extLst>
              <a:ext uri="{FF2B5EF4-FFF2-40B4-BE49-F238E27FC236}">
                <a16:creationId xmlns:a16="http://schemas.microsoft.com/office/drawing/2014/main" id="{4A5FB7BB-1FE9-4EEE-A6A4-C7C7DD6EF04D}"/>
              </a:ext>
            </a:extLst>
          </p:cNvPr>
          <p:cNvSpPr>
            <a:spLocks noGrp="1"/>
          </p:cNvSpPr>
          <p:nvPr>
            <p:ph type="sldNum" sz="quarter" idx="12"/>
          </p:nvPr>
        </p:nvSpPr>
        <p:spPr/>
        <p:txBody>
          <a:bodyPr/>
          <a:lstStyle/>
          <a:p>
            <a:fld id="{F7A723A4-B207-4971-A884-C6351F186E8C}" type="slidenum">
              <a:rPr lang="en-GB" smtClean="0"/>
              <a:t>‹#›</a:t>
            </a:fld>
            <a:endParaRPr lang="en-GB"/>
          </a:p>
        </p:txBody>
      </p:sp>
    </p:spTree>
    <p:extLst>
      <p:ext uri="{BB962C8B-B14F-4D97-AF65-F5344CB8AC3E}">
        <p14:creationId xmlns:p14="http://schemas.microsoft.com/office/powerpoint/2010/main" val="2454842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C88FEBF-28E4-44AC-A32D-1949567B45D7}"/>
              </a:ext>
            </a:extLst>
          </p:cNvPr>
          <p:cNvSpPr>
            <a:spLocks noGrp="1"/>
          </p:cNvSpPr>
          <p:nvPr>
            <p:ph type="body" idx="1" hasCustomPrompt="1"/>
          </p:nvPr>
        </p:nvSpPr>
        <p:spPr>
          <a:xfrm>
            <a:off x="839789" y="953378"/>
            <a:ext cx="5157787" cy="823912"/>
          </a:xfrm>
          <a:prstGeom prst="rect">
            <a:avLst/>
          </a:prstGeom>
        </p:spPr>
        <p:txBody>
          <a:bodyPr anchor="b">
            <a:normAutofit/>
          </a:bodyPr>
          <a:lstStyle>
            <a:lvl1pPr marL="0" indent="0">
              <a:buNone/>
              <a:defRPr sz="24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Edit header</a:t>
            </a:r>
          </a:p>
        </p:txBody>
      </p:sp>
      <p:sp>
        <p:nvSpPr>
          <p:cNvPr id="4" name="Content Placeholder 3">
            <a:extLst>
              <a:ext uri="{FF2B5EF4-FFF2-40B4-BE49-F238E27FC236}">
                <a16:creationId xmlns:a16="http://schemas.microsoft.com/office/drawing/2014/main" id="{01B5D63C-5B5A-4A0C-A99D-9A377EFEB448}"/>
              </a:ext>
            </a:extLst>
          </p:cNvPr>
          <p:cNvSpPr>
            <a:spLocks noGrp="1"/>
          </p:cNvSpPr>
          <p:nvPr>
            <p:ph sz="half" idx="2" hasCustomPrompt="1"/>
          </p:nvPr>
        </p:nvSpPr>
        <p:spPr>
          <a:xfrm>
            <a:off x="839789" y="1777289"/>
            <a:ext cx="5157787" cy="4352923"/>
          </a:xfrm>
          <a:prstGeom prst="rect">
            <a:avLst/>
          </a:prstGeom>
        </p:spPr>
        <p:txBody>
          <a:bodyPr/>
          <a:lstStyle>
            <a:lvl1pPr marL="171450" indent="-171450">
              <a:buFont typeface="Arial" panose="020B0604020202020204" pitchFamily="34" charset="0"/>
              <a:buChar char="−"/>
              <a:defRPr/>
            </a:lvl1pPr>
            <a:lvl2pPr marL="514350" indent="-171450">
              <a:buFont typeface="Arial" panose="020B0604020202020204" pitchFamily="34" charset="0"/>
              <a:buChar char="−"/>
              <a:defRPr/>
            </a:lvl2pPr>
            <a:lvl3pPr marL="857250" indent="-171450">
              <a:buFont typeface="Arial" panose="020B0604020202020204" pitchFamily="34" charset="0"/>
              <a:buChar char="−"/>
              <a:defRPr/>
            </a:lvl3pPr>
            <a:lvl4pPr marL="1200150" indent="-171450">
              <a:buFont typeface="Arial" panose="020B0604020202020204" pitchFamily="34" charset="0"/>
              <a:buChar char="−"/>
              <a:defRPr/>
            </a:lvl4pPr>
            <a:lvl5pPr marL="1543050" indent="-171450">
              <a:buFont typeface="Arial" panose="020B0604020202020204" pitchFamily="34" charset="0"/>
              <a:buChar char="−"/>
              <a:defRPr/>
            </a:lvl5pPr>
          </a:lstStyle>
          <a:p>
            <a:pPr lvl="0"/>
            <a:r>
              <a:rPr lang="en-US" dirty="0"/>
              <a:t>Edit text</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Text Placeholder 4">
            <a:extLst>
              <a:ext uri="{FF2B5EF4-FFF2-40B4-BE49-F238E27FC236}">
                <a16:creationId xmlns:a16="http://schemas.microsoft.com/office/drawing/2014/main" id="{07551E48-FE96-45A4-9CE8-55058494A62A}"/>
              </a:ext>
            </a:extLst>
          </p:cNvPr>
          <p:cNvSpPr>
            <a:spLocks noGrp="1"/>
          </p:cNvSpPr>
          <p:nvPr>
            <p:ph type="body" sz="quarter" idx="3" hasCustomPrompt="1"/>
          </p:nvPr>
        </p:nvSpPr>
        <p:spPr>
          <a:xfrm>
            <a:off x="6172201" y="953378"/>
            <a:ext cx="5183188" cy="823912"/>
          </a:xfrm>
          <a:prstGeom prst="rect">
            <a:avLst/>
          </a:prstGeom>
        </p:spPr>
        <p:txBody>
          <a:bodyPr anchor="b">
            <a:normAutofit/>
          </a:bodyPr>
          <a:lstStyle>
            <a:lvl1pPr marL="0" indent="0">
              <a:buNone/>
              <a:defRPr sz="24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Edit header</a:t>
            </a:r>
          </a:p>
        </p:txBody>
      </p:sp>
      <p:sp>
        <p:nvSpPr>
          <p:cNvPr id="6" name="Content Placeholder 5">
            <a:extLst>
              <a:ext uri="{FF2B5EF4-FFF2-40B4-BE49-F238E27FC236}">
                <a16:creationId xmlns:a16="http://schemas.microsoft.com/office/drawing/2014/main" id="{E1B4701F-DD53-4579-B554-919BF4B6276F}"/>
              </a:ext>
            </a:extLst>
          </p:cNvPr>
          <p:cNvSpPr>
            <a:spLocks noGrp="1"/>
          </p:cNvSpPr>
          <p:nvPr>
            <p:ph sz="quarter" idx="4" hasCustomPrompt="1"/>
          </p:nvPr>
        </p:nvSpPr>
        <p:spPr>
          <a:xfrm>
            <a:off x="6172201" y="1777289"/>
            <a:ext cx="5183188" cy="4352923"/>
          </a:xfrm>
          <a:prstGeom prst="rect">
            <a:avLst/>
          </a:prstGeom>
        </p:spPr>
        <p:txBody>
          <a:bodyPr/>
          <a:lstStyle>
            <a:lvl1pPr marL="171450" indent="-171450">
              <a:buFont typeface="Arial" panose="020B0604020202020204" pitchFamily="34" charset="0"/>
              <a:buChar char="−"/>
              <a:defRPr/>
            </a:lvl1pPr>
            <a:lvl2pPr marL="514350" indent="-171450">
              <a:buFont typeface="Arial" panose="020B0604020202020204" pitchFamily="34" charset="0"/>
              <a:buChar char="−"/>
              <a:defRPr/>
            </a:lvl2pPr>
            <a:lvl3pPr marL="857250" indent="-171450">
              <a:buFont typeface="Arial" panose="020B0604020202020204" pitchFamily="34" charset="0"/>
              <a:buChar char="−"/>
              <a:defRPr/>
            </a:lvl3pPr>
            <a:lvl4pPr marL="1200150" indent="-171450">
              <a:buFont typeface="Arial" panose="020B0604020202020204" pitchFamily="34" charset="0"/>
              <a:buChar char="−"/>
              <a:defRPr/>
            </a:lvl4pPr>
            <a:lvl5pPr marL="1543050" indent="-171450">
              <a:buFont typeface="Arial" panose="020B0604020202020204" pitchFamily="34" charset="0"/>
              <a:buChar char="−"/>
              <a:defRPr/>
            </a:lvl5pPr>
          </a:lstStyle>
          <a:p>
            <a:pPr lvl="0"/>
            <a:r>
              <a:rPr lang="en-US" dirty="0"/>
              <a:t>Edit text</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Slide Number Placeholder 8">
            <a:extLst>
              <a:ext uri="{FF2B5EF4-FFF2-40B4-BE49-F238E27FC236}">
                <a16:creationId xmlns:a16="http://schemas.microsoft.com/office/drawing/2014/main" id="{6B1C3CFD-53B1-4402-AB45-3A4B3F0F4E0F}"/>
              </a:ext>
            </a:extLst>
          </p:cNvPr>
          <p:cNvSpPr>
            <a:spLocks noGrp="1"/>
          </p:cNvSpPr>
          <p:nvPr>
            <p:ph type="sldNum" sz="quarter" idx="12"/>
          </p:nvPr>
        </p:nvSpPr>
        <p:spPr/>
        <p:txBody>
          <a:bodyPr/>
          <a:lstStyle/>
          <a:p>
            <a:fld id="{F7A723A4-B207-4971-A884-C6351F186E8C}" type="slidenum">
              <a:rPr lang="en-GB" smtClean="0"/>
              <a:t>‹#›</a:t>
            </a:fld>
            <a:endParaRPr lang="en-GB"/>
          </a:p>
        </p:txBody>
      </p:sp>
      <p:sp>
        <p:nvSpPr>
          <p:cNvPr id="16" name="Title 15">
            <a:extLst>
              <a:ext uri="{FF2B5EF4-FFF2-40B4-BE49-F238E27FC236}">
                <a16:creationId xmlns:a16="http://schemas.microsoft.com/office/drawing/2014/main" id="{94DC0648-3FFA-45DA-9507-095BB0D47BFE}"/>
              </a:ext>
            </a:extLst>
          </p:cNvPr>
          <p:cNvSpPr>
            <a:spLocks noGrp="1"/>
          </p:cNvSpPr>
          <p:nvPr>
            <p:ph type="title"/>
          </p:nvPr>
        </p:nvSpPr>
        <p:spPr>
          <a:xfrm>
            <a:off x="838200" y="159853"/>
            <a:ext cx="10515600" cy="623923"/>
          </a:xfrm>
          <a:prstGeom prst="rect">
            <a:avLst/>
          </a:prstGeom>
        </p:spPr>
        <p:txBody>
          <a:bodyPr/>
          <a:lstStyle>
            <a:lvl1pPr>
              <a:defRPr sz="2700" b="1"/>
            </a:lvl1pPr>
          </a:lstStyle>
          <a:p>
            <a:r>
              <a:rPr lang="en-US"/>
              <a:t>Click to edit Master title style</a:t>
            </a:r>
            <a:endParaRPr lang="en-GB" dirty="0"/>
          </a:p>
        </p:txBody>
      </p:sp>
    </p:spTree>
    <p:extLst>
      <p:ext uri="{BB962C8B-B14F-4D97-AF65-F5344CB8AC3E}">
        <p14:creationId xmlns:p14="http://schemas.microsoft.com/office/powerpoint/2010/main" val="16065761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D8138D72-AA37-4246-8E67-40CE93C9F81A}"/>
              </a:ext>
            </a:extLst>
          </p:cNvPr>
          <p:cNvSpPr>
            <a:spLocks noGrp="1"/>
          </p:cNvSpPr>
          <p:nvPr>
            <p:ph idx="13" hasCustomPrompt="1"/>
          </p:nvPr>
        </p:nvSpPr>
        <p:spPr>
          <a:xfrm>
            <a:off x="838201" y="1017037"/>
            <a:ext cx="11132975" cy="5159926"/>
          </a:xfrm>
          <a:prstGeom prst="rect">
            <a:avLst/>
          </a:prstGeom>
        </p:spPr>
        <p:txBody>
          <a:bodyPr/>
          <a:lstStyle>
            <a:lvl1pPr marL="0" indent="0">
              <a:buNone/>
              <a:defRPr/>
            </a:lvl1pPr>
            <a:lvl2pPr marL="342900" indent="0">
              <a:buNone/>
              <a:defRPr/>
            </a:lvl2pPr>
            <a:lvl3pPr marL="685800" indent="0">
              <a:buNone/>
              <a:defRPr/>
            </a:lvl3pPr>
            <a:lvl4pPr marL="1028700" indent="0">
              <a:buNone/>
              <a:defRPr/>
            </a:lvl4pPr>
            <a:lvl5pPr marL="1371600" indent="0">
              <a:buNone/>
              <a:defRPr/>
            </a:lvl5pPr>
          </a:lstStyle>
          <a:p>
            <a:pPr lvl="0"/>
            <a:r>
              <a:rPr lang="en-US" dirty="0"/>
              <a:t>Edit text</a:t>
            </a:r>
            <a:endParaRPr lang="en-GB" dirty="0"/>
          </a:p>
        </p:txBody>
      </p:sp>
      <p:sp>
        <p:nvSpPr>
          <p:cNvPr id="6" name="Slide Number Placeholder 5">
            <a:extLst>
              <a:ext uri="{FF2B5EF4-FFF2-40B4-BE49-F238E27FC236}">
                <a16:creationId xmlns:a16="http://schemas.microsoft.com/office/drawing/2014/main" id="{4A5FB7BB-1FE9-4EEE-A6A4-C7C7DD6EF04D}"/>
              </a:ext>
            </a:extLst>
          </p:cNvPr>
          <p:cNvSpPr>
            <a:spLocks noGrp="1"/>
          </p:cNvSpPr>
          <p:nvPr>
            <p:ph type="sldNum" sz="quarter" idx="12"/>
          </p:nvPr>
        </p:nvSpPr>
        <p:spPr/>
        <p:txBody>
          <a:bodyPr/>
          <a:lstStyle/>
          <a:p>
            <a:fld id="{F7A723A4-B207-4971-A884-C6351F186E8C}" type="slidenum">
              <a:rPr lang="en-GB" smtClean="0"/>
              <a:t>‹#›</a:t>
            </a:fld>
            <a:endParaRPr lang="en-GB"/>
          </a:p>
        </p:txBody>
      </p:sp>
      <p:sp>
        <p:nvSpPr>
          <p:cNvPr id="8" name="Content Placeholder 7">
            <a:extLst>
              <a:ext uri="{FF2B5EF4-FFF2-40B4-BE49-F238E27FC236}">
                <a16:creationId xmlns:a16="http://schemas.microsoft.com/office/drawing/2014/main" id="{87372A47-7D8C-4A4B-BB3E-CDFE0B5C38A9}"/>
              </a:ext>
            </a:extLst>
          </p:cNvPr>
          <p:cNvSpPr>
            <a:spLocks noGrp="1"/>
          </p:cNvSpPr>
          <p:nvPr>
            <p:ph sz="quarter" idx="14" hasCustomPrompt="1"/>
          </p:nvPr>
        </p:nvSpPr>
        <p:spPr>
          <a:xfrm>
            <a:off x="838201" y="177412"/>
            <a:ext cx="11132975" cy="642938"/>
          </a:xfrm>
          <a:prstGeom prst="rect">
            <a:avLst/>
          </a:prstGeom>
        </p:spPr>
        <p:txBody>
          <a:bodyPr/>
          <a:lstStyle>
            <a:lvl1pPr marL="0" indent="0">
              <a:buNone/>
              <a:defRPr sz="2700" b="1">
                <a:latin typeface="+mj-lt"/>
              </a:defRPr>
            </a:lvl1pPr>
            <a:lvl2pPr marL="342900" indent="0">
              <a:buNone/>
              <a:defRPr b="1">
                <a:latin typeface="+mj-lt"/>
              </a:defRPr>
            </a:lvl2pPr>
            <a:lvl3pPr marL="685800" indent="0">
              <a:buNone/>
              <a:defRPr b="1">
                <a:latin typeface="+mj-lt"/>
              </a:defRPr>
            </a:lvl3pPr>
            <a:lvl4pPr marL="1028700" indent="0">
              <a:buNone/>
              <a:defRPr b="1">
                <a:latin typeface="+mj-lt"/>
              </a:defRPr>
            </a:lvl4pPr>
            <a:lvl5pPr marL="1371600" indent="0">
              <a:buNone/>
              <a:defRPr b="1">
                <a:latin typeface="+mj-lt"/>
              </a:defRPr>
            </a:lvl5pPr>
          </a:lstStyle>
          <a:p>
            <a:r>
              <a:rPr lang="en-US" dirty="0"/>
              <a:t>Click to edit Master title</a:t>
            </a:r>
            <a:endParaRPr lang="en-GB" dirty="0"/>
          </a:p>
        </p:txBody>
      </p:sp>
    </p:spTree>
    <p:extLst>
      <p:ext uri="{BB962C8B-B14F-4D97-AF65-F5344CB8AC3E}">
        <p14:creationId xmlns:p14="http://schemas.microsoft.com/office/powerpoint/2010/main" val="4096102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2DD8FAA-527A-4D35-9B78-6E7E95124B98}"/>
              </a:ext>
            </a:extLst>
          </p:cNvPr>
          <p:cNvSpPr>
            <a:spLocks noGrp="1"/>
          </p:cNvSpPr>
          <p:nvPr>
            <p:ph type="sldNum" sz="quarter" idx="12"/>
          </p:nvPr>
        </p:nvSpPr>
        <p:spPr/>
        <p:txBody>
          <a:bodyPr/>
          <a:lstStyle/>
          <a:p>
            <a:fld id="{F7A723A4-B207-4971-A884-C6351F186E8C}" type="slidenum">
              <a:rPr lang="en-GB" smtClean="0"/>
              <a:t>‹#›</a:t>
            </a:fld>
            <a:endParaRPr lang="en-GB"/>
          </a:p>
        </p:txBody>
      </p:sp>
      <p:sp>
        <p:nvSpPr>
          <p:cNvPr id="5" name="Content Placeholder 2">
            <a:extLst>
              <a:ext uri="{FF2B5EF4-FFF2-40B4-BE49-F238E27FC236}">
                <a16:creationId xmlns:a16="http://schemas.microsoft.com/office/drawing/2014/main" id="{3F0DCA77-9F0F-41CE-A653-16E9F5A00948}"/>
              </a:ext>
            </a:extLst>
          </p:cNvPr>
          <p:cNvSpPr>
            <a:spLocks noGrp="1"/>
          </p:cNvSpPr>
          <p:nvPr>
            <p:ph sz="half" idx="10" hasCustomPrompt="1"/>
          </p:nvPr>
        </p:nvSpPr>
        <p:spPr>
          <a:xfrm>
            <a:off x="1067641" y="4295083"/>
            <a:ext cx="2346304" cy="1267711"/>
          </a:xfrm>
          <a:prstGeom prst="rect">
            <a:avLst/>
          </a:prstGeom>
        </p:spPr>
        <p:txBody>
          <a:bodyPr/>
          <a:lstStyle>
            <a:lvl1pPr marL="0" indent="0">
              <a:buNone/>
              <a:defRPr lang="en-GB" sz="6000" b="1" kern="1200" smtClean="0">
                <a:solidFill>
                  <a:srgbClr val="9D45B0"/>
                </a:solidFill>
                <a:effectLst/>
              </a:defRPr>
            </a:lvl1pPr>
            <a:lvl2pPr marL="342900" indent="0">
              <a:buFont typeface="Arial" panose="020B0604020202020204" pitchFamily="34" charset="0"/>
              <a:buNone/>
              <a:defRPr sz="1500"/>
            </a:lvl2pPr>
            <a:lvl3pPr>
              <a:defRPr sz="1500"/>
            </a:lvl3pPr>
            <a:lvl4pPr>
              <a:defRPr sz="1350"/>
            </a:lvl4pPr>
            <a:lvl5pPr>
              <a:defRPr sz="1350"/>
            </a:lvl5pPr>
            <a:lvl6pPr>
              <a:defRPr sz="1350"/>
            </a:lvl6pPr>
            <a:lvl7pPr>
              <a:defRPr sz="1350"/>
            </a:lvl7pPr>
            <a:lvl8pPr>
              <a:defRPr sz="1350"/>
            </a:lvl8pPr>
            <a:lvl9pPr>
              <a:defRPr sz="1350"/>
            </a:lvl9pPr>
          </a:lstStyle>
          <a:p>
            <a:r>
              <a:rPr lang="en-GB" dirty="0"/>
              <a:t>00%</a:t>
            </a:r>
            <a:endParaRPr lang="en-GB" sz="1350" kern="1200" dirty="0">
              <a:solidFill>
                <a:schemeClr val="tx1"/>
              </a:solidFill>
              <a:effectLst/>
              <a:latin typeface="+mn-lt"/>
              <a:ea typeface="+mn-ea"/>
              <a:cs typeface="+mn-cs"/>
            </a:endParaRPr>
          </a:p>
        </p:txBody>
      </p:sp>
      <p:sp>
        <p:nvSpPr>
          <p:cNvPr id="6" name="Content Placeholder 2">
            <a:extLst>
              <a:ext uri="{FF2B5EF4-FFF2-40B4-BE49-F238E27FC236}">
                <a16:creationId xmlns:a16="http://schemas.microsoft.com/office/drawing/2014/main" id="{8D07A0AD-EFE2-4D69-936B-2ACF49C9370F}"/>
              </a:ext>
            </a:extLst>
          </p:cNvPr>
          <p:cNvSpPr>
            <a:spLocks noGrp="1"/>
          </p:cNvSpPr>
          <p:nvPr>
            <p:ph sz="half" idx="13" hasCustomPrompt="1"/>
          </p:nvPr>
        </p:nvSpPr>
        <p:spPr>
          <a:xfrm>
            <a:off x="1067641" y="5640424"/>
            <a:ext cx="2346304" cy="715927"/>
          </a:xfrm>
          <a:prstGeom prst="rect">
            <a:avLst/>
          </a:prstGeom>
        </p:spPr>
        <p:txBody>
          <a:bodyPr/>
          <a:lstStyle>
            <a:lvl1pPr marL="0" indent="0">
              <a:buNone/>
              <a:defRPr lang="en-GB" sz="1050" kern="1200" smtClean="0">
                <a:solidFill>
                  <a:schemeClr val="tx1"/>
                </a:solidFill>
                <a:effectLst/>
              </a:defRPr>
            </a:lvl1pPr>
            <a:lvl2pPr marL="342900" indent="0">
              <a:buFont typeface="Arial" panose="020B0604020202020204" pitchFamily="34" charset="0"/>
              <a:buNone/>
              <a:defRPr sz="1500"/>
            </a:lvl2pPr>
            <a:lvl3pPr>
              <a:defRPr sz="1500"/>
            </a:lvl3pPr>
            <a:lvl4pPr>
              <a:defRPr sz="1350"/>
            </a:lvl4pPr>
            <a:lvl5pPr>
              <a:defRPr sz="1350"/>
            </a:lvl5pPr>
            <a:lvl6pPr>
              <a:defRPr sz="1350"/>
            </a:lvl6pPr>
            <a:lvl7pPr>
              <a:defRPr sz="1350"/>
            </a:lvl7pPr>
            <a:lvl8pPr>
              <a:defRPr sz="1350"/>
            </a:lvl8pPr>
            <a:lvl9pPr>
              <a:defRPr sz="1350"/>
            </a:lvl9pPr>
          </a:lstStyle>
          <a:p>
            <a:r>
              <a:rPr lang="en-GB" sz="1050" dirty="0"/>
              <a:t>Annotated text is second level text and appears in Black</a:t>
            </a:r>
            <a:endParaRPr lang="en-US" dirty="0"/>
          </a:p>
        </p:txBody>
      </p:sp>
      <p:sp>
        <p:nvSpPr>
          <p:cNvPr id="7" name="Content Placeholder 2">
            <a:extLst>
              <a:ext uri="{FF2B5EF4-FFF2-40B4-BE49-F238E27FC236}">
                <a16:creationId xmlns:a16="http://schemas.microsoft.com/office/drawing/2014/main" id="{7EBBC90C-D280-4615-AABD-1C500D7E989F}"/>
              </a:ext>
            </a:extLst>
          </p:cNvPr>
          <p:cNvSpPr>
            <a:spLocks noGrp="1"/>
          </p:cNvSpPr>
          <p:nvPr>
            <p:ph sz="half" idx="14" hasCustomPrompt="1"/>
          </p:nvPr>
        </p:nvSpPr>
        <p:spPr>
          <a:xfrm>
            <a:off x="3870992" y="4295083"/>
            <a:ext cx="2346304" cy="1267711"/>
          </a:xfrm>
          <a:prstGeom prst="rect">
            <a:avLst/>
          </a:prstGeom>
        </p:spPr>
        <p:txBody>
          <a:bodyPr/>
          <a:lstStyle>
            <a:lvl1pPr marL="0" indent="0">
              <a:buNone/>
              <a:defRPr lang="en-GB" sz="6000" b="1" kern="1200" smtClean="0">
                <a:solidFill>
                  <a:srgbClr val="9D45B0"/>
                </a:solidFill>
                <a:effectLst/>
              </a:defRPr>
            </a:lvl1pPr>
            <a:lvl2pPr marL="342900" indent="0">
              <a:buFont typeface="Arial" panose="020B0604020202020204" pitchFamily="34" charset="0"/>
              <a:buNone/>
              <a:defRPr sz="1500"/>
            </a:lvl2pPr>
            <a:lvl3pPr>
              <a:defRPr sz="1500"/>
            </a:lvl3pPr>
            <a:lvl4pPr>
              <a:defRPr sz="1350"/>
            </a:lvl4pPr>
            <a:lvl5pPr>
              <a:defRPr sz="1350"/>
            </a:lvl5pPr>
            <a:lvl6pPr>
              <a:defRPr sz="1350"/>
            </a:lvl6pPr>
            <a:lvl7pPr>
              <a:defRPr sz="1350"/>
            </a:lvl7pPr>
            <a:lvl8pPr>
              <a:defRPr sz="1350"/>
            </a:lvl8pPr>
            <a:lvl9pPr>
              <a:defRPr sz="1350"/>
            </a:lvl9pPr>
          </a:lstStyle>
          <a:p>
            <a:r>
              <a:rPr lang="en-GB" dirty="0"/>
              <a:t>00%</a:t>
            </a:r>
            <a:endParaRPr lang="en-GB" sz="1350" kern="1200" dirty="0">
              <a:solidFill>
                <a:schemeClr val="tx1"/>
              </a:solidFill>
              <a:effectLst/>
              <a:latin typeface="+mn-lt"/>
              <a:ea typeface="+mn-ea"/>
              <a:cs typeface="+mn-cs"/>
            </a:endParaRPr>
          </a:p>
        </p:txBody>
      </p:sp>
      <p:sp>
        <p:nvSpPr>
          <p:cNvPr id="8" name="Content Placeholder 2">
            <a:extLst>
              <a:ext uri="{FF2B5EF4-FFF2-40B4-BE49-F238E27FC236}">
                <a16:creationId xmlns:a16="http://schemas.microsoft.com/office/drawing/2014/main" id="{2A2BA190-4146-45E5-8303-ED0E03025F70}"/>
              </a:ext>
            </a:extLst>
          </p:cNvPr>
          <p:cNvSpPr>
            <a:spLocks noGrp="1"/>
          </p:cNvSpPr>
          <p:nvPr>
            <p:ph sz="half" idx="15" hasCustomPrompt="1"/>
          </p:nvPr>
        </p:nvSpPr>
        <p:spPr>
          <a:xfrm>
            <a:off x="3870992" y="5640424"/>
            <a:ext cx="2346304" cy="715927"/>
          </a:xfrm>
          <a:prstGeom prst="rect">
            <a:avLst/>
          </a:prstGeom>
        </p:spPr>
        <p:txBody>
          <a:bodyPr/>
          <a:lstStyle>
            <a:lvl1pPr marL="0" indent="0">
              <a:buNone/>
              <a:defRPr lang="en-GB" sz="1050" kern="1200" smtClean="0">
                <a:solidFill>
                  <a:schemeClr val="tx1"/>
                </a:solidFill>
                <a:effectLst/>
              </a:defRPr>
            </a:lvl1pPr>
            <a:lvl2pPr marL="342900" indent="0">
              <a:buFont typeface="Arial" panose="020B0604020202020204" pitchFamily="34" charset="0"/>
              <a:buNone/>
              <a:defRPr sz="1500"/>
            </a:lvl2pPr>
            <a:lvl3pPr>
              <a:defRPr sz="1500"/>
            </a:lvl3pPr>
            <a:lvl4pPr>
              <a:defRPr sz="1350"/>
            </a:lvl4pPr>
            <a:lvl5pPr>
              <a:defRPr sz="1350"/>
            </a:lvl5pPr>
            <a:lvl6pPr>
              <a:defRPr sz="1350"/>
            </a:lvl6pPr>
            <a:lvl7pPr>
              <a:defRPr sz="1350"/>
            </a:lvl7pPr>
            <a:lvl8pPr>
              <a:defRPr sz="1350"/>
            </a:lvl8pPr>
            <a:lvl9pPr>
              <a:defRPr sz="1350"/>
            </a:lvl9pPr>
          </a:lstStyle>
          <a:p>
            <a:r>
              <a:rPr lang="en-GB" sz="1050" dirty="0"/>
              <a:t>Annotated text is second level text and appears in Black</a:t>
            </a:r>
            <a:endParaRPr lang="en-US" dirty="0"/>
          </a:p>
        </p:txBody>
      </p:sp>
      <p:sp>
        <p:nvSpPr>
          <p:cNvPr id="9" name="Content Placeholder 2">
            <a:extLst>
              <a:ext uri="{FF2B5EF4-FFF2-40B4-BE49-F238E27FC236}">
                <a16:creationId xmlns:a16="http://schemas.microsoft.com/office/drawing/2014/main" id="{0AF7723F-B1AF-46EF-9611-BD9943710285}"/>
              </a:ext>
            </a:extLst>
          </p:cNvPr>
          <p:cNvSpPr>
            <a:spLocks noGrp="1"/>
          </p:cNvSpPr>
          <p:nvPr>
            <p:ph sz="half" idx="16" hasCustomPrompt="1"/>
          </p:nvPr>
        </p:nvSpPr>
        <p:spPr>
          <a:xfrm>
            <a:off x="6674343" y="4287499"/>
            <a:ext cx="2346304" cy="1267711"/>
          </a:xfrm>
          <a:prstGeom prst="rect">
            <a:avLst/>
          </a:prstGeom>
        </p:spPr>
        <p:txBody>
          <a:bodyPr/>
          <a:lstStyle>
            <a:lvl1pPr marL="0" indent="0">
              <a:buNone/>
              <a:defRPr lang="en-GB" sz="6000" b="1" kern="1200" smtClean="0">
                <a:solidFill>
                  <a:srgbClr val="9D45B0"/>
                </a:solidFill>
                <a:effectLst/>
              </a:defRPr>
            </a:lvl1pPr>
            <a:lvl2pPr marL="342900" indent="0">
              <a:buFont typeface="Arial" panose="020B0604020202020204" pitchFamily="34" charset="0"/>
              <a:buNone/>
              <a:defRPr sz="1500"/>
            </a:lvl2pPr>
            <a:lvl3pPr>
              <a:defRPr sz="1500"/>
            </a:lvl3pPr>
            <a:lvl4pPr>
              <a:defRPr sz="1350"/>
            </a:lvl4pPr>
            <a:lvl5pPr>
              <a:defRPr sz="1350"/>
            </a:lvl5pPr>
            <a:lvl6pPr>
              <a:defRPr sz="1350"/>
            </a:lvl6pPr>
            <a:lvl7pPr>
              <a:defRPr sz="1350"/>
            </a:lvl7pPr>
            <a:lvl8pPr>
              <a:defRPr sz="1350"/>
            </a:lvl8pPr>
            <a:lvl9pPr>
              <a:defRPr sz="1350"/>
            </a:lvl9pPr>
          </a:lstStyle>
          <a:p>
            <a:r>
              <a:rPr lang="en-GB" dirty="0"/>
              <a:t>00%</a:t>
            </a:r>
            <a:endParaRPr lang="en-GB" sz="1350" kern="1200" dirty="0">
              <a:solidFill>
                <a:schemeClr val="tx1"/>
              </a:solidFill>
              <a:effectLst/>
              <a:latin typeface="+mn-lt"/>
              <a:ea typeface="+mn-ea"/>
              <a:cs typeface="+mn-cs"/>
            </a:endParaRPr>
          </a:p>
        </p:txBody>
      </p:sp>
      <p:sp>
        <p:nvSpPr>
          <p:cNvPr id="10" name="Content Placeholder 2">
            <a:extLst>
              <a:ext uri="{FF2B5EF4-FFF2-40B4-BE49-F238E27FC236}">
                <a16:creationId xmlns:a16="http://schemas.microsoft.com/office/drawing/2014/main" id="{4EE93A30-AF3D-4020-99AC-975F3E67A99B}"/>
              </a:ext>
            </a:extLst>
          </p:cNvPr>
          <p:cNvSpPr>
            <a:spLocks noGrp="1"/>
          </p:cNvSpPr>
          <p:nvPr>
            <p:ph sz="half" idx="17" hasCustomPrompt="1"/>
          </p:nvPr>
        </p:nvSpPr>
        <p:spPr>
          <a:xfrm>
            <a:off x="6674343" y="5632840"/>
            <a:ext cx="2346304" cy="715927"/>
          </a:xfrm>
          <a:prstGeom prst="rect">
            <a:avLst/>
          </a:prstGeom>
        </p:spPr>
        <p:txBody>
          <a:bodyPr/>
          <a:lstStyle>
            <a:lvl1pPr marL="0" indent="0">
              <a:buNone/>
              <a:defRPr lang="en-GB" sz="1050" kern="1200" smtClean="0">
                <a:solidFill>
                  <a:schemeClr val="tx1"/>
                </a:solidFill>
                <a:effectLst/>
              </a:defRPr>
            </a:lvl1pPr>
            <a:lvl2pPr marL="342900" indent="0">
              <a:buFont typeface="Arial" panose="020B0604020202020204" pitchFamily="34" charset="0"/>
              <a:buNone/>
              <a:defRPr sz="1500"/>
            </a:lvl2pPr>
            <a:lvl3pPr>
              <a:defRPr sz="1500"/>
            </a:lvl3pPr>
            <a:lvl4pPr>
              <a:defRPr sz="1350"/>
            </a:lvl4pPr>
            <a:lvl5pPr>
              <a:defRPr sz="1350"/>
            </a:lvl5pPr>
            <a:lvl6pPr>
              <a:defRPr sz="1350"/>
            </a:lvl6pPr>
            <a:lvl7pPr>
              <a:defRPr sz="1350"/>
            </a:lvl7pPr>
            <a:lvl8pPr>
              <a:defRPr sz="1350"/>
            </a:lvl8pPr>
            <a:lvl9pPr>
              <a:defRPr sz="1350"/>
            </a:lvl9pPr>
          </a:lstStyle>
          <a:p>
            <a:r>
              <a:rPr lang="en-GB" sz="1050" dirty="0"/>
              <a:t>Annotated text is second level text and appears in Black</a:t>
            </a:r>
            <a:endParaRPr lang="en-US" dirty="0"/>
          </a:p>
        </p:txBody>
      </p:sp>
      <p:sp>
        <p:nvSpPr>
          <p:cNvPr id="11" name="Content Placeholder 2">
            <a:extLst>
              <a:ext uri="{FF2B5EF4-FFF2-40B4-BE49-F238E27FC236}">
                <a16:creationId xmlns:a16="http://schemas.microsoft.com/office/drawing/2014/main" id="{0C4B19B2-7661-4EB7-A927-34107A411361}"/>
              </a:ext>
            </a:extLst>
          </p:cNvPr>
          <p:cNvSpPr>
            <a:spLocks noGrp="1"/>
          </p:cNvSpPr>
          <p:nvPr>
            <p:ph sz="half" idx="18" hasCustomPrompt="1"/>
          </p:nvPr>
        </p:nvSpPr>
        <p:spPr>
          <a:xfrm>
            <a:off x="9477695" y="4295083"/>
            <a:ext cx="2346304" cy="1267711"/>
          </a:xfrm>
          <a:prstGeom prst="rect">
            <a:avLst/>
          </a:prstGeom>
        </p:spPr>
        <p:txBody>
          <a:bodyPr/>
          <a:lstStyle>
            <a:lvl1pPr marL="0" indent="0">
              <a:buNone/>
              <a:defRPr lang="en-GB" sz="6000" b="1" kern="1200" smtClean="0">
                <a:solidFill>
                  <a:srgbClr val="9D45B0"/>
                </a:solidFill>
                <a:effectLst/>
              </a:defRPr>
            </a:lvl1pPr>
            <a:lvl2pPr marL="342900" indent="0">
              <a:buFont typeface="Arial" panose="020B0604020202020204" pitchFamily="34" charset="0"/>
              <a:buNone/>
              <a:defRPr sz="1500"/>
            </a:lvl2pPr>
            <a:lvl3pPr>
              <a:defRPr sz="1500"/>
            </a:lvl3pPr>
            <a:lvl4pPr>
              <a:defRPr sz="1350"/>
            </a:lvl4pPr>
            <a:lvl5pPr>
              <a:defRPr sz="1350"/>
            </a:lvl5pPr>
            <a:lvl6pPr>
              <a:defRPr sz="1350"/>
            </a:lvl6pPr>
            <a:lvl7pPr>
              <a:defRPr sz="1350"/>
            </a:lvl7pPr>
            <a:lvl8pPr>
              <a:defRPr sz="1350"/>
            </a:lvl8pPr>
            <a:lvl9pPr>
              <a:defRPr sz="1350"/>
            </a:lvl9pPr>
          </a:lstStyle>
          <a:p>
            <a:r>
              <a:rPr lang="en-GB" dirty="0"/>
              <a:t>00%</a:t>
            </a:r>
            <a:endParaRPr lang="en-GB" sz="1350" kern="1200" dirty="0">
              <a:solidFill>
                <a:schemeClr val="tx1"/>
              </a:solidFill>
              <a:effectLst/>
              <a:latin typeface="+mn-lt"/>
              <a:ea typeface="+mn-ea"/>
              <a:cs typeface="+mn-cs"/>
            </a:endParaRPr>
          </a:p>
        </p:txBody>
      </p:sp>
      <p:sp>
        <p:nvSpPr>
          <p:cNvPr id="12" name="Content Placeholder 2">
            <a:extLst>
              <a:ext uri="{FF2B5EF4-FFF2-40B4-BE49-F238E27FC236}">
                <a16:creationId xmlns:a16="http://schemas.microsoft.com/office/drawing/2014/main" id="{218176F1-924B-4E72-B2E2-2A37E138B744}"/>
              </a:ext>
            </a:extLst>
          </p:cNvPr>
          <p:cNvSpPr>
            <a:spLocks noGrp="1"/>
          </p:cNvSpPr>
          <p:nvPr>
            <p:ph sz="half" idx="19" hasCustomPrompt="1"/>
          </p:nvPr>
        </p:nvSpPr>
        <p:spPr>
          <a:xfrm>
            <a:off x="9477695" y="5640424"/>
            <a:ext cx="2346304" cy="715927"/>
          </a:xfrm>
          <a:prstGeom prst="rect">
            <a:avLst/>
          </a:prstGeom>
        </p:spPr>
        <p:txBody>
          <a:bodyPr/>
          <a:lstStyle>
            <a:lvl1pPr marL="0" indent="0">
              <a:buNone/>
              <a:defRPr lang="en-GB" sz="1050" kern="1200" smtClean="0">
                <a:solidFill>
                  <a:schemeClr val="tx1"/>
                </a:solidFill>
                <a:effectLst/>
              </a:defRPr>
            </a:lvl1pPr>
            <a:lvl2pPr marL="342900" indent="0">
              <a:buFont typeface="Arial" panose="020B0604020202020204" pitchFamily="34" charset="0"/>
              <a:buNone/>
              <a:defRPr sz="1500"/>
            </a:lvl2pPr>
            <a:lvl3pPr>
              <a:defRPr sz="1500"/>
            </a:lvl3pPr>
            <a:lvl4pPr>
              <a:defRPr sz="1350"/>
            </a:lvl4pPr>
            <a:lvl5pPr>
              <a:defRPr sz="1350"/>
            </a:lvl5pPr>
            <a:lvl6pPr>
              <a:defRPr sz="1350"/>
            </a:lvl6pPr>
            <a:lvl7pPr>
              <a:defRPr sz="1350"/>
            </a:lvl7pPr>
            <a:lvl8pPr>
              <a:defRPr sz="1350"/>
            </a:lvl8pPr>
            <a:lvl9pPr>
              <a:defRPr sz="1350"/>
            </a:lvl9pPr>
          </a:lstStyle>
          <a:p>
            <a:r>
              <a:rPr lang="en-GB" sz="1050" dirty="0"/>
              <a:t>Annotated text is second level text and appears in Black</a:t>
            </a:r>
            <a:endParaRPr lang="en-US" dirty="0"/>
          </a:p>
        </p:txBody>
      </p:sp>
      <p:sp>
        <p:nvSpPr>
          <p:cNvPr id="15" name="Content Placeholder 14">
            <a:extLst>
              <a:ext uri="{FF2B5EF4-FFF2-40B4-BE49-F238E27FC236}">
                <a16:creationId xmlns:a16="http://schemas.microsoft.com/office/drawing/2014/main" id="{85E5FE57-5E50-40A4-AEA0-B29699E72D4B}"/>
              </a:ext>
            </a:extLst>
          </p:cNvPr>
          <p:cNvSpPr>
            <a:spLocks noGrp="1"/>
          </p:cNvSpPr>
          <p:nvPr>
            <p:ph sz="quarter" idx="21" hasCustomPrompt="1"/>
          </p:nvPr>
        </p:nvSpPr>
        <p:spPr>
          <a:xfrm>
            <a:off x="838200" y="177800"/>
            <a:ext cx="11151637" cy="642938"/>
          </a:xfrm>
          <a:prstGeom prst="rect">
            <a:avLst/>
          </a:prstGeom>
        </p:spPr>
        <p:txBody>
          <a:bodyPr/>
          <a:lstStyle>
            <a:lvl1pPr marL="0" indent="0">
              <a:buNone/>
              <a:defRPr sz="2700" b="1" i="0">
                <a:latin typeface="+mj-lt"/>
              </a:defRPr>
            </a:lvl1pPr>
          </a:lstStyle>
          <a:p>
            <a:r>
              <a:rPr lang="en-US" dirty="0"/>
              <a:t>Click to edit Master title</a:t>
            </a:r>
            <a:endParaRPr lang="en-GB" dirty="0"/>
          </a:p>
        </p:txBody>
      </p:sp>
      <p:sp>
        <p:nvSpPr>
          <p:cNvPr id="17" name="Text Placeholder 16">
            <a:extLst>
              <a:ext uri="{FF2B5EF4-FFF2-40B4-BE49-F238E27FC236}">
                <a16:creationId xmlns:a16="http://schemas.microsoft.com/office/drawing/2014/main" id="{0693A1F6-3D99-46A1-A021-16E2D750AC1E}"/>
              </a:ext>
            </a:extLst>
          </p:cNvPr>
          <p:cNvSpPr>
            <a:spLocks noGrp="1"/>
          </p:cNvSpPr>
          <p:nvPr>
            <p:ph type="body" sz="quarter" idx="22" hasCustomPrompt="1"/>
          </p:nvPr>
        </p:nvSpPr>
        <p:spPr>
          <a:xfrm>
            <a:off x="838201" y="1035052"/>
            <a:ext cx="11152188" cy="2836863"/>
          </a:xfrm>
          <a:prstGeom prst="rect">
            <a:avLst/>
          </a:prstGeom>
        </p:spPr>
        <p:txBody>
          <a:bodyPr/>
          <a:lstStyle>
            <a:lvl1pPr marL="0" indent="0">
              <a:buNone/>
              <a:defRPr/>
            </a:lvl1pPr>
            <a:lvl2pPr marL="342900" indent="0">
              <a:buNone/>
              <a:defRPr/>
            </a:lvl2pPr>
            <a:lvl3pPr marL="685800" indent="0">
              <a:buNone/>
              <a:defRPr/>
            </a:lvl3pPr>
            <a:lvl4pPr marL="1028700" indent="0">
              <a:buNone/>
              <a:defRPr/>
            </a:lvl4pPr>
            <a:lvl5pPr marL="1371600" indent="0">
              <a:buNone/>
              <a:defRPr/>
            </a:lvl5pPr>
          </a:lstStyle>
          <a:p>
            <a:pPr lvl="0"/>
            <a:r>
              <a:rPr lang="en-US" dirty="0"/>
              <a:t>Edit text</a:t>
            </a:r>
            <a:endParaRPr lang="en-GB" dirty="0"/>
          </a:p>
        </p:txBody>
      </p:sp>
    </p:spTree>
    <p:extLst>
      <p:ext uri="{BB962C8B-B14F-4D97-AF65-F5344CB8AC3E}">
        <p14:creationId xmlns:p14="http://schemas.microsoft.com/office/powerpoint/2010/main" val="37163632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C78F3-89DA-4622-A4E2-791EFF2822DD}"/>
              </a:ext>
            </a:extLst>
          </p:cNvPr>
          <p:cNvSpPr>
            <a:spLocks noGrp="1"/>
          </p:cNvSpPr>
          <p:nvPr>
            <p:ph type="title"/>
          </p:nvPr>
        </p:nvSpPr>
        <p:spPr>
          <a:xfrm>
            <a:off x="839788" y="205274"/>
            <a:ext cx="3932237" cy="1735494"/>
          </a:xfrm>
          <a:prstGeom prst="rect">
            <a:avLst/>
          </a:prstGeom>
        </p:spPr>
        <p:txBody>
          <a:bodyPr anchor="t"/>
          <a:lstStyle>
            <a:lvl1pPr>
              <a:defRPr sz="2700" b="1"/>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9389936C-C0F0-4D60-AC1E-926ACFF10D80}"/>
              </a:ext>
            </a:extLst>
          </p:cNvPr>
          <p:cNvSpPr>
            <a:spLocks noGrp="1"/>
          </p:cNvSpPr>
          <p:nvPr>
            <p:ph idx="1"/>
          </p:nvPr>
        </p:nvSpPr>
        <p:spPr>
          <a:xfrm>
            <a:off x="5183189" y="205274"/>
            <a:ext cx="6722673" cy="6074229"/>
          </a:xfrm>
          <a:prstGeom prst="rect">
            <a:avLst/>
          </a:prstGeom>
        </p:spPr>
        <p:txBody>
          <a:bodyPr/>
          <a:lstStyle>
            <a:lvl1pPr marL="171450" indent="-171450">
              <a:buFont typeface="Arial" panose="020B0604020202020204" pitchFamily="34" charset="0"/>
              <a:buChar char="−"/>
              <a:defRPr sz="2400"/>
            </a:lvl1pPr>
            <a:lvl2pPr marL="514350" indent="-171450">
              <a:buFont typeface="Arial" panose="020B0604020202020204" pitchFamily="34" charset="0"/>
              <a:buChar char="−"/>
              <a:defRPr sz="2100"/>
            </a:lvl2pPr>
            <a:lvl3pPr marL="857250" indent="-171450">
              <a:buFont typeface="Arial" panose="020B0604020202020204" pitchFamily="34" charset="0"/>
              <a:buChar char="−"/>
              <a:defRPr sz="1800"/>
            </a:lvl3pPr>
            <a:lvl4pPr marL="1200150" indent="-171450">
              <a:buFont typeface="Arial" panose="020B0604020202020204" pitchFamily="34" charset="0"/>
              <a:buChar char="−"/>
              <a:defRPr sz="1500"/>
            </a:lvl4pPr>
            <a:lvl5pPr marL="1543050" indent="-171450">
              <a:buFont typeface="Arial" panose="020B0604020202020204" pitchFamily="34" charset="0"/>
              <a:buChar cha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Text Placeholder 3">
            <a:extLst>
              <a:ext uri="{FF2B5EF4-FFF2-40B4-BE49-F238E27FC236}">
                <a16:creationId xmlns:a16="http://schemas.microsoft.com/office/drawing/2014/main" id="{24D004B7-E7FE-4070-BADD-15805B436363}"/>
              </a:ext>
            </a:extLst>
          </p:cNvPr>
          <p:cNvSpPr>
            <a:spLocks noGrp="1"/>
          </p:cNvSpPr>
          <p:nvPr>
            <p:ph type="body" sz="half" idx="2" hasCustomPrompt="1"/>
          </p:nvPr>
        </p:nvSpPr>
        <p:spPr>
          <a:xfrm>
            <a:off x="839788" y="2057401"/>
            <a:ext cx="3932237" cy="4222101"/>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dirty="0"/>
              <a:t>Edit text</a:t>
            </a:r>
          </a:p>
        </p:txBody>
      </p:sp>
      <p:sp>
        <p:nvSpPr>
          <p:cNvPr id="7" name="Slide Number Placeholder 6">
            <a:extLst>
              <a:ext uri="{FF2B5EF4-FFF2-40B4-BE49-F238E27FC236}">
                <a16:creationId xmlns:a16="http://schemas.microsoft.com/office/drawing/2014/main" id="{4B262E49-340A-4B50-9CB4-AB6A6408D242}"/>
              </a:ext>
            </a:extLst>
          </p:cNvPr>
          <p:cNvSpPr>
            <a:spLocks noGrp="1"/>
          </p:cNvSpPr>
          <p:nvPr>
            <p:ph type="sldNum" sz="quarter" idx="12"/>
          </p:nvPr>
        </p:nvSpPr>
        <p:spPr/>
        <p:txBody>
          <a:bodyPr/>
          <a:lstStyle/>
          <a:p>
            <a:fld id="{F7A723A4-B207-4971-A884-C6351F186E8C}" type="slidenum">
              <a:rPr lang="en-GB" smtClean="0"/>
              <a:t>‹#›</a:t>
            </a:fld>
            <a:endParaRPr lang="en-GB"/>
          </a:p>
        </p:txBody>
      </p:sp>
    </p:spTree>
    <p:extLst>
      <p:ext uri="{BB962C8B-B14F-4D97-AF65-F5344CB8AC3E}">
        <p14:creationId xmlns:p14="http://schemas.microsoft.com/office/powerpoint/2010/main" val="21171447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1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E7F511-60A7-414E-B7E6-7E5C9FD4E94E}" type="datetimeFigureOut">
              <a:rPr lang="en-GB" smtClean="0">
                <a:solidFill>
                  <a:prstClr val="black">
                    <a:tint val="75000"/>
                  </a:prstClr>
                </a:solidFill>
              </a:rPr>
              <a:pPr/>
              <a:t>28/09/2022</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14E4A11A-600D-4D4A-9013-08D53B92D12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6483060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image" Target="../media/image7.svg"/><Relationship Id="rId5" Type="http://schemas.openxmlformats.org/officeDocument/2006/relationships/slideLayout" Target="../slideLayouts/slideLayout8.xml"/><Relationship Id="rId10" Type="http://schemas.openxmlformats.org/officeDocument/2006/relationships/image" Target="../media/image6.png"/><Relationship Id="rId4" Type="http://schemas.openxmlformats.org/officeDocument/2006/relationships/slideLayout" Target="../slideLayouts/slideLayout7.xml"/><Relationship Id="rId9"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dirty="0"/>
          </a:p>
        </p:txBody>
      </p:sp>
      <p:sp>
        <p:nvSpPr>
          <p:cNvPr id="1027" name="Text Placeholder 2"/>
          <p:cNvSpPr>
            <a:spLocks noGrp="1"/>
          </p:cNvSpPr>
          <p:nvPr>
            <p:ph type="body" idx="1"/>
          </p:nvPr>
        </p:nvSpPr>
        <p:spPr bwMode="auto">
          <a:xfrm>
            <a:off x="609600" y="1600200"/>
            <a:ext cx="109728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dirty="0"/>
              <a:t>Click to edit Master text styles</a:t>
            </a:r>
          </a:p>
          <a:p>
            <a:pPr lvl="1"/>
            <a:r>
              <a:rPr lang="en-GB" dirty="0"/>
              <a:t>Second level</a:t>
            </a:r>
          </a:p>
          <a:p>
            <a:pPr lvl="2"/>
            <a:r>
              <a:rPr lang="en-GB" dirty="0"/>
              <a:t>Third level</a:t>
            </a:r>
          </a:p>
          <a:p>
            <a:pPr lvl="3"/>
            <a:r>
              <a:rPr lang="en-GB" dirty="0"/>
              <a:t>Forth level</a:t>
            </a:r>
          </a:p>
          <a:p>
            <a:pPr lvl="4"/>
            <a:r>
              <a:rPr lang="en-GB" dirty="0"/>
              <a:t>Fifth level</a:t>
            </a:r>
          </a:p>
        </p:txBody>
      </p:sp>
      <p:sp>
        <p:nvSpPr>
          <p:cNvPr id="7" name="Rectangle 6"/>
          <p:cNvSpPr>
            <a:spLocks noChangeArrowheads="1"/>
          </p:cNvSpPr>
          <p:nvPr/>
        </p:nvSpPr>
        <p:spPr bwMode="auto">
          <a:xfrm>
            <a:off x="3023660" y="6308726"/>
            <a:ext cx="8929289" cy="468313"/>
          </a:xfrm>
          <a:prstGeom prst="rect">
            <a:avLst/>
          </a:prstGeom>
          <a:solidFill>
            <a:schemeClr val="tx1"/>
          </a:solidFill>
          <a:ln w="9525">
            <a:solidFill>
              <a:schemeClr val="tx1">
                <a:alpha val="0"/>
              </a:schemeClr>
            </a:solidFill>
            <a:miter lim="800000"/>
            <a:headEnd/>
            <a:tailEnd/>
          </a:ln>
          <a:effectLst>
            <a:outerShdw blurRad="40000" dist="23000" dir="5400000" rotWithShape="0">
              <a:srgbClr val="808080">
                <a:alpha val="34999"/>
              </a:srgbClr>
            </a:outerShdw>
          </a:effectLst>
        </p:spPr>
        <p:txBody>
          <a:bodyPr anchor="ctr"/>
          <a:lstStyle/>
          <a:p>
            <a:pPr algn="ctr" defTabSz="457200" fontAlgn="base">
              <a:spcBef>
                <a:spcPct val="0"/>
              </a:spcBef>
              <a:spcAft>
                <a:spcPct val="0"/>
              </a:spcAft>
              <a:defRPr/>
            </a:pPr>
            <a:r>
              <a:rPr lang="en-US" sz="2000" b="1" dirty="0">
                <a:solidFill>
                  <a:srgbClr val="FFFFFF"/>
                </a:solidFill>
                <a:latin typeface="Arial" panose="020B0604020202020204" pitchFamily="34" charset="0"/>
                <a:cs typeface="Arial" panose="020B0604020202020204" pitchFamily="34" charset="0"/>
              </a:rPr>
              <a:t>Working to engineer a better world</a:t>
            </a:r>
            <a:endParaRPr lang="en-US" sz="2000" dirty="0">
              <a:solidFill>
                <a:srgbClr val="FFFFFF"/>
              </a:solidFill>
              <a:latin typeface="Arial" panose="020B0604020202020204" pitchFamily="34" charset="0"/>
              <a:cs typeface="Arial" panose="020B0604020202020204" pitchFamily="34" charset="0"/>
            </a:endParaRPr>
          </a:p>
        </p:txBody>
      </p:sp>
      <p:pic>
        <p:nvPicPr>
          <p:cNvPr id="1029" name="Picture 1"/>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09848" y="5997575"/>
            <a:ext cx="2717800" cy="744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35420543"/>
      </p:ext>
    </p:extLst>
  </p:cSld>
  <p:clrMap bg1="lt1" tx1="dk1" bg2="lt2" tx2="dk2" accent1="accent1" accent2="accent2" accent3="accent3" accent4="accent4" accent5="accent5" accent6="accent6" hlink="hlink" folHlink="folHlink"/>
  <p:sldLayoutIdLst>
    <p:sldLayoutId id="2147483661" r:id="rId1"/>
  </p:sldLayoutIdLst>
  <p:hf hdr="0" ftr="0" dt="0"/>
  <p:txStyles>
    <p:titleStyle>
      <a:lvl1pPr algn="ctr" defTabSz="457200" rtl="0" eaLnBrk="1" fontAlgn="base" hangingPunct="1">
        <a:spcBef>
          <a:spcPct val="0"/>
        </a:spcBef>
        <a:spcAft>
          <a:spcPct val="0"/>
        </a:spcAft>
        <a:defRPr sz="4400">
          <a:solidFill>
            <a:schemeClr val="tx1"/>
          </a:solidFill>
          <a:latin typeface="Arial" panose="020B0604020202020204" pitchFamily="34" charset="0"/>
          <a:ea typeface="+mj-ea"/>
          <a:cs typeface="Arial" panose="020B0604020202020204" pitchFamily="34" charset="0"/>
        </a:defRPr>
      </a:lvl1pPr>
      <a:lvl2pPr algn="ctr" defTabSz="457200" rtl="0" eaLnBrk="1" fontAlgn="base" hangingPunct="1">
        <a:spcBef>
          <a:spcPct val="0"/>
        </a:spcBef>
        <a:spcAft>
          <a:spcPct val="0"/>
        </a:spcAft>
        <a:defRPr sz="4400">
          <a:solidFill>
            <a:schemeClr val="tx1"/>
          </a:solidFill>
          <a:latin typeface="Calibri" pitchFamily="34" charset="0"/>
          <a:ea typeface="ＭＳ Ｐゴシック" pitchFamily="-112" charset="-128"/>
        </a:defRPr>
      </a:lvl2pPr>
      <a:lvl3pPr algn="ctr" defTabSz="457200" rtl="0" eaLnBrk="1" fontAlgn="base" hangingPunct="1">
        <a:spcBef>
          <a:spcPct val="0"/>
        </a:spcBef>
        <a:spcAft>
          <a:spcPct val="0"/>
        </a:spcAft>
        <a:defRPr sz="4400">
          <a:solidFill>
            <a:schemeClr val="tx1"/>
          </a:solidFill>
          <a:latin typeface="Calibri" pitchFamily="34" charset="0"/>
          <a:ea typeface="ＭＳ Ｐゴシック" pitchFamily="-112" charset="-128"/>
        </a:defRPr>
      </a:lvl3pPr>
      <a:lvl4pPr algn="ctr" defTabSz="457200" rtl="0" eaLnBrk="1" fontAlgn="base" hangingPunct="1">
        <a:spcBef>
          <a:spcPct val="0"/>
        </a:spcBef>
        <a:spcAft>
          <a:spcPct val="0"/>
        </a:spcAft>
        <a:defRPr sz="4400">
          <a:solidFill>
            <a:schemeClr val="tx1"/>
          </a:solidFill>
          <a:latin typeface="Calibri" pitchFamily="34" charset="0"/>
          <a:ea typeface="ＭＳ Ｐゴシック" pitchFamily="-112" charset="-128"/>
        </a:defRPr>
      </a:lvl4pPr>
      <a:lvl5pPr algn="ctr" defTabSz="457200" rtl="0" eaLnBrk="1" fontAlgn="base" hangingPunct="1">
        <a:spcBef>
          <a:spcPct val="0"/>
        </a:spcBef>
        <a:spcAft>
          <a:spcPct val="0"/>
        </a:spcAft>
        <a:defRPr sz="4400">
          <a:solidFill>
            <a:schemeClr val="tx1"/>
          </a:solidFill>
          <a:latin typeface="Calibri" pitchFamily="34" charset="0"/>
          <a:ea typeface="ＭＳ Ｐゴシック" pitchFamily="-112" charset="-128"/>
        </a:defRPr>
      </a:lvl5pPr>
      <a:lvl6pPr marL="457200" algn="ctr" defTabSz="457200" rtl="0" eaLnBrk="1" fontAlgn="base" hangingPunct="1">
        <a:spcBef>
          <a:spcPct val="0"/>
        </a:spcBef>
        <a:spcAft>
          <a:spcPct val="0"/>
        </a:spcAft>
        <a:defRPr sz="4400">
          <a:solidFill>
            <a:schemeClr val="tx1"/>
          </a:solidFill>
          <a:latin typeface="Calibri" pitchFamily="34" charset="0"/>
          <a:ea typeface="ＭＳ Ｐゴシック" pitchFamily="-112" charset="-128"/>
        </a:defRPr>
      </a:lvl6pPr>
      <a:lvl7pPr marL="914400" algn="ctr" defTabSz="457200" rtl="0" eaLnBrk="1" fontAlgn="base" hangingPunct="1">
        <a:spcBef>
          <a:spcPct val="0"/>
        </a:spcBef>
        <a:spcAft>
          <a:spcPct val="0"/>
        </a:spcAft>
        <a:defRPr sz="4400">
          <a:solidFill>
            <a:schemeClr val="tx1"/>
          </a:solidFill>
          <a:latin typeface="Calibri" pitchFamily="34" charset="0"/>
          <a:ea typeface="ＭＳ Ｐゴシック" pitchFamily="-112" charset="-128"/>
        </a:defRPr>
      </a:lvl7pPr>
      <a:lvl8pPr marL="1371600" algn="ctr" defTabSz="457200" rtl="0" eaLnBrk="1" fontAlgn="base" hangingPunct="1">
        <a:spcBef>
          <a:spcPct val="0"/>
        </a:spcBef>
        <a:spcAft>
          <a:spcPct val="0"/>
        </a:spcAft>
        <a:defRPr sz="4400">
          <a:solidFill>
            <a:schemeClr val="tx1"/>
          </a:solidFill>
          <a:latin typeface="Calibri" pitchFamily="34" charset="0"/>
          <a:ea typeface="ＭＳ Ｐゴシック" pitchFamily="-112" charset="-128"/>
        </a:defRPr>
      </a:lvl8pPr>
      <a:lvl9pPr marL="1828800" algn="ctr" defTabSz="457200" rtl="0" eaLnBrk="1" fontAlgn="base" hangingPunct="1">
        <a:spcBef>
          <a:spcPct val="0"/>
        </a:spcBef>
        <a:spcAft>
          <a:spcPct val="0"/>
        </a:spcAft>
        <a:defRPr sz="4400">
          <a:solidFill>
            <a:schemeClr val="tx1"/>
          </a:solidFill>
          <a:latin typeface="Calibri" pitchFamily="34" charset="0"/>
          <a:ea typeface="ＭＳ Ｐゴシック" pitchFamily="-112" charset="-128"/>
        </a:defRPr>
      </a:lvl9pPr>
    </p:titleStyle>
    <p:bodyStyle>
      <a:lvl1pPr marL="457200" indent="-457200" algn="l" defTabSz="457200" rtl="0" eaLnBrk="1" fontAlgn="base" hangingPunct="1">
        <a:spcBef>
          <a:spcPct val="20000"/>
        </a:spcBef>
        <a:spcAft>
          <a:spcPct val="0"/>
        </a:spcAft>
        <a:buFont typeface="Wingdings" pitchFamily="2" charset="2"/>
        <a:buChar char="§"/>
        <a:defRPr sz="3200">
          <a:solidFill>
            <a:schemeClr val="tx1"/>
          </a:solidFill>
          <a:latin typeface="Arial" panose="020B0604020202020204" pitchFamily="34" charset="0"/>
          <a:ea typeface="+mn-ea"/>
          <a:cs typeface="Arial" panose="020B0604020202020204" pitchFamily="34" charset="0"/>
        </a:defRPr>
      </a:lvl1pPr>
      <a:lvl2pPr marL="914400" indent="-457200" algn="l" defTabSz="457200" rtl="0" eaLnBrk="1" fontAlgn="base" hangingPunct="1">
        <a:spcBef>
          <a:spcPct val="20000"/>
        </a:spcBef>
        <a:spcAft>
          <a:spcPct val="0"/>
        </a:spcAft>
        <a:buFont typeface="Wingdings" pitchFamily="2" charset="2"/>
        <a:buChar char="§"/>
        <a:defRPr sz="2800">
          <a:solidFill>
            <a:schemeClr val="tx1"/>
          </a:solidFill>
          <a:latin typeface="Arial" panose="020B0604020202020204" pitchFamily="34" charset="0"/>
          <a:ea typeface="+mn-ea"/>
          <a:cs typeface="Arial" panose="020B0604020202020204" pitchFamily="34" charset="0"/>
        </a:defRPr>
      </a:lvl2pPr>
      <a:lvl3pPr marL="1257300" indent="-342900" algn="l" defTabSz="457200" rtl="0" eaLnBrk="1" fontAlgn="base" hangingPunct="1">
        <a:spcBef>
          <a:spcPct val="20000"/>
        </a:spcBef>
        <a:spcAft>
          <a:spcPct val="0"/>
        </a:spcAft>
        <a:buFont typeface="Wingdings" pitchFamily="2" charset="2"/>
        <a:buChar char="§"/>
        <a:defRPr sz="2400">
          <a:solidFill>
            <a:schemeClr val="tx1"/>
          </a:solidFill>
          <a:latin typeface="Arial" panose="020B0604020202020204" pitchFamily="34" charset="0"/>
          <a:ea typeface="+mn-ea"/>
          <a:cs typeface="Arial" panose="020B0604020202020204" pitchFamily="34" charset="0"/>
        </a:defRPr>
      </a:lvl3pPr>
      <a:lvl4pPr marL="1600200" indent="-228600" algn="l" defTabSz="457200" rtl="0" eaLnBrk="1" fontAlgn="base" hangingPunct="1">
        <a:spcBef>
          <a:spcPct val="20000"/>
        </a:spcBef>
        <a:spcAft>
          <a:spcPct val="0"/>
        </a:spcAft>
        <a:buFont typeface="Wingdings" panose="05000000000000000000" pitchFamily="2" charset="2"/>
        <a:buChar char="§"/>
        <a:defRPr sz="2000">
          <a:solidFill>
            <a:schemeClr val="tx1"/>
          </a:solidFill>
          <a:latin typeface="Arial" panose="020B0604020202020204" pitchFamily="34" charset="0"/>
          <a:ea typeface="+mn-ea"/>
          <a:cs typeface="Arial" panose="020B0604020202020204" pitchFamily="34" charset="0"/>
        </a:defRPr>
      </a:lvl4pPr>
      <a:lvl5pPr marL="2057400" indent="-228600" algn="l" defTabSz="457200" rtl="0" eaLnBrk="1" fontAlgn="base" hangingPunct="1">
        <a:spcBef>
          <a:spcPct val="20000"/>
        </a:spcBef>
        <a:spcAft>
          <a:spcPct val="0"/>
        </a:spcAft>
        <a:buFont typeface="Wingdings" panose="05000000000000000000" pitchFamily="2" charset="2"/>
        <a:buChar char="§"/>
        <a:defRPr sz="1800" baseline="0">
          <a:solidFill>
            <a:schemeClr val="tx1"/>
          </a:solidFill>
          <a:latin typeface="Arial" panose="020B0604020202020204" pitchFamily="34" charset="0"/>
          <a:ea typeface="+mn-ea"/>
          <a:cs typeface="Arial" panose="020B0604020202020204" pitchFamily="34" charset="0"/>
        </a:defRPr>
      </a:lvl5pPr>
      <a:lvl6pPr marL="2514600" indent="-228600" algn="l" defTabSz="457200" rtl="0" eaLnBrk="1" fontAlgn="base" hangingPunct="1">
        <a:spcBef>
          <a:spcPct val="20000"/>
        </a:spcBef>
        <a:spcAft>
          <a:spcPct val="0"/>
        </a:spcAft>
        <a:buFont typeface="Arial" charset="0"/>
        <a:buChar char="»"/>
        <a:defRPr sz="2000">
          <a:solidFill>
            <a:schemeClr val="tx1"/>
          </a:solidFill>
          <a:latin typeface="+mn-lt"/>
          <a:ea typeface="+mn-ea"/>
        </a:defRPr>
      </a:lvl6pPr>
      <a:lvl7pPr marL="2971800" indent="-228600" algn="l" defTabSz="457200" rtl="0" eaLnBrk="1" fontAlgn="base" hangingPunct="1">
        <a:spcBef>
          <a:spcPct val="20000"/>
        </a:spcBef>
        <a:spcAft>
          <a:spcPct val="0"/>
        </a:spcAft>
        <a:buFont typeface="Arial" charset="0"/>
        <a:buChar char="»"/>
        <a:defRPr sz="2000">
          <a:solidFill>
            <a:schemeClr val="tx1"/>
          </a:solidFill>
          <a:latin typeface="+mn-lt"/>
          <a:ea typeface="+mn-ea"/>
        </a:defRPr>
      </a:lvl7pPr>
      <a:lvl8pPr marL="3429000" indent="-228600" algn="l" defTabSz="457200" rtl="0" eaLnBrk="1" fontAlgn="base" hangingPunct="1">
        <a:spcBef>
          <a:spcPct val="20000"/>
        </a:spcBef>
        <a:spcAft>
          <a:spcPct val="0"/>
        </a:spcAft>
        <a:buFont typeface="Arial" charset="0"/>
        <a:buChar char="»"/>
        <a:defRPr sz="2000">
          <a:solidFill>
            <a:schemeClr val="tx1"/>
          </a:solidFill>
          <a:latin typeface="+mn-lt"/>
          <a:ea typeface="+mn-ea"/>
        </a:defRPr>
      </a:lvl8pPr>
      <a:lvl9pPr marL="3886200" indent="-228600" algn="l" defTabSz="457200" rtl="0" eaLnBrk="1" fontAlgn="base" hangingPunct="1">
        <a:spcBef>
          <a:spcPct val="20000"/>
        </a:spcBef>
        <a:spcAft>
          <a:spcPct val="0"/>
        </a:spcAft>
        <a:buFont typeface="Arial" charset="0"/>
        <a:buChar char="»"/>
        <a:defRPr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6" name="Picture 15" descr="A screen shot of a computer&#10;&#10;Description generated with very high confidence">
            <a:extLst>
              <a:ext uri="{FF2B5EF4-FFF2-40B4-BE49-F238E27FC236}">
                <a16:creationId xmlns:a16="http://schemas.microsoft.com/office/drawing/2014/main" id="{FD7113F1-C7A4-4B62-AFAE-F295F151F37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4921" y="418536"/>
            <a:ext cx="2903227" cy="479032"/>
          </a:xfrm>
          <a:prstGeom prst="rect">
            <a:avLst/>
          </a:prstGeom>
        </p:spPr>
      </p:pic>
    </p:spTree>
    <p:extLst>
      <p:ext uri="{BB962C8B-B14F-4D97-AF65-F5344CB8AC3E}">
        <p14:creationId xmlns:p14="http://schemas.microsoft.com/office/powerpoint/2010/main" val="1611087496"/>
      </p:ext>
    </p:extLst>
  </p:cSld>
  <p:clrMap bg1="lt1" tx1="dk1" bg2="lt2" tx2="dk2" accent1="accent1" accent2="accent2" accent3="accent3" accent4="accent4" accent5="accent5" accent6="accent6" hlink="hlink" folHlink="folHlink"/>
  <p:sldLayoutIdLst>
    <p:sldLayoutId id="2147483663" r:id="rId1"/>
    <p:sldLayoutId id="2147483664" r:id="rId2"/>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B7FB900-79E2-4A0E-AB2A-297DAF4BBE03}"/>
              </a:ext>
            </a:extLst>
          </p:cNvPr>
          <p:cNvSpPr/>
          <p:nvPr/>
        </p:nvSpPr>
        <p:spPr>
          <a:xfrm>
            <a:off x="0" y="2825"/>
            <a:ext cx="683568" cy="6858000"/>
          </a:xfrm>
          <a:prstGeom prst="rect">
            <a:avLst/>
          </a:prstGeom>
          <a:solidFill>
            <a:srgbClr val="5127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b="0" i="0" dirty="0">
              <a:solidFill>
                <a:srgbClr val="FFFFFF"/>
              </a:solidFill>
              <a:latin typeface="Arial Regular"/>
            </a:endParaRPr>
          </a:p>
        </p:txBody>
      </p:sp>
      <p:pic>
        <p:nvPicPr>
          <p:cNvPr id="8" name="Graphic 7">
            <a:extLst>
              <a:ext uri="{FF2B5EF4-FFF2-40B4-BE49-F238E27FC236}">
                <a16:creationId xmlns:a16="http://schemas.microsoft.com/office/drawing/2014/main" id="{377C2E88-1677-40E0-825B-29082C5EB068}"/>
              </a:ext>
            </a:extLst>
          </p:cNvPr>
          <p:cNvPicPr>
            <a:picLocks noChangeAspect="1"/>
          </p:cNvPicPr>
          <p:nvPr/>
        </p:nvPicPr>
        <p:blipFill>
          <a:blip r:embed="rId10" cstate="screen">
            <a:extLst>
              <a:ext uri="{28A0092B-C50C-407E-A947-70E740481C1C}">
                <a14:useLocalDpi xmlns:a14="http://schemas.microsoft.com/office/drawing/2010/main"/>
              </a:ext>
              <a:ext uri="{96DAC541-7B7A-43D3-8B79-37D633B846F1}">
                <asvg:svgBlip xmlns:asvg="http://schemas.microsoft.com/office/drawing/2016/SVG/main" r:embed="rId11"/>
              </a:ext>
            </a:extLst>
          </a:blip>
          <a:stretch>
            <a:fillRect/>
          </a:stretch>
        </p:blipFill>
        <p:spPr>
          <a:xfrm>
            <a:off x="125760" y="274638"/>
            <a:ext cx="432048" cy="351756"/>
          </a:xfrm>
          <a:prstGeom prst="rect">
            <a:avLst/>
          </a:prstGeom>
        </p:spPr>
      </p:pic>
      <p:sp>
        <p:nvSpPr>
          <p:cNvPr id="6" name="Slide Number Placeholder 5">
            <a:extLst>
              <a:ext uri="{FF2B5EF4-FFF2-40B4-BE49-F238E27FC236}">
                <a16:creationId xmlns:a16="http://schemas.microsoft.com/office/drawing/2014/main" id="{A24FEF1A-836B-4924-9592-831FC95F78AD}"/>
              </a:ext>
            </a:extLst>
          </p:cNvPr>
          <p:cNvSpPr>
            <a:spLocks noGrp="1"/>
          </p:cNvSpPr>
          <p:nvPr>
            <p:ph type="sldNum" sz="quarter" idx="4"/>
          </p:nvPr>
        </p:nvSpPr>
        <p:spPr>
          <a:xfrm>
            <a:off x="105744" y="6356351"/>
            <a:ext cx="410547" cy="365125"/>
          </a:xfrm>
          <a:prstGeom prst="rect">
            <a:avLst/>
          </a:prstGeom>
        </p:spPr>
        <p:txBody>
          <a:bodyPr vert="horz" lIns="91440" tIns="45720" rIns="91440" bIns="45720" rtlCol="0" anchor="ctr"/>
          <a:lstStyle>
            <a:lvl1pPr algn="r">
              <a:defRPr sz="900">
                <a:solidFill>
                  <a:schemeClr val="bg1"/>
                </a:solidFill>
              </a:defRPr>
            </a:lvl1pPr>
          </a:lstStyle>
          <a:p>
            <a:fld id="{F7A723A4-B207-4971-A884-C6351F186E8C}" type="slidenum">
              <a:rPr lang="en-GB" smtClean="0"/>
              <a:pPr/>
              <a:t>‹#›</a:t>
            </a:fld>
            <a:endParaRPr lang="en-GB" dirty="0"/>
          </a:p>
        </p:txBody>
      </p:sp>
    </p:spTree>
    <p:extLst>
      <p:ext uri="{BB962C8B-B14F-4D97-AF65-F5344CB8AC3E}">
        <p14:creationId xmlns:p14="http://schemas.microsoft.com/office/powerpoint/2010/main" val="1200301329"/>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slide" Target="slide3.xml"/><Relationship Id="rId4" Type="http://schemas.openxmlformats.org/officeDocument/2006/relationships/image" Target="../media/image9.emf"/></Relationships>
</file>

<file path=ppt/slides/_rels/slide5.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slide" Target="slide3.xml"/><Relationship Id="rId4" Type="http://schemas.openxmlformats.org/officeDocument/2006/relationships/image" Target="../media/image10.emf"/></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instituteforapprenticeships.org/apprenticeship-standards/embedded-electronic-systems-design-and-development-engineer-(degree)-v1-0" TargetMode="Externa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4.tmp"/><Relationship Id="rId7" Type="http://schemas.openxmlformats.org/officeDocument/2006/relationships/diagramColors" Target="../diagrams/colors2.xml"/><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Th_y7R9eJI8" TargetMode="External"/><Relationship Id="rId2" Type="http://schemas.openxmlformats.org/officeDocument/2006/relationships/image" Target="../media/image16.emf"/><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9DD32CC-273B-4E32-BA3F-44C6282B8E59}"/>
              </a:ext>
            </a:extLst>
          </p:cNvPr>
          <p:cNvSpPr>
            <a:spLocks noGrp="1"/>
          </p:cNvSpPr>
          <p:nvPr>
            <p:ph type="body" sz="quarter" idx="12"/>
          </p:nvPr>
        </p:nvSpPr>
        <p:spPr/>
        <p:txBody>
          <a:bodyPr/>
          <a:lstStyle/>
          <a:p>
            <a:r>
              <a:rPr lang="en-GB" b="1" dirty="0"/>
              <a:t>Embedded Electronic Systems Design and Development Engineer Degree Apprenticeship</a:t>
            </a:r>
          </a:p>
          <a:p>
            <a:endParaRPr lang="en-GB" dirty="0"/>
          </a:p>
        </p:txBody>
      </p:sp>
      <p:sp>
        <p:nvSpPr>
          <p:cNvPr id="5" name="Text Placeholder 4">
            <a:extLst>
              <a:ext uri="{FF2B5EF4-FFF2-40B4-BE49-F238E27FC236}">
                <a16:creationId xmlns:a16="http://schemas.microsoft.com/office/drawing/2014/main" id="{4482581E-F60B-4712-AEB1-2B416D060FBF}"/>
              </a:ext>
            </a:extLst>
          </p:cNvPr>
          <p:cNvSpPr>
            <a:spLocks noGrp="1"/>
          </p:cNvSpPr>
          <p:nvPr>
            <p:ph type="body" sz="quarter" idx="13"/>
          </p:nvPr>
        </p:nvSpPr>
        <p:spPr/>
        <p:txBody>
          <a:bodyPr/>
          <a:lstStyle/>
          <a:p>
            <a:r>
              <a:rPr lang="en-GB" dirty="0"/>
              <a:t>IET End Point Assessment </a:t>
            </a:r>
          </a:p>
          <a:p>
            <a:r>
              <a:rPr lang="en-GB"/>
              <a:t>Briefing - 2022</a:t>
            </a:r>
            <a:endParaRPr lang="en-GB" dirty="0"/>
          </a:p>
          <a:p>
            <a:endParaRPr lang="en-GB" dirty="0"/>
          </a:p>
        </p:txBody>
      </p:sp>
    </p:spTree>
    <p:extLst>
      <p:ext uri="{BB962C8B-B14F-4D97-AF65-F5344CB8AC3E}">
        <p14:creationId xmlns:p14="http://schemas.microsoft.com/office/powerpoint/2010/main" val="24443228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4"/>
          </p:nvPr>
        </p:nvSpPr>
        <p:spPr/>
        <p:txBody>
          <a:bodyPr/>
          <a:lstStyle/>
          <a:p>
            <a:pPr>
              <a:defRPr/>
            </a:pPr>
            <a:fld id="{92185B65-240A-465E-998D-9B43C073AEB9}" type="slidenum">
              <a:rPr lang="en-GB" smtClean="0">
                <a:solidFill>
                  <a:srgbClr val="000000"/>
                </a:solidFill>
              </a:rPr>
              <a:pPr>
                <a:defRPr/>
              </a:pPr>
              <a:t>2</a:t>
            </a:fld>
            <a:endParaRPr lang="en-GB" dirty="0">
              <a:solidFill>
                <a:srgbClr val="000000"/>
              </a:solidFill>
            </a:endParaRPr>
          </a:p>
        </p:txBody>
      </p:sp>
      <p:sp>
        <p:nvSpPr>
          <p:cNvPr id="3" name="Rectangle 2"/>
          <p:cNvSpPr/>
          <p:nvPr/>
        </p:nvSpPr>
        <p:spPr>
          <a:xfrm>
            <a:off x="263352" y="1484784"/>
            <a:ext cx="11017224" cy="4801314"/>
          </a:xfrm>
          <a:prstGeom prst="rect">
            <a:avLst/>
          </a:prstGeom>
        </p:spPr>
        <p:txBody>
          <a:bodyPr wrap="square">
            <a:spAutoFit/>
          </a:bodyPr>
          <a:lstStyle/>
          <a:p>
            <a:r>
              <a:rPr lang="en-GB" dirty="0"/>
              <a:t>All apprentices must take an independent assessment at the end of their training to confirm that they have achieved occupational competence. Rigorous, robust and independent end-point assessment (EPA) is essential to give employers confidence that apprentices completing an apprenticeship standard can actually perform in the occupation they have been trained in and can demonstrate the duties, and knowledge, skills and behaviours (KSBs) set out in the occupational standard.</a:t>
            </a:r>
          </a:p>
          <a:p>
            <a:endParaRPr lang="en-GB" dirty="0"/>
          </a:p>
          <a:p>
            <a:pPr algn="r"/>
            <a:r>
              <a:rPr lang="en-GB" dirty="0"/>
              <a:t>Institute for Apprenticeships</a:t>
            </a:r>
          </a:p>
          <a:p>
            <a:pPr algn="r"/>
            <a:endParaRPr lang="en-GB" dirty="0"/>
          </a:p>
          <a:p>
            <a:pPr algn="r"/>
            <a:endParaRPr lang="en-GB" dirty="0"/>
          </a:p>
          <a:p>
            <a:pPr marL="285750" indent="-285750">
              <a:buFont typeface="Arial" panose="020B0604020202020204" pitchFamily="34" charset="0"/>
              <a:buChar char="•"/>
            </a:pPr>
            <a:r>
              <a:rPr lang="en-GB" b="1" dirty="0"/>
              <a:t>This ‘end point’ assessment is now a compulsory part of all apprenticeships in England.</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This is an independent assessment of your capability to carry out the job role effectively and safely.</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Your employer will not have put you forward for the End Point Assessment stage unless they consider you ready.</a:t>
            </a:r>
          </a:p>
          <a:p>
            <a:pPr algn="r"/>
            <a:endParaRPr lang="en-GB" dirty="0"/>
          </a:p>
        </p:txBody>
      </p:sp>
    </p:spTree>
    <p:extLst>
      <p:ext uri="{BB962C8B-B14F-4D97-AF65-F5344CB8AC3E}">
        <p14:creationId xmlns:p14="http://schemas.microsoft.com/office/powerpoint/2010/main" val="170437353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fade">
                                      <p:cBhvr>
                                        <p:cTn id="7" dur="500"/>
                                        <p:tgtEl>
                                          <p:spTgt spid="3">
                                            <p:txEl>
                                              <p:pRg st="5" end="5"/>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7" end="7"/>
                                            </p:txEl>
                                          </p:spTgt>
                                        </p:tgtEl>
                                        <p:attrNameLst>
                                          <p:attrName>style.visibility</p:attrName>
                                        </p:attrNameLst>
                                      </p:cBhvr>
                                      <p:to>
                                        <p:strVal val="visible"/>
                                      </p:to>
                                    </p:set>
                                    <p:animEffect transition="in" filter="fade">
                                      <p:cBhvr>
                                        <p:cTn id="10" dur="500"/>
                                        <p:tgtEl>
                                          <p:spTgt spid="3">
                                            <p:txEl>
                                              <p:pRg st="7" end="7"/>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Effect transition="in" filter="fade">
                                      <p:cBhvr>
                                        <p:cTn id="13"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F627424-04B0-44D9-96B8-2F51D0065202}"/>
              </a:ext>
            </a:extLst>
          </p:cNvPr>
          <p:cNvSpPr>
            <a:spLocks noGrp="1"/>
          </p:cNvSpPr>
          <p:nvPr>
            <p:ph sz="quarter" idx="14"/>
          </p:nvPr>
        </p:nvSpPr>
        <p:spPr/>
        <p:txBody>
          <a:bodyPr/>
          <a:lstStyle/>
          <a:p>
            <a:r>
              <a:rPr lang="en-GB" dirty="0"/>
              <a:t>Overview</a:t>
            </a:r>
          </a:p>
        </p:txBody>
      </p:sp>
      <p:graphicFrame>
        <p:nvGraphicFramePr>
          <p:cNvPr id="8" name="Content Placeholder 7">
            <a:extLst>
              <a:ext uri="{FF2B5EF4-FFF2-40B4-BE49-F238E27FC236}">
                <a16:creationId xmlns:a16="http://schemas.microsoft.com/office/drawing/2014/main" id="{5B9AEEA0-BF98-4D1B-91BF-956CF0F2C9A3}"/>
              </a:ext>
            </a:extLst>
          </p:cNvPr>
          <p:cNvGraphicFramePr>
            <a:graphicFrameLocks noGrp="1"/>
          </p:cNvGraphicFramePr>
          <p:nvPr>
            <p:ph idx="13"/>
            <p:extLst>
              <p:ext uri="{D42A27DB-BD31-4B8C-83A1-F6EECF244321}">
                <p14:modId xmlns:p14="http://schemas.microsoft.com/office/powerpoint/2010/main" val="2171821678"/>
              </p:ext>
            </p:extLst>
          </p:nvPr>
        </p:nvGraphicFramePr>
        <p:xfrm>
          <a:off x="838200" y="1017588"/>
          <a:ext cx="11133138" cy="5159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554541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D94A8-8B83-434C-B673-8F9736776848}"/>
              </a:ext>
            </a:extLst>
          </p:cNvPr>
          <p:cNvSpPr>
            <a:spLocks noGrp="1"/>
          </p:cNvSpPr>
          <p:nvPr>
            <p:ph type="title"/>
          </p:nvPr>
        </p:nvSpPr>
        <p:spPr/>
        <p:txBody>
          <a:bodyPr/>
          <a:lstStyle/>
          <a:p>
            <a:r>
              <a:rPr lang="en-GB" dirty="0"/>
              <a:t>Employer Sign Off</a:t>
            </a:r>
          </a:p>
        </p:txBody>
      </p:sp>
      <p:sp>
        <p:nvSpPr>
          <p:cNvPr id="3" name="Content Placeholder 2">
            <a:extLst>
              <a:ext uri="{FF2B5EF4-FFF2-40B4-BE49-F238E27FC236}">
                <a16:creationId xmlns:a16="http://schemas.microsoft.com/office/drawing/2014/main" id="{3F9966C7-0692-4C84-85AD-F319309E2786}"/>
              </a:ext>
            </a:extLst>
          </p:cNvPr>
          <p:cNvSpPr>
            <a:spLocks noGrp="1"/>
          </p:cNvSpPr>
          <p:nvPr>
            <p:ph idx="1"/>
          </p:nvPr>
        </p:nvSpPr>
        <p:spPr/>
        <p:txBody>
          <a:bodyPr/>
          <a:lstStyle/>
          <a:p>
            <a:endParaRPr lang="en-GB" dirty="0"/>
          </a:p>
        </p:txBody>
      </p:sp>
      <p:graphicFrame>
        <p:nvGraphicFramePr>
          <p:cNvPr id="4" name="Object 3">
            <a:extLst>
              <a:ext uri="{FF2B5EF4-FFF2-40B4-BE49-F238E27FC236}">
                <a16:creationId xmlns:a16="http://schemas.microsoft.com/office/drawing/2014/main" id="{D0407E22-9770-4AF5-BA47-227C2C73C914}"/>
              </a:ext>
            </a:extLst>
          </p:cNvPr>
          <p:cNvGraphicFramePr>
            <a:graphicFrameLocks noChangeAspect="1"/>
          </p:cNvGraphicFramePr>
          <p:nvPr>
            <p:extLst>
              <p:ext uri="{D42A27DB-BD31-4B8C-83A1-F6EECF244321}">
                <p14:modId xmlns:p14="http://schemas.microsoft.com/office/powerpoint/2010/main" val="3245901553"/>
              </p:ext>
            </p:extLst>
          </p:nvPr>
        </p:nvGraphicFramePr>
        <p:xfrm>
          <a:off x="3812400" y="0"/>
          <a:ext cx="5184576" cy="7336219"/>
        </p:xfrm>
        <a:graphic>
          <a:graphicData uri="http://schemas.openxmlformats.org/presentationml/2006/ole">
            <mc:AlternateContent xmlns:mc="http://schemas.openxmlformats.org/markup-compatibility/2006">
              <mc:Choice xmlns:v="urn:schemas-microsoft-com:vml" Requires="v">
                <p:oleObj name="Acrobat Document" r:id="rId3" imgW="5666922" imgH="8019819" progId="Acrobat.Document.DC">
                  <p:embed/>
                </p:oleObj>
              </mc:Choice>
              <mc:Fallback>
                <p:oleObj name="Acrobat Document" r:id="rId3" imgW="5666922" imgH="8019819" progId="Acrobat.Document.DC">
                  <p:embed/>
                  <p:pic>
                    <p:nvPicPr>
                      <p:cNvPr id="4" name="Object 3">
                        <a:extLst>
                          <a:ext uri="{FF2B5EF4-FFF2-40B4-BE49-F238E27FC236}">
                            <a16:creationId xmlns:a16="http://schemas.microsoft.com/office/drawing/2014/main" id="{D0407E22-9770-4AF5-BA47-227C2C73C914}"/>
                          </a:ext>
                        </a:extLst>
                      </p:cNvPr>
                      <p:cNvPicPr/>
                      <p:nvPr/>
                    </p:nvPicPr>
                    <p:blipFill>
                      <a:blip r:embed="rId4"/>
                      <a:stretch>
                        <a:fillRect/>
                      </a:stretch>
                    </p:blipFill>
                    <p:spPr>
                      <a:xfrm>
                        <a:off x="3812400" y="0"/>
                        <a:ext cx="5184576" cy="7336219"/>
                      </a:xfrm>
                      <a:prstGeom prst="rect">
                        <a:avLst/>
                      </a:prstGeom>
                    </p:spPr>
                  </p:pic>
                </p:oleObj>
              </mc:Fallback>
            </mc:AlternateContent>
          </a:graphicData>
        </a:graphic>
      </p:graphicFrame>
      <p:sp>
        <p:nvSpPr>
          <p:cNvPr id="5" name="Action Button: Return 4">
            <a:hlinkClick r:id="rId5" action="ppaction://hlinksldjump" highlightClick="1"/>
            <a:extLst>
              <a:ext uri="{FF2B5EF4-FFF2-40B4-BE49-F238E27FC236}">
                <a16:creationId xmlns:a16="http://schemas.microsoft.com/office/drawing/2014/main" id="{C62782C6-AE60-42ED-B679-929534CDD9D6}"/>
              </a:ext>
            </a:extLst>
          </p:cNvPr>
          <p:cNvSpPr/>
          <p:nvPr/>
        </p:nvSpPr>
        <p:spPr>
          <a:xfrm>
            <a:off x="11064552" y="5517232"/>
            <a:ext cx="648072" cy="336565"/>
          </a:xfrm>
          <a:prstGeom prst="actionButtonReturn">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442007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188BD-0E55-43C6-9967-10CFE0744EC2}"/>
              </a:ext>
            </a:extLst>
          </p:cNvPr>
          <p:cNvSpPr>
            <a:spLocks noGrp="1"/>
          </p:cNvSpPr>
          <p:nvPr>
            <p:ph type="title"/>
          </p:nvPr>
        </p:nvSpPr>
        <p:spPr/>
        <p:txBody>
          <a:bodyPr/>
          <a:lstStyle/>
          <a:p>
            <a:r>
              <a:rPr lang="en-GB" dirty="0"/>
              <a:t>Consent</a:t>
            </a:r>
          </a:p>
        </p:txBody>
      </p:sp>
      <p:sp>
        <p:nvSpPr>
          <p:cNvPr id="3" name="Content Placeholder 2">
            <a:extLst>
              <a:ext uri="{FF2B5EF4-FFF2-40B4-BE49-F238E27FC236}">
                <a16:creationId xmlns:a16="http://schemas.microsoft.com/office/drawing/2014/main" id="{96E111EE-5D15-4F0F-8100-A2B6759032C4}"/>
              </a:ext>
            </a:extLst>
          </p:cNvPr>
          <p:cNvSpPr>
            <a:spLocks noGrp="1"/>
          </p:cNvSpPr>
          <p:nvPr>
            <p:ph idx="1"/>
          </p:nvPr>
        </p:nvSpPr>
        <p:spPr/>
        <p:txBody>
          <a:bodyPr/>
          <a:lstStyle/>
          <a:p>
            <a:endParaRPr lang="en-GB" dirty="0"/>
          </a:p>
        </p:txBody>
      </p:sp>
      <p:graphicFrame>
        <p:nvGraphicFramePr>
          <p:cNvPr id="4" name="Object 3">
            <a:extLst>
              <a:ext uri="{FF2B5EF4-FFF2-40B4-BE49-F238E27FC236}">
                <a16:creationId xmlns:a16="http://schemas.microsoft.com/office/drawing/2014/main" id="{26CA6752-4F23-4083-869C-FA24B8421590}"/>
              </a:ext>
            </a:extLst>
          </p:cNvPr>
          <p:cNvGraphicFramePr>
            <a:graphicFrameLocks noChangeAspect="1"/>
          </p:cNvGraphicFramePr>
          <p:nvPr>
            <p:extLst>
              <p:ext uri="{D42A27DB-BD31-4B8C-83A1-F6EECF244321}">
                <p14:modId xmlns:p14="http://schemas.microsoft.com/office/powerpoint/2010/main" val="4103457367"/>
              </p:ext>
            </p:extLst>
          </p:nvPr>
        </p:nvGraphicFramePr>
        <p:xfrm>
          <a:off x="4223792" y="260648"/>
          <a:ext cx="4896544" cy="6928651"/>
        </p:xfrm>
        <a:graphic>
          <a:graphicData uri="http://schemas.openxmlformats.org/presentationml/2006/ole">
            <mc:AlternateContent xmlns:mc="http://schemas.openxmlformats.org/markup-compatibility/2006">
              <mc:Choice xmlns:v="urn:schemas-microsoft-com:vml" Requires="v">
                <p:oleObj name="Acrobat Document" r:id="rId3" imgW="5666922" imgH="8019819" progId="Acrobat.Document.DC">
                  <p:embed/>
                </p:oleObj>
              </mc:Choice>
              <mc:Fallback>
                <p:oleObj name="Acrobat Document" r:id="rId3" imgW="5666922" imgH="8019819" progId="Acrobat.Document.DC">
                  <p:embed/>
                  <p:pic>
                    <p:nvPicPr>
                      <p:cNvPr id="4" name="Object 3">
                        <a:extLst>
                          <a:ext uri="{FF2B5EF4-FFF2-40B4-BE49-F238E27FC236}">
                            <a16:creationId xmlns:a16="http://schemas.microsoft.com/office/drawing/2014/main" id="{26CA6752-4F23-4083-869C-FA24B8421590}"/>
                          </a:ext>
                        </a:extLst>
                      </p:cNvPr>
                      <p:cNvPicPr/>
                      <p:nvPr/>
                    </p:nvPicPr>
                    <p:blipFill>
                      <a:blip r:embed="rId4"/>
                      <a:stretch>
                        <a:fillRect/>
                      </a:stretch>
                    </p:blipFill>
                    <p:spPr>
                      <a:xfrm>
                        <a:off x="4223792" y="260648"/>
                        <a:ext cx="4896544" cy="6928651"/>
                      </a:xfrm>
                      <a:prstGeom prst="rect">
                        <a:avLst/>
                      </a:prstGeom>
                    </p:spPr>
                  </p:pic>
                </p:oleObj>
              </mc:Fallback>
            </mc:AlternateContent>
          </a:graphicData>
        </a:graphic>
      </p:graphicFrame>
      <p:sp>
        <p:nvSpPr>
          <p:cNvPr id="6" name="Action Button: Return 5">
            <a:hlinkClick r:id="rId5" action="ppaction://hlinksldjump" highlightClick="1"/>
            <a:extLst>
              <a:ext uri="{FF2B5EF4-FFF2-40B4-BE49-F238E27FC236}">
                <a16:creationId xmlns:a16="http://schemas.microsoft.com/office/drawing/2014/main" id="{E47BB4D1-C0FF-47DB-B833-96A5BB4D5C12}"/>
              </a:ext>
            </a:extLst>
          </p:cNvPr>
          <p:cNvSpPr/>
          <p:nvPr/>
        </p:nvSpPr>
        <p:spPr>
          <a:xfrm>
            <a:off x="11064552" y="5517232"/>
            <a:ext cx="648072" cy="336565"/>
          </a:xfrm>
          <a:prstGeom prst="actionButtonReturn">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0506257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3"/>
          </p:nvPr>
        </p:nvSpPr>
        <p:spPr>
          <a:xfrm>
            <a:off x="838201" y="1017037"/>
            <a:ext cx="4897759" cy="5159926"/>
          </a:xfrm>
        </p:spPr>
        <p:txBody>
          <a:bodyPr/>
          <a:lstStyle/>
          <a:p>
            <a:r>
              <a:rPr lang="en-GB" sz="1600" dirty="0"/>
              <a:t>Extract from the Apprenticeship Standard:</a:t>
            </a:r>
          </a:p>
          <a:p>
            <a:endParaRPr lang="en-GB" sz="1600" dirty="0"/>
          </a:p>
          <a:p>
            <a:r>
              <a:rPr lang="en-GB" sz="1600" dirty="0"/>
              <a:t>‘</a:t>
            </a:r>
            <a:r>
              <a:rPr lang="en-GB" sz="1600" i="1" dirty="0"/>
              <a:t>The role of the Embedded Electronic Systems Design and Development Engineer is to apply their knowledge of electronics and of embedded software to the design of circuits or devices that provide a useful function, that are capable of being manufactured at a competitive cost,</a:t>
            </a:r>
          </a:p>
          <a:p>
            <a:r>
              <a:rPr lang="en-GB" sz="1600" i="1" dirty="0"/>
              <a:t>and that are reliable and safe in use. This involves the use of the engineer’s knowledge of electronics and electronic principles, married to an expertise in the end use of the final product. In electronics this end use can cover a wide spectrum</a:t>
            </a:r>
            <a:r>
              <a:rPr lang="en-GB" sz="1600" dirty="0"/>
              <a:t>.’</a:t>
            </a:r>
          </a:p>
          <a:p>
            <a:endParaRPr lang="en-GB" sz="1600" dirty="0"/>
          </a:p>
          <a:p>
            <a:endParaRPr lang="en-GB" sz="1600" dirty="0"/>
          </a:p>
          <a:p>
            <a:r>
              <a:rPr lang="en-GB" sz="1600" dirty="0">
                <a:hlinkClick r:id="rId2"/>
              </a:rPr>
              <a:t>https://www.instituteforapprenticeships.org/apprenticeship-standards/embedded-electronic-systems-design-and-development-engineer-(degree)-v1-0</a:t>
            </a:r>
            <a:endParaRPr lang="en-GB" sz="1600" dirty="0"/>
          </a:p>
        </p:txBody>
      </p:sp>
      <p:sp>
        <p:nvSpPr>
          <p:cNvPr id="3" name="Content Placeholder 2"/>
          <p:cNvSpPr>
            <a:spLocks noGrp="1"/>
          </p:cNvSpPr>
          <p:nvPr>
            <p:ph sz="quarter" idx="14"/>
          </p:nvPr>
        </p:nvSpPr>
        <p:spPr/>
        <p:txBody>
          <a:bodyPr/>
          <a:lstStyle/>
          <a:p>
            <a:pPr algn="ctr"/>
            <a:r>
              <a:rPr lang="en-GB" dirty="0"/>
              <a:t>Standard</a:t>
            </a:r>
          </a:p>
        </p:txBody>
      </p:sp>
      <p:pic>
        <p:nvPicPr>
          <p:cNvPr id="4" name="Picture 3"/>
          <p:cNvPicPr>
            <a:picLocks noChangeAspect="1"/>
          </p:cNvPicPr>
          <p:nvPr/>
        </p:nvPicPr>
        <p:blipFill>
          <a:blip r:embed="rId3"/>
          <a:stretch>
            <a:fillRect/>
          </a:stretch>
        </p:blipFill>
        <p:spPr>
          <a:xfrm>
            <a:off x="6038019" y="1268760"/>
            <a:ext cx="5586647" cy="4248472"/>
          </a:xfrm>
          <a:prstGeom prst="rect">
            <a:avLst/>
          </a:prstGeom>
        </p:spPr>
      </p:pic>
    </p:spTree>
    <p:extLst>
      <p:ext uri="{BB962C8B-B14F-4D97-AF65-F5344CB8AC3E}">
        <p14:creationId xmlns:p14="http://schemas.microsoft.com/office/powerpoint/2010/main" val="177727451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4B5B5-3ECE-4B33-A9D2-01B76897DB13}"/>
              </a:ext>
            </a:extLst>
          </p:cNvPr>
          <p:cNvSpPr>
            <a:spLocks noGrp="1"/>
          </p:cNvSpPr>
          <p:nvPr>
            <p:ph type="title"/>
          </p:nvPr>
        </p:nvSpPr>
        <p:spPr/>
        <p:txBody>
          <a:bodyPr/>
          <a:lstStyle/>
          <a:p>
            <a:r>
              <a:rPr lang="en-GB" dirty="0"/>
              <a:t>KSBs - Knowledge</a:t>
            </a:r>
          </a:p>
        </p:txBody>
      </p:sp>
      <p:graphicFrame>
        <p:nvGraphicFramePr>
          <p:cNvPr id="4" name="Table 4">
            <a:extLst>
              <a:ext uri="{FF2B5EF4-FFF2-40B4-BE49-F238E27FC236}">
                <a16:creationId xmlns:a16="http://schemas.microsoft.com/office/drawing/2014/main" id="{77026F64-C4F5-43C2-BF99-6C98DE3FD10D}"/>
              </a:ext>
            </a:extLst>
          </p:cNvPr>
          <p:cNvGraphicFramePr>
            <a:graphicFrameLocks noGrp="1"/>
          </p:cNvGraphicFramePr>
          <p:nvPr>
            <p:ph idx="1"/>
            <p:extLst>
              <p:ext uri="{D42A27DB-BD31-4B8C-83A1-F6EECF244321}">
                <p14:modId xmlns:p14="http://schemas.microsoft.com/office/powerpoint/2010/main" val="4222885967"/>
              </p:ext>
            </p:extLst>
          </p:nvPr>
        </p:nvGraphicFramePr>
        <p:xfrm>
          <a:off x="828000" y="828000"/>
          <a:ext cx="11132975" cy="3448032"/>
        </p:xfrm>
        <a:graphic>
          <a:graphicData uri="http://schemas.openxmlformats.org/drawingml/2006/table">
            <a:tbl>
              <a:tblPr firstRow="1" bandRow="1">
                <a:tableStyleId>{5C22544A-7EE6-4342-B048-85BDC9FD1C3A}</a:tableStyleId>
              </a:tblPr>
              <a:tblGrid>
                <a:gridCol w="458747">
                  <a:extLst>
                    <a:ext uri="{9D8B030D-6E8A-4147-A177-3AD203B41FA5}">
                      <a16:colId xmlns:a16="http://schemas.microsoft.com/office/drawing/2014/main" val="1334402615"/>
                    </a:ext>
                  </a:extLst>
                </a:gridCol>
                <a:gridCol w="1524865">
                  <a:extLst>
                    <a:ext uri="{9D8B030D-6E8A-4147-A177-3AD203B41FA5}">
                      <a16:colId xmlns:a16="http://schemas.microsoft.com/office/drawing/2014/main" val="4023774712"/>
                    </a:ext>
                  </a:extLst>
                </a:gridCol>
                <a:gridCol w="7929471">
                  <a:extLst>
                    <a:ext uri="{9D8B030D-6E8A-4147-A177-3AD203B41FA5}">
                      <a16:colId xmlns:a16="http://schemas.microsoft.com/office/drawing/2014/main" val="3617304429"/>
                    </a:ext>
                  </a:extLst>
                </a:gridCol>
                <a:gridCol w="1219892">
                  <a:extLst>
                    <a:ext uri="{9D8B030D-6E8A-4147-A177-3AD203B41FA5}">
                      <a16:colId xmlns:a16="http://schemas.microsoft.com/office/drawing/2014/main" val="776702896"/>
                    </a:ext>
                  </a:extLst>
                </a:gridCol>
              </a:tblGrid>
              <a:tr h="370840">
                <a:tc>
                  <a:txBody>
                    <a:bodyPr/>
                    <a:lstStyle/>
                    <a:p>
                      <a:pPr algn="ctr" fontAlgn="ctr">
                        <a:spcAft>
                          <a:spcPts val="0"/>
                        </a:spcAft>
                      </a:pPr>
                      <a:r>
                        <a:rPr lang="en-GB" sz="1600" kern="1200" dirty="0">
                          <a:solidFill>
                            <a:srgbClr val="000000"/>
                          </a:solidFill>
                          <a:effectLst/>
                          <a:latin typeface="Calibri"/>
                          <a:ea typeface="MS PGothic"/>
                          <a:cs typeface="Arial"/>
                        </a:rPr>
                        <a:t>Ref</a:t>
                      </a:r>
                      <a:endParaRPr lang="en-GB" sz="1600" dirty="0">
                        <a:effectLst/>
                        <a:latin typeface="Arial"/>
                        <a:ea typeface="Times New Roman"/>
                        <a:cs typeface="Times New Roman"/>
                      </a:endParaRPr>
                    </a:p>
                  </a:txBody>
                  <a:tcPr marL="8252" marR="8252" marT="8252" marB="0" anchor="ctr"/>
                </a:tc>
                <a:tc>
                  <a:txBody>
                    <a:bodyPr/>
                    <a:lstStyle/>
                    <a:p>
                      <a:pPr algn="ctr" fontAlgn="ctr">
                        <a:spcAft>
                          <a:spcPts val="0"/>
                        </a:spcAft>
                      </a:pPr>
                      <a:r>
                        <a:rPr lang="en-GB" sz="1600" kern="1200" dirty="0">
                          <a:solidFill>
                            <a:srgbClr val="000000"/>
                          </a:solidFill>
                          <a:effectLst/>
                          <a:latin typeface="Calibri"/>
                          <a:ea typeface="MS PGothic"/>
                          <a:cs typeface="Arial"/>
                        </a:rPr>
                        <a:t>Knowledge</a:t>
                      </a:r>
                      <a:endParaRPr lang="en-GB" sz="1600" dirty="0">
                        <a:effectLst/>
                        <a:latin typeface="Arial"/>
                        <a:ea typeface="Times New Roman"/>
                        <a:cs typeface="Times New Roman"/>
                      </a:endParaRPr>
                    </a:p>
                  </a:txBody>
                  <a:tcPr marL="8252" marR="8252" marT="8252" marB="0" anchor="ctr"/>
                </a:tc>
                <a:tc>
                  <a:txBody>
                    <a:bodyPr/>
                    <a:lstStyle/>
                    <a:p>
                      <a:pPr algn="l" fontAlgn="ctr">
                        <a:spcAft>
                          <a:spcPts val="0"/>
                        </a:spcAft>
                      </a:pPr>
                      <a:r>
                        <a:rPr lang="en-GB" sz="1600" kern="1200" dirty="0">
                          <a:solidFill>
                            <a:srgbClr val="000000"/>
                          </a:solidFill>
                          <a:effectLst/>
                          <a:latin typeface="Calibri"/>
                          <a:ea typeface="MS PGothic"/>
                          <a:cs typeface="Arial"/>
                        </a:rPr>
                        <a:t>What is Required</a:t>
                      </a:r>
                      <a:endParaRPr lang="en-GB" sz="1600" dirty="0">
                        <a:effectLst/>
                        <a:latin typeface="Arial"/>
                        <a:ea typeface="Times New Roman"/>
                        <a:cs typeface="Times New Roman"/>
                      </a:endParaRPr>
                    </a:p>
                  </a:txBody>
                  <a:tcPr marL="8252" marR="8252" marT="8252" marB="0" anchor="ctr"/>
                </a:tc>
                <a:tc>
                  <a:txBody>
                    <a:bodyPr/>
                    <a:lstStyle/>
                    <a:p>
                      <a:pPr algn="ctr" fontAlgn="ctr">
                        <a:spcAft>
                          <a:spcPts val="0"/>
                        </a:spcAft>
                      </a:pPr>
                      <a:r>
                        <a:rPr lang="en-GB" sz="1600" kern="1200" dirty="0">
                          <a:solidFill>
                            <a:srgbClr val="000000"/>
                          </a:solidFill>
                          <a:effectLst/>
                          <a:latin typeface="Calibri"/>
                          <a:ea typeface="MS PGothic"/>
                          <a:cs typeface="Arial"/>
                        </a:rPr>
                        <a:t>Assessment Methods</a:t>
                      </a:r>
                      <a:endParaRPr lang="en-GB" sz="1600" dirty="0">
                        <a:effectLst/>
                        <a:latin typeface="Arial"/>
                        <a:ea typeface="Times New Roman"/>
                        <a:cs typeface="Times New Roman"/>
                      </a:endParaRPr>
                    </a:p>
                  </a:txBody>
                  <a:tcPr marL="8252" marR="8252" marT="8252" marB="0" anchor="ctr"/>
                </a:tc>
                <a:extLst>
                  <a:ext uri="{0D108BD9-81ED-4DB2-BD59-A6C34878D82A}">
                    <a16:rowId xmlns:a16="http://schemas.microsoft.com/office/drawing/2014/main" val="1892343624"/>
                  </a:ext>
                </a:extLst>
              </a:tr>
              <a:tr h="370840">
                <a:tc>
                  <a:txBody>
                    <a:bodyPr/>
                    <a:lstStyle/>
                    <a:p>
                      <a:pPr algn="ctr" fontAlgn="ctr">
                        <a:lnSpc>
                          <a:spcPts val="1620"/>
                        </a:lnSpc>
                        <a:spcAft>
                          <a:spcPts val="0"/>
                        </a:spcAft>
                      </a:pPr>
                      <a:r>
                        <a:rPr lang="en-GB" sz="1600" kern="1200">
                          <a:solidFill>
                            <a:srgbClr val="000000"/>
                          </a:solidFill>
                          <a:effectLst/>
                          <a:latin typeface="Calibri"/>
                          <a:ea typeface="MS PGothic"/>
                          <a:cs typeface="Arial"/>
                        </a:rPr>
                        <a:t>K1</a:t>
                      </a:r>
                      <a:endParaRPr lang="en-GB" sz="1600">
                        <a:effectLst/>
                        <a:latin typeface="Arial"/>
                        <a:ea typeface="Times New Roman"/>
                        <a:cs typeface="Times New Roman"/>
                      </a:endParaRPr>
                    </a:p>
                  </a:txBody>
                  <a:tcPr marL="8252" marR="8252" marT="8252" marB="0" anchor="ctr"/>
                </a:tc>
                <a:tc>
                  <a:txBody>
                    <a:bodyPr/>
                    <a:lstStyle/>
                    <a:p>
                      <a:pPr algn="l" fontAlgn="ctr">
                        <a:lnSpc>
                          <a:spcPts val="1620"/>
                        </a:lnSpc>
                        <a:spcAft>
                          <a:spcPts val="0"/>
                        </a:spcAft>
                      </a:pPr>
                      <a:r>
                        <a:rPr lang="en-GB" sz="1600" kern="1200" dirty="0">
                          <a:solidFill>
                            <a:srgbClr val="000000"/>
                          </a:solidFill>
                          <a:effectLst/>
                          <a:latin typeface="Calibri"/>
                          <a:ea typeface="MS PGothic"/>
                          <a:cs typeface="Arial"/>
                        </a:rPr>
                        <a:t>Electrical circuit theory</a:t>
                      </a:r>
                      <a:endParaRPr lang="en-GB" sz="1600" dirty="0">
                        <a:effectLst/>
                        <a:latin typeface="Arial"/>
                        <a:ea typeface="Times New Roman"/>
                        <a:cs typeface="Times New Roman"/>
                      </a:endParaRPr>
                    </a:p>
                  </a:txBody>
                  <a:tcPr marL="8252" marR="8252" marT="8252" marB="0" anchor="ctr"/>
                </a:tc>
                <a:tc>
                  <a:txBody>
                    <a:bodyPr/>
                    <a:lstStyle/>
                    <a:p>
                      <a:pPr algn="l" fontAlgn="ctr">
                        <a:lnSpc>
                          <a:spcPts val="1620"/>
                        </a:lnSpc>
                        <a:spcAft>
                          <a:spcPts val="0"/>
                        </a:spcAft>
                      </a:pPr>
                      <a:r>
                        <a:rPr lang="en-GB" sz="1600" kern="1200" dirty="0">
                          <a:solidFill>
                            <a:srgbClr val="000000"/>
                          </a:solidFill>
                          <a:effectLst/>
                          <a:latin typeface="Calibri"/>
                          <a:ea typeface="MS PGothic"/>
                          <a:cs typeface="Arial"/>
                        </a:rPr>
                        <a:t>Understanding of basic electrical theory</a:t>
                      </a:r>
                      <a:endParaRPr lang="en-GB" sz="1600" dirty="0">
                        <a:effectLst/>
                        <a:latin typeface="Arial"/>
                        <a:ea typeface="Times New Roman"/>
                        <a:cs typeface="Times New Roman"/>
                      </a:endParaRPr>
                    </a:p>
                  </a:txBody>
                  <a:tcPr marL="8252" marR="8252" marT="8252" marB="0" anchor="ctr"/>
                </a:tc>
                <a:tc>
                  <a:txBody>
                    <a:bodyPr/>
                    <a:lstStyle/>
                    <a:p>
                      <a:pPr algn="ctr" fontAlgn="ctr">
                        <a:lnSpc>
                          <a:spcPts val="1620"/>
                        </a:lnSpc>
                        <a:spcAft>
                          <a:spcPts val="0"/>
                        </a:spcAft>
                      </a:pPr>
                      <a:r>
                        <a:rPr lang="en-GB" sz="1600" kern="1200">
                          <a:solidFill>
                            <a:srgbClr val="000000"/>
                          </a:solidFill>
                          <a:effectLst/>
                          <a:latin typeface="Calibri"/>
                          <a:ea typeface="MS PGothic"/>
                          <a:cs typeface="Arial"/>
                        </a:rPr>
                        <a:t>Degree / PEI</a:t>
                      </a:r>
                      <a:endParaRPr lang="en-GB" sz="1600">
                        <a:effectLst/>
                        <a:latin typeface="Arial"/>
                        <a:ea typeface="Times New Roman"/>
                        <a:cs typeface="Times New Roman"/>
                      </a:endParaRPr>
                    </a:p>
                  </a:txBody>
                  <a:tcPr marL="8252" marR="8252" marT="8252" marB="0" anchor="ctr"/>
                </a:tc>
                <a:extLst>
                  <a:ext uri="{0D108BD9-81ED-4DB2-BD59-A6C34878D82A}">
                    <a16:rowId xmlns:a16="http://schemas.microsoft.com/office/drawing/2014/main" val="1378596507"/>
                  </a:ext>
                </a:extLst>
              </a:tr>
              <a:tr h="370840">
                <a:tc>
                  <a:txBody>
                    <a:bodyPr/>
                    <a:lstStyle/>
                    <a:p>
                      <a:pPr algn="ctr" fontAlgn="ctr">
                        <a:spcAft>
                          <a:spcPts val="0"/>
                        </a:spcAft>
                      </a:pPr>
                      <a:r>
                        <a:rPr lang="en-GB" sz="1600" kern="1200">
                          <a:solidFill>
                            <a:srgbClr val="000000"/>
                          </a:solidFill>
                          <a:effectLst/>
                          <a:latin typeface="Calibri"/>
                          <a:ea typeface="MS PGothic"/>
                          <a:cs typeface="Arial"/>
                        </a:rPr>
                        <a:t>K2</a:t>
                      </a:r>
                      <a:endParaRPr lang="en-GB" sz="1600">
                        <a:effectLst/>
                        <a:latin typeface="Arial"/>
                        <a:ea typeface="Times New Roman"/>
                        <a:cs typeface="Times New Roman"/>
                      </a:endParaRPr>
                    </a:p>
                  </a:txBody>
                  <a:tcPr marL="8252" marR="8252" marT="8252" marB="0" anchor="ctr"/>
                </a:tc>
                <a:tc>
                  <a:txBody>
                    <a:bodyPr/>
                    <a:lstStyle/>
                    <a:p>
                      <a:pPr algn="l" fontAlgn="ctr">
                        <a:spcAft>
                          <a:spcPts val="0"/>
                        </a:spcAft>
                      </a:pPr>
                      <a:r>
                        <a:rPr lang="en-GB" sz="1600" kern="1200" dirty="0">
                          <a:solidFill>
                            <a:srgbClr val="000000"/>
                          </a:solidFill>
                          <a:effectLst/>
                          <a:latin typeface="Calibri"/>
                          <a:ea typeface="MS PGothic"/>
                          <a:cs typeface="Arial"/>
                        </a:rPr>
                        <a:t>Electronic components</a:t>
                      </a:r>
                      <a:endParaRPr lang="en-GB" sz="1600" dirty="0">
                        <a:effectLst/>
                        <a:latin typeface="Arial"/>
                        <a:ea typeface="Times New Roman"/>
                        <a:cs typeface="Times New Roman"/>
                      </a:endParaRPr>
                    </a:p>
                  </a:txBody>
                  <a:tcPr marL="8252" marR="8252" marT="8252" marB="0" anchor="ctr"/>
                </a:tc>
                <a:tc>
                  <a:txBody>
                    <a:bodyPr/>
                    <a:lstStyle/>
                    <a:p>
                      <a:pPr algn="l" fontAlgn="ctr">
                        <a:spcAft>
                          <a:spcPts val="0"/>
                        </a:spcAft>
                      </a:pPr>
                      <a:r>
                        <a:rPr lang="en-GB" sz="1600" kern="1200" dirty="0">
                          <a:solidFill>
                            <a:srgbClr val="000000"/>
                          </a:solidFill>
                          <a:effectLst/>
                          <a:latin typeface="Calibri"/>
                          <a:ea typeface="MS PGothic"/>
                          <a:cs typeface="Arial"/>
                        </a:rPr>
                        <a:t>Knowledge of the method of operation of basic semiconductors and passive components including their most common uses</a:t>
                      </a:r>
                      <a:endParaRPr lang="en-GB" sz="1600" dirty="0">
                        <a:effectLst/>
                        <a:latin typeface="Arial"/>
                        <a:ea typeface="Times New Roman"/>
                        <a:cs typeface="Times New Roman"/>
                      </a:endParaRPr>
                    </a:p>
                  </a:txBody>
                  <a:tcPr marL="8252" marR="8252" marT="8252" marB="0" anchor="ctr"/>
                </a:tc>
                <a:tc>
                  <a:txBody>
                    <a:bodyPr/>
                    <a:lstStyle/>
                    <a:p>
                      <a:pPr algn="ctr" fontAlgn="ctr">
                        <a:spcAft>
                          <a:spcPts val="0"/>
                        </a:spcAft>
                      </a:pPr>
                      <a:r>
                        <a:rPr lang="en-GB" sz="1600" kern="1200">
                          <a:solidFill>
                            <a:srgbClr val="000000"/>
                          </a:solidFill>
                          <a:effectLst/>
                          <a:latin typeface="Calibri"/>
                          <a:ea typeface="MS PGothic"/>
                          <a:cs typeface="Arial"/>
                        </a:rPr>
                        <a:t>Degree / PEI</a:t>
                      </a:r>
                      <a:endParaRPr lang="en-GB" sz="1600">
                        <a:effectLst/>
                        <a:latin typeface="Arial"/>
                        <a:ea typeface="Times New Roman"/>
                        <a:cs typeface="Times New Roman"/>
                      </a:endParaRPr>
                    </a:p>
                  </a:txBody>
                  <a:tcPr marL="8252" marR="8252" marT="8252" marB="0" anchor="ctr"/>
                </a:tc>
                <a:extLst>
                  <a:ext uri="{0D108BD9-81ED-4DB2-BD59-A6C34878D82A}">
                    <a16:rowId xmlns:a16="http://schemas.microsoft.com/office/drawing/2014/main" val="3759609931"/>
                  </a:ext>
                </a:extLst>
              </a:tr>
              <a:tr h="370840">
                <a:tc>
                  <a:txBody>
                    <a:bodyPr/>
                    <a:lstStyle/>
                    <a:p>
                      <a:pPr algn="ctr" fontAlgn="ctr">
                        <a:lnSpc>
                          <a:spcPts val="1620"/>
                        </a:lnSpc>
                        <a:spcAft>
                          <a:spcPts val="0"/>
                        </a:spcAft>
                      </a:pPr>
                      <a:r>
                        <a:rPr lang="en-GB" sz="1600" kern="1200">
                          <a:solidFill>
                            <a:srgbClr val="000000"/>
                          </a:solidFill>
                          <a:effectLst/>
                          <a:latin typeface="Calibri"/>
                          <a:ea typeface="MS PGothic"/>
                          <a:cs typeface="Arial"/>
                        </a:rPr>
                        <a:t>K3</a:t>
                      </a:r>
                      <a:endParaRPr lang="en-GB" sz="1600">
                        <a:effectLst/>
                        <a:latin typeface="Arial"/>
                        <a:ea typeface="Times New Roman"/>
                        <a:cs typeface="Times New Roman"/>
                      </a:endParaRPr>
                    </a:p>
                  </a:txBody>
                  <a:tcPr marL="8252" marR="8252" marT="8252" marB="0" anchor="ctr"/>
                </a:tc>
                <a:tc>
                  <a:txBody>
                    <a:bodyPr/>
                    <a:lstStyle/>
                    <a:p>
                      <a:pPr algn="l" fontAlgn="ctr">
                        <a:lnSpc>
                          <a:spcPts val="1620"/>
                        </a:lnSpc>
                        <a:spcAft>
                          <a:spcPts val="0"/>
                        </a:spcAft>
                      </a:pPr>
                      <a:r>
                        <a:rPr lang="en-GB" sz="1600" kern="1200" dirty="0">
                          <a:solidFill>
                            <a:srgbClr val="000000"/>
                          </a:solidFill>
                          <a:effectLst/>
                          <a:latin typeface="Calibri"/>
                          <a:ea typeface="MS PGothic"/>
                          <a:cs typeface="Arial"/>
                        </a:rPr>
                        <a:t> </a:t>
                      </a:r>
                      <a:endParaRPr lang="en-GB" sz="1600" dirty="0">
                        <a:effectLst/>
                        <a:latin typeface="Arial"/>
                        <a:ea typeface="Times New Roman"/>
                        <a:cs typeface="Times New Roman"/>
                      </a:endParaRPr>
                    </a:p>
                  </a:txBody>
                  <a:tcPr marL="8252" marR="8252" marT="8252" marB="0" anchor="ctr"/>
                </a:tc>
                <a:tc>
                  <a:txBody>
                    <a:bodyPr/>
                    <a:lstStyle/>
                    <a:p>
                      <a:pPr algn="l" fontAlgn="ctr">
                        <a:lnSpc>
                          <a:spcPts val="1620"/>
                        </a:lnSpc>
                        <a:spcAft>
                          <a:spcPts val="0"/>
                        </a:spcAft>
                      </a:pPr>
                      <a:r>
                        <a:rPr lang="en-GB" sz="1600" kern="1200" dirty="0">
                          <a:solidFill>
                            <a:srgbClr val="000000"/>
                          </a:solidFill>
                          <a:effectLst/>
                          <a:latin typeface="Calibri"/>
                          <a:ea typeface="MS PGothic"/>
                          <a:cs typeface="Arial"/>
                        </a:rPr>
                        <a:t>Also the basic formulas used in their application</a:t>
                      </a:r>
                      <a:endParaRPr lang="en-GB" sz="1600" dirty="0">
                        <a:effectLst/>
                        <a:latin typeface="Arial"/>
                        <a:ea typeface="Times New Roman"/>
                        <a:cs typeface="Times New Roman"/>
                      </a:endParaRPr>
                    </a:p>
                  </a:txBody>
                  <a:tcPr marL="8252" marR="8252" marT="8252" marB="0" anchor="ctr"/>
                </a:tc>
                <a:tc>
                  <a:txBody>
                    <a:bodyPr/>
                    <a:lstStyle/>
                    <a:p>
                      <a:pPr algn="ctr" fontAlgn="ctr">
                        <a:lnSpc>
                          <a:spcPts val="1620"/>
                        </a:lnSpc>
                        <a:spcAft>
                          <a:spcPts val="0"/>
                        </a:spcAft>
                      </a:pPr>
                      <a:r>
                        <a:rPr lang="en-GB" sz="1600" kern="1200">
                          <a:solidFill>
                            <a:srgbClr val="000000"/>
                          </a:solidFill>
                          <a:effectLst/>
                          <a:latin typeface="Calibri"/>
                          <a:ea typeface="MS PGothic"/>
                          <a:cs typeface="Arial"/>
                        </a:rPr>
                        <a:t>Degree / PEI</a:t>
                      </a:r>
                      <a:endParaRPr lang="en-GB" sz="1600">
                        <a:effectLst/>
                        <a:latin typeface="Arial"/>
                        <a:ea typeface="Times New Roman"/>
                        <a:cs typeface="Times New Roman"/>
                      </a:endParaRPr>
                    </a:p>
                  </a:txBody>
                  <a:tcPr marL="8252" marR="8252" marT="8252" marB="0" anchor="ctr"/>
                </a:tc>
                <a:extLst>
                  <a:ext uri="{0D108BD9-81ED-4DB2-BD59-A6C34878D82A}">
                    <a16:rowId xmlns:a16="http://schemas.microsoft.com/office/drawing/2014/main" val="735701748"/>
                  </a:ext>
                </a:extLst>
              </a:tr>
              <a:tr h="370840">
                <a:tc>
                  <a:txBody>
                    <a:bodyPr/>
                    <a:lstStyle/>
                    <a:p>
                      <a:pPr algn="ctr" fontAlgn="ctr">
                        <a:spcAft>
                          <a:spcPts val="0"/>
                        </a:spcAft>
                      </a:pPr>
                      <a:r>
                        <a:rPr lang="en-GB" sz="1600" kern="1200">
                          <a:solidFill>
                            <a:srgbClr val="000000"/>
                          </a:solidFill>
                          <a:effectLst/>
                          <a:latin typeface="Calibri"/>
                          <a:ea typeface="MS PGothic"/>
                          <a:cs typeface="Arial"/>
                        </a:rPr>
                        <a:t>K4</a:t>
                      </a:r>
                      <a:endParaRPr lang="en-GB" sz="1600">
                        <a:effectLst/>
                        <a:latin typeface="Arial"/>
                        <a:ea typeface="Times New Roman"/>
                        <a:cs typeface="Times New Roman"/>
                      </a:endParaRPr>
                    </a:p>
                  </a:txBody>
                  <a:tcPr marL="8252" marR="8252" marT="8252" marB="0" anchor="ctr"/>
                </a:tc>
                <a:tc>
                  <a:txBody>
                    <a:bodyPr/>
                    <a:lstStyle/>
                    <a:p>
                      <a:pPr algn="l" fontAlgn="ctr">
                        <a:spcAft>
                          <a:spcPts val="0"/>
                        </a:spcAft>
                      </a:pPr>
                      <a:r>
                        <a:rPr lang="fr-FR" sz="1600" kern="1200" dirty="0">
                          <a:solidFill>
                            <a:srgbClr val="000000"/>
                          </a:solidFill>
                          <a:effectLst/>
                          <a:latin typeface="Calibri"/>
                          <a:ea typeface="MS PGothic"/>
                          <a:cs typeface="Arial"/>
                        </a:rPr>
                        <a:t>Analogue and digital design techniques</a:t>
                      </a:r>
                      <a:endParaRPr lang="en-GB" sz="1600" dirty="0">
                        <a:effectLst/>
                        <a:latin typeface="Arial"/>
                        <a:ea typeface="Times New Roman"/>
                        <a:cs typeface="Times New Roman"/>
                      </a:endParaRPr>
                    </a:p>
                  </a:txBody>
                  <a:tcPr marL="8252" marR="8252" marT="8252" marB="0" anchor="ctr"/>
                </a:tc>
                <a:tc>
                  <a:txBody>
                    <a:bodyPr/>
                    <a:lstStyle/>
                    <a:p>
                      <a:pPr algn="l" fontAlgn="ctr">
                        <a:spcAft>
                          <a:spcPts val="0"/>
                        </a:spcAft>
                      </a:pPr>
                      <a:r>
                        <a:rPr lang="en-GB" sz="1600" kern="1200" dirty="0">
                          <a:solidFill>
                            <a:srgbClr val="000000"/>
                          </a:solidFill>
                          <a:effectLst/>
                          <a:latin typeface="Calibri"/>
                          <a:ea typeface="MS PGothic"/>
                          <a:cs typeface="Arial"/>
                        </a:rPr>
                        <a:t>Understanding of design of both analogue and digital circuits and the basic design rules for mixed analogue and digital circuit boards</a:t>
                      </a:r>
                      <a:endParaRPr lang="en-GB" sz="1600" dirty="0">
                        <a:effectLst/>
                        <a:latin typeface="Arial"/>
                        <a:ea typeface="Times New Roman"/>
                        <a:cs typeface="Times New Roman"/>
                      </a:endParaRPr>
                    </a:p>
                  </a:txBody>
                  <a:tcPr marL="8252" marR="8252" marT="8252" marB="0" anchor="ctr"/>
                </a:tc>
                <a:tc>
                  <a:txBody>
                    <a:bodyPr/>
                    <a:lstStyle/>
                    <a:p>
                      <a:pPr algn="ctr" fontAlgn="ctr">
                        <a:spcAft>
                          <a:spcPts val="0"/>
                        </a:spcAft>
                      </a:pPr>
                      <a:r>
                        <a:rPr lang="en-GB" sz="1600" kern="1200">
                          <a:solidFill>
                            <a:srgbClr val="000000"/>
                          </a:solidFill>
                          <a:effectLst/>
                          <a:latin typeface="Calibri"/>
                          <a:ea typeface="MS PGothic"/>
                          <a:cs typeface="Arial"/>
                        </a:rPr>
                        <a:t>Degree / PEI</a:t>
                      </a:r>
                      <a:endParaRPr lang="en-GB" sz="1600">
                        <a:effectLst/>
                        <a:latin typeface="Arial"/>
                        <a:ea typeface="Times New Roman"/>
                        <a:cs typeface="Times New Roman"/>
                      </a:endParaRPr>
                    </a:p>
                  </a:txBody>
                  <a:tcPr marL="8252" marR="8252" marT="8252" marB="0" anchor="ctr"/>
                </a:tc>
                <a:extLst>
                  <a:ext uri="{0D108BD9-81ED-4DB2-BD59-A6C34878D82A}">
                    <a16:rowId xmlns:a16="http://schemas.microsoft.com/office/drawing/2014/main" val="1647265882"/>
                  </a:ext>
                </a:extLst>
              </a:tr>
              <a:tr h="370840">
                <a:tc>
                  <a:txBody>
                    <a:bodyPr/>
                    <a:lstStyle/>
                    <a:p>
                      <a:pPr algn="ctr" fontAlgn="ctr">
                        <a:lnSpc>
                          <a:spcPts val="1620"/>
                        </a:lnSpc>
                        <a:spcAft>
                          <a:spcPts val="0"/>
                        </a:spcAft>
                      </a:pPr>
                      <a:r>
                        <a:rPr lang="en-GB" sz="1600" kern="1200">
                          <a:solidFill>
                            <a:srgbClr val="000000"/>
                          </a:solidFill>
                          <a:effectLst/>
                          <a:latin typeface="Calibri"/>
                          <a:ea typeface="MS PGothic"/>
                          <a:cs typeface="Arial"/>
                        </a:rPr>
                        <a:t>K5</a:t>
                      </a:r>
                      <a:endParaRPr lang="en-GB" sz="1600">
                        <a:effectLst/>
                        <a:latin typeface="Arial"/>
                        <a:ea typeface="Times New Roman"/>
                        <a:cs typeface="Times New Roman"/>
                      </a:endParaRPr>
                    </a:p>
                  </a:txBody>
                  <a:tcPr marL="8252" marR="8252" marT="8252" marB="0" anchor="ctr"/>
                </a:tc>
                <a:tc>
                  <a:txBody>
                    <a:bodyPr/>
                    <a:lstStyle/>
                    <a:p>
                      <a:pPr algn="l" fontAlgn="ctr">
                        <a:lnSpc>
                          <a:spcPts val="1620"/>
                        </a:lnSpc>
                        <a:spcAft>
                          <a:spcPts val="0"/>
                        </a:spcAft>
                      </a:pPr>
                      <a:r>
                        <a:rPr lang="en-GB" sz="1600" kern="1200" dirty="0">
                          <a:solidFill>
                            <a:srgbClr val="000000"/>
                          </a:solidFill>
                          <a:effectLst/>
                          <a:latin typeface="Calibri"/>
                          <a:ea typeface="MS PGothic"/>
                          <a:cs typeface="Arial"/>
                        </a:rPr>
                        <a:t>Structured software</a:t>
                      </a:r>
                      <a:endParaRPr lang="en-GB" sz="1600" dirty="0">
                        <a:effectLst/>
                        <a:latin typeface="Arial"/>
                        <a:ea typeface="Times New Roman"/>
                        <a:cs typeface="Times New Roman"/>
                      </a:endParaRPr>
                    </a:p>
                  </a:txBody>
                  <a:tcPr marL="8252" marR="8252" marT="8252" marB="0" anchor="ctr"/>
                </a:tc>
                <a:tc>
                  <a:txBody>
                    <a:bodyPr/>
                    <a:lstStyle/>
                    <a:p>
                      <a:pPr algn="l" fontAlgn="ctr">
                        <a:lnSpc>
                          <a:spcPts val="1620"/>
                        </a:lnSpc>
                        <a:spcAft>
                          <a:spcPts val="0"/>
                        </a:spcAft>
                      </a:pPr>
                      <a:r>
                        <a:rPr lang="en-GB" sz="1600" kern="1200" dirty="0">
                          <a:solidFill>
                            <a:srgbClr val="000000"/>
                          </a:solidFill>
                          <a:effectLst/>
                          <a:latin typeface="Calibri"/>
                          <a:ea typeface="MS PGothic"/>
                          <a:cs typeface="Arial"/>
                        </a:rPr>
                        <a:t>Comprehension of the fundamentals of structured software design</a:t>
                      </a:r>
                      <a:endParaRPr lang="en-GB" sz="1600" dirty="0">
                        <a:effectLst/>
                        <a:latin typeface="Arial"/>
                        <a:ea typeface="Times New Roman"/>
                        <a:cs typeface="Times New Roman"/>
                      </a:endParaRPr>
                    </a:p>
                  </a:txBody>
                  <a:tcPr marL="8252" marR="8252" marT="8252" marB="0" anchor="ctr"/>
                </a:tc>
                <a:tc>
                  <a:txBody>
                    <a:bodyPr/>
                    <a:lstStyle/>
                    <a:p>
                      <a:pPr algn="ctr" fontAlgn="ctr">
                        <a:lnSpc>
                          <a:spcPts val="1620"/>
                        </a:lnSpc>
                        <a:spcAft>
                          <a:spcPts val="0"/>
                        </a:spcAft>
                      </a:pPr>
                      <a:r>
                        <a:rPr lang="en-GB" sz="1600" kern="1200" dirty="0">
                          <a:solidFill>
                            <a:srgbClr val="000000"/>
                          </a:solidFill>
                          <a:effectLst/>
                          <a:latin typeface="Calibri"/>
                          <a:ea typeface="MS PGothic"/>
                          <a:cs typeface="Arial"/>
                        </a:rPr>
                        <a:t>Degree / PEI</a:t>
                      </a:r>
                      <a:endParaRPr lang="en-GB" sz="1600" dirty="0">
                        <a:effectLst/>
                        <a:latin typeface="Arial"/>
                        <a:ea typeface="Times New Roman"/>
                        <a:cs typeface="Times New Roman"/>
                      </a:endParaRPr>
                    </a:p>
                  </a:txBody>
                  <a:tcPr marL="8252" marR="8252" marT="8252" marB="0" anchor="ctr"/>
                </a:tc>
                <a:extLst>
                  <a:ext uri="{0D108BD9-81ED-4DB2-BD59-A6C34878D82A}">
                    <a16:rowId xmlns:a16="http://schemas.microsoft.com/office/drawing/2014/main" val="3215869776"/>
                  </a:ext>
                </a:extLst>
              </a:tr>
              <a:tr h="370840">
                <a:tc>
                  <a:txBody>
                    <a:bodyPr/>
                    <a:lstStyle/>
                    <a:p>
                      <a:pPr algn="ctr" fontAlgn="ctr">
                        <a:spcAft>
                          <a:spcPts val="0"/>
                        </a:spcAft>
                      </a:pPr>
                      <a:r>
                        <a:rPr lang="en-GB" sz="1600" kern="1200">
                          <a:solidFill>
                            <a:srgbClr val="000000"/>
                          </a:solidFill>
                          <a:effectLst/>
                          <a:latin typeface="Calibri"/>
                          <a:ea typeface="MS PGothic"/>
                          <a:cs typeface="Arial"/>
                        </a:rPr>
                        <a:t>K6</a:t>
                      </a:r>
                      <a:endParaRPr lang="en-GB" sz="1600">
                        <a:effectLst/>
                        <a:latin typeface="Arial"/>
                        <a:ea typeface="Times New Roman"/>
                        <a:cs typeface="Times New Roman"/>
                      </a:endParaRPr>
                    </a:p>
                  </a:txBody>
                  <a:tcPr marL="8252" marR="8252" marT="8252" marB="0" anchor="ctr"/>
                </a:tc>
                <a:tc>
                  <a:txBody>
                    <a:bodyPr/>
                    <a:lstStyle/>
                    <a:p>
                      <a:pPr algn="l" fontAlgn="ctr">
                        <a:spcAft>
                          <a:spcPts val="0"/>
                        </a:spcAft>
                      </a:pPr>
                      <a:r>
                        <a:rPr lang="en-GB" sz="1600" kern="1200" dirty="0">
                          <a:solidFill>
                            <a:srgbClr val="000000"/>
                          </a:solidFill>
                          <a:effectLst/>
                          <a:latin typeface="Calibri"/>
                          <a:ea typeface="MS PGothic"/>
                          <a:cs typeface="Arial"/>
                        </a:rPr>
                        <a:t>Company Specifics</a:t>
                      </a:r>
                      <a:endParaRPr lang="en-GB" sz="1600" dirty="0">
                        <a:effectLst/>
                        <a:latin typeface="Arial"/>
                        <a:ea typeface="Times New Roman"/>
                        <a:cs typeface="Times New Roman"/>
                      </a:endParaRPr>
                    </a:p>
                  </a:txBody>
                  <a:tcPr marL="8252" marR="8252" marT="8252" marB="0" anchor="ctr"/>
                </a:tc>
                <a:tc>
                  <a:txBody>
                    <a:bodyPr/>
                    <a:lstStyle/>
                    <a:p>
                      <a:pPr algn="l" fontAlgn="ctr">
                        <a:spcAft>
                          <a:spcPts val="0"/>
                        </a:spcAft>
                      </a:pPr>
                      <a:r>
                        <a:rPr lang="en-GB" sz="1600" kern="1200" dirty="0">
                          <a:solidFill>
                            <a:srgbClr val="000000"/>
                          </a:solidFill>
                          <a:effectLst/>
                          <a:latin typeface="Calibri"/>
                          <a:ea typeface="MS PGothic"/>
                          <a:cs typeface="Arial"/>
                        </a:rPr>
                        <a:t>Understanding key aspects of the employer’s business and product applications – against a template to be generated by the employer</a:t>
                      </a:r>
                      <a:endParaRPr lang="en-GB" sz="1600" dirty="0">
                        <a:effectLst/>
                        <a:latin typeface="Arial"/>
                        <a:ea typeface="Times New Roman"/>
                        <a:cs typeface="Times New Roman"/>
                      </a:endParaRPr>
                    </a:p>
                  </a:txBody>
                  <a:tcPr marL="8252" marR="8252" marT="8252" marB="0" anchor="ctr"/>
                </a:tc>
                <a:tc>
                  <a:txBody>
                    <a:bodyPr/>
                    <a:lstStyle/>
                    <a:p>
                      <a:pPr algn="ctr" fontAlgn="ctr">
                        <a:spcAft>
                          <a:spcPts val="0"/>
                        </a:spcAft>
                      </a:pPr>
                      <a:r>
                        <a:rPr lang="en-GB" sz="1600" kern="1200" dirty="0">
                          <a:solidFill>
                            <a:srgbClr val="000000"/>
                          </a:solidFill>
                          <a:effectLst/>
                          <a:latin typeface="Calibri"/>
                          <a:ea typeface="MS PGothic"/>
                          <a:cs typeface="Arial"/>
                        </a:rPr>
                        <a:t>Log Book</a:t>
                      </a:r>
                      <a:endParaRPr lang="en-GB" sz="1600" dirty="0">
                        <a:effectLst/>
                        <a:latin typeface="Arial"/>
                        <a:ea typeface="Times New Roman"/>
                        <a:cs typeface="Times New Roman"/>
                      </a:endParaRPr>
                    </a:p>
                  </a:txBody>
                  <a:tcPr marL="8252" marR="8252" marT="8252" marB="0" anchor="ctr"/>
                </a:tc>
                <a:extLst>
                  <a:ext uri="{0D108BD9-81ED-4DB2-BD59-A6C34878D82A}">
                    <a16:rowId xmlns:a16="http://schemas.microsoft.com/office/drawing/2014/main" val="1887683042"/>
                  </a:ext>
                </a:extLst>
              </a:tr>
            </a:tbl>
          </a:graphicData>
        </a:graphic>
      </p:graphicFrame>
      <p:sp>
        <p:nvSpPr>
          <p:cNvPr id="5" name="Action Button: Return 4">
            <a:hlinkClick r:id="rId3" action="ppaction://hlinksldjump" highlightClick="1"/>
            <a:extLst>
              <a:ext uri="{FF2B5EF4-FFF2-40B4-BE49-F238E27FC236}">
                <a16:creationId xmlns:a16="http://schemas.microsoft.com/office/drawing/2014/main" id="{AB0DD9EB-321E-46CC-B838-0F0143176B5A}"/>
              </a:ext>
            </a:extLst>
          </p:cNvPr>
          <p:cNvSpPr/>
          <p:nvPr/>
        </p:nvSpPr>
        <p:spPr>
          <a:xfrm>
            <a:off x="11496600" y="6381328"/>
            <a:ext cx="576064" cy="298160"/>
          </a:xfrm>
          <a:prstGeom prst="actionButtonReturn">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08BB1EA9-8D3E-4B2D-AD18-31ECB99008C0}"/>
              </a:ext>
            </a:extLst>
          </p:cNvPr>
          <p:cNvSpPr/>
          <p:nvPr/>
        </p:nvSpPr>
        <p:spPr>
          <a:xfrm>
            <a:off x="231025" y="3573016"/>
            <a:ext cx="11841639" cy="936104"/>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2687711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7BD8B-35D5-48AA-AE74-100426B58093}"/>
              </a:ext>
            </a:extLst>
          </p:cNvPr>
          <p:cNvSpPr>
            <a:spLocks noGrp="1"/>
          </p:cNvSpPr>
          <p:nvPr>
            <p:ph type="title"/>
          </p:nvPr>
        </p:nvSpPr>
        <p:spPr/>
        <p:txBody>
          <a:bodyPr/>
          <a:lstStyle/>
          <a:p>
            <a:r>
              <a:rPr lang="en-GB" dirty="0"/>
              <a:t>KSBs - Skills</a:t>
            </a:r>
          </a:p>
        </p:txBody>
      </p:sp>
      <p:graphicFrame>
        <p:nvGraphicFramePr>
          <p:cNvPr id="4" name="Table 4">
            <a:extLst>
              <a:ext uri="{FF2B5EF4-FFF2-40B4-BE49-F238E27FC236}">
                <a16:creationId xmlns:a16="http://schemas.microsoft.com/office/drawing/2014/main" id="{C5C3FF55-2F9B-4980-BC65-739159C4B477}"/>
              </a:ext>
            </a:extLst>
          </p:cNvPr>
          <p:cNvGraphicFramePr>
            <a:graphicFrameLocks noGrp="1"/>
          </p:cNvGraphicFramePr>
          <p:nvPr>
            <p:ph idx="1"/>
            <p:extLst>
              <p:ext uri="{D42A27DB-BD31-4B8C-83A1-F6EECF244321}">
                <p14:modId xmlns:p14="http://schemas.microsoft.com/office/powerpoint/2010/main" val="3012570799"/>
              </p:ext>
            </p:extLst>
          </p:nvPr>
        </p:nvGraphicFramePr>
        <p:xfrm>
          <a:off x="828000" y="829034"/>
          <a:ext cx="11090448" cy="5402558"/>
        </p:xfrm>
        <a:graphic>
          <a:graphicData uri="http://schemas.openxmlformats.org/drawingml/2006/table">
            <a:tbl>
              <a:tblPr firstRow="1" bandRow="1">
                <a:tableStyleId>{5C22544A-7EE6-4342-B048-85BDC9FD1C3A}</a:tableStyleId>
              </a:tblPr>
              <a:tblGrid>
                <a:gridCol w="289248">
                  <a:extLst>
                    <a:ext uri="{9D8B030D-6E8A-4147-A177-3AD203B41FA5}">
                      <a16:colId xmlns:a16="http://schemas.microsoft.com/office/drawing/2014/main" val="1300307975"/>
                    </a:ext>
                  </a:extLst>
                </a:gridCol>
                <a:gridCol w="1512168">
                  <a:extLst>
                    <a:ext uri="{9D8B030D-6E8A-4147-A177-3AD203B41FA5}">
                      <a16:colId xmlns:a16="http://schemas.microsoft.com/office/drawing/2014/main" val="3548671280"/>
                    </a:ext>
                  </a:extLst>
                </a:gridCol>
                <a:gridCol w="8208912">
                  <a:extLst>
                    <a:ext uri="{9D8B030D-6E8A-4147-A177-3AD203B41FA5}">
                      <a16:colId xmlns:a16="http://schemas.microsoft.com/office/drawing/2014/main" val="2304283852"/>
                    </a:ext>
                  </a:extLst>
                </a:gridCol>
                <a:gridCol w="1080120">
                  <a:extLst>
                    <a:ext uri="{9D8B030D-6E8A-4147-A177-3AD203B41FA5}">
                      <a16:colId xmlns:a16="http://schemas.microsoft.com/office/drawing/2014/main" val="2819253064"/>
                    </a:ext>
                  </a:extLst>
                </a:gridCol>
              </a:tblGrid>
              <a:tr h="370840">
                <a:tc>
                  <a:txBody>
                    <a:bodyPr/>
                    <a:lstStyle/>
                    <a:p>
                      <a:pPr fontAlgn="ctr">
                        <a:spcAft>
                          <a:spcPts val="0"/>
                        </a:spcAft>
                      </a:pPr>
                      <a:r>
                        <a:rPr lang="en-GB" sz="1200" kern="1200" dirty="0">
                          <a:solidFill>
                            <a:srgbClr val="000000"/>
                          </a:solidFill>
                          <a:effectLst/>
                          <a:latin typeface="Calibri"/>
                          <a:ea typeface="MS PGothic"/>
                          <a:cs typeface="Arial"/>
                        </a:rPr>
                        <a:t> Ref</a:t>
                      </a:r>
                      <a:endParaRPr lang="en-GB" sz="1200" dirty="0">
                        <a:effectLst/>
                        <a:latin typeface="Arial"/>
                        <a:ea typeface="Times New Roman"/>
                        <a:cs typeface="Times New Roman"/>
                      </a:endParaRPr>
                    </a:p>
                  </a:txBody>
                  <a:tcPr marL="7618" marR="7618" marT="7618" marB="0" anchor="ctr"/>
                </a:tc>
                <a:tc>
                  <a:txBody>
                    <a:bodyPr/>
                    <a:lstStyle/>
                    <a:p>
                      <a:pPr fontAlgn="ctr">
                        <a:spcAft>
                          <a:spcPts val="0"/>
                        </a:spcAft>
                      </a:pPr>
                      <a:r>
                        <a:rPr lang="en-GB" sz="1200" kern="1200" dirty="0">
                          <a:solidFill>
                            <a:srgbClr val="000000"/>
                          </a:solidFill>
                          <a:effectLst/>
                          <a:latin typeface="Calibri"/>
                          <a:ea typeface="MS PGothic"/>
                          <a:cs typeface="Arial"/>
                        </a:rPr>
                        <a:t>Skills</a:t>
                      </a:r>
                      <a:endParaRPr lang="en-GB" sz="1200" dirty="0">
                        <a:effectLst/>
                        <a:latin typeface="Arial"/>
                        <a:ea typeface="Times New Roman"/>
                        <a:cs typeface="Times New Roman"/>
                      </a:endParaRPr>
                    </a:p>
                  </a:txBody>
                  <a:tcPr marL="7618" marR="7618" marT="7618" marB="0" anchor="ctr"/>
                </a:tc>
                <a:tc>
                  <a:txBody>
                    <a:bodyPr/>
                    <a:lstStyle/>
                    <a:p>
                      <a:pPr fontAlgn="ctr">
                        <a:spcAft>
                          <a:spcPts val="0"/>
                        </a:spcAft>
                      </a:pPr>
                      <a:r>
                        <a:rPr lang="en-GB" sz="1200" kern="1200" dirty="0">
                          <a:solidFill>
                            <a:srgbClr val="000000"/>
                          </a:solidFill>
                          <a:effectLst/>
                          <a:latin typeface="Calibri"/>
                          <a:ea typeface="MS PGothic"/>
                          <a:cs typeface="Arial"/>
                        </a:rPr>
                        <a:t>What is Required</a:t>
                      </a:r>
                      <a:endParaRPr lang="en-GB" sz="1200" dirty="0">
                        <a:effectLst/>
                        <a:latin typeface="Arial"/>
                        <a:ea typeface="Times New Roman"/>
                        <a:cs typeface="Times New Roman"/>
                      </a:endParaRPr>
                    </a:p>
                  </a:txBody>
                  <a:tcPr marL="7618" marR="7618" marT="7618" marB="0" anchor="ctr"/>
                </a:tc>
                <a:tc>
                  <a:txBody>
                    <a:bodyPr/>
                    <a:lstStyle/>
                    <a:p>
                      <a:pPr algn="ctr" fontAlgn="ctr">
                        <a:spcAft>
                          <a:spcPts val="0"/>
                        </a:spcAft>
                      </a:pPr>
                      <a:r>
                        <a:rPr lang="en-GB" sz="1200" kern="1200">
                          <a:solidFill>
                            <a:srgbClr val="000000"/>
                          </a:solidFill>
                          <a:effectLst/>
                          <a:latin typeface="Calibri"/>
                          <a:ea typeface="MS PGothic"/>
                          <a:cs typeface="Arial"/>
                        </a:rPr>
                        <a:t>Assessment Methods</a:t>
                      </a:r>
                      <a:endParaRPr lang="en-GB" sz="1200">
                        <a:effectLst/>
                        <a:latin typeface="Arial"/>
                        <a:ea typeface="Times New Roman"/>
                        <a:cs typeface="Times New Roman"/>
                      </a:endParaRPr>
                    </a:p>
                  </a:txBody>
                  <a:tcPr marL="7618" marR="7618" marT="7618" marB="0" anchor="ctr"/>
                </a:tc>
                <a:extLst>
                  <a:ext uri="{0D108BD9-81ED-4DB2-BD59-A6C34878D82A}">
                    <a16:rowId xmlns:a16="http://schemas.microsoft.com/office/drawing/2014/main" val="3403895777"/>
                  </a:ext>
                </a:extLst>
              </a:tr>
              <a:tr h="370840">
                <a:tc>
                  <a:txBody>
                    <a:bodyPr/>
                    <a:lstStyle/>
                    <a:p>
                      <a:pPr fontAlgn="ctr">
                        <a:spcAft>
                          <a:spcPts val="0"/>
                        </a:spcAft>
                      </a:pPr>
                      <a:r>
                        <a:rPr lang="en-GB" sz="1200" kern="1200">
                          <a:solidFill>
                            <a:srgbClr val="000000"/>
                          </a:solidFill>
                          <a:effectLst/>
                          <a:latin typeface="Calibri"/>
                          <a:ea typeface="MS PGothic"/>
                          <a:cs typeface="Arial"/>
                        </a:rPr>
                        <a:t>S1</a:t>
                      </a:r>
                      <a:endParaRPr lang="en-GB" sz="1200">
                        <a:effectLst/>
                        <a:latin typeface="Arial"/>
                        <a:ea typeface="Times New Roman"/>
                        <a:cs typeface="Times New Roman"/>
                      </a:endParaRPr>
                    </a:p>
                  </a:txBody>
                  <a:tcPr marL="7618" marR="7618" marT="7618" marB="0" anchor="ctr"/>
                </a:tc>
                <a:tc>
                  <a:txBody>
                    <a:bodyPr/>
                    <a:lstStyle/>
                    <a:p>
                      <a:pPr fontAlgn="ctr">
                        <a:spcAft>
                          <a:spcPts val="0"/>
                        </a:spcAft>
                      </a:pPr>
                      <a:r>
                        <a:rPr lang="en-GB" sz="1200" kern="1200" dirty="0">
                          <a:solidFill>
                            <a:srgbClr val="000000"/>
                          </a:solidFill>
                          <a:effectLst/>
                          <a:latin typeface="Calibri"/>
                          <a:ea typeface="MS PGothic"/>
                          <a:cs typeface="Arial"/>
                        </a:rPr>
                        <a:t>Circuit design</a:t>
                      </a:r>
                      <a:endParaRPr lang="en-GB" sz="1200" dirty="0">
                        <a:effectLst/>
                        <a:latin typeface="Arial"/>
                        <a:ea typeface="Times New Roman"/>
                        <a:cs typeface="Times New Roman"/>
                      </a:endParaRPr>
                    </a:p>
                  </a:txBody>
                  <a:tcPr marL="7618" marR="7618" marT="7618" marB="0" anchor="ctr"/>
                </a:tc>
                <a:tc>
                  <a:txBody>
                    <a:bodyPr/>
                    <a:lstStyle/>
                    <a:p>
                      <a:pPr fontAlgn="ctr">
                        <a:spcAft>
                          <a:spcPts val="0"/>
                        </a:spcAft>
                      </a:pPr>
                      <a:r>
                        <a:rPr lang="en-GB" sz="1200" kern="1200" dirty="0">
                          <a:solidFill>
                            <a:srgbClr val="000000"/>
                          </a:solidFill>
                          <a:effectLst/>
                          <a:latin typeface="Calibri"/>
                          <a:ea typeface="MS PGothic"/>
                          <a:cs typeface="Arial"/>
                        </a:rPr>
                        <a:t>Design functional electronic systems and circuits from component level</a:t>
                      </a:r>
                      <a:endParaRPr lang="en-GB" sz="1200" dirty="0">
                        <a:effectLst/>
                        <a:latin typeface="Arial"/>
                        <a:ea typeface="Times New Roman"/>
                        <a:cs typeface="Times New Roman"/>
                      </a:endParaRPr>
                    </a:p>
                  </a:txBody>
                  <a:tcPr marL="7618" marR="7618" marT="7618" marB="0" anchor="ctr"/>
                </a:tc>
                <a:tc>
                  <a:txBody>
                    <a:bodyPr/>
                    <a:lstStyle/>
                    <a:p>
                      <a:pPr algn="ctr" fontAlgn="ctr">
                        <a:spcAft>
                          <a:spcPts val="0"/>
                        </a:spcAft>
                      </a:pPr>
                      <a:r>
                        <a:rPr lang="en-GB" sz="1200" kern="1200">
                          <a:solidFill>
                            <a:srgbClr val="000000"/>
                          </a:solidFill>
                          <a:effectLst/>
                          <a:latin typeface="Calibri"/>
                          <a:ea typeface="MS PGothic"/>
                          <a:cs typeface="Arial"/>
                        </a:rPr>
                        <a:t>Degree / PEI</a:t>
                      </a:r>
                      <a:endParaRPr lang="en-GB" sz="1200">
                        <a:effectLst/>
                        <a:latin typeface="Arial"/>
                        <a:ea typeface="Times New Roman"/>
                        <a:cs typeface="Times New Roman"/>
                      </a:endParaRPr>
                    </a:p>
                  </a:txBody>
                  <a:tcPr marL="7618" marR="7618" marT="7618" marB="0" anchor="ctr"/>
                </a:tc>
                <a:extLst>
                  <a:ext uri="{0D108BD9-81ED-4DB2-BD59-A6C34878D82A}">
                    <a16:rowId xmlns:a16="http://schemas.microsoft.com/office/drawing/2014/main" val="1531010115"/>
                  </a:ext>
                </a:extLst>
              </a:tr>
              <a:tr h="370840">
                <a:tc>
                  <a:txBody>
                    <a:bodyPr/>
                    <a:lstStyle/>
                    <a:p>
                      <a:pPr fontAlgn="ctr">
                        <a:spcAft>
                          <a:spcPts val="0"/>
                        </a:spcAft>
                      </a:pPr>
                      <a:r>
                        <a:rPr lang="en-GB" sz="1200" kern="1200" dirty="0">
                          <a:solidFill>
                            <a:srgbClr val="000000"/>
                          </a:solidFill>
                          <a:effectLst/>
                          <a:latin typeface="Calibri"/>
                          <a:ea typeface="MS PGothic"/>
                          <a:cs typeface="Arial"/>
                        </a:rPr>
                        <a:t>S2</a:t>
                      </a:r>
                      <a:endParaRPr lang="en-GB" sz="1200" dirty="0">
                        <a:effectLst/>
                        <a:latin typeface="Arial"/>
                        <a:ea typeface="Times New Roman"/>
                        <a:cs typeface="Times New Roman"/>
                      </a:endParaRPr>
                    </a:p>
                  </a:txBody>
                  <a:tcPr marL="7618" marR="7618" marT="7618" marB="0" anchor="ctr"/>
                </a:tc>
                <a:tc>
                  <a:txBody>
                    <a:bodyPr/>
                    <a:lstStyle/>
                    <a:p>
                      <a:pPr fontAlgn="ctr">
                        <a:spcAft>
                          <a:spcPts val="0"/>
                        </a:spcAft>
                      </a:pPr>
                      <a:r>
                        <a:rPr lang="en-GB" sz="1200" kern="1200" dirty="0">
                          <a:solidFill>
                            <a:srgbClr val="000000"/>
                          </a:solidFill>
                          <a:effectLst/>
                          <a:latin typeface="Calibri"/>
                          <a:ea typeface="MS PGothic"/>
                          <a:cs typeface="Arial"/>
                        </a:rPr>
                        <a:t>Circuit layout</a:t>
                      </a:r>
                      <a:endParaRPr lang="en-GB" sz="1200" dirty="0">
                        <a:effectLst/>
                        <a:latin typeface="Arial"/>
                        <a:ea typeface="Times New Roman"/>
                        <a:cs typeface="Times New Roman"/>
                      </a:endParaRPr>
                    </a:p>
                  </a:txBody>
                  <a:tcPr marL="7618" marR="7618" marT="7618" marB="0" anchor="ctr"/>
                </a:tc>
                <a:tc>
                  <a:txBody>
                    <a:bodyPr/>
                    <a:lstStyle/>
                    <a:p>
                      <a:pPr fontAlgn="ctr">
                        <a:spcAft>
                          <a:spcPts val="0"/>
                        </a:spcAft>
                      </a:pPr>
                      <a:r>
                        <a:rPr lang="en-GB" sz="1200" kern="1200" dirty="0">
                          <a:solidFill>
                            <a:srgbClr val="000000"/>
                          </a:solidFill>
                          <a:effectLst/>
                          <a:latin typeface="Calibri"/>
                          <a:ea typeface="MS PGothic"/>
                          <a:cs typeface="Arial"/>
                        </a:rPr>
                        <a:t>Utilise modern CAD technology to implement circuit design with understanding of considerations for heat dissipation, electrical interference and other industry specific considerations affecting layout</a:t>
                      </a:r>
                      <a:endParaRPr lang="en-GB" sz="1200" dirty="0">
                        <a:effectLst/>
                        <a:latin typeface="Arial"/>
                        <a:ea typeface="Times New Roman"/>
                        <a:cs typeface="Times New Roman"/>
                      </a:endParaRPr>
                    </a:p>
                  </a:txBody>
                  <a:tcPr marL="7618" marR="7618" marT="7618" marB="0" anchor="ctr"/>
                </a:tc>
                <a:tc>
                  <a:txBody>
                    <a:bodyPr/>
                    <a:lstStyle/>
                    <a:p>
                      <a:pPr algn="ctr" fontAlgn="ctr">
                        <a:spcAft>
                          <a:spcPts val="0"/>
                        </a:spcAft>
                      </a:pPr>
                      <a:r>
                        <a:rPr lang="en-GB" sz="1200" kern="1200">
                          <a:solidFill>
                            <a:srgbClr val="000000"/>
                          </a:solidFill>
                          <a:effectLst/>
                          <a:latin typeface="Calibri"/>
                          <a:ea typeface="MS PGothic"/>
                          <a:cs typeface="Arial"/>
                        </a:rPr>
                        <a:t>Degree / PEI</a:t>
                      </a:r>
                      <a:endParaRPr lang="en-GB" sz="1200">
                        <a:effectLst/>
                        <a:latin typeface="Arial"/>
                        <a:ea typeface="Times New Roman"/>
                        <a:cs typeface="Times New Roman"/>
                      </a:endParaRPr>
                    </a:p>
                  </a:txBody>
                  <a:tcPr marL="7618" marR="7618" marT="7618" marB="0" anchor="ctr"/>
                </a:tc>
                <a:extLst>
                  <a:ext uri="{0D108BD9-81ED-4DB2-BD59-A6C34878D82A}">
                    <a16:rowId xmlns:a16="http://schemas.microsoft.com/office/drawing/2014/main" val="2853978265"/>
                  </a:ext>
                </a:extLst>
              </a:tr>
              <a:tr h="360848">
                <a:tc>
                  <a:txBody>
                    <a:bodyPr/>
                    <a:lstStyle/>
                    <a:p>
                      <a:pPr fontAlgn="ctr">
                        <a:spcAft>
                          <a:spcPts val="0"/>
                        </a:spcAft>
                      </a:pPr>
                      <a:r>
                        <a:rPr lang="en-GB" sz="1200" kern="1200">
                          <a:solidFill>
                            <a:srgbClr val="000000"/>
                          </a:solidFill>
                          <a:effectLst/>
                          <a:latin typeface="Calibri"/>
                          <a:ea typeface="MS PGothic"/>
                          <a:cs typeface="Arial"/>
                        </a:rPr>
                        <a:t>S3</a:t>
                      </a:r>
                      <a:endParaRPr lang="en-GB" sz="1200">
                        <a:effectLst/>
                        <a:latin typeface="Arial"/>
                        <a:ea typeface="Times New Roman"/>
                        <a:cs typeface="Times New Roman"/>
                      </a:endParaRPr>
                    </a:p>
                  </a:txBody>
                  <a:tcPr marL="7618" marR="7618" marT="7618" marB="0" anchor="ctr"/>
                </a:tc>
                <a:tc>
                  <a:txBody>
                    <a:bodyPr/>
                    <a:lstStyle/>
                    <a:p>
                      <a:pPr fontAlgn="ctr">
                        <a:spcAft>
                          <a:spcPts val="0"/>
                        </a:spcAft>
                      </a:pPr>
                      <a:r>
                        <a:rPr lang="en-GB" sz="1200" kern="1200" dirty="0">
                          <a:solidFill>
                            <a:srgbClr val="000000"/>
                          </a:solidFill>
                          <a:effectLst/>
                          <a:latin typeface="Calibri"/>
                          <a:ea typeface="MS PGothic"/>
                          <a:cs typeface="Arial"/>
                        </a:rPr>
                        <a:t>Structured programming for embedded software</a:t>
                      </a:r>
                      <a:endParaRPr lang="en-GB" sz="1200" dirty="0">
                        <a:effectLst/>
                        <a:latin typeface="Arial"/>
                        <a:ea typeface="Times New Roman"/>
                        <a:cs typeface="Times New Roman"/>
                      </a:endParaRPr>
                    </a:p>
                  </a:txBody>
                  <a:tcPr marL="7618" marR="7618" marT="7618" marB="0" anchor="ctr"/>
                </a:tc>
                <a:tc>
                  <a:txBody>
                    <a:bodyPr/>
                    <a:lstStyle/>
                    <a:p>
                      <a:pPr fontAlgn="ctr">
                        <a:spcAft>
                          <a:spcPts val="0"/>
                        </a:spcAft>
                      </a:pPr>
                      <a:r>
                        <a:rPr lang="en-GB" sz="1200" kern="1200" dirty="0">
                          <a:solidFill>
                            <a:srgbClr val="000000"/>
                          </a:solidFill>
                          <a:effectLst/>
                          <a:latin typeface="Calibri"/>
                          <a:ea typeface="MS PGothic"/>
                          <a:cs typeface="Arial"/>
                        </a:rPr>
                        <a:t>Write and document structured code to comply with industry norms and to allow others to understand and subsequently maintain/modify the code</a:t>
                      </a:r>
                      <a:endParaRPr lang="en-GB" sz="1200" dirty="0">
                        <a:effectLst/>
                        <a:latin typeface="Arial"/>
                        <a:ea typeface="Times New Roman"/>
                        <a:cs typeface="Times New Roman"/>
                      </a:endParaRPr>
                    </a:p>
                  </a:txBody>
                  <a:tcPr marL="7618" marR="7618" marT="7618" marB="0" anchor="ctr"/>
                </a:tc>
                <a:tc>
                  <a:txBody>
                    <a:bodyPr/>
                    <a:lstStyle/>
                    <a:p>
                      <a:pPr algn="ctr" fontAlgn="ctr">
                        <a:spcAft>
                          <a:spcPts val="0"/>
                        </a:spcAft>
                      </a:pPr>
                      <a:r>
                        <a:rPr lang="en-GB" sz="1200" kern="1200">
                          <a:solidFill>
                            <a:srgbClr val="000000"/>
                          </a:solidFill>
                          <a:effectLst/>
                          <a:latin typeface="Calibri"/>
                          <a:ea typeface="MS PGothic"/>
                          <a:cs typeface="Arial"/>
                        </a:rPr>
                        <a:t>Degree / PEI</a:t>
                      </a:r>
                      <a:endParaRPr lang="en-GB" sz="1200">
                        <a:effectLst/>
                        <a:latin typeface="Arial"/>
                        <a:ea typeface="Times New Roman"/>
                        <a:cs typeface="Times New Roman"/>
                      </a:endParaRPr>
                    </a:p>
                  </a:txBody>
                  <a:tcPr marL="7618" marR="7618" marT="7618" marB="0" anchor="ctr"/>
                </a:tc>
                <a:extLst>
                  <a:ext uri="{0D108BD9-81ED-4DB2-BD59-A6C34878D82A}">
                    <a16:rowId xmlns:a16="http://schemas.microsoft.com/office/drawing/2014/main" val="3128095461"/>
                  </a:ext>
                </a:extLst>
              </a:tr>
              <a:tr h="370840">
                <a:tc>
                  <a:txBody>
                    <a:bodyPr/>
                    <a:lstStyle/>
                    <a:p>
                      <a:pPr fontAlgn="ctr">
                        <a:spcAft>
                          <a:spcPts val="0"/>
                        </a:spcAft>
                      </a:pPr>
                      <a:r>
                        <a:rPr lang="en-GB" sz="1200" kern="1200">
                          <a:solidFill>
                            <a:srgbClr val="000000"/>
                          </a:solidFill>
                          <a:effectLst/>
                          <a:latin typeface="Calibri"/>
                          <a:ea typeface="MS PGothic"/>
                          <a:cs typeface="Arial"/>
                        </a:rPr>
                        <a:t>S4</a:t>
                      </a:r>
                      <a:endParaRPr lang="en-GB" sz="1200">
                        <a:effectLst/>
                        <a:latin typeface="Arial"/>
                        <a:ea typeface="Times New Roman"/>
                        <a:cs typeface="Times New Roman"/>
                      </a:endParaRPr>
                    </a:p>
                  </a:txBody>
                  <a:tcPr marL="7618" marR="7618" marT="7618" marB="0" anchor="ctr"/>
                </a:tc>
                <a:tc>
                  <a:txBody>
                    <a:bodyPr/>
                    <a:lstStyle/>
                    <a:p>
                      <a:pPr fontAlgn="ctr">
                        <a:spcAft>
                          <a:spcPts val="0"/>
                        </a:spcAft>
                      </a:pPr>
                      <a:r>
                        <a:rPr lang="en-GB" sz="1200" kern="1200">
                          <a:solidFill>
                            <a:srgbClr val="000000"/>
                          </a:solidFill>
                          <a:effectLst/>
                          <a:latin typeface="Calibri"/>
                          <a:ea typeface="MS PGothic"/>
                          <a:cs typeface="Arial"/>
                        </a:rPr>
                        <a:t>Mathematical modelling</a:t>
                      </a:r>
                      <a:endParaRPr lang="en-GB" sz="1200">
                        <a:effectLst/>
                        <a:latin typeface="Arial"/>
                        <a:ea typeface="Times New Roman"/>
                        <a:cs typeface="Times New Roman"/>
                      </a:endParaRPr>
                    </a:p>
                  </a:txBody>
                  <a:tcPr marL="7618" marR="7618" marT="7618" marB="0" anchor="ctr"/>
                </a:tc>
                <a:tc>
                  <a:txBody>
                    <a:bodyPr/>
                    <a:lstStyle/>
                    <a:p>
                      <a:pPr fontAlgn="ctr">
                        <a:spcAft>
                          <a:spcPts val="0"/>
                        </a:spcAft>
                      </a:pPr>
                      <a:r>
                        <a:rPr lang="en-GB" sz="1200" kern="1200" dirty="0">
                          <a:solidFill>
                            <a:srgbClr val="000000"/>
                          </a:solidFill>
                          <a:effectLst/>
                          <a:latin typeface="Calibri"/>
                          <a:ea typeface="MS PGothic"/>
                          <a:cs typeface="Arial"/>
                        </a:rPr>
                        <a:t>Utilise modelling techniques for circuit design, embedded software development and thermal management</a:t>
                      </a:r>
                      <a:endParaRPr lang="en-GB" sz="1200" dirty="0">
                        <a:effectLst/>
                        <a:latin typeface="Arial"/>
                        <a:ea typeface="Times New Roman"/>
                        <a:cs typeface="Times New Roman"/>
                      </a:endParaRPr>
                    </a:p>
                  </a:txBody>
                  <a:tcPr marL="7618" marR="7618" marT="7618" marB="0" anchor="ctr"/>
                </a:tc>
                <a:tc>
                  <a:txBody>
                    <a:bodyPr/>
                    <a:lstStyle/>
                    <a:p>
                      <a:pPr algn="ctr" fontAlgn="ctr">
                        <a:spcAft>
                          <a:spcPts val="0"/>
                        </a:spcAft>
                      </a:pPr>
                      <a:r>
                        <a:rPr lang="en-GB" sz="1200" kern="1200">
                          <a:solidFill>
                            <a:srgbClr val="000000"/>
                          </a:solidFill>
                          <a:effectLst/>
                          <a:latin typeface="Calibri"/>
                          <a:ea typeface="MS PGothic"/>
                          <a:cs typeface="Arial"/>
                        </a:rPr>
                        <a:t>Degree / PEI</a:t>
                      </a:r>
                      <a:endParaRPr lang="en-GB" sz="1200">
                        <a:effectLst/>
                        <a:latin typeface="Arial"/>
                        <a:ea typeface="Times New Roman"/>
                        <a:cs typeface="Times New Roman"/>
                      </a:endParaRPr>
                    </a:p>
                  </a:txBody>
                  <a:tcPr marL="7618" marR="7618" marT="7618" marB="0" anchor="ctr"/>
                </a:tc>
                <a:extLst>
                  <a:ext uri="{0D108BD9-81ED-4DB2-BD59-A6C34878D82A}">
                    <a16:rowId xmlns:a16="http://schemas.microsoft.com/office/drawing/2014/main" val="2754073602"/>
                  </a:ext>
                </a:extLst>
              </a:tr>
              <a:tr h="370840">
                <a:tc>
                  <a:txBody>
                    <a:bodyPr/>
                    <a:lstStyle/>
                    <a:p>
                      <a:pPr fontAlgn="ctr">
                        <a:spcAft>
                          <a:spcPts val="0"/>
                        </a:spcAft>
                      </a:pPr>
                      <a:r>
                        <a:rPr lang="en-GB" sz="1200" kern="1200">
                          <a:solidFill>
                            <a:srgbClr val="000000"/>
                          </a:solidFill>
                          <a:effectLst/>
                          <a:latin typeface="Calibri"/>
                          <a:ea typeface="MS PGothic"/>
                          <a:cs typeface="Arial"/>
                        </a:rPr>
                        <a:t>S5</a:t>
                      </a:r>
                      <a:endParaRPr lang="en-GB" sz="1200">
                        <a:effectLst/>
                        <a:latin typeface="Arial"/>
                        <a:ea typeface="Times New Roman"/>
                        <a:cs typeface="Times New Roman"/>
                      </a:endParaRPr>
                    </a:p>
                  </a:txBody>
                  <a:tcPr marL="7618" marR="7618" marT="7618" marB="0" anchor="ctr"/>
                </a:tc>
                <a:tc>
                  <a:txBody>
                    <a:bodyPr/>
                    <a:lstStyle/>
                    <a:p>
                      <a:pPr fontAlgn="ctr">
                        <a:spcAft>
                          <a:spcPts val="0"/>
                        </a:spcAft>
                      </a:pPr>
                      <a:r>
                        <a:rPr lang="en-GB" sz="1200" kern="1200">
                          <a:solidFill>
                            <a:srgbClr val="000000"/>
                          </a:solidFill>
                          <a:effectLst/>
                          <a:latin typeface="Calibri"/>
                          <a:ea typeface="MS PGothic"/>
                          <a:cs typeface="Arial"/>
                        </a:rPr>
                        <a:t>Design for purpose</a:t>
                      </a:r>
                      <a:endParaRPr lang="en-GB" sz="1200">
                        <a:effectLst/>
                        <a:latin typeface="Arial"/>
                        <a:ea typeface="Times New Roman"/>
                        <a:cs typeface="Times New Roman"/>
                      </a:endParaRPr>
                    </a:p>
                  </a:txBody>
                  <a:tcPr marL="7618" marR="7618" marT="7618" marB="0" anchor="ctr"/>
                </a:tc>
                <a:tc>
                  <a:txBody>
                    <a:bodyPr/>
                    <a:lstStyle/>
                    <a:p>
                      <a:pPr fontAlgn="ctr">
                        <a:spcAft>
                          <a:spcPts val="0"/>
                        </a:spcAft>
                      </a:pPr>
                      <a:r>
                        <a:rPr lang="en-GB" sz="1200" kern="1200" dirty="0">
                          <a:solidFill>
                            <a:srgbClr val="000000"/>
                          </a:solidFill>
                          <a:effectLst/>
                          <a:latin typeface="Calibri"/>
                          <a:ea typeface="MS PGothic"/>
                          <a:cs typeface="Arial"/>
                        </a:rPr>
                        <a:t>Ability to demonstrate an understanding of the principles and practice of design for market, design for manufacturability, design for testability and design for maintainability</a:t>
                      </a:r>
                      <a:endParaRPr lang="en-GB" sz="1200" dirty="0">
                        <a:effectLst/>
                        <a:latin typeface="Arial"/>
                        <a:ea typeface="Times New Roman"/>
                        <a:cs typeface="Times New Roman"/>
                      </a:endParaRPr>
                    </a:p>
                  </a:txBody>
                  <a:tcPr marL="7618" marR="7618" marT="7618" marB="0" anchor="ctr"/>
                </a:tc>
                <a:tc>
                  <a:txBody>
                    <a:bodyPr/>
                    <a:lstStyle/>
                    <a:p>
                      <a:pPr algn="ctr" fontAlgn="ctr">
                        <a:spcAft>
                          <a:spcPts val="0"/>
                        </a:spcAft>
                      </a:pPr>
                      <a:r>
                        <a:rPr lang="en-GB" sz="1200" kern="1200">
                          <a:solidFill>
                            <a:srgbClr val="000000"/>
                          </a:solidFill>
                          <a:effectLst/>
                          <a:latin typeface="Calibri"/>
                          <a:ea typeface="MS PGothic"/>
                          <a:cs typeface="Arial"/>
                        </a:rPr>
                        <a:t>Degree / Log Book</a:t>
                      </a:r>
                      <a:endParaRPr lang="en-GB" sz="1200">
                        <a:effectLst/>
                        <a:latin typeface="Arial"/>
                        <a:ea typeface="Times New Roman"/>
                        <a:cs typeface="Times New Roman"/>
                      </a:endParaRPr>
                    </a:p>
                  </a:txBody>
                  <a:tcPr marL="7618" marR="7618" marT="7618" marB="0" anchor="ctr"/>
                </a:tc>
                <a:extLst>
                  <a:ext uri="{0D108BD9-81ED-4DB2-BD59-A6C34878D82A}">
                    <a16:rowId xmlns:a16="http://schemas.microsoft.com/office/drawing/2014/main" val="1321585759"/>
                  </a:ext>
                </a:extLst>
              </a:tr>
              <a:tr h="370840">
                <a:tc>
                  <a:txBody>
                    <a:bodyPr/>
                    <a:lstStyle/>
                    <a:p>
                      <a:pPr fontAlgn="ctr">
                        <a:spcAft>
                          <a:spcPts val="0"/>
                        </a:spcAft>
                      </a:pPr>
                      <a:r>
                        <a:rPr lang="en-GB" sz="1200" kern="1200">
                          <a:solidFill>
                            <a:srgbClr val="000000"/>
                          </a:solidFill>
                          <a:effectLst/>
                          <a:latin typeface="Calibri"/>
                          <a:ea typeface="MS PGothic"/>
                          <a:cs typeface="Arial"/>
                        </a:rPr>
                        <a:t>S6</a:t>
                      </a:r>
                      <a:endParaRPr lang="en-GB" sz="1200">
                        <a:effectLst/>
                        <a:latin typeface="Arial"/>
                        <a:ea typeface="Times New Roman"/>
                        <a:cs typeface="Times New Roman"/>
                      </a:endParaRPr>
                    </a:p>
                  </a:txBody>
                  <a:tcPr marL="7618" marR="7618" marT="7618" marB="0" anchor="ctr"/>
                </a:tc>
                <a:tc>
                  <a:txBody>
                    <a:bodyPr/>
                    <a:lstStyle/>
                    <a:p>
                      <a:pPr fontAlgn="ctr">
                        <a:spcAft>
                          <a:spcPts val="0"/>
                        </a:spcAft>
                      </a:pPr>
                      <a:r>
                        <a:rPr lang="en-GB" sz="1200" kern="1200">
                          <a:solidFill>
                            <a:srgbClr val="000000"/>
                          </a:solidFill>
                          <a:effectLst/>
                          <a:latin typeface="Calibri"/>
                          <a:ea typeface="MS PGothic"/>
                          <a:cs typeface="Arial"/>
                        </a:rPr>
                        <a:t>Testing methodology</a:t>
                      </a:r>
                      <a:endParaRPr lang="en-GB" sz="1200">
                        <a:effectLst/>
                        <a:latin typeface="Arial"/>
                        <a:ea typeface="Times New Roman"/>
                        <a:cs typeface="Times New Roman"/>
                      </a:endParaRPr>
                    </a:p>
                  </a:txBody>
                  <a:tcPr marL="7618" marR="7618" marT="7618" marB="0" anchor="ctr"/>
                </a:tc>
                <a:tc>
                  <a:txBody>
                    <a:bodyPr/>
                    <a:lstStyle/>
                    <a:p>
                      <a:pPr fontAlgn="ctr">
                        <a:spcAft>
                          <a:spcPts val="0"/>
                        </a:spcAft>
                      </a:pPr>
                      <a:r>
                        <a:rPr lang="en-GB" sz="1200" kern="1200" dirty="0">
                          <a:solidFill>
                            <a:srgbClr val="000000"/>
                          </a:solidFill>
                          <a:effectLst/>
                          <a:latin typeface="Calibri"/>
                          <a:ea typeface="MS PGothic"/>
                          <a:cs typeface="Arial"/>
                        </a:rPr>
                        <a:t>Ability to develop a test plan for a product that they have developed</a:t>
                      </a:r>
                      <a:endParaRPr lang="en-GB" sz="1200" dirty="0">
                        <a:effectLst/>
                        <a:latin typeface="Arial"/>
                        <a:ea typeface="Times New Roman"/>
                        <a:cs typeface="Times New Roman"/>
                      </a:endParaRPr>
                    </a:p>
                  </a:txBody>
                  <a:tcPr marL="7618" marR="7618" marT="7618" marB="0" anchor="ctr"/>
                </a:tc>
                <a:tc>
                  <a:txBody>
                    <a:bodyPr/>
                    <a:lstStyle/>
                    <a:p>
                      <a:pPr algn="ctr" fontAlgn="ctr">
                        <a:spcAft>
                          <a:spcPts val="0"/>
                        </a:spcAft>
                      </a:pPr>
                      <a:r>
                        <a:rPr lang="en-GB" sz="1200" kern="1200">
                          <a:solidFill>
                            <a:srgbClr val="000000"/>
                          </a:solidFill>
                          <a:effectLst/>
                          <a:latin typeface="Calibri"/>
                          <a:ea typeface="MS PGothic"/>
                          <a:cs typeface="Arial"/>
                        </a:rPr>
                        <a:t>Degree / Log Book</a:t>
                      </a:r>
                      <a:endParaRPr lang="en-GB" sz="1200">
                        <a:effectLst/>
                        <a:latin typeface="Arial"/>
                        <a:ea typeface="Times New Roman"/>
                        <a:cs typeface="Times New Roman"/>
                      </a:endParaRPr>
                    </a:p>
                  </a:txBody>
                  <a:tcPr marL="7618" marR="7618" marT="7618" marB="0" anchor="ctr"/>
                </a:tc>
                <a:extLst>
                  <a:ext uri="{0D108BD9-81ED-4DB2-BD59-A6C34878D82A}">
                    <a16:rowId xmlns:a16="http://schemas.microsoft.com/office/drawing/2014/main" val="3268607582"/>
                  </a:ext>
                </a:extLst>
              </a:tr>
              <a:tr h="370840">
                <a:tc>
                  <a:txBody>
                    <a:bodyPr/>
                    <a:lstStyle/>
                    <a:p>
                      <a:pPr fontAlgn="ctr">
                        <a:spcAft>
                          <a:spcPts val="0"/>
                        </a:spcAft>
                      </a:pPr>
                      <a:r>
                        <a:rPr lang="en-GB" sz="1200" kern="1200">
                          <a:solidFill>
                            <a:srgbClr val="000000"/>
                          </a:solidFill>
                          <a:effectLst/>
                          <a:latin typeface="Calibri"/>
                          <a:ea typeface="MS PGothic"/>
                          <a:cs typeface="Arial"/>
                        </a:rPr>
                        <a:t>S7</a:t>
                      </a:r>
                      <a:endParaRPr lang="en-GB" sz="1200">
                        <a:effectLst/>
                        <a:latin typeface="Arial"/>
                        <a:ea typeface="Times New Roman"/>
                        <a:cs typeface="Times New Roman"/>
                      </a:endParaRPr>
                    </a:p>
                  </a:txBody>
                  <a:tcPr marL="7618" marR="7618" marT="7618" marB="0" anchor="ctr"/>
                </a:tc>
                <a:tc>
                  <a:txBody>
                    <a:bodyPr/>
                    <a:lstStyle/>
                    <a:p>
                      <a:pPr fontAlgn="ctr">
                        <a:spcAft>
                          <a:spcPts val="0"/>
                        </a:spcAft>
                      </a:pPr>
                      <a:r>
                        <a:rPr lang="en-GB" sz="1200" kern="1200">
                          <a:solidFill>
                            <a:srgbClr val="000000"/>
                          </a:solidFill>
                          <a:effectLst/>
                          <a:latin typeface="Calibri"/>
                          <a:ea typeface="MS PGothic"/>
                          <a:cs typeface="Arial"/>
                        </a:rPr>
                        <a:t>Product transition into production</a:t>
                      </a:r>
                      <a:endParaRPr lang="en-GB" sz="1200">
                        <a:effectLst/>
                        <a:latin typeface="Arial"/>
                        <a:ea typeface="Times New Roman"/>
                        <a:cs typeface="Times New Roman"/>
                      </a:endParaRPr>
                    </a:p>
                  </a:txBody>
                  <a:tcPr marL="7618" marR="7618" marT="7618" marB="0" anchor="ctr"/>
                </a:tc>
                <a:tc>
                  <a:txBody>
                    <a:bodyPr/>
                    <a:lstStyle/>
                    <a:p>
                      <a:pPr fontAlgn="ctr">
                        <a:spcAft>
                          <a:spcPts val="0"/>
                        </a:spcAft>
                      </a:pPr>
                      <a:r>
                        <a:rPr lang="en-GB" sz="1200" kern="1200" dirty="0">
                          <a:solidFill>
                            <a:srgbClr val="000000"/>
                          </a:solidFill>
                          <a:effectLst/>
                          <a:latin typeface="Calibri"/>
                          <a:ea typeface="MS PGothic"/>
                          <a:cs typeface="Arial"/>
                        </a:rPr>
                        <a:t>Ability to explain the process by which a product is introduced into production, including what aspects are discussed at what stage and with whom and how development gateways work</a:t>
                      </a:r>
                      <a:endParaRPr lang="en-GB" sz="1200" dirty="0">
                        <a:effectLst/>
                        <a:latin typeface="Arial"/>
                        <a:ea typeface="Times New Roman"/>
                        <a:cs typeface="Times New Roman"/>
                      </a:endParaRPr>
                    </a:p>
                  </a:txBody>
                  <a:tcPr marL="7618" marR="7618" marT="7618" marB="0" anchor="ctr"/>
                </a:tc>
                <a:tc>
                  <a:txBody>
                    <a:bodyPr/>
                    <a:lstStyle/>
                    <a:p>
                      <a:pPr algn="ctr" fontAlgn="ctr">
                        <a:spcAft>
                          <a:spcPts val="0"/>
                        </a:spcAft>
                      </a:pPr>
                      <a:r>
                        <a:rPr lang="en-GB" sz="1200" kern="1200">
                          <a:solidFill>
                            <a:srgbClr val="000000"/>
                          </a:solidFill>
                          <a:effectLst/>
                          <a:latin typeface="Calibri"/>
                          <a:ea typeface="MS PGothic"/>
                          <a:cs typeface="Arial"/>
                        </a:rPr>
                        <a:t>Degree / Log Book</a:t>
                      </a:r>
                      <a:endParaRPr lang="en-GB" sz="1200">
                        <a:effectLst/>
                        <a:latin typeface="Arial"/>
                        <a:ea typeface="Times New Roman"/>
                        <a:cs typeface="Times New Roman"/>
                      </a:endParaRPr>
                    </a:p>
                  </a:txBody>
                  <a:tcPr marL="7618" marR="7618" marT="7618" marB="0" anchor="ctr"/>
                </a:tc>
                <a:extLst>
                  <a:ext uri="{0D108BD9-81ED-4DB2-BD59-A6C34878D82A}">
                    <a16:rowId xmlns:a16="http://schemas.microsoft.com/office/drawing/2014/main" val="3985180932"/>
                  </a:ext>
                </a:extLst>
              </a:tr>
              <a:tr h="370840">
                <a:tc>
                  <a:txBody>
                    <a:bodyPr/>
                    <a:lstStyle/>
                    <a:p>
                      <a:pPr fontAlgn="ctr">
                        <a:spcAft>
                          <a:spcPts val="0"/>
                        </a:spcAft>
                      </a:pPr>
                      <a:r>
                        <a:rPr lang="en-GB" sz="1200" kern="1200">
                          <a:solidFill>
                            <a:srgbClr val="000000"/>
                          </a:solidFill>
                          <a:effectLst/>
                          <a:latin typeface="Calibri"/>
                          <a:ea typeface="MS PGothic"/>
                          <a:cs typeface="Arial"/>
                        </a:rPr>
                        <a:t>S8</a:t>
                      </a:r>
                      <a:endParaRPr lang="en-GB" sz="1200">
                        <a:effectLst/>
                        <a:latin typeface="Arial"/>
                        <a:ea typeface="Times New Roman"/>
                        <a:cs typeface="Times New Roman"/>
                      </a:endParaRPr>
                    </a:p>
                  </a:txBody>
                  <a:tcPr marL="7618" marR="7618" marT="7618" marB="0" anchor="ctr"/>
                </a:tc>
                <a:tc>
                  <a:txBody>
                    <a:bodyPr/>
                    <a:lstStyle/>
                    <a:p>
                      <a:pPr fontAlgn="ctr">
                        <a:spcAft>
                          <a:spcPts val="0"/>
                        </a:spcAft>
                      </a:pPr>
                      <a:r>
                        <a:rPr lang="en-GB" sz="1200" kern="1200">
                          <a:solidFill>
                            <a:srgbClr val="000000"/>
                          </a:solidFill>
                          <a:effectLst/>
                          <a:latin typeface="Calibri"/>
                          <a:ea typeface="MS PGothic"/>
                          <a:cs typeface="Arial"/>
                        </a:rPr>
                        <a:t>Project Management</a:t>
                      </a:r>
                      <a:endParaRPr lang="en-GB" sz="1200">
                        <a:effectLst/>
                        <a:latin typeface="Arial"/>
                        <a:ea typeface="Times New Roman"/>
                        <a:cs typeface="Times New Roman"/>
                      </a:endParaRPr>
                    </a:p>
                  </a:txBody>
                  <a:tcPr marL="7618" marR="7618" marT="7618" marB="0" anchor="ctr"/>
                </a:tc>
                <a:tc>
                  <a:txBody>
                    <a:bodyPr/>
                    <a:lstStyle/>
                    <a:p>
                      <a:pPr fontAlgn="ctr">
                        <a:spcAft>
                          <a:spcPts val="0"/>
                        </a:spcAft>
                      </a:pPr>
                      <a:r>
                        <a:rPr lang="en-GB" sz="1200" kern="1200" dirty="0">
                          <a:solidFill>
                            <a:srgbClr val="000000"/>
                          </a:solidFill>
                          <a:effectLst/>
                          <a:latin typeface="Calibri"/>
                          <a:ea typeface="MS PGothic"/>
                          <a:cs typeface="Arial"/>
                        </a:rPr>
                        <a:t>Ability to develop a basic project plan including resource planning, time planning, use of contingencies etc.</a:t>
                      </a:r>
                      <a:endParaRPr lang="en-GB" sz="1200" dirty="0">
                        <a:effectLst/>
                        <a:latin typeface="Arial"/>
                        <a:ea typeface="Times New Roman"/>
                        <a:cs typeface="Times New Roman"/>
                      </a:endParaRPr>
                    </a:p>
                  </a:txBody>
                  <a:tcPr marL="7618" marR="7618" marT="7618" marB="0" anchor="ctr"/>
                </a:tc>
                <a:tc>
                  <a:txBody>
                    <a:bodyPr/>
                    <a:lstStyle/>
                    <a:p>
                      <a:pPr algn="ctr" fontAlgn="ctr">
                        <a:spcAft>
                          <a:spcPts val="0"/>
                        </a:spcAft>
                      </a:pPr>
                      <a:r>
                        <a:rPr lang="en-GB" sz="1200" kern="1200">
                          <a:solidFill>
                            <a:srgbClr val="000000"/>
                          </a:solidFill>
                          <a:effectLst/>
                          <a:latin typeface="Calibri"/>
                          <a:ea typeface="MS PGothic"/>
                          <a:cs typeface="Arial"/>
                        </a:rPr>
                        <a:t>Degree / Log Book</a:t>
                      </a:r>
                      <a:endParaRPr lang="en-GB" sz="1200">
                        <a:effectLst/>
                        <a:latin typeface="Arial"/>
                        <a:ea typeface="Times New Roman"/>
                        <a:cs typeface="Times New Roman"/>
                      </a:endParaRPr>
                    </a:p>
                  </a:txBody>
                  <a:tcPr marL="7618" marR="7618" marT="7618" marB="0" anchor="ctr"/>
                </a:tc>
                <a:extLst>
                  <a:ext uri="{0D108BD9-81ED-4DB2-BD59-A6C34878D82A}">
                    <a16:rowId xmlns:a16="http://schemas.microsoft.com/office/drawing/2014/main" val="1240098804"/>
                  </a:ext>
                </a:extLst>
              </a:tr>
              <a:tr h="370840">
                <a:tc>
                  <a:txBody>
                    <a:bodyPr/>
                    <a:lstStyle/>
                    <a:p>
                      <a:pPr fontAlgn="ctr">
                        <a:spcAft>
                          <a:spcPts val="0"/>
                        </a:spcAft>
                      </a:pPr>
                      <a:r>
                        <a:rPr lang="en-GB" sz="1200" kern="1200">
                          <a:solidFill>
                            <a:srgbClr val="000000"/>
                          </a:solidFill>
                          <a:effectLst/>
                          <a:latin typeface="Calibri"/>
                          <a:ea typeface="MS PGothic"/>
                          <a:cs typeface="Arial"/>
                        </a:rPr>
                        <a:t>S9</a:t>
                      </a:r>
                      <a:endParaRPr lang="en-GB" sz="1200">
                        <a:effectLst/>
                        <a:latin typeface="Arial"/>
                        <a:ea typeface="Times New Roman"/>
                        <a:cs typeface="Times New Roman"/>
                      </a:endParaRPr>
                    </a:p>
                  </a:txBody>
                  <a:tcPr marL="7618" marR="7618" marT="7618" marB="0" anchor="ctr"/>
                </a:tc>
                <a:tc>
                  <a:txBody>
                    <a:bodyPr/>
                    <a:lstStyle/>
                    <a:p>
                      <a:pPr fontAlgn="ctr">
                        <a:spcAft>
                          <a:spcPts val="0"/>
                        </a:spcAft>
                      </a:pPr>
                      <a:r>
                        <a:rPr lang="en-GB" sz="1200" kern="1200">
                          <a:solidFill>
                            <a:srgbClr val="000000"/>
                          </a:solidFill>
                          <a:effectLst/>
                          <a:latin typeface="Calibri"/>
                          <a:ea typeface="MS PGothic"/>
                          <a:cs typeface="Arial"/>
                        </a:rPr>
                        <a:t> </a:t>
                      </a:r>
                      <a:endParaRPr lang="en-GB" sz="1200">
                        <a:effectLst/>
                        <a:latin typeface="Arial"/>
                        <a:ea typeface="Times New Roman"/>
                        <a:cs typeface="Times New Roman"/>
                      </a:endParaRPr>
                    </a:p>
                  </a:txBody>
                  <a:tcPr marL="7618" marR="7618" marT="7618" marB="0" anchor="ctr"/>
                </a:tc>
                <a:tc>
                  <a:txBody>
                    <a:bodyPr/>
                    <a:lstStyle/>
                    <a:p>
                      <a:pPr fontAlgn="ctr">
                        <a:spcAft>
                          <a:spcPts val="0"/>
                        </a:spcAft>
                      </a:pPr>
                      <a:r>
                        <a:rPr lang="en-GB" sz="1200" kern="1200" dirty="0">
                          <a:solidFill>
                            <a:srgbClr val="000000"/>
                          </a:solidFill>
                          <a:effectLst/>
                          <a:latin typeface="Calibri"/>
                          <a:ea typeface="MS PGothic"/>
                          <a:cs typeface="Arial"/>
                        </a:rPr>
                        <a:t>Also techniques for predicting pinch points and strategies for timescale recovery</a:t>
                      </a:r>
                      <a:endParaRPr lang="en-GB" sz="1200" dirty="0">
                        <a:effectLst/>
                        <a:latin typeface="Arial"/>
                        <a:ea typeface="Times New Roman"/>
                        <a:cs typeface="Times New Roman"/>
                      </a:endParaRPr>
                    </a:p>
                  </a:txBody>
                  <a:tcPr marL="7618" marR="7618" marT="7618" marB="0" anchor="ctr"/>
                </a:tc>
                <a:tc>
                  <a:txBody>
                    <a:bodyPr/>
                    <a:lstStyle/>
                    <a:p>
                      <a:pPr algn="ctr" fontAlgn="ctr">
                        <a:spcAft>
                          <a:spcPts val="0"/>
                        </a:spcAft>
                      </a:pPr>
                      <a:r>
                        <a:rPr lang="en-GB" sz="1200" kern="1200">
                          <a:solidFill>
                            <a:srgbClr val="000000"/>
                          </a:solidFill>
                          <a:effectLst/>
                          <a:latin typeface="Calibri"/>
                          <a:ea typeface="MS PGothic"/>
                          <a:cs typeface="Arial"/>
                        </a:rPr>
                        <a:t>Degree / Log Book</a:t>
                      </a:r>
                      <a:endParaRPr lang="en-GB" sz="1200">
                        <a:effectLst/>
                        <a:latin typeface="Arial"/>
                        <a:ea typeface="Times New Roman"/>
                        <a:cs typeface="Times New Roman"/>
                      </a:endParaRPr>
                    </a:p>
                  </a:txBody>
                  <a:tcPr marL="7618" marR="7618" marT="7618" marB="0" anchor="ctr"/>
                </a:tc>
                <a:extLst>
                  <a:ext uri="{0D108BD9-81ED-4DB2-BD59-A6C34878D82A}">
                    <a16:rowId xmlns:a16="http://schemas.microsoft.com/office/drawing/2014/main" val="230489507"/>
                  </a:ext>
                </a:extLst>
              </a:tr>
              <a:tr h="370840">
                <a:tc>
                  <a:txBody>
                    <a:bodyPr/>
                    <a:lstStyle/>
                    <a:p>
                      <a:pPr fontAlgn="ctr">
                        <a:spcAft>
                          <a:spcPts val="0"/>
                        </a:spcAft>
                      </a:pPr>
                      <a:r>
                        <a:rPr lang="en-GB" sz="1200" kern="1200">
                          <a:solidFill>
                            <a:srgbClr val="000000"/>
                          </a:solidFill>
                          <a:effectLst/>
                          <a:latin typeface="Calibri"/>
                          <a:ea typeface="MS PGothic"/>
                          <a:cs typeface="Arial"/>
                        </a:rPr>
                        <a:t>S10</a:t>
                      </a:r>
                      <a:endParaRPr lang="en-GB" sz="1200">
                        <a:effectLst/>
                        <a:latin typeface="Arial"/>
                        <a:ea typeface="Times New Roman"/>
                        <a:cs typeface="Times New Roman"/>
                      </a:endParaRPr>
                    </a:p>
                  </a:txBody>
                  <a:tcPr marL="7618" marR="7618" marT="7618" marB="0" anchor="ctr"/>
                </a:tc>
                <a:tc>
                  <a:txBody>
                    <a:bodyPr/>
                    <a:lstStyle/>
                    <a:p>
                      <a:pPr fontAlgn="ctr">
                        <a:spcAft>
                          <a:spcPts val="0"/>
                        </a:spcAft>
                      </a:pPr>
                      <a:r>
                        <a:rPr lang="en-GB" sz="1200" kern="1200">
                          <a:solidFill>
                            <a:srgbClr val="000000"/>
                          </a:solidFill>
                          <a:effectLst/>
                          <a:latin typeface="Calibri"/>
                          <a:ea typeface="MS PGothic"/>
                          <a:cs typeface="Arial"/>
                        </a:rPr>
                        <a:t>Compliance</a:t>
                      </a:r>
                      <a:endParaRPr lang="en-GB" sz="1200">
                        <a:effectLst/>
                        <a:latin typeface="Arial"/>
                        <a:ea typeface="Times New Roman"/>
                        <a:cs typeface="Times New Roman"/>
                      </a:endParaRPr>
                    </a:p>
                  </a:txBody>
                  <a:tcPr marL="7618" marR="7618" marT="7618" marB="0" anchor="ctr"/>
                </a:tc>
                <a:tc>
                  <a:txBody>
                    <a:bodyPr/>
                    <a:lstStyle/>
                    <a:p>
                      <a:pPr fontAlgn="ctr">
                        <a:spcAft>
                          <a:spcPts val="0"/>
                        </a:spcAft>
                      </a:pPr>
                      <a:r>
                        <a:rPr lang="en-GB" sz="1200" kern="1200" dirty="0">
                          <a:solidFill>
                            <a:srgbClr val="000000"/>
                          </a:solidFill>
                          <a:effectLst/>
                          <a:latin typeface="Calibri"/>
                          <a:ea typeface="MS PGothic"/>
                          <a:cs typeface="Arial"/>
                        </a:rPr>
                        <a:t>Awareness of international standards and compliance requirements for the products designed by the employer</a:t>
                      </a:r>
                      <a:endParaRPr lang="en-GB" sz="1200" dirty="0">
                        <a:effectLst/>
                        <a:latin typeface="Arial"/>
                        <a:ea typeface="Times New Roman"/>
                        <a:cs typeface="Times New Roman"/>
                      </a:endParaRPr>
                    </a:p>
                  </a:txBody>
                  <a:tcPr marL="7618" marR="7618" marT="7618" marB="0" anchor="ctr"/>
                </a:tc>
                <a:tc>
                  <a:txBody>
                    <a:bodyPr/>
                    <a:lstStyle/>
                    <a:p>
                      <a:pPr algn="ctr" fontAlgn="ctr">
                        <a:spcAft>
                          <a:spcPts val="0"/>
                        </a:spcAft>
                      </a:pPr>
                      <a:r>
                        <a:rPr lang="en-GB" sz="1200" kern="1200">
                          <a:solidFill>
                            <a:srgbClr val="000000"/>
                          </a:solidFill>
                          <a:effectLst/>
                          <a:latin typeface="Calibri"/>
                          <a:ea typeface="MS PGothic"/>
                          <a:cs typeface="Arial"/>
                        </a:rPr>
                        <a:t>Log Book</a:t>
                      </a:r>
                      <a:endParaRPr lang="en-GB" sz="1200">
                        <a:effectLst/>
                        <a:latin typeface="Arial"/>
                        <a:ea typeface="Times New Roman"/>
                        <a:cs typeface="Times New Roman"/>
                      </a:endParaRPr>
                    </a:p>
                  </a:txBody>
                  <a:tcPr marL="7618" marR="7618" marT="7618" marB="0" anchor="ctr"/>
                </a:tc>
                <a:extLst>
                  <a:ext uri="{0D108BD9-81ED-4DB2-BD59-A6C34878D82A}">
                    <a16:rowId xmlns:a16="http://schemas.microsoft.com/office/drawing/2014/main" val="1314778739"/>
                  </a:ext>
                </a:extLst>
              </a:tr>
              <a:tr h="370840">
                <a:tc>
                  <a:txBody>
                    <a:bodyPr/>
                    <a:lstStyle/>
                    <a:p>
                      <a:pPr fontAlgn="ctr">
                        <a:spcAft>
                          <a:spcPts val="0"/>
                        </a:spcAft>
                      </a:pPr>
                      <a:r>
                        <a:rPr lang="en-GB" sz="1200" kern="1200">
                          <a:solidFill>
                            <a:srgbClr val="000000"/>
                          </a:solidFill>
                          <a:effectLst/>
                          <a:latin typeface="Calibri"/>
                          <a:ea typeface="MS PGothic"/>
                          <a:cs typeface="Arial"/>
                        </a:rPr>
                        <a:t>S11</a:t>
                      </a:r>
                      <a:endParaRPr lang="en-GB" sz="1200">
                        <a:effectLst/>
                        <a:latin typeface="Arial"/>
                        <a:ea typeface="Times New Roman"/>
                        <a:cs typeface="Times New Roman"/>
                      </a:endParaRPr>
                    </a:p>
                  </a:txBody>
                  <a:tcPr marL="7618" marR="7618" marT="7618" marB="0" anchor="ctr"/>
                </a:tc>
                <a:tc>
                  <a:txBody>
                    <a:bodyPr/>
                    <a:lstStyle/>
                    <a:p>
                      <a:pPr fontAlgn="ctr">
                        <a:spcAft>
                          <a:spcPts val="0"/>
                        </a:spcAft>
                      </a:pPr>
                      <a:r>
                        <a:rPr lang="en-GB" sz="1200" kern="1200">
                          <a:solidFill>
                            <a:srgbClr val="000000"/>
                          </a:solidFill>
                          <a:effectLst/>
                          <a:latin typeface="Calibri"/>
                          <a:ea typeface="MS PGothic"/>
                          <a:cs typeface="Arial"/>
                        </a:rPr>
                        <a:t> </a:t>
                      </a:r>
                      <a:endParaRPr lang="en-GB" sz="1200">
                        <a:effectLst/>
                        <a:latin typeface="Arial"/>
                        <a:ea typeface="Times New Roman"/>
                        <a:cs typeface="Times New Roman"/>
                      </a:endParaRPr>
                    </a:p>
                  </a:txBody>
                  <a:tcPr marL="7618" marR="7618" marT="7618" marB="0" anchor="ctr"/>
                </a:tc>
                <a:tc>
                  <a:txBody>
                    <a:bodyPr/>
                    <a:lstStyle/>
                    <a:p>
                      <a:pPr fontAlgn="ctr">
                        <a:spcAft>
                          <a:spcPts val="0"/>
                        </a:spcAft>
                      </a:pPr>
                      <a:r>
                        <a:rPr lang="en-GB" sz="1200" kern="1200" dirty="0">
                          <a:solidFill>
                            <a:srgbClr val="000000"/>
                          </a:solidFill>
                          <a:effectLst/>
                          <a:latin typeface="Calibri"/>
                          <a:ea typeface="MS PGothic"/>
                          <a:cs typeface="Arial"/>
                        </a:rPr>
                        <a:t>Ability to discuss the differences between legislative and non-legislative requirements</a:t>
                      </a:r>
                      <a:endParaRPr lang="en-GB" sz="1200" dirty="0">
                        <a:effectLst/>
                        <a:latin typeface="Arial"/>
                        <a:ea typeface="Times New Roman"/>
                        <a:cs typeface="Times New Roman"/>
                      </a:endParaRPr>
                    </a:p>
                  </a:txBody>
                  <a:tcPr marL="7618" marR="7618" marT="7618" marB="0" anchor="ctr"/>
                </a:tc>
                <a:tc>
                  <a:txBody>
                    <a:bodyPr/>
                    <a:lstStyle/>
                    <a:p>
                      <a:pPr algn="ctr" fontAlgn="ctr">
                        <a:spcAft>
                          <a:spcPts val="0"/>
                        </a:spcAft>
                      </a:pPr>
                      <a:r>
                        <a:rPr lang="en-GB" sz="1200" kern="1200" dirty="0">
                          <a:solidFill>
                            <a:srgbClr val="000000"/>
                          </a:solidFill>
                          <a:effectLst/>
                          <a:latin typeface="Calibri"/>
                          <a:ea typeface="MS PGothic"/>
                          <a:cs typeface="Arial"/>
                        </a:rPr>
                        <a:t>Log Book</a:t>
                      </a:r>
                      <a:endParaRPr lang="en-GB" sz="1200" dirty="0">
                        <a:effectLst/>
                        <a:latin typeface="Arial"/>
                        <a:ea typeface="Times New Roman"/>
                        <a:cs typeface="Times New Roman"/>
                      </a:endParaRPr>
                    </a:p>
                  </a:txBody>
                  <a:tcPr marL="7618" marR="7618" marT="7618" marB="0" anchor="ctr"/>
                </a:tc>
                <a:extLst>
                  <a:ext uri="{0D108BD9-81ED-4DB2-BD59-A6C34878D82A}">
                    <a16:rowId xmlns:a16="http://schemas.microsoft.com/office/drawing/2014/main" val="2093368833"/>
                  </a:ext>
                </a:extLst>
              </a:tr>
              <a:tr h="370840">
                <a:tc>
                  <a:txBody>
                    <a:bodyPr/>
                    <a:lstStyle/>
                    <a:p>
                      <a:pPr fontAlgn="ctr">
                        <a:spcAft>
                          <a:spcPts val="0"/>
                        </a:spcAft>
                      </a:pPr>
                      <a:r>
                        <a:rPr lang="en-GB" sz="1200" kern="1200">
                          <a:solidFill>
                            <a:srgbClr val="000000"/>
                          </a:solidFill>
                          <a:effectLst/>
                          <a:latin typeface="Calibri"/>
                          <a:ea typeface="MS PGothic"/>
                          <a:cs typeface="Arial"/>
                        </a:rPr>
                        <a:t>S12</a:t>
                      </a:r>
                      <a:endParaRPr lang="en-GB" sz="1200">
                        <a:effectLst/>
                        <a:latin typeface="Arial"/>
                        <a:ea typeface="Times New Roman"/>
                        <a:cs typeface="Times New Roman"/>
                      </a:endParaRPr>
                    </a:p>
                  </a:txBody>
                  <a:tcPr marL="7618" marR="7618" marT="7618" marB="0" anchor="ctr"/>
                </a:tc>
                <a:tc>
                  <a:txBody>
                    <a:bodyPr/>
                    <a:lstStyle/>
                    <a:p>
                      <a:pPr fontAlgn="ctr">
                        <a:spcAft>
                          <a:spcPts val="0"/>
                        </a:spcAft>
                      </a:pPr>
                      <a:r>
                        <a:rPr lang="en-GB" sz="1200" kern="1200">
                          <a:solidFill>
                            <a:srgbClr val="000000"/>
                          </a:solidFill>
                          <a:effectLst/>
                          <a:latin typeface="Calibri"/>
                          <a:ea typeface="MS PGothic"/>
                          <a:cs typeface="Arial"/>
                        </a:rPr>
                        <a:t>Commercial awareness</a:t>
                      </a:r>
                      <a:endParaRPr lang="en-GB" sz="1200">
                        <a:effectLst/>
                        <a:latin typeface="Arial"/>
                        <a:ea typeface="Times New Roman"/>
                        <a:cs typeface="Times New Roman"/>
                      </a:endParaRPr>
                    </a:p>
                  </a:txBody>
                  <a:tcPr marL="7618" marR="7618" marT="7618" marB="0" anchor="ctr"/>
                </a:tc>
                <a:tc>
                  <a:txBody>
                    <a:bodyPr/>
                    <a:lstStyle/>
                    <a:p>
                      <a:pPr fontAlgn="ctr">
                        <a:spcAft>
                          <a:spcPts val="0"/>
                        </a:spcAft>
                      </a:pPr>
                      <a:r>
                        <a:rPr lang="en-GB" sz="1200" kern="1200" dirty="0">
                          <a:solidFill>
                            <a:srgbClr val="000000"/>
                          </a:solidFill>
                          <a:effectLst/>
                          <a:latin typeface="Calibri"/>
                          <a:ea typeface="MS PGothic"/>
                          <a:cs typeface="Arial"/>
                        </a:rPr>
                        <a:t>Ability to demonstrate knowledge of basic business fundamentals including costs, overheads, gross margin, net margin, profit, and cash</a:t>
                      </a:r>
                      <a:endParaRPr lang="en-GB" sz="1200" dirty="0">
                        <a:effectLst/>
                        <a:latin typeface="Arial"/>
                        <a:ea typeface="Times New Roman"/>
                        <a:cs typeface="Times New Roman"/>
                      </a:endParaRPr>
                    </a:p>
                  </a:txBody>
                  <a:tcPr marL="7618" marR="7618" marT="7618" marB="0" anchor="ctr"/>
                </a:tc>
                <a:tc>
                  <a:txBody>
                    <a:bodyPr/>
                    <a:lstStyle/>
                    <a:p>
                      <a:pPr algn="ctr" fontAlgn="ctr">
                        <a:spcAft>
                          <a:spcPts val="0"/>
                        </a:spcAft>
                      </a:pPr>
                      <a:r>
                        <a:rPr lang="en-GB" sz="1200" kern="1200" dirty="0">
                          <a:solidFill>
                            <a:srgbClr val="000000"/>
                          </a:solidFill>
                          <a:effectLst/>
                          <a:latin typeface="Calibri"/>
                          <a:ea typeface="MS PGothic"/>
                          <a:cs typeface="Arial"/>
                        </a:rPr>
                        <a:t>Log Book</a:t>
                      </a:r>
                      <a:endParaRPr lang="en-GB" sz="1200" dirty="0">
                        <a:effectLst/>
                        <a:latin typeface="Arial"/>
                        <a:ea typeface="Times New Roman"/>
                        <a:cs typeface="Times New Roman"/>
                      </a:endParaRPr>
                    </a:p>
                  </a:txBody>
                  <a:tcPr marL="7618" marR="7618" marT="7618" marB="0" anchor="ctr"/>
                </a:tc>
                <a:extLst>
                  <a:ext uri="{0D108BD9-81ED-4DB2-BD59-A6C34878D82A}">
                    <a16:rowId xmlns:a16="http://schemas.microsoft.com/office/drawing/2014/main" val="3579716055"/>
                  </a:ext>
                </a:extLst>
              </a:tr>
              <a:tr h="370840">
                <a:tc>
                  <a:txBody>
                    <a:bodyPr/>
                    <a:lstStyle/>
                    <a:p>
                      <a:pPr fontAlgn="ctr">
                        <a:spcAft>
                          <a:spcPts val="0"/>
                        </a:spcAft>
                      </a:pPr>
                      <a:r>
                        <a:rPr lang="en-GB" sz="1200" kern="1200">
                          <a:solidFill>
                            <a:srgbClr val="000000"/>
                          </a:solidFill>
                          <a:effectLst/>
                          <a:latin typeface="Calibri"/>
                          <a:ea typeface="MS PGothic"/>
                          <a:cs typeface="Arial"/>
                        </a:rPr>
                        <a:t>S13</a:t>
                      </a:r>
                      <a:endParaRPr lang="en-GB" sz="1200">
                        <a:effectLst/>
                        <a:latin typeface="Arial"/>
                        <a:ea typeface="Times New Roman"/>
                        <a:cs typeface="Times New Roman"/>
                      </a:endParaRPr>
                    </a:p>
                  </a:txBody>
                  <a:tcPr marL="7618" marR="7618" marT="7618" marB="0" anchor="ctr"/>
                </a:tc>
                <a:tc>
                  <a:txBody>
                    <a:bodyPr/>
                    <a:lstStyle/>
                    <a:p>
                      <a:pPr fontAlgn="ctr">
                        <a:spcAft>
                          <a:spcPts val="0"/>
                        </a:spcAft>
                      </a:pPr>
                      <a:r>
                        <a:rPr lang="en-GB" sz="1200" kern="1200" dirty="0">
                          <a:solidFill>
                            <a:srgbClr val="000000"/>
                          </a:solidFill>
                          <a:effectLst/>
                          <a:latin typeface="Calibri"/>
                          <a:ea typeface="MS PGothic"/>
                          <a:cs typeface="Arial"/>
                        </a:rPr>
                        <a:t>Health and Safety</a:t>
                      </a:r>
                      <a:endParaRPr lang="en-GB" sz="1200" dirty="0">
                        <a:effectLst/>
                        <a:latin typeface="Arial"/>
                        <a:ea typeface="Times New Roman"/>
                        <a:cs typeface="Times New Roman"/>
                      </a:endParaRPr>
                    </a:p>
                  </a:txBody>
                  <a:tcPr marL="7618" marR="7618" marT="7618" marB="0" anchor="ctr"/>
                </a:tc>
                <a:tc>
                  <a:txBody>
                    <a:bodyPr/>
                    <a:lstStyle/>
                    <a:p>
                      <a:pPr fontAlgn="ctr">
                        <a:spcAft>
                          <a:spcPts val="0"/>
                        </a:spcAft>
                      </a:pPr>
                      <a:r>
                        <a:rPr lang="en-GB" sz="1200" kern="1200" dirty="0">
                          <a:solidFill>
                            <a:srgbClr val="000000"/>
                          </a:solidFill>
                          <a:effectLst/>
                          <a:latin typeface="Calibri"/>
                          <a:ea typeface="MS PGothic"/>
                          <a:cs typeface="Arial"/>
                        </a:rPr>
                        <a:t>Ability to demonstrate awareness and understanding of basic health and safety principles both in the general workplace and specific to electronic circuit design</a:t>
                      </a:r>
                      <a:endParaRPr lang="en-GB" sz="1200" dirty="0">
                        <a:effectLst/>
                        <a:latin typeface="Arial"/>
                        <a:ea typeface="Times New Roman"/>
                        <a:cs typeface="Times New Roman"/>
                      </a:endParaRPr>
                    </a:p>
                  </a:txBody>
                  <a:tcPr marL="7618" marR="7618" marT="7618" marB="0" anchor="ctr"/>
                </a:tc>
                <a:tc>
                  <a:txBody>
                    <a:bodyPr/>
                    <a:lstStyle/>
                    <a:p>
                      <a:pPr algn="ctr" fontAlgn="ctr">
                        <a:spcAft>
                          <a:spcPts val="0"/>
                        </a:spcAft>
                      </a:pPr>
                      <a:r>
                        <a:rPr lang="en-GB" sz="1200" kern="1200" dirty="0">
                          <a:solidFill>
                            <a:srgbClr val="000000"/>
                          </a:solidFill>
                          <a:effectLst/>
                          <a:latin typeface="Calibri"/>
                          <a:ea typeface="MS PGothic"/>
                          <a:cs typeface="Arial"/>
                        </a:rPr>
                        <a:t>Log Book</a:t>
                      </a:r>
                      <a:endParaRPr lang="en-GB" sz="1200" dirty="0">
                        <a:effectLst/>
                        <a:latin typeface="Arial"/>
                        <a:ea typeface="Times New Roman"/>
                        <a:cs typeface="Times New Roman"/>
                      </a:endParaRPr>
                    </a:p>
                  </a:txBody>
                  <a:tcPr marL="7618" marR="7618" marT="7618" marB="0" anchor="ctr"/>
                </a:tc>
                <a:extLst>
                  <a:ext uri="{0D108BD9-81ED-4DB2-BD59-A6C34878D82A}">
                    <a16:rowId xmlns:a16="http://schemas.microsoft.com/office/drawing/2014/main" val="1152921519"/>
                  </a:ext>
                </a:extLst>
              </a:tr>
            </a:tbl>
          </a:graphicData>
        </a:graphic>
      </p:graphicFrame>
      <p:sp>
        <p:nvSpPr>
          <p:cNvPr id="5" name="Action Button: Return 4">
            <a:hlinkClick r:id="rId3" action="ppaction://hlinksldjump" highlightClick="1"/>
            <a:extLst>
              <a:ext uri="{FF2B5EF4-FFF2-40B4-BE49-F238E27FC236}">
                <a16:creationId xmlns:a16="http://schemas.microsoft.com/office/drawing/2014/main" id="{E814881C-D4C6-4FC6-8A2C-494BAC20DEA7}"/>
              </a:ext>
            </a:extLst>
          </p:cNvPr>
          <p:cNvSpPr/>
          <p:nvPr/>
        </p:nvSpPr>
        <p:spPr>
          <a:xfrm>
            <a:off x="11496600" y="6381328"/>
            <a:ext cx="576064" cy="298160"/>
          </a:xfrm>
          <a:prstGeom prst="actionButtonReturn">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656582FE-C186-47FA-900F-AD303AA2EBC5}"/>
              </a:ext>
            </a:extLst>
          </p:cNvPr>
          <p:cNvSpPr/>
          <p:nvPr/>
        </p:nvSpPr>
        <p:spPr>
          <a:xfrm>
            <a:off x="623392" y="2780928"/>
            <a:ext cx="576064" cy="360040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0168306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17662-26C8-4358-B632-65EC921FBB22}"/>
              </a:ext>
            </a:extLst>
          </p:cNvPr>
          <p:cNvSpPr>
            <a:spLocks noGrp="1"/>
          </p:cNvSpPr>
          <p:nvPr>
            <p:ph type="title"/>
          </p:nvPr>
        </p:nvSpPr>
        <p:spPr/>
        <p:txBody>
          <a:bodyPr/>
          <a:lstStyle/>
          <a:p>
            <a:r>
              <a:rPr lang="en-GB" dirty="0"/>
              <a:t>KSBs - Behaviours</a:t>
            </a:r>
          </a:p>
        </p:txBody>
      </p:sp>
      <p:graphicFrame>
        <p:nvGraphicFramePr>
          <p:cNvPr id="4" name="Table 4">
            <a:extLst>
              <a:ext uri="{FF2B5EF4-FFF2-40B4-BE49-F238E27FC236}">
                <a16:creationId xmlns:a16="http://schemas.microsoft.com/office/drawing/2014/main" id="{85772066-FE73-4F3A-BDF4-237F9F8063EE}"/>
              </a:ext>
            </a:extLst>
          </p:cNvPr>
          <p:cNvGraphicFramePr>
            <a:graphicFrameLocks noGrp="1"/>
          </p:cNvGraphicFramePr>
          <p:nvPr>
            <p:ph idx="1"/>
            <p:extLst>
              <p:ext uri="{D42A27DB-BD31-4B8C-83A1-F6EECF244321}">
                <p14:modId xmlns:p14="http://schemas.microsoft.com/office/powerpoint/2010/main" val="2961281381"/>
              </p:ext>
            </p:extLst>
          </p:nvPr>
        </p:nvGraphicFramePr>
        <p:xfrm>
          <a:off x="828000" y="828000"/>
          <a:ext cx="11133140" cy="5403476"/>
        </p:xfrm>
        <a:graphic>
          <a:graphicData uri="http://schemas.openxmlformats.org/drawingml/2006/table">
            <a:tbl>
              <a:tblPr firstRow="1" bandRow="1">
                <a:tableStyleId>{5C22544A-7EE6-4342-B048-85BDC9FD1C3A}</a:tableStyleId>
              </a:tblPr>
              <a:tblGrid>
                <a:gridCol w="505272">
                  <a:extLst>
                    <a:ext uri="{9D8B030D-6E8A-4147-A177-3AD203B41FA5}">
                      <a16:colId xmlns:a16="http://schemas.microsoft.com/office/drawing/2014/main" val="527480477"/>
                    </a:ext>
                  </a:extLst>
                </a:gridCol>
                <a:gridCol w="1584176">
                  <a:extLst>
                    <a:ext uri="{9D8B030D-6E8A-4147-A177-3AD203B41FA5}">
                      <a16:colId xmlns:a16="http://schemas.microsoft.com/office/drawing/2014/main" val="2072002774"/>
                    </a:ext>
                  </a:extLst>
                </a:gridCol>
                <a:gridCol w="7992888">
                  <a:extLst>
                    <a:ext uri="{9D8B030D-6E8A-4147-A177-3AD203B41FA5}">
                      <a16:colId xmlns:a16="http://schemas.microsoft.com/office/drawing/2014/main" val="829548615"/>
                    </a:ext>
                  </a:extLst>
                </a:gridCol>
                <a:gridCol w="1050804">
                  <a:extLst>
                    <a:ext uri="{9D8B030D-6E8A-4147-A177-3AD203B41FA5}">
                      <a16:colId xmlns:a16="http://schemas.microsoft.com/office/drawing/2014/main" val="1435745100"/>
                    </a:ext>
                  </a:extLst>
                </a:gridCol>
              </a:tblGrid>
              <a:tr h="370840">
                <a:tc>
                  <a:txBody>
                    <a:bodyPr/>
                    <a:lstStyle/>
                    <a:p>
                      <a:pPr fontAlgn="ctr">
                        <a:spcAft>
                          <a:spcPts val="0"/>
                        </a:spcAft>
                      </a:pPr>
                      <a:r>
                        <a:rPr lang="en-GB" sz="1400" kern="1200" dirty="0">
                          <a:solidFill>
                            <a:srgbClr val="000000"/>
                          </a:solidFill>
                          <a:effectLst/>
                          <a:latin typeface="Calibri"/>
                          <a:ea typeface="MS PGothic"/>
                          <a:cs typeface="Arial"/>
                        </a:rPr>
                        <a:t> Ref</a:t>
                      </a:r>
                      <a:endParaRPr lang="en-GB" sz="1400" dirty="0">
                        <a:effectLst/>
                        <a:latin typeface="Arial"/>
                        <a:ea typeface="Times New Roman"/>
                        <a:cs typeface="Times New Roman"/>
                      </a:endParaRPr>
                    </a:p>
                  </a:txBody>
                  <a:tcPr marL="8616" marR="8616" marT="8616" marB="0" anchor="ctr"/>
                </a:tc>
                <a:tc>
                  <a:txBody>
                    <a:bodyPr/>
                    <a:lstStyle/>
                    <a:p>
                      <a:pPr fontAlgn="ctr">
                        <a:spcAft>
                          <a:spcPts val="0"/>
                        </a:spcAft>
                      </a:pPr>
                      <a:r>
                        <a:rPr lang="en-GB" sz="1400" kern="1200" dirty="0">
                          <a:solidFill>
                            <a:srgbClr val="000000"/>
                          </a:solidFill>
                          <a:effectLst/>
                          <a:latin typeface="Calibri"/>
                          <a:ea typeface="MS PGothic"/>
                          <a:cs typeface="Arial"/>
                        </a:rPr>
                        <a:t>Behaviours</a:t>
                      </a:r>
                      <a:endParaRPr lang="en-GB" sz="1400" dirty="0">
                        <a:effectLst/>
                        <a:latin typeface="Arial"/>
                        <a:ea typeface="Times New Roman"/>
                        <a:cs typeface="Times New Roman"/>
                      </a:endParaRPr>
                    </a:p>
                  </a:txBody>
                  <a:tcPr marL="8616" marR="8616" marT="8616" marB="0" anchor="ctr"/>
                </a:tc>
                <a:tc>
                  <a:txBody>
                    <a:bodyPr/>
                    <a:lstStyle/>
                    <a:p>
                      <a:pPr fontAlgn="ctr">
                        <a:spcAft>
                          <a:spcPts val="0"/>
                        </a:spcAft>
                      </a:pPr>
                      <a:r>
                        <a:rPr lang="en-GB" sz="1400" kern="1200" dirty="0">
                          <a:solidFill>
                            <a:srgbClr val="000000"/>
                          </a:solidFill>
                          <a:effectLst/>
                          <a:latin typeface="Calibri"/>
                          <a:ea typeface="MS PGothic"/>
                          <a:cs typeface="Arial"/>
                        </a:rPr>
                        <a:t>What is Required</a:t>
                      </a:r>
                      <a:endParaRPr lang="en-GB" sz="1400" dirty="0">
                        <a:effectLst/>
                        <a:latin typeface="Arial"/>
                        <a:ea typeface="Times New Roman"/>
                        <a:cs typeface="Times New Roman"/>
                      </a:endParaRPr>
                    </a:p>
                  </a:txBody>
                  <a:tcPr marL="8616" marR="8616" marT="8616" marB="0" anchor="ctr"/>
                </a:tc>
                <a:tc>
                  <a:txBody>
                    <a:bodyPr/>
                    <a:lstStyle/>
                    <a:p>
                      <a:pPr algn="ctr" fontAlgn="ctr">
                        <a:spcAft>
                          <a:spcPts val="0"/>
                        </a:spcAft>
                      </a:pPr>
                      <a:r>
                        <a:rPr lang="en-GB" sz="1400" kern="1200">
                          <a:solidFill>
                            <a:srgbClr val="000000"/>
                          </a:solidFill>
                          <a:effectLst/>
                          <a:latin typeface="Calibri"/>
                          <a:ea typeface="MS PGothic"/>
                          <a:cs typeface="Arial"/>
                        </a:rPr>
                        <a:t>Assessment Methods</a:t>
                      </a:r>
                      <a:endParaRPr lang="en-GB" sz="1400">
                        <a:effectLst/>
                        <a:latin typeface="Arial"/>
                        <a:ea typeface="Times New Roman"/>
                        <a:cs typeface="Times New Roman"/>
                      </a:endParaRPr>
                    </a:p>
                  </a:txBody>
                  <a:tcPr marL="8616" marR="8616" marT="8616" marB="0" anchor="ctr"/>
                </a:tc>
                <a:extLst>
                  <a:ext uri="{0D108BD9-81ED-4DB2-BD59-A6C34878D82A}">
                    <a16:rowId xmlns:a16="http://schemas.microsoft.com/office/drawing/2014/main" val="3131086717"/>
                  </a:ext>
                </a:extLst>
              </a:tr>
              <a:tr h="370840">
                <a:tc>
                  <a:txBody>
                    <a:bodyPr/>
                    <a:lstStyle/>
                    <a:p>
                      <a:pPr algn="ctr" fontAlgn="ctr">
                        <a:lnSpc>
                          <a:spcPts val="1620"/>
                        </a:lnSpc>
                        <a:spcAft>
                          <a:spcPts val="0"/>
                        </a:spcAft>
                      </a:pPr>
                      <a:r>
                        <a:rPr lang="en-GB" sz="1400" kern="1200">
                          <a:solidFill>
                            <a:srgbClr val="000000"/>
                          </a:solidFill>
                          <a:effectLst/>
                          <a:latin typeface="Calibri"/>
                          <a:ea typeface="MS PGothic"/>
                          <a:cs typeface="Arial"/>
                        </a:rPr>
                        <a:t>B1</a:t>
                      </a:r>
                      <a:endParaRPr lang="en-GB" sz="1400">
                        <a:effectLst/>
                        <a:latin typeface="Arial"/>
                        <a:ea typeface="Times New Roman"/>
                        <a:cs typeface="Times New Roman"/>
                      </a:endParaRPr>
                    </a:p>
                  </a:txBody>
                  <a:tcPr marL="8616" marR="8616" marT="8616" marB="0" anchor="ctr"/>
                </a:tc>
                <a:tc>
                  <a:txBody>
                    <a:bodyPr/>
                    <a:lstStyle/>
                    <a:p>
                      <a:pPr fontAlgn="ctr">
                        <a:lnSpc>
                          <a:spcPts val="1620"/>
                        </a:lnSpc>
                        <a:spcAft>
                          <a:spcPts val="0"/>
                        </a:spcAft>
                      </a:pPr>
                      <a:r>
                        <a:rPr lang="en-GB" sz="1400" kern="1200" dirty="0">
                          <a:solidFill>
                            <a:srgbClr val="000000"/>
                          </a:solidFill>
                          <a:effectLst/>
                          <a:latin typeface="Calibri"/>
                          <a:ea typeface="MS PGothic"/>
                          <a:cs typeface="Arial"/>
                        </a:rPr>
                        <a:t>Motivation</a:t>
                      </a:r>
                      <a:endParaRPr lang="en-GB" sz="1400" dirty="0">
                        <a:effectLst/>
                        <a:latin typeface="Arial"/>
                        <a:ea typeface="Times New Roman"/>
                        <a:cs typeface="Times New Roman"/>
                      </a:endParaRPr>
                    </a:p>
                  </a:txBody>
                  <a:tcPr marL="8616" marR="8616" marT="8616" marB="0" anchor="ctr"/>
                </a:tc>
                <a:tc>
                  <a:txBody>
                    <a:bodyPr/>
                    <a:lstStyle/>
                    <a:p>
                      <a:pPr fontAlgn="ctr">
                        <a:lnSpc>
                          <a:spcPts val="1620"/>
                        </a:lnSpc>
                        <a:spcAft>
                          <a:spcPts val="0"/>
                        </a:spcAft>
                      </a:pPr>
                      <a:r>
                        <a:rPr lang="en-GB" sz="1400" kern="1200" dirty="0">
                          <a:solidFill>
                            <a:srgbClr val="000000"/>
                          </a:solidFill>
                          <a:effectLst/>
                          <a:latin typeface="Calibri"/>
                          <a:ea typeface="MS PGothic"/>
                          <a:cs typeface="Arial"/>
                        </a:rPr>
                        <a:t>Self-starter, organised thinker</a:t>
                      </a:r>
                      <a:endParaRPr lang="en-GB" sz="1400" dirty="0">
                        <a:effectLst/>
                        <a:latin typeface="Arial"/>
                        <a:ea typeface="Times New Roman"/>
                        <a:cs typeface="Times New Roman"/>
                      </a:endParaRPr>
                    </a:p>
                  </a:txBody>
                  <a:tcPr marL="8616" marR="8616" marT="8616" marB="0" anchor="ctr"/>
                </a:tc>
                <a:tc>
                  <a:txBody>
                    <a:bodyPr/>
                    <a:lstStyle/>
                    <a:p>
                      <a:pPr algn="ctr" fontAlgn="ctr">
                        <a:lnSpc>
                          <a:spcPts val="1620"/>
                        </a:lnSpc>
                        <a:spcAft>
                          <a:spcPts val="0"/>
                        </a:spcAft>
                      </a:pPr>
                      <a:r>
                        <a:rPr lang="en-GB" sz="1400" kern="1200">
                          <a:solidFill>
                            <a:srgbClr val="000000"/>
                          </a:solidFill>
                          <a:effectLst/>
                          <a:latin typeface="Calibri"/>
                          <a:ea typeface="MS PGothic"/>
                          <a:cs typeface="Arial"/>
                        </a:rPr>
                        <a:t>Log Book</a:t>
                      </a:r>
                      <a:endParaRPr lang="en-GB" sz="1400">
                        <a:effectLst/>
                        <a:latin typeface="Arial"/>
                        <a:ea typeface="Times New Roman"/>
                        <a:cs typeface="Times New Roman"/>
                      </a:endParaRPr>
                    </a:p>
                  </a:txBody>
                  <a:tcPr marL="8616" marR="8616" marT="8616" marB="0" anchor="ctr"/>
                </a:tc>
                <a:extLst>
                  <a:ext uri="{0D108BD9-81ED-4DB2-BD59-A6C34878D82A}">
                    <a16:rowId xmlns:a16="http://schemas.microsoft.com/office/drawing/2014/main" val="2433654817"/>
                  </a:ext>
                </a:extLst>
              </a:tr>
              <a:tr h="370840">
                <a:tc>
                  <a:txBody>
                    <a:bodyPr/>
                    <a:lstStyle/>
                    <a:p>
                      <a:pPr algn="ctr" fontAlgn="ctr">
                        <a:lnSpc>
                          <a:spcPts val="1620"/>
                        </a:lnSpc>
                        <a:spcAft>
                          <a:spcPts val="0"/>
                        </a:spcAft>
                      </a:pPr>
                      <a:r>
                        <a:rPr lang="en-GB" sz="1400" kern="1200">
                          <a:solidFill>
                            <a:srgbClr val="000000"/>
                          </a:solidFill>
                          <a:effectLst/>
                          <a:latin typeface="Calibri"/>
                          <a:ea typeface="MS PGothic"/>
                          <a:cs typeface="Arial"/>
                        </a:rPr>
                        <a:t>B2</a:t>
                      </a:r>
                      <a:endParaRPr lang="en-GB" sz="1400">
                        <a:effectLst/>
                        <a:latin typeface="Arial"/>
                        <a:ea typeface="Times New Roman"/>
                        <a:cs typeface="Times New Roman"/>
                      </a:endParaRPr>
                    </a:p>
                  </a:txBody>
                  <a:tcPr marL="8616" marR="8616" marT="8616" marB="0" anchor="ctr"/>
                </a:tc>
                <a:tc>
                  <a:txBody>
                    <a:bodyPr/>
                    <a:lstStyle/>
                    <a:p>
                      <a:pPr fontAlgn="ctr">
                        <a:lnSpc>
                          <a:spcPts val="1620"/>
                        </a:lnSpc>
                        <a:spcAft>
                          <a:spcPts val="0"/>
                        </a:spcAft>
                      </a:pPr>
                      <a:r>
                        <a:rPr lang="en-GB" sz="1400" kern="1200" dirty="0">
                          <a:solidFill>
                            <a:srgbClr val="000000"/>
                          </a:solidFill>
                          <a:effectLst/>
                          <a:latin typeface="Calibri"/>
                          <a:ea typeface="MS PGothic"/>
                          <a:cs typeface="Arial"/>
                        </a:rPr>
                        <a:t> </a:t>
                      </a:r>
                      <a:endParaRPr lang="en-GB" sz="1400" dirty="0">
                        <a:effectLst/>
                        <a:latin typeface="Arial"/>
                        <a:ea typeface="Times New Roman"/>
                        <a:cs typeface="Times New Roman"/>
                      </a:endParaRPr>
                    </a:p>
                  </a:txBody>
                  <a:tcPr marL="8616" marR="8616" marT="8616" marB="0" anchor="ctr"/>
                </a:tc>
                <a:tc>
                  <a:txBody>
                    <a:bodyPr/>
                    <a:lstStyle/>
                    <a:p>
                      <a:pPr fontAlgn="ctr">
                        <a:lnSpc>
                          <a:spcPts val="1620"/>
                        </a:lnSpc>
                        <a:spcAft>
                          <a:spcPts val="0"/>
                        </a:spcAft>
                      </a:pPr>
                      <a:r>
                        <a:rPr lang="en-GB" sz="1400" kern="1200" dirty="0">
                          <a:solidFill>
                            <a:srgbClr val="000000"/>
                          </a:solidFill>
                          <a:effectLst/>
                          <a:latin typeface="Calibri"/>
                          <a:ea typeface="MS PGothic"/>
                          <a:cs typeface="Arial"/>
                        </a:rPr>
                        <a:t>Works safely and effectively without close supervision</a:t>
                      </a:r>
                      <a:endParaRPr lang="en-GB" sz="1400" dirty="0">
                        <a:effectLst/>
                        <a:latin typeface="Arial"/>
                        <a:ea typeface="Times New Roman"/>
                        <a:cs typeface="Times New Roman"/>
                      </a:endParaRPr>
                    </a:p>
                  </a:txBody>
                  <a:tcPr marL="8616" marR="8616" marT="8616" marB="0" anchor="ctr"/>
                </a:tc>
                <a:tc>
                  <a:txBody>
                    <a:bodyPr/>
                    <a:lstStyle/>
                    <a:p>
                      <a:pPr algn="ctr" fontAlgn="ctr">
                        <a:lnSpc>
                          <a:spcPts val="1620"/>
                        </a:lnSpc>
                        <a:spcAft>
                          <a:spcPts val="0"/>
                        </a:spcAft>
                      </a:pPr>
                      <a:r>
                        <a:rPr lang="en-GB" sz="1400" kern="1200">
                          <a:solidFill>
                            <a:srgbClr val="000000"/>
                          </a:solidFill>
                          <a:effectLst/>
                          <a:latin typeface="Calibri"/>
                          <a:ea typeface="MS PGothic"/>
                          <a:cs typeface="Arial"/>
                        </a:rPr>
                        <a:t>Log Book</a:t>
                      </a:r>
                      <a:endParaRPr lang="en-GB" sz="1400">
                        <a:effectLst/>
                        <a:latin typeface="Arial"/>
                        <a:ea typeface="Times New Roman"/>
                        <a:cs typeface="Times New Roman"/>
                      </a:endParaRPr>
                    </a:p>
                  </a:txBody>
                  <a:tcPr marL="8616" marR="8616" marT="8616" marB="0" anchor="ctr"/>
                </a:tc>
                <a:extLst>
                  <a:ext uri="{0D108BD9-81ED-4DB2-BD59-A6C34878D82A}">
                    <a16:rowId xmlns:a16="http://schemas.microsoft.com/office/drawing/2014/main" val="3350582978"/>
                  </a:ext>
                </a:extLst>
              </a:tr>
              <a:tr h="370840">
                <a:tc>
                  <a:txBody>
                    <a:bodyPr/>
                    <a:lstStyle/>
                    <a:p>
                      <a:pPr algn="ctr" fontAlgn="ctr">
                        <a:lnSpc>
                          <a:spcPts val="1620"/>
                        </a:lnSpc>
                        <a:spcAft>
                          <a:spcPts val="0"/>
                        </a:spcAft>
                      </a:pPr>
                      <a:r>
                        <a:rPr lang="en-GB" sz="1400" kern="1200">
                          <a:solidFill>
                            <a:srgbClr val="000000"/>
                          </a:solidFill>
                          <a:effectLst/>
                          <a:latin typeface="Calibri"/>
                          <a:ea typeface="MS PGothic"/>
                          <a:cs typeface="Arial"/>
                        </a:rPr>
                        <a:t>B3</a:t>
                      </a:r>
                      <a:endParaRPr lang="en-GB" sz="1400">
                        <a:effectLst/>
                        <a:latin typeface="Arial"/>
                        <a:ea typeface="Times New Roman"/>
                        <a:cs typeface="Times New Roman"/>
                      </a:endParaRPr>
                    </a:p>
                  </a:txBody>
                  <a:tcPr marL="8616" marR="8616" marT="8616" marB="0" anchor="ctr"/>
                </a:tc>
                <a:tc>
                  <a:txBody>
                    <a:bodyPr/>
                    <a:lstStyle/>
                    <a:p>
                      <a:pPr fontAlgn="ctr">
                        <a:lnSpc>
                          <a:spcPts val="1620"/>
                        </a:lnSpc>
                        <a:spcAft>
                          <a:spcPts val="0"/>
                        </a:spcAft>
                      </a:pPr>
                      <a:r>
                        <a:rPr lang="en-GB" sz="1400" kern="1200" dirty="0">
                          <a:solidFill>
                            <a:srgbClr val="000000"/>
                          </a:solidFill>
                          <a:effectLst/>
                          <a:latin typeface="Calibri"/>
                          <a:ea typeface="MS PGothic"/>
                          <a:cs typeface="Arial"/>
                        </a:rPr>
                        <a:t>Communication</a:t>
                      </a:r>
                      <a:endParaRPr lang="en-GB" sz="1400" dirty="0">
                        <a:effectLst/>
                        <a:latin typeface="Arial"/>
                        <a:ea typeface="Times New Roman"/>
                        <a:cs typeface="Times New Roman"/>
                      </a:endParaRPr>
                    </a:p>
                  </a:txBody>
                  <a:tcPr marL="8616" marR="8616" marT="8616" marB="0" anchor="ctr"/>
                </a:tc>
                <a:tc>
                  <a:txBody>
                    <a:bodyPr/>
                    <a:lstStyle/>
                    <a:p>
                      <a:pPr fontAlgn="ctr">
                        <a:lnSpc>
                          <a:spcPts val="1620"/>
                        </a:lnSpc>
                        <a:spcAft>
                          <a:spcPts val="0"/>
                        </a:spcAft>
                      </a:pPr>
                      <a:r>
                        <a:rPr lang="en-GB" sz="1400" kern="1200" dirty="0">
                          <a:solidFill>
                            <a:srgbClr val="000000"/>
                          </a:solidFill>
                          <a:effectLst/>
                          <a:latin typeface="Calibri"/>
                          <a:ea typeface="MS PGothic"/>
                          <a:cs typeface="Arial"/>
                        </a:rPr>
                        <a:t>Confident in oral, written and electronic methods</a:t>
                      </a:r>
                      <a:endParaRPr lang="en-GB" sz="1400" dirty="0">
                        <a:effectLst/>
                        <a:latin typeface="Arial"/>
                        <a:ea typeface="Times New Roman"/>
                        <a:cs typeface="Times New Roman"/>
                      </a:endParaRPr>
                    </a:p>
                  </a:txBody>
                  <a:tcPr marL="8616" marR="8616" marT="8616" marB="0" anchor="ctr"/>
                </a:tc>
                <a:tc>
                  <a:txBody>
                    <a:bodyPr/>
                    <a:lstStyle/>
                    <a:p>
                      <a:pPr algn="ctr" fontAlgn="ctr">
                        <a:lnSpc>
                          <a:spcPts val="1620"/>
                        </a:lnSpc>
                        <a:spcAft>
                          <a:spcPts val="0"/>
                        </a:spcAft>
                      </a:pPr>
                      <a:r>
                        <a:rPr lang="en-GB" sz="1400" kern="1200">
                          <a:solidFill>
                            <a:srgbClr val="000000"/>
                          </a:solidFill>
                          <a:effectLst/>
                          <a:latin typeface="Calibri"/>
                          <a:ea typeface="MS PGothic"/>
                          <a:cs typeface="Arial"/>
                        </a:rPr>
                        <a:t>Log Book</a:t>
                      </a:r>
                      <a:endParaRPr lang="en-GB" sz="1400">
                        <a:effectLst/>
                        <a:latin typeface="Arial"/>
                        <a:ea typeface="Times New Roman"/>
                        <a:cs typeface="Times New Roman"/>
                      </a:endParaRPr>
                    </a:p>
                  </a:txBody>
                  <a:tcPr marL="8616" marR="8616" marT="8616" marB="0" anchor="ctr"/>
                </a:tc>
                <a:extLst>
                  <a:ext uri="{0D108BD9-81ED-4DB2-BD59-A6C34878D82A}">
                    <a16:rowId xmlns:a16="http://schemas.microsoft.com/office/drawing/2014/main" val="3065841519"/>
                  </a:ext>
                </a:extLst>
              </a:tr>
              <a:tr h="370840">
                <a:tc>
                  <a:txBody>
                    <a:bodyPr/>
                    <a:lstStyle/>
                    <a:p>
                      <a:pPr algn="ctr" fontAlgn="ctr">
                        <a:lnSpc>
                          <a:spcPts val="1620"/>
                        </a:lnSpc>
                        <a:spcAft>
                          <a:spcPts val="0"/>
                        </a:spcAft>
                      </a:pPr>
                      <a:r>
                        <a:rPr lang="en-GB" sz="1400" kern="1200">
                          <a:solidFill>
                            <a:srgbClr val="000000"/>
                          </a:solidFill>
                          <a:effectLst/>
                          <a:latin typeface="Calibri"/>
                          <a:ea typeface="MS PGothic"/>
                          <a:cs typeface="Arial"/>
                        </a:rPr>
                        <a:t>B4</a:t>
                      </a:r>
                      <a:endParaRPr lang="en-GB" sz="1400">
                        <a:effectLst/>
                        <a:latin typeface="Arial"/>
                        <a:ea typeface="Times New Roman"/>
                        <a:cs typeface="Times New Roman"/>
                      </a:endParaRPr>
                    </a:p>
                  </a:txBody>
                  <a:tcPr marL="8616" marR="8616" marT="8616" marB="0" anchor="ctr"/>
                </a:tc>
                <a:tc>
                  <a:txBody>
                    <a:bodyPr/>
                    <a:lstStyle/>
                    <a:p>
                      <a:pPr fontAlgn="ctr">
                        <a:lnSpc>
                          <a:spcPts val="1620"/>
                        </a:lnSpc>
                        <a:spcAft>
                          <a:spcPts val="0"/>
                        </a:spcAft>
                      </a:pPr>
                      <a:r>
                        <a:rPr lang="en-GB" sz="1400" kern="1200">
                          <a:solidFill>
                            <a:srgbClr val="000000"/>
                          </a:solidFill>
                          <a:effectLst/>
                          <a:latin typeface="Calibri"/>
                          <a:ea typeface="MS PGothic"/>
                          <a:cs typeface="Arial"/>
                        </a:rPr>
                        <a:t> </a:t>
                      </a:r>
                      <a:endParaRPr lang="en-GB" sz="1400">
                        <a:effectLst/>
                        <a:latin typeface="Arial"/>
                        <a:ea typeface="Times New Roman"/>
                        <a:cs typeface="Times New Roman"/>
                      </a:endParaRPr>
                    </a:p>
                  </a:txBody>
                  <a:tcPr marL="8616" marR="8616" marT="8616" marB="0" anchor="ctr"/>
                </a:tc>
                <a:tc>
                  <a:txBody>
                    <a:bodyPr/>
                    <a:lstStyle/>
                    <a:p>
                      <a:pPr fontAlgn="ctr">
                        <a:lnSpc>
                          <a:spcPts val="1620"/>
                        </a:lnSpc>
                        <a:spcAft>
                          <a:spcPts val="0"/>
                        </a:spcAft>
                      </a:pPr>
                      <a:r>
                        <a:rPr lang="en-GB" sz="1400" kern="1200" dirty="0">
                          <a:solidFill>
                            <a:srgbClr val="000000"/>
                          </a:solidFill>
                          <a:effectLst/>
                          <a:latin typeface="Calibri"/>
                          <a:ea typeface="MS PGothic"/>
                          <a:cs typeface="Arial"/>
                        </a:rPr>
                        <a:t>Ability to communicate effectively with all levels of stakeholder</a:t>
                      </a:r>
                      <a:endParaRPr lang="en-GB" sz="1400" dirty="0">
                        <a:effectLst/>
                        <a:latin typeface="Arial"/>
                        <a:ea typeface="Times New Roman"/>
                        <a:cs typeface="Times New Roman"/>
                      </a:endParaRPr>
                    </a:p>
                  </a:txBody>
                  <a:tcPr marL="8616" marR="8616" marT="8616" marB="0" anchor="ctr"/>
                </a:tc>
                <a:tc>
                  <a:txBody>
                    <a:bodyPr/>
                    <a:lstStyle/>
                    <a:p>
                      <a:pPr algn="ctr" fontAlgn="ctr">
                        <a:lnSpc>
                          <a:spcPts val="1620"/>
                        </a:lnSpc>
                        <a:spcAft>
                          <a:spcPts val="0"/>
                        </a:spcAft>
                      </a:pPr>
                      <a:r>
                        <a:rPr lang="en-GB" sz="1400" kern="1200">
                          <a:solidFill>
                            <a:srgbClr val="000000"/>
                          </a:solidFill>
                          <a:effectLst/>
                          <a:latin typeface="Calibri"/>
                          <a:ea typeface="MS PGothic"/>
                          <a:cs typeface="Arial"/>
                        </a:rPr>
                        <a:t>Log Book</a:t>
                      </a:r>
                      <a:endParaRPr lang="en-GB" sz="1400">
                        <a:effectLst/>
                        <a:latin typeface="Arial"/>
                        <a:ea typeface="Times New Roman"/>
                        <a:cs typeface="Times New Roman"/>
                      </a:endParaRPr>
                    </a:p>
                  </a:txBody>
                  <a:tcPr marL="8616" marR="8616" marT="8616" marB="0" anchor="ctr"/>
                </a:tc>
                <a:extLst>
                  <a:ext uri="{0D108BD9-81ED-4DB2-BD59-A6C34878D82A}">
                    <a16:rowId xmlns:a16="http://schemas.microsoft.com/office/drawing/2014/main" val="1825685664"/>
                  </a:ext>
                </a:extLst>
              </a:tr>
              <a:tr h="370840">
                <a:tc>
                  <a:txBody>
                    <a:bodyPr/>
                    <a:lstStyle/>
                    <a:p>
                      <a:pPr algn="ctr" fontAlgn="ctr">
                        <a:spcAft>
                          <a:spcPts val="0"/>
                        </a:spcAft>
                      </a:pPr>
                      <a:r>
                        <a:rPr lang="en-GB" sz="1400" kern="1200">
                          <a:solidFill>
                            <a:srgbClr val="000000"/>
                          </a:solidFill>
                          <a:effectLst/>
                          <a:latin typeface="Calibri"/>
                          <a:ea typeface="MS PGothic"/>
                          <a:cs typeface="Arial"/>
                        </a:rPr>
                        <a:t>B5</a:t>
                      </a:r>
                      <a:endParaRPr lang="en-GB" sz="1400">
                        <a:effectLst/>
                        <a:latin typeface="Arial"/>
                        <a:ea typeface="Times New Roman"/>
                        <a:cs typeface="Times New Roman"/>
                      </a:endParaRPr>
                    </a:p>
                  </a:txBody>
                  <a:tcPr marL="8616" marR="8616" marT="8616" marB="0" anchor="ctr"/>
                </a:tc>
                <a:tc>
                  <a:txBody>
                    <a:bodyPr/>
                    <a:lstStyle/>
                    <a:p>
                      <a:pPr fontAlgn="ctr">
                        <a:spcAft>
                          <a:spcPts val="0"/>
                        </a:spcAft>
                      </a:pPr>
                      <a:r>
                        <a:rPr lang="en-GB" sz="1400" kern="1200" dirty="0">
                          <a:solidFill>
                            <a:srgbClr val="000000"/>
                          </a:solidFill>
                          <a:effectLst/>
                          <a:latin typeface="Calibri"/>
                          <a:ea typeface="MS PGothic"/>
                          <a:cs typeface="Arial"/>
                        </a:rPr>
                        <a:t>Team ethos and leadership</a:t>
                      </a:r>
                      <a:endParaRPr lang="en-GB" sz="1400" dirty="0">
                        <a:effectLst/>
                        <a:latin typeface="Arial"/>
                        <a:ea typeface="Times New Roman"/>
                        <a:cs typeface="Times New Roman"/>
                      </a:endParaRPr>
                    </a:p>
                  </a:txBody>
                  <a:tcPr marL="8616" marR="8616" marT="8616" marB="0" anchor="ctr"/>
                </a:tc>
                <a:tc>
                  <a:txBody>
                    <a:bodyPr/>
                    <a:lstStyle/>
                    <a:p>
                      <a:pPr fontAlgn="ctr">
                        <a:spcAft>
                          <a:spcPts val="0"/>
                        </a:spcAft>
                      </a:pPr>
                      <a:r>
                        <a:rPr lang="en-GB" sz="1400" kern="1200" dirty="0">
                          <a:solidFill>
                            <a:srgbClr val="000000"/>
                          </a:solidFill>
                          <a:effectLst/>
                          <a:latin typeface="Calibri"/>
                          <a:ea typeface="MS PGothic"/>
                          <a:cs typeface="Arial"/>
                        </a:rPr>
                        <a:t>Exhibits leadership behaviour and qualities</a:t>
                      </a:r>
                      <a:endParaRPr lang="en-GB" sz="1400" dirty="0">
                        <a:effectLst/>
                        <a:latin typeface="Arial"/>
                        <a:ea typeface="Times New Roman"/>
                        <a:cs typeface="Times New Roman"/>
                      </a:endParaRPr>
                    </a:p>
                  </a:txBody>
                  <a:tcPr marL="8616" marR="8616" marT="8616" marB="0" anchor="ctr"/>
                </a:tc>
                <a:tc>
                  <a:txBody>
                    <a:bodyPr/>
                    <a:lstStyle/>
                    <a:p>
                      <a:pPr algn="ctr" fontAlgn="ctr">
                        <a:spcAft>
                          <a:spcPts val="0"/>
                        </a:spcAft>
                      </a:pPr>
                      <a:r>
                        <a:rPr lang="en-GB" sz="1400" kern="1200">
                          <a:solidFill>
                            <a:srgbClr val="000000"/>
                          </a:solidFill>
                          <a:effectLst/>
                          <a:latin typeface="Calibri"/>
                          <a:ea typeface="MS PGothic"/>
                          <a:cs typeface="Arial"/>
                        </a:rPr>
                        <a:t>Log Book</a:t>
                      </a:r>
                      <a:endParaRPr lang="en-GB" sz="1400">
                        <a:effectLst/>
                        <a:latin typeface="Arial"/>
                        <a:ea typeface="Times New Roman"/>
                        <a:cs typeface="Times New Roman"/>
                      </a:endParaRPr>
                    </a:p>
                  </a:txBody>
                  <a:tcPr marL="8616" marR="8616" marT="8616" marB="0" anchor="ctr"/>
                </a:tc>
                <a:extLst>
                  <a:ext uri="{0D108BD9-81ED-4DB2-BD59-A6C34878D82A}">
                    <a16:rowId xmlns:a16="http://schemas.microsoft.com/office/drawing/2014/main" val="2821734965"/>
                  </a:ext>
                </a:extLst>
              </a:tr>
              <a:tr h="370840">
                <a:tc>
                  <a:txBody>
                    <a:bodyPr/>
                    <a:lstStyle/>
                    <a:p>
                      <a:pPr algn="ctr" fontAlgn="ctr">
                        <a:lnSpc>
                          <a:spcPts val="1620"/>
                        </a:lnSpc>
                        <a:spcAft>
                          <a:spcPts val="0"/>
                        </a:spcAft>
                      </a:pPr>
                      <a:r>
                        <a:rPr lang="en-GB" sz="1400" kern="1200">
                          <a:solidFill>
                            <a:srgbClr val="000000"/>
                          </a:solidFill>
                          <a:effectLst/>
                          <a:latin typeface="Calibri"/>
                          <a:ea typeface="MS PGothic"/>
                          <a:cs typeface="Arial"/>
                        </a:rPr>
                        <a:t>B6</a:t>
                      </a:r>
                      <a:endParaRPr lang="en-GB" sz="1400">
                        <a:effectLst/>
                        <a:latin typeface="Arial"/>
                        <a:ea typeface="Times New Roman"/>
                        <a:cs typeface="Times New Roman"/>
                      </a:endParaRPr>
                    </a:p>
                  </a:txBody>
                  <a:tcPr marL="8616" marR="8616" marT="8616" marB="0" anchor="ctr"/>
                </a:tc>
                <a:tc>
                  <a:txBody>
                    <a:bodyPr/>
                    <a:lstStyle/>
                    <a:p>
                      <a:pPr fontAlgn="ctr">
                        <a:lnSpc>
                          <a:spcPts val="1620"/>
                        </a:lnSpc>
                        <a:spcAft>
                          <a:spcPts val="0"/>
                        </a:spcAft>
                      </a:pPr>
                      <a:r>
                        <a:rPr lang="en-GB" sz="1400" kern="1200">
                          <a:solidFill>
                            <a:srgbClr val="000000"/>
                          </a:solidFill>
                          <a:effectLst/>
                          <a:latin typeface="Calibri"/>
                          <a:ea typeface="MS PGothic"/>
                          <a:cs typeface="Arial"/>
                        </a:rPr>
                        <a:t> </a:t>
                      </a:r>
                      <a:endParaRPr lang="en-GB" sz="1400">
                        <a:effectLst/>
                        <a:latin typeface="Arial"/>
                        <a:ea typeface="Times New Roman"/>
                        <a:cs typeface="Times New Roman"/>
                      </a:endParaRPr>
                    </a:p>
                  </a:txBody>
                  <a:tcPr marL="8616" marR="8616" marT="8616" marB="0" anchor="ctr"/>
                </a:tc>
                <a:tc>
                  <a:txBody>
                    <a:bodyPr/>
                    <a:lstStyle/>
                    <a:p>
                      <a:pPr fontAlgn="ctr">
                        <a:lnSpc>
                          <a:spcPts val="1620"/>
                        </a:lnSpc>
                        <a:spcAft>
                          <a:spcPts val="0"/>
                        </a:spcAft>
                      </a:pPr>
                      <a:r>
                        <a:rPr lang="en-GB" sz="1400" kern="1200" dirty="0">
                          <a:solidFill>
                            <a:srgbClr val="000000"/>
                          </a:solidFill>
                          <a:effectLst/>
                          <a:latin typeface="Calibri"/>
                          <a:ea typeface="MS PGothic"/>
                          <a:cs typeface="Arial"/>
                        </a:rPr>
                        <a:t>Demonstrable ability to work as a member of a team</a:t>
                      </a:r>
                      <a:endParaRPr lang="en-GB" sz="1400" dirty="0">
                        <a:effectLst/>
                        <a:latin typeface="Arial"/>
                        <a:ea typeface="Times New Roman"/>
                        <a:cs typeface="Times New Roman"/>
                      </a:endParaRPr>
                    </a:p>
                  </a:txBody>
                  <a:tcPr marL="8616" marR="8616" marT="8616" marB="0" anchor="ctr"/>
                </a:tc>
                <a:tc>
                  <a:txBody>
                    <a:bodyPr/>
                    <a:lstStyle/>
                    <a:p>
                      <a:pPr algn="ctr" fontAlgn="ctr">
                        <a:lnSpc>
                          <a:spcPts val="1620"/>
                        </a:lnSpc>
                        <a:spcAft>
                          <a:spcPts val="0"/>
                        </a:spcAft>
                      </a:pPr>
                      <a:r>
                        <a:rPr lang="en-GB" sz="1400" kern="1200">
                          <a:solidFill>
                            <a:srgbClr val="000000"/>
                          </a:solidFill>
                          <a:effectLst/>
                          <a:latin typeface="Calibri"/>
                          <a:ea typeface="MS PGothic"/>
                          <a:cs typeface="Arial"/>
                        </a:rPr>
                        <a:t>Log Book</a:t>
                      </a:r>
                      <a:endParaRPr lang="en-GB" sz="1400">
                        <a:effectLst/>
                        <a:latin typeface="Arial"/>
                        <a:ea typeface="Times New Roman"/>
                        <a:cs typeface="Times New Roman"/>
                      </a:endParaRPr>
                    </a:p>
                  </a:txBody>
                  <a:tcPr marL="8616" marR="8616" marT="8616" marB="0" anchor="ctr"/>
                </a:tc>
                <a:extLst>
                  <a:ext uri="{0D108BD9-81ED-4DB2-BD59-A6C34878D82A}">
                    <a16:rowId xmlns:a16="http://schemas.microsoft.com/office/drawing/2014/main" val="508526331"/>
                  </a:ext>
                </a:extLst>
              </a:tr>
              <a:tr h="370840">
                <a:tc>
                  <a:txBody>
                    <a:bodyPr/>
                    <a:lstStyle/>
                    <a:p>
                      <a:pPr algn="ctr" fontAlgn="ctr">
                        <a:lnSpc>
                          <a:spcPts val="1620"/>
                        </a:lnSpc>
                        <a:spcAft>
                          <a:spcPts val="0"/>
                        </a:spcAft>
                      </a:pPr>
                      <a:r>
                        <a:rPr lang="en-GB" sz="1400" kern="1200">
                          <a:solidFill>
                            <a:srgbClr val="000000"/>
                          </a:solidFill>
                          <a:effectLst/>
                          <a:latin typeface="Calibri"/>
                          <a:ea typeface="MS PGothic"/>
                          <a:cs typeface="Arial"/>
                        </a:rPr>
                        <a:t>B7</a:t>
                      </a:r>
                      <a:endParaRPr lang="en-GB" sz="1400">
                        <a:effectLst/>
                        <a:latin typeface="Arial"/>
                        <a:ea typeface="Times New Roman"/>
                        <a:cs typeface="Times New Roman"/>
                      </a:endParaRPr>
                    </a:p>
                  </a:txBody>
                  <a:tcPr marL="8616" marR="8616" marT="8616" marB="0" anchor="ctr"/>
                </a:tc>
                <a:tc>
                  <a:txBody>
                    <a:bodyPr/>
                    <a:lstStyle/>
                    <a:p>
                      <a:pPr fontAlgn="ctr">
                        <a:lnSpc>
                          <a:spcPts val="1620"/>
                        </a:lnSpc>
                        <a:spcAft>
                          <a:spcPts val="0"/>
                        </a:spcAft>
                      </a:pPr>
                      <a:r>
                        <a:rPr lang="en-GB" sz="1400" kern="1200">
                          <a:solidFill>
                            <a:srgbClr val="000000"/>
                          </a:solidFill>
                          <a:effectLst/>
                          <a:latin typeface="Calibri"/>
                          <a:ea typeface="MS PGothic"/>
                          <a:cs typeface="Arial"/>
                        </a:rPr>
                        <a:t>Continuous development</a:t>
                      </a:r>
                      <a:endParaRPr lang="en-GB" sz="1400">
                        <a:effectLst/>
                        <a:latin typeface="Arial"/>
                        <a:ea typeface="Times New Roman"/>
                        <a:cs typeface="Times New Roman"/>
                      </a:endParaRPr>
                    </a:p>
                  </a:txBody>
                  <a:tcPr marL="8616" marR="8616" marT="8616" marB="0" anchor="ctr"/>
                </a:tc>
                <a:tc>
                  <a:txBody>
                    <a:bodyPr/>
                    <a:lstStyle/>
                    <a:p>
                      <a:pPr fontAlgn="ctr">
                        <a:lnSpc>
                          <a:spcPts val="1620"/>
                        </a:lnSpc>
                        <a:spcAft>
                          <a:spcPts val="0"/>
                        </a:spcAft>
                      </a:pPr>
                      <a:r>
                        <a:rPr lang="en-GB" sz="1400" kern="1200" dirty="0">
                          <a:solidFill>
                            <a:srgbClr val="000000"/>
                          </a:solidFill>
                          <a:effectLst/>
                          <a:latin typeface="Calibri"/>
                          <a:ea typeface="MS PGothic"/>
                          <a:cs typeface="Arial"/>
                        </a:rPr>
                        <a:t>Committed to personal learning and development</a:t>
                      </a:r>
                      <a:endParaRPr lang="en-GB" sz="1400" dirty="0">
                        <a:effectLst/>
                        <a:latin typeface="Arial"/>
                        <a:ea typeface="Times New Roman"/>
                        <a:cs typeface="Times New Roman"/>
                      </a:endParaRPr>
                    </a:p>
                  </a:txBody>
                  <a:tcPr marL="8616" marR="8616" marT="8616" marB="0" anchor="ctr"/>
                </a:tc>
                <a:tc>
                  <a:txBody>
                    <a:bodyPr/>
                    <a:lstStyle/>
                    <a:p>
                      <a:pPr algn="ctr" fontAlgn="ctr">
                        <a:lnSpc>
                          <a:spcPts val="1620"/>
                        </a:lnSpc>
                        <a:spcAft>
                          <a:spcPts val="0"/>
                        </a:spcAft>
                      </a:pPr>
                      <a:r>
                        <a:rPr lang="en-GB" sz="1400" kern="1200">
                          <a:solidFill>
                            <a:srgbClr val="000000"/>
                          </a:solidFill>
                          <a:effectLst/>
                          <a:latin typeface="Calibri"/>
                          <a:ea typeface="MS PGothic"/>
                          <a:cs typeface="Arial"/>
                        </a:rPr>
                        <a:t>Log Book</a:t>
                      </a:r>
                      <a:endParaRPr lang="en-GB" sz="1400">
                        <a:effectLst/>
                        <a:latin typeface="Arial"/>
                        <a:ea typeface="Times New Roman"/>
                        <a:cs typeface="Times New Roman"/>
                      </a:endParaRPr>
                    </a:p>
                  </a:txBody>
                  <a:tcPr marL="8616" marR="8616" marT="8616" marB="0" anchor="ctr"/>
                </a:tc>
                <a:extLst>
                  <a:ext uri="{0D108BD9-81ED-4DB2-BD59-A6C34878D82A}">
                    <a16:rowId xmlns:a16="http://schemas.microsoft.com/office/drawing/2014/main" val="1735916047"/>
                  </a:ext>
                </a:extLst>
              </a:tr>
              <a:tr h="370840">
                <a:tc>
                  <a:txBody>
                    <a:bodyPr/>
                    <a:lstStyle/>
                    <a:p>
                      <a:pPr algn="ctr" fontAlgn="ctr">
                        <a:spcAft>
                          <a:spcPts val="0"/>
                        </a:spcAft>
                      </a:pPr>
                      <a:r>
                        <a:rPr lang="en-GB" sz="1400" kern="1200">
                          <a:solidFill>
                            <a:srgbClr val="000000"/>
                          </a:solidFill>
                          <a:effectLst/>
                          <a:latin typeface="Calibri"/>
                          <a:ea typeface="MS PGothic"/>
                          <a:cs typeface="Arial"/>
                        </a:rPr>
                        <a:t>B8</a:t>
                      </a:r>
                      <a:endParaRPr lang="en-GB" sz="1400">
                        <a:effectLst/>
                        <a:latin typeface="Arial"/>
                        <a:ea typeface="Times New Roman"/>
                        <a:cs typeface="Times New Roman"/>
                      </a:endParaRPr>
                    </a:p>
                  </a:txBody>
                  <a:tcPr marL="8616" marR="8616" marT="8616" marB="0" anchor="ctr"/>
                </a:tc>
                <a:tc>
                  <a:txBody>
                    <a:bodyPr/>
                    <a:lstStyle/>
                    <a:p>
                      <a:pPr fontAlgn="ctr">
                        <a:spcAft>
                          <a:spcPts val="0"/>
                        </a:spcAft>
                      </a:pPr>
                      <a:r>
                        <a:rPr lang="en-GB" sz="1400" kern="1200">
                          <a:solidFill>
                            <a:srgbClr val="000000"/>
                          </a:solidFill>
                          <a:effectLst/>
                          <a:latin typeface="Calibri"/>
                          <a:ea typeface="MS PGothic"/>
                          <a:cs typeface="Arial"/>
                        </a:rPr>
                        <a:t>Problem solving/practicality</a:t>
                      </a:r>
                      <a:endParaRPr lang="en-GB" sz="1400">
                        <a:effectLst/>
                        <a:latin typeface="Arial"/>
                        <a:ea typeface="Times New Roman"/>
                        <a:cs typeface="Times New Roman"/>
                      </a:endParaRPr>
                    </a:p>
                  </a:txBody>
                  <a:tcPr marL="8616" marR="8616" marT="8616" marB="0" anchor="ctr"/>
                </a:tc>
                <a:tc>
                  <a:txBody>
                    <a:bodyPr/>
                    <a:lstStyle/>
                    <a:p>
                      <a:pPr fontAlgn="ctr">
                        <a:spcAft>
                          <a:spcPts val="0"/>
                        </a:spcAft>
                      </a:pPr>
                      <a:r>
                        <a:rPr lang="en-GB" sz="1400" kern="1200" dirty="0">
                          <a:solidFill>
                            <a:srgbClr val="000000"/>
                          </a:solidFill>
                          <a:effectLst/>
                          <a:latin typeface="Calibri"/>
                          <a:ea typeface="MS PGothic"/>
                          <a:cs typeface="Arial"/>
                        </a:rPr>
                        <a:t>Enjoys problem solving </a:t>
                      </a:r>
                      <a:endParaRPr lang="en-GB" sz="1400" dirty="0">
                        <a:effectLst/>
                        <a:latin typeface="Arial"/>
                        <a:ea typeface="Times New Roman"/>
                        <a:cs typeface="Times New Roman"/>
                      </a:endParaRPr>
                    </a:p>
                  </a:txBody>
                  <a:tcPr marL="8616" marR="8616" marT="8616" marB="0" anchor="ctr"/>
                </a:tc>
                <a:tc>
                  <a:txBody>
                    <a:bodyPr/>
                    <a:lstStyle/>
                    <a:p>
                      <a:pPr algn="ctr" fontAlgn="ctr">
                        <a:spcAft>
                          <a:spcPts val="0"/>
                        </a:spcAft>
                      </a:pPr>
                      <a:r>
                        <a:rPr lang="en-GB" sz="1400" kern="1200">
                          <a:solidFill>
                            <a:srgbClr val="000000"/>
                          </a:solidFill>
                          <a:effectLst/>
                          <a:latin typeface="Calibri"/>
                          <a:ea typeface="MS PGothic"/>
                          <a:cs typeface="Arial"/>
                        </a:rPr>
                        <a:t>Log Book</a:t>
                      </a:r>
                      <a:endParaRPr lang="en-GB" sz="1400">
                        <a:effectLst/>
                        <a:latin typeface="Arial"/>
                        <a:ea typeface="Times New Roman"/>
                        <a:cs typeface="Times New Roman"/>
                      </a:endParaRPr>
                    </a:p>
                  </a:txBody>
                  <a:tcPr marL="8616" marR="8616" marT="8616" marB="0" anchor="ctr"/>
                </a:tc>
                <a:extLst>
                  <a:ext uri="{0D108BD9-81ED-4DB2-BD59-A6C34878D82A}">
                    <a16:rowId xmlns:a16="http://schemas.microsoft.com/office/drawing/2014/main" val="497298862"/>
                  </a:ext>
                </a:extLst>
              </a:tr>
              <a:tr h="370840">
                <a:tc>
                  <a:txBody>
                    <a:bodyPr/>
                    <a:lstStyle/>
                    <a:p>
                      <a:pPr algn="ctr" fontAlgn="ctr">
                        <a:lnSpc>
                          <a:spcPts val="1620"/>
                        </a:lnSpc>
                        <a:spcAft>
                          <a:spcPts val="0"/>
                        </a:spcAft>
                      </a:pPr>
                      <a:r>
                        <a:rPr lang="en-GB" sz="1400" kern="1200">
                          <a:solidFill>
                            <a:srgbClr val="000000"/>
                          </a:solidFill>
                          <a:effectLst/>
                          <a:latin typeface="Calibri"/>
                          <a:ea typeface="MS PGothic"/>
                          <a:cs typeface="Arial"/>
                        </a:rPr>
                        <a:t>B9</a:t>
                      </a:r>
                      <a:endParaRPr lang="en-GB" sz="1400">
                        <a:effectLst/>
                        <a:latin typeface="Arial"/>
                        <a:ea typeface="Times New Roman"/>
                        <a:cs typeface="Times New Roman"/>
                      </a:endParaRPr>
                    </a:p>
                  </a:txBody>
                  <a:tcPr marL="8616" marR="8616" marT="8616" marB="0" anchor="ctr"/>
                </a:tc>
                <a:tc>
                  <a:txBody>
                    <a:bodyPr/>
                    <a:lstStyle/>
                    <a:p>
                      <a:pPr fontAlgn="ctr">
                        <a:lnSpc>
                          <a:spcPts val="1620"/>
                        </a:lnSpc>
                        <a:spcAft>
                          <a:spcPts val="0"/>
                        </a:spcAft>
                      </a:pPr>
                      <a:r>
                        <a:rPr lang="en-GB" sz="1400" kern="1200">
                          <a:solidFill>
                            <a:srgbClr val="000000"/>
                          </a:solidFill>
                          <a:effectLst/>
                          <a:latin typeface="Calibri"/>
                          <a:ea typeface="MS PGothic"/>
                          <a:cs typeface="Arial"/>
                        </a:rPr>
                        <a:t> </a:t>
                      </a:r>
                      <a:endParaRPr lang="en-GB" sz="1400">
                        <a:effectLst/>
                        <a:latin typeface="Arial"/>
                        <a:ea typeface="Times New Roman"/>
                        <a:cs typeface="Times New Roman"/>
                      </a:endParaRPr>
                    </a:p>
                  </a:txBody>
                  <a:tcPr marL="8616" marR="8616" marT="8616" marB="0" anchor="ctr"/>
                </a:tc>
                <a:tc>
                  <a:txBody>
                    <a:bodyPr/>
                    <a:lstStyle/>
                    <a:p>
                      <a:pPr fontAlgn="ctr">
                        <a:lnSpc>
                          <a:spcPts val="1620"/>
                        </a:lnSpc>
                        <a:spcAft>
                          <a:spcPts val="0"/>
                        </a:spcAft>
                      </a:pPr>
                      <a:r>
                        <a:rPr lang="en-GB" sz="1400" kern="1200" dirty="0">
                          <a:solidFill>
                            <a:srgbClr val="000000"/>
                          </a:solidFill>
                          <a:effectLst/>
                          <a:latin typeface="Calibri"/>
                          <a:ea typeface="MS PGothic"/>
                          <a:cs typeface="Arial"/>
                        </a:rPr>
                        <a:t>Able to demonstrate practical capabilities in their professional role</a:t>
                      </a:r>
                      <a:endParaRPr lang="en-GB" sz="1400" dirty="0">
                        <a:effectLst/>
                        <a:latin typeface="Arial"/>
                        <a:ea typeface="Times New Roman"/>
                        <a:cs typeface="Times New Roman"/>
                      </a:endParaRPr>
                    </a:p>
                  </a:txBody>
                  <a:tcPr marL="8616" marR="8616" marT="8616" marB="0" anchor="ctr"/>
                </a:tc>
                <a:tc>
                  <a:txBody>
                    <a:bodyPr/>
                    <a:lstStyle/>
                    <a:p>
                      <a:pPr algn="ctr" fontAlgn="ctr">
                        <a:lnSpc>
                          <a:spcPts val="1620"/>
                        </a:lnSpc>
                        <a:spcAft>
                          <a:spcPts val="0"/>
                        </a:spcAft>
                      </a:pPr>
                      <a:r>
                        <a:rPr lang="en-GB" sz="1400" kern="1200">
                          <a:solidFill>
                            <a:srgbClr val="000000"/>
                          </a:solidFill>
                          <a:effectLst/>
                          <a:latin typeface="Calibri"/>
                          <a:ea typeface="MS PGothic"/>
                          <a:cs typeface="Arial"/>
                        </a:rPr>
                        <a:t>Log Book</a:t>
                      </a:r>
                      <a:endParaRPr lang="en-GB" sz="1400">
                        <a:effectLst/>
                        <a:latin typeface="Arial"/>
                        <a:ea typeface="Times New Roman"/>
                        <a:cs typeface="Times New Roman"/>
                      </a:endParaRPr>
                    </a:p>
                  </a:txBody>
                  <a:tcPr marL="8616" marR="8616" marT="8616" marB="0" anchor="ctr"/>
                </a:tc>
                <a:extLst>
                  <a:ext uri="{0D108BD9-81ED-4DB2-BD59-A6C34878D82A}">
                    <a16:rowId xmlns:a16="http://schemas.microsoft.com/office/drawing/2014/main" val="193684142"/>
                  </a:ext>
                </a:extLst>
              </a:tr>
              <a:tr h="370840">
                <a:tc>
                  <a:txBody>
                    <a:bodyPr/>
                    <a:lstStyle/>
                    <a:p>
                      <a:pPr algn="ctr" fontAlgn="ctr">
                        <a:lnSpc>
                          <a:spcPts val="1620"/>
                        </a:lnSpc>
                        <a:spcAft>
                          <a:spcPts val="0"/>
                        </a:spcAft>
                      </a:pPr>
                      <a:r>
                        <a:rPr lang="en-GB" sz="1400" kern="1200">
                          <a:solidFill>
                            <a:srgbClr val="000000"/>
                          </a:solidFill>
                          <a:effectLst/>
                          <a:latin typeface="Calibri"/>
                          <a:ea typeface="MS PGothic"/>
                          <a:cs typeface="Arial"/>
                        </a:rPr>
                        <a:t>B10</a:t>
                      </a:r>
                      <a:endParaRPr lang="en-GB" sz="1400">
                        <a:effectLst/>
                        <a:latin typeface="Arial"/>
                        <a:ea typeface="Times New Roman"/>
                        <a:cs typeface="Times New Roman"/>
                      </a:endParaRPr>
                    </a:p>
                  </a:txBody>
                  <a:tcPr marL="8616" marR="8616" marT="8616" marB="0" anchor="ctr"/>
                </a:tc>
                <a:tc>
                  <a:txBody>
                    <a:bodyPr/>
                    <a:lstStyle/>
                    <a:p>
                      <a:pPr fontAlgn="ctr">
                        <a:lnSpc>
                          <a:spcPts val="1620"/>
                        </a:lnSpc>
                        <a:spcAft>
                          <a:spcPts val="0"/>
                        </a:spcAft>
                      </a:pPr>
                      <a:r>
                        <a:rPr lang="en-GB" sz="1400" kern="1200">
                          <a:solidFill>
                            <a:srgbClr val="000000"/>
                          </a:solidFill>
                          <a:effectLst/>
                          <a:latin typeface="Calibri"/>
                          <a:ea typeface="MS PGothic"/>
                          <a:cs typeface="Arial"/>
                        </a:rPr>
                        <a:t>Responsibility</a:t>
                      </a:r>
                      <a:endParaRPr lang="en-GB" sz="1400">
                        <a:effectLst/>
                        <a:latin typeface="Arial"/>
                        <a:ea typeface="Times New Roman"/>
                        <a:cs typeface="Times New Roman"/>
                      </a:endParaRPr>
                    </a:p>
                  </a:txBody>
                  <a:tcPr marL="8616" marR="8616" marT="8616" marB="0" anchor="ctr"/>
                </a:tc>
                <a:tc>
                  <a:txBody>
                    <a:bodyPr/>
                    <a:lstStyle/>
                    <a:p>
                      <a:pPr fontAlgn="ctr">
                        <a:lnSpc>
                          <a:spcPts val="1620"/>
                        </a:lnSpc>
                        <a:spcAft>
                          <a:spcPts val="0"/>
                        </a:spcAft>
                      </a:pPr>
                      <a:r>
                        <a:rPr lang="en-GB" sz="1400" kern="1200" dirty="0">
                          <a:solidFill>
                            <a:srgbClr val="000000"/>
                          </a:solidFill>
                          <a:effectLst/>
                          <a:latin typeface="Calibri"/>
                          <a:ea typeface="MS PGothic"/>
                          <a:cs typeface="Arial"/>
                        </a:rPr>
                        <a:t>Accepts responsibility for own work and that of others</a:t>
                      </a:r>
                      <a:endParaRPr lang="en-GB" sz="1400" dirty="0">
                        <a:effectLst/>
                        <a:latin typeface="Arial"/>
                        <a:ea typeface="Times New Roman"/>
                        <a:cs typeface="Times New Roman"/>
                      </a:endParaRPr>
                    </a:p>
                  </a:txBody>
                  <a:tcPr marL="8616" marR="8616" marT="8616" marB="0" anchor="ctr"/>
                </a:tc>
                <a:tc>
                  <a:txBody>
                    <a:bodyPr/>
                    <a:lstStyle/>
                    <a:p>
                      <a:pPr algn="ctr" fontAlgn="ctr">
                        <a:lnSpc>
                          <a:spcPts val="1620"/>
                        </a:lnSpc>
                        <a:spcAft>
                          <a:spcPts val="0"/>
                        </a:spcAft>
                      </a:pPr>
                      <a:r>
                        <a:rPr lang="en-GB" sz="1400" kern="1200">
                          <a:solidFill>
                            <a:srgbClr val="000000"/>
                          </a:solidFill>
                          <a:effectLst/>
                          <a:latin typeface="Calibri"/>
                          <a:ea typeface="MS PGothic"/>
                          <a:cs typeface="Arial"/>
                        </a:rPr>
                        <a:t>Log Book</a:t>
                      </a:r>
                      <a:endParaRPr lang="en-GB" sz="1400">
                        <a:effectLst/>
                        <a:latin typeface="Arial"/>
                        <a:ea typeface="Times New Roman"/>
                        <a:cs typeface="Times New Roman"/>
                      </a:endParaRPr>
                    </a:p>
                  </a:txBody>
                  <a:tcPr marL="8616" marR="8616" marT="8616" marB="0" anchor="ctr"/>
                </a:tc>
                <a:extLst>
                  <a:ext uri="{0D108BD9-81ED-4DB2-BD59-A6C34878D82A}">
                    <a16:rowId xmlns:a16="http://schemas.microsoft.com/office/drawing/2014/main" val="908509546"/>
                  </a:ext>
                </a:extLst>
              </a:tr>
              <a:tr h="370840">
                <a:tc>
                  <a:txBody>
                    <a:bodyPr/>
                    <a:lstStyle/>
                    <a:p>
                      <a:pPr algn="ctr" fontAlgn="ctr">
                        <a:spcAft>
                          <a:spcPts val="0"/>
                        </a:spcAft>
                      </a:pPr>
                      <a:r>
                        <a:rPr lang="en-GB" sz="1400" kern="1200">
                          <a:solidFill>
                            <a:srgbClr val="000000"/>
                          </a:solidFill>
                          <a:effectLst/>
                          <a:latin typeface="Calibri"/>
                          <a:ea typeface="MS PGothic"/>
                          <a:cs typeface="Arial"/>
                        </a:rPr>
                        <a:t>B11</a:t>
                      </a:r>
                      <a:endParaRPr lang="en-GB" sz="1400">
                        <a:effectLst/>
                        <a:latin typeface="Arial"/>
                        <a:ea typeface="Times New Roman"/>
                        <a:cs typeface="Times New Roman"/>
                      </a:endParaRPr>
                    </a:p>
                  </a:txBody>
                  <a:tcPr marL="8616" marR="8616" marT="8616" marB="0" anchor="ctr"/>
                </a:tc>
                <a:tc>
                  <a:txBody>
                    <a:bodyPr/>
                    <a:lstStyle/>
                    <a:p>
                      <a:pPr fontAlgn="ctr">
                        <a:spcAft>
                          <a:spcPts val="0"/>
                        </a:spcAft>
                      </a:pPr>
                      <a:r>
                        <a:rPr lang="en-GB" sz="1400" kern="1200">
                          <a:solidFill>
                            <a:srgbClr val="000000"/>
                          </a:solidFill>
                          <a:effectLst/>
                          <a:latin typeface="Calibri"/>
                          <a:ea typeface="MS PGothic"/>
                          <a:cs typeface="Arial"/>
                        </a:rPr>
                        <a:t>Ethics and professional standards</a:t>
                      </a:r>
                      <a:endParaRPr lang="en-GB" sz="1400">
                        <a:effectLst/>
                        <a:latin typeface="Arial"/>
                        <a:ea typeface="Times New Roman"/>
                        <a:cs typeface="Times New Roman"/>
                      </a:endParaRPr>
                    </a:p>
                  </a:txBody>
                  <a:tcPr marL="8616" marR="8616" marT="8616" marB="0" anchor="ctr"/>
                </a:tc>
                <a:tc>
                  <a:txBody>
                    <a:bodyPr/>
                    <a:lstStyle/>
                    <a:p>
                      <a:pPr fontAlgn="ctr">
                        <a:spcAft>
                          <a:spcPts val="0"/>
                        </a:spcAft>
                      </a:pPr>
                      <a:r>
                        <a:rPr lang="en-GB" sz="1400" kern="1200" dirty="0">
                          <a:solidFill>
                            <a:srgbClr val="000000"/>
                          </a:solidFill>
                          <a:effectLst/>
                          <a:latin typeface="Calibri"/>
                          <a:ea typeface="MS PGothic"/>
                          <a:cs typeface="Arial"/>
                        </a:rPr>
                        <a:t>Exercises responsibilities in an ethical manner and respects and complies with company rules and guidelines</a:t>
                      </a:r>
                      <a:endParaRPr lang="en-GB" sz="1400" dirty="0">
                        <a:effectLst/>
                        <a:latin typeface="Arial"/>
                        <a:ea typeface="Times New Roman"/>
                        <a:cs typeface="Times New Roman"/>
                      </a:endParaRPr>
                    </a:p>
                  </a:txBody>
                  <a:tcPr marL="8616" marR="8616" marT="8616" marB="0" anchor="ctr"/>
                </a:tc>
                <a:tc>
                  <a:txBody>
                    <a:bodyPr/>
                    <a:lstStyle/>
                    <a:p>
                      <a:pPr algn="ctr" fontAlgn="ctr">
                        <a:spcAft>
                          <a:spcPts val="0"/>
                        </a:spcAft>
                      </a:pPr>
                      <a:r>
                        <a:rPr lang="en-GB" sz="1400" kern="1200">
                          <a:solidFill>
                            <a:srgbClr val="000000"/>
                          </a:solidFill>
                          <a:effectLst/>
                          <a:latin typeface="Calibri"/>
                          <a:ea typeface="MS PGothic"/>
                          <a:cs typeface="Arial"/>
                        </a:rPr>
                        <a:t>Log Book</a:t>
                      </a:r>
                      <a:endParaRPr lang="en-GB" sz="1400">
                        <a:effectLst/>
                        <a:latin typeface="Arial"/>
                        <a:ea typeface="Times New Roman"/>
                        <a:cs typeface="Times New Roman"/>
                      </a:endParaRPr>
                    </a:p>
                  </a:txBody>
                  <a:tcPr marL="8616" marR="8616" marT="8616" marB="0" anchor="ctr"/>
                </a:tc>
                <a:extLst>
                  <a:ext uri="{0D108BD9-81ED-4DB2-BD59-A6C34878D82A}">
                    <a16:rowId xmlns:a16="http://schemas.microsoft.com/office/drawing/2014/main" val="1025674903"/>
                  </a:ext>
                </a:extLst>
              </a:tr>
              <a:tr h="370840">
                <a:tc>
                  <a:txBody>
                    <a:bodyPr/>
                    <a:lstStyle/>
                    <a:p>
                      <a:pPr algn="ctr" fontAlgn="ctr">
                        <a:spcAft>
                          <a:spcPts val="0"/>
                        </a:spcAft>
                      </a:pPr>
                      <a:r>
                        <a:rPr lang="en-GB" sz="1400" kern="1200">
                          <a:solidFill>
                            <a:srgbClr val="000000"/>
                          </a:solidFill>
                          <a:effectLst/>
                          <a:latin typeface="Calibri"/>
                          <a:ea typeface="MS PGothic"/>
                          <a:cs typeface="Arial"/>
                        </a:rPr>
                        <a:t>B12</a:t>
                      </a:r>
                      <a:endParaRPr lang="en-GB" sz="1400">
                        <a:effectLst/>
                        <a:latin typeface="Arial"/>
                        <a:ea typeface="Times New Roman"/>
                        <a:cs typeface="Times New Roman"/>
                      </a:endParaRPr>
                    </a:p>
                  </a:txBody>
                  <a:tcPr marL="8616" marR="8616" marT="8616" marB="0" anchor="ctr"/>
                </a:tc>
                <a:tc>
                  <a:txBody>
                    <a:bodyPr/>
                    <a:lstStyle/>
                    <a:p>
                      <a:pPr fontAlgn="ctr">
                        <a:spcAft>
                          <a:spcPts val="0"/>
                        </a:spcAft>
                      </a:pPr>
                      <a:r>
                        <a:rPr lang="en-GB" sz="1400" kern="1200">
                          <a:solidFill>
                            <a:srgbClr val="000000"/>
                          </a:solidFill>
                          <a:effectLst/>
                          <a:latin typeface="Calibri"/>
                          <a:ea typeface="MS PGothic"/>
                          <a:cs typeface="Arial"/>
                        </a:rPr>
                        <a:t> </a:t>
                      </a:r>
                      <a:endParaRPr lang="en-GB" sz="1400">
                        <a:effectLst/>
                        <a:latin typeface="Arial"/>
                        <a:ea typeface="Times New Roman"/>
                        <a:cs typeface="Times New Roman"/>
                      </a:endParaRPr>
                    </a:p>
                  </a:txBody>
                  <a:tcPr marL="8616" marR="8616" marT="8616" marB="0" anchor="ctr"/>
                </a:tc>
                <a:tc>
                  <a:txBody>
                    <a:bodyPr/>
                    <a:lstStyle/>
                    <a:p>
                      <a:pPr fontAlgn="ctr">
                        <a:spcAft>
                          <a:spcPts val="0"/>
                        </a:spcAft>
                      </a:pPr>
                      <a:r>
                        <a:rPr lang="en-GB" sz="1400" kern="1200" dirty="0">
                          <a:solidFill>
                            <a:srgbClr val="000000"/>
                          </a:solidFill>
                          <a:effectLst/>
                          <a:latin typeface="Calibri"/>
                          <a:ea typeface="MS PGothic"/>
                          <a:cs typeface="Arial"/>
                        </a:rPr>
                        <a:t>Able to commit to beliefs, goals, and standards of their employer and the wider industry and its professional standards</a:t>
                      </a:r>
                      <a:endParaRPr lang="en-GB" sz="1400" dirty="0">
                        <a:effectLst/>
                        <a:latin typeface="Arial"/>
                        <a:ea typeface="Times New Roman"/>
                        <a:cs typeface="Times New Roman"/>
                      </a:endParaRPr>
                    </a:p>
                  </a:txBody>
                  <a:tcPr marL="8616" marR="8616" marT="8616" marB="0" anchor="ctr"/>
                </a:tc>
                <a:tc>
                  <a:txBody>
                    <a:bodyPr/>
                    <a:lstStyle/>
                    <a:p>
                      <a:pPr algn="ctr" fontAlgn="ctr">
                        <a:spcAft>
                          <a:spcPts val="0"/>
                        </a:spcAft>
                      </a:pPr>
                      <a:r>
                        <a:rPr lang="en-GB" sz="1400" kern="1200" dirty="0">
                          <a:solidFill>
                            <a:srgbClr val="000000"/>
                          </a:solidFill>
                          <a:effectLst/>
                          <a:latin typeface="Calibri"/>
                          <a:ea typeface="MS PGothic"/>
                          <a:cs typeface="Arial"/>
                        </a:rPr>
                        <a:t>Log Book</a:t>
                      </a:r>
                      <a:endParaRPr lang="en-GB" sz="1400" dirty="0">
                        <a:effectLst/>
                        <a:latin typeface="Arial"/>
                        <a:ea typeface="Times New Roman"/>
                        <a:cs typeface="Times New Roman"/>
                      </a:endParaRPr>
                    </a:p>
                  </a:txBody>
                  <a:tcPr marL="8616" marR="8616" marT="8616" marB="0" anchor="ctr"/>
                </a:tc>
                <a:extLst>
                  <a:ext uri="{0D108BD9-81ED-4DB2-BD59-A6C34878D82A}">
                    <a16:rowId xmlns:a16="http://schemas.microsoft.com/office/drawing/2014/main" val="3454591671"/>
                  </a:ext>
                </a:extLst>
              </a:tr>
            </a:tbl>
          </a:graphicData>
        </a:graphic>
      </p:graphicFrame>
      <p:sp>
        <p:nvSpPr>
          <p:cNvPr id="5" name="Action Button: Return 4">
            <a:hlinkClick r:id="rId3" action="ppaction://hlinksldjump" highlightClick="1"/>
            <a:extLst>
              <a:ext uri="{FF2B5EF4-FFF2-40B4-BE49-F238E27FC236}">
                <a16:creationId xmlns:a16="http://schemas.microsoft.com/office/drawing/2014/main" id="{639EC184-EC66-4034-8BDA-86773D22FA1F}"/>
              </a:ext>
            </a:extLst>
          </p:cNvPr>
          <p:cNvSpPr/>
          <p:nvPr/>
        </p:nvSpPr>
        <p:spPr>
          <a:xfrm>
            <a:off x="11496600" y="6381328"/>
            <a:ext cx="576064" cy="298160"/>
          </a:xfrm>
          <a:prstGeom prst="actionButtonReturn">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573547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KSBs - Recording Your Evidence</a:t>
            </a:r>
          </a:p>
        </p:txBody>
      </p:sp>
      <p:pic>
        <p:nvPicPr>
          <p:cNvPr id="4" name="Content Placeholder 3"/>
          <p:cNvPicPr>
            <a:picLocks noGrp="1"/>
          </p:cNvPicPr>
          <p:nvPr>
            <p:ph idx="1"/>
          </p:nvPr>
        </p:nvPicPr>
        <p:blipFill rotWithShape="1">
          <a:blip r:embed="rId3"/>
          <a:srcRect l="11493" t="4659" r="1136" b="8549"/>
          <a:stretch/>
        </p:blipFill>
        <p:spPr bwMode="auto">
          <a:xfrm>
            <a:off x="1847528" y="1124744"/>
            <a:ext cx="9233411" cy="5159375"/>
          </a:xfrm>
          <a:prstGeom prst="rect">
            <a:avLst/>
          </a:prstGeom>
          <a:ln>
            <a:noFill/>
          </a:ln>
          <a:extLst>
            <a:ext uri="{53640926-AAD7-44D8-BBD7-CCE9431645EC}">
              <a14:shadowObscured xmlns:a14="http://schemas.microsoft.com/office/drawing/2010/main"/>
            </a:ext>
          </a:extLst>
        </p:spPr>
      </p:pic>
      <p:sp>
        <p:nvSpPr>
          <p:cNvPr id="5" name="Oval 4"/>
          <p:cNvSpPr/>
          <p:nvPr/>
        </p:nvSpPr>
        <p:spPr>
          <a:xfrm>
            <a:off x="3359696" y="4365104"/>
            <a:ext cx="5616624" cy="576064"/>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2279576" y="980728"/>
            <a:ext cx="7128792" cy="720080"/>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255805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D31D1-4FD5-4AB0-985C-C77DACF66EB4}"/>
              </a:ext>
            </a:extLst>
          </p:cNvPr>
          <p:cNvSpPr>
            <a:spLocks noGrp="1"/>
          </p:cNvSpPr>
          <p:nvPr>
            <p:ph type="title"/>
          </p:nvPr>
        </p:nvSpPr>
        <p:spPr/>
        <p:txBody>
          <a:bodyPr/>
          <a:lstStyle/>
          <a:p>
            <a:r>
              <a:rPr lang="en-US" dirty="0"/>
              <a:t>Incorporated Engineer Performance Indicators Recording Form</a:t>
            </a:r>
            <a:endParaRPr lang="en-GB" dirty="0"/>
          </a:p>
        </p:txBody>
      </p:sp>
      <p:pic>
        <p:nvPicPr>
          <p:cNvPr id="6" name="Picture 5">
            <a:extLst>
              <a:ext uri="{FF2B5EF4-FFF2-40B4-BE49-F238E27FC236}">
                <a16:creationId xmlns:a16="http://schemas.microsoft.com/office/drawing/2014/main" id="{EAA748B3-B052-B9EC-1A10-063B378615F1}"/>
              </a:ext>
            </a:extLst>
          </p:cNvPr>
          <p:cNvPicPr>
            <a:picLocks noChangeAspect="1"/>
          </p:cNvPicPr>
          <p:nvPr/>
        </p:nvPicPr>
        <p:blipFill>
          <a:blip r:embed="rId3"/>
          <a:stretch>
            <a:fillRect/>
          </a:stretch>
        </p:blipFill>
        <p:spPr>
          <a:xfrm>
            <a:off x="5663952" y="793582"/>
            <a:ext cx="4791095" cy="5668948"/>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23925452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4294967295"/>
          </p:nvPr>
        </p:nvSpPr>
        <p:spPr>
          <a:xfrm>
            <a:off x="10128448" y="6361114"/>
            <a:ext cx="477640" cy="365125"/>
          </a:xfrm>
          <a:prstGeom prst="rect">
            <a:avLst/>
          </a:prstGeom>
        </p:spPr>
        <p:txBody>
          <a:bodyPr/>
          <a:lstStyle/>
          <a:p>
            <a:pPr>
              <a:defRPr/>
            </a:pPr>
            <a:fld id="{92185B65-240A-465E-998D-9B43C073AEB9}" type="slidenum">
              <a:rPr lang="en-GB" smtClean="0">
                <a:solidFill>
                  <a:prstClr val="black">
                    <a:tint val="75000"/>
                  </a:prstClr>
                </a:solidFill>
              </a:rPr>
              <a:pPr>
                <a:defRPr/>
              </a:pPr>
              <a:t>12</a:t>
            </a:fld>
            <a:endParaRPr lang="en-GB" dirty="0">
              <a:solidFill>
                <a:prstClr val="black">
                  <a:tint val="75000"/>
                </a:prstClr>
              </a:solidFill>
            </a:endParaRPr>
          </a:p>
        </p:txBody>
      </p:sp>
      <p:pic>
        <p:nvPicPr>
          <p:cNvPr id="4" name="Picture 3" descr="Screen Clippi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60024" y="2708920"/>
            <a:ext cx="1755716" cy="2471978"/>
          </a:xfrm>
          <a:prstGeom prst="rect">
            <a:avLst/>
          </a:prstGeom>
          <a:ln>
            <a:solidFill>
              <a:schemeClr val="tx1"/>
            </a:solidFill>
          </a:ln>
        </p:spPr>
      </p:pic>
      <p:sp>
        <p:nvSpPr>
          <p:cNvPr id="5" name="TextBox 4"/>
          <p:cNvSpPr txBox="1"/>
          <p:nvPr/>
        </p:nvSpPr>
        <p:spPr>
          <a:xfrm>
            <a:off x="4241794" y="3717032"/>
            <a:ext cx="1656184" cy="1754326"/>
          </a:xfrm>
          <a:prstGeom prst="rect">
            <a:avLst/>
          </a:prstGeom>
          <a:solidFill>
            <a:srgbClr val="80C9E8"/>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prstClr val="white"/>
                </a:solidFill>
                <a:latin typeface="Arial" panose="020B0604020202020204" pitchFamily="34" charset="0"/>
                <a:cs typeface="Arial" panose="020B0604020202020204" pitchFamily="34" charset="0"/>
              </a:rPr>
              <a:t>The UK Standard for Professional Engineering Competence (UK-SPEC)</a:t>
            </a:r>
          </a:p>
        </p:txBody>
      </p:sp>
      <p:sp>
        <p:nvSpPr>
          <p:cNvPr id="6" name="TextBox 5"/>
          <p:cNvSpPr txBox="1"/>
          <p:nvPr/>
        </p:nvSpPr>
        <p:spPr>
          <a:xfrm>
            <a:off x="6548214" y="3717033"/>
            <a:ext cx="1656184" cy="646331"/>
          </a:xfrm>
          <a:prstGeom prst="rect">
            <a:avLst/>
          </a:prstGeom>
          <a:solidFill>
            <a:srgbClr val="80C9E8"/>
          </a:solidFill>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solidFill>
                  <a:prstClr val="white"/>
                </a:solidFill>
                <a:latin typeface="Arial" panose="020B0604020202020204" pitchFamily="34" charset="0"/>
                <a:cs typeface="Arial" panose="020B0604020202020204" pitchFamily="34" charset="0"/>
              </a:rPr>
              <a:t>ICT</a:t>
            </a:r>
            <a:r>
              <a:rPr lang="en-GB" i="1" dirty="0">
                <a:solidFill>
                  <a:prstClr val="white"/>
                </a:solidFill>
                <a:latin typeface="Arial" panose="020B0604020202020204" pitchFamily="34" charset="0"/>
                <a:cs typeface="Arial" panose="020B0604020202020204" pitchFamily="34" charset="0"/>
              </a:rPr>
              <a:t>Tech: </a:t>
            </a:r>
            <a:r>
              <a:rPr lang="en-GB" dirty="0">
                <a:solidFill>
                  <a:prstClr val="white"/>
                </a:solidFill>
                <a:latin typeface="Arial" panose="020B0604020202020204" pitchFamily="34" charset="0"/>
                <a:cs typeface="Arial" panose="020B0604020202020204" pitchFamily="34" charset="0"/>
              </a:rPr>
              <a:t>The Standard</a:t>
            </a:r>
          </a:p>
        </p:txBody>
      </p:sp>
      <p:cxnSp>
        <p:nvCxnSpPr>
          <p:cNvPr id="7" name="Straight Arrow Connector 6"/>
          <p:cNvCxnSpPr>
            <a:stCxn id="5" idx="0"/>
          </p:cNvCxnSpPr>
          <p:nvPr/>
        </p:nvCxnSpPr>
        <p:spPr>
          <a:xfrm flipH="1" flipV="1">
            <a:off x="3593722" y="3068960"/>
            <a:ext cx="1476164" cy="64807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a:stCxn id="5" idx="0"/>
          </p:cNvCxnSpPr>
          <p:nvPr/>
        </p:nvCxnSpPr>
        <p:spPr>
          <a:xfrm flipV="1">
            <a:off x="5069886" y="3068960"/>
            <a:ext cx="0" cy="64807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a:stCxn id="5" idx="0"/>
          </p:cNvCxnSpPr>
          <p:nvPr/>
        </p:nvCxnSpPr>
        <p:spPr>
          <a:xfrm flipV="1">
            <a:off x="5069886" y="3068960"/>
            <a:ext cx="1692188" cy="64807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stCxn id="6" idx="0"/>
          </p:cNvCxnSpPr>
          <p:nvPr/>
        </p:nvCxnSpPr>
        <p:spPr>
          <a:xfrm flipV="1">
            <a:off x="7376306" y="3068960"/>
            <a:ext cx="828092" cy="64807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graphicFrame>
        <p:nvGraphicFramePr>
          <p:cNvPr id="11" name="Diagram 10"/>
          <p:cNvGraphicFramePr/>
          <p:nvPr/>
        </p:nvGraphicFramePr>
        <p:xfrm>
          <a:off x="2831976" y="332656"/>
          <a:ext cx="6096000" cy="33843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13" name="Group 12"/>
          <p:cNvGrpSpPr/>
          <p:nvPr/>
        </p:nvGrpSpPr>
        <p:grpSpPr>
          <a:xfrm>
            <a:off x="1599855" y="120254"/>
            <a:ext cx="8994698" cy="647595"/>
            <a:chOff x="-48091" y="238"/>
            <a:chExt cx="8246078" cy="647595"/>
          </a:xfrm>
          <a:scene3d>
            <a:camera prst="orthographicFront"/>
            <a:lightRig rig="flat" dir="t"/>
          </a:scene3d>
        </p:grpSpPr>
        <p:sp>
          <p:nvSpPr>
            <p:cNvPr id="14" name="Rounded Rectangle 13"/>
            <p:cNvSpPr/>
            <p:nvPr/>
          </p:nvSpPr>
          <p:spPr>
            <a:xfrm>
              <a:off x="-48091" y="238"/>
              <a:ext cx="8229600" cy="647595"/>
            </a:xfrm>
            <a:prstGeom prst="roundRect">
              <a:avLst/>
            </a:prstGeom>
            <a:sp3d prstMaterial="dkEdge">
              <a:bevelT w="8200" h="38100"/>
            </a:sp3d>
          </p:spPr>
          <p:style>
            <a:lnRef idx="0">
              <a:schemeClr val="dk1">
                <a:shade val="80000"/>
                <a:hueOff val="0"/>
                <a:satOff val="0"/>
                <a:lumOff val="0"/>
                <a:alphaOff val="0"/>
              </a:schemeClr>
            </a:lnRef>
            <a:fillRef idx="2">
              <a:schemeClr val="lt1">
                <a:hueOff val="0"/>
                <a:satOff val="0"/>
                <a:lumOff val="0"/>
                <a:alphaOff val="0"/>
              </a:schemeClr>
            </a:fillRef>
            <a:effectRef idx="1">
              <a:schemeClr val="lt1">
                <a:hueOff val="0"/>
                <a:satOff val="0"/>
                <a:lumOff val="0"/>
                <a:alphaOff val="0"/>
              </a:schemeClr>
            </a:effectRef>
            <a:fontRef idx="minor">
              <a:schemeClr val="dk1">
                <a:hueOff val="0"/>
                <a:satOff val="0"/>
                <a:lumOff val="0"/>
                <a:alphaOff val="0"/>
              </a:schemeClr>
            </a:fontRef>
          </p:style>
        </p:sp>
        <p:sp>
          <p:nvSpPr>
            <p:cNvPr id="15" name="Rounded Rectangle 4"/>
            <p:cNvSpPr/>
            <p:nvPr/>
          </p:nvSpPr>
          <p:spPr>
            <a:xfrm>
              <a:off x="31613" y="31851"/>
              <a:ext cx="8166374" cy="584369"/>
            </a:xfrm>
            <a:prstGeom prst="rect">
              <a:avLst/>
            </a:prstGeom>
            <a:sp3d/>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02870" tIns="102870" rIns="102870" bIns="102870" numCol="1" spcCol="1270" anchor="ctr" anchorCtr="0">
              <a:noAutofit/>
            </a:bodyPr>
            <a:lstStyle/>
            <a:p>
              <a:pPr algn="ctr" defTabSz="1200150">
                <a:lnSpc>
                  <a:spcPct val="90000"/>
                </a:lnSpc>
                <a:spcAft>
                  <a:spcPct val="35000"/>
                </a:spcAft>
              </a:pPr>
              <a:r>
                <a:rPr lang="en-GB" sz="2700" b="1" dirty="0">
                  <a:solidFill>
                    <a:prstClr val="black">
                      <a:hueOff val="0"/>
                      <a:satOff val="0"/>
                      <a:lumOff val="0"/>
                      <a:alphaOff val="0"/>
                    </a:prstClr>
                  </a:solidFill>
                  <a:latin typeface="Arial" panose="020B0604020202020204" pitchFamily="34" charset="0"/>
                  <a:cs typeface="Arial" panose="020B0604020202020204" pitchFamily="34" charset="0"/>
                </a:rPr>
                <a:t>Categories of Professional Registration</a:t>
              </a:r>
            </a:p>
          </p:txBody>
        </p:sp>
      </p:grpSp>
      <p:pic>
        <p:nvPicPr>
          <p:cNvPr id="12" name="Picture 11">
            <a:extLst>
              <a:ext uri="{FF2B5EF4-FFF2-40B4-BE49-F238E27FC236}">
                <a16:creationId xmlns:a16="http://schemas.microsoft.com/office/drawing/2014/main" id="{E08579A6-EEC0-09D7-3D9D-828CC3EB6798}"/>
              </a:ext>
            </a:extLst>
          </p:cNvPr>
          <p:cNvPicPr>
            <a:picLocks noChangeAspect="1"/>
          </p:cNvPicPr>
          <p:nvPr/>
        </p:nvPicPr>
        <p:blipFill>
          <a:blip r:embed="rId9"/>
          <a:stretch>
            <a:fillRect/>
          </a:stretch>
        </p:blipFill>
        <p:spPr>
          <a:xfrm>
            <a:off x="938969" y="3420019"/>
            <a:ext cx="3029975" cy="213988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8091925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8F72D-0C21-4084-9EC8-2DD8616E8E92}"/>
              </a:ext>
            </a:extLst>
          </p:cNvPr>
          <p:cNvSpPr>
            <a:spLocks noGrp="1"/>
          </p:cNvSpPr>
          <p:nvPr>
            <p:ph type="title"/>
          </p:nvPr>
        </p:nvSpPr>
        <p:spPr/>
        <p:txBody>
          <a:bodyPr/>
          <a:lstStyle/>
          <a:p>
            <a:r>
              <a:rPr lang="en-GB" dirty="0"/>
              <a:t>UK-SPEC - Incorporated Engineer</a:t>
            </a:r>
          </a:p>
        </p:txBody>
      </p:sp>
      <p:sp>
        <p:nvSpPr>
          <p:cNvPr id="3" name="Content Placeholder 2">
            <a:extLst>
              <a:ext uri="{FF2B5EF4-FFF2-40B4-BE49-F238E27FC236}">
                <a16:creationId xmlns:a16="http://schemas.microsoft.com/office/drawing/2014/main" id="{F37CB25E-E7C6-4D10-8022-7699032689C9}"/>
              </a:ext>
            </a:extLst>
          </p:cNvPr>
          <p:cNvSpPr>
            <a:spLocks noGrp="1"/>
          </p:cNvSpPr>
          <p:nvPr>
            <p:ph idx="1"/>
          </p:nvPr>
        </p:nvSpPr>
        <p:spPr/>
        <p:txBody>
          <a:bodyPr/>
          <a:lstStyle/>
          <a:p>
            <a:r>
              <a:rPr lang="en-GB" sz="2000" dirty="0"/>
              <a:t>*Incorporated Engineers maintain and manage applications of current and developing technology, and may undertake engineering design, development, manufacture, construction and operation.</a:t>
            </a:r>
          </a:p>
          <a:p>
            <a:r>
              <a:rPr lang="en-GB" sz="2000" dirty="0"/>
              <a:t> </a:t>
            </a:r>
          </a:p>
          <a:p>
            <a:r>
              <a:rPr lang="en-GB" sz="2000" dirty="0"/>
              <a:t>Incorporated Engineers are able to demonstrate:</a:t>
            </a:r>
          </a:p>
          <a:p>
            <a:r>
              <a:rPr lang="en-GB" sz="2000" dirty="0"/>
              <a:t> </a:t>
            </a:r>
          </a:p>
          <a:p>
            <a:pPr>
              <a:spcAft>
                <a:spcPts val="600"/>
              </a:spcAft>
            </a:pPr>
            <a:r>
              <a:rPr lang="en-GB" sz="2000" dirty="0"/>
              <a:t>A.	The theoretical knowledge to solve problems in developed technologies using well proven 	analytical techniques</a:t>
            </a:r>
          </a:p>
          <a:p>
            <a:pPr>
              <a:spcAft>
                <a:spcPts val="600"/>
              </a:spcAft>
            </a:pPr>
            <a:r>
              <a:rPr lang="en-GB" sz="2000" dirty="0"/>
              <a:t>B. 	Successful application of their knowledge to deliver engineering projects or services using 	established technologies and methods</a:t>
            </a:r>
          </a:p>
          <a:p>
            <a:pPr>
              <a:spcAft>
                <a:spcPts val="600"/>
              </a:spcAft>
            </a:pPr>
            <a:r>
              <a:rPr lang="en-GB" sz="2000" dirty="0"/>
              <a:t>C. 	Responsibility for project and financial planning and management together with some 	responsibility for leading and developing other professional staff</a:t>
            </a:r>
          </a:p>
          <a:p>
            <a:pPr>
              <a:spcAft>
                <a:spcPts val="600"/>
              </a:spcAft>
            </a:pPr>
            <a:r>
              <a:rPr lang="en-GB" sz="2000" dirty="0"/>
              <a:t>D. 	Effective interpersonal skills in communicating technical matters</a:t>
            </a:r>
          </a:p>
          <a:p>
            <a:pPr>
              <a:spcAft>
                <a:spcPts val="600"/>
              </a:spcAft>
            </a:pPr>
            <a:r>
              <a:rPr lang="en-GB" sz="2000" dirty="0"/>
              <a:t>E. 	Commitment to professional engineering values.</a:t>
            </a:r>
          </a:p>
          <a:p>
            <a:endParaRPr lang="en-GB" sz="1800" dirty="0"/>
          </a:p>
        </p:txBody>
      </p:sp>
      <p:sp>
        <p:nvSpPr>
          <p:cNvPr id="4" name="TextBox 3">
            <a:extLst>
              <a:ext uri="{FF2B5EF4-FFF2-40B4-BE49-F238E27FC236}">
                <a16:creationId xmlns:a16="http://schemas.microsoft.com/office/drawing/2014/main" id="{05FE3B76-F9A4-485F-9174-40818D4A1F5D}"/>
              </a:ext>
            </a:extLst>
          </p:cNvPr>
          <p:cNvSpPr txBox="1"/>
          <p:nvPr/>
        </p:nvSpPr>
        <p:spPr>
          <a:xfrm>
            <a:off x="8700120" y="6068400"/>
            <a:ext cx="3491880" cy="646331"/>
          </a:xfrm>
          <a:prstGeom prst="rect">
            <a:avLst/>
          </a:prstGeom>
          <a:noFill/>
        </p:spPr>
        <p:txBody>
          <a:bodyPr wrap="square" rtlCol="0">
            <a:spAutoFit/>
          </a:bodyPr>
          <a:lstStyle/>
          <a:p>
            <a:r>
              <a:rPr lang="en-GB" dirty="0"/>
              <a:t>* Ref Engineering Council UK-SPEC</a:t>
            </a:r>
          </a:p>
        </p:txBody>
      </p:sp>
      <p:sp>
        <p:nvSpPr>
          <p:cNvPr id="6" name="Action Button: Return 5">
            <a:hlinkClick r:id="rId3" action="ppaction://hlinksldjump" highlightClick="1"/>
            <a:extLst>
              <a:ext uri="{FF2B5EF4-FFF2-40B4-BE49-F238E27FC236}">
                <a16:creationId xmlns:a16="http://schemas.microsoft.com/office/drawing/2014/main" id="{4B36289A-8433-4D95-B84A-2E12E0DD0B64}"/>
              </a:ext>
            </a:extLst>
          </p:cNvPr>
          <p:cNvSpPr/>
          <p:nvPr/>
        </p:nvSpPr>
        <p:spPr>
          <a:xfrm>
            <a:off x="11064552" y="5517232"/>
            <a:ext cx="648072" cy="336565"/>
          </a:xfrm>
          <a:prstGeom prst="actionButtonReturn">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250761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Present Evidence of Competency</a:t>
            </a:r>
          </a:p>
        </p:txBody>
      </p:sp>
      <p:pic>
        <p:nvPicPr>
          <p:cNvPr id="4" name="Content Placeholder 3"/>
          <p:cNvPicPr>
            <a:picLocks noGrp="1" noChangeAspect="1"/>
          </p:cNvPicPr>
          <p:nvPr>
            <p:ph idx="1"/>
          </p:nvPr>
        </p:nvPicPr>
        <p:blipFill>
          <a:blip r:embed="rId2"/>
          <a:stretch>
            <a:fillRect/>
          </a:stretch>
        </p:blipFill>
        <p:spPr>
          <a:xfrm>
            <a:off x="7896200" y="2996952"/>
            <a:ext cx="4006513" cy="2791773"/>
          </a:xfrm>
          <a:prstGeom prst="rect">
            <a:avLst/>
          </a:prstGeom>
        </p:spPr>
      </p:pic>
      <p:sp>
        <p:nvSpPr>
          <p:cNvPr id="5" name="Rectangle 4"/>
          <p:cNvSpPr/>
          <p:nvPr/>
        </p:nvSpPr>
        <p:spPr>
          <a:xfrm>
            <a:off x="983432" y="692696"/>
            <a:ext cx="10297144" cy="1969770"/>
          </a:xfrm>
          <a:prstGeom prst="rect">
            <a:avLst/>
          </a:prstGeom>
        </p:spPr>
        <p:txBody>
          <a:bodyPr wrap="square">
            <a:spAutoFit/>
          </a:bodyPr>
          <a:lstStyle/>
          <a:p>
            <a:endParaRPr lang="en-GB" sz="1200" dirty="0">
              <a:solidFill>
                <a:srgbClr val="000000"/>
              </a:solidFill>
              <a:latin typeface="Carlito"/>
            </a:endParaRPr>
          </a:p>
          <a:p>
            <a:r>
              <a:rPr lang="en-GB" sz="2200" dirty="0">
                <a:solidFill>
                  <a:srgbClr val="000000"/>
                </a:solidFill>
                <a:latin typeface="Carlito"/>
              </a:rPr>
              <a:t>Your </a:t>
            </a:r>
            <a:r>
              <a:rPr lang="en-GB" sz="2200" b="1" dirty="0">
                <a:solidFill>
                  <a:srgbClr val="000000"/>
                </a:solidFill>
                <a:latin typeface="Carlito"/>
              </a:rPr>
              <a:t>KSBs </a:t>
            </a:r>
            <a:r>
              <a:rPr lang="en-GB" sz="2200" dirty="0">
                <a:solidFill>
                  <a:srgbClr val="000000"/>
                </a:solidFill>
                <a:latin typeface="Carlito"/>
              </a:rPr>
              <a:t>are explored through </a:t>
            </a:r>
            <a:r>
              <a:rPr lang="en-GB" sz="2200" i="1" dirty="0">
                <a:solidFill>
                  <a:srgbClr val="000000"/>
                </a:solidFill>
                <a:latin typeface="Carlito"/>
              </a:rPr>
              <a:t>competency-based </a:t>
            </a:r>
            <a:r>
              <a:rPr lang="en-GB" sz="2200" dirty="0">
                <a:solidFill>
                  <a:srgbClr val="000000"/>
                </a:solidFill>
                <a:latin typeface="Carlito"/>
              </a:rPr>
              <a:t>questions evidenced through examples of when you have used them. </a:t>
            </a:r>
          </a:p>
          <a:p>
            <a:endParaRPr lang="en-GB" sz="2200" dirty="0">
              <a:solidFill>
                <a:srgbClr val="000000"/>
              </a:solidFill>
              <a:latin typeface="Carlito"/>
            </a:endParaRPr>
          </a:p>
          <a:p>
            <a:r>
              <a:rPr lang="en-GB" sz="2200" dirty="0">
                <a:solidFill>
                  <a:srgbClr val="000000"/>
                </a:solidFill>
                <a:latin typeface="Carlito"/>
              </a:rPr>
              <a:t>Competency questions ask you to tell a story … </a:t>
            </a:r>
          </a:p>
          <a:p>
            <a:r>
              <a:rPr lang="en-GB" sz="2200" i="1" dirty="0">
                <a:solidFill>
                  <a:srgbClr val="000000"/>
                </a:solidFill>
                <a:latin typeface="Carlito"/>
              </a:rPr>
              <a:t>Tell us about a time when……..? What was the outcome and what did you learn? </a:t>
            </a:r>
            <a:endParaRPr lang="en-GB" sz="2200" dirty="0">
              <a:solidFill>
                <a:srgbClr val="000000"/>
              </a:solidFill>
              <a:latin typeface="Carlito"/>
            </a:endParaRPr>
          </a:p>
        </p:txBody>
      </p:sp>
      <p:sp>
        <p:nvSpPr>
          <p:cNvPr id="6" name="TextBox 5"/>
          <p:cNvSpPr txBox="1"/>
          <p:nvPr/>
        </p:nvSpPr>
        <p:spPr>
          <a:xfrm>
            <a:off x="911424" y="3068960"/>
            <a:ext cx="6768752" cy="3570208"/>
          </a:xfrm>
          <a:prstGeom prst="rect">
            <a:avLst/>
          </a:prstGeom>
          <a:noFill/>
        </p:spPr>
        <p:txBody>
          <a:bodyPr wrap="square" rtlCol="0">
            <a:spAutoFit/>
          </a:bodyPr>
          <a:lstStyle/>
          <a:p>
            <a:r>
              <a:rPr lang="en-GB" sz="2200" dirty="0">
                <a:latin typeface="Carlito"/>
              </a:rPr>
              <a:t>Responses to </a:t>
            </a:r>
            <a:r>
              <a:rPr lang="en-GB" sz="2200" i="1" dirty="0">
                <a:latin typeface="Carlito"/>
              </a:rPr>
              <a:t>competency </a:t>
            </a:r>
            <a:r>
              <a:rPr lang="en-GB" sz="2200" dirty="0">
                <a:latin typeface="Carlito"/>
              </a:rPr>
              <a:t>questions ask you to choose and share past examples drawn from your work experience structured using the STAR (or CAR) model:</a:t>
            </a:r>
          </a:p>
          <a:p>
            <a:endParaRPr lang="en-GB" sz="2200" dirty="0">
              <a:latin typeface="Carlito"/>
            </a:endParaRPr>
          </a:p>
          <a:p>
            <a:pPr lvl="1"/>
            <a:r>
              <a:rPr lang="en-GB" sz="2200" dirty="0">
                <a:latin typeface="Carlito"/>
              </a:rPr>
              <a:t>STAR - situation, task, action, result/reflection </a:t>
            </a:r>
          </a:p>
          <a:p>
            <a:pPr lvl="1"/>
            <a:r>
              <a:rPr lang="en-GB" sz="2200" dirty="0">
                <a:latin typeface="Carlito"/>
              </a:rPr>
              <a:t>CAR - context, action, result/reflection </a:t>
            </a:r>
          </a:p>
          <a:p>
            <a:endParaRPr lang="en-GB" dirty="0">
              <a:hlinkClick r:id="rId3"/>
            </a:endParaRPr>
          </a:p>
          <a:p>
            <a:endParaRPr lang="en-GB" dirty="0">
              <a:hlinkClick r:id="rId3"/>
            </a:endParaRPr>
          </a:p>
          <a:p>
            <a:r>
              <a:rPr lang="en-GB" dirty="0">
                <a:hlinkClick r:id="rId3"/>
              </a:rPr>
              <a:t>Careers advice: How to answer competency questions during an interview - YouTube</a:t>
            </a:r>
            <a:endParaRPr lang="en-GB" dirty="0"/>
          </a:p>
        </p:txBody>
      </p:sp>
    </p:spTree>
    <p:extLst>
      <p:ext uri="{BB962C8B-B14F-4D97-AF65-F5344CB8AC3E}">
        <p14:creationId xmlns:p14="http://schemas.microsoft.com/office/powerpoint/2010/main" val="145908278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Logbook Examples……..</a:t>
            </a:r>
          </a:p>
        </p:txBody>
      </p:sp>
      <p:pic>
        <p:nvPicPr>
          <p:cNvPr id="8" name="Content Placeholder 7">
            <a:extLst>
              <a:ext uri="{FF2B5EF4-FFF2-40B4-BE49-F238E27FC236}">
                <a16:creationId xmlns:a16="http://schemas.microsoft.com/office/drawing/2014/main" id="{A64A6EC9-75E7-CCB0-642D-8688FB4D8111}"/>
              </a:ext>
            </a:extLst>
          </p:cNvPr>
          <p:cNvPicPr>
            <a:picLocks noGrp="1" noChangeAspect="1"/>
          </p:cNvPicPr>
          <p:nvPr>
            <p:ph idx="1"/>
          </p:nvPr>
        </p:nvPicPr>
        <p:blipFill rotWithShape="1">
          <a:blip r:embed="rId2"/>
          <a:srcRect t="2179" r="2032" b="2965"/>
          <a:stretch/>
        </p:blipFill>
        <p:spPr>
          <a:xfrm>
            <a:off x="4626360" y="1158080"/>
            <a:ext cx="7344816" cy="2304256"/>
          </a:xfrm>
          <a:effectLst>
            <a:outerShdw blurRad="50800" dist="38100" dir="2700000" algn="tl" rotWithShape="0">
              <a:prstClr val="black">
                <a:alpha val="40000"/>
              </a:prstClr>
            </a:outerShdw>
          </a:effectLst>
        </p:spPr>
      </p:pic>
      <p:sp>
        <p:nvSpPr>
          <p:cNvPr id="11" name="TextBox 10">
            <a:extLst>
              <a:ext uri="{FF2B5EF4-FFF2-40B4-BE49-F238E27FC236}">
                <a16:creationId xmlns:a16="http://schemas.microsoft.com/office/drawing/2014/main" id="{FED7DDE9-09E9-2923-B52A-99FB3E875EBA}"/>
              </a:ext>
            </a:extLst>
          </p:cNvPr>
          <p:cNvSpPr txBox="1"/>
          <p:nvPr/>
        </p:nvSpPr>
        <p:spPr>
          <a:xfrm>
            <a:off x="1055440" y="1181377"/>
            <a:ext cx="3570920" cy="4832092"/>
          </a:xfrm>
          <a:prstGeom prst="rect">
            <a:avLst/>
          </a:prstGeom>
          <a:noFill/>
        </p:spPr>
        <p:txBody>
          <a:bodyPr wrap="square" rtlCol="0">
            <a:spAutoFit/>
          </a:bodyPr>
          <a:lstStyle/>
          <a:p>
            <a:r>
              <a:rPr lang="en-GB" dirty="0"/>
              <a:t>The applicant shall demonstrate that they:</a:t>
            </a:r>
          </a:p>
          <a:p>
            <a:r>
              <a:rPr lang="en-GB" dirty="0"/>
              <a:t>A1. Have maintained and extended a sound theoretical</a:t>
            </a:r>
          </a:p>
          <a:p>
            <a:r>
              <a:rPr lang="en-GB" dirty="0"/>
              <a:t>approach to the application of technology in engineering practice</a:t>
            </a:r>
          </a:p>
          <a:p>
            <a:pPr marL="285750" indent="-285750">
              <a:buFont typeface="Arial" panose="020B0604020202020204" pitchFamily="34" charset="0"/>
              <a:buChar char="•"/>
            </a:pPr>
            <a:r>
              <a:rPr lang="en-GB" sz="1400" dirty="0"/>
              <a:t>Identifying the limits of your knowledge and skills</a:t>
            </a:r>
          </a:p>
          <a:p>
            <a:pPr marL="285750" indent="-285750">
              <a:buFont typeface="Arial" panose="020B0604020202020204" pitchFamily="34" charset="0"/>
              <a:buChar char="•"/>
            </a:pPr>
            <a:r>
              <a:rPr lang="en-GB" sz="1400" dirty="0"/>
              <a:t>Taking steps to develop and extend personal knowledge of appropriate technology, both current and emerging</a:t>
            </a:r>
          </a:p>
          <a:p>
            <a:pPr marL="285750" indent="-285750">
              <a:buFont typeface="Arial" panose="020B0604020202020204" pitchFamily="34" charset="0"/>
              <a:buChar char="•"/>
            </a:pPr>
            <a:r>
              <a:rPr lang="en-GB" sz="1400" dirty="0"/>
              <a:t>Applying newly gained knowledge successfully in a task or project</a:t>
            </a:r>
          </a:p>
          <a:p>
            <a:pPr marL="285750" indent="-285750">
              <a:buFont typeface="Arial" panose="020B0604020202020204" pitchFamily="34" charset="0"/>
              <a:buChar char="•"/>
            </a:pPr>
            <a:r>
              <a:rPr lang="en-GB" sz="1400" dirty="0"/>
              <a:t>Reviewing current procedures and processes and recommended improvements or changes to reflect best practice</a:t>
            </a:r>
          </a:p>
          <a:p>
            <a:pPr marL="285750" indent="-285750">
              <a:buFont typeface="Arial" panose="020B0604020202020204" pitchFamily="34" charset="0"/>
              <a:buChar char="•"/>
            </a:pPr>
            <a:r>
              <a:rPr lang="en-GB" sz="1400" dirty="0"/>
              <a:t>Developing knowledge needed to work in a new industry area or discipline</a:t>
            </a:r>
          </a:p>
        </p:txBody>
      </p:sp>
    </p:spTree>
    <p:extLst>
      <p:ext uri="{BB962C8B-B14F-4D97-AF65-F5344CB8AC3E}">
        <p14:creationId xmlns:p14="http://schemas.microsoft.com/office/powerpoint/2010/main" val="20032399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Logbook Examples……</a:t>
            </a:r>
          </a:p>
        </p:txBody>
      </p:sp>
      <p:pic>
        <p:nvPicPr>
          <p:cNvPr id="7" name="Picture 6">
            <a:extLst>
              <a:ext uri="{FF2B5EF4-FFF2-40B4-BE49-F238E27FC236}">
                <a16:creationId xmlns:a16="http://schemas.microsoft.com/office/drawing/2014/main" id="{3FAB96EF-6373-8DCF-A605-A74AF6CE4AF4}"/>
              </a:ext>
            </a:extLst>
          </p:cNvPr>
          <p:cNvPicPr>
            <a:picLocks noChangeAspect="1"/>
          </p:cNvPicPr>
          <p:nvPr/>
        </p:nvPicPr>
        <p:blipFill rotWithShape="1">
          <a:blip r:embed="rId2"/>
          <a:srcRect t="861" r="355"/>
          <a:stretch/>
        </p:blipFill>
        <p:spPr>
          <a:xfrm>
            <a:off x="3359696" y="1412776"/>
            <a:ext cx="8173023" cy="4939407"/>
          </a:xfrm>
          <a:prstGeom prst="rect">
            <a:avLst/>
          </a:prstGeom>
          <a:effectLst>
            <a:outerShdw blurRad="50800" dist="38100" dir="2700000" algn="tl" rotWithShape="0">
              <a:prstClr val="black">
                <a:alpha val="40000"/>
              </a:prstClr>
            </a:outerShdw>
          </a:effectLst>
        </p:spPr>
      </p:pic>
      <p:sp>
        <p:nvSpPr>
          <p:cNvPr id="8" name="TextBox 7">
            <a:extLst>
              <a:ext uri="{FF2B5EF4-FFF2-40B4-BE49-F238E27FC236}">
                <a16:creationId xmlns:a16="http://schemas.microsoft.com/office/drawing/2014/main" id="{1D72FA95-1232-EE80-0F08-772DBCB54589}"/>
              </a:ext>
            </a:extLst>
          </p:cNvPr>
          <p:cNvSpPr txBox="1"/>
          <p:nvPr/>
        </p:nvSpPr>
        <p:spPr>
          <a:xfrm>
            <a:off x="911424" y="1556792"/>
            <a:ext cx="2304256" cy="5139869"/>
          </a:xfrm>
          <a:prstGeom prst="rect">
            <a:avLst/>
          </a:prstGeom>
          <a:noFill/>
        </p:spPr>
        <p:txBody>
          <a:bodyPr wrap="square" rtlCol="0">
            <a:spAutoFit/>
          </a:bodyPr>
          <a:lstStyle/>
          <a:p>
            <a:r>
              <a:rPr lang="en-GB" dirty="0"/>
              <a:t>B2 Contribute to the design and development of engineering solutions.</a:t>
            </a:r>
          </a:p>
          <a:p>
            <a:pPr marL="171450" indent="-171450">
              <a:buFont typeface="Arial" panose="020B0604020202020204" pitchFamily="34" charset="0"/>
              <a:buChar char="•"/>
            </a:pPr>
            <a:r>
              <a:rPr lang="en-GB" sz="1100" dirty="0"/>
              <a:t>Contributing to the identification and specification of design and development requirements for engineering products, processes, systems and services</a:t>
            </a:r>
          </a:p>
          <a:p>
            <a:pPr marL="171450" indent="-171450">
              <a:buFont typeface="Arial" panose="020B0604020202020204" pitchFamily="34" charset="0"/>
              <a:buChar char="•"/>
            </a:pPr>
            <a:r>
              <a:rPr lang="en-GB" sz="1100" dirty="0"/>
              <a:t>Identifying operational risks and evaluating possible engineering solutions, taking account of cost, quality, safety, reliability, accessibility, appearance, fitness for purpose, security (including cyber security), intellectual property constraints and opportunities, and environmental impact</a:t>
            </a:r>
          </a:p>
          <a:p>
            <a:pPr marL="171450" indent="-171450">
              <a:buFont typeface="Arial" panose="020B0604020202020204" pitchFamily="34" charset="0"/>
              <a:buChar char="•"/>
            </a:pPr>
            <a:r>
              <a:rPr lang="en-GB" sz="1100" dirty="0"/>
              <a:t>Collecting and analysing results</a:t>
            </a:r>
          </a:p>
          <a:p>
            <a:pPr marL="171450" indent="-171450">
              <a:buFont typeface="Arial" panose="020B0604020202020204" pitchFamily="34" charset="0"/>
              <a:buChar char="•"/>
            </a:pPr>
            <a:r>
              <a:rPr lang="en-GB" sz="1100" dirty="0"/>
              <a:t>Carrying out necessary tests</a:t>
            </a:r>
          </a:p>
          <a:p>
            <a:endParaRPr lang="en-GB" dirty="0"/>
          </a:p>
        </p:txBody>
      </p:sp>
    </p:spTree>
    <p:extLst>
      <p:ext uri="{BB962C8B-B14F-4D97-AF65-F5344CB8AC3E}">
        <p14:creationId xmlns:p14="http://schemas.microsoft.com/office/powerpoint/2010/main" val="24586409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Logbook Examples……..</a:t>
            </a:r>
          </a:p>
        </p:txBody>
      </p:sp>
      <p:pic>
        <p:nvPicPr>
          <p:cNvPr id="13" name="Picture 12">
            <a:extLst>
              <a:ext uri="{FF2B5EF4-FFF2-40B4-BE49-F238E27FC236}">
                <a16:creationId xmlns:a16="http://schemas.microsoft.com/office/drawing/2014/main" id="{803D7308-0DFA-966A-296A-6912C98A3A32}"/>
              </a:ext>
            </a:extLst>
          </p:cNvPr>
          <p:cNvPicPr>
            <a:picLocks noChangeAspect="1"/>
          </p:cNvPicPr>
          <p:nvPr/>
        </p:nvPicPr>
        <p:blipFill rotWithShape="1">
          <a:blip r:embed="rId2"/>
          <a:srcRect t="3328"/>
          <a:stretch/>
        </p:blipFill>
        <p:spPr>
          <a:xfrm>
            <a:off x="4626360" y="1124744"/>
            <a:ext cx="7344816" cy="2091582"/>
          </a:xfrm>
          <a:prstGeom prst="rect">
            <a:avLst/>
          </a:prstGeom>
          <a:effectLst>
            <a:outerShdw blurRad="50800" dist="38100" dir="2700000" algn="tl" rotWithShape="0">
              <a:prstClr val="black">
                <a:alpha val="40000"/>
              </a:prstClr>
            </a:outerShdw>
          </a:effectLst>
        </p:spPr>
      </p:pic>
      <p:sp>
        <p:nvSpPr>
          <p:cNvPr id="14" name="TextBox 13">
            <a:extLst>
              <a:ext uri="{FF2B5EF4-FFF2-40B4-BE49-F238E27FC236}">
                <a16:creationId xmlns:a16="http://schemas.microsoft.com/office/drawing/2014/main" id="{F95CEBB0-CA6D-8B52-8E1F-E2DD5AC2CBA4}"/>
              </a:ext>
            </a:extLst>
          </p:cNvPr>
          <p:cNvSpPr txBox="1"/>
          <p:nvPr/>
        </p:nvSpPr>
        <p:spPr>
          <a:xfrm>
            <a:off x="1076970" y="1144218"/>
            <a:ext cx="3570920" cy="4616648"/>
          </a:xfrm>
          <a:prstGeom prst="rect">
            <a:avLst/>
          </a:prstGeom>
          <a:noFill/>
        </p:spPr>
        <p:txBody>
          <a:bodyPr wrap="square" rtlCol="0">
            <a:spAutoFit/>
          </a:bodyPr>
          <a:lstStyle/>
          <a:p>
            <a:r>
              <a:rPr lang="en-GB" dirty="0"/>
              <a:t>The applicant shall demonstrate that they:</a:t>
            </a:r>
          </a:p>
          <a:p>
            <a:r>
              <a:rPr lang="en-GB" dirty="0"/>
              <a:t>C1. Plan the work and resources</a:t>
            </a:r>
          </a:p>
          <a:p>
            <a:r>
              <a:rPr lang="en-GB" dirty="0"/>
              <a:t>needed to enable effective implementation of engineering tasks and projects</a:t>
            </a:r>
          </a:p>
          <a:p>
            <a:endParaRPr lang="en-GB" dirty="0"/>
          </a:p>
          <a:p>
            <a:pPr marL="171450" indent="-171450">
              <a:buFont typeface="Arial" panose="020B0604020202020204" pitchFamily="34" charset="0"/>
              <a:buChar char="•"/>
            </a:pPr>
            <a:r>
              <a:rPr lang="en-GB" sz="1400" dirty="0"/>
              <a:t>Identifying factors affecting the project implementation</a:t>
            </a:r>
          </a:p>
          <a:p>
            <a:pPr marL="171450" indent="-171450">
              <a:buFont typeface="Arial" panose="020B0604020202020204" pitchFamily="34" charset="0"/>
              <a:buChar char="•"/>
            </a:pPr>
            <a:r>
              <a:rPr lang="en-GB" sz="1400" dirty="0"/>
              <a:t>Carrying out holistic and systematic risk identification, assessment and management</a:t>
            </a:r>
          </a:p>
          <a:p>
            <a:pPr marL="171450" indent="-171450">
              <a:buFont typeface="Arial" panose="020B0604020202020204" pitchFamily="34" charset="0"/>
              <a:buChar char="•"/>
            </a:pPr>
            <a:r>
              <a:rPr lang="en-GB" sz="1400" dirty="0"/>
              <a:t>Preparing and agreeing implementation plans and method statements</a:t>
            </a:r>
          </a:p>
          <a:p>
            <a:pPr marL="171450" indent="-171450">
              <a:buFont typeface="Arial" panose="020B0604020202020204" pitchFamily="34" charset="0"/>
              <a:buChar char="•"/>
            </a:pPr>
            <a:r>
              <a:rPr lang="en-GB" sz="1400" dirty="0"/>
              <a:t>Securing the necessary resources and confirming roles in a project team</a:t>
            </a:r>
          </a:p>
          <a:p>
            <a:pPr marL="171450" indent="-171450">
              <a:buFont typeface="Arial" panose="020B0604020202020204" pitchFamily="34" charset="0"/>
              <a:buChar char="•"/>
            </a:pPr>
            <a:r>
              <a:rPr lang="en-GB" sz="1400" dirty="0"/>
              <a:t>Applying the necessary contractual arrangements with other stakeholders (clients, subcontractors, suppliers, etc)</a:t>
            </a:r>
          </a:p>
        </p:txBody>
      </p:sp>
    </p:spTree>
    <p:extLst>
      <p:ext uri="{BB962C8B-B14F-4D97-AF65-F5344CB8AC3E}">
        <p14:creationId xmlns:p14="http://schemas.microsoft.com/office/powerpoint/2010/main" val="350793143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p:cNvPicPr>
          <p:nvPr>
            <p:ph idx="1"/>
          </p:nvPr>
        </p:nvPicPr>
        <p:blipFill rotWithShape="1">
          <a:blip r:embed="rId2"/>
          <a:srcRect l="26835" t="19837" r="39755" b="23340"/>
          <a:stretch/>
        </p:blipFill>
        <p:spPr bwMode="auto">
          <a:xfrm>
            <a:off x="911425" y="620688"/>
            <a:ext cx="5328592" cy="5184576"/>
          </a:xfrm>
          <a:prstGeom prst="rect">
            <a:avLst/>
          </a:prstGeom>
          <a:ln>
            <a:noFill/>
          </a:ln>
          <a:extLst>
            <a:ext uri="{53640926-AAD7-44D8-BBD7-CCE9431645EC}">
              <a14:shadowObscured xmlns:a14="http://schemas.microsoft.com/office/drawing/2010/main"/>
            </a:ext>
          </a:extLst>
        </p:spPr>
      </p:pic>
      <p:pic>
        <p:nvPicPr>
          <p:cNvPr id="6" name="Picture 5"/>
          <p:cNvPicPr/>
          <p:nvPr/>
        </p:nvPicPr>
        <p:blipFill rotWithShape="1">
          <a:blip r:embed="rId3"/>
          <a:srcRect l="30569" t="22710" r="45382" b="21244"/>
          <a:stretch/>
        </p:blipFill>
        <p:spPr bwMode="auto">
          <a:xfrm>
            <a:off x="6240017" y="476672"/>
            <a:ext cx="5472607" cy="561662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12661496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8F72D-0C21-4084-9EC8-2DD8616E8E92}"/>
              </a:ext>
            </a:extLst>
          </p:cNvPr>
          <p:cNvSpPr>
            <a:spLocks noGrp="1"/>
          </p:cNvSpPr>
          <p:nvPr>
            <p:ph type="title"/>
          </p:nvPr>
        </p:nvSpPr>
        <p:spPr/>
        <p:txBody>
          <a:bodyPr/>
          <a:lstStyle/>
          <a:p>
            <a:r>
              <a:rPr lang="en-GB" dirty="0"/>
              <a:t>UK-SPEC - Incorporated Engineer</a:t>
            </a:r>
          </a:p>
        </p:txBody>
      </p:sp>
      <p:sp>
        <p:nvSpPr>
          <p:cNvPr id="3" name="Content Placeholder 2">
            <a:extLst>
              <a:ext uri="{FF2B5EF4-FFF2-40B4-BE49-F238E27FC236}">
                <a16:creationId xmlns:a16="http://schemas.microsoft.com/office/drawing/2014/main" id="{F37CB25E-E7C6-4D10-8022-7699032689C9}"/>
              </a:ext>
            </a:extLst>
          </p:cNvPr>
          <p:cNvSpPr>
            <a:spLocks noGrp="1"/>
          </p:cNvSpPr>
          <p:nvPr>
            <p:ph idx="1"/>
          </p:nvPr>
        </p:nvSpPr>
        <p:spPr/>
        <p:txBody>
          <a:bodyPr/>
          <a:lstStyle/>
          <a:p>
            <a:r>
              <a:rPr lang="en-GB" sz="2000" dirty="0"/>
              <a:t>*Incorporated Engineers maintain and manage applications of current and developing technology, and may undertake engineering design, development, manufacture, construction and operation.</a:t>
            </a:r>
          </a:p>
          <a:p>
            <a:r>
              <a:rPr lang="en-GB" sz="2000" dirty="0"/>
              <a:t> </a:t>
            </a:r>
          </a:p>
          <a:p>
            <a:r>
              <a:rPr lang="en-GB" sz="2000" dirty="0"/>
              <a:t>Incorporated Engineers are able to demonstrate:</a:t>
            </a:r>
          </a:p>
          <a:p>
            <a:r>
              <a:rPr lang="en-GB" sz="2000" dirty="0"/>
              <a:t> </a:t>
            </a:r>
          </a:p>
          <a:p>
            <a:pPr>
              <a:spcAft>
                <a:spcPts val="600"/>
              </a:spcAft>
            </a:pPr>
            <a:r>
              <a:rPr lang="en-GB" sz="2000" dirty="0"/>
              <a:t>A.	The theoretical knowledge to solve problems in developed technologies using well proven 	analytical techniques</a:t>
            </a:r>
          </a:p>
          <a:p>
            <a:pPr>
              <a:spcAft>
                <a:spcPts val="600"/>
              </a:spcAft>
            </a:pPr>
            <a:r>
              <a:rPr lang="en-GB" sz="2000" dirty="0"/>
              <a:t>B. 	Successful application of their knowledge to deliver engineering projects or services using 	established technologies and methods</a:t>
            </a:r>
          </a:p>
          <a:p>
            <a:pPr>
              <a:spcAft>
                <a:spcPts val="600"/>
              </a:spcAft>
            </a:pPr>
            <a:r>
              <a:rPr lang="en-GB" sz="2000" dirty="0"/>
              <a:t>C. 	Responsibility for project and financial planning and management together with some 	responsibility for leading and developing other professional staff</a:t>
            </a:r>
          </a:p>
          <a:p>
            <a:pPr>
              <a:spcAft>
                <a:spcPts val="600"/>
              </a:spcAft>
            </a:pPr>
            <a:r>
              <a:rPr lang="en-GB" sz="2000" dirty="0"/>
              <a:t>D. 	Effective interpersonal skills in communicating technical matters</a:t>
            </a:r>
          </a:p>
          <a:p>
            <a:pPr>
              <a:spcAft>
                <a:spcPts val="600"/>
              </a:spcAft>
            </a:pPr>
            <a:r>
              <a:rPr lang="en-GB" sz="2000" dirty="0"/>
              <a:t>E. 	Commitment to professional engineering values.</a:t>
            </a:r>
          </a:p>
          <a:p>
            <a:endParaRPr lang="en-GB" sz="1800" dirty="0"/>
          </a:p>
        </p:txBody>
      </p:sp>
      <p:sp>
        <p:nvSpPr>
          <p:cNvPr id="4" name="TextBox 3">
            <a:extLst>
              <a:ext uri="{FF2B5EF4-FFF2-40B4-BE49-F238E27FC236}">
                <a16:creationId xmlns:a16="http://schemas.microsoft.com/office/drawing/2014/main" id="{05FE3B76-F9A4-485F-9174-40818D4A1F5D}"/>
              </a:ext>
            </a:extLst>
          </p:cNvPr>
          <p:cNvSpPr txBox="1"/>
          <p:nvPr/>
        </p:nvSpPr>
        <p:spPr>
          <a:xfrm>
            <a:off x="8700120" y="6068400"/>
            <a:ext cx="3491880" cy="646331"/>
          </a:xfrm>
          <a:prstGeom prst="rect">
            <a:avLst/>
          </a:prstGeom>
          <a:noFill/>
        </p:spPr>
        <p:txBody>
          <a:bodyPr wrap="square" rtlCol="0">
            <a:spAutoFit/>
          </a:bodyPr>
          <a:lstStyle/>
          <a:p>
            <a:r>
              <a:rPr lang="en-GB" dirty="0"/>
              <a:t>* Ref Engineering Council UK-SPEC</a:t>
            </a:r>
          </a:p>
        </p:txBody>
      </p:sp>
      <p:sp>
        <p:nvSpPr>
          <p:cNvPr id="6" name="Action Button: Return 5">
            <a:hlinkClick r:id="rId3" action="ppaction://hlinksldjump" highlightClick="1"/>
            <a:extLst>
              <a:ext uri="{FF2B5EF4-FFF2-40B4-BE49-F238E27FC236}">
                <a16:creationId xmlns:a16="http://schemas.microsoft.com/office/drawing/2014/main" id="{4B36289A-8433-4D95-B84A-2E12E0DD0B64}"/>
              </a:ext>
            </a:extLst>
          </p:cNvPr>
          <p:cNvSpPr/>
          <p:nvPr/>
        </p:nvSpPr>
        <p:spPr>
          <a:xfrm>
            <a:off x="11064552" y="5517232"/>
            <a:ext cx="648072" cy="336565"/>
          </a:xfrm>
          <a:prstGeom prst="actionButtonReturn">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a:p>
        </p:txBody>
      </p:sp>
      <p:sp>
        <p:nvSpPr>
          <p:cNvPr id="5" name="Oval 4"/>
          <p:cNvSpPr/>
          <p:nvPr/>
        </p:nvSpPr>
        <p:spPr>
          <a:xfrm>
            <a:off x="617377" y="5085184"/>
            <a:ext cx="6990791" cy="983216"/>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526518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32656"/>
            <a:ext cx="11132976" cy="792088"/>
          </a:xfrm>
        </p:spPr>
        <p:txBody>
          <a:bodyPr/>
          <a:lstStyle/>
          <a:p>
            <a:pPr algn="ctr"/>
            <a:r>
              <a:rPr lang="en-GB" dirty="0"/>
              <a:t>Commitment to Professional Engineering Values </a:t>
            </a:r>
          </a:p>
        </p:txBody>
      </p:sp>
      <p:pic>
        <p:nvPicPr>
          <p:cNvPr id="15" name="Content Placeholder 14">
            <a:extLst>
              <a:ext uri="{FF2B5EF4-FFF2-40B4-BE49-F238E27FC236}">
                <a16:creationId xmlns:a16="http://schemas.microsoft.com/office/drawing/2014/main" id="{AF992604-7174-427E-9A77-808872453865}"/>
              </a:ext>
            </a:extLst>
          </p:cNvPr>
          <p:cNvPicPr>
            <a:picLocks noGrp="1" noChangeAspect="1"/>
          </p:cNvPicPr>
          <p:nvPr>
            <p:ph idx="1"/>
          </p:nvPr>
        </p:nvPicPr>
        <p:blipFill rotWithShape="1">
          <a:blip r:embed="rId2"/>
          <a:srcRect l="6819" t="12223" r="8317" b="8300"/>
          <a:stretch/>
        </p:blipFill>
        <p:spPr>
          <a:xfrm>
            <a:off x="905322" y="836711"/>
            <a:ext cx="10807302" cy="5693133"/>
          </a:xfrm>
        </p:spPr>
      </p:pic>
    </p:spTree>
    <p:extLst>
      <p:ext uri="{BB962C8B-B14F-4D97-AF65-F5344CB8AC3E}">
        <p14:creationId xmlns:p14="http://schemas.microsoft.com/office/powerpoint/2010/main" val="120076651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3BACDE5-6737-33F4-1DD3-D2F0195C167B}"/>
              </a:ext>
            </a:extLst>
          </p:cNvPr>
          <p:cNvPicPr>
            <a:picLocks noChangeAspect="1"/>
          </p:cNvPicPr>
          <p:nvPr/>
        </p:nvPicPr>
        <p:blipFill>
          <a:blip r:embed="rId2"/>
          <a:stretch>
            <a:fillRect/>
          </a:stretch>
        </p:blipFill>
        <p:spPr>
          <a:xfrm>
            <a:off x="7680176" y="3721789"/>
            <a:ext cx="3031177" cy="2144879"/>
          </a:xfrm>
          <a:prstGeom prst="rect">
            <a:avLst/>
          </a:prstGeom>
        </p:spPr>
      </p:pic>
      <p:sp>
        <p:nvSpPr>
          <p:cNvPr id="10" name="TextBox 9">
            <a:extLst>
              <a:ext uri="{FF2B5EF4-FFF2-40B4-BE49-F238E27FC236}">
                <a16:creationId xmlns:a16="http://schemas.microsoft.com/office/drawing/2014/main" id="{C930E77E-A6F5-E94B-D208-0AC0318CC6BB}"/>
              </a:ext>
            </a:extLst>
          </p:cNvPr>
          <p:cNvSpPr txBox="1"/>
          <p:nvPr/>
        </p:nvSpPr>
        <p:spPr>
          <a:xfrm>
            <a:off x="838199" y="116632"/>
            <a:ext cx="5240357" cy="5755422"/>
          </a:xfrm>
          <a:prstGeom prst="rect">
            <a:avLst/>
          </a:prstGeom>
          <a:noFill/>
        </p:spPr>
        <p:txBody>
          <a:bodyPr wrap="square" rtlCol="0">
            <a:spAutoFit/>
          </a:bodyPr>
          <a:lstStyle/>
          <a:p>
            <a:pPr algn="l"/>
            <a:r>
              <a:rPr lang="en-GB" sz="1600" b="0" i="0" u="none" strike="noStrike" baseline="0" dirty="0">
                <a:solidFill>
                  <a:srgbClr val="005EBE"/>
                </a:solidFill>
                <a:latin typeface="ArialMT"/>
              </a:rPr>
              <a:t>What is professional commitment?</a:t>
            </a:r>
          </a:p>
          <a:p>
            <a:pPr algn="l"/>
            <a:r>
              <a:rPr lang="en-GB" sz="1600" b="0" i="0" u="none" strike="noStrike" baseline="0" dirty="0">
                <a:solidFill>
                  <a:srgbClr val="000000"/>
                </a:solidFill>
                <a:latin typeface="ArialMT"/>
              </a:rPr>
              <a:t>Registered engineering professionals are required to demonstrate a personal and professional commitment to society, to the environment and to their profession. As part of demonstrating overall competence, it is mandatory to show that they have adopted a set of values and conduct that maintains and enhances the reputation of the profession. This includes:</a:t>
            </a:r>
          </a:p>
          <a:p>
            <a:pPr marL="285750" indent="-285750" algn="l">
              <a:buFont typeface="Arial" panose="020B0604020202020204" pitchFamily="34" charset="0"/>
              <a:buChar char="•"/>
            </a:pPr>
            <a:r>
              <a:rPr lang="en-GB" sz="1600" b="0" i="0" u="none" strike="noStrike" baseline="0" dirty="0">
                <a:solidFill>
                  <a:srgbClr val="000000"/>
                </a:solidFill>
                <a:latin typeface="ArialMT"/>
              </a:rPr>
              <a:t>Maintaining public and employee safety</a:t>
            </a:r>
          </a:p>
          <a:p>
            <a:pPr marL="285750" indent="-285750" algn="l">
              <a:buFont typeface="Arial" panose="020B0604020202020204" pitchFamily="34" charset="0"/>
              <a:buChar char="•"/>
            </a:pPr>
            <a:r>
              <a:rPr lang="en-GB" sz="1600" b="0" i="0" u="none" strike="noStrike" baseline="0" dirty="0">
                <a:solidFill>
                  <a:srgbClr val="000000"/>
                </a:solidFill>
                <a:latin typeface="ArialMT"/>
              </a:rPr>
              <a:t>Undertaking work in a way that protects the environment and contributes to sustainable development</a:t>
            </a:r>
          </a:p>
          <a:p>
            <a:pPr marL="285750" indent="-285750" algn="l">
              <a:buFont typeface="Arial" panose="020B0604020202020204" pitchFamily="34" charset="0"/>
              <a:buChar char="•"/>
            </a:pPr>
            <a:r>
              <a:rPr lang="en-GB" sz="1600" b="0" i="0" u="none" strike="noStrike" baseline="0" dirty="0">
                <a:solidFill>
                  <a:srgbClr val="000000"/>
                </a:solidFill>
                <a:latin typeface="ArialMT"/>
              </a:rPr>
              <a:t>Complying with codes of conduct, codes of practice and the legal and regulatory framework</a:t>
            </a:r>
          </a:p>
          <a:p>
            <a:pPr marL="285750" indent="-285750" algn="l">
              <a:buFont typeface="Arial" panose="020B0604020202020204" pitchFamily="34" charset="0"/>
              <a:buChar char="•"/>
            </a:pPr>
            <a:r>
              <a:rPr lang="en-GB" sz="1600" b="0" i="0" u="none" strike="noStrike" baseline="0" dirty="0">
                <a:solidFill>
                  <a:srgbClr val="000000"/>
                </a:solidFill>
                <a:latin typeface="ArialMT"/>
              </a:rPr>
              <a:t>Managing, applying and improving safe systems of work</a:t>
            </a:r>
          </a:p>
          <a:p>
            <a:pPr marL="285750" indent="-285750" algn="l">
              <a:buFont typeface="Arial" panose="020B0604020202020204" pitchFamily="34" charset="0"/>
              <a:buChar char="•"/>
            </a:pPr>
            <a:r>
              <a:rPr lang="en-GB" sz="1600" b="0" i="0" u="none" strike="noStrike" baseline="0" dirty="0">
                <a:solidFill>
                  <a:srgbClr val="000000"/>
                </a:solidFill>
                <a:latin typeface="ArialMT"/>
              </a:rPr>
              <a:t>Carrying out the CPD necessary to maintain and enhance</a:t>
            </a:r>
          </a:p>
          <a:p>
            <a:pPr marL="285750" indent="-285750" algn="l">
              <a:buFont typeface="Arial" panose="020B0604020202020204" pitchFamily="34" charset="0"/>
              <a:buChar char="•"/>
            </a:pPr>
            <a:r>
              <a:rPr lang="en-GB" sz="1600" b="0" i="0" u="none" strike="noStrike" baseline="0" dirty="0">
                <a:solidFill>
                  <a:srgbClr val="000000"/>
                </a:solidFill>
                <a:latin typeface="ArialMT"/>
              </a:rPr>
              <a:t>competence in relation to duties and responsibilities</a:t>
            </a:r>
          </a:p>
          <a:p>
            <a:pPr marL="285750" indent="-285750" algn="l">
              <a:buFont typeface="Arial" panose="020B0604020202020204" pitchFamily="34" charset="0"/>
              <a:buChar char="•"/>
            </a:pPr>
            <a:r>
              <a:rPr lang="en-GB" sz="1600" b="0" i="0" u="none" strike="noStrike" baseline="0" dirty="0">
                <a:solidFill>
                  <a:srgbClr val="000000"/>
                </a:solidFill>
                <a:latin typeface="ArialMT"/>
              </a:rPr>
              <a:t>Exercising responsibilities in an ethical manner</a:t>
            </a:r>
          </a:p>
          <a:p>
            <a:pPr marL="285750" indent="-285750" algn="l">
              <a:buFont typeface="Arial" panose="020B0604020202020204" pitchFamily="34" charset="0"/>
              <a:buChar char="•"/>
            </a:pPr>
            <a:r>
              <a:rPr lang="en-GB" sz="1600" b="0" i="0" u="none" strike="noStrike" baseline="0" dirty="0">
                <a:solidFill>
                  <a:srgbClr val="000000"/>
                </a:solidFill>
                <a:latin typeface="ArialMT"/>
              </a:rPr>
              <a:t>Recognising inclusivity and diversity</a:t>
            </a:r>
          </a:p>
          <a:p>
            <a:pPr marL="285750" indent="-285750" algn="l">
              <a:buFont typeface="Arial" panose="020B0604020202020204" pitchFamily="34" charset="0"/>
              <a:buChar char="•"/>
            </a:pPr>
            <a:r>
              <a:rPr lang="en-GB" sz="1600" b="0" i="0" u="none" strike="noStrike" baseline="0" dirty="0">
                <a:solidFill>
                  <a:srgbClr val="000000"/>
                </a:solidFill>
                <a:latin typeface="ArialMT"/>
              </a:rPr>
              <a:t>Adopting a security-minded approach</a:t>
            </a:r>
          </a:p>
          <a:p>
            <a:pPr marL="285750" indent="-285750" algn="l">
              <a:buFont typeface="Arial" panose="020B0604020202020204" pitchFamily="34" charset="0"/>
              <a:buChar char="•"/>
            </a:pPr>
            <a:r>
              <a:rPr lang="en-GB" sz="1600" b="0" i="0" u="none" strike="noStrike" baseline="0" dirty="0">
                <a:solidFill>
                  <a:srgbClr val="000000"/>
                </a:solidFill>
                <a:latin typeface="ArialMT"/>
              </a:rPr>
              <a:t>Actively participating within the profession</a:t>
            </a:r>
          </a:p>
        </p:txBody>
      </p:sp>
      <p:sp>
        <p:nvSpPr>
          <p:cNvPr id="11" name="TextBox 10">
            <a:extLst>
              <a:ext uri="{FF2B5EF4-FFF2-40B4-BE49-F238E27FC236}">
                <a16:creationId xmlns:a16="http://schemas.microsoft.com/office/drawing/2014/main" id="{0ACAE8BB-28D4-0F6A-FE65-CB1AE48306C3}"/>
              </a:ext>
            </a:extLst>
          </p:cNvPr>
          <p:cNvSpPr txBox="1"/>
          <p:nvPr/>
        </p:nvSpPr>
        <p:spPr>
          <a:xfrm>
            <a:off x="6600056" y="176169"/>
            <a:ext cx="5519936" cy="3139321"/>
          </a:xfrm>
          <a:prstGeom prst="rect">
            <a:avLst/>
          </a:prstGeom>
          <a:noFill/>
        </p:spPr>
        <p:txBody>
          <a:bodyPr wrap="square" rtlCol="0">
            <a:spAutoFit/>
          </a:bodyPr>
          <a:lstStyle/>
          <a:p>
            <a:pPr algn="l"/>
            <a:r>
              <a:rPr lang="en-GB" sz="1800" b="0" i="0" u="none" strike="noStrike" baseline="0" dirty="0">
                <a:solidFill>
                  <a:srgbClr val="005EBE"/>
                </a:solidFill>
                <a:latin typeface="ArialMT"/>
              </a:rPr>
              <a:t>Ethical standards</a:t>
            </a:r>
          </a:p>
          <a:p>
            <a:pPr algn="l"/>
            <a:r>
              <a:rPr lang="en-GB" sz="1800" b="0" i="0" u="none" strike="noStrike" baseline="0" dirty="0">
                <a:solidFill>
                  <a:srgbClr val="000000"/>
                </a:solidFill>
                <a:latin typeface="ArialMT"/>
              </a:rPr>
              <a:t>Together with the Royal Academy of Engineering, the Engineering Council developed The Statement of Ethical Principles. This document outlines how members of the profession should conduct themselves in their working habits and relationships. The values it is based on should apply in every situation in which engineers and technicians exercise their judgment.</a:t>
            </a:r>
          </a:p>
          <a:p>
            <a:pPr algn="l"/>
            <a:r>
              <a:rPr lang="en-GB" sz="1800" b="0" i="0" u="none" strike="noStrike" baseline="0" dirty="0">
                <a:solidFill>
                  <a:srgbClr val="000000"/>
                </a:solidFill>
                <a:latin typeface="ArialMT"/>
              </a:rPr>
              <a:t>The Statement of Ethical Principles is available at:</a:t>
            </a:r>
          </a:p>
          <a:p>
            <a:pPr algn="l"/>
            <a:r>
              <a:rPr lang="en-GB" sz="1800" b="0" i="0" u="none" strike="noStrike" baseline="0" dirty="0">
                <a:solidFill>
                  <a:srgbClr val="0062AE"/>
                </a:solidFill>
                <a:latin typeface="ArialMT"/>
              </a:rPr>
              <a:t>www.engc.org.uk/ethics</a:t>
            </a:r>
            <a:endParaRPr lang="en-GB" dirty="0"/>
          </a:p>
        </p:txBody>
      </p:sp>
    </p:spTree>
    <p:extLst>
      <p:ext uri="{BB962C8B-B14F-4D97-AF65-F5344CB8AC3E}">
        <p14:creationId xmlns:p14="http://schemas.microsoft.com/office/powerpoint/2010/main" val="283363542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F627424-04B0-44D9-96B8-2F51D0065202}"/>
              </a:ext>
            </a:extLst>
          </p:cNvPr>
          <p:cNvSpPr>
            <a:spLocks noGrp="1"/>
          </p:cNvSpPr>
          <p:nvPr>
            <p:ph sz="quarter" idx="14"/>
          </p:nvPr>
        </p:nvSpPr>
        <p:spPr/>
        <p:txBody>
          <a:bodyPr/>
          <a:lstStyle/>
          <a:p>
            <a:r>
              <a:rPr lang="en-GB" dirty="0"/>
              <a:t>Overview</a:t>
            </a:r>
          </a:p>
        </p:txBody>
      </p:sp>
      <p:graphicFrame>
        <p:nvGraphicFramePr>
          <p:cNvPr id="8" name="Content Placeholder 7">
            <a:extLst>
              <a:ext uri="{FF2B5EF4-FFF2-40B4-BE49-F238E27FC236}">
                <a16:creationId xmlns:a16="http://schemas.microsoft.com/office/drawing/2014/main" id="{5B9AEEA0-BF98-4D1B-91BF-956CF0F2C9A3}"/>
              </a:ext>
            </a:extLst>
          </p:cNvPr>
          <p:cNvGraphicFramePr>
            <a:graphicFrameLocks noGrp="1"/>
          </p:cNvGraphicFramePr>
          <p:nvPr>
            <p:ph idx="13"/>
            <p:extLst>
              <p:ext uri="{D42A27DB-BD31-4B8C-83A1-F6EECF244321}">
                <p14:modId xmlns:p14="http://schemas.microsoft.com/office/powerpoint/2010/main" val="1419859208"/>
              </p:ext>
            </p:extLst>
          </p:nvPr>
        </p:nvGraphicFramePr>
        <p:xfrm>
          <a:off x="838200" y="1017588"/>
          <a:ext cx="11133138" cy="5159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Oval 1"/>
          <p:cNvSpPr/>
          <p:nvPr/>
        </p:nvSpPr>
        <p:spPr>
          <a:xfrm>
            <a:off x="8472264" y="1772816"/>
            <a:ext cx="2736304" cy="1512168"/>
          </a:xfrm>
          <a:prstGeom prst="ellipse">
            <a:avLst/>
          </a:prstGeom>
          <a:noFill/>
          <a:ln w="571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9200816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3"/>
          </p:nvPr>
        </p:nvSpPr>
        <p:spPr>
          <a:xfrm>
            <a:off x="838201" y="692696"/>
            <a:ext cx="11132975" cy="6165304"/>
          </a:xfrm>
        </p:spPr>
        <p:txBody>
          <a:bodyPr/>
          <a:lstStyle/>
          <a:p>
            <a:pPr marL="342900" indent="-342900">
              <a:buFont typeface="Arial" panose="020B0604020202020204" pitchFamily="34" charset="0"/>
              <a:buChar char="•"/>
            </a:pPr>
            <a:r>
              <a:rPr lang="en-GB" dirty="0"/>
              <a:t>Viva = spoken examination</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Not a test and not an interview.  Not trying to catch you out. </a:t>
            </a:r>
          </a:p>
          <a:p>
            <a:pPr marL="685800" lvl="1" indent="-342900">
              <a:buFont typeface="Arial" panose="020B0604020202020204" pitchFamily="34" charset="0"/>
              <a:buChar char="•"/>
            </a:pPr>
            <a:r>
              <a:rPr lang="en-GB" sz="2000" dirty="0"/>
              <a:t>Refer to notes, don’t rely on memory</a:t>
            </a:r>
          </a:p>
          <a:p>
            <a:pPr marL="685800" lvl="1"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dirty="0"/>
              <a:t>Professional discussion. </a:t>
            </a:r>
            <a:r>
              <a:rPr lang="en-GB" sz="2000" dirty="0"/>
              <a:t>To demonstrate occupationally competent and assess whether all the KSBs have been met.  </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How long?  Between 1-2 hours.</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Who? Two assessors. Independent.  One appointed by the IET and an employer’s representative. Starting point is written evidence (log book).</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Example questions: Tell me about when you…..?  How did it go?  What did you learn?</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Future plans (CPD) and career aspirations.  Anything else?    </a:t>
            </a:r>
          </a:p>
        </p:txBody>
      </p:sp>
      <p:sp>
        <p:nvSpPr>
          <p:cNvPr id="3" name="Content Placeholder 2"/>
          <p:cNvSpPr>
            <a:spLocks noGrp="1"/>
          </p:cNvSpPr>
          <p:nvPr>
            <p:ph sz="quarter" idx="14"/>
          </p:nvPr>
        </p:nvSpPr>
        <p:spPr/>
        <p:txBody>
          <a:bodyPr/>
          <a:lstStyle/>
          <a:p>
            <a:pPr algn="ctr"/>
            <a:r>
              <a:rPr lang="en-GB" dirty="0"/>
              <a:t>VIVA</a:t>
            </a:r>
          </a:p>
        </p:txBody>
      </p:sp>
    </p:spTree>
    <p:extLst>
      <p:ext uri="{BB962C8B-B14F-4D97-AF65-F5344CB8AC3E}">
        <p14:creationId xmlns:p14="http://schemas.microsoft.com/office/powerpoint/2010/main" val="404172584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xEl>
                                              <p:pRg st="2" end="2"/>
                                            </p:txEl>
                                          </p:spTgt>
                                        </p:tgtEl>
                                        <p:attrNameLst>
                                          <p:attrName>style.visibility</p:attrName>
                                        </p:attrNameLst>
                                      </p:cBhvr>
                                      <p:to>
                                        <p:strVal val="visible"/>
                                      </p:to>
                                    </p:set>
                                    <p:animEffect transition="in" filter="fade">
                                      <p:cBhvr>
                                        <p:cTn id="10" dur="500"/>
                                        <p:tgtEl>
                                          <p:spTgt spid="2">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Effect transition="in" filter="fade">
                                      <p:cBhvr>
                                        <p:cTn id="13" dur="500"/>
                                        <p:tgtEl>
                                          <p:spTgt spid="2">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2">
                                            <p:txEl>
                                              <p:pRg st="5" end="5"/>
                                            </p:txEl>
                                          </p:spTgt>
                                        </p:tgtEl>
                                        <p:attrNameLst>
                                          <p:attrName>style.visibility</p:attrName>
                                        </p:attrNameLst>
                                      </p:cBhvr>
                                      <p:to>
                                        <p:strVal val="visible"/>
                                      </p:to>
                                    </p:set>
                                    <p:animEffect transition="in" filter="fade">
                                      <p:cBhvr>
                                        <p:cTn id="16" dur="500"/>
                                        <p:tgtEl>
                                          <p:spTgt spid="2">
                                            <p:txEl>
                                              <p:pRg st="5" end="5"/>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2">
                                            <p:txEl>
                                              <p:pRg st="7" end="7"/>
                                            </p:txEl>
                                          </p:spTgt>
                                        </p:tgtEl>
                                        <p:attrNameLst>
                                          <p:attrName>style.visibility</p:attrName>
                                        </p:attrNameLst>
                                      </p:cBhvr>
                                      <p:to>
                                        <p:strVal val="visible"/>
                                      </p:to>
                                    </p:set>
                                    <p:animEffect transition="in" filter="fade">
                                      <p:cBhvr>
                                        <p:cTn id="21" dur="500"/>
                                        <p:tgtEl>
                                          <p:spTgt spid="2">
                                            <p:txEl>
                                              <p:pRg st="7" end="7"/>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2">
                                            <p:txEl>
                                              <p:pRg st="9" end="9"/>
                                            </p:txEl>
                                          </p:spTgt>
                                        </p:tgtEl>
                                        <p:attrNameLst>
                                          <p:attrName>style.visibility</p:attrName>
                                        </p:attrNameLst>
                                      </p:cBhvr>
                                      <p:to>
                                        <p:strVal val="visible"/>
                                      </p:to>
                                    </p:set>
                                    <p:animEffect transition="in" filter="fade">
                                      <p:cBhvr>
                                        <p:cTn id="26" dur="500"/>
                                        <p:tgtEl>
                                          <p:spTgt spid="2">
                                            <p:txEl>
                                              <p:pRg st="9" end="9"/>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2">
                                            <p:txEl>
                                              <p:pRg st="11" end="11"/>
                                            </p:txEl>
                                          </p:spTgt>
                                        </p:tgtEl>
                                        <p:attrNameLst>
                                          <p:attrName>style.visibility</p:attrName>
                                        </p:attrNameLst>
                                      </p:cBhvr>
                                      <p:to>
                                        <p:strVal val="visible"/>
                                      </p:to>
                                    </p:set>
                                    <p:animEffect transition="in" filter="fade">
                                      <p:cBhvr>
                                        <p:cTn id="31" dur="500"/>
                                        <p:tgtEl>
                                          <p:spTgt spid="2">
                                            <p:txEl>
                                              <p:pRg st="11" end="11"/>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2">
                                            <p:txEl>
                                              <p:pRg st="13" end="13"/>
                                            </p:txEl>
                                          </p:spTgt>
                                        </p:tgtEl>
                                        <p:attrNameLst>
                                          <p:attrName>style.visibility</p:attrName>
                                        </p:attrNameLst>
                                      </p:cBhvr>
                                      <p:to>
                                        <p:strVal val="visible"/>
                                      </p:to>
                                    </p:set>
                                    <p:animEffect transition="in" filter="fade">
                                      <p:cBhvr>
                                        <p:cTn id="36" dur="500"/>
                                        <p:tgtEl>
                                          <p:spTgt spid="2">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bwMode="auto">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defTabSz="457200" rtl="0" eaLnBrk="1" fontAlgn="base" hangingPunct="1">
              <a:spcBef>
                <a:spcPct val="0"/>
              </a:spcBef>
              <a:spcAft>
                <a:spcPct val="0"/>
              </a:spcAft>
              <a:defRPr sz="4400">
                <a:solidFill>
                  <a:schemeClr val="tx1"/>
                </a:solidFill>
                <a:latin typeface="Arial" panose="020B0604020202020204" pitchFamily="34" charset="0"/>
                <a:ea typeface="+mj-ea"/>
                <a:cs typeface="Arial" panose="020B0604020202020204" pitchFamily="34" charset="0"/>
              </a:defRPr>
            </a:lvl1pPr>
            <a:lvl2pPr algn="ctr" defTabSz="457200" rtl="0" eaLnBrk="1" fontAlgn="base" hangingPunct="1">
              <a:spcBef>
                <a:spcPct val="0"/>
              </a:spcBef>
              <a:spcAft>
                <a:spcPct val="0"/>
              </a:spcAft>
              <a:defRPr sz="4400">
                <a:solidFill>
                  <a:schemeClr val="tx1"/>
                </a:solidFill>
                <a:latin typeface="Calibri" pitchFamily="34" charset="0"/>
                <a:ea typeface="ＭＳ Ｐゴシック" pitchFamily="-112" charset="-128"/>
              </a:defRPr>
            </a:lvl2pPr>
            <a:lvl3pPr algn="ctr" defTabSz="457200" rtl="0" eaLnBrk="1" fontAlgn="base" hangingPunct="1">
              <a:spcBef>
                <a:spcPct val="0"/>
              </a:spcBef>
              <a:spcAft>
                <a:spcPct val="0"/>
              </a:spcAft>
              <a:defRPr sz="4400">
                <a:solidFill>
                  <a:schemeClr val="tx1"/>
                </a:solidFill>
                <a:latin typeface="Calibri" pitchFamily="34" charset="0"/>
                <a:ea typeface="ＭＳ Ｐゴシック" pitchFamily="-112" charset="-128"/>
              </a:defRPr>
            </a:lvl3pPr>
            <a:lvl4pPr algn="ctr" defTabSz="457200" rtl="0" eaLnBrk="1" fontAlgn="base" hangingPunct="1">
              <a:spcBef>
                <a:spcPct val="0"/>
              </a:spcBef>
              <a:spcAft>
                <a:spcPct val="0"/>
              </a:spcAft>
              <a:defRPr sz="4400">
                <a:solidFill>
                  <a:schemeClr val="tx1"/>
                </a:solidFill>
                <a:latin typeface="Calibri" pitchFamily="34" charset="0"/>
                <a:ea typeface="ＭＳ Ｐゴシック" pitchFamily="-112" charset="-128"/>
              </a:defRPr>
            </a:lvl4pPr>
            <a:lvl5pPr algn="ctr" defTabSz="457200" rtl="0" eaLnBrk="1" fontAlgn="base" hangingPunct="1">
              <a:spcBef>
                <a:spcPct val="0"/>
              </a:spcBef>
              <a:spcAft>
                <a:spcPct val="0"/>
              </a:spcAft>
              <a:defRPr sz="4400">
                <a:solidFill>
                  <a:schemeClr val="tx1"/>
                </a:solidFill>
                <a:latin typeface="Calibri" pitchFamily="34" charset="0"/>
                <a:ea typeface="ＭＳ Ｐゴシック" pitchFamily="-112" charset="-128"/>
              </a:defRPr>
            </a:lvl5pPr>
            <a:lvl6pPr marL="457200" algn="ctr" defTabSz="457200" rtl="0" eaLnBrk="1" fontAlgn="base" hangingPunct="1">
              <a:spcBef>
                <a:spcPct val="0"/>
              </a:spcBef>
              <a:spcAft>
                <a:spcPct val="0"/>
              </a:spcAft>
              <a:defRPr sz="4400">
                <a:solidFill>
                  <a:schemeClr val="tx1"/>
                </a:solidFill>
                <a:latin typeface="Calibri" pitchFamily="34" charset="0"/>
                <a:ea typeface="ＭＳ Ｐゴシック" pitchFamily="-112" charset="-128"/>
              </a:defRPr>
            </a:lvl6pPr>
            <a:lvl7pPr marL="914400" algn="ctr" defTabSz="457200" rtl="0" eaLnBrk="1" fontAlgn="base" hangingPunct="1">
              <a:spcBef>
                <a:spcPct val="0"/>
              </a:spcBef>
              <a:spcAft>
                <a:spcPct val="0"/>
              </a:spcAft>
              <a:defRPr sz="4400">
                <a:solidFill>
                  <a:schemeClr val="tx1"/>
                </a:solidFill>
                <a:latin typeface="Calibri" pitchFamily="34" charset="0"/>
                <a:ea typeface="ＭＳ Ｐゴシック" pitchFamily="-112" charset="-128"/>
              </a:defRPr>
            </a:lvl7pPr>
            <a:lvl8pPr marL="1371600" algn="ctr" defTabSz="457200" rtl="0" eaLnBrk="1" fontAlgn="base" hangingPunct="1">
              <a:spcBef>
                <a:spcPct val="0"/>
              </a:spcBef>
              <a:spcAft>
                <a:spcPct val="0"/>
              </a:spcAft>
              <a:defRPr sz="4400">
                <a:solidFill>
                  <a:schemeClr val="tx1"/>
                </a:solidFill>
                <a:latin typeface="Calibri" pitchFamily="34" charset="0"/>
                <a:ea typeface="ＭＳ Ｐゴシック" pitchFamily="-112" charset="-128"/>
              </a:defRPr>
            </a:lvl8pPr>
            <a:lvl9pPr marL="1828800" algn="ctr" defTabSz="457200" rtl="0" eaLnBrk="1" fontAlgn="base" hangingPunct="1">
              <a:spcBef>
                <a:spcPct val="0"/>
              </a:spcBef>
              <a:spcAft>
                <a:spcPct val="0"/>
              </a:spcAft>
              <a:defRPr sz="4400">
                <a:solidFill>
                  <a:schemeClr val="tx1"/>
                </a:solidFill>
                <a:latin typeface="Calibri" pitchFamily="34" charset="0"/>
                <a:ea typeface="ＭＳ Ｐゴシック" pitchFamily="-112" charset="-128"/>
              </a:defRPr>
            </a:lvl9pPr>
          </a:lstStyle>
          <a:p>
            <a:r>
              <a:rPr lang="en-GB" dirty="0"/>
              <a:t>Questions? </a:t>
            </a:r>
          </a:p>
        </p:txBody>
      </p:sp>
      <p:sp>
        <p:nvSpPr>
          <p:cNvPr id="3" name="Content Placeholder 2">
            <a:extLst>
              <a:ext uri="{FF2B5EF4-FFF2-40B4-BE49-F238E27FC236}">
                <a16:creationId xmlns:a16="http://schemas.microsoft.com/office/drawing/2014/main" id="{0C2F9408-C4EB-4938-B733-4AD9A9AA3965}"/>
              </a:ext>
            </a:extLst>
          </p:cNvPr>
          <p:cNvSpPr>
            <a:spLocks noGrp="1"/>
          </p:cNvSpPr>
          <p:nvPr>
            <p:ph idx="1"/>
          </p:nvPr>
        </p:nvSpPr>
        <p:spPr/>
        <p:txBody>
          <a:bodyPr/>
          <a:lstStyle/>
          <a:p>
            <a:endParaRPr lang="en-GB" dirty="0"/>
          </a:p>
          <a:p>
            <a:endParaRPr lang="en-GB" dirty="0"/>
          </a:p>
        </p:txBody>
      </p:sp>
      <p:sp>
        <p:nvSpPr>
          <p:cNvPr id="6" name="TextBox 5"/>
          <p:cNvSpPr txBox="1"/>
          <p:nvPr/>
        </p:nvSpPr>
        <p:spPr>
          <a:xfrm>
            <a:off x="1991544" y="1916832"/>
            <a:ext cx="7416824" cy="2677656"/>
          </a:xfrm>
          <a:prstGeom prst="rect">
            <a:avLst/>
          </a:prstGeom>
          <a:noFill/>
        </p:spPr>
        <p:txBody>
          <a:bodyPr wrap="square" rtlCol="0">
            <a:spAutoFit/>
          </a:bodyPr>
          <a:lstStyle/>
          <a:p>
            <a:r>
              <a:rPr lang="en-GB" sz="2400" b="1" dirty="0"/>
              <a:t>Timescales?</a:t>
            </a:r>
          </a:p>
          <a:p>
            <a:endParaRPr lang="en-GB" sz="2400" b="1" dirty="0"/>
          </a:p>
          <a:p>
            <a:r>
              <a:rPr lang="en-GB" sz="2400" b="1" dirty="0"/>
              <a:t>Resits? </a:t>
            </a:r>
          </a:p>
          <a:p>
            <a:endParaRPr lang="en-GB" sz="2400" dirty="0"/>
          </a:p>
          <a:p>
            <a:endParaRPr lang="en-GB" sz="2400" dirty="0"/>
          </a:p>
          <a:p>
            <a:r>
              <a:rPr lang="en-GB" sz="2400" dirty="0"/>
              <a:t>For further information contact:  epa@theiet.org</a:t>
            </a:r>
          </a:p>
          <a:p>
            <a:endParaRPr lang="en-GB" sz="2400" dirty="0"/>
          </a:p>
        </p:txBody>
      </p:sp>
    </p:spTree>
    <p:extLst>
      <p:ext uri="{BB962C8B-B14F-4D97-AF65-F5344CB8AC3E}">
        <p14:creationId xmlns:p14="http://schemas.microsoft.com/office/powerpoint/2010/main" val="39594898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IET Vision PPT Template_140902">
  <a:themeElements>
    <a:clrScheme name="IET">
      <a:dk1>
        <a:srgbClr val="000000"/>
      </a:dk1>
      <a:lt1>
        <a:srgbClr val="FFFFFF"/>
      </a:lt1>
      <a:dk2>
        <a:srgbClr val="FFDD00"/>
      </a:dk2>
      <a:lt2>
        <a:srgbClr val="8CC63F"/>
      </a:lt2>
      <a:accent1>
        <a:srgbClr val="0092CF"/>
      </a:accent1>
      <a:accent2>
        <a:srgbClr val="F68933"/>
      </a:accent2>
      <a:accent3>
        <a:srgbClr val="93509E"/>
      </a:accent3>
      <a:accent4>
        <a:srgbClr val="EC174F"/>
      </a:accent4>
      <a:accent5>
        <a:srgbClr val="002857"/>
      </a:accent5>
      <a:accent6>
        <a:srgbClr val="008576"/>
      </a:accent6>
      <a:hlink>
        <a:srgbClr val="008CCF"/>
      </a:hlink>
      <a:folHlink>
        <a:srgbClr val="9B5BA4"/>
      </a:folHlink>
    </a:clrScheme>
    <a:fontScheme name="IET_Templatev2">
      <a:majorFont>
        <a:latin typeface="Calibri"/>
        <a:ea typeface="ＭＳ Ｐゴシック"/>
        <a:cs typeface=""/>
      </a:majorFont>
      <a:minorFont>
        <a:latin typeface="Calibri"/>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raClrScheme>
      <a:clrScheme name="IET_Templatev2 1">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IET EPA outline" id="{0593F8DE-2048-4713-BCE6-B631DBDB9C60}" vid="{71224BFD-1C5A-4E72-98A7-8C6C5F0C955D}"/>
    </a:ext>
  </a:extLst>
</a:theme>
</file>

<file path=ppt/theme/theme2.xml><?xml version="1.0" encoding="utf-8"?>
<a:theme xmlns:a="http://schemas.openxmlformats.org/drawingml/2006/main" name="Presentation2">
  <a:themeElements>
    <a:clrScheme name="Custom 1">
      <a:dk1>
        <a:srgbClr val="000000"/>
      </a:dk1>
      <a:lt1>
        <a:srgbClr val="FFFFFF"/>
      </a:lt1>
      <a:dk2>
        <a:srgbClr val="50274C"/>
      </a:dk2>
      <a:lt2>
        <a:srgbClr val="D6B5DB"/>
      </a:lt2>
      <a:accent1>
        <a:srgbClr val="9C45AF"/>
      </a:accent1>
      <a:accent2>
        <a:srgbClr val="41BADA"/>
      </a:accent2>
      <a:accent3>
        <a:srgbClr val="AAC73D"/>
      </a:accent3>
      <a:accent4>
        <a:srgbClr val="E6753D"/>
      </a:accent4>
      <a:accent5>
        <a:srgbClr val="50274C"/>
      </a:accent5>
      <a:accent6>
        <a:srgbClr val="063963"/>
      </a:accent6>
      <a:hlink>
        <a:srgbClr val="50274C"/>
      </a:hlink>
      <a:folHlink>
        <a:srgbClr val="50274C"/>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ET EPA outline" id="{0593F8DE-2048-4713-BCE6-B631DBDB9C60}" vid="{255BA962-2939-49B2-8987-067BDC258DA5}"/>
    </a:ext>
  </a:extLst>
</a:theme>
</file>

<file path=ppt/theme/theme3.xml><?xml version="1.0" encoding="utf-8"?>
<a:theme xmlns:a="http://schemas.openxmlformats.org/drawingml/2006/main" name="Custom Design">
  <a:themeElements>
    <a:clrScheme name="Custom 1">
      <a:dk1>
        <a:srgbClr val="000000"/>
      </a:dk1>
      <a:lt1>
        <a:srgbClr val="FFFFFF"/>
      </a:lt1>
      <a:dk2>
        <a:srgbClr val="50274C"/>
      </a:dk2>
      <a:lt2>
        <a:srgbClr val="D6B5DB"/>
      </a:lt2>
      <a:accent1>
        <a:srgbClr val="9C45AF"/>
      </a:accent1>
      <a:accent2>
        <a:srgbClr val="41BADA"/>
      </a:accent2>
      <a:accent3>
        <a:srgbClr val="AAC73D"/>
      </a:accent3>
      <a:accent4>
        <a:srgbClr val="E6753D"/>
      </a:accent4>
      <a:accent5>
        <a:srgbClr val="50274C"/>
      </a:accent5>
      <a:accent6>
        <a:srgbClr val="063963"/>
      </a:accent6>
      <a:hlink>
        <a:srgbClr val="50274C"/>
      </a:hlink>
      <a:folHlink>
        <a:srgbClr val="50274C"/>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ET EPA outline" id="{0593F8DE-2048-4713-BCE6-B631DBDB9C60}" vid="{C71B74B4-C8E6-45EE-98B2-5413C033ED75}"/>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D59DA1BF2B3334DB5F90C6E07467918" ma:contentTypeVersion="13" ma:contentTypeDescription="Create a new document." ma:contentTypeScope="" ma:versionID="dc9798458e269355bd202acab871ccaa">
  <xsd:schema xmlns:xsd="http://www.w3.org/2001/XMLSchema" xmlns:xs="http://www.w3.org/2001/XMLSchema" xmlns:p="http://schemas.microsoft.com/office/2006/metadata/properties" xmlns:ns2="06e3169f-a9f3-41ae-acb0-0b632df752ba" xmlns:ns3="bef62789-d549-4860-81a5-a69cfe2d4824" targetNamespace="http://schemas.microsoft.com/office/2006/metadata/properties" ma:root="true" ma:fieldsID="1d24a0d183508147d6cec44afe6581a5" ns2:_="" ns3:_="">
    <xsd:import namespace="06e3169f-a9f3-41ae-acb0-0b632df752ba"/>
    <xsd:import namespace="bef62789-d549-4860-81a5-a69cfe2d4824"/>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lcf76f155ced4ddcb4097134ff3c332f" minOccurs="0"/>
                <xsd:element ref="ns3:TaxCatchAll" minOccurs="0"/>
                <xsd:element ref="ns2:MediaServiceGenerationTime" minOccurs="0"/>
                <xsd:element ref="ns2:MediaServiceEventHashCod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6e3169f-a9f3-41ae-acb0-0b632df752b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ef62789-d549-4860-81a5-a69cfe2d482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6" nillable="true" ma:displayName="Taxonomy Catch All Column" ma:hidden="true" ma:list="{b7cf7569-325b-47ef-b882-54bcc0a5d595}" ma:internalName="TaxCatchAll" ma:showField="CatchAllData" ma:web="bef62789-d549-4860-81a5-a69cfe2d482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file>

<file path=customXml/item4.xml><?xml version="1.0" encoding="utf-8"?>
<p:properties xmlns:p="http://schemas.microsoft.com/office/2006/metadata/properties" xmlns:xsi="http://www.w3.org/2001/XMLSchema-instance" xmlns:pc="http://schemas.microsoft.com/office/infopath/2007/PartnerControls">
  <documentManagement>
    <lcf76f155ced4ddcb4097134ff3c332f xmlns="06e3169f-a9f3-41ae-acb0-0b632df752ba">
      <Terms xmlns="http://schemas.microsoft.com/office/infopath/2007/PartnerControls"/>
    </lcf76f155ced4ddcb4097134ff3c332f>
    <TaxCatchAll xmlns="bef62789-d549-4860-81a5-a69cfe2d4824" xsi:nil="true"/>
  </documentManagement>
</p:properties>
</file>

<file path=customXml/itemProps1.xml><?xml version="1.0" encoding="utf-8"?>
<ds:datastoreItem xmlns:ds="http://schemas.openxmlformats.org/officeDocument/2006/customXml" ds:itemID="{D7BA99E8-6521-4741-A6CC-D08AF7C2E895}">
  <ds:schemaRefs>
    <ds:schemaRef ds:uri="http://schemas.microsoft.com/sharepoint/v3/contenttype/forms"/>
  </ds:schemaRefs>
</ds:datastoreItem>
</file>

<file path=customXml/itemProps2.xml><?xml version="1.0" encoding="utf-8"?>
<ds:datastoreItem xmlns:ds="http://schemas.openxmlformats.org/officeDocument/2006/customXml" ds:itemID="{4401E123-0977-4D8D-AAFB-0CF7A764A65D}"/>
</file>

<file path=customXml/itemProps3.xml><?xml version="1.0" encoding="utf-8"?>
<ds:datastoreItem xmlns:ds="http://schemas.openxmlformats.org/officeDocument/2006/customXml" ds:itemID="{6E5BB1FD-707A-48B1-932F-0181ADDB7A08}">
  <ds:schemaRefs>
    <ds:schemaRef ds:uri="http://schemas.microsoft.com/sharepoint/events"/>
  </ds:schemaRefs>
</ds:datastoreItem>
</file>

<file path=customXml/itemProps4.xml><?xml version="1.0" encoding="utf-8"?>
<ds:datastoreItem xmlns:ds="http://schemas.openxmlformats.org/officeDocument/2006/customXml" ds:itemID="{7574A43D-443D-4C79-B677-9AD6A08CFF82}">
  <ds:schemaRefs>
    <ds:schemaRef ds:uri="http://schemas.microsoft.com/office/2006/documentManagement/types"/>
    <ds:schemaRef ds:uri="http://schemas.openxmlformats.org/package/2006/metadata/core-properties"/>
    <ds:schemaRef ds:uri="http://purl.org/dc/dcmitype/"/>
    <ds:schemaRef ds:uri="http://purl.org/dc/elements/1.1/"/>
    <ds:schemaRef ds:uri="http://schemas.microsoft.com/office/2006/metadata/properties"/>
    <ds:schemaRef ds:uri="http://schemas.microsoft.com/office/infopath/2007/PartnerControls"/>
    <ds:schemaRef ds:uri="http://purl.org/dc/terms/"/>
    <ds:schemaRef ds:uri="09e09c37-8fb3-482b-8f61-5401eadc5fae"/>
    <ds:schemaRef ds:uri="bd7e84f1-ffd5-48a8-864f-085009b65c0e"/>
    <ds:schemaRef ds:uri="37cc68ac-bdca-41c0-9626-d031b07b417b"/>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16031</TotalTime>
  <Words>3431</Words>
  <Application>Microsoft Office PowerPoint</Application>
  <PresentationFormat>Widescreen</PresentationFormat>
  <Paragraphs>420</Paragraphs>
  <Slides>24</Slides>
  <Notes>15</Notes>
  <HiddenSlides>0</HiddenSlides>
  <MMClips>0</MMClips>
  <ScaleCrop>false</ScaleCrop>
  <HeadingPairs>
    <vt:vector size="8" baseType="variant">
      <vt:variant>
        <vt:lpstr>Fonts Used</vt:lpstr>
      </vt:variant>
      <vt:variant>
        <vt:i4>6</vt:i4>
      </vt:variant>
      <vt:variant>
        <vt:lpstr>Theme</vt:lpstr>
      </vt:variant>
      <vt:variant>
        <vt:i4>3</vt:i4>
      </vt:variant>
      <vt:variant>
        <vt:lpstr>Embedded OLE Servers</vt:lpstr>
      </vt:variant>
      <vt:variant>
        <vt:i4>1</vt:i4>
      </vt:variant>
      <vt:variant>
        <vt:lpstr>Slide Titles</vt:lpstr>
      </vt:variant>
      <vt:variant>
        <vt:i4>24</vt:i4>
      </vt:variant>
    </vt:vector>
  </HeadingPairs>
  <TitlesOfParts>
    <vt:vector size="34" baseType="lpstr">
      <vt:lpstr>Arial</vt:lpstr>
      <vt:lpstr>Arial Regular</vt:lpstr>
      <vt:lpstr>ArialMT</vt:lpstr>
      <vt:lpstr>Calibri</vt:lpstr>
      <vt:lpstr>Carlito</vt:lpstr>
      <vt:lpstr>Wingdings</vt:lpstr>
      <vt:lpstr>IET Vision PPT Template_140902</vt:lpstr>
      <vt:lpstr>Presentation2</vt:lpstr>
      <vt:lpstr>Custom Design</vt:lpstr>
      <vt:lpstr>Acrobat Document</vt:lpstr>
      <vt:lpstr>PowerPoint Presentation</vt:lpstr>
      <vt:lpstr>PowerPoint Presentation</vt:lpstr>
      <vt:lpstr>PowerPoint Presentation</vt:lpstr>
      <vt:lpstr>Employer Sign Off</vt:lpstr>
      <vt:lpstr>Consent</vt:lpstr>
      <vt:lpstr>PowerPoint Presentation</vt:lpstr>
      <vt:lpstr>KSBs - Knowledge</vt:lpstr>
      <vt:lpstr>KSBs - Skills</vt:lpstr>
      <vt:lpstr>KSBs - Behaviours</vt:lpstr>
      <vt:lpstr>KSBs - Recording Your Evidence</vt:lpstr>
      <vt:lpstr>Incorporated Engineer Performance Indicators Recording Form</vt:lpstr>
      <vt:lpstr>PowerPoint Presentation</vt:lpstr>
      <vt:lpstr>UK-SPEC - Incorporated Engineer</vt:lpstr>
      <vt:lpstr>How to Present Evidence of Competency</vt:lpstr>
      <vt:lpstr> Logbook Examples……..</vt:lpstr>
      <vt:lpstr>Logbook Examples……</vt:lpstr>
      <vt:lpstr> Logbook Examples……..</vt:lpstr>
      <vt:lpstr>PowerPoint Presentation</vt:lpstr>
      <vt:lpstr>UK-SPEC - Incorporated Engineer</vt:lpstr>
      <vt:lpstr>Commitment to Professional Engineering Values </vt:lpstr>
      <vt:lpstr>PowerPoint Presentation</vt:lpstr>
      <vt:lpstr>PowerPoint Presentation</vt:lpstr>
      <vt:lpstr>PowerPoint Presentation</vt:lpstr>
      <vt:lpstr>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Beattie,John</dc:creator>
  <cp:lastModifiedBy>John Beattie</cp:lastModifiedBy>
  <cp:revision>110</cp:revision>
  <dcterms:created xsi:type="dcterms:W3CDTF">2017-11-10T11:12:03Z</dcterms:created>
  <dcterms:modified xsi:type="dcterms:W3CDTF">2022-09-28T10:37:08Z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0x0101004D59DA1BF2B3334DB5F90C6E07467918</vt:lpwstr>
  </property>
</Properties>
</file>