
<file path=[Content_Types].xml><?xml version="1.0" encoding="utf-8"?>
<Types xmlns="http://schemas.openxmlformats.org/package/2006/content-types"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CEF7EE-8829-4162-BAB1-FD5B0EDB2129}" v="110" dt="2026-06-28T18:14:12.006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6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6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4171950" y="0"/>
                </a:moveTo>
                <a:lnTo>
                  <a:pt x="0" y="0"/>
                </a:lnTo>
                <a:lnTo>
                  <a:pt x="0" y="6858000"/>
                </a:lnTo>
                <a:lnTo>
                  <a:pt x="4171950" y="6858000"/>
                </a:lnTo>
                <a:lnTo>
                  <a:pt x="4171950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6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6/28/2026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0025" y="552450"/>
            <a:ext cx="5743575" cy="574357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6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6/28/2026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6/28/2026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6127" y="1153731"/>
            <a:ext cx="4244276" cy="323284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600" b="1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6/28/2026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5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21" Type="http://schemas.openxmlformats.org/officeDocument/2006/relationships/image" Target="../media/image28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image" Target="../media/image9.png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24" Type="http://schemas.openxmlformats.org/officeDocument/2006/relationships/image" Target="../media/image31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23" Type="http://schemas.openxmlformats.org/officeDocument/2006/relationships/image" Target="../media/image30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18" Type="http://schemas.openxmlformats.org/officeDocument/2006/relationships/image" Target="../media/image49.png"/><Relationship Id="rId3" Type="http://schemas.openxmlformats.org/officeDocument/2006/relationships/image" Target="../media/image34.png"/><Relationship Id="rId21" Type="http://schemas.openxmlformats.org/officeDocument/2006/relationships/image" Target="../media/image52.png"/><Relationship Id="rId7" Type="http://schemas.openxmlformats.org/officeDocument/2006/relationships/image" Target="../media/image38.png"/><Relationship Id="rId12" Type="http://schemas.openxmlformats.org/officeDocument/2006/relationships/image" Target="../media/image43.png"/><Relationship Id="rId17" Type="http://schemas.openxmlformats.org/officeDocument/2006/relationships/image" Target="../media/image48.png"/><Relationship Id="rId2" Type="http://schemas.openxmlformats.org/officeDocument/2006/relationships/image" Target="../media/image33.png"/><Relationship Id="rId16" Type="http://schemas.openxmlformats.org/officeDocument/2006/relationships/image" Target="../media/image47.png"/><Relationship Id="rId20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pn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5" Type="http://schemas.openxmlformats.org/officeDocument/2006/relationships/image" Target="../media/image46.png"/><Relationship Id="rId10" Type="http://schemas.openxmlformats.org/officeDocument/2006/relationships/image" Target="../media/image41.png"/><Relationship Id="rId19" Type="http://schemas.openxmlformats.org/officeDocument/2006/relationships/image" Target="../media/image50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Relationship Id="rId22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60.png"/><Relationship Id="rId18" Type="http://schemas.openxmlformats.org/officeDocument/2006/relationships/image" Target="../media/image65.png"/><Relationship Id="rId26" Type="http://schemas.openxmlformats.org/officeDocument/2006/relationships/image" Target="../media/image73.png"/><Relationship Id="rId3" Type="http://schemas.openxmlformats.org/officeDocument/2006/relationships/image" Target="../media/image33.png"/><Relationship Id="rId21" Type="http://schemas.openxmlformats.org/officeDocument/2006/relationships/image" Target="../media/image68.png"/><Relationship Id="rId7" Type="http://schemas.openxmlformats.org/officeDocument/2006/relationships/image" Target="../media/image54.png"/><Relationship Id="rId12" Type="http://schemas.openxmlformats.org/officeDocument/2006/relationships/image" Target="../media/image59.png"/><Relationship Id="rId17" Type="http://schemas.openxmlformats.org/officeDocument/2006/relationships/image" Target="../media/image64.png"/><Relationship Id="rId25" Type="http://schemas.openxmlformats.org/officeDocument/2006/relationships/image" Target="../media/image72.png"/><Relationship Id="rId2" Type="http://schemas.openxmlformats.org/officeDocument/2006/relationships/image" Target="../media/image1.png"/><Relationship Id="rId16" Type="http://schemas.openxmlformats.org/officeDocument/2006/relationships/image" Target="../media/image63.png"/><Relationship Id="rId20" Type="http://schemas.openxmlformats.org/officeDocument/2006/relationships/image" Target="../media/image67.png"/><Relationship Id="rId29" Type="http://schemas.openxmlformats.org/officeDocument/2006/relationships/image" Target="../media/image7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24" Type="http://schemas.openxmlformats.org/officeDocument/2006/relationships/image" Target="../media/image71.png"/><Relationship Id="rId5" Type="http://schemas.openxmlformats.org/officeDocument/2006/relationships/image" Target="../media/image35.png"/><Relationship Id="rId15" Type="http://schemas.openxmlformats.org/officeDocument/2006/relationships/image" Target="../media/image62.png"/><Relationship Id="rId23" Type="http://schemas.openxmlformats.org/officeDocument/2006/relationships/image" Target="../media/image70.png"/><Relationship Id="rId28" Type="http://schemas.openxmlformats.org/officeDocument/2006/relationships/image" Target="../media/image75.png"/><Relationship Id="rId10" Type="http://schemas.openxmlformats.org/officeDocument/2006/relationships/image" Target="../media/image57.png"/><Relationship Id="rId19" Type="http://schemas.openxmlformats.org/officeDocument/2006/relationships/image" Target="../media/image66.png"/><Relationship Id="rId4" Type="http://schemas.openxmlformats.org/officeDocument/2006/relationships/image" Target="../media/image34.png"/><Relationship Id="rId9" Type="http://schemas.openxmlformats.org/officeDocument/2006/relationships/image" Target="../media/image56.png"/><Relationship Id="rId14" Type="http://schemas.openxmlformats.org/officeDocument/2006/relationships/image" Target="../media/image61.png"/><Relationship Id="rId22" Type="http://schemas.openxmlformats.org/officeDocument/2006/relationships/image" Target="../media/image69.png"/><Relationship Id="rId27" Type="http://schemas.openxmlformats.org/officeDocument/2006/relationships/image" Target="../media/image74.png"/><Relationship Id="rId30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ociety/article/2024/aug/30/alarm-at-failure-to-inspect-60-of-england-homecare-providers-in-four-years-or-longer" TargetMode="External"/><Relationship Id="rId2" Type="http://schemas.openxmlformats.org/officeDocument/2006/relationships/hyperlink" Target="https://www.cqc.org.uk/publications/major-report/state-care/2024-2025" TargetMode="Externa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9.png"/><Relationship Id="rId13" Type="http://schemas.openxmlformats.org/officeDocument/2006/relationships/image" Target="../media/image84.png"/><Relationship Id="rId18" Type="http://schemas.openxmlformats.org/officeDocument/2006/relationships/image" Target="../media/image89.png"/><Relationship Id="rId26" Type="http://schemas.openxmlformats.org/officeDocument/2006/relationships/image" Target="../media/image97.png"/><Relationship Id="rId3" Type="http://schemas.openxmlformats.org/officeDocument/2006/relationships/image" Target="../media/image33.png"/><Relationship Id="rId21" Type="http://schemas.openxmlformats.org/officeDocument/2006/relationships/image" Target="../media/image92.png"/><Relationship Id="rId7" Type="http://schemas.openxmlformats.org/officeDocument/2006/relationships/image" Target="../media/image78.png"/><Relationship Id="rId12" Type="http://schemas.openxmlformats.org/officeDocument/2006/relationships/image" Target="../media/image83.png"/><Relationship Id="rId17" Type="http://schemas.openxmlformats.org/officeDocument/2006/relationships/image" Target="../media/image88.png"/><Relationship Id="rId25" Type="http://schemas.openxmlformats.org/officeDocument/2006/relationships/image" Target="../media/image96.png"/><Relationship Id="rId2" Type="http://schemas.openxmlformats.org/officeDocument/2006/relationships/image" Target="../media/image1.png"/><Relationship Id="rId16" Type="http://schemas.openxmlformats.org/officeDocument/2006/relationships/image" Target="../media/image87.png"/><Relationship Id="rId20" Type="http://schemas.openxmlformats.org/officeDocument/2006/relationships/image" Target="../media/image91.png"/><Relationship Id="rId29" Type="http://schemas.openxmlformats.org/officeDocument/2006/relationships/image" Target="../media/image10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7.png"/><Relationship Id="rId11" Type="http://schemas.openxmlformats.org/officeDocument/2006/relationships/image" Target="../media/image82.png"/><Relationship Id="rId24" Type="http://schemas.openxmlformats.org/officeDocument/2006/relationships/image" Target="../media/image95.png"/><Relationship Id="rId5" Type="http://schemas.openxmlformats.org/officeDocument/2006/relationships/image" Target="../media/image35.png"/><Relationship Id="rId15" Type="http://schemas.openxmlformats.org/officeDocument/2006/relationships/image" Target="../media/image86.png"/><Relationship Id="rId23" Type="http://schemas.openxmlformats.org/officeDocument/2006/relationships/image" Target="../media/image94.png"/><Relationship Id="rId28" Type="http://schemas.openxmlformats.org/officeDocument/2006/relationships/image" Target="../media/image99.png"/><Relationship Id="rId10" Type="http://schemas.openxmlformats.org/officeDocument/2006/relationships/image" Target="../media/image81.png"/><Relationship Id="rId19" Type="http://schemas.openxmlformats.org/officeDocument/2006/relationships/image" Target="../media/image90.png"/><Relationship Id="rId4" Type="http://schemas.openxmlformats.org/officeDocument/2006/relationships/image" Target="../media/image34.png"/><Relationship Id="rId9" Type="http://schemas.openxmlformats.org/officeDocument/2006/relationships/image" Target="../media/image80.png"/><Relationship Id="rId14" Type="http://schemas.openxmlformats.org/officeDocument/2006/relationships/image" Target="../media/image85.png"/><Relationship Id="rId22" Type="http://schemas.openxmlformats.org/officeDocument/2006/relationships/image" Target="../media/image93.png"/><Relationship Id="rId27" Type="http://schemas.openxmlformats.org/officeDocument/2006/relationships/image" Target="../media/image98.png"/><Relationship Id="rId30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09.png"/><Relationship Id="rId18" Type="http://schemas.openxmlformats.org/officeDocument/2006/relationships/image" Target="../media/image114.png"/><Relationship Id="rId26" Type="http://schemas.openxmlformats.org/officeDocument/2006/relationships/image" Target="../media/image122.png"/><Relationship Id="rId3" Type="http://schemas.openxmlformats.org/officeDocument/2006/relationships/image" Target="../media/image34.png"/><Relationship Id="rId21" Type="http://schemas.openxmlformats.org/officeDocument/2006/relationships/image" Target="../media/image117.png"/><Relationship Id="rId34" Type="http://schemas.openxmlformats.org/officeDocument/2006/relationships/image" Target="../media/image130.png"/><Relationship Id="rId7" Type="http://schemas.openxmlformats.org/officeDocument/2006/relationships/image" Target="../media/image103.png"/><Relationship Id="rId12" Type="http://schemas.openxmlformats.org/officeDocument/2006/relationships/image" Target="../media/image108.png"/><Relationship Id="rId17" Type="http://schemas.openxmlformats.org/officeDocument/2006/relationships/image" Target="../media/image113.png"/><Relationship Id="rId25" Type="http://schemas.openxmlformats.org/officeDocument/2006/relationships/image" Target="../media/image121.png"/><Relationship Id="rId33" Type="http://schemas.openxmlformats.org/officeDocument/2006/relationships/image" Target="../media/image129.png"/><Relationship Id="rId2" Type="http://schemas.openxmlformats.org/officeDocument/2006/relationships/image" Target="../media/image33.png"/><Relationship Id="rId16" Type="http://schemas.openxmlformats.org/officeDocument/2006/relationships/image" Target="../media/image112.png"/><Relationship Id="rId20" Type="http://schemas.openxmlformats.org/officeDocument/2006/relationships/image" Target="../media/image116.png"/><Relationship Id="rId29" Type="http://schemas.openxmlformats.org/officeDocument/2006/relationships/image" Target="../media/image12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2.png"/><Relationship Id="rId11" Type="http://schemas.openxmlformats.org/officeDocument/2006/relationships/image" Target="../media/image107.png"/><Relationship Id="rId24" Type="http://schemas.openxmlformats.org/officeDocument/2006/relationships/image" Target="../media/image120.png"/><Relationship Id="rId32" Type="http://schemas.openxmlformats.org/officeDocument/2006/relationships/image" Target="../media/image128.png"/><Relationship Id="rId5" Type="http://schemas.openxmlformats.org/officeDocument/2006/relationships/image" Target="../media/image101.png"/><Relationship Id="rId15" Type="http://schemas.openxmlformats.org/officeDocument/2006/relationships/image" Target="../media/image111.png"/><Relationship Id="rId23" Type="http://schemas.openxmlformats.org/officeDocument/2006/relationships/image" Target="../media/image119.png"/><Relationship Id="rId28" Type="http://schemas.openxmlformats.org/officeDocument/2006/relationships/image" Target="../media/image124.png"/><Relationship Id="rId10" Type="http://schemas.openxmlformats.org/officeDocument/2006/relationships/image" Target="../media/image106.png"/><Relationship Id="rId19" Type="http://schemas.openxmlformats.org/officeDocument/2006/relationships/image" Target="../media/image115.png"/><Relationship Id="rId31" Type="http://schemas.openxmlformats.org/officeDocument/2006/relationships/image" Target="../media/image127.png"/><Relationship Id="rId4" Type="http://schemas.openxmlformats.org/officeDocument/2006/relationships/image" Target="../media/image35.png"/><Relationship Id="rId9" Type="http://schemas.openxmlformats.org/officeDocument/2006/relationships/image" Target="../media/image105.png"/><Relationship Id="rId14" Type="http://schemas.openxmlformats.org/officeDocument/2006/relationships/image" Target="../media/image110.png"/><Relationship Id="rId22" Type="http://schemas.openxmlformats.org/officeDocument/2006/relationships/image" Target="../media/image118.png"/><Relationship Id="rId27" Type="http://schemas.openxmlformats.org/officeDocument/2006/relationships/image" Target="../media/image123.png"/><Relationship Id="rId30" Type="http://schemas.openxmlformats.org/officeDocument/2006/relationships/image" Target="../media/image126.png"/><Relationship Id="rId35" Type="http://schemas.openxmlformats.org/officeDocument/2006/relationships/image" Target="../media/image31.png"/><Relationship Id="rId8" Type="http://schemas.openxmlformats.org/officeDocument/2006/relationships/image" Target="../media/image10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124959" y="548412"/>
            <a:ext cx="7196544" cy="3788858"/>
          </a:xfrm>
          <a:prstGeom prst="rect">
            <a:avLst/>
          </a:prstGeom>
        </p:spPr>
        <p:txBody>
          <a:bodyPr vert="horz" wrap="square" lIns="0" tIns="94615" rIns="0" bIns="0" rtlCol="0" anchor="t">
            <a:spAutoFit/>
          </a:bodyPr>
          <a:lstStyle/>
          <a:p>
            <a:pPr marL="4431665" marR="12700" indent="-97155" algn="r">
              <a:lnSpc>
                <a:spcPts val="4730"/>
              </a:lnSpc>
              <a:spcBef>
                <a:spcPts val="745"/>
              </a:spcBef>
            </a:pPr>
            <a:r>
              <a:rPr lang="en-GB" sz="4400" spc="-20">
                <a:solidFill>
                  <a:srgbClr val="FFFFFF"/>
                </a:solidFill>
                <a:latin typeface="Calibri"/>
                <a:cs typeface="Calibri"/>
              </a:rPr>
              <a:t>SHUMAILA ABRAR</a:t>
            </a:r>
            <a:endParaRPr lang="en-GB" sz="4400">
              <a:solidFill>
                <a:srgbClr val="FFFFFF"/>
              </a:solidFill>
              <a:latin typeface="Calibri"/>
              <a:cs typeface="Calibri"/>
            </a:endParaRPr>
          </a:p>
          <a:p>
            <a:pPr marL="4431665" marR="12700" indent="-97155" algn="r">
              <a:lnSpc>
                <a:spcPts val="4730"/>
              </a:lnSpc>
              <a:spcBef>
                <a:spcPts val="745"/>
              </a:spcBef>
            </a:pPr>
            <a:r>
              <a:rPr lang="en-GB" sz="4400" spc="-20">
                <a:solidFill>
                  <a:srgbClr val="FFFFFF"/>
                </a:solidFill>
                <a:latin typeface="Calibri"/>
                <a:cs typeface="Calibri"/>
              </a:rPr>
              <a:t>2028447</a:t>
            </a:r>
            <a:endParaRPr lang="en-GB" sz="440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marR="12065" algn="r">
              <a:lnSpc>
                <a:spcPts val="4470"/>
              </a:lnSpc>
            </a:pP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Module:</a:t>
            </a:r>
            <a:r>
              <a:rPr sz="4400" spc="-1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BMHP6027</a:t>
            </a:r>
            <a:r>
              <a:rPr sz="4400" spc="-1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spc="-50" dirty="0">
                <a:solidFill>
                  <a:srgbClr val="FFFFFF"/>
                </a:solidFill>
                <a:latin typeface="Calibri"/>
                <a:cs typeface="Calibri"/>
              </a:rPr>
              <a:t>–</a:t>
            </a:r>
            <a:endParaRPr sz="4400">
              <a:latin typeface="Calibri"/>
              <a:cs typeface="Calibri"/>
            </a:endParaRPr>
          </a:p>
          <a:p>
            <a:pPr marR="5080" algn="r">
              <a:lnSpc>
                <a:spcPts val="4730"/>
              </a:lnSpc>
            </a:pP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Empowering</a:t>
            </a:r>
            <a:r>
              <a:rPr sz="4400" spc="-11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4400" spc="-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Older</a:t>
            </a:r>
            <a:r>
              <a:rPr sz="4400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spc="-10" dirty="0">
                <a:solidFill>
                  <a:srgbClr val="FFFFFF"/>
                </a:solidFill>
                <a:latin typeface="Calibri"/>
                <a:cs typeface="Calibri"/>
              </a:rPr>
              <a:t>Person</a:t>
            </a:r>
            <a:endParaRPr sz="4400">
              <a:latin typeface="Calibri"/>
              <a:cs typeface="Calibri"/>
            </a:endParaRPr>
          </a:p>
          <a:p>
            <a:pPr marR="12065" algn="r">
              <a:lnSpc>
                <a:spcPts val="4770"/>
              </a:lnSpc>
            </a:pP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Date</a:t>
            </a:r>
            <a:r>
              <a:rPr sz="4400" spc="-10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4400" spc="-8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spc="-10" dirty="0">
                <a:solidFill>
                  <a:srgbClr val="FFFFFF"/>
                </a:solidFill>
                <a:latin typeface="Calibri"/>
                <a:cs typeface="Calibri"/>
              </a:rPr>
              <a:t>Presentation</a:t>
            </a:r>
            <a:endParaRPr sz="44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849312" y="581025"/>
            <a:ext cx="10504805" cy="6275070"/>
            <a:chOff x="849312" y="581025"/>
            <a:chExt cx="10504805" cy="6275070"/>
          </a:xfrm>
        </p:grpSpPr>
        <p:pic>
          <p:nvPicPr>
            <p:cNvPr id="5" name="object 5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476625" y="581025"/>
              <a:ext cx="133350" cy="14287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29050" y="809625"/>
              <a:ext cx="95250" cy="9525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457575" y="1038225"/>
              <a:ext cx="133350" cy="123825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862012" y="3510026"/>
              <a:ext cx="0" cy="3346450"/>
            </a:xfrm>
            <a:custGeom>
              <a:avLst/>
              <a:gdLst/>
              <a:ahLst/>
              <a:cxnLst/>
              <a:rect l="l" t="t" r="r" b="b"/>
              <a:pathLst>
                <a:path h="3346450">
                  <a:moveTo>
                    <a:pt x="0" y="0"/>
                  </a:moveTo>
                  <a:lnTo>
                    <a:pt x="0" y="3346026"/>
                  </a:lnTo>
                </a:path>
              </a:pathLst>
            </a:custGeom>
            <a:ln w="254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839450" y="5638800"/>
              <a:ext cx="152400" cy="15240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1249025" y="6096000"/>
              <a:ext cx="104775" cy="1047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553700" y="6238875"/>
              <a:ext cx="95250" cy="95250"/>
            </a:xfrm>
            <a:prstGeom prst="rect">
              <a:avLst/>
            </a:prstGeom>
          </p:spPr>
        </p:pic>
      </p:grpSp>
      <p:pic>
        <p:nvPicPr>
          <p:cNvPr id="12" name="converted_audio">
            <a:hlinkClick r:id="" action="ppaction://media"/>
            <a:extLst>
              <a:ext uri="{FF2B5EF4-FFF2-40B4-BE49-F238E27FC236}">
                <a16:creationId xmlns:a16="http://schemas.microsoft.com/office/drawing/2014/main" id="{91D58F0E-A47B-2A2F-68F2-8602CE6F1E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21104" y="5473247"/>
            <a:ext cx="730250" cy="7302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AD7565F-285B-AD46-1CD5-AE76492F4DB5}"/>
              </a:ext>
            </a:extLst>
          </p:cNvPr>
          <p:cNvSpPr txBox="1"/>
          <p:nvPr/>
        </p:nvSpPr>
        <p:spPr>
          <a:xfrm>
            <a:off x="7334794" y="4335417"/>
            <a:ext cx="41300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>
                <a:solidFill>
                  <a:schemeClr val="bg1"/>
                </a:solidFill>
              </a:rPr>
              <a:t>FAHAD KHAN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 showWhenStopped="0">
                <p:cTn id="7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5781675" cy="6858000"/>
          </a:xfrm>
          <a:prstGeom prst="rect">
            <a:avLst/>
          </a:prstGeom>
        </p:spPr>
      </p:pic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93925" rIns="0" bIns="0" rtlCol="0">
            <a:spAutoFit/>
          </a:bodyPr>
          <a:lstStyle/>
          <a:p>
            <a:pPr marL="513715">
              <a:lnSpc>
                <a:spcPct val="100000"/>
              </a:lnSpc>
              <a:spcBef>
                <a:spcPts val="130"/>
              </a:spcBef>
            </a:pPr>
            <a:r>
              <a:rPr spc="-10" dirty="0"/>
              <a:t>Introduction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609600" y="552450"/>
            <a:ext cx="581025" cy="1076325"/>
            <a:chOff x="609600" y="552450"/>
            <a:chExt cx="581025" cy="107632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8650" y="552450"/>
              <a:ext cx="171450" cy="1714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76325" y="838200"/>
              <a:ext cx="114300" cy="1143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09600" y="1476375"/>
              <a:ext cx="161925" cy="152400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6399276" y="767333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30">
                <a:moveTo>
                  <a:pt x="31623" y="0"/>
                </a:moveTo>
                <a:lnTo>
                  <a:pt x="18034" y="0"/>
                </a:lnTo>
                <a:lnTo>
                  <a:pt x="12191" y="2412"/>
                </a:lnTo>
                <a:lnTo>
                  <a:pt x="2412" y="12064"/>
                </a:lnTo>
                <a:lnTo>
                  <a:pt x="0" y="17906"/>
                </a:lnTo>
                <a:lnTo>
                  <a:pt x="0" y="24764"/>
                </a:lnTo>
                <a:lnTo>
                  <a:pt x="0" y="31623"/>
                </a:lnTo>
                <a:lnTo>
                  <a:pt x="2412" y="37464"/>
                </a:lnTo>
                <a:lnTo>
                  <a:pt x="12191" y="47116"/>
                </a:lnTo>
                <a:lnTo>
                  <a:pt x="18034" y="49529"/>
                </a:lnTo>
                <a:lnTo>
                  <a:pt x="31623" y="49529"/>
                </a:lnTo>
                <a:lnTo>
                  <a:pt x="37464" y="47116"/>
                </a:lnTo>
                <a:lnTo>
                  <a:pt x="47116" y="37464"/>
                </a:lnTo>
                <a:lnTo>
                  <a:pt x="49529" y="31623"/>
                </a:lnTo>
                <a:lnTo>
                  <a:pt x="49529" y="17906"/>
                </a:lnTo>
                <a:lnTo>
                  <a:pt x="47116" y="12064"/>
                </a:lnTo>
                <a:lnTo>
                  <a:pt x="37464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631051" y="736091"/>
            <a:ext cx="669544" cy="161290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6399276" y="1119758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30">
                <a:moveTo>
                  <a:pt x="31623" y="0"/>
                </a:moveTo>
                <a:lnTo>
                  <a:pt x="18034" y="0"/>
                </a:lnTo>
                <a:lnTo>
                  <a:pt x="12191" y="2412"/>
                </a:lnTo>
                <a:lnTo>
                  <a:pt x="2412" y="12064"/>
                </a:lnTo>
                <a:lnTo>
                  <a:pt x="0" y="17906"/>
                </a:lnTo>
                <a:lnTo>
                  <a:pt x="0" y="24764"/>
                </a:lnTo>
                <a:lnTo>
                  <a:pt x="0" y="31623"/>
                </a:lnTo>
                <a:lnTo>
                  <a:pt x="2412" y="37464"/>
                </a:lnTo>
                <a:lnTo>
                  <a:pt x="12191" y="47116"/>
                </a:lnTo>
                <a:lnTo>
                  <a:pt x="18034" y="49529"/>
                </a:lnTo>
                <a:lnTo>
                  <a:pt x="31623" y="49529"/>
                </a:lnTo>
                <a:lnTo>
                  <a:pt x="37464" y="47116"/>
                </a:lnTo>
                <a:lnTo>
                  <a:pt x="47116" y="37464"/>
                </a:lnTo>
                <a:lnTo>
                  <a:pt x="49529" y="31623"/>
                </a:lnTo>
                <a:lnTo>
                  <a:pt x="49529" y="17906"/>
                </a:lnTo>
                <a:lnTo>
                  <a:pt x="47116" y="12064"/>
                </a:lnTo>
                <a:lnTo>
                  <a:pt x="37464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618985" y="1077849"/>
            <a:ext cx="4268978" cy="17195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626225" y="1297939"/>
            <a:ext cx="4318889" cy="170942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625335" y="1515999"/>
            <a:ext cx="3447161" cy="172465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6399276" y="1900808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30">
                <a:moveTo>
                  <a:pt x="31623" y="0"/>
                </a:moveTo>
                <a:lnTo>
                  <a:pt x="18034" y="0"/>
                </a:lnTo>
                <a:lnTo>
                  <a:pt x="12191" y="2412"/>
                </a:lnTo>
                <a:lnTo>
                  <a:pt x="2412" y="12064"/>
                </a:lnTo>
                <a:lnTo>
                  <a:pt x="0" y="17906"/>
                </a:lnTo>
                <a:lnTo>
                  <a:pt x="0" y="24764"/>
                </a:lnTo>
                <a:lnTo>
                  <a:pt x="0" y="31623"/>
                </a:lnTo>
                <a:lnTo>
                  <a:pt x="2412" y="37464"/>
                </a:lnTo>
                <a:lnTo>
                  <a:pt x="12191" y="47116"/>
                </a:lnTo>
                <a:lnTo>
                  <a:pt x="18034" y="49529"/>
                </a:lnTo>
                <a:lnTo>
                  <a:pt x="31623" y="49529"/>
                </a:lnTo>
                <a:lnTo>
                  <a:pt x="37464" y="47116"/>
                </a:lnTo>
                <a:lnTo>
                  <a:pt x="47116" y="37464"/>
                </a:lnTo>
                <a:lnTo>
                  <a:pt x="49529" y="31623"/>
                </a:lnTo>
                <a:lnTo>
                  <a:pt x="49529" y="17906"/>
                </a:lnTo>
                <a:lnTo>
                  <a:pt x="47116" y="12064"/>
                </a:lnTo>
                <a:lnTo>
                  <a:pt x="37464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631051" y="1858898"/>
            <a:ext cx="1305814" cy="172465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6399276" y="2253233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30">
                <a:moveTo>
                  <a:pt x="31623" y="0"/>
                </a:moveTo>
                <a:lnTo>
                  <a:pt x="18034" y="0"/>
                </a:lnTo>
                <a:lnTo>
                  <a:pt x="12191" y="2412"/>
                </a:lnTo>
                <a:lnTo>
                  <a:pt x="2412" y="12064"/>
                </a:lnTo>
                <a:lnTo>
                  <a:pt x="0" y="17906"/>
                </a:lnTo>
                <a:lnTo>
                  <a:pt x="0" y="24764"/>
                </a:lnTo>
                <a:lnTo>
                  <a:pt x="0" y="31623"/>
                </a:lnTo>
                <a:lnTo>
                  <a:pt x="2412" y="37464"/>
                </a:lnTo>
                <a:lnTo>
                  <a:pt x="12191" y="47116"/>
                </a:lnTo>
                <a:lnTo>
                  <a:pt x="18034" y="49529"/>
                </a:lnTo>
                <a:lnTo>
                  <a:pt x="31623" y="49529"/>
                </a:lnTo>
                <a:lnTo>
                  <a:pt x="37464" y="47116"/>
                </a:lnTo>
                <a:lnTo>
                  <a:pt x="47116" y="37464"/>
                </a:lnTo>
                <a:lnTo>
                  <a:pt x="49529" y="31623"/>
                </a:lnTo>
                <a:lnTo>
                  <a:pt x="49529" y="17906"/>
                </a:lnTo>
                <a:lnTo>
                  <a:pt x="47116" y="12064"/>
                </a:lnTo>
                <a:lnTo>
                  <a:pt x="37464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620764" y="2212339"/>
            <a:ext cx="3690365" cy="17145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632320" y="2431414"/>
            <a:ext cx="2744851" cy="171450"/>
          </a:xfrm>
          <a:prstGeom prst="rect">
            <a:avLst/>
          </a:prstGeom>
        </p:spPr>
      </p:pic>
      <p:sp>
        <p:nvSpPr>
          <p:cNvPr id="19" name="object 19"/>
          <p:cNvSpPr/>
          <p:nvPr/>
        </p:nvSpPr>
        <p:spPr>
          <a:xfrm>
            <a:off x="6399276" y="2815208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30">
                <a:moveTo>
                  <a:pt x="31623" y="0"/>
                </a:moveTo>
                <a:lnTo>
                  <a:pt x="18034" y="0"/>
                </a:lnTo>
                <a:lnTo>
                  <a:pt x="12191" y="2412"/>
                </a:lnTo>
                <a:lnTo>
                  <a:pt x="2412" y="12064"/>
                </a:lnTo>
                <a:lnTo>
                  <a:pt x="0" y="17906"/>
                </a:lnTo>
                <a:lnTo>
                  <a:pt x="0" y="24764"/>
                </a:lnTo>
                <a:lnTo>
                  <a:pt x="0" y="31623"/>
                </a:lnTo>
                <a:lnTo>
                  <a:pt x="2412" y="37464"/>
                </a:lnTo>
                <a:lnTo>
                  <a:pt x="12191" y="47116"/>
                </a:lnTo>
                <a:lnTo>
                  <a:pt x="18034" y="49529"/>
                </a:lnTo>
                <a:lnTo>
                  <a:pt x="31623" y="49529"/>
                </a:lnTo>
                <a:lnTo>
                  <a:pt x="37464" y="47116"/>
                </a:lnTo>
                <a:lnTo>
                  <a:pt x="47116" y="37464"/>
                </a:lnTo>
                <a:lnTo>
                  <a:pt x="49529" y="31623"/>
                </a:lnTo>
                <a:lnTo>
                  <a:pt x="49529" y="17906"/>
                </a:lnTo>
                <a:lnTo>
                  <a:pt x="47116" y="12064"/>
                </a:lnTo>
                <a:lnTo>
                  <a:pt x="37464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0" name="object 20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634098" y="2774314"/>
            <a:ext cx="2184019" cy="171450"/>
          </a:xfrm>
          <a:prstGeom prst="rect">
            <a:avLst/>
          </a:prstGeom>
        </p:spPr>
      </p:pic>
      <p:sp>
        <p:nvSpPr>
          <p:cNvPr id="21" name="object 21"/>
          <p:cNvSpPr/>
          <p:nvPr/>
        </p:nvSpPr>
        <p:spPr>
          <a:xfrm>
            <a:off x="6856476" y="3100958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30">
                <a:moveTo>
                  <a:pt x="31623" y="0"/>
                </a:moveTo>
                <a:lnTo>
                  <a:pt x="18033" y="0"/>
                </a:lnTo>
                <a:lnTo>
                  <a:pt x="12192" y="2412"/>
                </a:lnTo>
                <a:lnTo>
                  <a:pt x="2413" y="12064"/>
                </a:lnTo>
                <a:lnTo>
                  <a:pt x="0" y="17906"/>
                </a:lnTo>
                <a:lnTo>
                  <a:pt x="0" y="24764"/>
                </a:lnTo>
                <a:lnTo>
                  <a:pt x="0" y="31623"/>
                </a:lnTo>
                <a:lnTo>
                  <a:pt x="2413" y="37464"/>
                </a:lnTo>
                <a:lnTo>
                  <a:pt x="12192" y="47116"/>
                </a:lnTo>
                <a:lnTo>
                  <a:pt x="18033" y="49529"/>
                </a:lnTo>
                <a:lnTo>
                  <a:pt x="31623" y="49529"/>
                </a:lnTo>
                <a:lnTo>
                  <a:pt x="37465" y="47116"/>
                </a:lnTo>
                <a:lnTo>
                  <a:pt x="47117" y="37464"/>
                </a:lnTo>
                <a:lnTo>
                  <a:pt x="49529" y="31623"/>
                </a:lnTo>
                <a:lnTo>
                  <a:pt x="49529" y="17906"/>
                </a:lnTo>
                <a:lnTo>
                  <a:pt x="47117" y="12064"/>
                </a:lnTo>
                <a:lnTo>
                  <a:pt x="37465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2" name="object 22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7083580" y="3060064"/>
            <a:ext cx="1249360" cy="171069"/>
          </a:xfrm>
          <a:prstGeom prst="rect">
            <a:avLst/>
          </a:prstGeom>
        </p:spPr>
      </p:pic>
      <p:sp>
        <p:nvSpPr>
          <p:cNvPr id="23" name="object 23"/>
          <p:cNvSpPr/>
          <p:nvPr/>
        </p:nvSpPr>
        <p:spPr>
          <a:xfrm>
            <a:off x="6856476" y="3377184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29">
                <a:moveTo>
                  <a:pt x="31623" y="0"/>
                </a:moveTo>
                <a:lnTo>
                  <a:pt x="18033" y="0"/>
                </a:lnTo>
                <a:lnTo>
                  <a:pt x="12192" y="2412"/>
                </a:lnTo>
                <a:lnTo>
                  <a:pt x="2413" y="12064"/>
                </a:lnTo>
                <a:lnTo>
                  <a:pt x="0" y="17906"/>
                </a:lnTo>
                <a:lnTo>
                  <a:pt x="0" y="24764"/>
                </a:lnTo>
                <a:lnTo>
                  <a:pt x="0" y="31623"/>
                </a:lnTo>
                <a:lnTo>
                  <a:pt x="2413" y="37464"/>
                </a:lnTo>
                <a:lnTo>
                  <a:pt x="12192" y="47116"/>
                </a:lnTo>
                <a:lnTo>
                  <a:pt x="18033" y="49529"/>
                </a:lnTo>
                <a:lnTo>
                  <a:pt x="31623" y="49529"/>
                </a:lnTo>
                <a:lnTo>
                  <a:pt x="37465" y="47116"/>
                </a:lnTo>
                <a:lnTo>
                  <a:pt x="47117" y="37464"/>
                </a:lnTo>
                <a:lnTo>
                  <a:pt x="49529" y="31623"/>
                </a:lnTo>
                <a:lnTo>
                  <a:pt x="49529" y="17906"/>
                </a:lnTo>
                <a:lnTo>
                  <a:pt x="47117" y="12064"/>
                </a:lnTo>
                <a:lnTo>
                  <a:pt x="37465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4" name="object 24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7080504" y="3336290"/>
            <a:ext cx="1804885" cy="171069"/>
          </a:xfrm>
          <a:prstGeom prst="rect">
            <a:avLst/>
          </a:prstGeom>
        </p:spPr>
      </p:pic>
      <p:sp>
        <p:nvSpPr>
          <p:cNvPr id="25" name="object 25"/>
          <p:cNvSpPr/>
          <p:nvPr/>
        </p:nvSpPr>
        <p:spPr>
          <a:xfrm>
            <a:off x="6399276" y="3729609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29">
                <a:moveTo>
                  <a:pt x="31623" y="0"/>
                </a:moveTo>
                <a:lnTo>
                  <a:pt x="18034" y="0"/>
                </a:lnTo>
                <a:lnTo>
                  <a:pt x="12191" y="2413"/>
                </a:lnTo>
                <a:lnTo>
                  <a:pt x="2412" y="12065"/>
                </a:lnTo>
                <a:lnTo>
                  <a:pt x="0" y="17907"/>
                </a:lnTo>
                <a:lnTo>
                  <a:pt x="0" y="24765"/>
                </a:lnTo>
                <a:lnTo>
                  <a:pt x="0" y="31623"/>
                </a:lnTo>
                <a:lnTo>
                  <a:pt x="2412" y="37465"/>
                </a:lnTo>
                <a:lnTo>
                  <a:pt x="12191" y="47117"/>
                </a:lnTo>
                <a:lnTo>
                  <a:pt x="18034" y="49530"/>
                </a:lnTo>
                <a:lnTo>
                  <a:pt x="31623" y="49530"/>
                </a:lnTo>
                <a:lnTo>
                  <a:pt x="37464" y="47117"/>
                </a:lnTo>
                <a:lnTo>
                  <a:pt x="47116" y="37465"/>
                </a:lnTo>
                <a:lnTo>
                  <a:pt x="49529" y="31623"/>
                </a:lnTo>
                <a:lnTo>
                  <a:pt x="49529" y="17907"/>
                </a:lnTo>
                <a:lnTo>
                  <a:pt x="47116" y="12065"/>
                </a:lnTo>
                <a:lnTo>
                  <a:pt x="37464" y="2413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6" name="object 26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6634226" y="3687698"/>
            <a:ext cx="4220993" cy="172465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632320" y="3907790"/>
            <a:ext cx="916051" cy="171196"/>
          </a:xfrm>
          <a:prstGeom prst="rect">
            <a:avLst/>
          </a:prstGeom>
        </p:spPr>
      </p:pic>
      <p:sp>
        <p:nvSpPr>
          <p:cNvPr id="28" name="object 28"/>
          <p:cNvSpPr/>
          <p:nvPr/>
        </p:nvSpPr>
        <p:spPr>
          <a:xfrm>
            <a:off x="6399276" y="4291584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29">
                <a:moveTo>
                  <a:pt x="31623" y="0"/>
                </a:moveTo>
                <a:lnTo>
                  <a:pt x="18034" y="0"/>
                </a:lnTo>
                <a:lnTo>
                  <a:pt x="12191" y="2413"/>
                </a:lnTo>
                <a:lnTo>
                  <a:pt x="2412" y="12065"/>
                </a:lnTo>
                <a:lnTo>
                  <a:pt x="0" y="17907"/>
                </a:lnTo>
                <a:lnTo>
                  <a:pt x="0" y="24765"/>
                </a:lnTo>
                <a:lnTo>
                  <a:pt x="0" y="31623"/>
                </a:lnTo>
                <a:lnTo>
                  <a:pt x="2412" y="37465"/>
                </a:lnTo>
                <a:lnTo>
                  <a:pt x="12191" y="47117"/>
                </a:lnTo>
                <a:lnTo>
                  <a:pt x="18034" y="49530"/>
                </a:lnTo>
                <a:lnTo>
                  <a:pt x="31623" y="49530"/>
                </a:lnTo>
                <a:lnTo>
                  <a:pt x="37464" y="47117"/>
                </a:lnTo>
                <a:lnTo>
                  <a:pt x="47116" y="37465"/>
                </a:lnTo>
                <a:lnTo>
                  <a:pt x="49529" y="31623"/>
                </a:lnTo>
                <a:lnTo>
                  <a:pt x="49529" y="17907"/>
                </a:lnTo>
                <a:lnTo>
                  <a:pt x="47116" y="12065"/>
                </a:lnTo>
                <a:lnTo>
                  <a:pt x="37464" y="2413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9" name="object 29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6631152" y="4250563"/>
            <a:ext cx="983546" cy="171323"/>
          </a:xfrm>
          <a:prstGeom prst="rect">
            <a:avLst/>
          </a:prstGeom>
        </p:spPr>
      </p:pic>
      <p:sp>
        <p:nvSpPr>
          <p:cNvPr id="30" name="object 30"/>
          <p:cNvSpPr/>
          <p:nvPr/>
        </p:nvSpPr>
        <p:spPr>
          <a:xfrm>
            <a:off x="6399276" y="4644009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29">
                <a:moveTo>
                  <a:pt x="31623" y="0"/>
                </a:moveTo>
                <a:lnTo>
                  <a:pt x="18034" y="0"/>
                </a:lnTo>
                <a:lnTo>
                  <a:pt x="12191" y="2413"/>
                </a:lnTo>
                <a:lnTo>
                  <a:pt x="2412" y="12065"/>
                </a:lnTo>
                <a:lnTo>
                  <a:pt x="0" y="17907"/>
                </a:lnTo>
                <a:lnTo>
                  <a:pt x="0" y="24765"/>
                </a:lnTo>
                <a:lnTo>
                  <a:pt x="0" y="31623"/>
                </a:lnTo>
                <a:lnTo>
                  <a:pt x="2412" y="37465"/>
                </a:lnTo>
                <a:lnTo>
                  <a:pt x="12191" y="47117"/>
                </a:lnTo>
                <a:lnTo>
                  <a:pt x="18034" y="49530"/>
                </a:lnTo>
                <a:lnTo>
                  <a:pt x="31623" y="49530"/>
                </a:lnTo>
                <a:lnTo>
                  <a:pt x="37464" y="47117"/>
                </a:lnTo>
                <a:lnTo>
                  <a:pt x="47116" y="37465"/>
                </a:lnTo>
                <a:lnTo>
                  <a:pt x="49529" y="31623"/>
                </a:lnTo>
                <a:lnTo>
                  <a:pt x="49529" y="17907"/>
                </a:lnTo>
                <a:lnTo>
                  <a:pt x="47116" y="12065"/>
                </a:lnTo>
                <a:lnTo>
                  <a:pt x="37464" y="2413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1" name="object 31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6620764" y="4603241"/>
            <a:ext cx="1838325" cy="171322"/>
          </a:xfrm>
          <a:prstGeom prst="rect">
            <a:avLst/>
          </a:prstGeom>
        </p:spPr>
      </p:pic>
      <p:sp>
        <p:nvSpPr>
          <p:cNvPr id="32" name="object 32"/>
          <p:cNvSpPr/>
          <p:nvPr/>
        </p:nvSpPr>
        <p:spPr>
          <a:xfrm>
            <a:off x="6399276" y="4986909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29">
                <a:moveTo>
                  <a:pt x="31623" y="0"/>
                </a:moveTo>
                <a:lnTo>
                  <a:pt x="18034" y="0"/>
                </a:lnTo>
                <a:lnTo>
                  <a:pt x="12191" y="2413"/>
                </a:lnTo>
                <a:lnTo>
                  <a:pt x="2412" y="12065"/>
                </a:lnTo>
                <a:lnTo>
                  <a:pt x="0" y="17907"/>
                </a:lnTo>
                <a:lnTo>
                  <a:pt x="0" y="24765"/>
                </a:lnTo>
                <a:lnTo>
                  <a:pt x="0" y="31623"/>
                </a:lnTo>
                <a:lnTo>
                  <a:pt x="2412" y="37465"/>
                </a:lnTo>
                <a:lnTo>
                  <a:pt x="12191" y="47117"/>
                </a:lnTo>
                <a:lnTo>
                  <a:pt x="18034" y="49530"/>
                </a:lnTo>
                <a:lnTo>
                  <a:pt x="31623" y="49530"/>
                </a:lnTo>
                <a:lnTo>
                  <a:pt x="37464" y="47117"/>
                </a:lnTo>
                <a:lnTo>
                  <a:pt x="47116" y="37465"/>
                </a:lnTo>
                <a:lnTo>
                  <a:pt x="49529" y="31623"/>
                </a:lnTo>
                <a:lnTo>
                  <a:pt x="49529" y="17907"/>
                </a:lnTo>
                <a:lnTo>
                  <a:pt x="47116" y="12065"/>
                </a:lnTo>
                <a:lnTo>
                  <a:pt x="37464" y="2413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3" name="object 33"/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6618985" y="4944998"/>
            <a:ext cx="1505799" cy="172465"/>
          </a:xfrm>
          <a:prstGeom prst="rect">
            <a:avLst/>
          </a:prstGeom>
        </p:spPr>
      </p:pic>
      <p:sp>
        <p:nvSpPr>
          <p:cNvPr id="34" name="object 34"/>
          <p:cNvSpPr/>
          <p:nvPr/>
        </p:nvSpPr>
        <p:spPr>
          <a:xfrm>
            <a:off x="6399276" y="5329809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29">
                <a:moveTo>
                  <a:pt x="31623" y="0"/>
                </a:moveTo>
                <a:lnTo>
                  <a:pt x="18034" y="0"/>
                </a:lnTo>
                <a:lnTo>
                  <a:pt x="12191" y="2412"/>
                </a:lnTo>
                <a:lnTo>
                  <a:pt x="2412" y="12064"/>
                </a:lnTo>
                <a:lnTo>
                  <a:pt x="0" y="17906"/>
                </a:lnTo>
                <a:lnTo>
                  <a:pt x="0" y="24764"/>
                </a:lnTo>
                <a:lnTo>
                  <a:pt x="0" y="31622"/>
                </a:lnTo>
                <a:lnTo>
                  <a:pt x="2412" y="37464"/>
                </a:lnTo>
                <a:lnTo>
                  <a:pt x="12191" y="47116"/>
                </a:lnTo>
                <a:lnTo>
                  <a:pt x="18034" y="49529"/>
                </a:lnTo>
                <a:lnTo>
                  <a:pt x="31623" y="49529"/>
                </a:lnTo>
                <a:lnTo>
                  <a:pt x="37464" y="47116"/>
                </a:lnTo>
                <a:lnTo>
                  <a:pt x="47116" y="37464"/>
                </a:lnTo>
                <a:lnTo>
                  <a:pt x="49529" y="31622"/>
                </a:lnTo>
                <a:lnTo>
                  <a:pt x="49529" y="17906"/>
                </a:lnTo>
                <a:lnTo>
                  <a:pt x="47116" y="12064"/>
                </a:lnTo>
                <a:lnTo>
                  <a:pt x="37464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5" name="object 35"/>
          <p:cNvPicPr/>
          <p:nvPr/>
        </p:nvPicPr>
        <p:blipFill>
          <a:blip r:embed="rId21" cstate="print"/>
          <a:stretch>
            <a:fillRect/>
          </a:stretch>
        </p:blipFill>
        <p:spPr>
          <a:xfrm>
            <a:off x="6634226" y="5288788"/>
            <a:ext cx="1683257" cy="171577"/>
          </a:xfrm>
          <a:prstGeom prst="rect">
            <a:avLst/>
          </a:prstGeom>
        </p:spPr>
      </p:pic>
      <p:sp>
        <p:nvSpPr>
          <p:cNvPr id="36" name="object 36"/>
          <p:cNvSpPr/>
          <p:nvPr/>
        </p:nvSpPr>
        <p:spPr>
          <a:xfrm>
            <a:off x="6399276" y="5682259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29">
                <a:moveTo>
                  <a:pt x="31623" y="0"/>
                </a:moveTo>
                <a:lnTo>
                  <a:pt x="18034" y="0"/>
                </a:lnTo>
                <a:lnTo>
                  <a:pt x="12191" y="2412"/>
                </a:lnTo>
                <a:lnTo>
                  <a:pt x="2412" y="12039"/>
                </a:lnTo>
                <a:lnTo>
                  <a:pt x="0" y="17868"/>
                </a:lnTo>
                <a:lnTo>
                  <a:pt x="0" y="24714"/>
                </a:lnTo>
                <a:lnTo>
                  <a:pt x="0" y="31546"/>
                </a:lnTo>
                <a:lnTo>
                  <a:pt x="2412" y="37388"/>
                </a:lnTo>
                <a:lnTo>
                  <a:pt x="12191" y="47091"/>
                </a:lnTo>
                <a:lnTo>
                  <a:pt x="18034" y="49517"/>
                </a:lnTo>
                <a:lnTo>
                  <a:pt x="31623" y="49517"/>
                </a:lnTo>
                <a:lnTo>
                  <a:pt x="37464" y="47091"/>
                </a:lnTo>
                <a:lnTo>
                  <a:pt x="47116" y="37388"/>
                </a:lnTo>
                <a:lnTo>
                  <a:pt x="49529" y="31546"/>
                </a:lnTo>
                <a:lnTo>
                  <a:pt x="49529" y="17868"/>
                </a:lnTo>
                <a:lnTo>
                  <a:pt x="47116" y="12039"/>
                </a:lnTo>
                <a:lnTo>
                  <a:pt x="37464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7" name="object 37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6634098" y="5641517"/>
            <a:ext cx="2473959" cy="171069"/>
          </a:xfrm>
          <a:prstGeom prst="rect">
            <a:avLst/>
          </a:prstGeom>
        </p:spPr>
      </p:pic>
      <p:sp>
        <p:nvSpPr>
          <p:cNvPr id="38" name="object 38"/>
          <p:cNvSpPr/>
          <p:nvPr/>
        </p:nvSpPr>
        <p:spPr>
          <a:xfrm>
            <a:off x="6399276" y="6025159"/>
            <a:ext cx="49530" cy="49530"/>
          </a:xfrm>
          <a:custGeom>
            <a:avLst/>
            <a:gdLst/>
            <a:ahLst/>
            <a:cxnLst/>
            <a:rect l="l" t="t" r="r" b="b"/>
            <a:pathLst>
              <a:path w="49529" h="49529">
                <a:moveTo>
                  <a:pt x="31623" y="0"/>
                </a:moveTo>
                <a:lnTo>
                  <a:pt x="18034" y="0"/>
                </a:lnTo>
                <a:lnTo>
                  <a:pt x="12191" y="2412"/>
                </a:lnTo>
                <a:lnTo>
                  <a:pt x="2412" y="12039"/>
                </a:lnTo>
                <a:lnTo>
                  <a:pt x="0" y="17868"/>
                </a:lnTo>
                <a:lnTo>
                  <a:pt x="0" y="24714"/>
                </a:lnTo>
                <a:lnTo>
                  <a:pt x="0" y="31546"/>
                </a:lnTo>
                <a:lnTo>
                  <a:pt x="2412" y="37388"/>
                </a:lnTo>
                <a:lnTo>
                  <a:pt x="12191" y="47091"/>
                </a:lnTo>
                <a:lnTo>
                  <a:pt x="18034" y="49517"/>
                </a:lnTo>
                <a:lnTo>
                  <a:pt x="31623" y="49517"/>
                </a:lnTo>
                <a:lnTo>
                  <a:pt x="37464" y="47091"/>
                </a:lnTo>
                <a:lnTo>
                  <a:pt x="47116" y="37388"/>
                </a:lnTo>
                <a:lnTo>
                  <a:pt x="49529" y="31546"/>
                </a:lnTo>
                <a:lnTo>
                  <a:pt x="49529" y="17868"/>
                </a:lnTo>
                <a:lnTo>
                  <a:pt x="47116" y="12039"/>
                </a:lnTo>
                <a:lnTo>
                  <a:pt x="37464" y="2412"/>
                </a:lnTo>
                <a:lnTo>
                  <a:pt x="31623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9" name="object 39"/>
          <p:cNvPicPr/>
          <p:nvPr/>
        </p:nvPicPr>
        <p:blipFill>
          <a:blip r:embed="rId23" cstate="print"/>
          <a:stretch>
            <a:fillRect/>
          </a:stretch>
        </p:blipFill>
        <p:spPr>
          <a:xfrm>
            <a:off x="6634098" y="5983261"/>
            <a:ext cx="2502027" cy="172224"/>
          </a:xfrm>
          <a:prstGeom prst="rect">
            <a:avLst/>
          </a:prstGeom>
        </p:spPr>
      </p:pic>
      <p:pic>
        <p:nvPicPr>
          <p:cNvPr id="40" name="object 40"/>
          <p:cNvPicPr/>
          <p:nvPr/>
        </p:nvPicPr>
        <p:blipFill>
          <a:blip r:embed="rId24" cstate="print"/>
          <a:stretch>
            <a:fillRect/>
          </a:stretch>
        </p:blipFill>
        <p:spPr>
          <a:xfrm>
            <a:off x="11574526" y="3602101"/>
            <a:ext cx="25400" cy="325589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4910455" cy="6863080"/>
            <a:chOff x="0" y="0"/>
            <a:chExt cx="4910455" cy="686308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4910255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763" y="4825"/>
              <a:ext cx="4820285" cy="6853555"/>
            </a:xfrm>
            <a:custGeom>
              <a:avLst/>
              <a:gdLst/>
              <a:ahLst/>
              <a:cxnLst/>
              <a:rect l="l" t="t" r="r" b="b"/>
              <a:pathLst>
                <a:path w="4820285" h="6853555">
                  <a:moveTo>
                    <a:pt x="3606481" y="0"/>
                  </a:moveTo>
                  <a:lnTo>
                    <a:pt x="0" y="0"/>
                  </a:lnTo>
                  <a:lnTo>
                    <a:pt x="0" y="6853174"/>
                  </a:lnTo>
                  <a:lnTo>
                    <a:pt x="3610812" y="6853174"/>
                  </a:lnTo>
                  <a:lnTo>
                    <a:pt x="3669473" y="6788666"/>
                  </a:lnTo>
                  <a:lnTo>
                    <a:pt x="3698527" y="6753147"/>
                  </a:lnTo>
                  <a:lnTo>
                    <a:pt x="3727272" y="6717261"/>
                  </a:lnTo>
                  <a:lnTo>
                    <a:pt x="3755708" y="6681012"/>
                  </a:lnTo>
                  <a:lnTo>
                    <a:pt x="3783830" y="6644403"/>
                  </a:lnTo>
                  <a:lnTo>
                    <a:pt x="3811636" y="6607437"/>
                  </a:lnTo>
                  <a:lnTo>
                    <a:pt x="3839124" y="6570118"/>
                  </a:lnTo>
                  <a:lnTo>
                    <a:pt x="3866291" y="6532449"/>
                  </a:lnTo>
                  <a:lnTo>
                    <a:pt x="3893135" y="6494432"/>
                  </a:lnTo>
                  <a:lnTo>
                    <a:pt x="3919653" y="6456071"/>
                  </a:lnTo>
                  <a:lnTo>
                    <a:pt x="3945841" y="6417370"/>
                  </a:lnTo>
                  <a:lnTo>
                    <a:pt x="3971699" y="6378330"/>
                  </a:lnTo>
                  <a:lnTo>
                    <a:pt x="3997223" y="6338955"/>
                  </a:lnTo>
                  <a:lnTo>
                    <a:pt x="4022411" y="6299250"/>
                  </a:lnTo>
                  <a:lnTo>
                    <a:pt x="4047259" y="6259215"/>
                  </a:lnTo>
                  <a:lnTo>
                    <a:pt x="4071766" y="6218855"/>
                  </a:lnTo>
                  <a:lnTo>
                    <a:pt x="4095928" y="6178174"/>
                  </a:lnTo>
                  <a:lnTo>
                    <a:pt x="4119744" y="6137173"/>
                  </a:lnTo>
                  <a:lnTo>
                    <a:pt x="4143210" y="6095856"/>
                  </a:lnTo>
                  <a:lnTo>
                    <a:pt x="4166324" y="6054227"/>
                  </a:lnTo>
                  <a:lnTo>
                    <a:pt x="4189084" y="6012288"/>
                  </a:lnTo>
                  <a:lnTo>
                    <a:pt x="4211486" y="5970042"/>
                  </a:lnTo>
                  <a:lnTo>
                    <a:pt x="4233528" y="5927493"/>
                  </a:lnTo>
                  <a:lnTo>
                    <a:pt x="4255208" y="5884644"/>
                  </a:lnTo>
                  <a:lnTo>
                    <a:pt x="4276523" y="5841498"/>
                  </a:lnTo>
                  <a:lnTo>
                    <a:pt x="4297471" y="5798059"/>
                  </a:lnTo>
                  <a:lnTo>
                    <a:pt x="4318048" y="5754328"/>
                  </a:lnTo>
                  <a:lnTo>
                    <a:pt x="4338252" y="5710310"/>
                  </a:lnTo>
                  <a:lnTo>
                    <a:pt x="4358081" y="5666007"/>
                  </a:lnTo>
                  <a:lnTo>
                    <a:pt x="4377532" y="5621423"/>
                  </a:lnTo>
                  <a:lnTo>
                    <a:pt x="4396602" y="5576561"/>
                  </a:lnTo>
                  <a:lnTo>
                    <a:pt x="4415289" y="5531423"/>
                  </a:lnTo>
                  <a:lnTo>
                    <a:pt x="4433591" y="5486014"/>
                  </a:lnTo>
                  <a:lnTo>
                    <a:pt x="4451504" y="5440336"/>
                  </a:lnTo>
                  <a:lnTo>
                    <a:pt x="4469025" y="5394393"/>
                  </a:lnTo>
                  <a:lnTo>
                    <a:pt x="4486154" y="5348187"/>
                  </a:lnTo>
                  <a:lnTo>
                    <a:pt x="4502886" y="5301721"/>
                  </a:lnTo>
                  <a:lnTo>
                    <a:pt x="4519219" y="5254999"/>
                  </a:lnTo>
                  <a:lnTo>
                    <a:pt x="4535151" y="5208025"/>
                  </a:lnTo>
                  <a:lnTo>
                    <a:pt x="4550679" y="5160800"/>
                  </a:lnTo>
                  <a:lnTo>
                    <a:pt x="4565800" y="5113329"/>
                  </a:lnTo>
                  <a:lnTo>
                    <a:pt x="4580513" y="5065614"/>
                  </a:lnTo>
                  <a:lnTo>
                    <a:pt x="4594813" y="5017658"/>
                  </a:lnTo>
                  <a:lnTo>
                    <a:pt x="4608699" y="4969465"/>
                  </a:lnTo>
                  <a:lnTo>
                    <a:pt x="4622168" y="4921038"/>
                  </a:lnTo>
                  <a:lnTo>
                    <a:pt x="4635217" y="4872379"/>
                  </a:lnTo>
                  <a:lnTo>
                    <a:pt x="4647845" y="4823493"/>
                  </a:lnTo>
                  <a:lnTo>
                    <a:pt x="4660047" y="4774382"/>
                  </a:lnTo>
                  <a:lnTo>
                    <a:pt x="4671823" y="4725049"/>
                  </a:lnTo>
                  <a:lnTo>
                    <a:pt x="4683168" y="4675498"/>
                  </a:lnTo>
                  <a:lnTo>
                    <a:pt x="4694080" y="4625731"/>
                  </a:lnTo>
                  <a:lnTo>
                    <a:pt x="4704558" y="4575753"/>
                  </a:lnTo>
                  <a:lnTo>
                    <a:pt x="4714598" y="4525565"/>
                  </a:lnTo>
                  <a:lnTo>
                    <a:pt x="4724197" y="4475171"/>
                  </a:lnTo>
                  <a:lnTo>
                    <a:pt x="4733354" y="4424574"/>
                  </a:lnTo>
                  <a:lnTo>
                    <a:pt x="4742065" y="4373777"/>
                  </a:lnTo>
                  <a:lnTo>
                    <a:pt x="4750327" y="4322784"/>
                  </a:lnTo>
                  <a:lnTo>
                    <a:pt x="4758139" y="4271598"/>
                  </a:lnTo>
                  <a:lnTo>
                    <a:pt x="4765498" y="4220221"/>
                  </a:lnTo>
                  <a:lnTo>
                    <a:pt x="4772401" y="4168657"/>
                  </a:lnTo>
                  <a:lnTo>
                    <a:pt x="4778845" y="4116909"/>
                  </a:lnTo>
                  <a:lnTo>
                    <a:pt x="4784828" y="4064981"/>
                  </a:lnTo>
                  <a:lnTo>
                    <a:pt x="4790348" y="4012874"/>
                  </a:lnTo>
                  <a:lnTo>
                    <a:pt x="4795401" y="3960593"/>
                  </a:lnTo>
                  <a:lnTo>
                    <a:pt x="4799985" y="3908141"/>
                  </a:lnTo>
                  <a:lnTo>
                    <a:pt x="4804098" y="3855520"/>
                  </a:lnTo>
                  <a:lnTo>
                    <a:pt x="4807736" y="3802734"/>
                  </a:lnTo>
                  <a:lnTo>
                    <a:pt x="4810898" y="3749786"/>
                  </a:lnTo>
                  <a:lnTo>
                    <a:pt x="4813580" y="3696679"/>
                  </a:lnTo>
                  <a:lnTo>
                    <a:pt x="4815781" y="3643417"/>
                  </a:lnTo>
                  <a:lnTo>
                    <a:pt x="4817497" y="3590002"/>
                  </a:lnTo>
                  <a:lnTo>
                    <a:pt x="4818726" y="3536437"/>
                  </a:lnTo>
                  <a:lnTo>
                    <a:pt x="4819465" y="3482727"/>
                  </a:lnTo>
                  <a:lnTo>
                    <a:pt x="4819712" y="3428873"/>
                  </a:lnTo>
                  <a:lnTo>
                    <a:pt x="4819465" y="3375024"/>
                  </a:lnTo>
                  <a:lnTo>
                    <a:pt x="4818726" y="3321318"/>
                  </a:lnTo>
                  <a:lnTo>
                    <a:pt x="4817497" y="3267758"/>
                  </a:lnTo>
                  <a:lnTo>
                    <a:pt x="4815781" y="3214347"/>
                  </a:lnTo>
                  <a:lnTo>
                    <a:pt x="4813580" y="3161089"/>
                  </a:lnTo>
                  <a:lnTo>
                    <a:pt x="4810898" y="3107987"/>
                  </a:lnTo>
                  <a:lnTo>
                    <a:pt x="4807736" y="3055043"/>
                  </a:lnTo>
                  <a:lnTo>
                    <a:pt x="4804098" y="3002261"/>
                  </a:lnTo>
                  <a:lnTo>
                    <a:pt x="4799985" y="2949644"/>
                  </a:lnTo>
                  <a:lnTo>
                    <a:pt x="4795401" y="2897195"/>
                  </a:lnTo>
                  <a:lnTo>
                    <a:pt x="4790348" y="2844918"/>
                  </a:lnTo>
                  <a:lnTo>
                    <a:pt x="4784828" y="2792815"/>
                  </a:lnTo>
                  <a:lnTo>
                    <a:pt x="4778845" y="2740889"/>
                  </a:lnTo>
                  <a:lnTo>
                    <a:pt x="4772401" y="2689145"/>
                  </a:lnTo>
                  <a:lnTo>
                    <a:pt x="4765498" y="2637584"/>
                  </a:lnTo>
                  <a:lnTo>
                    <a:pt x="4758139" y="2586210"/>
                  </a:lnTo>
                  <a:lnTo>
                    <a:pt x="4750327" y="2535026"/>
                  </a:lnTo>
                  <a:lnTo>
                    <a:pt x="4742065" y="2484035"/>
                  </a:lnTo>
                  <a:lnTo>
                    <a:pt x="4733354" y="2433241"/>
                  </a:lnTo>
                  <a:lnTo>
                    <a:pt x="4724197" y="2382647"/>
                  </a:lnTo>
                  <a:lnTo>
                    <a:pt x="4714598" y="2332255"/>
                  </a:lnTo>
                  <a:lnTo>
                    <a:pt x="4704558" y="2282069"/>
                  </a:lnTo>
                  <a:lnTo>
                    <a:pt x="4694080" y="2232092"/>
                  </a:lnTo>
                  <a:lnTo>
                    <a:pt x="4683168" y="2182328"/>
                  </a:lnTo>
                  <a:lnTo>
                    <a:pt x="4671823" y="2132778"/>
                  </a:lnTo>
                  <a:lnTo>
                    <a:pt x="4660047" y="2083447"/>
                  </a:lnTo>
                  <a:lnTo>
                    <a:pt x="4647845" y="2034338"/>
                  </a:lnTo>
                  <a:lnTo>
                    <a:pt x="4635217" y="1985453"/>
                  </a:lnTo>
                  <a:lnTo>
                    <a:pt x="4622168" y="1936796"/>
                  </a:lnTo>
                  <a:lnTo>
                    <a:pt x="4608699" y="1888370"/>
                  </a:lnTo>
                  <a:lnTo>
                    <a:pt x="4594813" y="1840179"/>
                  </a:lnTo>
                  <a:lnTo>
                    <a:pt x="4580513" y="1792224"/>
                  </a:lnTo>
                  <a:lnTo>
                    <a:pt x="4565800" y="1744511"/>
                  </a:lnTo>
                  <a:lnTo>
                    <a:pt x="4550679" y="1697040"/>
                  </a:lnTo>
                  <a:lnTo>
                    <a:pt x="4535151" y="1649817"/>
                  </a:lnTo>
                  <a:lnTo>
                    <a:pt x="4519219" y="1602843"/>
                  </a:lnTo>
                  <a:lnTo>
                    <a:pt x="4502886" y="1556122"/>
                  </a:lnTo>
                  <a:lnTo>
                    <a:pt x="4486154" y="1509658"/>
                  </a:lnTo>
                  <a:lnTo>
                    <a:pt x="4469025" y="1463453"/>
                  </a:lnTo>
                  <a:lnTo>
                    <a:pt x="4451504" y="1417510"/>
                  </a:lnTo>
                  <a:lnTo>
                    <a:pt x="4433591" y="1371833"/>
                  </a:lnTo>
                  <a:lnTo>
                    <a:pt x="4415289" y="1326425"/>
                  </a:lnTo>
                  <a:lnTo>
                    <a:pt x="4396602" y="1281288"/>
                  </a:lnTo>
                  <a:lnTo>
                    <a:pt x="4377532" y="1236427"/>
                  </a:lnTo>
                  <a:lnTo>
                    <a:pt x="4358081" y="1191843"/>
                  </a:lnTo>
                  <a:lnTo>
                    <a:pt x="4338252" y="1147541"/>
                  </a:lnTo>
                  <a:lnTo>
                    <a:pt x="4318048" y="1103524"/>
                  </a:lnTo>
                  <a:lnTo>
                    <a:pt x="4297471" y="1059794"/>
                  </a:lnTo>
                  <a:lnTo>
                    <a:pt x="4276523" y="1016355"/>
                  </a:lnTo>
                  <a:lnTo>
                    <a:pt x="4255208" y="973210"/>
                  </a:lnTo>
                  <a:lnTo>
                    <a:pt x="4233528" y="930361"/>
                  </a:lnTo>
                  <a:lnTo>
                    <a:pt x="4211486" y="887813"/>
                  </a:lnTo>
                  <a:lnTo>
                    <a:pt x="4189084" y="845569"/>
                  </a:lnTo>
                  <a:lnTo>
                    <a:pt x="4166324" y="803630"/>
                  </a:lnTo>
                  <a:lnTo>
                    <a:pt x="4143210" y="762002"/>
                  </a:lnTo>
                  <a:lnTo>
                    <a:pt x="4119744" y="720686"/>
                  </a:lnTo>
                  <a:lnTo>
                    <a:pt x="4095928" y="679686"/>
                  </a:lnTo>
                  <a:lnTo>
                    <a:pt x="4071766" y="639005"/>
                  </a:lnTo>
                  <a:lnTo>
                    <a:pt x="4047259" y="598646"/>
                  </a:lnTo>
                  <a:lnTo>
                    <a:pt x="4022411" y="558613"/>
                  </a:lnTo>
                  <a:lnTo>
                    <a:pt x="3997223" y="518908"/>
                  </a:lnTo>
                  <a:lnTo>
                    <a:pt x="3971699" y="479535"/>
                  </a:lnTo>
                  <a:lnTo>
                    <a:pt x="3945841" y="440496"/>
                  </a:lnTo>
                  <a:lnTo>
                    <a:pt x="3919653" y="401796"/>
                  </a:lnTo>
                  <a:lnTo>
                    <a:pt x="3893135" y="363436"/>
                  </a:lnTo>
                  <a:lnTo>
                    <a:pt x="3866291" y="325421"/>
                  </a:lnTo>
                  <a:lnTo>
                    <a:pt x="3839124" y="287753"/>
                  </a:lnTo>
                  <a:lnTo>
                    <a:pt x="3811636" y="250435"/>
                  </a:lnTo>
                  <a:lnTo>
                    <a:pt x="3783830" y="213471"/>
                  </a:lnTo>
                  <a:lnTo>
                    <a:pt x="3755708" y="176864"/>
                  </a:lnTo>
                  <a:lnTo>
                    <a:pt x="3727272" y="140617"/>
                  </a:lnTo>
                  <a:lnTo>
                    <a:pt x="3698527" y="104732"/>
                  </a:lnTo>
                  <a:lnTo>
                    <a:pt x="3669473" y="69215"/>
                  </a:lnTo>
                  <a:lnTo>
                    <a:pt x="360648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4763" y="4825"/>
              <a:ext cx="4820285" cy="6853555"/>
            </a:xfrm>
            <a:custGeom>
              <a:avLst/>
              <a:gdLst/>
              <a:ahLst/>
              <a:cxnLst/>
              <a:rect l="l" t="t" r="r" b="b"/>
              <a:pathLst>
                <a:path w="4820285" h="6853555">
                  <a:moveTo>
                    <a:pt x="0" y="6853174"/>
                  </a:moveTo>
                  <a:lnTo>
                    <a:pt x="0" y="0"/>
                  </a:lnTo>
                  <a:lnTo>
                    <a:pt x="3606481" y="0"/>
                  </a:lnTo>
                  <a:lnTo>
                    <a:pt x="3669473" y="69215"/>
                  </a:lnTo>
                  <a:lnTo>
                    <a:pt x="3698527" y="104732"/>
                  </a:lnTo>
                  <a:lnTo>
                    <a:pt x="3727272" y="140617"/>
                  </a:lnTo>
                  <a:lnTo>
                    <a:pt x="3755708" y="176864"/>
                  </a:lnTo>
                  <a:lnTo>
                    <a:pt x="3783830" y="213471"/>
                  </a:lnTo>
                  <a:lnTo>
                    <a:pt x="3811636" y="250435"/>
                  </a:lnTo>
                  <a:lnTo>
                    <a:pt x="3839124" y="287753"/>
                  </a:lnTo>
                  <a:lnTo>
                    <a:pt x="3866291" y="325421"/>
                  </a:lnTo>
                  <a:lnTo>
                    <a:pt x="3893135" y="363436"/>
                  </a:lnTo>
                  <a:lnTo>
                    <a:pt x="3919653" y="401796"/>
                  </a:lnTo>
                  <a:lnTo>
                    <a:pt x="3945841" y="440496"/>
                  </a:lnTo>
                  <a:lnTo>
                    <a:pt x="3971699" y="479535"/>
                  </a:lnTo>
                  <a:lnTo>
                    <a:pt x="3997223" y="518908"/>
                  </a:lnTo>
                  <a:lnTo>
                    <a:pt x="4022411" y="558613"/>
                  </a:lnTo>
                  <a:lnTo>
                    <a:pt x="4047259" y="598646"/>
                  </a:lnTo>
                  <a:lnTo>
                    <a:pt x="4071766" y="639005"/>
                  </a:lnTo>
                  <a:lnTo>
                    <a:pt x="4095928" y="679686"/>
                  </a:lnTo>
                  <a:lnTo>
                    <a:pt x="4119744" y="720686"/>
                  </a:lnTo>
                  <a:lnTo>
                    <a:pt x="4143210" y="762002"/>
                  </a:lnTo>
                  <a:lnTo>
                    <a:pt x="4166324" y="803630"/>
                  </a:lnTo>
                  <a:lnTo>
                    <a:pt x="4189084" y="845569"/>
                  </a:lnTo>
                  <a:lnTo>
                    <a:pt x="4211486" y="887813"/>
                  </a:lnTo>
                  <a:lnTo>
                    <a:pt x="4233528" y="930361"/>
                  </a:lnTo>
                  <a:lnTo>
                    <a:pt x="4255208" y="973210"/>
                  </a:lnTo>
                  <a:lnTo>
                    <a:pt x="4276523" y="1016355"/>
                  </a:lnTo>
                  <a:lnTo>
                    <a:pt x="4297471" y="1059794"/>
                  </a:lnTo>
                  <a:lnTo>
                    <a:pt x="4318048" y="1103524"/>
                  </a:lnTo>
                  <a:lnTo>
                    <a:pt x="4338252" y="1147541"/>
                  </a:lnTo>
                  <a:lnTo>
                    <a:pt x="4358081" y="1191843"/>
                  </a:lnTo>
                  <a:lnTo>
                    <a:pt x="4377532" y="1236427"/>
                  </a:lnTo>
                  <a:lnTo>
                    <a:pt x="4396602" y="1281288"/>
                  </a:lnTo>
                  <a:lnTo>
                    <a:pt x="4415289" y="1326425"/>
                  </a:lnTo>
                  <a:lnTo>
                    <a:pt x="4433591" y="1371833"/>
                  </a:lnTo>
                  <a:lnTo>
                    <a:pt x="4451504" y="1417510"/>
                  </a:lnTo>
                  <a:lnTo>
                    <a:pt x="4469025" y="1463453"/>
                  </a:lnTo>
                  <a:lnTo>
                    <a:pt x="4486154" y="1509658"/>
                  </a:lnTo>
                  <a:lnTo>
                    <a:pt x="4502886" y="1556122"/>
                  </a:lnTo>
                  <a:lnTo>
                    <a:pt x="4519219" y="1602843"/>
                  </a:lnTo>
                  <a:lnTo>
                    <a:pt x="4535151" y="1649817"/>
                  </a:lnTo>
                  <a:lnTo>
                    <a:pt x="4550679" y="1697040"/>
                  </a:lnTo>
                  <a:lnTo>
                    <a:pt x="4565800" y="1744511"/>
                  </a:lnTo>
                  <a:lnTo>
                    <a:pt x="4580513" y="1792224"/>
                  </a:lnTo>
                  <a:lnTo>
                    <a:pt x="4594813" y="1840179"/>
                  </a:lnTo>
                  <a:lnTo>
                    <a:pt x="4608699" y="1888370"/>
                  </a:lnTo>
                  <a:lnTo>
                    <a:pt x="4622168" y="1936796"/>
                  </a:lnTo>
                  <a:lnTo>
                    <a:pt x="4635217" y="1985453"/>
                  </a:lnTo>
                  <a:lnTo>
                    <a:pt x="4647845" y="2034338"/>
                  </a:lnTo>
                  <a:lnTo>
                    <a:pt x="4660047" y="2083447"/>
                  </a:lnTo>
                  <a:lnTo>
                    <a:pt x="4671823" y="2132778"/>
                  </a:lnTo>
                  <a:lnTo>
                    <a:pt x="4683168" y="2182328"/>
                  </a:lnTo>
                  <a:lnTo>
                    <a:pt x="4694080" y="2232092"/>
                  </a:lnTo>
                  <a:lnTo>
                    <a:pt x="4704558" y="2282069"/>
                  </a:lnTo>
                  <a:lnTo>
                    <a:pt x="4714598" y="2332255"/>
                  </a:lnTo>
                  <a:lnTo>
                    <a:pt x="4724197" y="2382647"/>
                  </a:lnTo>
                  <a:lnTo>
                    <a:pt x="4733354" y="2433241"/>
                  </a:lnTo>
                  <a:lnTo>
                    <a:pt x="4742065" y="2484035"/>
                  </a:lnTo>
                  <a:lnTo>
                    <a:pt x="4750327" y="2535026"/>
                  </a:lnTo>
                  <a:lnTo>
                    <a:pt x="4758139" y="2586210"/>
                  </a:lnTo>
                  <a:lnTo>
                    <a:pt x="4765498" y="2637584"/>
                  </a:lnTo>
                  <a:lnTo>
                    <a:pt x="4772401" y="2689145"/>
                  </a:lnTo>
                  <a:lnTo>
                    <a:pt x="4778845" y="2740889"/>
                  </a:lnTo>
                  <a:lnTo>
                    <a:pt x="4784828" y="2792815"/>
                  </a:lnTo>
                  <a:lnTo>
                    <a:pt x="4790348" y="2844918"/>
                  </a:lnTo>
                  <a:lnTo>
                    <a:pt x="4795401" y="2897195"/>
                  </a:lnTo>
                  <a:lnTo>
                    <a:pt x="4799985" y="2949644"/>
                  </a:lnTo>
                  <a:lnTo>
                    <a:pt x="4804098" y="3002261"/>
                  </a:lnTo>
                  <a:lnTo>
                    <a:pt x="4807736" y="3055043"/>
                  </a:lnTo>
                  <a:lnTo>
                    <a:pt x="4810898" y="3107987"/>
                  </a:lnTo>
                  <a:lnTo>
                    <a:pt x="4813580" y="3161089"/>
                  </a:lnTo>
                  <a:lnTo>
                    <a:pt x="4815781" y="3214347"/>
                  </a:lnTo>
                  <a:lnTo>
                    <a:pt x="4817497" y="3267758"/>
                  </a:lnTo>
                  <a:lnTo>
                    <a:pt x="4818726" y="3321318"/>
                  </a:lnTo>
                  <a:lnTo>
                    <a:pt x="4819465" y="3375024"/>
                  </a:lnTo>
                  <a:lnTo>
                    <a:pt x="4819712" y="3428873"/>
                  </a:lnTo>
                  <a:lnTo>
                    <a:pt x="4819465" y="3482727"/>
                  </a:lnTo>
                  <a:lnTo>
                    <a:pt x="4818726" y="3536437"/>
                  </a:lnTo>
                  <a:lnTo>
                    <a:pt x="4817497" y="3590002"/>
                  </a:lnTo>
                  <a:lnTo>
                    <a:pt x="4815781" y="3643417"/>
                  </a:lnTo>
                  <a:lnTo>
                    <a:pt x="4813580" y="3696679"/>
                  </a:lnTo>
                  <a:lnTo>
                    <a:pt x="4810898" y="3749786"/>
                  </a:lnTo>
                  <a:lnTo>
                    <a:pt x="4807736" y="3802734"/>
                  </a:lnTo>
                  <a:lnTo>
                    <a:pt x="4804098" y="3855520"/>
                  </a:lnTo>
                  <a:lnTo>
                    <a:pt x="4799985" y="3908141"/>
                  </a:lnTo>
                  <a:lnTo>
                    <a:pt x="4795401" y="3960593"/>
                  </a:lnTo>
                  <a:lnTo>
                    <a:pt x="4790348" y="4012874"/>
                  </a:lnTo>
                  <a:lnTo>
                    <a:pt x="4784828" y="4064981"/>
                  </a:lnTo>
                  <a:lnTo>
                    <a:pt x="4778845" y="4116909"/>
                  </a:lnTo>
                  <a:lnTo>
                    <a:pt x="4772401" y="4168657"/>
                  </a:lnTo>
                  <a:lnTo>
                    <a:pt x="4765498" y="4220221"/>
                  </a:lnTo>
                  <a:lnTo>
                    <a:pt x="4758139" y="4271598"/>
                  </a:lnTo>
                  <a:lnTo>
                    <a:pt x="4750327" y="4322784"/>
                  </a:lnTo>
                  <a:lnTo>
                    <a:pt x="4742065" y="4373777"/>
                  </a:lnTo>
                  <a:lnTo>
                    <a:pt x="4733354" y="4424574"/>
                  </a:lnTo>
                  <a:lnTo>
                    <a:pt x="4724197" y="4475171"/>
                  </a:lnTo>
                  <a:lnTo>
                    <a:pt x="4714598" y="4525565"/>
                  </a:lnTo>
                  <a:lnTo>
                    <a:pt x="4704558" y="4575753"/>
                  </a:lnTo>
                  <a:lnTo>
                    <a:pt x="4694080" y="4625731"/>
                  </a:lnTo>
                  <a:lnTo>
                    <a:pt x="4683168" y="4675498"/>
                  </a:lnTo>
                  <a:lnTo>
                    <a:pt x="4671823" y="4725049"/>
                  </a:lnTo>
                  <a:lnTo>
                    <a:pt x="4660047" y="4774382"/>
                  </a:lnTo>
                  <a:lnTo>
                    <a:pt x="4647845" y="4823493"/>
                  </a:lnTo>
                  <a:lnTo>
                    <a:pt x="4635217" y="4872379"/>
                  </a:lnTo>
                  <a:lnTo>
                    <a:pt x="4622168" y="4921038"/>
                  </a:lnTo>
                  <a:lnTo>
                    <a:pt x="4608699" y="4969465"/>
                  </a:lnTo>
                  <a:lnTo>
                    <a:pt x="4594813" y="5017658"/>
                  </a:lnTo>
                  <a:lnTo>
                    <a:pt x="4580513" y="5065614"/>
                  </a:lnTo>
                  <a:lnTo>
                    <a:pt x="4565800" y="5113329"/>
                  </a:lnTo>
                  <a:lnTo>
                    <a:pt x="4550679" y="5160800"/>
                  </a:lnTo>
                  <a:lnTo>
                    <a:pt x="4535151" y="5208025"/>
                  </a:lnTo>
                  <a:lnTo>
                    <a:pt x="4519219" y="5254999"/>
                  </a:lnTo>
                  <a:lnTo>
                    <a:pt x="4502886" y="5301721"/>
                  </a:lnTo>
                  <a:lnTo>
                    <a:pt x="4486154" y="5348187"/>
                  </a:lnTo>
                  <a:lnTo>
                    <a:pt x="4469025" y="5394393"/>
                  </a:lnTo>
                  <a:lnTo>
                    <a:pt x="4451504" y="5440336"/>
                  </a:lnTo>
                  <a:lnTo>
                    <a:pt x="4433591" y="5486014"/>
                  </a:lnTo>
                  <a:lnTo>
                    <a:pt x="4415289" y="5531423"/>
                  </a:lnTo>
                  <a:lnTo>
                    <a:pt x="4396602" y="5576561"/>
                  </a:lnTo>
                  <a:lnTo>
                    <a:pt x="4377532" y="5621423"/>
                  </a:lnTo>
                  <a:lnTo>
                    <a:pt x="4358081" y="5666007"/>
                  </a:lnTo>
                  <a:lnTo>
                    <a:pt x="4338252" y="5710310"/>
                  </a:lnTo>
                  <a:lnTo>
                    <a:pt x="4318048" y="5754328"/>
                  </a:lnTo>
                  <a:lnTo>
                    <a:pt x="4297471" y="5798059"/>
                  </a:lnTo>
                  <a:lnTo>
                    <a:pt x="4276523" y="5841498"/>
                  </a:lnTo>
                  <a:lnTo>
                    <a:pt x="4255208" y="5884644"/>
                  </a:lnTo>
                  <a:lnTo>
                    <a:pt x="4233528" y="5927493"/>
                  </a:lnTo>
                  <a:lnTo>
                    <a:pt x="4211486" y="5970042"/>
                  </a:lnTo>
                  <a:lnTo>
                    <a:pt x="4189084" y="6012288"/>
                  </a:lnTo>
                  <a:lnTo>
                    <a:pt x="4166324" y="6054227"/>
                  </a:lnTo>
                  <a:lnTo>
                    <a:pt x="4143210" y="6095856"/>
                  </a:lnTo>
                  <a:lnTo>
                    <a:pt x="4119744" y="6137173"/>
                  </a:lnTo>
                  <a:lnTo>
                    <a:pt x="4095928" y="6178174"/>
                  </a:lnTo>
                  <a:lnTo>
                    <a:pt x="4071766" y="6218855"/>
                  </a:lnTo>
                  <a:lnTo>
                    <a:pt x="4047259" y="6259215"/>
                  </a:lnTo>
                  <a:lnTo>
                    <a:pt x="4022411" y="6299250"/>
                  </a:lnTo>
                  <a:lnTo>
                    <a:pt x="3997223" y="6338955"/>
                  </a:lnTo>
                  <a:lnTo>
                    <a:pt x="3971699" y="6378330"/>
                  </a:lnTo>
                  <a:lnTo>
                    <a:pt x="3945841" y="6417370"/>
                  </a:lnTo>
                  <a:lnTo>
                    <a:pt x="3919653" y="6456071"/>
                  </a:lnTo>
                  <a:lnTo>
                    <a:pt x="3893135" y="6494432"/>
                  </a:lnTo>
                  <a:lnTo>
                    <a:pt x="3866291" y="6532449"/>
                  </a:lnTo>
                  <a:lnTo>
                    <a:pt x="3839124" y="6570118"/>
                  </a:lnTo>
                  <a:lnTo>
                    <a:pt x="3811636" y="6607437"/>
                  </a:lnTo>
                  <a:lnTo>
                    <a:pt x="3783830" y="6644403"/>
                  </a:lnTo>
                  <a:lnTo>
                    <a:pt x="3755708" y="6681012"/>
                  </a:lnTo>
                  <a:lnTo>
                    <a:pt x="3727272" y="6717261"/>
                  </a:lnTo>
                  <a:lnTo>
                    <a:pt x="3698527" y="6753147"/>
                  </a:lnTo>
                  <a:lnTo>
                    <a:pt x="3669473" y="6788666"/>
                  </a:lnTo>
                  <a:lnTo>
                    <a:pt x="3610812" y="6853174"/>
                  </a:lnTo>
                </a:path>
              </a:pathLst>
            </a:custGeom>
            <a:ln w="9525">
              <a:solidFill>
                <a:srgbClr val="E6E6E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0"/>
              <a:ext cx="4810125" cy="6858000"/>
            </a:xfrm>
            <a:custGeom>
              <a:avLst/>
              <a:gdLst/>
              <a:ahLst/>
              <a:cxnLst/>
              <a:rect l="l" t="t" r="r" b="b"/>
              <a:pathLst>
                <a:path w="4810125" h="6858000">
                  <a:moveTo>
                    <a:pt x="3597529" y="0"/>
                  </a:moveTo>
                  <a:lnTo>
                    <a:pt x="0" y="0"/>
                  </a:lnTo>
                  <a:lnTo>
                    <a:pt x="0" y="6857999"/>
                  </a:lnTo>
                  <a:lnTo>
                    <a:pt x="3597529" y="6857999"/>
                  </a:lnTo>
                  <a:lnTo>
                    <a:pt x="3660394" y="6788730"/>
                  </a:lnTo>
                  <a:lnTo>
                    <a:pt x="3689437" y="6753210"/>
                  </a:lnTo>
                  <a:lnTo>
                    <a:pt x="3718172" y="6717324"/>
                  </a:lnTo>
                  <a:lnTo>
                    <a:pt x="3746596" y="6681075"/>
                  </a:lnTo>
                  <a:lnTo>
                    <a:pt x="3774708" y="6644466"/>
                  </a:lnTo>
                  <a:lnTo>
                    <a:pt x="3802504" y="6607500"/>
                  </a:lnTo>
                  <a:lnTo>
                    <a:pt x="3829981" y="6570181"/>
                  </a:lnTo>
                  <a:lnTo>
                    <a:pt x="3857138" y="6532511"/>
                  </a:lnTo>
                  <a:lnTo>
                    <a:pt x="3883972" y="6494494"/>
                  </a:lnTo>
                  <a:lnTo>
                    <a:pt x="3910479" y="6456132"/>
                  </a:lnTo>
                  <a:lnTo>
                    <a:pt x="3936658" y="6417430"/>
                  </a:lnTo>
                  <a:lnTo>
                    <a:pt x="3962505" y="6378390"/>
                  </a:lnTo>
                  <a:lnTo>
                    <a:pt x="3988019" y="6339015"/>
                  </a:lnTo>
                  <a:lnTo>
                    <a:pt x="4013196" y="6299308"/>
                  </a:lnTo>
                  <a:lnTo>
                    <a:pt x="4038035" y="6259273"/>
                  </a:lnTo>
                  <a:lnTo>
                    <a:pt x="4062531" y="6218913"/>
                  </a:lnTo>
                  <a:lnTo>
                    <a:pt x="4086684" y="6178231"/>
                  </a:lnTo>
                  <a:lnTo>
                    <a:pt x="4110489" y="6137229"/>
                  </a:lnTo>
                  <a:lnTo>
                    <a:pt x="4133946" y="6095912"/>
                  </a:lnTo>
                  <a:lnTo>
                    <a:pt x="4157050" y="6054282"/>
                  </a:lnTo>
                  <a:lnTo>
                    <a:pt x="4179800" y="6012342"/>
                  </a:lnTo>
                  <a:lnTo>
                    <a:pt x="4202193" y="5970096"/>
                  </a:lnTo>
                  <a:lnTo>
                    <a:pt x="4224226" y="5927547"/>
                  </a:lnTo>
                  <a:lnTo>
                    <a:pt x="4245896" y="5884697"/>
                  </a:lnTo>
                  <a:lnTo>
                    <a:pt x="4267202" y="5841550"/>
                  </a:lnTo>
                  <a:lnTo>
                    <a:pt x="4288140" y="5798110"/>
                  </a:lnTo>
                  <a:lnTo>
                    <a:pt x="4308708" y="5754379"/>
                  </a:lnTo>
                  <a:lnTo>
                    <a:pt x="4328903" y="5710360"/>
                  </a:lnTo>
                  <a:lnTo>
                    <a:pt x="4348723" y="5666057"/>
                  </a:lnTo>
                  <a:lnTo>
                    <a:pt x="4368165" y="5621472"/>
                  </a:lnTo>
                  <a:lnTo>
                    <a:pt x="4387227" y="5576610"/>
                  </a:lnTo>
                  <a:lnTo>
                    <a:pt x="4405905" y="5531472"/>
                  </a:lnTo>
                  <a:lnTo>
                    <a:pt x="4424198" y="5486062"/>
                  </a:lnTo>
                  <a:lnTo>
                    <a:pt x="4442103" y="5440384"/>
                  </a:lnTo>
                  <a:lnTo>
                    <a:pt x="4459616" y="5394440"/>
                  </a:lnTo>
                  <a:lnTo>
                    <a:pt x="4476736" y="5348234"/>
                  </a:lnTo>
                  <a:lnTo>
                    <a:pt x="4493461" y="5301769"/>
                  </a:lnTo>
                  <a:lnTo>
                    <a:pt x="4509786" y="5255047"/>
                  </a:lnTo>
                  <a:lnTo>
                    <a:pt x="4525710" y="5208072"/>
                  </a:lnTo>
                  <a:lnTo>
                    <a:pt x="4541231" y="5160848"/>
                  </a:lnTo>
                  <a:lnTo>
                    <a:pt x="4556345" y="5113377"/>
                  </a:lnTo>
                  <a:lnTo>
                    <a:pt x="4571050" y="5065662"/>
                  </a:lnTo>
                  <a:lnTo>
                    <a:pt x="4585343" y="5017707"/>
                  </a:lnTo>
                  <a:lnTo>
                    <a:pt x="4599222" y="4969514"/>
                  </a:lnTo>
                  <a:lnTo>
                    <a:pt x="4612684" y="4921088"/>
                  </a:lnTo>
                  <a:lnTo>
                    <a:pt x="4625727" y="4872430"/>
                  </a:lnTo>
                  <a:lnTo>
                    <a:pt x="4638348" y="4823545"/>
                  </a:lnTo>
                  <a:lnTo>
                    <a:pt x="4650545" y="4774434"/>
                  </a:lnTo>
                  <a:lnTo>
                    <a:pt x="4662314" y="4725103"/>
                  </a:lnTo>
                  <a:lnTo>
                    <a:pt x="4673653" y="4675553"/>
                  </a:lnTo>
                  <a:lnTo>
                    <a:pt x="4684560" y="4625787"/>
                  </a:lnTo>
                  <a:lnTo>
                    <a:pt x="4695032" y="4575810"/>
                  </a:lnTo>
                  <a:lnTo>
                    <a:pt x="4705067" y="4525623"/>
                  </a:lnTo>
                  <a:lnTo>
                    <a:pt x="4714661" y="4475231"/>
                  </a:lnTo>
                  <a:lnTo>
                    <a:pt x="4723813" y="4424636"/>
                  </a:lnTo>
                  <a:lnTo>
                    <a:pt x="4732519" y="4373841"/>
                  </a:lnTo>
                  <a:lnTo>
                    <a:pt x="4740777" y="4322850"/>
                  </a:lnTo>
                  <a:lnTo>
                    <a:pt x="4748585" y="4271666"/>
                  </a:lnTo>
                  <a:lnTo>
                    <a:pt x="4755940" y="4220292"/>
                  </a:lnTo>
                  <a:lnTo>
                    <a:pt x="4762839" y="4168730"/>
                  </a:lnTo>
                  <a:lnTo>
                    <a:pt x="4769280" y="4116985"/>
                  </a:lnTo>
                  <a:lnTo>
                    <a:pt x="4775260" y="4065059"/>
                  </a:lnTo>
                  <a:lnTo>
                    <a:pt x="4780776" y="4012956"/>
                  </a:lnTo>
                  <a:lnTo>
                    <a:pt x="4785826" y="3960678"/>
                  </a:lnTo>
                  <a:lnTo>
                    <a:pt x="4790408" y="3908229"/>
                  </a:lnTo>
                  <a:lnTo>
                    <a:pt x="4794518" y="3855612"/>
                  </a:lnTo>
                  <a:lnTo>
                    <a:pt x="4798155" y="3802830"/>
                  </a:lnTo>
                  <a:lnTo>
                    <a:pt x="4801315" y="3749886"/>
                  </a:lnTo>
                  <a:lnTo>
                    <a:pt x="4803996" y="3696783"/>
                  </a:lnTo>
                  <a:lnTo>
                    <a:pt x="4806195" y="3643525"/>
                  </a:lnTo>
                  <a:lnTo>
                    <a:pt x="4807910" y="3590114"/>
                  </a:lnTo>
                  <a:lnTo>
                    <a:pt x="4809139" y="3536554"/>
                  </a:lnTo>
                  <a:lnTo>
                    <a:pt x="4809878" y="3482848"/>
                  </a:lnTo>
                  <a:lnTo>
                    <a:pt x="4810125" y="3429000"/>
                  </a:lnTo>
                  <a:lnTo>
                    <a:pt x="4809878" y="3375151"/>
                  </a:lnTo>
                  <a:lnTo>
                    <a:pt x="4809139" y="3321445"/>
                  </a:lnTo>
                  <a:lnTo>
                    <a:pt x="4807910" y="3267885"/>
                  </a:lnTo>
                  <a:lnTo>
                    <a:pt x="4806195" y="3214474"/>
                  </a:lnTo>
                  <a:lnTo>
                    <a:pt x="4803996" y="3161216"/>
                  </a:lnTo>
                  <a:lnTo>
                    <a:pt x="4801315" y="3108114"/>
                  </a:lnTo>
                  <a:lnTo>
                    <a:pt x="4798155" y="3055170"/>
                  </a:lnTo>
                  <a:lnTo>
                    <a:pt x="4794518" y="3002388"/>
                  </a:lnTo>
                  <a:lnTo>
                    <a:pt x="4790408" y="2949771"/>
                  </a:lnTo>
                  <a:lnTo>
                    <a:pt x="4785826" y="2897322"/>
                  </a:lnTo>
                  <a:lnTo>
                    <a:pt x="4780776" y="2845045"/>
                  </a:lnTo>
                  <a:lnTo>
                    <a:pt x="4775260" y="2792941"/>
                  </a:lnTo>
                  <a:lnTo>
                    <a:pt x="4769280" y="2741016"/>
                  </a:lnTo>
                  <a:lnTo>
                    <a:pt x="4762839" y="2689271"/>
                  </a:lnTo>
                  <a:lnTo>
                    <a:pt x="4755940" y="2637709"/>
                  </a:lnTo>
                  <a:lnTo>
                    <a:pt x="4748585" y="2586335"/>
                  </a:lnTo>
                  <a:lnTo>
                    <a:pt x="4740777" y="2535151"/>
                  </a:lnTo>
                  <a:lnTo>
                    <a:pt x="4732519" y="2484160"/>
                  </a:lnTo>
                  <a:lnTo>
                    <a:pt x="4723813" y="2433366"/>
                  </a:lnTo>
                  <a:lnTo>
                    <a:pt x="4714661" y="2382771"/>
                  </a:lnTo>
                  <a:lnTo>
                    <a:pt x="4705067" y="2332379"/>
                  </a:lnTo>
                  <a:lnTo>
                    <a:pt x="4695032" y="2282193"/>
                  </a:lnTo>
                  <a:lnTo>
                    <a:pt x="4684560" y="2232215"/>
                  </a:lnTo>
                  <a:lnTo>
                    <a:pt x="4673653" y="2182450"/>
                  </a:lnTo>
                  <a:lnTo>
                    <a:pt x="4662314" y="2132900"/>
                  </a:lnTo>
                  <a:lnTo>
                    <a:pt x="4650545" y="2083568"/>
                  </a:lnTo>
                  <a:lnTo>
                    <a:pt x="4638348" y="2034458"/>
                  </a:lnTo>
                  <a:lnTo>
                    <a:pt x="4625727" y="1985573"/>
                  </a:lnTo>
                  <a:lnTo>
                    <a:pt x="4612684" y="1936915"/>
                  </a:lnTo>
                  <a:lnTo>
                    <a:pt x="4599222" y="1888489"/>
                  </a:lnTo>
                  <a:lnTo>
                    <a:pt x="4585343" y="1840296"/>
                  </a:lnTo>
                  <a:lnTo>
                    <a:pt x="4571050" y="1792341"/>
                  </a:lnTo>
                  <a:lnTo>
                    <a:pt x="4556345" y="1744626"/>
                  </a:lnTo>
                  <a:lnTo>
                    <a:pt x="4541231" y="1697154"/>
                  </a:lnTo>
                  <a:lnTo>
                    <a:pt x="4525710" y="1649930"/>
                  </a:lnTo>
                  <a:lnTo>
                    <a:pt x="4509786" y="1602955"/>
                  </a:lnTo>
                  <a:lnTo>
                    <a:pt x="4493461" y="1556233"/>
                  </a:lnTo>
                  <a:lnTo>
                    <a:pt x="4476736" y="1509767"/>
                  </a:lnTo>
                  <a:lnTo>
                    <a:pt x="4459616" y="1463560"/>
                  </a:lnTo>
                  <a:lnTo>
                    <a:pt x="4442103" y="1417616"/>
                  </a:lnTo>
                  <a:lnTo>
                    <a:pt x="4424198" y="1371937"/>
                  </a:lnTo>
                  <a:lnTo>
                    <a:pt x="4405905" y="1326527"/>
                  </a:lnTo>
                  <a:lnTo>
                    <a:pt x="4387227" y="1281389"/>
                  </a:lnTo>
                  <a:lnTo>
                    <a:pt x="4368165" y="1236526"/>
                  </a:lnTo>
                  <a:lnTo>
                    <a:pt x="4348723" y="1191941"/>
                  </a:lnTo>
                  <a:lnTo>
                    <a:pt x="4328903" y="1147637"/>
                  </a:lnTo>
                  <a:lnTo>
                    <a:pt x="4308708" y="1103617"/>
                  </a:lnTo>
                  <a:lnTo>
                    <a:pt x="4288140" y="1059885"/>
                  </a:lnTo>
                  <a:lnTo>
                    <a:pt x="4267202" y="1016443"/>
                  </a:lnTo>
                  <a:lnTo>
                    <a:pt x="4245896" y="973296"/>
                  </a:lnTo>
                  <a:lnTo>
                    <a:pt x="4224226" y="930445"/>
                  </a:lnTo>
                  <a:lnTo>
                    <a:pt x="4202193" y="887894"/>
                  </a:lnTo>
                  <a:lnTo>
                    <a:pt x="4179800" y="845647"/>
                  </a:lnTo>
                  <a:lnTo>
                    <a:pt x="4157050" y="803706"/>
                  </a:lnTo>
                  <a:lnTo>
                    <a:pt x="4133946" y="762074"/>
                  </a:lnTo>
                  <a:lnTo>
                    <a:pt x="4110489" y="720756"/>
                  </a:lnTo>
                  <a:lnTo>
                    <a:pt x="4086684" y="679753"/>
                  </a:lnTo>
                  <a:lnTo>
                    <a:pt x="4062531" y="639068"/>
                  </a:lnTo>
                  <a:lnTo>
                    <a:pt x="4038035" y="598706"/>
                  </a:lnTo>
                  <a:lnTo>
                    <a:pt x="4013196" y="558669"/>
                  </a:lnTo>
                  <a:lnTo>
                    <a:pt x="3988019" y="518961"/>
                  </a:lnTo>
                  <a:lnTo>
                    <a:pt x="3962505" y="479584"/>
                  </a:lnTo>
                  <a:lnTo>
                    <a:pt x="3936658" y="440542"/>
                  </a:lnTo>
                  <a:lnTo>
                    <a:pt x="3910479" y="401837"/>
                  </a:lnTo>
                  <a:lnTo>
                    <a:pt x="3883972" y="363473"/>
                  </a:lnTo>
                  <a:lnTo>
                    <a:pt x="3857138" y="325454"/>
                  </a:lnTo>
                  <a:lnTo>
                    <a:pt x="3829981" y="287781"/>
                  </a:lnTo>
                  <a:lnTo>
                    <a:pt x="3802504" y="250459"/>
                  </a:lnTo>
                  <a:lnTo>
                    <a:pt x="3774708" y="213491"/>
                  </a:lnTo>
                  <a:lnTo>
                    <a:pt x="3746596" y="176879"/>
                  </a:lnTo>
                  <a:lnTo>
                    <a:pt x="3718172" y="140627"/>
                  </a:lnTo>
                  <a:lnTo>
                    <a:pt x="3689437" y="104738"/>
                  </a:lnTo>
                  <a:lnTo>
                    <a:pt x="3660394" y="69215"/>
                  </a:lnTo>
                  <a:lnTo>
                    <a:pt x="3597529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701040" y="2220594"/>
            <a:ext cx="2683510" cy="228219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12700" marR="5080">
              <a:lnSpc>
                <a:spcPct val="91400"/>
              </a:lnSpc>
              <a:spcBef>
                <a:spcPts val="535"/>
              </a:spcBef>
            </a:pPr>
            <a:r>
              <a:rPr sz="3950" b="1" dirty="0">
                <a:latin typeface="Calibri"/>
                <a:cs typeface="Calibri"/>
              </a:rPr>
              <a:t>The</a:t>
            </a:r>
            <a:r>
              <a:rPr sz="3950" b="1" spc="-35" dirty="0">
                <a:latin typeface="Calibri"/>
                <a:cs typeface="Calibri"/>
              </a:rPr>
              <a:t> </a:t>
            </a:r>
            <a:r>
              <a:rPr sz="3950" b="1" spc="-10" dirty="0">
                <a:latin typeface="Calibri"/>
                <a:cs typeface="Calibri"/>
              </a:rPr>
              <a:t>Ageing </a:t>
            </a:r>
            <a:r>
              <a:rPr sz="3950" b="1" dirty="0">
                <a:latin typeface="Calibri"/>
                <a:cs typeface="Calibri"/>
              </a:rPr>
              <a:t>Population</a:t>
            </a:r>
            <a:r>
              <a:rPr sz="3950" b="1" spc="105" dirty="0">
                <a:latin typeface="Calibri"/>
                <a:cs typeface="Calibri"/>
              </a:rPr>
              <a:t> </a:t>
            </a:r>
            <a:r>
              <a:rPr sz="3950" b="1" spc="-75" dirty="0">
                <a:latin typeface="Calibri"/>
                <a:cs typeface="Calibri"/>
              </a:rPr>
              <a:t>– </a:t>
            </a:r>
            <a:r>
              <a:rPr sz="3950" b="1" spc="50" dirty="0">
                <a:latin typeface="Calibri"/>
                <a:cs typeface="Calibri"/>
              </a:rPr>
              <a:t>Setting</a:t>
            </a:r>
            <a:r>
              <a:rPr sz="3950" b="1" spc="-140" dirty="0">
                <a:latin typeface="Calibri"/>
                <a:cs typeface="Calibri"/>
              </a:rPr>
              <a:t> </a:t>
            </a:r>
            <a:r>
              <a:rPr sz="3950" b="1" spc="-25" dirty="0">
                <a:latin typeface="Calibri"/>
                <a:cs typeface="Calibri"/>
              </a:rPr>
              <a:t>the </a:t>
            </a:r>
            <a:r>
              <a:rPr sz="3950" b="1" spc="170" dirty="0">
                <a:latin typeface="Calibri"/>
                <a:cs typeface="Calibri"/>
              </a:rPr>
              <a:t>Scene</a:t>
            </a:r>
            <a:endParaRPr sz="395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0" y="3105150"/>
            <a:ext cx="123825" cy="647700"/>
          </a:xfrm>
          <a:custGeom>
            <a:avLst/>
            <a:gdLst/>
            <a:ahLst/>
            <a:cxnLst/>
            <a:rect l="l" t="t" r="r" b="b"/>
            <a:pathLst>
              <a:path w="123825" h="647700">
                <a:moveTo>
                  <a:pt x="123825" y="0"/>
                </a:moveTo>
                <a:lnTo>
                  <a:pt x="0" y="0"/>
                </a:lnTo>
                <a:lnTo>
                  <a:pt x="0" y="647700"/>
                </a:lnTo>
                <a:lnTo>
                  <a:pt x="123825" y="647700"/>
                </a:lnTo>
                <a:lnTo>
                  <a:pt x="123825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5517134" y="904568"/>
            <a:ext cx="5490845" cy="4890770"/>
          </a:xfrm>
          <a:prstGeom prst="rect">
            <a:avLst/>
          </a:prstGeom>
        </p:spPr>
        <p:txBody>
          <a:bodyPr vert="horz" wrap="square" lIns="0" tIns="129540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20"/>
              </a:spcBef>
              <a:buFont typeface="Arial"/>
              <a:buChar char="•"/>
              <a:tabLst>
                <a:tab pos="240665" algn="l"/>
              </a:tabLst>
            </a:pPr>
            <a:r>
              <a:rPr sz="1550" b="1" dirty="0">
                <a:latin typeface="Calibri"/>
                <a:cs typeface="Calibri"/>
              </a:rPr>
              <a:t>Why</a:t>
            </a:r>
            <a:r>
              <a:rPr sz="1550" b="1" spc="45" dirty="0">
                <a:latin typeface="Calibri"/>
                <a:cs typeface="Calibri"/>
              </a:rPr>
              <a:t> </a:t>
            </a:r>
            <a:r>
              <a:rPr sz="1550" b="1" dirty="0">
                <a:latin typeface="Calibri"/>
                <a:cs typeface="Calibri"/>
              </a:rPr>
              <a:t>It</a:t>
            </a:r>
            <a:r>
              <a:rPr sz="1550" b="1" spc="25" dirty="0">
                <a:latin typeface="Calibri"/>
                <a:cs typeface="Calibri"/>
              </a:rPr>
              <a:t> </a:t>
            </a:r>
            <a:r>
              <a:rPr sz="1550" b="1" spc="-10" dirty="0">
                <a:latin typeface="Calibri"/>
                <a:cs typeface="Calibri"/>
              </a:rPr>
              <a:t>Matters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919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The</a:t>
            </a:r>
            <a:r>
              <a:rPr sz="1550" spc="5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UK</a:t>
            </a:r>
            <a:r>
              <a:rPr sz="1550" spc="9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population</a:t>
            </a:r>
            <a:r>
              <a:rPr sz="1550" spc="9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is</a:t>
            </a:r>
            <a:r>
              <a:rPr sz="1550" spc="16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ageing</a:t>
            </a:r>
            <a:r>
              <a:rPr sz="1550" spc="100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rapidly.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More</a:t>
            </a:r>
            <a:r>
              <a:rPr sz="1550" spc="6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people</a:t>
            </a:r>
            <a:r>
              <a:rPr sz="1550" spc="15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are</a:t>
            </a:r>
            <a:r>
              <a:rPr sz="1550" spc="15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living</a:t>
            </a:r>
            <a:r>
              <a:rPr sz="1550" spc="114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longer</a:t>
            </a:r>
            <a:r>
              <a:rPr sz="1550" spc="7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with</a:t>
            </a:r>
            <a:r>
              <a:rPr sz="1550" spc="9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long-term</a:t>
            </a:r>
            <a:r>
              <a:rPr sz="1550" spc="114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health</a:t>
            </a:r>
            <a:r>
              <a:rPr sz="1550" spc="95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conditions.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919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Demand</a:t>
            </a:r>
            <a:r>
              <a:rPr sz="1550" spc="10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for</a:t>
            </a:r>
            <a:r>
              <a:rPr sz="1550" spc="8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health</a:t>
            </a:r>
            <a:r>
              <a:rPr sz="1550" spc="11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and</a:t>
            </a:r>
            <a:r>
              <a:rPr sz="1550" spc="10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social</a:t>
            </a:r>
            <a:r>
              <a:rPr sz="1550" spc="12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care</a:t>
            </a:r>
            <a:r>
              <a:rPr sz="1550" spc="7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services</a:t>
            </a:r>
            <a:r>
              <a:rPr sz="1550" spc="9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is</a:t>
            </a:r>
            <a:r>
              <a:rPr sz="1550" spc="90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increasing.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844"/>
              </a:spcBef>
              <a:buFont typeface="Arial"/>
              <a:buChar char="•"/>
              <a:tabLst>
                <a:tab pos="240665" algn="l"/>
              </a:tabLst>
            </a:pPr>
            <a:r>
              <a:rPr sz="1550" b="1" dirty="0">
                <a:latin typeface="Calibri"/>
                <a:cs typeface="Calibri"/>
              </a:rPr>
              <a:t>Current</a:t>
            </a:r>
            <a:r>
              <a:rPr sz="1550" b="1" spc="75" dirty="0">
                <a:latin typeface="Calibri"/>
                <a:cs typeface="Calibri"/>
              </a:rPr>
              <a:t> </a:t>
            </a:r>
            <a:r>
              <a:rPr sz="1550" b="1" dirty="0">
                <a:latin typeface="Calibri"/>
                <a:cs typeface="Calibri"/>
              </a:rPr>
              <a:t>Care</a:t>
            </a:r>
            <a:r>
              <a:rPr sz="1550" b="1" spc="140" dirty="0">
                <a:latin typeface="Calibri"/>
                <a:cs typeface="Calibri"/>
              </a:rPr>
              <a:t> </a:t>
            </a:r>
            <a:r>
              <a:rPr sz="1550" b="1" spc="-20" dirty="0">
                <a:latin typeface="Calibri"/>
                <a:cs typeface="Calibri"/>
              </a:rPr>
              <a:t>Needs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845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Physical</a:t>
            </a:r>
            <a:r>
              <a:rPr sz="1550" spc="13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support</a:t>
            </a:r>
            <a:r>
              <a:rPr sz="1550" spc="13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(mobility,</a:t>
            </a:r>
            <a:r>
              <a:rPr sz="1550" spc="11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chronic</a:t>
            </a:r>
            <a:r>
              <a:rPr sz="1550" spc="13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illness</a:t>
            </a:r>
            <a:r>
              <a:rPr sz="1550" spc="110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management)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915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Emotional</a:t>
            </a:r>
            <a:r>
              <a:rPr sz="1550" spc="6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support</a:t>
            </a:r>
            <a:r>
              <a:rPr sz="1550" spc="15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(mental</a:t>
            </a:r>
            <a:r>
              <a:rPr sz="1550" spc="16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health</a:t>
            </a:r>
            <a:r>
              <a:rPr sz="1550" spc="14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and</a:t>
            </a:r>
            <a:r>
              <a:rPr sz="1550" spc="140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wellbeing)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844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Social</a:t>
            </a:r>
            <a:r>
              <a:rPr sz="1550" spc="16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support</a:t>
            </a:r>
            <a:r>
              <a:rPr sz="1550" spc="14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(reducing</a:t>
            </a:r>
            <a:r>
              <a:rPr sz="1550" spc="16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loneliness</a:t>
            </a:r>
            <a:r>
              <a:rPr sz="1550" spc="12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and</a:t>
            </a:r>
            <a:r>
              <a:rPr sz="1550" spc="140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isolation)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845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Psychological</a:t>
            </a:r>
            <a:r>
              <a:rPr sz="1550" spc="17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support</a:t>
            </a:r>
            <a:r>
              <a:rPr sz="1550" spc="17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(maintaining</a:t>
            </a:r>
            <a:r>
              <a:rPr sz="1550" spc="17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independence</a:t>
            </a:r>
            <a:r>
              <a:rPr sz="1550" spc="22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and</a:t>
            </a:r>
            <a:r>
              <a:rPr sz="1550" spc="155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dignity)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920"/>
              </a:spcBef>
              <a:buFont typeface="Arial"/>
              <a:buChar char="•"/>
              <a:tabLst>
                <a:tab pos="240665" algn="l"/>
              </a:tabLst>
            </a:pPr>
            <a:r>
              <a:rPr sz="1550" b="1" dirty="0">
                <a:latin typeface="Calibri"/>
                <a:cs typeface="Calibri"/>
              </a:rPr>
              <a:t>Importance</a:t>
            </a:r>
            <a:r>
              <a:rPr sz="1550" b="1" spc="120" dirty="0">
                <a:latin typeface="Calibri"/>
                <a:cs typeface="Calibri"/>
              </a:rPr>
              <a:t> </a:t>
            </a:r>
            <a:r>
              <a:rPr sz="1550" b="1" dirty="0">
                <a:latin typeface="Calibri"/>
                <a:cs typeface="Calibri"/>
              </a:rPr>
              <a:t>of</a:t>
            </a:r>
            <a:r>
              <a:rPr sz="1550" b="1" spc="105" dirty="0">
                <a:latin typeface="Calibri"/>
                <a:cs typeface="Calibri"/>
              </a:rPr>
              <a:t> </a:t>
            </a:r>
            <a:r>
              <a:rPr sz="1550" b="1" spc="-10" dirty="0">
                <a:latin typeface="Calibri"/>
                <a:cs typeface="Calibri"/>
              </a:rPr>
              <a:t>Empowerment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Encourages</a:t>
            </a:r>
            <a:r>
              <a:rPr sz="1550" spc="204" dirty="0">
                <a:latin typeface="Calibri"/>
                <a:cs typeface="Calibri"/>
              </a:rPr>
              <a:t> </a:t>
            </a:r>
            <a:r>
              <a:rPr sz="1550" spc="-10" dirty="0">
                <a:latin typeface="Calibri"/>
                <a:cs typeface="Calibri"/>
              </a:rPr>
              <a:t>independence.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919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Improves</a:t>
            </a:r>
            <a:r>
              <a:rPr sz="1550" spc="9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quality</a:t>
            </a:r>
            <a:r>
              <a:rPr sz="1550" spc="70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of</a:t>
            </a:r>
            <a:r>
              <a:rPr sz="1550" spc="160" dirty="0">
                <a:latin typeface="Calibri"/>
                <a:cs typeface="Calibri"/>
              </a:rPr>
              <a:t> </a:t>
            </a:r>
            <a:r>
              <a:rPr sz="1550" spc="-20" dirty="0">
                <a:latin typeface="Calibri"/>
                <a:cs typeface="Calibri"/>
              </a:rPr>
              <a:t>life.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844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Supports</a:t>
            </a:r>
            <a:r>
              <a:rPr sz="1550" spc="24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person-centred</a:t>
            </a:r>
            <a:r>
              <a:rPr sz="1550" spc="160" dirty="0">
                <a:latin typeface="Calibri"/>
                <a:cs typeface="Calibri"/>
              </a:rPr>
              <a:t> </a:t>
            </a:r>
            <a:r>
              <a:rPr sz="1550" spc="-20" dirty="0">
                <a:latin typeface="Calibri"/>
                <a:cs typeface="Calibri"/>
              </a:rPr>
              <a:t>care.</a:t>
            </a:r>
            <a:endParaRPr sz="155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845"/>
              </a:spcBef>
              <a:buFont typeface="Arial"/>
              <a:buChar char="•"/>
              <a:tabLst>
                <a:tab pos="240665" algn="l"/>
              </a:tabLst>
            </a:pPr>
            <a:r>
              <a:rPr sz="1550" dirty="0">
                <a:latin typeface="Calibri"/>
                <a:cs typeface="Calibri"/>
              </a:rPr>
              <a:t>Promotes</a:t>
            </a:r>
            <a:r>
              <a:rPr sz="1550" spc="21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active</a:t>
            </a:r>
            <a:r>
              <a:rPr sz="1550" spc="18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participation</a:t>
            </a:r>
            <a:r>
              <a:rPr sz="1550" spc="13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in</a:t>
            </a:r>
            <a:r>
              <a:rPr sz="1550" spc="135" dirty="0">
                <a:latin typeface="Calibri"/>
                <a:cs typeface="Calibri"/>
              </a:rPr>
              <a:t> </a:t>
            </a:r>
            <a:r>
              <a:rPr sz="1550" dirty="0">
                <a:latin typeface="Calibri"/>
                <a:cs typeface="Calibri"/>
              </a:rPr>
              <a:t>decision-</a:t>
            </a:r>
            <a:r>
              <a:rPr sz="1550" spc="-10" dirty="0">
                <a:latin typeface="Calibri"/>
                <a:cs typeface="Calibri"/>
              </a:rPr>
              <a:t>making.</a:t>
            </a:r>
            <a:endParaRPr sz="15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450975" y="2312035"/>
            <a:ext cx="3245485" cy="2074545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700" marR="5080" indent="1905" algn="ctr">
              <a:lnSpc>
                <a:spcPts val="5180"/>
              </a:lnSpc>
              <a:spcBef>
                <a:spcPts val="760"/>
              </a:spcBef>
            </a:pPr>
            <a:r>
              <a:rPr sz="4800" spc="-10" dirty="0"/>
              <a:t>Theoretical </a:t>
            </a:r>
            <a:r>
              <a:rPr sz="4800" spc="40" dirty="0"/>
              <a:t>Frameworks </a:t>
            </a:r>
            <a:r>
              <a:rPr sz="4800" dirty="0"/>
              <a:t>of</a:t>
            </a:r>
            <a:r>
              <a:rPr sz="4800" spc="-185" dirty="0"/>
              <a:t> </a:t>
            </a:r>
            <a:r>
              <a:rPr sz="4800" spc="-10" dirty="0"/>
              <a:t>Ageing</a:t>
            </a:r>
            <a:endParaRPr sz="4800"/>
          </a:p>
        </p:txBody>
      </p:sp>
      <p:grpSp>
        <p:nvGrpSpPr>
          <p:cNvPr id="3" name="object 3"/>
          <p:cNvGrpSpPr/>
          <p:nvPr/>
        </p:nvGrpSpPr>
        <p:grpSpPr>
          <a:xfrm>
            <a:off x="552450" y="371475"/>
            <a:ext cx="5000625" cy="5495925"/>
            <a:chOff x="552450" y="371475"/>
            <a:chExt cx="5000625" cy="549592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23950" y="371475"/>
              <a:ext cx="171450" cy="1714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52450" y="1085850"/>
              <a:ext cx="152400" cy="1524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438775" y="5753100"/>
              <a:ext cx="114300" cy="114300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6400291" y="824483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09">
                <a:moveTo>
                  <a:pt x="34544" y="0"/>
                </a:moveTo>
                <a:lnTo>
                  <a:pt x="19685" y="0"/>
                </a:lnTo>
                <a:lnTo>
                  <a:pt x="13335" y="2666"/>
                </a:lnTo>
                <a:lnTo>
                  <a:pt x="2667" y="13207"/>
                </a:lnTo>
                <a:lnTo>
                  <a:pt x="0" y="19557"/>
                </a:lnTo>
                <a:lnTo>
                  <a:pt x="0" y="27050"/>
                </a:lnTo>
                <a:lnTo>
                  <a:pt x="0" y="34543"/>
                </a:lnTo>
                <a:lnTo>
                  <a:pt x="2667" y="41020"/>
                </a:lnTo>
                <a:lnTo>
                  <a:pt x="13335" y="51562"/>
                </a:lnTo>
                <a:lnTo>
                  <a:pt x="19685" y="54228"/>
                </a:lnTo>
                <a:lnTo>
                  <a:pt x="34544" y="54228"/>
                </a:lnTo>
                <a:lnTo>
                  <a:pt x="41021" y="51562"/>
                </a:lnTo>
                <a:lnTo>
                  <a:pt x="51562" y="41020"/>
                </a:lnTo>
                <a:lnTo>
                  <a:pt x="54229" y="34543"/>
                </a:lnTo>
                <a:lnTo>
                  <a:pt x="54229" y="19557"/>
                </a:lnTo>
                <a:lnTo>
                  <a:pt x="51562" y="13207"/>
                </a:lnTo>
                <a:lnTo>
                  <a:pt x="46355" y="7874"/>
                </a:lnTo>
                <a:lnTo>
                  <a:pt x="41021" y="2666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618985" y="779526"/>
            <a:ext cx="1347470" cy="187706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6400291" y="1186433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09">
                <a:moveTo>
                  <a:pt x="34544" y="0"/>
                </a:moveTo>
                <a:lnTo>
                  <a:pt x="19685" y="0"/>
                </a:lnTo>
                <a:lnTo>
                  <a:pt x="13335" y="2666"/>
                </a:lnTo>
                <a:lnTo>
                  <a:pt x="2667" y="13207"/>
                </a:lnTo>
                <a:lnTo>
                  <a:pt x="0" y="19557"/>
                </a:lnTo>
                <a:lnTo>
                  <a:pt x="0" y="27050"/>
                </a:lnTo>
                <a:lnTo>
                  <a:pt x="0" y="34543"/>
                </a:lnTo>
                <a:lnTo>
                  <a:pt x="2667" y="41020"/>
                </a:lnTo>
                <a:lnTo>
                  <a:pt x="13335" y="51562"/>
                </a:lnTo>
                <a:lnTo>
                  <a:pt x="19685" y="54228"/>
                </a:lnTo>
                <a:lnTo>
                  <a:pt x="34544" y="54228"/>
                </a:lnTo>
                <a:lnTo>
                  <a:pt x="41021" y="51562"/>
                </a:lnTo>
                <a:lnTo>
                  <a:pt x="51562" y="41020"/>
                </a:lnTo>
                <a:lnTo>
                  <a:pt x="54229" y="34543"/>
                </a:lnTo>
                <a:lnTo>
                  <a:pt x="54229" y="19557"/>
                </a:lnTo>
                <a:lnTo>
                  <a:pt x="51562" y="13207"/>
                </a:lnTo>
                <a:lnTo>
                  <a:pt x="46355" y="7874"/>
                </a:lnTo>
                <a:lnTo>
                  <a:pt x="41021" y="2666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627876" y="1140586"/>
            <a:ext cx="3875785" cy="188722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627114" y="1379727"/>
            <a:ext cx="2410586" cy="187706"/>
          </a:xfrm>
          <a:prstGeom prst="rect">
            <a:avLst/>
          </a:prstGeom>
        </p:spPr>
      </p:pic>
      <p:sp>
        <p:nvSpPr>
          <p:cNvPr id="12" name="object 12"/>
          <p:cNvSpPr/>
          <p:nvPr/>
        </p:nvSpPr>
        <p:spPr>
          <a:xfrm>
            <a:off x="6400291" y="1786508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66"/>
                </a:lnTo>
                <a:lnTo>
                  <a:pt x="2667" y="13207"/>
                </a:lnTo>
                <a:lnTo>
                  <a:pt x="0" y="19557"/>
                </a:lnTo>
                <a:lnTo>
                  <a:pt x="0" y="27050"/>
                </a:lnTo>
                <a:lnTo>
                  <a:pt x="0" y="34543"/>
                </a:lnTo>
                <a:lnTo>
                  <a:pt x="2667" y="41020"/>
                </a:lnTo>
                <a:lnTo>
                  <a:pt x="13335" y="51562"/>
                </a:lnTo>
                <a:lnTo>
                  <a:pt x="19685" y="54228"/>
                </a:lnTo>
                <a:lnTo>
                  <a:pt x="34544" y="54228"/>
                </a:lnTo>
                <a:lnTo>
                  <a:pt x="41021" y="51562"/>
                </a:lnTo>
                <a:lnTo>
                  <a:pt x="51562" y="41020"/>
                </a:lnTo>
                <a:lnTo>
                  <a:pt x="54229" y="34543"/>
                </a:lnTo>
                <a:lnTo>
                  <a:pt x="54229" y="19557"/>
                </a:lnTo>
                <a:lnTo>
                  <a:pt x="51562" y="13207"/>
                </a:lnTo>
                <a:lnTo>
                  <a:pt x="46355" y="7874"/>
                </a:lnTo>
                <a:lnTo>
                  <a:pt x="41021" y="2666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635622" y="1748408"/>
            <a:ext cx="4268978" cy="180975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6400291" y="2138933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66"/>
                </a:lnTo>
                <a:lnTo>
                  <a:pt x="2667" y="13207"/>
                </a:lnTo>
                <a:lnTo>
                  <a:pt x="0" y="19557"/>
                </a:lnTo>
                <a:lnTo>
                  <a:pt x="0" y="27050"/>
                </a:lnTo>
                <a:lnTo>
                  <a:pt x="0" y="34543"/>
                </a:lnTo>
                <a:lnTo>
                  <a:pt x="2667" y="41020"/>
                </a:lnTo>
                <a:lnTo>
                  <a:pt x="13335" y="51562"/>
                </a:lnTo>
                <a:lnTo>
                  <a:pt x="19685" y="54228"/>
                </a:lnTo>
                <a:lnTo>
                  <a:pt x="34544" y="54228"/>
                </a:lnTo>
                <a:lnTo>
                  <a:pt x="41021" y="51562"/>
                </a:lnTo>
                <a:lnTo>
                  <a:pt x="51562" y="41020"/>
                </a:lnTo>
                <a:lnTo>
                  <a:pt x="54229" y="34543"/>
                </a:lnTo>
                <a:lnTo>
                  <a:pt x="54229" y="19557"/>
                </a:lnTo>
                <a:lnTo>
                  <a:pt x="51562" y="13207"/>
                </a:lnTo>
                <a:lnTo>
                  <a:pt x="46355" y="7874"/>
                </a:lnTo>
                <a:lnTo>
                  <a:pt x="41021" y="2666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632320" y="2093976"/>
            <a:ext cx="2038984" cy="187833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6400291" y="2500883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66"/>
                </a:lnTo>
                <a:lnTo>
                  <a:pt x="2667" y="13207"/>
                </a:lnTo>
                <a:lnTo>
                  <a:pt x="0" y="19557"/>
                </a:lnTo>
                <a:lnTo>
                  <a:pt x="0" y="27050"/>
                </a:lnTo>
                <a:lnTo>
                  <a:pt x="0" y="34543"/>
                </a:lnTo>
                <a:lnTo>
                  <a:pt x="2667" y="41020"/>
                </a:lnTo>
                <a:lnTo>
                  <a:pt x="13335" y="51562"/>
                </a:lnTo>
                <a:lnTo>
                  <a:pt x="19685" y="54228"/>
                </a:lnTo>
                <a:lnTo>
                  <a:pt x="34544" y="54228"/>
                </a:lnTo>
                <a:lnTo>
                  <a:pt x="41021" y="51562"/>
                </a:lnTo>
                <a:lnTo>
                  <a:pt x="51562" y="41020"/>
                </a:lnTo>
                <a:lnTo>
                  <a:pt x="54229" y="34543"/>
                </a:lnTo>
                <a:lnTo>
                  <a:pt x="54229" y="19557"/>
                </a:lnTo>
                <a:lnTo>
                  <a:pt x="51562" y="13207"/>
                </a:lnTo>
                <a:lnTo>
                  <a:pt x="46355" y="7874"/>
                </a:lnTo>
                <a:lnTo>
                  <a:pt x="41021" y="2666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626097" y="2694177"/>
            <a:ext cx="1001902" cy="150749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625081" y="2455036"/>
            <a:ext cx="4323210" cy="188722"/>
          </a:xfrm>
          <a:prstGeom prst="rect">
            <a:avLst/>
          </a:prstGeom>
        </p:spPr>
      </p:pic>
      <p:sp>
        <p:nvSpPr>
          <p:cNvPr id="19" name="object 19"/>
          <p:cNvSpPr/>
          <p:nvPr/>
        </p:nvSpPr>
        <p:spPr>
          <a:xfrm>
            <a:off x="6400291" y="3100958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66"/>
                </a:lnTo>
                <a:lnTo>
                  <a:pt x="2667" y="13207"/>
                </a:lnTo>
                <a:lnTo>
                  <a:pt x="0" y="19557"/>
                </a:lnTo>
                <a:lnTo>
                  <a:pt x="0" y="27050"/>
                </a:lnTo>
                <a:lnTo>
                  <a:pt x="0" y="34543"/>
                </a:lnTo>
                <a:lnTo>
                  <a:pt x="2667" y="41020"/>
                </a:lnTo>
                <a:lnTo>
                  <a:pt x="13335" y="51562"/>
                </a:lnTo>
                <a:lnTo>
                  <a:pt x="19685" y="54228"/>
                </a:lnTo>
                <a:lnTo>
                  <a:pt x="34544" y="54228"/>
                </a:lnTo>
                <a:lnTo>
                  <a:pt x="41021" y="51562"/>
                </a:lnTo>
                <a:lnTo>
                  <a:pt x="51562" y="41020"/>
                </a:lnTo>
                <a:lnTo>
                  <a:pt x="54229" y="34543"/>
                </a:lnTo>
                <a:lnTo>
                  <a:pt x="54229" y="19557"/>
                </a:lnTo>
                <a:lnTo>
                  <a:pt x="51562" y="13207"/>
                </a:lnTo>
                <a:lnTo>
                  <a:pt x="46355" y="7874"/>
                </a:lnTo>
                <a:lnTo>
                  <a:pt x="41021" y="2666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0" name="object 20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627876" y="3055111"/>
            <a:ext cx="3600450" cy="188722"/>
          </a:xfrm>
          <a:prstGeom prst="rect">
            <a:avLst/>
          </a:prstGeom>
        </p:spPr>
      </p:pic>
      <p:sp>
        <p:nvSpPr>
          <p:cNvPr id="21" name="object 21"/>
          <p:cNvSpPr/>
          <p:nvPr/>
        </p:nvSpPr>
        <p:spPr>
          <a:xfrm>
            <a:off x="6400291" y="3453384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66"/>
                </a:lnTo>
                <a:lnTo>
                  <a:pt x="2667" y="13207"/>
                </a:lnTo>
                <a:lnTo>
                  <a:pt x="0" y="19557"/>
                </a:lnTo>
                <a:lnTo>
                  <a:pt x="0" y="27050"/>
                </a:lnTo>
                <a:lnTo>
                  <a:pt x="0" y="34543"/>
                </a:lnTo>
                <a:lnTo>
                  <a:pt x="2667" y="41020"/>
                </a:lnTo>
                <a:lnTo>
                  <a:pt x="13335" y="51562"/>
                </a:lnTo>
                <a:lnTo>
                  <a:pt x="19685" y="54228"/>
                </a:lnTo>
                <a:lnTo>
                  <a:pt x="34544" y="54228"/>
                </a:lnTo>
                <a:lnTo>
                  <a:pt x="41021" y="51562"/>
                </a:lnTo>
                <a:lnTo>
                  <a:pt x="51562" y="41020"/>
                </a:lnTo>
                <a:lnTo>
                  <a:pt x="54229" y="34543"/>
                </a:lnTo>
                <a:lnTo>
                  <a:pt x="54229" y="19557"/>
                </a:lnTo>
                <a:lnTo>
                  <a:pt x="51562" y="13207"/>
                </a:lnTo>
                <a:lnTo>
                  <a:pt x="46355" y="7874"/>
                </a:lnTo>
                <a:lnTo>
                  <a:pt x="41021" y="2666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2" name="object 22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625717" y="3408426"/>
            <a:ext cx="1597913" cy="187706"/>
          </a:xfrm>
          <a:prstGeom prst="rect">
            <a:avLst/>
          </a:prstGeom>
        </p:spPr>
      </p:pic>
      <p:sp>
        <p:nvSpPr>
          <p:cNvPr id="23" name="object 23"/>
          <p:cNvSpPr/>
          <p:nvPr/>
        </p:nvSpPr>
        <p:spPr>
          <a:xfrm>
            <a:off x="6400291" y="3815334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67"/>
                </a:lnTo>
                <a:lnTo>
                  <a:pt x="2667" y="13208"/>
                </a:lnTo>
                <a:lnTo>
                  <a:pt x="0" y="19558"/>
                </a:lnTo>
                <a:lnTo>
                  <a:pt x="0" y="27051"/>
                </a:lnTo>
                <a:lnTo>
                  <a:pt x="0" y="34544"/>
                </a:lnTo>
                <a:lnTo>
                  <a:pt x="2667" y="41021"/>
                </a:lnTo>
                <a:lnTo>
                  <a:pt x="13335" y="51562"/>
                </a:lnTo>
                <a:lnTo>
                  <a:pt x="19685" y="54229"/>
                </a:lnTo>
                <a:lnTo>
                  <a:pt x="34544" y="54229"/>
                </a:lnTo>
                <a:lnTo>
                  <a:pt x="41021" y="51562"/>
                </a:lnTo>
                <a:lnTo>
                  <a:pt x="51562" y="41021"/>
                </a:lnTo>
                <a:lnTo>
                  <a:pt x="54229" y="34544"/>
                </a:lnTo>
                <a:lnTo>
                  <a:pt x="54229" y="19558"/>
                </a:lnTo>
                <a:lnTo>
                  <a:pt x="51562" y="13208"/>
                </a:lnTo>
                <a:lnTo>
                  <a:pt x="46355" y="7874"/>
                </a:lnTo>
                <a:lnTo>
                  <a:pt x="41021" y="2667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4" name="object 24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6635622" y="3770503"/>
            <a:ext cx="3528556" cy="187452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6633464" y="4007611"/>
            <a:ext cx="1823212" cy="188721"/>
          </a:xfrm>
          <a:prstGeom prst="rect">
            <a:avLst/>
          </a:prstGeom>
        </p:spPr>
      </p:pic>
      <p:sp>
        <p:nvSpPr>
          <p:cNvPr id="26" name="object 26"/>
          <p:cNvSpPr/>
          <p:nvPr/>
        </p:nvSpPr>
        <p:spPr>
          <a:xfrm>
            <a:off x="6400291" y="4405884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67"/>
                </a:lnTo>
                <a:lnTo>
                  <a:pt x="2667" y="13208"/>
                </a:lnTo>
                <a:lnTo>
                  <a:pt x="0" y="19558"/>
                </a:lnTo>
                <a:lnTo>
                  <a:pt x="0" y="27051"/>
                </a:lnTo>
                <a:lnTo>
                  <a:pt x="0" y="34544"/>
                </a:lnTo>
                <a:lnTo>
                  <a:pt x="2667" y="41021"/>
                </a:lnTo>
                <a:lnTo>
                  <a:pt x="13335" y="51562"/>
                </a:lnTo>
                <a:lnTo>
                  <a:pt x="19685" y="54229"/>
                </a:lnTo>
                <a:lnTo>
                  <a:pt x="34544" y="54229"/>
                </a:lnTo>
                <a:lnTo>
                  <a:pt x="41021" y="51562"/>
                </a:lnTo>
                <a:lnTo>
                  <a:pt x="51562" y="41021"/>
                </a:lnTo>
                <a:lnTo>
                  <a:pt x="54229" y="34544"/>
                </a:lnTo>
                <a:lnTo>
                  <a:pt x="54229" y="19558"/>
                </a:lnTo>
                <a:lnTo>
                  <a:pt x="51562" y="13208"/>
                </a:lnTo>
                <a:lnTo>
                  <a:pt x="46355" y="7874"/>
                </a:lnTo>
                <a:lnTo>
                  <a:pt x="41021" y="2667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7" name="object 27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6625081" y="4361053"/>
            <a:ext cx="3193669" cy="187706"/>
          </a:xfrm>
          <a:prstGeom prst="rect">
            <a:avLst/>
          </a:prstGeom>
        </p:spPr>
      </p:pic>
      <p:sp>
        <p:nvSpPr>
          <p:cNvPr id="28" name="object 28"/>
          <p:cNvSpPr/>
          <p:nvPr/>
        </p:nvSpPr>
        <p:spPr>
          <a:xfrm>
            <a:off x="6400291" y="4767834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67"/>
                </a:lnTo>
                <a:lnTo>
                  <a:pt x="2667" y="13208"/>
                </a:lnTo>
                <a:lnTo>
                  <a:pt x="0" y="19558"/>
                </a:lnTo>
                <a:lnTo>
                  <a:pt x="0" y="27051"/>
                </a:lnTo>
                <a:lnTo>
                  <a:pt x="0" y="34544"/>
                </a:lnTo>
                <a:lnTo>
                  <a:pt x="2667" y="41021"/>
                </a:lnTo>
                <a:lnTo>
                  <a:pt x="13335" y="51562"/>
                </a:lnTo>
                <a:lnTo>
                  <a:pt x="19685" y="54229"/>
                </a:lnTo>
                <a:lnTo>
                  <a:pt x="34544" y="54229"/>
                </a:lnTo>
                <a:lnTo>
                  <a:pt x="41021" y="51562"/>
                </a:lnTo>
                <a:lnTo>
                  <a:pt x="51562" y="41021"/>
                </a:lnTo>
                <a:lnTo>
                  <a:pt x="54229" y="34544"/>
                </a:lnTo>
                <a:lnTo>
                  <a:pt x="54229" y="19558"/>
                </a:lnTo>
                <a:lnTo>
                  <a:pt x="51562" y="13208"/>
                </a:lnTo>
                <a:lnTo>
                  <a:pt x="46355" y="7874"/>
                </a:lnTo>
                <a:lnTo>
                  <a:pt x="41021" y="2667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9" name="object 29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632320" y="4722876"/>
            <a:ext cx="1572513" cy="151256"/>
          </a:xfrm>
          <a:prstGeom prst="rect">
            <a:avLst/>
          </a:prstGeom>
        </p:spPr>
      </p:pic>
      <p:sp>
        <p:nvSpPr>
          <p:cNvPr id="30" name="object 30"/>
          <p:cNvSpPr/>
          <p:nvPr/>
        </p:nvSpPr>
        <p:spPr>
          <a:xfrm>
            <a:off x="6400291" y="5129784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67"/>
                </a:lnTo>
                <a:lnTo>
                  <a:pt x="2667" y="13208"/>
                </a:lnTo>
                <a:lnTo>
                  <a:pt x="0" y="19558"/>
                </a:lnTo>
                <a:lnTo>
                  <a:pt x="0" y="27051"/>
                </a:lnTo>
                <a:lnTo>
                  <a:pt x="0" y="34544"/>
                </a:lnTo>
                <a:lnTo>
                  <a:pt x="2667" y="41021"/>
                </a:lnTo>
                <a:lnTo>
                  <a:pt x="13335" y="51562"/>
                </a:lnTo>
                <a:lnTo>
                  <a:pt x="19685" y="54229"/>
                </a:lnTo>
                <a:lnTo>
                  <a:pt x="34544" y="54229"/>
                </a:lnTo>
                <a:lnTo>
                  <a:pt x="41021" y="51562"/>
                </a:lnTo>
                <a:lnTo>
                  <a:pt x="51562" y="41021"/>
                </a:lnTo>
                <a:lnTo>
                  <a:pt x="54229" y="34544"/>
                </a:lnTo>
                <a:lnTo>
                  <a:pt x="54229" y="19558"/>
                </a:lnTo>
                <a:lnTo>
                  <a:pt x="51562" y="13208"/>
                </a:lnTo>
                <a:lnTo>
                  <a:pt x="46355" y="7874"/>
                </a:lnTo>
                <a:lnTo>
                  <a:pt x="41021" y="2667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1" name="object 31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6618985" y="5083936"/>
            <a:ext cx="4047998" cy="188722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6627241" y="5329809"/>
            <a:ext cx="1076959" cy="180975"/>
          </a:xfrm>
          <a:prstGeom prst="rect">
            <a:avLst/>
          </a:prstGeom>
        </p:spPr>
      </p:pic>
      <p:sp>
        <p:nvSpPr>
          <p:cNvPr id="33" name="object 33"/>
          <p:cNvSpPr/>
          <p:nvPr/>
        </p:nvSpPr>
        <p:spPr>
          <a:xfrm>
            <a:off x="6400291" y="5720346"/>
            <a:ext cx="54610" cy="54610"/>
          </a:xfrm>
          <a:custGeom>
            <a:avLst/>
            <a:gdLst/>
            <a:ahLst/>
            <a:cxnLst/>
            <a:rect l="l" t="t" r="r" b="b"/>
            <a:pathLst>
              <a:path w="54610" h="54610">
                <a:moveTo>
                  <a:pt x="34544" y="0"/>
                </a:moveTo>
                <a:lnTo>
                  <a:pt x="19685" y="0"/>
                </a:lnTo>
                <a:lnTo>
                  <a:pt x="13335" y="2641"/>
                </a:lnTo>
                <a:lnTo>
                  <a:pt x="2667" y="13195"/>
                </a:lnTo>
                <a:lnTo>
                  <a:pt x="0" y="19570"/>
                </a:lnTo>
                <a:lnTo>
                  <a:pt x="0" y="27063"/>
                </a:lnTo>
                <a:lnTo>
                  <a:pt x="0" y="34544"/>
                </a:lnTo>
                <a:lnTo>
                  <a:pt x="2667" y="40944"/>
                </a:lnTo>
                <a:lnTo>
                  <a:pt x="13335" y="51574"/>
                </a:lnTo>
                <a:lnTo>
                  <a:pt x="19685" y="54229"/>
                </a:lnTo>
                <a:lnTo>
                  <a:pt x="34544" y="54229"/>
                </a:lnTo>
                <a:lnTo>
                  <a:pt x="41021" y="51574"/>
                </a:lnTo>
                <a:lnTo>
                  <a:pt x="51562" y="40944"/>
                </a:lnTo>
                <a:lnTo>
                  <a:pt x="54229" y="34544"/>
                </a:lnTo>
                <a:lnTo>
                  <a:pt x="54229" y="19570"/>
                </a:lnTo>
                <a:lnTo>
                  <a:pt x="51562" y="13195"/>
                </a:lnTo>
                <a:lnTo>
                  <a:pt x="41021" y="2641"/>
                </a:lnTo>
                <a:lnTo>
                  <a:pt x="34544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4" name="object 34"/>
          <p:cNvGrpSpPr/>
          <p:nvPr/>
        </p:nvGrpSpPr>
        <p:grpSpPr>
          <a:xfrm>
            <a:off x="6627272" y="5675274"/>
            <a:ext cx="3364865" cy="187960"/>
            <a:chOff x="6627272" y="5675274"/>
            <a:chExt cx="3364865" cy="187960"/>
          </a:xfrm>
        </p:grpSpPr>
        <p:pic>
          <p:nvPicPr>
            <p:cNvPr id="35" name="object 35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627272" y="5675719"/>
              <a:ext cx="1146397" cy="187363"/>
            </a:xfrm>
            <a:prstGeom prst="rect">
              <a:avLst/>
            </a:prstGeom>
          </p:spPr>
        </p:pic>
        <p:sp>
          <p:nvSpPr>
            <p:cNvPr id="36" name="object 36"/>
            <p:cNvSpPr/>
            <p:nvPr/>
          </p:nvSpPr>
          <p:spPr>
            <a:xfrm>
              <a:off x="7795768" y="5675274"/>
              <a:ext cx="2196465" cy="151130"/>
            </a:xfrm>
            <a:custGeom>
              <a:avLst/>
              <a:gdLst/>
              <a:ahLst/>
              <a:cxnLst/>
              <a:rect l="l" t="t" r="r" b="b"/>
              <a:pathLst>
                <a:path w="2196465" h="151129">
                  <a:moveTo>
                    <a:pt x="52324" y="93560"/>
                  </a:moveTo>
                  <a:lnTo>
                    <a:pt x="52197" y="92417"/>
                  </a:lnTo>
                  <a:lnTo>
                    <a:pt x="51943" y="91490"/>
                  </a:lnTo>
                  <a:lnTo>
                    <a:pt x="51816" y="90563"/>
                  </a:lnTo>
                  <a:lnTo>
                    <a:pt x="49149" y="87642"/>
                  </a:lnTo>
                  <a:lnTo>
                    <a:pt x="2540" y="87642"/>
                  </a:lnTo>
                  <a:lnTo>
                    <a:pt x="1524" y="88176"/>
                  </a:lnTo>
                  <a:lnTo>
                    <a:pt x="254" y="90322"/>
                  </a:lnTo>
                  <a:lnTo>
                    <a:pt x="0" y="92202"/>
                  </a:lnTo>
                  <a:lnTo>
                    <a:pt x="0" y="97624"/>
                  </a:lnTo>
                  <a:lnTo>
                    <a:pt x="254" y="99529"/>
                  </a:lnTo>
                  <a:lnTo>
                    <a:pt x="1524" y="101752"/>
                  </a:lnTo>
                  <a:lnTo>
                    <a:pt x="2540" y="102298"/>
                  </a:lnTo>
                  <a:lnTo>
                    <a:pt x="49784" y="102298"/>
                  </a:lnTo>
                  <a:lnTo>
                    <a:pt x="50673" y="101765"/>
                  </a:lnTo>
                  <a:lnTo>
                    <a:pt x="51943" y="99618"/>
                  </a:lnTo>
                  <a:lnTo>
                    <a:pt x="52324" y="97701"/>
                  </a:lnTo>
                  <a:lnTo>
                    <a:pt x="52324" y="94919"/>
                  </a:lnTo>
                  <a:lnTo>
                    <a:pt x="52324" y="93560"/>
                  </a:lnTo>
                  <a:close/>
                </a:path>
                <a:path w="2196465" h="151129">
                  <a:moveTo>
                    <a:pt x="144640" y="135674"/>
                  </a:moveTo>
                  <a:lnTo>
                    <a:pt x="142494" y="123482"/>
                  </a:lnTo>
                  <a:lnTo>
                    <a:pt x="141097" y="123482"/>
                  </a:lnTo>
                  <a:lnTo>
                    <a:pt x="139712" y="124193"/>
                  </a:lnTo>
                  <a:lnTo>
                    <a:pt x="136779" y="126593"/>
                  </a:lnTo>
                  <a:lnTo>
                    <a:pt x="134874" y="127990"/>
                  </a:lnTo>
                  <a:lnTo>
                    <a:pt x="118110" y="135674"/>
                  </a:lnTo>
                  <a:lnTo>
                    <a:pt x="109728" y="135674"/>
                  </a:lnTo>
                  <a:lnTo>
                    <a:pt x="106476" y="135026"/>
                  </a:lnTo>
                  <a:lnTo>
                    <a:pt x="106159" y="135026"/>
                  </a:lnTo>
                  <a:lnTo>
                    <a:pt x="87249" y="104546"/>
                  </a:lnTo>
                  <a:lnTo>
                    <a:pt x="87249" y="98336"/>
                  </a:lnTo>
                  <a:lnTo>
                    <a:pt x="105156" y="60147"/>
                  </a:lnTo>
                  <a:lnTo>
                    <a:pt x="117729" y="60147"/>
                  </a:lnTo>
                  <a:lnTo>
                    <a:pt x="138874" y="70942"/>
                  </a:lnTo>
                  <a:lnTo>
                    <a:pt x="139954" y="71488"/>
                  </a:lnTo>
                  <a:lnTo>
                    <a:pt x="141986" y="71488"/>
                  </a:lnTo>
                  <a:lnTo>
                    <a:pt x="142748" y="70942"/>
                  </a:lnTo>
                  <a:lnTo>
                    <a:pt x="144018" y="68732"/>
                  </a:lnTo>
                  <a:lnTo>
                    <a:pt x="144297" y="67246"/>
                  </a:lnTo>
                  <a:lnTo>
                    <a:pt x="144272" y="60147"/>
                  </a:lnTo>
                  <a:lnTo>
                    <a:pt x="144272" y="59944"/>
                  </a:lnTo>
                  <a:lnTo>
                    <a:pt x="144018" y="59169"/>
                  </a:lnTo>
                  <a:lnTo>
                    <a:pt x="143891" y="58496"/>
                  </a:lnTo>
                  <a:lnTo>
                    <a:pt x="143383" y="57226"/>
                  </a:lnTo>
                  <a:lnTo>
                    <a:pt x="143002" y="56730"/>
                  </a:lnTo>
                  <a:lnTo>
                    <a:pt x="142748" y="56235"/>
                  </a:lnTo>
                  <a:lnTo>
                    <a:pt x="141351" y="54698"/>
                  </a:lnTo>
                  <a:lnTo>
                    <a:pt x="116840" y="45288"/>
                  </a:lnTo>
                  <a:lnTo>
                    <a:pt x="107442" y="45288"/>
                  </a:lnTo>
                  <a:lnTo>
                    <a:pt x="81915" y="58115"/>
                  </a:lnTo>
                  <a:lnTo>
                    <a:pt x="77851" y="62471"/>
                  </a:lnTo>
                  <a:lnTo>
                    <a:pt x="74676" y="68046"/>
                  </a:lnTo>
                  <a:lnTo>
                    <a:pt x="72390" y="74866"/>
                  </a:lnTo>
                  <a:lnTo>
                    <a:pt x="69977" y="81673"/>
                  </a:lnTo>
                  <a:lnTo>
                    <a:pt x="68859" y="89585"/>
                  </a:lnTo>
                  <a:lnTo>
                    <a:pt x="68834" y="107645"/>
                  </a:lnTo>
                  <a:lnTo>
                    <a:pt x="69850" y="115011"/>
                  </a:lnTo>
                  <a:lnTo>
                    <a:pt x="98679" y="149834"/>
                  </a:lnTo>
                  <a:lnTo>
                    <a:pt x="104902" y="150964"/>
                  </a:lnTo>
                  <a:lnTo>
                    <a:pt x="115062" y="150964"/>
                  </a:lnTo>
                  <a:lnTo>
                    <a:pt x="143637" y="138620"/>
                  </a:lnTo>
                  <a:lnTo>
                    <a:pt x="143891" y="138150"/>
                  </a:lnTo>
                  <a:lnTo>
                    <a:pt x="144145" y="137617"/>
                  </a:lnTo>
                  <a:lnTo>
                    <a:pt x="144399" y="137007"/>
                  </a:lnTo>
                  <a:lnTo>
                    <a:pt x="144526" y="136410"/>
                  </a:lnTo>
                  <a:lnTo>
                    <a:pt x="144640" y="135674"/>
                  </a:lnTo>
                  <a:close/>
                </a:path>
                <a:path w="2196465" h="151129">
                  <a:moveTo>
                    <a:pt x="252984" y="84467"/>
                  </a:moveTo>
                  <a:lnTo>
                    <a:pt x="252323" y="79438"/>
                  </a:lnTo>
                  <a:lnTo>
                    <a:pt x="252222" y="78574"/>
                  </a:lnTo>
                  <a:lnTo>
                    <a:pt x="250571" y="73037"/>
                  </a:lnTo>
                  <a:lnTo>
                    <a:pt x="249161" y="67957"/>
                  </a:lnTo>
                  <a:lnTo>
                    <a:pt x="249047" y="67513"/>
                  </a:lnTo>
                  <a:lnTo>
                    <a:pt x="246507" y="62699"/>
                  </a:lnTo>
                  <a:lnTo>
                    <a:pt x="243395" y="58978"/>
                  </a:lnTo>
                  <a:lnTo>
                    <a:pt x="239649" y="54495"/>
                  </a:lnTo>
                  <a:lnTo>
                    <a:pt x="235458" y="51346"/>
                  </a:lnTo>
                  <a:lnTo>
                    <a:pt x="235458" y="79438"/>
                  </a:lnTo>
                  <a:lnTo>
                    <a:pt x="235407" y="81026"/>
                  </a:lnTo>
                  <a:lnTo>
                    <a:pt x="235318" y="84467"/>
                  </a:lnTo>
                  <a:lnTo>
                    <a:pt x="235204" y="88709"/>
                  </a:lnTo>
                  <a:lnTo>
                    <a:pt x="182753" y="88709"/>
                  </a:lnTo>
                  <a:lnTo>
                    <a:pt x="189992" y="67957"/>
                  </a:lnTo>
                  <a:lnTo>
                    <a:pt x="192151" y="65252"/>
                  </a:lnTo>
                  <a:lnTo>
                    <a:pt x="194945" y="63080"/>
                  </a:lnTo>
                  <a:lnTo>
                    <a:pt x="201549" y="59791"/>
                  </a:lnTo>
                  <a:lnTo>
                    <a:pt x="205359" y="58978"/>
                  </a:lnTo>
                  <a:lnTo>
                    <a:pt x="218313" y="58978"/>
                  </a:lnTo>
                  <a:lnTo>
                    <a:pt x="224790" y="61620"/>
                  </a:lnTo>
                  <a:lnTo>
                    <a:pt x="233426" y="72174"/>
                  </a:lnTo>
                  <a:lnTo>
                    <a:pt x="235458" y="79438"/>
                  </a:lnTo>
                  <a:lnTo>
                    <a:pt x="235458" y="51346"/>
                  </a:lnTo>
                  <a:lnTo>
                    <a:pt x="224688" y="46405"/>
                  </a:lnTo>
                  <a:lnTo>
                    <a:pt x="218186" y="45173"/>
                  </a:lnTo>
                  <a:lnTo>
                    <a:pt x="203581" y="45173"/>
                  </a:lnTo>
                  <a:lnTo>
                    <a:pt x="169799" y="69659"/>
                  </a:lnTo>
                  <a:lnTo>
                    <a:pt x="164465" y="90284"/>
                  </a:lnTo>
                  <a:lnTo>
                    <a:pt x="164465" y="107251"/>
                  </a:lnTo>
                  <a:lnTo>
                    <a:pt x="180848" y="142163"/>
                  </a:lnTo>
                  <a:lnTo>
                    <a:pt x="197967" y="149948"/>
                  </a:lnTo>
                  <a:lnTo>
                    <a:pt x="198297" y="149948"/>
                  </a:lnTo>
                  <a:lnTo>
                    <a:pt x="204724" y="150964"/>
                  </a:lnTo>
                  <a:lnTo>
                    <a:pt x="217170" y="150964"/>
                  </a:lnTo>
                  <a:lnTo>
                    <a:pt x="221488" y="150634"/>
                  </a:lnTo>
                  <a:lnTo>
                    <a:pt x="248539" y="140436"/>
                  </a:lnTo>
                  <a:lnTo>
                    <a:pt x="248666" y="139903"/>
                  </a:lnTo>
                  <a:lnTo>
                    <a:pt x="248793" y="138620"/>
                  </a:lnTo>
                  <a:lnTo>
                    <a:pt x="248920" y="137934"/>
                  </a:lnTo>
                  <a:lnTo>
                    <a:pt x="248920" y="136639"/>
                  </a:lnTo>
                  <a:lnTo>
                    <a:pt x="247015" y="129489"/>
                  </a:lnTo>
                  <a:lnTo>
                    <a:pt x="244792" y="129489"/>
                  </a:lnTo>
                  <a:lnTo>
                    <a:pt x="243967" y="129730"/>
                  </a:lnTo>
                  <a:lnTo>
                    <a:pt x="242189" y="130479"/>
                  </a:lnTo>
                  <a:lnTo>
                    <a:pt x="240538" y="131229"/>
                  </a:lnTo>
                  <a:lnTo>
                    <a:pt x="238379" y="132067"/>
                  </a:lnTo>
                  <a:lnTo>
                    <a:pt x="218821" y="136639"/>
                  </a:lnTo>
                  <a:lnTo>
                    <a:pt x="208407" y="136639"/>
                  </a:lnTo>
                  <a:lnTo>
                    <a:pt x="184404" y="116103"/>
                  </a:lnTo>
                  <a:lnTo>
                    <a:pt x="183261" y="111823"/>
                  </a:lnTo>
                  <a:lnTo>
                    <a:pt x="182778" y="107251"/>
                  </a:lnTo>
                  <a:lnTo>
                    <a:pt x="182753" y="101650"/>
                  </a:lnTo>
                  <a:lnTo>
                    <a:pt x="247904" y="101650"/>
                  </a:lnTo>
                  <a:lnTo>
                    <a:pt x="249555" y="101066"/>
                  </a:lnTo>
                  <a:lnTo>
                    <a:pt x="252349" y="98717"/>
                  </a:lnTo>
                  <a:lnTo>
                    <a:pt x="252984" y="96735"/>
                  </a:lnTo>
                  <a:lnTo>
                    <a:pt x="252984" y="88709"/>
                  </a:lnTo>
                  <a:lnTo>
                    <a:pt x="252984" y="84467"/>
                  </a:lnTo>
                  <a:close/>
                </a:path>
                <a:path w="2196465" h="151129">
                  <a:moveTo>
                    <a:pt x="358394" y="147320"/>
                  </a:moveTo>
                  <a:lnTo>
                    <a:pt x="358368" y="78981"/>
                  </a:lnTo>
                  <a:lnTo>
                    <a:pt x="358013" y="74828"/>
                  </a:lnTo>
                  <a:lnTo>
                    <a:pt x="356857" y="70383"/>
                  </a:lnTo>
                  <a:lnTo>
                    <a:pt x="355701" y="65532"/>
                  </a:lnTo>
                  <a:lnTo>
                    <a:pt x="355600" y="65049"/>
                  </a:lnTo>
                  <a:lnTo>
                    <a:pt x="353695" y="60794"/>
                  </a:lnTo>
                  <a:lnTo>
                    <a:pt x="353441" y="60477"/>
                  </a:lnTo>
                  <a:lnTo>
                    <a:pt x="350901" y="57162"/>
                  </a:lnTo>
                  <a:lnTo>
                    <a:pt x="330454" y="45173"/>
                  </a:lnTo>
                  <a:lnTo>
                    <a:pt x="318643" y="45173"/>
                  </a:lnTo>
                  <a:lnTo>
                    <a:pt x="291592" y="62725"/>
                  </a:lnTo>
                  <a:lnTo>
                    <a:pt x="291465" y="48933"/>
                  </a:lnTo>
                  <a:lnTo>
                    <a:pt x="290957" y="48158"/>
                  </a:lnTo>
                  <a:lnTo>
                    <a:pt x="290576" y="47802"/>
                  </a:lnTo>
                  <a:lnTo>
                    <a:pt x="289941" y="47472"/>
                  </a:lnTo>
                  <a:lnTo>
                    <a:pt x="289433" y="47155"/>
                  </a:lnTo>
                  <a:lnTo>
                    <a:pt x="288544" y="46939"/>
                  </a:lnTo>
                  <a:lnTo>
                    <a:pt x="278765" y="46939"/>
                  </a:lnTo>
                  <a:lnTo>
                    <a:pt x="277876" y="47155"/>
                  </a:lnTo>
                  <a:lnTo>
                    <a:pt x="276606" y="47802"/>
                  </a:lnTo>
                  <a:lnTo>
                    <a:pt x="276225" y="48158"/>
                  </a:lnTo>
                  <a:lnTo>
                    <a:pt x="275717" y="48933"/>
                  </a:lnTo>
                  <a:lnTo>
                    <a:pt x="275717" y="147320"/>
                  </a:lnTo>
                  <a:lnTo>
                    <a:pt x="281305" y="149504"/>
                  </a:lnTo>
                  <a:lnTo>
                    <a:pt x="287655" y="149504"/>
                  </a:lnTo>
                  <a:lnTo>
                    <a:pt x="293243" y="78981"/>
                  </a:lnTo>
                  <a:lnTo>
                    <a:pt x="298196" y="72923"/>
                  </a:lnTo>
                  <a:lnTo>
                    <a:pt x="302768" y="68313"/>
                  </a:lnTo>
                  <a:lnTo>
                    <a:pt x="310680" y="62725"/>
                  </a:lnTo>
                  <a:lnTo>
                    <a:pt x="311658" y="62039"/>
                  </a:lnTo>
                  <a:lnTo>
                    <a:pt x="315976" y="60477"/>
                  </a:lnTo>
                  <a:lnTo>
                    <a:pt x="323850" y="60477"/>
                  </a:lnTo>
                  <a:lnTo>
                    <a:pt x="326898" y="61112"/>
                  </a:lnTo>
                  <a:lnTo>
                    <a:pt x="329438" y="62395"/>
                  </a:lnTo>
                  <a:lnTo>
                    <a:pt x="332105" y="63677"/>
                  </a:lnTo>
                  <a:lnTo>
                    <a:pt x="340868" y="84404"/>
                  </a:lnTo>
                  <a:lnTo>
                    <a:pt x="340868" y="146837"/>
                  </a:lnTo>
                  <a:lnTo>
                    <a:pt x="340995" y="147320"/>
                  </a:lnTo>
                  <a:lnTo>
                    <a:pt x="341376" y="147713"/>
                  </a:lnTo>
                  <a:lnTo>
                    <a:pt x="341630" y="148094"/>
                  </a:lnTo>
                  <a:lnTo>
                    <a:pt x="342011" y="148437"/>
                  </a:lnTo>
                  <a:lnTo>
                    <a:pt x="342646" y="148729"/>
                  </a:lnTo>
                  <a:lnTo>
                    <a:pt x="343408" y="149009"/>
                  </a:lnTo>
                  <a:lnTo>
                    <a:pt x="344297" y="149225"/>
                  </a:lnTo>
                  <a:lnTo>
                    <a:pt x="346583" y="149504"/>
                  </a:lnTo>
                  <a:lnTo>
                    <a:pt x="352933" y="149504"/>
                  </a:lnTo>
                  <a:lnTo>
                    <a:pt x="355219" y="149225"/>
                  </a:lnTo>
                  <a:lnTo>
                    <a:pt x="356108" y="149009"/>
                  </a:lnTo>
                  <a:lnTo>
                    <a:pt x="357378" y="148437"/>
                  </a:lnTo>
                  <a:lnTo>
                    <a:pt x="357886" y="148094"/>
                  </a:lnTo>
                  <a:lnTo>
                    <a:pt x="358394" y="147320"/>
                  </a:lnTo>
                  <a:close/>
                </a:path>
                <a:path w="2196465" h="151129">
                  <a:moveTo>
                    <a:pt x="440055" y="57162"/>
                  </a:moveTo>
                  <a:lnTo>
                    <a:pt x="439928" y="52095"/>
                  </a:lnTo>
                  <a:lnTo>
                    <a:pt x="439801" y="51168"/>
                  </a:lnTo>
                  <a:lnTo>
                    <a:pt x="439674" y="50241"/>
                  </a:lnTo>
                  <a:lnTo>
                    <a:pt x="439420" y="49479"/>
                  </a:lnTo>
                  <a:lnTo>
                    <a:pt x="439039" y="48869"/>
                  </a:lnTo>
                  <a:lnTo>
                    <a:pt x="438785" y="48260"/>
                  </a:lnTo>
                  <a:lnTo>
                    <a:pt x="438404" y="47828"/>
                  </a:lnTo>
                  <a:lnTo>
                    <a:pt x="438023" y="47586"/>
                  </a:lnTo>
                  <a:lnTo>
                    <a:pt x="437515" y="47332"/>
                  </a:lnTo>
                  <a:lnTo>
                    <a:pt x="437007" y="47205"/>
                  </a:lnTo>
                  <a:lnTo>
                    <a:pt x="411734" y="47205"/>
                  </a:lnTo>
                  <a:lnTo>
                    <a:pt x="411607" y="23355"/>
                  </a:lnTo>
                  <a:lnTo>
                    <a:pt x="406146" y="20967"/>
                  </a:lnTo>
                  <a:lnTo>
                    <a:pt x="399796" y="20967"/>
                  </a:lnTo>
                  <a:lnTo>
                    <a:pt x="394081" y="47205"/>
                  </a:lnTo>
                  <a:lnTo>
                    <a:pt x="380111" y="47205"/>
                  </a:lnTo>
                  <a:lnTo>
                    <a:pt x="379603" y="47332"/>
                  </a:lnTo>
                  <a:lnTo>
                    <a:pt x="379222" y="47586"/>
                  </a:lnTo>
                  <a:lnTo>
                    <a:pt x="378714" y="47828"/>
                  </a:lnTo>
                  <a:lnTo>
                    <a:pt x="377063" y="57162"/>
                  </a:lnTo>
                  <a:lnTo>
                    <a:pt x="377444" y="59016"/>
                  </a:lnTo>
                  <a:lnTo>
                    <a:pt x="378714" y="61290"/>
                  </a:lnTo>
                  <a:lnTo>
                    <a:pt x="379603" y="61861"/>
                  </a:lnTo>
                  <a:lnTo>
                    <a:pt x="394081" y="61861"/>
                  </a:lnTo>
                  <a:lnTo>
                    <a:pt x="394081" y="123698"/>
                  </a:lnTo>
                  <a:lnTo>
                    <a:pt x="413308" y="150215"/>
                  </a:lnTo>
                  <a:lnTo>
                    <a:pt x="413727" y="150215"/>
                  </a:lnTo>
                  <a:lnTo>
                    <a:pt x="417195" y="150761"/>
                  </a:lnTo>
                  <a:lnTo>
                    <a:pt x="424726" y="150761"/>
                  </a:lnTo>
                  <a:lnTo>
                    <a:pt x="428752" y="150215"/>
                  </a:lnTo>
                  <a:lnTo>
                    <a:pt x="430403" y="149948"/>
                  </a:lnTo>
                  <a:lnTo>
                    <a:pt x="431800" y="149631"/>
                  </a:lnTo>
                  <a:lnTo>
                    <a:pt x="433324" y="149313"/>
                  </a:lnTo>
                  <a:lnTo>
                    <a:pt x="434594" y="148907"/>
                  </a:lnTo>
                  <a:lnTo>
                    <a:pt x="436880" y="147904"/>
                  </a:lnTo>
                  <a:lnTo>
                    <a:pt x="437616" y="147459"/>
                  </a:lnTo>
                  <a:lnTo>
                    <a:pt x="438277" y="146799"/>
                  </a:lnTo>
                  <a:lnTo>
                    <a:pt x="438912" y="146227"/>
                  </a:lnTo>
                  <a:lnTo>
                    <a:pt x="439229" y="145465"/>
                  </a:lnTo>
                  <a:lnTo>
                    <a:pt x="439801" y="142913"/>
                  </a:lnTo>
                  <a:lnTo>
                    <a:pt x="439750" y="135674"/>
                  </a:lnTo>
                  <a:lnTo>
                    <a:pt x="439674" y="135140"/>
                  </a:lnTo>
                  <a:lnTo>
                    <a:pt x="439559" y="134531"/>
                  </a:lnTo>
                  <a:lnTo>
                    <a:pt x="439305" y="133985"/>
                  </a:lnTo>
                  <a:lnTo>
                    <a:pt x="439254" y="133819"/>
                  </a:lnTo>
                  <a:lnTo>
                    <a:pt x="439166" y="133464"/>
                  </a:lnTo>
                  <a:lnTo>
                    <a:pt x="438912" y="133121"/>
                  </a:lnTo>
                  <a:lnTo>
                    <a:pt x="438531" y="132943"/>
                  </a:lnTo>
                  <a:lnTo>
                    <a:pt x="438264" y="132765"/>
                  </a:lnTo>
                  <a:lnTo>
                    <a:pt x="433819" y="132943"/>
                  </a:lnTo>
                  <a:lnTo>
                    <a:pt x="436130" y="132943"/>
                  </a:lnTo>
                  <a:lnTo>
                    <a:pt x="434086" y="133819"/>
                  </a:lnTo>
                  <a:lnTo>
                    <a:pt x="432054" y="134531"/>
                  </a:lnTo>
                  <a:lnTo>
                    <a:pt x="430911" y="134874"/>
                  </a:lnTo>
                  <a:lnTo>
                    <a:pt x="428371" y="135509"/>
                  </a:lnTo>
                  <a:lnTo>
                    <a:pt x="426847" y="135674"/>
                  </a:lnTo>
                  <a:lnTo>
                    <a:pt x="420116" y="135674"/>
                  </a:lnTo>
                  <a:lnTo>
                    <a:pt x="416687" y="133985"/>
                  </a:lnTo>
                  <a:lnTo>
                    <a:pt x="414655" y="130594"/>
                  </a:lnTo>
                  <a:lnTo>
                    <a:pt x="412750" y="127203"/>
                  </a:lnTo>
                  <a:lnTo>
                    <a:pt x="411734" y="122199"/>
                  </a:lnTo>
                  <a:lnTo>
                    <a:pt x="411734" y="61861"/>
                  </a:lnTo>
                  <a:lnTo>
                    <a:pt x="437515" y="61861"/>
                  </a:lnTo>
                  <a:lnTo>
                    <a:pt x="438404" y="61290"/>
                  </a:lnTo>
                  <a:lnTo>
                    <a:pt x="439674" y="59016"/>
                  </a:lnTo>
                  <a:lnTo>
                    <a:pt x="440055" y="57162"/>
                  </a:lnTo>
                  <a:close/>
                </a:path>
                <a:path w="2196465" h="151129">
                  <a:moveTo>
                    <a:pt x="512610" y="61861"/>
                  </a:moveTo>
                  <a:lnTo>
                    <a:pt x="512584" y="50253"/>
                  </a:lnTo>
                  <a:lnTo>
                    <a:pt x="512445" y="49707"/>
                  </a:lnTo>
                  <a:lnTo>
                    <a:pt x="512152" y="48933"/>
                  </a:lnTo>
                  <a:lnTo>
                    <a:pt x="512064" y="48653"/>
                  </a:lnTo>
                  <a:lnTo>
                    <a:pt x="509295" y="46939"/>
                  </a:lnTo>
                  <a:lnTo>
                    <a:pt x="508127" y="46532"/>
                  </a:lnTo>
                  <a:lnTo>
                    <a:pt x="506984" y="46215"/>
                  </a:lnTo>
                  <a:lnTo>
                    <a:pt x="504444" y="45643"/>
                  </a:lnTo>
                  <a:lnTo>
                    <a:pt x="503174" y="45440"/>
                  </a:lnTo>
                  <a:lnTo>
                    <a:pt x="494792" y="45440"/>
                  </a:lnTo>
                  <a:lnTo>
                    <a:pt x="472567" y="64008"/>
                  </a:lnTo>
                  <a:lnTo>
                    <a:pt x="472440" y="48933"/>
                  </a:lnTo>
                  <a:lnTo>
                    <a:pt x="472020" y="48310"/>
                  </a:lnTo>
                  <a:lnTo>
                    <a:pt x="471932" y="48158"/>
                  </a:lnTo>
                  <a:lnTo>
                    <a:pt x="471551" y="47802"/>
                  </a:lnTo>
                  <a:lnTo>
                    <a:pt x="470916" y="47472"/>
                  </a:lnTo>
                  <a:lnTo>
                    <a:pt x="470547" y="47244"/>
                  </a:lnTo>
                  <a:lnTo>
                    <a:pt x="470763" y="47244"/>
                  </a:lnTo>
                  <a:lnTo>
                    <a:pt x="469519" y="46939"/>
                  </a:lnTo>
                  <a:lnTo>
                    <a:pt x="459740" y="46939"/>
                  </a:lnTo>
                  <a:lnTo>
                    <a:pt x="458482" y="47244"/>
                  </a:lnTo>
                  <a:lnTo>
                    <a:pt x="458673" y="47244"/>
                  </a:lnTo>
                  <a:lnTo>
                    <a:pt x="457581" y="47802"/>
                  </a:lnTo>
                  <a:lnTo>
                    <a:pt x="457200" y="48158"/>
                  </a:lnTo>
                  <a:lnTo>
                    <a:pt x="456692" y="48933"/>
                  </a:lnTo>
                  <a:lnTo>
                    <a:pt x="456692" y="147320"/>
                  </a:lnTo>
                  <a:lnTo>
                    <a:pt x="462280" y="149504"/>
                  </a:lnTo>
                  <a:lnTo>
                    <a:pt x="468630" y="149504"/>
                  </a:lnTo>
                  <a:lnTo>
                    <a:pt x="474218" y="82931"/>
                  </a:lnTo>
                  <a:lnTo>
                    <a:pt x="476758" y="79019"/>
                  </a:lnTo>
                  <a:lnTo>
                    <a:pt x="492506" y="62928"/>
                  </a:lnTo>
                  <a:lnTo>
                    <a:pt x="494157" y="62217"/>
                  </a:lnTo>
                  <a:lnTo>
                    <a:pt x="495935" y="61861"/>
                  </a:lnTo>
                  <a:lnTo>
                    <a:pt x="499237" y="61861"/>
                  </a:lnTo>
                  <a:lnTo>
                    <a:pt x="508889" y="64490"/>
                  </a:lnTo>
                  <a:lnTo>
                    <a:pt x="509651" y="64643"/>
                  </a:lnTo>
                  <a:lnTo>
                    <a:pt x="510794" y="64643"/>
                  </a:lnTo>
                  <a:lnTo>
                    <a:pt x="511175" y="64490"/>
                  </a:lnTo>
                  <a:lnTo>
                    <a:pt x="511556" y="64160"/>
                  </a:lnTo>
                  <a:lnTo>
                    <a:pt x="511962" y="63652"/>
                  </a:lnTo>
                  <a:lnTo>
                    <a:pt x="512064" y="63525"/>
                  </a:lnTo>
                  <a:lnTo>
                    <a:pt x="512191" y="63385"/>
                  </a:lnTo>
                  <a:lnTo>
                    <a:pt x="512279" y="62928"/>
                  </a:lnTo>
                  <a:lnTo>
                    <a:pt x="512394" y="62572"/>
                  </a:lnTo>
                  <a:lnTo>
                    <a:pt x="512546" y="62217"/>
                  </a:lnTo>
                  <a:lnTo>
                    <a:pt x="512610" y="61861"/>
                  </a:lnTo>
                  <a:close/>
                </a:path>
                <a:path w="2196465" h="151129">
                  <a:moveTo>
                    <a:pt x="614934" y="84467"/>
                  </a:moveTo>
                  <a:lnTo>
                    <a:pt x="614273" y="79438"/>
                  </a:lnTo>
                  <a:lnTo>
                    <a:pt x="614172" y="78574"/>
                  </a:lnTo>
                  <a:lnTo>
                    <a:pt x="612521" y="73037"/>
                  </a:lnTo>
                  <a:lnTo>
                    <a:pt x="611111" y="67957"/>
                  </a:lnTo>
                  <a:lnTo>
                    <a:pt x="610997" y="67513"/>
                  </a:lnTo>
                  <a:lnTo>
                    <a:pt x="608457" y="62699"/>
                  </a:lnTo>
                  <a:lnTo>
                    <a:pt x="605345" y="58978"/>
                  </a:lnTo>
                  <a:lnTo>
                    <a:pt x="601599" y="54495"/>
                  </a:lnTo>
                  <a:lnTo>
                    <a:pt x="597408" y="51346"/>
                  </a:lnTo>
                  <a:lnTo>
                    <a:pt x="597408" y="79438"/>
                  </a:lnTo>
                  <a:lnTo>
                    <a:pt x="597357" y="81026"/>
                  </a:lnTo>
                  <a:lnTo>
                    <a:pt x="597268" y="84467"/>
                  </a:lnTo>
                  <a:lnTo>
                    <a:pt x="597154" y="88709"/>
                  </a:lnTo>
                  <a:lnTo>
                    <a:pt x="544703" y="88709"/>
                  </a:lnTo>
                  <a:lnTo>
                    <a:pt x="551942" y="67957"/>
                  </a:lnTo>
                  <a:lnTo>
                    <a:pt x="554101" y="65252"/>
                  </a:lnTo>
                  <a:lnTo>
                    <a:pt x="556895" y="63080"/>
                  </a:lnTo>
                  <a:lnTo>
                    <a:pt x="563499" y="59791"/>
                  </a:lnTo>
                  <a:lnTo>
                    <a:pt x="567309" y="58978"/>
                  </a:lnTo>
                  <a:lnTo>
                    <a:pt x="580263" y="58978"/>
                  </a:lnTo>
                  <a:lnTo>
                    <a:pt x="586740" y="61620"/>
                  </a:lnTo>
                  <a:lnTo>
                    <a:pt x="595376" y="72174"/>
                  </a:lnTo>
                  <a:lnTo>
                    <a:pt x="597408" y="79438"/>
                  </a:lnTo>
                  <a:lnTo>
                    <a:pt x="597408" y="51346"/>
                  </a:lnTo>
                  <a:lnTo>
                    <a:pt x="586638" y="46405"/>
                  </a:lnTo>
                  <a:lnTo>
                    <a:pt x="580136" y="45173"/>
                  </a:lnTo>
                  <a:lnTo>
                    <a:pt x="565531" y="45173"/>
                  </a:lnTo>
                  <a:lnTo>
                    <a:pt x="531749" y="69659"/>
                  </a:lnTo>
                  <a:lnTo>
                    <a:pt x="526415" y="90284"/>
                  </a:lnTo>
                  <a:lnTo>
                    <a:pt x="526415" y="107251"/>
                  </a:lnTo>
                  <a:lnTo>
                    <a:pt x="542798" y="142163"/>
                  </a:lnTo>
                  <a:lnTo>
                    <a:pt x="559917" y="149948"/>
                  </a:lnTo>
                  <a:lnTo>
                    <a:pt x="560247" y="149948"/>
                  </a:lnTo>
                  <a:lnTo>
                    <a:pt x="566674" y="150964"/>
                  </a:lnTo>
                  <a:lnTo>
                    <a:pt x="579120" y="150964"/>
                  </a:lnTo>
                  <a:lnTo>
                    <a:pt x="583438" y="150634"/>
                  </a:lnTo>
                  <a:lnTo>
                    <a:pt x="610489" y="140436"/>
                  </a:lnTo>
                  <a:lnTo>
                    <a:pt x="610616" y="139903"/>
                  </a:lnTo>
                  <a:lnTo>
                    <a:pt x="610743" y="138620"/>
                  </a:lnTo>
                  <a:lnTo>
                    <a:pt x="610870" y="137934"/>
                  </a:lnTo>
                  <a:lnTo>
                    <a:pt x="610870" y="136639"/>
                  </a:lnTo>
                  <a:lnTo>
                    <a:pt x="608965" y="129489"/>
                  </a:lnTo>
                  <a:lnTo>
                    <a:pt x="606742" y="129489"/>
                  </a:lnTo>
                  <a:lnTo>
                    <a:pt x="605917" y="129730"/>
                  </a:lnTo>
                  <a:lnTo>
                    <a:pt x="604139" y="130479"/>
                  </a:lnTo>
                  <a:lnTo>
                    <a:pt x="602488" y="131229"/>
                  </a:lnTo>
                  <a:lnTo>
                    <a:pt x="600329" y="132067"/>
                  </a:lnTo>
                  <a:lnTo>
                    <a:pt x="580771" y="136639"/>
                  </a:lnTo>
                  <a:lnTo>
                    <a:pt x="570357" y="136639"/>
                  </a:lnTo>
                  <a:lnTo>
                    <a:pt x="546354" y="116103"/>
                  </a:lnTo>
                  <a:lnTo>
                    <a:pt x="545211" y="111823"/>
                  </a:lnTo>
                  <a:lnTo>
                    <a:pt x="544728" y="107251"/>
                  </a:lnTo>
                  <a:lnTo>
                    <a:pt x="544703" y="101650"/>
                  </a:lnTo>
                  <a:lnTo>
                    <a:pt x="609854" y="101650"/>
                  </a:lnTo>
                  <a:lnTo>
                    <a:pt x="611505" y="101066"/>
                  </a:lnTo>
                  <a:lnTo>
                    <a:pt x="614299" y="98717"/>
                  </a:lnTo>
                  <a:lnTo>
                    <a:pt x="614934" y="96735"/>
                  </a:lnTo>
                  <a:lnTo>
                    <a:pt x="614934" y="88709"/>
                  </a:lnTo>
                  <a:lnTo>
                    <a:pt x="614934" y="84467"/>
                  </a:lnTo>
                  <a:close/>
                </a:path>
                <a:path w="2196465" h="151129">
                  <a:moveTo>
                    <a:pt x="720077" y="133540"/>
                  </a:moveTo>
                  <a:lnTo>
                    <a:pt x="720013" y="60363"/>
                  </a:lnTo>
                  <a:lnTo>
                    <a:pt x="720001" y="59829"/>
                  </a:lnTo>
                  <a:lnTo>
                    <a:pt x="719963" y="2794"/>
                  </a:lnTo>
                  <a:lnTo>
                    <a:pt x="714375" y="444"/>
                  </a:lnTo>
                  <a:lnTo>
                    <a:pt x="707898" y="444"/>
                  </a:lnTo>
                  <a:lnTo>
                    <a:pt x="702335" y="45173"/>
                  </a:lnTo>
                  <a:lnTo>
                    <a:pt x="702310" y="54876"/>
                  </a:lnTo>
                  <a:lnTo>
                    <a:pt x="702310" y="78549"/>
                  </a:lnTo>
                  <a:lnTo>
                    <a:pt x="702310" y="117055"/>
                  </a:lnTo>
                  <a:lnTo>
                    <a:pt x="699516" y="120561"/>
                  </a:lnTo>
                  <a:lnTo>
                    <a:pt x="676148" y="135890"/>
                  </a:lnTo>
                  <a:lnTo>
                    <a:pt x="669163" y="135890"/>
                  </a:lnTo>
                  <a:lnTo>
                    <a:pt x="665683" y="134924"/>
                  </a:lnTo>
                  <a:lnTo>
                    <a:pt x="665403" y="134924"/>
                  </a:lnTo>
                  <a:lnTo>
                    <a:pt x="649732" y="102222"/>
                  </a:lnTo>
                  <a:lnTo>
                    <a:pt x="649732" y="92811"/>
                  </a:lnTo>
                  <a:lnTo>
                    <a:pt x="650240" y="88315"/>
                  </a:lnTo>
                  <a:lnTo>
                    <a:pt x="652018" y="79476"/>
                  </a:lnTo>
                  <a:lnTo>
                    <a:pt x="653415" y="75526"/>
                  </a:lnTo>
                  <a:lnTo>
                    <a:pt x="655447" y="72021"/>
                  </a:lnTo>
                  <a:lnTo>
                    <a:pt x="657352" y="68529"/>
                  </a:lnTo>
                  <a:lnTo>
                    <a:pt x="659892" y="65709"/>
                  </a:lnTo>
                  <a:lnTo>
                    <a:pt x="666242" y="61429"/>
                  </a:lnTo>
                  <a:lnTo>
                    <a:pt x="670052" y="60363"/>
                  </a:lnTo>
                  <a:lnTo>
                    <a:pt x="679323" y="60363"/>
                  </a:lnTo>
                  <a:lnTo>
                    <a:pt x="684022" y="61912"/>
                  </a:lnTo>
                  <a:lnTo>
                    <a:pt x="692912" y="68122"/>
                  </a:lnTo>
                  <a:lnTo>
                    <a:pt x="697484" y="72631"/>
                  </a:lnTo>
                  <a:lnTo>
                    <a:pt x="702310" y="78549"/>
                  </a:lnTo>
                  <a:lnTo>
                    <a:pt x="702310" y="54876"/>
                  </a:lnTo>
                  <a:lnTo>
                    <a:pt x="702297" y="59728"/>
                  </a:lnTo>
                  <a:lnTo>
                    <a:pt x="697738" y="54952"/>
                  </a:lnTo>
                  <a:lnTo>
                    <a:pt x="693166" y="51333"/>
                  </a:lnTo>
                  <a:lnTo>
                    <a:pt x="683831" y="46443"/>
                  </a:lnTo>
                  <a:lnTo>
                    <a:pt x="678688" y="45173"/>
                  </a:lnTo>
                  <a:lnTo>
                    <a:pt x="666242" y="45173"/>
                  </a:lnTo>
                  <a:lnTo>
                    <a:pt x="660273" y="46443"/>
                  </a:lnTo>
                  <a:lnTo>
                    <a:pt x="649859" y="51511"/>
                  </a:lnTo>
                  <a:lnTo>
                    <a:pt x="645541" y="55130"/>
                  </a:lnTo>
                  <a:lnTo>
                    <a:pt x="642112" y="59829"/>
                  </a:lnTo>
                  <a:lnTo>
                    <a:pt x="638556" y="64541"/>
                  </a:lnTo>
                  <a:lnTo>
                    <a:pt x="635889" y="70231"/>
                  </a:lnTo>
                  <a:lnTo>
                    <a:pt x="632333" y="83566"/>
                  </a:lnTo>
                  <a:lnTo>
                    <a:pt x="631444" y="91033"/>
                  </a:lnTo>
                  <a:lnTo>
                    <a:pt x="631520" y="106972"/>
                  </a:lnTo>
                  <a:lnTo>
                    <a:pt x="632206" y="112941"/>
                  </a:lnTo>
                  <a:lnTo>
                    <a:pt x="635000" y="125564"/>
                  </a:lnTo>
                  <a:lnTo>
                    <a:pt x="637286" y="131051"/>
                  </a:lnTo>
                  <a:lnTo>
                    <a:pt x="640346" y="135572"/>
                  </a:lnTo>
                  <a:lnTo>
                    <a:pt x="643509" y="140398"/>
                  </a:lnTo>
                  <a:lnTo>
                    <a:pt x="647573" y="144106"/>
                  </a:lnTo>
                  <a:lnTo>
                    <a:pt x="652526" y="146850"/>
                  </a:lnTo>
                  <a:lnTo>
                    <a:pt x="657606" y="149593"/>
                  </a:lnTo>
                  <a:lnTo>
                    <a:pt x="663575" y="150964"/>
                  </a:lnTo>
                  <a:lnTo>
                    <a:pt x="677164" y="150964"/>
                  </a:lnTo>
                  <a:lnTo>
                    <a:pt x="682536" y="149593"/>
                  </a:lnTo>
                  <a:lnTo>
                    <a:pt x="682853" y="149593"/>
                  </a:lnTo>
                  <a:lnTo>
                    <a:pt x="694055" y="143306"/>
                  </a:lnTo>
                  <a:lnTo>
                    <a:pt x="699262" y="139026"/>
                  </a:lnTo>
                  <a:lnTo>
                    <a:pt x="702157" y="135890"/>
                  </a:lnTo>
                  <a:lnTo>
                    <a:pt x="704342" y="133540"/>
                  </a:lnTo>
                  <a:lnTo>
                    <a:pt x="710311" y="149593"/>
                  </a:lnTo>
                  <a:lnTo>
                    <a:pt x="714362" y="149593"/>
                  </a:lnTo>
                  <a:lnTo>
                    <a:pt x="719963" y="147332"/>
                  </a:lnTo>
                  <a:lnTo>
                    <a:pt x="720077" y="133540"/>
                  </a:lnTo>
                  <a:close/>
                </a:path>
                <a:path w="2196465" h="151129">
                  <a:moveTo>
                    <a:pt x="871982" y="102400"/>
                  </a:moveTo>
                  <a:lnTo>
                    <a:pt x="871943" y="75196"/>
                  </a:lnTo>
                  <a:lnTo>
                    <a:pt x="871347" y="70205"/>
                  </a:lnTo>
                  <a:lnTo>
                    <a:pt x="869950" y="65735"/>
                  </a:lnTo>
                  <a:lnTo>
                    <a:pt x="868680" y="61226"/>
                  </a:lnTo>
                  <a:lnTo>
                    <a:pt x="867689" y="59512"/>
                  </a:lnTo>
                  <a:lnTo>
                    <a:pt x="866521" y="57454"/>
                  </a:lnTo>
                  <a:lnTo>
                    <a:pt x="860425" y="51396"/>
                  </a:lnTo>
                  <a:lnTo>
                    <a:pt x="856615" y="49098"/>
                  </a:lnTo>
                  <a:lnTo>
                    <a:pt x="851662" y="47536"/>
                  </a:lnTo>
                  <a:lnTo>
                    <a:pt x="846836" y="45961"/>
                  </a:lnTo>
                  <a:lnTo>
                    <a:pt x="840994" y="45173"/>
                  </a:lnTo>
                  <a:lnTo>
                    <a:pt x="830326" y="45173"/>
                  </a:lnTo>
                  <a:lnTo>
                    <a:pt x="797814" y="59512"/>
                  </a:lnTo>
                  <a:lnTo>
                    <a:pt x="797941" y="65557"/>
                  </a:lnTo>
                  <a:lnTo>
                    <a:pt x="800735" y="69494"/>
                  </a:lnTo>
                  <a:lnTo>
                    <a:pt x="802030" y="69494"/>
                  </a:lnTo>
                  <a:lnTo>
                    <a:pt x="803402" y="68948"/>
                  </a:lnTo>
                  <a:lnTo>
                    <a:pt x="805180" y="67906"/>
                  </a:lnTo>
                  <a:lnTo>
                    <a:pt x="806831" y="66878"/>
                  </a:lnTo>
                  <a:lnTo>
                    <a:pt x="808990" y="65735"/>
                  </a:lnTo>
                  <a:lnTo>
                    <a:pt x="811657" y="64490"/>
                  </a:lnTo>
                  <a:lnTo>
                    <a:pt x="813955" y="63347"/>
                  </a:lnTo>
                  <a:lnTo>
                    <a:pt x="817245" y="62090"/>
                  </a:lnTo>
                  <a:lnTo>
                    <a:pt x="820801" y="61061"/>
                  </a:lnTo>
                  <a:lnTo>
                    <a:pt x="824230" y="60032"/>
                  </a:lnTo>
                  <a:lnTo>
                    <a:pt x="828167" y="59512"/>
                  </a:lnTo>
                  <a:lnTo>
                    <a:pt x="836549" y="59512"/>
                  </a:lnTo>
                  <a:lnTo>
                    <a:pt x="840244" y="60032"/>
                  </a:lnTo>
                  <a:lnTo>
                    <a:pt x="840079" y="60032"/>
                  </a:lnTo>
                  <a:lnTo>
                    <a:pt x="845566" y="61912"/>
                  </a:lnTo>
                  <a:lnTo>
                    <a:pt x="847725" y="63347"/>
                  </a:lnTo>
                  <a:lnTo>
                    <a:pt x="851052" y="66878"/>
                  </a:lnTo>
                  <a:lnTo>
                    <a:pt x="851306" y="67183"/>
                  </a:lnTo>
                  <a:lnTo>
                    <a:pt x="852449" y="69316"/>
                  </a:lnTo>
                  <a:lnTo>
                    <a:pt x="852551" y="69494"/>
                  </a:lnTo>
                  <a:lnTo>
                    <a:pt x="854075" y="75196"/>
                  </a:lnTo>
                  <a:lnTo>
                    <a:pt x="854456" y="78486"/>
                  </a:lnTo>
                  <a:lnTo>
                    <a:pt x="854456" y="89674"/>
                  </a:lnTo>
                  <a:lnTo>
                    <a:pt x="854456" y="102400"/>
                  </a:lnTo>
                  <a:lnTo>
                    <a:pt x="854456" y="122834"/>
                  </a:lnTo>
                  <a:lnTo>
                    <a:pt x="850138" y="127685"/>
                  </a:lnTo>
                  <a:lnTo>
                    <a:pt x="845947" y="131292"/>
                  </a:lnTo>
                  <a:lnTo>
                    <a:pt x="838073" y="135991"/>
                  </a:lnTo>
                  <a:lnTo>
                    <a:pt x="833755" y="137172"/>
                  </a:lnTo>
                  <a:lnTo>
                    <a:pt x="823468" y="137172"/>
                  </a:lnTo>
                  <a:lnTo>
                    <a:pt x="819023" y="135686"/>
                  </a:lnTo>
                  <a:lnTo>
                    <a:pt x="812673" y="129768"/>
                  </a:lnTo>
                  <a:lnTo>
                    <a:pt x="811022" y="125793"/>
                  </a:lnTo>
                  <a:lnTo>
                    <a:pt x="811022" y="117881"/>
                  </a:lnTo>
                  <a:lnTo>
                    <a:pt x="834517" y="102400"/>
                  </a:lnTo>
                  <a:lnTo>
                    <a:pt x="854456" y="102400"/>
                  </a:lnTo>
                  <a:lnTo>
                    <a:pt x="854456" y="89674"/>
                  </a:lnTo>
                  <a:lnTo>
                    <a:pt x="833755" y="89674"/>
                  </a:lnTo>
                  <a:lnTo>
                    <a:pt x="827024" y="90335"/>
                  </a:lnTo>
                  <a:lnTo>
                    <a:pt x="794131" y="111531"/>
                  </a:lnTo>
                  <a:lnTo>
                    <a:pt x="792988" y="116243"/>
                  </a:lnTo>
                  <a:lnTo>
                    <a:pt x="792988" y="126301"/>
                  </a:lnTo>
                  <a:lnTo>
                    <a:pt x="821309" y="150964"/>
                  </a:lnTo>
                  <a:lnTo>
                    <a:pt x="832104" y="150964"/>
                  </a:lnTo>
                  <a:lnTo>
                    <a:pt x="837565" y="149720"/>
                  </a:lnTo>
                  <a:lnTo>
                    <a:pt x="847979" y="144729"/>
                  </a:lnTo>
                  <a:lnTo>
                    <a:pt x="852678" y="141236"/>
                  </a:lnTo>
                  <a:lnTo>
                    <a:pt x="856462" y="137172"/>
                  </a:lnTo>
                  <a:lnTo>
                    <a:pt x="856869" y="136740"/>
                  </a:lnTo>
                  <a:lnTo>
                    <a:pt x="856869" y="147231"/>
                  </a:lnTo>
                  <a:lnTo>
                    <a:pt x="857046" y="147675"/>
                  </a:lnTo>
                  <a:lnTo>
                    <a:pt x="857123" y="147866"/>
                  </a:lnTo>
                  <a:lnTo>
                    <a:pt x="858139" y="148729"/>
                  </a:lnTo>
                  <a:lnTo>
                    <a:pt x="858901" y="149047"/>
                  </a:lnTo>
                  <a:lnTo>
                    <a:pt x="861060" y="149479"/>
                  </a:lnTo>
                  <a:lnTo>
                    <a:pt x="867791" y="149479"/>
                  </a:lnTo>
                  <a:lnTo>
                    <a:pt x="871982" y="147231"/>
                  </a:lnTo>
                  <a:lnTo>
                    <a:pt x="871982" y="136740"/>
                  </a:lnTo>
                  <a:lnTo>
                    <a:pt x="871982" y="102400"/>
                  </a:lnTo>
                  <a:close/>
                </a:path>
                <a:path w="2196465" h="151129">
                  <a:moveTo>
                    <a:pt x="987044" y="147320"/>
                  </a:moveTo>
                  <a:lnTo>
                    <a:pt x="987018" y="78981"/>
                  </a:lnTo>
                  <a:lnTo>
                    <a:pt x="986663" y="74828"/>
                  </a:lnTo>
                  <a:lnTo>
                    <a:pt x="985507" y="70383"/>
                  </a:lnTo>
                  <a:lnTo>
                    <a:pt x="984351" y="65532"/>
                  </a:lnTo>
                  <a:lnTo>
                    <a:pt x="984250" y="65049"/>
                  </a:lnTo>
                  <a:lnTo>
                    <a:pt x="982345" y="60794"/>
                  </a:lnTo>
                  <a:lnTo>
                    <a:pt x="982091" y="60477"/>
                  </a:lnTo>
                  <a:lnTo>
                    <a:pt x="979551" y="57162"/>
                  </a:lnTo>
                  <a:lnTo>
                    <a:pt x="959104" y="45173"/>
                  </a:lnTo>
                  <a:lnTo>
                    <a:pt x="947293" y="45173"/>
                  </a:lnTo>
                  <a:lnTo>
                    <a:pt x="920242" y="62725"/>
                  </a:lnTo>
                  <a:lnTo>
                    <a:pt x="920115" y="48933"/>
                  </a:lnTo>
                  <a:lnTo>
                    <a:pt x="919607" y="48158"/>
                  </a:lnTo>
                  <a:lnTo>
                    <a:pt x="919226" y="47802"/>
                  </a:lnTo>
                  <a:lnTo>
                    <a:pt x="918591" y="47472"/>
                  </a:lnTo>
                  <a:lnTo>
                    <a:pt x="918083" y="47155"/>
                  </a:lnTo>
                  <a:lnTo>
                    <a:pt x="917194" y="46939"/>
                  </a:lnTo>
                  <a:lnTo>
                    <a:pt x="907415" y="46939"/>
                  </a:lnTo>
                  <a:lnTo>
                    <a:pt x="906526" y="47155"/>
                  </a:lnTo>
                  <a:lnTo>
                    <a:pt x="905256" y="47802"/>
                  </a:lnTo>
                  <a:lnTo>
                    <a:pt x="904875" y="48158"/>
                  </a:lnTo>
                  <a:lnTo>
                    <a:pt x="904367" y="48933"/>
                  </a:lnTo>
                  <a:lnTo>
                    <a:pt x="904367" y="147320"/>
                  </a:lnTo>
                  <a:lnTo>
                    <a:pt x="909955" y="149504"/>
                  </a:lnTo>
                  <a:lnTo>
                    <a:pt x="916305" y="149504"/>
                  </a:lnTo>
                  <a:lnTo>
                    <a:pt x="921893" y="78981"/>
                  </a:lnTo>
                  <a:lnTo>
                    <a:pt x="926846" y="72923"/>
                  </a:lnTo>
                  <a:lnTo>
                    <a:pt x="931418" y="68313"/>
                  </a:lnTo>
                  <a:lnTo>
                    <a:pt x="939330" y="62725"/>
                  </a:lnTo>
                  <a:lnTo>
                    <a:pt x="940308" y="62039"/>
                  </a:lnTo>
                  <a:lnTo>
                    <a:pt x="944626" y="60477"/>
                  </a:lnTo>
                  <a:lnTo>
                    <a:pt x="952500" y="60477"/>
                  </a:lnTo>
                  <a:lnTo>
                    <a:pt x="955548" y="61112"/>
                  </a:lnTo>
                  <a:lnTo>
                    <a:pt x="958088" y="62395"/>
                  </a:lnTo>
                  <a:lnTo>
                    <a:pt x="960755" y="63677"/>
                  </a:lnTo>
                  <a:lnTo>
                    <a:pt x="969518" y="84404"/>
                  </a:lnTo>
                  <a:lnTo>
                    <a:pt x="969518" y="146837"/>
                  </a:lnTo>
                  <a:lnTo>
                    <a:pt x="969645" y="147320"/>
                  </a:lnTo>
                  <a:lnTo>
                    <a:pt x="970026" y="147713"/>
                  </a:lnTo>
                  <a:lnTo>
                    <a:pt x="970280" y="148094"/>
                  </a:lnTo>
                  <a:lnTo>
                    <a:pt x="970661" y="148437"/>
                  </a:lnTo>
                  <a:lnTo>
                    <a:pt x="971296" y="148729"/>
                  </a:lnTo>
                  <a:lnTo>
                    <a:pt x="972058" y="149009"/>
                  </a:lnTo>
                  <a:lnTo>
                    <a:pt x="972947" y="149225"/>
                  </a:lnTo>
                  <a:lnTo>
                    <a:pt x="975233" y="149504"/>
                  </a:lnTo>
                  <a:lnTo>
                    <a:pt x="981583" y="149504"/>
                  </a:lnTo>
                  <a:lnTo>
                    <a:pt x="983869" y="149225"/>
                  </a:lnTo>
                  <a:lnTo>
                    <a:pt x="984758" y="149009"/>
                  </a:lnTo>
                  <a:lnTo>
                    <a:pt x="986028" y="148437"/>
                  </a:lnTo>
                  <a:lnTo>
                    <a:pt x="986536" y="148094"/>
                  </a:lnTo>
                  <a:lnTo>
                    <a:pt x="987044" y="147320"/>
                  </a:lnTo>
                  <a:close/>
                </a:path>
                <a:path w="2196465" h="151129">
                  <a:moveTo>
                    <a:pt x="1101077" y="133540"/>
                  </a:moveTo>
                  <a:lnTo>
                    <a:pt x="1101013" y="60363"/>
                  </a:lnTo>
                  <a:lnTo>
                    <a:pt x="1101001" y="59829"/>
                  </a:lnTo>
                  <a:lnTo>
                    <a:pt x="1100963" y="2794"/>
                  </a:lnTo>
                  <a:lnTo>
                    <a:pt x="1095375" y="444"/>
                  </a:lnTo>
                  <a:lnTo>
                    <a:pt x="1088898" y="444"/>
                  </a:lnTo>
                  <a:lnTo>
                    <a:pt x="1083335" y="45173"/>
                  </a:lnTo>
                  <a:lnTo>
                    <a:pt x="1083310" y="54876"/>
                  </a:lnTo>
                  <a:lnTo>
                    <a:pt x="1083310" y="78549"/>
                  </a:lnTo>
                  <a:lnTo>
                    <a:pt x="1083310" y="117055"/>
                  </a:lnTo>
                  <a:lnTo>
                    <a:pt x="1080516" y="120561"/>
                  </a:lnTo>
                  <a:lnTo>
                    <a:pt x="1057148" y="135890"/>
                  </a:lnTo>
                  <a:lnTo>
                    <a:pt x="1050163" y="135890"/>
                  </a:lnTo>
                  <a:lnTo>
                    <a:pt x="1046683" y="134924"/>
                  </a:lnTo>
                  <a:lnTo>
                    <a:pt x="1046403" y="134924"/>
                  </a:lnTo>
                  <a:lnTo>
                    <a:pt x="1030732" y="102222"/>
                  </a:lnTo>
                  <a:lnTo>
                    <a:pt x="1030732" y="92811"/>
                  </a:lnTo>
                  <a:lnTo>
                    <a:pt x="1031240" y="88315"/>
                  </a:lnTo>
                  <a:lnTo>
                    <a:pt x="1033018" y="79476"/>
                  </a:lnTo>
                  <a:lnTo>
                    <a:pt x="1034415" y="75526"/>
                  </a:lnTo>
                  <a:lnTo>
                    <a:pt x="1036447" y="72021"/>
                  </a:lnTo>
                  <a:lnTo>
                    <a:pt x="1038352" y="68529"/>
                  </a:lnTo>
                  <a:lnTo>
                    <a:pt x="1040892" y="65709"/>
                  </a:lnTo>
                  <a:lnTo>
                    <a:pt x="1047242" y="61429"/>
                  </a:lnTo>
                  <a:lnTo>
                    <a:pt x="1051052" y="60363"/>
                  </a:lnTo>
                  <a:lnTo>
                    <a:pt x="1060323" y="60363"/>
                  </a:lnTo>
                  <a:lnTo>
                    <a:pt x="1065022" y="61912"/>
                  </a:lnTo>
                  <a:lnTo>
                    <a:pt x="1073912" y="68122"/>
                  </a:lnTo>
                  <a:lnTo>
                    <a:pt x="1078484" y="72631"/>
                  </a:lnTo>
                  <a:lnTo>
                    <a:pt x="1083310" y="78549"/>
                  </a:lnTo>
                  <a:lnTo>
                    <a:pt x="1083310" y="54876"/>
                  </a:lnTo>
                  <a:lnTo>
                    <a:pt x="1083297" y="59728"/>
                  </a:lnTo>
                  <a:lnTo>
                    <a:pt x="1078738" y="54952"/>
                  </a:lnTo>
                  <a:lnTo>
                    <a:pt x="1074166" y="51333"/>
                  </a:lnTo>
                  <a:lnTo>
                    <a:pt x="1064831" y="46443"/>
                  </a:lnTo>
                  <a:lnTo>
                    <a:pt x="1059688" y="45173"/>
                  </a:lnTo>
                  <a:lnTo>
                    <a:pt x="1047242" y="45173"/>
                  </a:lnTo>
                  <a:lnTo>
                    <a:pt x="1041273" y="46443"/>
                  </a:lnTo>
                  <a:lnTo>
                    <a:pt x="1030859" y="51511"/>
                  </a:lnTo>
                  <a:lnTo>
                    <a:pt x="1026541" y="55130"/>
                  </a:lnTo>
                  <a:lnTo>
                    <a:pt x="1023112" y="59829"/>
                  </a:lnTo>
                  <a:lnTo>
                    <a:pt x="1019556" y="64541"/>
                  </a:lnTo>
                  <a:lnTo>
                    <a:pt x="1016889" y="70231"/>
                  </a:lnTo>
                  <a:lnTo>
                    <a:pt x="1013333" y="83566"/>
                  </a:lnTo>
                  <a:lnTo>
                    <a:pt x="1012444" y="91033"/>
                  </a:lnTo>
                  <a:lnTo>
                    <a:pt x="1012520" y="106972"/>
                  </a:lnTo>
                  <a:lnTo>
                    <a:pt x="1013206" y="112941"/>
                  </a:lnTo>
                  <a:lnTo>
                    <a:pt x="1016000" y="125564"/>
                  </a:lnTo>
                  <a:lnTo>
                    <a:pt x="1018286" y="131051"/>
                  </a:lnTo>
                  <a:lnTo>
                    <a:pt x="1021346" y="135572"/>
                  </a:lnTo>
                  <a:lnTo>
                    <a:pt x="1024509" y="140398"/>
                  </a:lnTo>
                  <a:lnTo>
                    <a:pt x="1028573" y="144106"/>
                  </a:lnTo>
                  <a:lnTo>
                    <a:pt x="1033526" y="146850"/>
                  </a:lnTo>
                  <a:lnTo>
                    <a:pt x="1038606" y="149593"/>
                  </a:lnTo>
                  <a:lnTo>
                    <a:pt x="1044575" y="150964"/>
                  </a:lnTo>
                  <a:lnTo>
                    <a:pt x="1058164" y="150964"/>
                  </a:lnTo>
                  <a:lnTo>
                    <a:pt x="1063536" y="149593"/>
                  </a:lnTo>
                  <a:lnTo>
                    <a:pt x="1063853" y="149593"/>
                  </a:lnTo>
                  <a:lnTo>
                    <a:pt x="1075055" y="143306"/>
                  </a:lnTo>
                  <a:lnTo>
                    <a:pt x="1080262" y="139026"/>
                  </a:lnTo>
                  <a:lnTo>
                    <a:pt x="1083157" y="135890"/>
                  </a:lnTo>
                  <a:lnTo>
                    <a:pt x="1085342" y="133540"/>
                  </a:lnTo>
                  <a:lnTo>
                    <a:pt x="1091311" y="149593"/>
                  </a:lnTo>
                  <a:lnTo>
                    <a:pt x="1095362" y="149593"/>
                  </a:lnTo>
                  <a:lnTo>
                    <a:pt x="1100963" y="147332"/>
                  </a:lnTo>
                  <a:lnTo>
                    <a:pt x="1101077" y="133540"/>
                  </a:lnTo>
                  <a:close/>
                </a:path>
                <a:path w="2196465" h="151129">
                  <a:moveTo>
                    <a:pt x="1263269" y="147320"/>
                  </a:moveTo>
                  <a:lnTo>
                    <a:pt x="1263243" y="78981"/>
                  </a:lnTo>
                  <a:lnTo>
                    <a:pt x="1262888" y="74828"/>
                  </a:lnTo>
                  <a:lnTo>
                    <a:pt x="1261732" y="70383"/>
                  </a:lnTo>
                  <a:lnTo>
                    <a:pt x="1260576" y="65532"/>
                  </a:lnTo>
                  <a:lnTo>
                    <a:pt x="1260475" y="65049"/>
                  </a:lnTo>
                  <a:lnTo>
                    <a:pt x="1258570" y="60794"/>
                  </a:lnTo>
                  <a:lnTo>
                    <a:pt x="1258316" y="60477"/>
                  </a:lnTo>
                  <a:lnTo>
                    <a:pt x="1255776" y="57162"/>
                  </a:lnTo>
                  <a:lnTo>
                    <a:pt x="1235329" y="45173"/>
                  </a:lnTo>
                  <a:lnTo>
                    <a:pt x="1223772" y="45173"/>
                  </a:lnTo>
                  <a:lnTo>
                    <a:pt x="1218565" y="46482"/>
                  </a:lnTo>
                  <a:lnTo>
                    <a:pt x="1213485" y="49085"/>
                  </a:lnTo>
                  <a:lnTo>
                    <a:pt x="1208278" y="51689"/>
                  </a:lnTo>
                  <a:lnTo>
                    <a:pt x="1203198" y="55664"/>
                  </a:lnTo>
                  <a:lnTo>
                    <a:pt x="1198105" y="61010"/>
                  </a:lnTo>
                  <a:lnTo>
                    <a:pt x="1198079" y="45173"/>
                  </a:lnTo>
                  <a:lnTo>
                    <a:pt x="1197991" y="2286"/>
                  </a:lnTo>
                  <a:lnTo>
                    <a:pt x="1192530" y="0"/>
                  </a:lnTo>
                  <a:lnTo>
                    <a:pt x="1186180" y="0"/>
                  </a:lnTo>
                  <a:lnTo>
                    <a:pt x="1180592" y="2286"/>
                  </a:lnTo>
                  <a:lnTo>
                    <a:pt x="1180592" y="147320"/>
                  </a:lnTo>
                  <a:lnTo>
                    <a:pt x="1186180" y="149504"/>
                  </a:lnTo>
                  <a:lnTo>
                    <a:pt x="1192530" y="149504"/>
                  </a:lnTo>
                  <a:lnTo>
                    <a:pt x="1198118" y="78981"/>
                  </a:lnTo>
                  <a:lnTo>
                    <a:pt x="1203071" y="72923"/>
                  </a:lnTo>
                  <a:lnTo>
                    <a:pt x="1207643" y="68313"/>
                  </a:lnTo>
                  <a:lnTo>
                    <a:pt x="1216533" y="62039"/>
                  </a:lnTo>
                  <a:lnTo>
                    <a:pt x="1219085" y="61112"/>
                  </a:lnTo>
                  <a:lnTo>
                    <a:pt x="1220851" y="60477"/>
                  </a:lnTo>
                  <a:lnTo>
                    <a:pt x="1228725" y="60477"/>
                  </a:lnTo>
                  <a:lnTo>
                    <a:pt x="1231773" y="61112"/>
                  </a:lnTo>
                  <a:lnTo>
                    <a:pt x="1234313" y="62395"/>
                  </a:lnTo>
                  <a:lnTo>
                    <a:pt x="1236980" y="63677"/>
                  </a:lnTo>
                  <a:lnTo>
                    <a:pt x="1245743" y="84404"/>
                  </a:lnTo>
                  <a:lnTo>
                    <a:pt x="1245743" y="146837"/>
                  </a:lnTo>
                  <a:lnTo>
                    <a:pt x="1245870" y="147320"/>
                  </a:lnTo>
                  <a:lnTo>
                    <a:pt x="1246251" y="147713"/>
                  </a:lnTo>
                  <a:lnTo>
                    <a:pt x="1246505" y="148094"/>
                  </a:lnTo>
                  <a:lnTo>
                    <a:pt x="1246886" y="148437"/>
                  </a:lnTo>
                  <a:lnTo>
                    <a:pt x="1247521" y="148729"/>
                  </a:lnTo>
                  <a:lnTo>
                    <a:pt x="1248283" y="149009"/>
                  </a:lnTo>
                  <a:lnTo>
                    <a:pt x="1249172" y="149225"/>
                  </a:lnTo>
                  <a:lnTo>
                    <a:pt x="1251458" y="149504"/>
                  </a:lnTo>
                  <a:lnTo>
                    <a:pt x="1257808" y="149504"/>
                  </a:lnTo>
                  <a:lnTo>
                    <a:pt x="1260094" y="149225"/>
                  </a:lnTo>
                  <a:lnTo>
                    <a:pt x="1260983" y="149009"/>
                  </a:lnTo>
                  <a:lnTo>
                    <a:pt x="1262253" y="148437"/>
                  </a:lnTo>
                  <a:lnTo>
                    <a:pt x="1262761" y="148094"/>
                  </a:lnTo>
                  <a:lnTo>
                    <a:pt x="1263269" y="147320"/>
                  </a:lnTo>
                  <a:close/>
                </a:path>
                <a:path w="2196465" h="151129">
                  <a:moveTo>
                    <a:pt x="1384300" y="104902"/>
                  </a:moveTo>
                  <a:lnTo>
                    <a:pt x="1384185" y="88112"/>
                  </a:lnTo>
                  <a:lnTo>
                    <a:pt x="1383512" y="82613"/>
                  </a:lnTo>
                  <a:lnTo>
                    <a:pt x="1383411" y="81762"/>
                  </a:lnTo>
                  <a:lnTo>
                    <a:pt x="1381379" y="75336"/>
                  </a:lnTo>
                  <a:lnTo>
                    <a:pt x="1379474" y="68922"/>
                  </a:lnTo>
                  <a:lnTo>
                    <a:pt x="1376553" y="63474"/>
                  </a:lnTo>
                  <a:lnTo>
                    <a:pt x="1373454" y="59944"/>
                  </a:lnTo>
                  <a:lnTo>
                    <a:pt x="1368679" y="54483"/>
                  </a:lnTo>
                  <a:lnTo>
                    <a:pt x="1365897" y="52565"/>
                  </a:lnTo>
                  <a:lnTo>
                    <a:pt x="1365897" y="104902"/>
                  </a:lnTo>
                  <a:lnTo>
                    <a:pt x="1365669" y="107111"/>
                  </a:lnTo>
                  <a:lnTo>
                    <a:pt x="1365580" y="108038"/>
                  </a:lnTo>
                  <a:lnTo>
                    <a:pt x="1365504" y="108889"/>
                  </a:lnTo>
                  <a:lnTo>
                    <a:pt x="1363218" y="118160"/>
                  </a:lnTo>
                  <a:lnTo>
                    <a:pt x="1361440" y="122161"/>
                  </a:lnTo>
                  <a:lnTo>
                    <a:pt x="1358900" y="125514"/>
                  </a:lnTo>
                  <a:lnTo>
                    <a:pt x="1356487" y="128866"/>
                  </a:lnTo>
                  <a:lnTo>
                    <a:pt x="1353312" y="131470"/>
                  </a:lnTo>
                  <a:lnTo>
                    <a:pt x="1345692" y="135178"/>
                  </a:lnTo>
                  <a:lnTo>
                    <a:pt x="1341247" y="136105"/>
                  </a:lnTo>
                  <a:lnTo>
                    <a:pt x="1330325" y="136105"/>
                  </a:lnTo>
                  <a:lnTo>
                    <a:pt x="1326032" y="135178"/>
                  </a:lnTo>
                  <a:lnTo>
                    <a:pt x="1325791" y="135178"/>
                  </a:lnTo>
                  <a:lnTo>
                    <a:pt x="1307846" y="112674"/>
                  </a:lnTo>
                  <a:lnTo>
                    <a:pt x="1306830" y="108038"/>
                  </a:lnTo>
                  <a:lnTo>
                    <a:pt x="1306499" y="104902"/>
                  </a:lnTo>
                  <a:lnTo>
                    <a:pt x="1306385" y="103797"/>
                  </a:lnTo>
                  <a:lnTo>
                    <a:pt x="1306322" y="92316"/>
                  </a:lnTo>
                  <a:lnTo>
                    <a:pt x="1306728" y="89001"/>
                  </a:lnTo>
                  <a:lnTo>
                    <a:pt x="1326578" y="60960"/>
                  </a:lnTo>
                  <a:lnTo>
                    <a:pt x="1326337" y="60960"/>
                  </a:lnTo>
                  <a:lnTo>
                    <a:pt x="1331214" y="59944"/>
                  </a:lnTo>
                  <a:lnTo>
                    <a:pt x="1342136" y="59944"/>
                  </a:lnTo>
                  <a:lnTo>
                    <a:pt x="1365859" y="91135"/>
                  </a:lnTo>
                  <a:lnTo>
                    <a:pt x="1365897" y="104902"/>
                  </a:lnTo>
                  <a:lnTo>
                    <a:pt x="1365897" y="52565"/>
                  </a:lnTo>
                  <a:lnTo>
                    <a:pt x="1363726" y="51054"/>
                  </a:lnTo>
                  <a:lnTo>
                    <a:pt x="1352042" y="46355"/>
                  </a:lnTo>
                  <a:lnTo>
                    <a:pt x="1345057" y="45173"/>
                  </a:lnTo>
                  <a:lnTo>
                    <a:pt x="1328928" y="45173"/>
                  </a:lnTo>
                  <a:lnTo>
                    <a:pt x="1321816" y="46494"/>
                  </a:lnTo>
                  <a:lnTo>
                    <a:pt x="1309497" y="51777"/>
                  </a:lnTo>
                  <a:lnTo>
                    <a:pt x="1304417" y="55486"/>
                  </a:lnTo>
                  <a:lnTo>
                    <a:pt x="1300353" y="60261"/>
                  </a:lnTo>
                  <a:lnTo>
                    <a:pt x="1296162" y="65036"/>
                  </a:lnTo>
                  <a:lnTo>
                    <a:pt x="1293177" y="70586"/>
                  </a:lnTo>
                  <a:lnTo>
                    <a:pt x="1293114" y="70726"/>
                  </a:lnTo>
                  <a:lnTo>
                    <a:pt x="1289050" y="83921"/>
                  </a:lnTo>
                  <a:lnTo>
                    <a:pt x="1288034" y="91135"/>
                  </a:lnTo>
                  <a:lnTo>
                    <a:pt x="1288034" y="107111"/>
                  </a:lnTo>
                  <a:lnTo>
                    <a:pt x="1308608" y="145084"/>
                  </a:lnTo>
                  <a:lnTo>
                    <a:pt x="1327277" y="150964"/>
                  </a:lnTo>
                  <a:lnTo>
                    <a:pt x="1343279" y="150964"/>
                  </a:lnTo>
                  <a:lnTo>
                    <a:pt x="1371701" y="136105"/>
                  </a:lnTo>
                  <a:lnTo>
                    <a:pt x="1376019" y="131025"/>
                  </a:lnTo>
                  <a:lnTo>
                    <a:pt x="1379105" y="125514"/>
                  </a:lnTo>
                  <a:lnTo>
                    <a:pt x="1379220" y="125310"/>
                  </a:lnTo>
                  <a:lnTo>
                    <a:pt x="1383284" y="112128"/>
                  </a:lnTo>
                  <a:lnTo>
                    <a:pt x="1384300" y="104902"/>
                  </a:lnTo>
                  <a:close/>
                </a:path>
                <a:path w="2196465" h="151129">
                  <a:moveTo>
                    <a:pt x="1426591" y="2286"/>
                  </a:moveTo>
                  <a:lnTo>
                    <a:pt x="1421130" y="0"/>
                  </a:lnTo>
                  <a:lnTo>
                    <a:pt x="1414780" y="0"/>
                  </a:lnTo>
                  <a:lnTo>
                    <a:pt x="1409192" y="2286"/>
                  </a:lnTo>
                  <a:lnTo>
                    <a:pt x="1409192" y="147320"/>
                  </a:lnTo>
                  <a:lnTo>
                    <a:pt x="1414780" y="149504"/>
                  </a:lnTo>
                  <a:lnTo>
                    <a:pt x="1421130" y="149504"/>
                  </a:lnTo>
                  <a:lnTo>
                    <a:pt x="1426591" y="147320"/>
                  </a:lnTo>
                  <a:lnTo>
                    <a:pt x="1426591" y="2286"/>
                  </a:lnTo>
                  <a:close/>
                </a:path>
                <a:path w="2196465" h="151129">
                  <a:moveTo>
                    <a:pt x="1474216" y="49022"/>
                  </a:moveTo>
                  <a:lnTo>
                    <a:pt x="1468755" y="46748"/>
                  </a:lnTo>
                  <a:lnTo>
                    <a:pt x="1462405" y="46748"/>
                  </a:lnTo>
                  <a:lnTo>
                    <a:pt x="1456817" y="49022"/>
                  </a:lnTo>
                  <a:lnTo>
                    <a:pt x="1456817" y="147320"/>
                  </a:lnTo>
                  <a:lnTo>
                    <a:pt x="1462405" y="149504"/>
                  </a:lnTo>
                  <a:lnTo>
                    <a:pt x="1468755" y="149504"/>
                  </a:lnTo>
                  <a:lnTo>
                    <a:pt x="1474216" y="147320"/>
                  </a:lnTo>
                  <a:lnTo>
                    <a:pt x="1474216" y="49022"/>
                  </a:lnTo>
                  <a:close/>
                </a:path>
                <a:path w="2196465" h="151129">
                  <a:moveTo>
                    <a:pt x="1476375" y="13411"/>
                  </a:moveTo>
                  <a:lnTo>
                    <a:pt x="1475625" y="10731"/>
                  </a:lnTo>
                  <a:lnTo>
                    <a:pt x="1472577" y="7734"/>
                  </a:lnTo>
                  <a:lnTo>
                    <a:pt x="1469771" y="6985"/>
                  </a:lnTo>
                  <a:lnTo>
                    <a:pt x="1461389" y="6985"/>
                  </a:lnTo>
                  <a:lnTo>
                    <a:pt x="1458468" y="7734"/>
                  </a:lnTo>
                  <a:lnTo>
                    <a:pt x="1455420" y="10731"/>
                  </a:lnTo>
                  <a:lnTo>
                    <a:pt x="1454683" y="13411"/>
                  </a:lnTo>
                  <a:lnTo>
                    <a:pt x="1454658" y="21755"/>
                  </a:lnTo>
                  <a:lnTo>
                    <a:pt x="1455420" y="24511"/>
                  </a:lnTo>
                  <a:lnTo>
                    <a:pt x="1458468" y="27432"/>
                  </a:lnTo>
                  <a:lnTo>
                    <a:pt x="1461262" y="28168"/>
                  </a:lnTo>
                  <a:lnTo>
                    <a:pt x="1469644" y="28168"/>
                  </a:lnTo>
                  <a:lnTo>
                    <a:pt x="1476375" y="13411"/>
                  </a:lnTo>
                  <a:close/>
                </a:path>
                <a:path w="2196465" h="151129">
                  <a:moveTo>
                    <a:pt x="1564767" y="115925"/>
                  </a:moveTo>
                  <a:lnTo>
                    <a:pt x="1564195" y="112750"/>
                  </a:lnTo>
                  <a:lnTo>
                    <a:pt x="1564132" y="112356"/>
                  </a:lnTo>
                  <a:lnTo>
                    <a:pt x="1561338" y="106362"/>
                  </a:lnTo>
                  <a:lnTo>
                    <a:pt x="1559433" y="103797"/>
                  </a:lnTo>
                  <a:lnTo>
                    <a:pt x="1557147" y="101650"/>
                  </a:lnTo>
                  <a:lnTo>
                    <a:pt x="1554988" y="99517"/>
                  </a:lnTo>
                  <a:lnTo>
                    <a:pt x="1531366" y="88607"/>
                  </a:lnTo>
                  <a:lnTo>
                    <a:pt x="1528445" y="87464"/>
                  </a:lnTo>
                  <a:lnTo>
                    <a:pt x="1515872" y="75552"/>
                  </a:lnTo>
                  <a:lnTo>
                    <a:pt x="1515872" y="70777"/>
                  </a:lnTo>
                  <a:lnTo>
                    <a:pt x="1516253" y="68922"/>
                  </a:lnTo>
                  <a:lnTo>
                    <a:pt x="1517396" y="66344"/>
                  </a:lnTo>
                  <a:lnTo>
                    <a:pt x="1517497" y="66128"/>
                  </a:lnTo>
                  <a:lnTo>
                    <a:pt x="1517611" y="65862"/>
                  </a:lnTo>
                  <a:lnTo>
                    <a:pt x="1528013" y="59258"/>
                  </a:lnTo>
                  <a:lnTo>
                    <a:pt x="1527784" y="59258"/>
                  </a:lnTo>
                  <a:lnTo>
                    <a:pt x="1530858" y="58864"/>
                  </a:lnTo>
                  <a:lnTo>
                    <a:pt x="1537208" y="58864"/>
                  </a:lnTo>
                  <a:lnTo>
                    <a:pt x="1540256" y="59258"/>
                  </a:lnTo>
                  <a:lnTo>
                    <a:pt x="1542796" y="60045"/>
                  </a:lnTo>
                  <a:lnTo>
                    <a:pt x="1545463" y="60833"/>
                  </a:lnTo>
                  <a:lnTo>
                    <a:pt x="1555496" y="65862"/>
                  </a:lnTo>
                  <a:lnTo>
                    <a:pt x="1556740" y="66344"/>
                  </a:lnTo>
                  <a:lnTo>
                    <a:pt x="1557261" y="66344"/>
                  </a:lnTo>
                  <a:lnTo>
                    <a:pt x="1557909" y="66128"/>
                  </a:lnTo>
                  <a:lnTo>
                    <a:pt x="1558671" y="65620"/>
                  </a:lnTo>
                  <a:lnTo>
                    <a:pt x="1558925" y="65214"/>
                  </a:lnTo>
                  <a:lnTo>
                    <a:pt x="1559331" y="64287"/>
                  </a:lnTo>
                  <a:lnTo>
                    <a:pt x="1559356" y="58864"/>
                  </a:lnTo>
                  <a:lnTo>
                    <a:pt x="1559306" y="53898"/>
                  </a:lnTo>
                  <a:lnTo>
                    <a:pt x="1559052" y="53416"/>
                  </a:lnTo>
                  <a:lnTo>
                    <a:pt x="1558925" y="52984"/>
                  </a:lnTo>
                  <a:lnTo>
                    <a:pt x="1536700" y="45173"/>
                  </a:lnTo>
                  <a:lnTo>
                    <a:pt x="1528191" y="45173"/>
                  </a:lnTo>
                  <a:lnTo>
                    <a:pt x="1523111" y="45961"/>
                  </a:lnTo>
                  <a:lnTo>
                    <a:pt x="1518793" y="47536"/>
                  </a:lnTo>
                  <a:lnTo>
                    <a:pt x="1514348" y="49098"/>
                  </a:lnTo>
                  <a:lnTo>
                    <a:pt x="1501267" y="62877"/>
                  </a:lnTo>
                  <a:lnTo>
                    <a:pt x="1500060" y="65620"/>
                  </a:lnTo>
                  <a:lnTo>
                    <a:pt x="1499946" y="65862"/>
                  </a:lnTo>
                  <a:lnTo>
                    <a:pt x="1499831" y="66128"/>
                  </a:lnTo>
                  <a:lnTo>
                    <a:pt x="1499743" y="66344"/>
                  </a:lnTo>
                  <a:lnTo>
                    <a:pt x="1498981" y="69964"/>
                  </a:lnTo>
                  <a:lnTo>
                    <a:pt x="1498981" y="78016"/>
                  </a:lnTo>
                  <a:lnTo>
                    <a:pt x="1529207" y="104775"/>
                  </a:lnTo>
                  <a:lnTo>
                    <a:pt x="1532128" y="105879"/>
                  </a:lnTo>
                  <a:lnTo>
                    <a:pt x="1534922" y="106984"/>
                  </a:lnTo>
                  <a:lnTo>
                    <a:pt x="1547368" y="118732"/>
                  </a:lnTo>
                  <a:lnTo>
                    <a:pt x="1547368" y="124079"/>
                  </a:lnTo>
                  <a:lnTo>
                    <a:pt x="1546860" y="126365"/>
                  </a:lnTo>
                  <a:lnTo>
                    <a:pt x="1546034" y="128130"/>
                  </a:lnTo>
                  <a:lnTo>
                    <a:pt x="1545145" y="129832"/>
                  </a:lnTo>
                  <a:lnTo>
                    <a:pt x="1545031" y="130060"/>
                  </a:lnTo>
                  <a:lnTo>
                    <a:pt x="1530350" y="136855"/>
                  </a:lnTo>
                  <a:lnTo>
                    <a:pt x="1523365" y="136855"/>
                  </a:lnTo>
                  <a:lnTo>
                    <a:pt x="1501648" y="128130"/>
                  </a:lnTo>
                  <a:lnTo>
                    <a:pt x="1500378" y="127647"/>
                  </a:lnTo>
                  <a:lnTo>
                    <a:pt x="1499108" y="127647"/>
                  </a:lnTo>
                  <a:lnTo>
                    <a:pt x="1498727" y="127774"/>
                  </a:lnTo>
                  <a:lnTo>
                    <a:pt x="1497939" y="128295"/>
                  </a:lnTo>
                  <a:lnTo>
                    <a:pt x="1497584" y="128689"/>
                  </a:lnTo>
                  <a:lnTo>
                    <a:pt x="1497406" y="129362"/>
                  </a:lnTo>
                  <a:lnTo>
                    <a:pt x="1497203" y="129832"/>
                  </a:lnTo>
                  <a:lnTo>
                    <a:pt x="1497076" y="130568"/>
                  </a:lnTo>
                  <a:lnTo>
                    <a:pt x="1496923" y="131114"/>
                  </a:lnTo>
                  <a:lnTo>
                    <a:pt x="1496822" y="138887"/>
                  </a:lnTo>
                  <a:lnTo>
                    <a:pt x="1502676" y="145580"/>
                  </a:lnTo>
                  <a:lnTo>
                    <a:pt x="1504315" y="146456"/>
                  </a:lnTo>
                  <a:lnTo>
                    <a:pt x="1523619" y="150964"/>
                  </a:lnTo>
                  <a:lnTo>
                    <a:pt x="1532636" y="150964"/>
                  </a:lnTo>
                  <a:lnTo>
                    <a:pt x="1537716" y="150291"/>
                  </a:lnTo>
                  <a:lnTo>
                    <a:pt x="1542199" y="148958"/>
                  </a:lnTo>
                  <a:lnTo>
                    <a:pt x="1546987" y="147586"/>
                  </a:lnTo>
                  <a:lnTo>
                    <a:pt x="1560283" y="136855"/>
                  </a:lnTo>
                  <a:lnTo>
                    <a:pt x="1562011" y="133388"/>
                  </a:lnTo>
                  <a:lnTo>
                    <a:pt x="1563878" y="129362"/>
                  </a:lnTo>
                  <a:lnTo>
                    <a:pt x="1564767" y="124980"/>
                  </a:lnTo>
                  <a:lnTo>
                    <a:pt x="1564767" y="115925"/>
                  </a:lnTo>
                  <a:close/>
                </a:path>
                <a:path w="2196465" h="151129">
                  <a:moveTo>
                    <a:pt x="1640205" y="57162"/>
                  </a:moveTo>
                  <a:lnTo>
                    <a:pt x="1640078" y="52095"/>
                  </a:lnTo>
                  <a:lnTo>
                    <a:pt x="1639951" y="51168"/>
                  </a:lnTo>
                  <a:lnTo>
                    <a:pt x="1639824" y="50241"/>
                  </a:lnTo>
                  <a:lnTo>
                    <a:pt x="1639570" y="49479"/>
                  </a:lnTo>
                  <a:lnTo>
                    <a:pt x="1639189" y="48869"/>
                  </a:lnTo>
                  <a:lnTo>
                    <a:pt x="1638935" y="48260"/>
                  </a:lnTo>
                  <a:lnTo>
                    <a:pt x="1638554" y="47828"/>
                  </a:lnTo>
                  <a:lnTo>
                    <a:pt x="1638173" y="47586"/>
                  </a:lnTo>
                  <a:lnTo>
                    <a:pt x="1637665" y="47332"/>
                  </a:lnTo>
                  <a:lnTo>
                    <a:pt x="1637157" y="47205"/>
                  </a:lnTo>
                  <a:lnTo>
                    <a:pt x="1611884" y="47205"/>
                  </a:lnTo>
                  <a:lnTo>
                    <a:pt x="1611757" y="23355"/>
                  </a:lnTo>
                  <a:lnTo>
                    <a:pt x="1606296" y="20967"/>
                  </a:lnTo>
                  <a:lnTo>
                    <a:pt x="1599946" y="20967"/>
                  </a:lnTo>
                  <a:lnTo>
                    <a:pt x="1594231" y="47205"/>
                  </a:lnTo>
                  <a:lnTo>
                    <a:pt x="1580261" y="47205"/>
                  </a:lnTo>
                  <a:lnTo>
                    <a:pt x="1579753" y="47332"/>
                  </a:lnTo>
                  <a:lnTo>
                    <a:pt x="1579372" y="47586"/>
                  </a:lnTo>
                  <a:lnTo>
                    <a:pt x="1578864" y="47828"/>
                  </a:lnTo>
                  <a:lnTo>
                    <a:pt x="1577213" y="57162"/>
                  </a:lnTo>
                  <a:lnTo>
                    <a:pt x="1577594" y="59016"/>
                  </a:lnTo>
                  <a:lnTo>
                    <a:pt x="1578864" y="61290"/>
                  </a:lnTo>
                  <a:lnTo>
                    <a:pt x="1579753" y="61861"/>
                  </a:lnTo>
                  <a:lnTo>
                    <a:pt x="1594231" y="61861"/>
                  </a:lnTo>
                  <a:lnTo>
                    <a:pt x="1594231" y="123698"/>
                  </a:lnTo>
                  <a:lnTo>
                    <a:pt x="1613458" y="150215"/>
                  </a:lnTo>
                  <a:lnTo>
                    <a:pt x="1613877" y="150215"/>
                  </a:lnTo>
                  <a:lnTo>
                    <a:pt x="1617345" y="150761"/>
                  </a:lnTo>
                  <a:lnTo>
                    <a:pt x="1624876" y="150761"/>
                  </a:lnTo>
                  <a:lnTo>
                    <a:pt x="1628902" y="150215"/>
                  </a:lnTo>
                  <a:lnTo>
                    <a:pt x="1630553" y="149948"/>
                  </a:lnTo>
                  <a:lnTo>
                    <a:pt x="1631950" y="149631"/>
                  </a:lnTo>
                  <a:lnTo>
                    <a:pt x="1633474" y="149313"/>
                  </a:lnTo>
                  <a:lnTo>
                    <a:pt x="1634744" y="148907"/>
                  </a:lnTo>
                  <a:lnTo>
                    <a:pt x="1637030" y="147904"/>
                  </a:lnTo>
                  <a:lnTo>
                    <a:pt x="1637766" y="147459"/>
                  </a:lnTo>
                  <a:lnTo>
                    <a:pt x="1638427" y="146799"/>
                  </a:lnTo>
                  <a:lnTo>
                    <a:pt x="1639062" y="146227"/>
                  </a:lnTo>
                  <a:lnTo>
                    <a:pt x="1639379" y="145465"/>
                  </a:lnTo>
                  <a:lnTo>
                    <a:pt x="1639951" y="142913"/>
                  </a:lnTo>
                  <a:lnTo>
                    <a:pt x="1639900" y="135674"/>
                  </a:lnTo>
                  <a:lnTo>
                    <a:pt x="1639824" y="135140"/>
                  </a:lnTo>
                  <a:lnTo>
                    <a:pt x="1639709" y="134531"/>
                  </a:lnTo>
                  <a:lnTo>
                    <a:pt x="1639455" y="133985"/>
                  </a:lnTo>
                  <a:lnTo>
                    <a:pt x="1639404" y="133819"/>
                  </a:lnTo>
                  <a:lnTo>
                    <a:pt x="1639316" y="133464"/>
                  </a:lnTo>
                  <a:lnTo>
                    <a:pt x="1639062" y="133121"/>
                  </a:lnTo>
                  <a:lnTo>
                    <a:pt x="1638681" y="132943"/>
                  </a:lnTo>
                  <a:lnTo>
                    <a:pt x="1638414" y="132765"/>
                  </a:lnTo>
                  <a:lnTo>
                    <a:pt x="1633969" y="132943"/>
                  </a:lnTo>
                  <a:lnTo>
                    <a:pt x="1636280" y="132943"/>
                  </a:lnTo>
                  <a:lnTo>
                    <a:pt x="1634236" y="133819"/>
                  </a:lnTo>
                  <a:lnTo>
                    <a:pt x="1632204" y="134531"/>
                  </a:lnTo>
                  <a:lnTo>
                    <a:pt x="1631061" y="134874"/>
                  </a:lnTo>
                  <a:lnTo>
                    <a:pt x="1628521" y="135509"/>
                  </a:lnTo>
                  <a:lnTo>
                    <a:pt x="1626997" y="135674"/>
                  </a:lnTo>
                  <a:lnTo>
                    <a:pt x="1620266" y="135674"/>
                  </a:lnTo>
                  <a:lnTo>
                    <a:pt x="1616837" y="133985"/>
                  </a:lnTo>
                  <a:lnTo>
                    <a:pt x="1614805" y="130594"/>
                  </a:lnTo>
                  <a:lnTo>
                    <a:pt x="1612900" y="127203"/>
                  </a:lnTo>
                  <a:lnTo>
                    <a:pt x="1611884" y="122199"/>
                  </a:lnTo>
                  <a:lnTo>
                    <a:pt x="1611884" y="61861"/>
                  </a:lnTo>
                  <a:lnTo>
                    <a:pt x="1637665" y="61861"/>
                  </a:lnTo>
                  <a:lnTo>
                    <a:pt x="1638554" y="61290"/>
                  </a:lnTo>
                  <a:lnTo>
                    <a:pt x="1639824" y="59016"/>
                  </a:lnTo>
                  <a:lnTo>
                    <a:pt x="1640205" y="57162"/>
                  </a:lnTo>
                  <a:close/>
                </a:path>
                <a:path w="2196465" h="151129">
                  <a:moveTo>
                    <a:pt x="1674241" y="49022"/>
                  </a:moveTo>
                  <a:lnTo>
                    <a:pt x="1668780" y="46748"/>
                  </a:lnTo>
                  <a:lnTo>
                    <a:pt x="1662430" y="46748"/>
                  </a:lnTo>
                  <a:lnTo>
                    <a:pt x="1656842" y="49022"/>
                  </a:lnTo>
                  <a:lnTo>
                    <a:pt x="1656842" y="147320"/>
                  </a:lnTo>
                  <a:lnTo>
                    <a:pt x="1662430" y="149504"/>
                  </a:lnTo>
                  <a:lnTo>
                    <a:pt x="1668780" y="149504"/>
                  </a:lnTo>
                  <a:lnTo>
                    <a:pt x="1674241" y="147320"/>
                  </a:lnTo>
                  <a:lnTo>
                    <a:pt x="1674241" y="49022"/>
                  </a:lnTo>
                  <a:close/>
                </a:path>
                <a:path w="2196465" h="151129">
                  <a:moveTo>
                    <a:pt x="1676400" y="13411"/>
                  </a:moveTo>
                  <a:lnTo>
                    <a:pt x="1675650" y="10731"/>
                  </a:lnTo>
                  <a:lnTo>
                    <a:pt x="1672602" y="7734"/>
                  </a:lnTo>
                  <a:lnTo>
                    <a:pt x="1669796" y="6985"/>
                  </a:lnTo>
                  <a:lnTo>
                    <a:pt x="1661414" y="6985"/>
                  </a:lnTo>
                  <a:lnTo>
                    <a:pt x="1658493" y="7734"/>
                  </a:lnTo>
                  <a:lnTo>
                    <a:pt x="1655445" y="10731"/>
                  </a:lnTo>
                  <a:lnTo>
                    <a:pt x="1654708" y="13411"/>
                  </a:lnTo>
                  <a:lnTo>
                    <a:pt x="1654683" y="21755"/>
                  </a:lnTo>
                  <a:lnTo>
                    <a:pt x="1655445" y="24511"/>
                  </a:lnTo>
                  <a:lnTo>
                    <a:pt x="1658493" y="27432"/>
                  </a:lnTo>
                  <a:lnTo>
                    <a:pt x="1661287" y="28168"/>
                  </a:lnTo>
                  <a:lnTo>
                    <a:pt x="1669669" y="28168"/>
                  </a:lnTo>
                  <a:lnTo>
                    <a:pt x="1676400" y="13411"/>
                  </a:lnTo>
                  <a:close/>
                </a:path>
                <a:path w="2196465" h="151129">
                  <a:moveTo>
                    <a:pt x="1773415" y="135674"/>
                  </a:moveTo>
                  <a:lnTo>
                    <a:pt x="1771269" y="123482"/>
                  </a:lnTo>
                  <a:lnTo>
                    <a:pt x="1769872" y="123482"/>
                  </a:lnTo>
                  <a:lnTo>
                    <a:pt x="1768487" y="124193"/>
                  </a:lnTo>
                  <a:lnTo>
                    <a:pt x="1765554" y="126593"/>
                  </a:lnTo>
                  <a:lnTo>
                    <a:pt x="1763649" y="127990"/>
                  </a:lnTo>
                  <a:lnTo>
                    <a:pt x="1746885" y="135674"/>
                  </a:lnTo>
                  <a:lnTo>
                    <a:pt x="1738503" y="135674"/>
                  </a:lnTo>
                  <a:lnTo>
                    <a:pt x="1735251" y="135026"/>
                  </a:lnTo>
                  <a:lnTo>
                    <a:pt x="1734934" y="135026"/>
                  </a:lnTo>
                  <a:lnTo>
                    <a:pt x="1716024" y="104546"/>
                  </a:lnTo>
                  <a:lnTo>
                    <a:pt x="1716024" y="98336"/>
                  </a:lnTo>
                  <a:lnTo>
                    <a:pt x="1733931" y="60147"/>
                  </a:lnTo>
                  <a:lnTo>
                    <a:pt x="1746504" y="60147"/>
                  </a:lnTo>
                  <a:lnTo>
                    <a:pt x="1767649" y="70942"/>
                  </a:lnTo>
                  <a:lnTo>
                    <a:pt x="1768729" y="71488"/>
                  </a:lnTo>
                  <a:lnTo>
                    <a:pt x="1770761" y="71488"/>
                  </a:lnTo>
                  <a:lnTo>
                    <a:pt x="1771523" y="70942"/>
                  </a:lnTo>
                  <a:lnTo>
                    <a:pt x="1772793" y="68732"/>
                  </a:lnTo>
                  <a:lnTo>
                    <a:pt x="1773072" y="67246"/>
                  </a:lnTo>
                  <a:lnTo>
                    <a:pt x="1773047" y="60147"/>
                  </a:lnTo>
                  <a:lnTo>
                    <a:pt x="1773047" y="59944"/>
                  </a:lnTo>
                  <a:lnTo>
                    <a:pt x="1772793" y="59169"/>
                  </a:lnTo>
                  <a:lnTo>
                    <a:pt x="1772666" y="58496"/>
                  </a:lnTo>
                  <a:lnTo>
                    <a:pt x="1772158" y="57226"/>
                  </a:lnTo>
                  <a:lnTo>
                    <a:pt x="1771777" y="56730"/>
                  </a:lnTo>
                  <a:lnTo>
                    <a:pt x="1771523" y="56235"/>
                  </a:lnTo>
                  <a:lnTo>
                    <a:pt x="1770126" y="54698"/>
                  </a:lnTo>
                  <a:lnTo>
                    <a:pt x="1745615" y="45288"/>
                  </a:lnTo>
                  <a:lnTo>
                    <a:pt x="1736217" y="45288"/>
                  </a:lnTo>
                  <a:lnTo>
                    <a:pt x="1710690" y="58115"/>
                  </a:lnTo>
                  <a:lnTo>
                    <a:pt x="1706626" y="62471"/>
                  </a:lnTo>
                  <a:lnTo>
                    <a:pt x="1703451" y="68046"/>
                  </a:lnTo>
                  <a:lnTo>
                    <a:pt x="1701165" y="74866"/>
                  </a:lnTo>
                  <a:lnTo>
                    <a:pt x="1698752" y="81673"/>
                  </a:lnTo>
                  <a:lnTo>
                    <a:pt x="1697634" y="89585"/>
                  </a:lnTo>
                  <a:lnTo>
                    <a:pt x="1697609" y="107645"/>
                  </a:lnTo>
                  <a:lnTo>
                    <a:pt x="1698625" y="115011"/>
                  </a:lnTo>
                  <a:lnTo>
                    <a:pt x="1727454" y="149834"/>
                  </a:lnTo>
                  <a:lnTo>
                    <a:pt x="1733677" y="150964"/>
                  </a:lnTo>
                  <a:lnTo>
                    <a:pt x="1743837" y="150964"/>
                  </a:lnTo>
                  <a:lnTo>
                    <a:pt x="1772412" y="138620"/>
                  </a:lnTo>
                  <a:lnTo>
                    <a:pt x="1772666" y="138150"/>
                  </a:lnTo>
                  <a:lnTo>
                    <a:pt x="1772920" y="137617"/>
                  </a:lnTo>
                  <a:lnTo>
                    <a:pt x="1773174" y="137007"/>
                  </a:lnTo>
                  <a:lnTo>
                    <a:pt x="1773301" y="136410"/>
                  </a:lnTo>
                  <a:lnTo>
                    <a:pt x="1773415" y="135674"/>
                  </a:lnTo>
                  <a:close/>
                </a:path>
                <a:path w="2196465" h="151129">
                  <a:moveTo>
                    <a:pt x="1916290" y="135674"/>
                  </a:moveTo>
                  <a:lnTo>
                    <a:pt x="1914144" y="123482"/>
                  </a:lnTo>
                  <a:lnTo>
                    <a:pt x="1912747" y="123482"/>
                  </a:lnTo>
                  <a:lnTo>
                    <a:pt x="1911362" y="124193"/>
                  </a:lnTo>
                  <a:lnTo>
                    <a:pt x="1908429" y="126593"/>
                  </a:lnTo>
                  <a:lnTo>
                    <a:pt x="1906524" y="127990"/>
                  </a:lnTo>
                  <a:lnTo>
                    <a:pt x="1889760" y="135674"/>
                  </a:lnTo>
                  <a:lnTo>
                    <a:pt x="1881378" y="135674"/>
                  </a:lnTo>
                  <a:lnTo>
                    <a:pt x="1878126" y="135026"/>
                  </a:lnTo>
                  <a:lnTo>
                    <a:pt x="1877809" y="135026"/>
                  </a:lnTo>
                  <a:lnTo>
                    <a:pt x="1858899" y="104546"/>
                  </a:lnTo>
                  <a:lnTo>
                    <a:pt x="1858899" y="98336"/>
                  </a:lnTo>
                  <a:lnTo>
                    <a:pt x="1876806" y="60147"/>
                  </a:lnTo>
                  <a:lnTo>
                    <a:pt x="1889379" y="60147"/>
                  </a:lnTo>
                  <a:lnTo>
                    <a:pt x="1910524" y="70942"/>
                  </a:lnTo>
                  <a:lnTo>
                    <a:pt x="1911604" y="71488"/>
                  </a:lnTo>
                  <a:lnTo>
                    <a:pt x="1913636" y="71488"/>
                  </a:lnTo>
                  <a:lnTo>
                    <a:pt x="1914398" y="70942"/>
                  </a:lnTo>
                  <a:lnTo>
                    <a:pt x="1915668" y="68732"/>
                  </a:lnTo>
                  <a:lnTo>
                    <a:pt x="1915947" y="67246"/>
                  </a:lnTo>
                  <a:lnTo>
                    <a:pt x="1915922" y="60147"/>
                  </a:lnTo>
                  <a:lnTo>
                    <a:pt x="1915922" y="59944"/>
                  </a:lnTo>
                  <a:lnTo>
                    <a:pt x="1915668" y="59169"/>
                  </a:lnTo>
                  <a:lnTo>
                    <a:pt x="1915541" y="58496"/>
                  </a:lnTo>
                  <a:lnTo>
                    <a:pt x="1915033" y="57226"/>
                  </a:lnTo>
                  <a:lnTo>
                    <a:pt x="1914652" y="56730"/>
                  </a:lnTo>
                  <a:lnTo>
                    <a:pt x="1914398" y="56235"/>
                  </a:lnTo>
                  <a:lnTo>
                    <a:pt x="1913001" y="54698"/>
                  </a:lnTo>
                  <a:lnTo>
                    <a:pt x="1888490" y="45288"/>
                  </a:lnTo>
                  <a:lnTo>
                    <a:pt x="1879092" y="45288"/>
                  </a:lnTo>
                  <a:lnTo>
                    <a:pt x="1853565" y="58115"/>
                  </a:lnTo>
                  <a:lnTo>
                    <a:pt x="1849501" y="62471"/>
                  </a:lnTo>
                  <a:lnTo>
                    <a:pt x="1846326" y="68046"/>
                  </a:lnTo>
                  <a:lnTo>
                    <a:pt x="1844040" y="74866"/>
                  </a:lnTo>
                  <a:lnTo>
                    <a:pt x="1841627" y="81673"/>
                  </a:lnTo>
                  <a:lnTo>
                    <a:pt x="1840509" y="89585"/>
                  </a:lnTo>
                  <a:lnTo>
                    <a:pt x="1840484" y="107645"/>
                  </a:lnTo>
                  <a:lnTo>
                    <a:pt x="1841500" y="115011"/>
                  </a:lnTo>
                  <a:lnTo>
                    <a:pt x="1870329" y="149834"/>
                  </a:lnTo>
                  <a:lnTo>
                    <a:pt x="1876552" y="150964"/>
                  </a:lnTo>
                  <a:lnTo>
                    <a:pt x="1886712" y="150964"/>
                  </a:lnTo>
                  <a:lnTo>
                    <a:pt x="1915287" y="138620"/>
                  </a:lnTo>
                  <a:lnTo>
                    <a:pt x="1915541" y="138150"/>
                  </a:lnTo>
                  <a:lnTo>
                    <a:pt x="1915795" y="137617"/>
                  </a:lnTo>
                  <a:lnTo>
                    <a:pt x="1916049" y="137007"/>
                  </a:lnTo>
                  <a:lnTo>
                    <a:pt x="1916176" y="136410"/>
                  </a:lnTo>
                  <a:lnTo>
                    <a:pt x="1916290" y="135674"/>
                  </a:lnTo>
                  <a:close/>
                </a:path>
                <a:path w="2196465" h="151129">
                  <a:moveTo>
                    <a:pt x="2014982" y="102400"/>
                  </a:moveTo>
                  <a:lnTo>
                    <a:pt x="2014943" y="75196"/>
                  </a:lnTo>
                  <a:lnTo>
                    <a:pt x="2014347" y="70205"/>
                  </a:lnTo>
                  <a:lnTo>
                    <a:pt x="2012950" y="65735"/>
                  </a:lnTo>
                  <a:lnTo>
                    <a:pt x="2011680" y="61226"/>
                  </a:lnTo>
                  <a:lnTo>
                    <a:pt x="2010689" y="59512"/>
                  </a:lnTo>
                  <a:lnTo>
                    <a:pt x="2009521" y="57454"/>
                  </a:lnTo>
                  <a:lnTo>
                    <a:pt x="2003425" y="51396"/>
                  </a:lnTo>
                  <a:lnTo>
                    <a:pt x="1999615" y="49098"/>
                  </a:lnTo>
                  <a:lnTo>
                    <a:pt x="1994662" y="47536"/>
                  </a:lnTo>
                  <a:lnTo>
                    <a:pt x="1989836" y="45961"/>
                  </a:lnTo>
                  <a:lnTo>
                    <a:pt x="1983994" y="45173"/>
                  </a:lnTo>
                  <a:lnTo>
                    <a:pt x="1973326" y="45173"/>
                  </a:lnTo>
                  <a:lnTo>
                    <a:pt x="1940814" y="59512"/>
                  </a:lnTo>
                  <a:lnTo>
                    <a:pt x="1940941" y="65557"/>
                  </a:lnTo>
                  <a:lnTo>
                    <a:pt x="1943735" y="69494"/>
                  </a:lnTo>
                  <a:lnTo>
                    <a:pt x="1945030" y="69494"/>
                  </a:lnTo>
                  <a:lnTo>
                    <a:pt x="1946402" y="68948"/>
                  </a:lnTo>
                  <a:lnTo>
                    <a:pt x="1948180" y="67906"/>
                  </a:lnTo>
                  <a:lnTo>
                    <a:pt x="1949831" y="66878"/>
                  </a:lnTo>
                  <a:lnTo>
                    <a:pt x="1951990" y="65735"/>
                  </a:lnTo>
                  <a:lnTo>
                    <a:pt x="1954657" y="64490"/>
                  </a:lnTo>
                  <a:lnTo>
                    <a:pt x="1956955" y="63347"/>
                  </a:lnTo>
                  <a:lnTo>
                    <a:pt x="1960245" y="62090"/>
                  </a:lnTo>
                  <a:lnTo>
                    <a:pt x="1963801" y="61061"/>
                  </a:lnTo>
                  <a:lnTo>
                    <a:pt x="1967230" y="60032"/>
                  </a:lnTo>
                  <a:lnTo>
                    <a:pt x="1971167" y="59512"/>
                  </a:lnTo>
                  <a:lnTo>
                    <a:pt x="1979549" y="59512"/>
                  </a:lnTo>
                  <a:lnTo>
                    <a:pt x="1983244" y="60032"/>
                  </a:lnTo>
                  <a:lnTo>
                    <a:pt x="1983079" y="60032"/>
                  </a:lnTo>
                  <a:lnTo>
                    <a:pt x="1988566" y="61912"/>
                  </a:lnTo>
                  <a:lnTo>
                    <a:pt x="1990725" y="63347"/>
                  </a:lnTo>
                  <a:lnTo>
                    <a:pt x="1994052" y="66878"/>
                  </a:lnTo>
                  <a:lnTo>
                    <a:pt x="1994306" y="67183"/>
                  </a:lnTo>
                  <a:lnTo>
                    <a:pt x="1995449" y="69316"/>
                  </a:lnTo>
                  <a:lnTo>
                    <a:pt x="1995551" y="69494"/>
                  </a:lnTo>
                  <a:lnTo>
                    <a:pt x="1997075" y="75196"/>
                  </a:lnTo>
                  <a:lnTo>
                    <a:pt x="1997456" y="78486"/>
                  </a:lnTo>
                  <a:lnTo>
                    <a:pt x="1997456" y="89674"/>
                  </a:lnTo>
                  <a:lnTo>
                    <a:pt x="1997456" y="102400"/>
                  </a:lnTo>
                  <a:lnTo>
                    <a:pt x="1997456" y="122834"/>
                  </a:lnTo>
                  <a:lnTo>
                    <a:pt x="1993138" y="127685"/>
                  </a:lnTo>
                  <a:lnTo>
                    <a:pt x="1988947" y="131292"/>
                  </a:lnTo>
                  <a:lnTo>
                    <a:pt x="1981073" y="135991"/>
                  </a:lnTo>
                  <a:lnTo>
                    <a:pt x="1976755" y="137172"/>
                  </a:lnTo>
                  <a:lnTo>
                    <a:pt x="1966468" y="137172"/>
                  </a:lnTo>
                  <a:lnTo>
                    <a:pt x="1962023" y="135686"/>
                  </a:lnTo>
                  <a:lnTo>
                    <a:pt x="1955673" y="129768"/>
                  </a:lnTo>
                  <a:lnTo>
                    <a:pt x="1954022" y="125793"/>
                  </a:lnTo>
                  <a:lnTo>
                    <a:pt x="1954022" y="117881"/>
                  </a:lnTo>
                  <a:lnTo>
                    <a:pt x="1977517" y="102400"/>
                  </a:lnTo>
                  <a:lnTo>
                    <a:pt x="1997456" y="102400"/>
                  </a:lnTo>
                  <a:lnTo>
                    <a:pt x="1997456" y="89674"/>
                  </a:lnTo>
                  <a:lnTo>
                    <a:pt x="1976755" y="89674"/>
                  </a:lnTo>
                  <a:lnTo>
                    <a:pt x="1970024" y="90335"/>
                  </a:lnTo>
                  <a:lnTo>
                    <a:pt x="1937131" y="111531"/>
                  </a:lnTo>
                  <a:lnTo>
                    <a:pt x="1935988" y="116243"/>
                  </a:lnTo>
                  <a:lnTo>
                    <a:pt x="1935988" y="126301"/>
                  </a:lnTo>
                  <a:lnTo>
                    <a:pt x="1964309" y="150964"/>
                  </a:lnTo>
                  <a:lnTo>
                    <a:pt x="1975104" y="150964"/>
                  </a:lnTo>
                  <a:lnTo>
                    <a:pt x="1980565" y="149720"/>
                  </a:lnTo>
                  <a:lnTo>
                    <a:pt x="1990979" y="144729"/>
                  </a:lnTo>
                  <a:lnTo>
                    <a:pt x="1995678" y="141236"/>
                  </a:lnTo>
                  <a:lnTo>
                    <a:pt x="1999462" y="137172"/>
                  </a:lnTo>
                  <a:lnTo>
                    <a:pt x="1999869" y="136740"/>
                  </a:lnTo>
                  <a:lnTo>
                    <a:pt x="1999869" y="147231"/>
                  </a:lnTo>
                  <a:lnTo>
                    <a:pt x="2000046" y="147675"/>
                  </a:lnTo>
                  <a:lnTo>
                    <a:pt x="2000123" y="147866"/>
                  </a:lnTo>
                  <a:lnTo>
                    <a:pt x="2001139" y="148729"/>
                  </a:lnTo>
                  <a:lnTo>
                    <a:pt x="2001901" y="149047"/>
                  </a:lnTo>
                  <a:lnTo>
                    <a:pt x="2004060" y="149479"/>
                  </a:lnTo>
                  <a:lnTo>
                    <a:pt x="2010791" y="149479"/>
                  </a:lnTo>
                  <a:lnTo>
                    <a:pt x="2014982" y="147231"/>
                  </a:lnTo>
                  <a:lnTo>
                    <a:pt x="2014982" y="136740"/>
                  </a:lnTo>
                  <a:lnTo>
                    <a:pt x="2014982" y="102400"/>
                  </a:lnTo>
                  <a:close/>
                </a:path>
                <a:path w="2196465" h="151129">
                  <a:moveTo>
                    <a:pt x="2103285" y="61861"/>
                  </a:moveTo>
                  <a:lnTo>
                    <a:pt x="2103259" y="50253"/>
                  </a:lnTo>
                  <a:lnTo>
                    <a:pt x="2103120" y="49707"/>
                  </a:lnTo>
                  <a:lnTo>
                    <a:pt x="2102827" y="48933"/>
                  </a:lnTo>
                  <a:lnTo>
                    <a:pt x="2102739" y="48653"/>
                  </a:lnTo>
                  <a:lnTo>
                    <a:pt x="2099970" y="46939"/>
                  </a:lnTo>
                  <a:lnTo>
                    <a:pt x="2098802" y="46532"/>
                  </a:lnTo>
                  <a:lnTo>
                    <a:pt x="2097659" y="46215"/>
                  </a:lnTo>
                  <a:lnTo>
                    <a:pt x="2095119" y="45643"/>
                  </a:lnTo>
                  <a:lnTo>
                    <a:pt x="2093849" y="45440"/>
                  </a:lnTo>
                  <a:lnTo>
                    <a:pt x="2085467" y="45440"/>
                  </a:lnTo>
                  <a:lnTo>
                    <a:pt x="2063242" y="64008"/>
                  </a:lnTo>
                  <a:lnTo>
                    <a:pt x="2063115" y="48933"/>
                  </a:lnTo>
                  <a:lnTo>
                    <a:pt x="2062695" y="48310"/>
                  </a:lnTo>
                  <a:lnTo>
                    <a:pt x="2062607" y="48158"/>
                  </a:lnTo>
                  <a:lnTo>
                    <a:pt x="2062226" y="47802"/>
                  </a:lnTo>
                  <a:lnTo>
                    <a:pt x="2061591" y="47472"/>
                  </a:lnTo>
                  <a:lnTo>
                    <a:pt x="2061222" y="47244"/>
                  </a:lnTo>
                  <a:lnTo>
                    <a:pt x="2061438" y="47244"/>
                  </a:lnTo>
                  <a:lnTo>
                    <a:pt x="2060194" y="46939"/>
                  </a:lnTo>
                  <a:lnTo>
                    <a:pt x="2050415" y="46939"/>
                  </a:lnTo>
                  <a:lnTo>
                    <a:pt x="2049157" y="47244"/>
                  </a:lnTo>
                  <a:lnTo>
                    <a:pt x="2049348" y="47244"/>
                  </a:lnTo>
                  <a:lnTo>
                    <a:pt x="2048256" y="47802"/>
                  </a:lnTo>
                  <a:lnTo>
                    <a:pt x="2047875" y="48158"/>
                  </a:lnTo>
                  <a:lnTo>
                    <a:pt x="2047367" y="48933"/>
                  </a:lnTo>
                  <a:lnTo>
                    <a:pt x="2047367" y="147320"/>
                  </a:lnTo>
                  <a:lnTo>
                    <a:pt x="2052955" y="149504"/>
                  </a:lnTo>
                  <a:lnTo>
                    <a:pt x="2059305" y="149504"/>
                  </a:lnTo>
                  <a:lnTo>
                    <a:pt x="2064893" y="82931"/>
                  </a:lnTo>
                  <a:lnTo>
                    <a:pt x="2067433" y="79019"/>
                  </a:lnTo>
                  <a:lnTo>
                    <a:pt x="2083181" y="62928"/>
                  </a:lnTo>
                  <a:lnTo>
                    <a:pt x="2084832" y="62217"/>
                  </a:lnTo>
                  <a:lnTo>
                    <a:pt x="2086610" y="61861"/>
                  </a:lnTo>
                  <a:lnTo>
                    <a:pt x="2089912" y="61861"/>
                  </a:lnTo>
                  <a:lnTo>
                    <a:pt x="2099564" y="64490"/>
                  </a:lnTo>
                  <a:lnTo>
                    <a:pt x="2100326" y="64643"/>
                  </a:lnTo>
                  <a:lnTo>
                    <a:pt x="2101469" y="64643"/>
                  </a:lnTo>
                  <a:lnTo>
                    <a:pt x="2101850" y="64490"/>
                  </a:lnTo>
                  <a:lnTo>
                    <a:pt x="2102231" y="64160"/>
                  </a:lnTo>
                  <a:lnTo>
                    <a:pt x="2102637" y="63652"/>
                  </a:lnTo>
                  <a:lnTo>
                    <a:pt x="2102739" y="63525"/>
                  </a:lnTo>
                  <a:lnTo>
                    <a:pt x="2102866" y="63385"/>
                  </a:lnTo>
                  <a:lnTo>
                    <a:pt x="2102954" y="62928"/>
                  </a:lnTo>
                  <a:lnTo>
                    <a:pt x="2103069" y="62572"/>
                  </a:lnTo>
                  <a:lnTo>
                    <a:pt x="2103221" y="62217"/>
                  </a:lnTo>
                  <a:lnTo>
                    <a:pt x="2103285" y="61861"/>
                  </a:lnTo>
                  <a:close/>
                </a:path>
                <a:path w="2196465" h="151129">
                  <a:moveTo>
                    <a:pt x="2196084" y="84467"/>
                  </a:moveTo>
                  <a:lnTo>
                    <a:pt x="2195423" y="79438"/>
                  </a:lnTo>
                  <a:lnTo>
                    <a:pt x="2195322" y="78574"/>
                  </a:lnTo>
                  <a:lnTo>
                    <a:pt x="2193671" y="73037"/>
                  </a:lnTo>
                  <a:lnTo>
                    <a:pt x="2192261" y="67957"/>
                  </a:lnTo>
                  <a:lnTo>
                    <a:pt x="2192147" y="67513"/>
                  </a:lnTo>
                  <a:lnTo>
                    <a:pt x="2189607" y="62699"/>
                  </a:lnTo>
                  <a:lnTo>
                    <a:pt x="2186495" y="58978"/>
                  </a:lnTo>
                  <a:lnTo>
                    <a:pt x="2182749" y="54495"/>
                  </a:lnTo>
                  <a:lnTo>
                    <a:pt x="2178558" y="51346"/>
                  </a:lnTo>
                  <a:lnTo>
                    <a:pt x="2178558" y="79438"/>
                  </a:lnTo>
                  <a:lnTo>
                    <a:pt x="2178507" y="81026"/>
                  </a:lnTo>
                  <a:lnTo>
                    <a:pt x="2178418" y="84467"/>
                  </a:lnTo>
                  <a:lnTo>
                    <a:pt x="2178304" y="88709"/>
                  </a:lnTo>
                  <a:lnTo>
                    <a:pt x="2125853" y="88709"/>
                  </a:lnTo>
                  <a:lnTo>
                    <a:pt x="2133092" y="67957"/>
                  </a:lnTo>
                  <a:lnTo>
                    <a:pt x="2135251" y="65252"/>
                  </a:lnTo>
                  <a:lnTo>
                    <a:pt x="2138045" y="63080"/>
                  </a:lnTo>
                  <a:lnTo>
                    <a:pt x="2144649" y="59791"/>
                  </a:lnTo>
                  <a:lnTo>
                    <a:pt x="2148459" y="58978"/>
                  </a:lnTo>
                  <a:lnTo>
                    <a:pt x="2161413" y="58978"/>
                  </a:lnTo>
                  <a:lnTo>
                    <a:pt x="2167890" y="61620"/>
                  </a:lnTo>
                  <a:lnTo>
                    <a:pt x="2176526" y="72174"/>
                  </a:lnTo>
                  <a:lnTo>
                    <a:pt x="2178558" y="79438"/>
                  </a:lnTo>
                  <a:lnTo>
                    <a:pt x="2178558" y="51346"/>
                  </a:lnTo>
                  <a:lnTo>
                    <a:pt x="2167788" y="46405"/>
                  </a:lnTo>
                  <a:lnTo>
                    <a:pt x="2161286" y="45173"/>
                  </a:lnTo>
                  <a:lnTo>
                    <a:pt x="2146681" y="45173"/>
                  </a:lnTo>
                  <a:lnTo>
                    <a:pt x="2112899" y="69659"/>
                  </a:lnTo>
                  <a:lnTo>
                    <a:pt x="2107565" y="90284"/>
                  </a:lnTo>
                  <a:lnTo>
                    <a:pt x="2107565" y="107251"/>
                  </a:lnTo>
                  <a:lnTo>
                    <a:pt x="2123948" y="142163"/>
                  </a:lnTo>
                  <a:lnTo>
                    <a:pt x="2141067" y="149948"/>
                  </a:lnTo>
                  <a:lnTo>
                    <a:pt x="2141397" y="149948"/>
                  </a:lnTo>
                  <a:lnTo>
                    <a:pt x="2147824" y="150964"/>
                  </a:lnTo>
                  <a:lnTo>
                    <a:pt x="2160270" y="150964"/>
                  </a:lnTo>
                  <a:lnTo>
                    <a:pt x="2164588" y="150634"/>
                  </a:lnTo>
                  <a:lnTo>
                    <a:pt x="2191639" y="140436"/>
                  </a:lnTo>
                  <a:lnTo>
                    <a:pt x="2191766" y="139903"/>
                  </a:lnTo>
                  <a:lnTo>
                    <a:pt x="2191893" y="138620"/>
                  </a:lnTo>
                  <a:lnTo>
                    <a:pt x="2192020" y="137934"/>
                  </a:lnTo>
                  <a:lnTo>
                    <a:pt x="2192020" y="136639"/>
                  </a:lnTo>
                  <a:lnTo>
                    <a:pt x="2190115" y="129489"/>
                  </a:lnTo>
                  <a:lnTo>
                    <a:pt x="2187892" y="129489"/>
                  </a:lnTo>
                  <a:lnTo>
                    <a:pt x="2187067" y="129730"/>
                  </a:lnTo>
                  <a:lnTo>
                    <a:pt x="2185289" y="130479"/>
                  </a:lnTo>
                  <a:lnTo>
                    <a:pt x="2183638" y="131229"/>
                  </a:lnTo>
                  <a:lnTo>
                    <a:pt x="2181479" y="132067"/>
                  </a:lnTo>
                  <a:lnTo>
                    <a:pt x="2161921" y="136639"/>
                  </a:lnTo>
                  <a:lnTo>
                    <a:pt x="2151507" y="136639"/>
                  </a:lnTo>
                  <a:lnTo>
                    <a:pt x="2127504" y="116103"/>
                  </a:lnTo>
                  <a:lnTo>
                    <a:pt x="2126361" y="111823"/>
                  </a:lnTo>
                  <a:lnTo>
                    <a:pt x="2125878" y="107251"/>
                  </a:lnTo>
                  <a:lnTo>
                    <a:pt x="2125853" y="101650"/>
                  </a:lnTo>
                  <a:lnTo>
                    <a:pt x="2191004" y="101650"/>
                  </a:lnTo>
                  <a:lnTo>
                    <a:pt x="2192655" y="101066"/>
                  </a:lnTo>
                  <a:lnTo>
                    <a:pt x="2195449" y="98717"/>
                  </a:lnTo>
                  <a:lnTo>
                    <a:pt x="2196084" y="96735"/>
                  </a:lnTo>
                  <a:lnTo>
                    <a:pt x="2196084" y="88709"/>
                  </a:lnTo>
                  <a:lnTo>
                    <a:pt x="2196084" y="84467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37" name="object 37"/>
          <p:cNvPicPr/>
          <p:nvPr/>
        </p:nvPicPr>
        <p:blipFill>
          <a:blip r:embed="rId21" cstate="print"/>
          <a:stretch>
            <a:fillRect/>
          </a:stretch>
        </p:blipFill>
        <p:spPr>
          <a:xfrm>
            <a:off x="6627114" y="5913399"/>
            <a:ext cx="1038986" cy="187807"/>
          </a:xfrm>
          <a:prstGeom prst="rect">
            <a:avLst/>
          </a:prstGeom>
        </p:spPr>
      </p:pic>
      <p:pic>
        <p:nvPicPr>
          <p:cNvPr id="38" name="object 38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11574526" y="3602101"/>
            <a:ext cx="25400" cy="325589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2262124" y="0"/>
                </a:moveTo>
                <a:lnTo>
                  <a:pt x="0" y="0"/>
                </a:lnTo>
                <a:lnTo>
                  <a:pt x="0" y="6857999"/>
                </a:lnTo>
                <a:lnTo>
                  <a:pt x="2262124" y="6857999"/>
                </a:lnTo>
                <a:lnTo>
                  <a:pt x="2390521" y="6775778"/>
                </a:lnTo>
                <a:lnTo>
                  <a:pt x="2430159" y="6748686"/>
                </a:lnTo>
                <a:lnTo>
                  <a:pt x="2469457" y="6721137"/>
                </a:lnTo>
                <a:lnTo>
                  <a:pt x="2508411" y="6693136"/>
                </a:lnTo>
                <a:lnTo>
                  <a:pt x="2547016" y="6664686"/>
                </a:lnTo>
                <a:lnTo>
                  <a:pt x="2585269" y="6635792"/>
                </a:lnTo>
                <a:lnTo>
                  <a:pt x="2623167" y="6606457"/>
                </a:lnTo>
                <a:lnTo>
                  <a:pt x="2660705" y="6576685"/>
                </a:lnTo>
                <a:lnTo>
                  <a:pt x="2697880" y="6546479"/>
                </a:lnTo>
                <a:lnTo>
                  <a:pt x="2734687" y="6515844"/>
                </a:lnTo>
                <a:lnTo>
                  <a:pt x="2771123" y="6484784"/>
                </a:lnTo>
                <a:lnTo>
                  <a:pt x="2807185" y="6453301"/>
                </a:lnTo>
                <a:lnTo>
                  <a:pt x="2842867" y="6421401"/>
                </a:lnTo>
                <a:lnTo>
                  <a:pt x="2878168" y="6389086"/>
                </a:lnTo>
                <a:lnTo>
                  <a:pt x="2913081" y="6356362"/>
                </a:lnTo>
                <a:lnTo>
                  <a:pt x="2947605" y="6323230"/>
                </a:lnTo>
                <a:lnTo>
                  <a:pt x="2981734" y="6289696"/>
                </a:lnTo>
                <a:lnTo>
                  <a:pt x="3015466" y="6255763"/>
                </a:lnTo>
                <a:lnTo>
                  <a:pt x="3048796" y="6221435"/>
                </a:lnTo>
                <a:lnTo>
                  <a:pt x="3081721" y="6186716"/>
                </a:lnTo>
                <a:lnTo>
                  <a:pt x="3114236" y="6151609"/>
                </a:lnTo>
                <a:lnTo>
                  <a:pt x="3146338" y="6116118"/>
                </a:lnTo>
                <a:lnTo>
                  <a:pt x="3178023" y="6080248"/>
                </a:lnTo>
                <a:lnTo>
                  <a:pt x="3209288" y="6044002"/>
                </a:lnTo>
                <a:lnTo>
                  <a:pt x="3240128" y="6007384"/>
                </a:lnTo>
                <a:lnTo>
                  <a:pt x="3270539" y="5970397"/>
                </a:lnTo>
                <a:lnTo>
                  <a:pt x="3300519" y="5933046"/>
                </a:lnTo>
                <a:lnTo>
                  <a:pt x="3330062" y="5895333"/>
                </a:lnTo>
                <a:lnTo>
                  <a:pt x="3359165" y="5857265"/>
                </a:lnTo>
                <a:lnTo>
                  <a:pt x="3387825" y="5818842"/>
                </a:lnTo>
                <a:lnTo>
                  <a:pt x="3416037" y="5780071"/>
                </a:lnTo>
                <a:lnTo>
                  <a:pt x="3443798" y="5740954"/>
                </a:lnTo>
                <a:lnTo>
                  <a:pt x="3471104" y="5701496"/>
                </a:lnTo>
                <a:lnTo>
                  <a:pt x="3497950" y="5661700"/>
                </a:lnTo>
                <a:lnTo>
                  <a:pt x="3524334" y="5621569"/>
                </a:lnTo>
                <a:lnTo>
                  <a:pt x="3550252" y="5581109"/>
                </a:lnTo>
                <a:lnTo>
                  <a:pt x="3575698" y="5540322"/>
                </a:lnTo>
                <a:lnTo>
                  <a:pt x="3600671" y="5499213"/>
                </a:lnTo>
                <a:lnTo>
                  <a:pt x="3625166" y="5457784"/>
                </a:lnTo>
                <a:lnTo>
                  <a:pt x="3649178" y="5416041"/>
                </a:lnTo>
                <a:lnTo>
                  <a:pt x="3672705" y="5373987"/>
                </a:lnTo>
                <a:lnTo>
                  <a:pt x="3695743" y="5331626"/>
                </a:lnTo>
                <a:lnTo>
                  <a:pt x="3718287" y="5288961"/>
                </a:lnTo>
                <a:lnTo>
                  <a:pt x="3740334" y="5245996"/>
                </a:lnTo>
                <a:lnTo>
                  <a:pt x="3761879" y="5202736"/>
                </a:lnTo>
                <a:lnTo>
                  <a:pt x="3782920" y="5159183"/>
                </a:lnTo>
                <a:lnTo>
                  <a:pt x="3803453" y="5115342"/>
                </a:lnTo>
                <a:lnTo>
                  <a:pt x="3823473" y="5071217"/>
                </a:lnTo>
                <a:lnTo>
                  <a:pt x="3842976" y="5026811"/>
                </a:lnTo>
                <a:lnTo>
                  <a:pt x="3861960" y="4982129"/>
                </a:lnTo>
                <a:lnTo>
                  <a:pt x="3880420" y="4937174"/>
                </a:lnTo>
                <a:lnTo>
                  <a:pt x="3898351" y="4891949"/>
                </a:lnTo>
                <a:lnTo>
                  <a:pt x="3915752" y="4846459"/>
                </a:lnTo>
                <a:lnTo>
                  <a:pt x="3932617" y="4800708"/>
                </a:lnTo>
                <a:lnTo>
                  <a:pt x="3948942" y="4754699"/>
                </a:lnTo>
                <a:lnTo>
                  <a:pt x="3964725" y="4708436"/>
                </a:lnTo>
                <a:lnTo>
                  <a:pt x="3979961" y="4661923"/>
                </a:lnTo>
                <a:lnTo>
                  <a:pt x="3994646" y="4615164"/>
                </a:lnTo>
                <a:lnTo>
                  <a:pt x="4008776" y="4568162"/>
                </a:lnTo>
                <a:lnTo>
                  <a:pt x="4022349" y="4520922"/>
                </a:lnTo>
                <a:lnTo>
                  <a:pt x="4035359" y="4473447"/>
                </a:lnTo>
                <a:lnTo>
                  <a:pt x="4047803" y="4425741"/>
                </a:lnTo>
                <a:lnTo>
                  <a:pt x="4059677" y="4377808"/>
                </a:lnTo>
                <a:lnTo>
                  <a:pt x="4070978" y="4329652"/>
                </a:lnTo>
                <a:lnTo>
                  <a:pt x="4081701" y="4281276"/>
                </a:lnTo>
                <a:lnTo>
                  <a:pt x="4091844" y="4232684"/>
                </a:lnTo>
                <a:lnTo>
                  <a:pt x="4101401" y="4183881"/>
                </a:lnTo>
                <a:lnTo>
                  <a:pt x="4110369" y="4134870"/>
                </a:lnTo>
                <a:lnTo>
                  <a:pt x="4118744" y="4085654"/>
                </a:lnTo>
                <a:lnTo>
                  <a:pt x="4126523" y="4036238"/>
                </a:lnTo>
                <a:lnTo>
                  <a:pt x="4133702" y="3986625"/>
                </a:lnTo>
                <a:lnTo>
                  <a:pt x="4140276" y="3936819"/>
                </a:lnTo>
                <a:lnTo>
                  <a:pt x="4146242" y="3886825"/>
                </a:lnTo>
                <a:lnTo>
                  <a:pt x="4151597" y="3836645"/>
                </a:lnTo>
                <a:lnTo>
                  <a:pt x="4156336" y="3786284"/>
                </a:lnTo>
                <a:lnTo>
                  <a:pt x="4160455" y="3735745"/>
                </a:lnTo>
                <a:lnTo>
                  <a:pt x="4163952" y="3685033"/>
                </a:lnTo>
                <a:lnTo>
                  <a:pt x="4166821" y="3634151"/>
                </a:lnTo>
                <a:lnTo>
                  <a:pt x="4169059" y="3583103"/>
                </a:lnTo>
                <a:lnTo>
                  <a:pt x="4170662" y="3531892"/>
                </a:lnTo>
                <a:lnTo>
                  <a:pt x="4171627" y="3480523"/>
                </a:lnTo>
                <a:lnTo>
                  <a:pt x="4171950" y="3429000"/>
                </a:lnTo>
                <a:lnTo>
                  <a:pt x="4171627" y="3377476"/>
                </a:lnTo>
                <a:lnTo>
                  <a:pt x="4170662" y="3326107"/>
                </a:lnTo>
                <a:lnTo>
                  <a:pt x="4169059" y="3274897"/>
                </a:lnTo>
                <a:lnTo>
                  <a:pt x="4166821" y="3223849"/>
                </a:lnTo>
                <a:lnTo>
                  <a:pt x="4163952" y="3172967"/>
                </a:lnTo>
                <a:lnTo>
                  <a:pt x="4160455" y="3122255"/>
                </a:lnTo>
                <a:lnTo>
                  <a:pt x="4156336" y="3071716"/>
                </a:lnTo>
                <a:lnTo>
                  <a:pt x="4151597" y="3021356"/>
                </a:lnTo>
                <a:lnTo>
                  <a:pt x="4146242" y="2971176"/>
                </a:lnTo>
                <a:lnTo>
                  <a:pt x="4140276" y="2921182"/>
                </a:lnTo>
                <a:lnTo>
                  <a:pt x="4133702" y="2871377"/>
                </a:lnTo>
                <a:lnTo>
                  <a:pt x="4126523" y="2821765"/>
                </a:lnTo>
                <a:lnTo>
                  <a:pt x="4118744" y="2772349"/>
                </a:lnTo>
                <a:lnTo>
                  <a:pt x="4110369" y="2723134"/>
                </a:lnTo>
                <a:lnTo>
                  <a:pt x="4101401" y="2674123"/>
                </a:lnTo>
                <a:lnTo>
                  <a:pt x="4091844" y="2625320"/>
                </a:lnTo>
                <a:lnTo>
                  <a:pt x="4081701" y="2576729"/>
                </a:lnTo>
                <a:lnTo>
                  <a:pt x="4070978" y="2528354"/>
                </a:lnTo>
                <a:lnTo>
                  <a:pt x="4059677" y="2480198"/>
                </a:lnTo>
                <a:lnTo>
                  <a:pt x="4047803" y="2432266"/>
                </a:lnTo>
                <a:lnTo>
                  <a:pt x="4035359" y="2384560"/>
                </a:lnTo>
                <a:lnTo>
                  <a:pt x="4022349" y="2337086"/>
                </a:lnTo>
                <a:lnTo>
                  <a:pt x="4008776" y="2289846"/>
                </a:lnTo>
                <a:lnTo>
                  <a:pt x="3994646" y="2242846"/>
                </a:lnTo>
                <a:lnTo>
                  <a:pt x="3979961" y="2196087"/>
                </a:lnTo>
                <a:lnTo>
                  <a:pt x="3964725" y="2149575"/>
                </a:lnTo>
                <a:lnTo>
                  <a:pt x="3948942" y="2103312"/>
                </a:lnTo>
                <a:lnTo>
                  <a:pt x="3932617" y="2057304"/>
                </a:lnTo>
                <a:lnTo>
                  <a:pt x="3915752" y="2011553"/>
                </a:lnTo>
                <a:lnTo>
                  <a:pt x="3898351" y="1966064"/>
                </a:lnTo>
                <a:lnTo>
                  <a:pt x="3880420" y="1920840"/>
                </a:lnTo>
                <a:lnTo>
                  <a:pt x="3861960" y="1875885"/>
                </a:lnTo>
                <a:lnTo>
                  <a:pt x="3842976" y="1831203"/>
                </a:lnTo>
                <a:lnTo>
                  <a:pt x="3823473" y="1786797"/>
                </a:lnTo>
                <a:lnTo>
                  <a:pt x="3803453" y="1742673"/>
                </a:lnTo>
                <a:lnTo>
                  <a:pt x="3782920" y="1698832"/>
                </a:lnTo>
                <a:lnTo>
                  <a:pt x="3761879" y="1655280"/>
                </a:lnTo>
                <a:lnTo>
                  <a:pt x="3740334" y="1612020"/>
                </a:lnTo>
                <a:lnTo>
                  <a:pt x="3718287" y="1569055"/>
                </a:lnTo>
                <a:lnTo>
                  <a:pt x="3695743" y="1526391"/>
                </a:lnTo>
                <a:lnTo>
                  <a:pt x="3672705" y="1484029"/>
                </a:lnTo>
                <a:lnTo>
                  <a:pt x="3649178" y="1441975"/>
                </a:lnTo>
                <a:lnTo>
                  <a:pt x="3625166" y="1400232"/>
                </a:lnTo>
                <a:lnTo>
                  <a:pt x="3600671" y="1358804"/>
                </a:lnTo>
                <a:lnTo>
                  <a:pt x="3575698" y="1317694"/>
                </a:lnTo>
                <a:lnTo>
                  <a:pt x="3550252" y="1276907"/>
                </a:lnTo>
                <a:lnTo>
                  <a:pt x="3524334" y="1236446"/>
                </a:lnTo>
                <a:lnTo>
                  <a:pt x="3497950" y="1196316"/>
                </a:lnTo>
                <a:lnTo>
                  <a:pt x="3471104" y="1156519"/>
                </a:lnTo>
                <a:lnTo>
                  <a:pt x="3443798" y="1117060"/>
                </a:lnTo>
                <a:lnTo>
                  <a:pt x="3416037" y="1077943"/>
                </a:lnTo>
                <a:lnTo>
                  <a:pt x="3387825" y="1039171"/>
                </a:lnTo>
                <a:lnTo>
                  <a:pt x="3359165" y="1000748"/>
                </a:lnTo>
                <a:lnTo>
                  <a:pt x="3330062" y="962678"/>
                </a:lnTo>
                <a:lnTo>
                  <a:pt x="3300519" y="924965"/>
                </a:lnTo>
                <a:lnTo>
                  <a:pt x="3270539" y="887613"/>
                </a:lnTo>
                <a:lnTo>
                  <a:pt x="3240128" y="850625"/>
                </a:lnTo>
                <a:lnTo>
                  <a:pt x="3209288" y="814006"/>
                </a:lnTo>
                <a:lnTo>
                  <a:pt x="3178023" y="777758"/>
                </a:lnTo>
                <a:lnTo>
                  <a:pt x="3146338" y="741886"/>
                </a:lnTo>
                <a:lnTo>
                  <a:pt x="3114236" y="706395"/>
                </a:lnTo>
                <a:lnTo>
                  <a:pt x="3081721" y="671286"/>
                </a:lnTo>
                <a:lnTo>
                  <a:pt x="3048796" y="636565"/>
                </a:lnTo>
                <a:lnTo>
                  <a:pt x="3015466" y="602235"/>
                </a:lnTo>
                <a:lnTo>
                  <a:pt x="2981734" y="568300"/>
                </a:lnTo>
                <a:lnTo>
                  <a:pt x="2947605" y="534764"/>
                </a:lnTo>
                <a:lnTo>
                  <a:pt x="2913081" y="501631"/>
                </a:lnTo>
                <a:lnTo>
                  <a:pt x="2878168" y="468903"/>
                </a:lnTo>
                <a:lnTo>
                  <a:pt x="2842867" y="436586"/>
                </a:lnTo>
                <a:lnTo>
                  <a:pt x="2807185" y="404684"/>
                </a:lnTo>
                <a:lnTo>
                  <a:pt x="2771123" y="373198"/>
                </a:lnTo>
                <a:lnTo>
                  <a:pt x="2734687" y="342135"/>
                </a:lnTo>
                <a:lnTo>
                  <a:pt x="2697880" y="311497"/>
                </a:lnTo>
                <a:lnTo>
                  <a:pt x="2660705" y="281288"/>
                </a:lnTo>
                <a:lnTo>
                  <a:pt x="2623167" y="251513"/>
                </a:lnTo>
                <a:lnTo>
                  <a:pt x="2585269" y="222174"/>
                </a:lnTo>
                <a:lnTo>
                  <a:pt x="2547016" y="193276"/>
                </a:lnTo>
                <a:lnTo>
                  <a:pt x="2508411" y="164823"/>
                </a:lnTo>
                <a:lnTo>
                  <a:pt x="2469457" y="136818"/>
                </a:lnTo>
                <a:lnTo>
                  <a:pt x="2430159" y="109265"/>
                </a:lnTo>
                <a:lnTo>
                  <a:pt x="2390521" y="82169"/>
                </a:lnTo>
                <a:lnTo>
                  <a:pt x="2262124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2665094"/>
            <a:ext cx="2613025" cy="13017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ts val="4730"/>
              </a:lnSpc>
              <a:spcBef>
                <a:spcPts val="745"/>
              </a:spcBef>
            </a:pPr>
            <a:r>
              <a:rPr sz="4400" b="1" spc="75" dirty="0">
                <a:solidFill>
                  <a:srgbClr val="FFFFFF"/>
                </a:solidFill>
                <a:latin typeface="Calibri"/>
                <a:cs typeface="Calibri"/>
              </a:rPr>
              <a:t>Policy</a:t>
            </a:r>
            <a:r>
              <a:rPr sz="4400" b="1" spc="-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25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4400" b="1" spc="50" dirty="0">
                <a:solidFill>
                  <a:srgbClr val="FFFFFF"/>
                </a:solidFill>
                <a:latin typeface="Calibri"/>
                <a:cs typeface="Calibri"/>
              </a:rPr>
              <a:t>Legislation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560006"/>
            <a:ext cx="6363970" cy="550989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dirty="0">
                <a:latin typeface="Calibri"/>
                <a:cs typeface="Calibri"/>
              </a:rPr>
              <a:t>Key</a:t>
            </a:r>
            <a:r>
              <a:rPr sz="1800" b="1" spc="-9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Policies</a:t>
            </a:r>
            <a:r>
              <a:rPr sz="1800" b="1" spc="-4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and</a:t>
            </a:r>
            <a:r>
              <a:rPr sz="1800" b="1" spc="-60" dirty="0">
                <a:latin typeface="Calibri"/>
                <a:cs typeface="Calibri"/>
              </a:rPr>
              <a:t> </a:t>
            </a:r>
            <a:r>
              <a:rPr sz="1800" b="1" spc="-20" dirty="0">
                <a:latin typeface="Calibri"/>
                <a:cs typeface="Calibri"/>
              </a:rPr>
              <a:t>Acts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dirty="0">
                <a:latin typeface="Calibri"/>
                <a:cs typeface="Calibri"/>
              </a:rPr>
              <a:t>Care</a:t>
            </a:r>
            <a:r>
              <a:rPr sz="1800" b="1" spc="-4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Act</a:t>
            </a:r>
            <a:r>
              <a:rPr sz="1800" b="1" spc="15" dirty="0">
                <a:latin typeface="Calibri"/>
                <a:cs typeface="Calibri"/>
              </a:rPr>
              <a:t> </a:t>
            </a:r>
            <a:r>
              <a:rPr sz="1800" b="1" spc="-20" dirty="0">
                <a:latin typeface="Calibri"/>
                <a:cs typeface="Calibri"/>
              </a:rPr>
              <a:t>2014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spc="-10" dirty="0">
                <a:latin typeface="Calibri"/>
                <a:cs typeface="Calibri"/>
              </a:rPr>
              <a:t>Promotes</a:t>
            </a:r>
            <a:r>
              <a:rPr sz="1800" spc="-8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wellbeing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independence.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Places</a:t>
            </a:r>
            <a:r>
              <a:rPr sz="1800" spc="-9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individual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at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centre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care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planning.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40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dirty="0">
                <a:latin typeface="Calibri"/>
                <a:cs typeface="Calibri"/>
              </a:rPr>
              <a:t>Equality</a:t>
            </a:r>
            <a:r>
              <a:rPr sz="1800" b="1" spc="-4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Act</a:t>
            </a:r>
            <a:r>
              <a:rPr sz="1800" b="1" spc="-40" dirty="0">
                <a:latin typeface="Calibri"/>
                <a:cs typeface="Calibri"/>
              </a:rPr>
              <a:t> </a:t>
            </a:r>
            <a:r>
              <a:rPr sz="1800" b="1" spc="-20" dirty="0">
                <a:latin typeface="Calibri"/>
                <a:cs typeface="Calibri"/>
              </a:rPr>
              <a:t>2010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Protects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older</a:t>
            </a:r>
            <a:r>
              <a:rPr sz="1800" spc="-8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people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from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age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discrimination.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dirty="0">
                <a:latin typeface="Calibri"/>
                <a:cs typeface="Calibri"/>
              </a:rPr>
              <a:t>Human Rights</a:t>
            </a:r>
            <a:r>
              <a:rPr sz="1800" b="1" spc="-4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Act</a:t>
            </a:r>
            <a:r>
              <a:rPr sz="1800" b="1" spc="-25" dirty="0">
                <a:latin typeface="Calibri"/>
                <a:cs typeface="Calibri"/>
              </a:rPr>
              <a:t> </a:t>
            </a:r>
            <a:r>
              <a:rPr sz="1800" b="1" spc="-20" dirty="0">
                <a:latin typeface="Calibri"/>
                <a:cs typeface="Calibri"/>
              </a:rPr>
              <a:t>1998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Protects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dignity,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privacy,</a:t>
            </a:r>
            <a:r>
              <a:rPr sz="1800" spc="-8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respect.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44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dirty="0">
                <a:latin typeface="Calibri"/>
                <a:cs typeface="Calibri"/>
              </a:rPr>
              <a:t>NHS</a:t>
            </a:r>
            <a:r>
              <a:rPr sz="1800" b="1" spc="-1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Long</a:t>
            </a:r>
            <a:r>
              <a:rPr sz="1800" b="1" spc="-15" dirty="0">
                <a:latin typeface="Calibri"/>
                <a:cs typeface="Calibri"/>
              </a:rPr>
              <a:t> </a:t>
            </a:r>
            <a:r>
              <a:rPr sz="1800" b="1" spc="-40" dirty="0">
                <a:latin typeface="Calibri"/>
                <a:cs typeface="Calibri"/>
              </a:rPr>
              <a:t>Term</a:t>
            </a:r>
            <a:r>
              <a:rPr sz="1800" b="1" spc="-30" dirty="0">
                <a:latin typeface="Calibri"/>
                <a:cs typeface="Calibri"/>
              </a:rPr>
              <a:t> </a:t>
            </a:r>
            <a:r>
              <a:rPr sz="1800" b="1" spc="-20" dirty="0">
                <a:latin typeface="Calibri"/>
                <a:cs typeface="Calibri"/>
              </a:rPr>
              <a:t>Plan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Focuses</a:t>
            </a:r>
            <a:r>
              <a:rPr sz="1800" spc="-10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on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integrated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care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healthy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ageing.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spc="-10" dirty="0">
                <a:latin typeface="Calibri"/>
                <a:cs typeface="Calibri"/>
              </a:rPr>
              <a:t>Conclusion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spc="-10" dirty="0">
                <a:latin typeface="Calibri"/>
                <a:cs typeface="Calibri"/>
              </a:rPr>
              <a:t>Effective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care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requires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empowerment,</a:t>
            </a:r>
            <a:r>
              <a:rPr sz="1800" spc="-9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dignity,</a:t>
            </a:r>
            <a:r>
              <a:rPr sz="1800" spc="-8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10" dirty="0">
                <a:latin typeface="Calibri"/>
                <a:cs typeface="Calibri"/>
              </a:rPr>
              <a:t> independence.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44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Policies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theories</a:t>
            </a:r>
            <a:r>
              <a:rPr sz="1800" spc="-9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support</a:t>
            </a:r>
            <a:r>
              <a:rPr sz="1800" spc="-8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better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outcomes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for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older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adults.</a:t>
            </a:r>
            <a:endParaRPr sz="1800">
              <a:latin typeface="Calibri"/>
              <a:cs typeface="Calibri"/>
            </a:endParaRPr>
          </a:p>
          <a:p>
            <a:pPr marL="241300" marR="38735" indent="-229235">
              <a:lnSpc>
                <a:spcPts val="1950"/>
              </a:lnSpc>
              <a:spcBef>
                <a:spcPts val="1010"/>
              </a:spcBef>
              <a:buFont typeface="Arial"/>
              <a:buChar char="•"/>
              <a:tabLst>
                <a:tab pos="241300" algn="l"/>
              </a:tabLst>
            </a:pPr>
            <a:r>
              <a:rPr sz="1800" spc="-20" dirty="0">
                <a:latin typeface="Calibri"/>
                <a:cs typeface="Calibri"/>
              </a:rPr>
              <a:t>Person-</a:t>
            </a:r>
            <a:r>
              <a:rPr sz="1800" dirty="0">
                <a:latin typeface="Calibri"/>
                <a:cs typeface="Calibri"/>
              </a:rPr>
              <a:t>centred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care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remains</a:t>
            </a:r>
            <a:r>
              <a:rPr sz="1800" spc="-9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essential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in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meeting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the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needs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an </a:t>
            </a:r>
            <a:r>
              <a:rPr sz="1800" dirty="0">
                <a:latin typeface="Calibri"/>
                <a:cs typeface="Calibri"/>
              </a:rPr>
              <a:t>ageing</a:t>
            </a:r>
            <a:r>
              <a:rPr sz="1800" spc="-3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population.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0025" y="552450"/>
            <a:ext cx="5743575" cy="57435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77569" y="1652206"/>
            <a:ext cx="3391535" cy="3390900"/>
          </a:xfrm>
          <a:prstGeom prst="rect">
            <a:avLst/>
          </a:prstGeom>
        </p:spPr>
        <p:txBody>
          <a:bodyPr vert="horz" wrap="square" lIns="0" tIns="96520" rIns="0" bIns="0" rtlCol="0">
            <a:spAutoFit/>
          </a:bodyPr>
          <a:lstStyle/>
          <a:p>
            <a:pPr marL="12065" marR="5080" algn="ctr">
              <a:lnSpc>
                <a:spcPts val="5180"/>
              </a:lnSpc>
              <a:spcBef>
                <a:spcPts val="760"/>
              </a:spcBef>
            </a:pPr>
            <a:r>
              <a:rPr sz="4800" b="1" dirty="0">
                <a:solidFill>
                  <a:srgbClr val="FFFFFF"/>
                </a:solidFill>
                <a:latin typeface="Calibri"/>
                <a:cs typeface="Calibri"/>
              </a:rPr>
              <a:t>Evaluation</a:t>
            </a:r>
            <a:r>
              <a:rPr sz="4800" b="1" spc="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800" b="1" spc="-25" dirty="0">
                <a:solidFill>
                  <a:srgbClr val="FFFFFF"/>
                </a:solidFill>
                <a:latin typeface="Calibri"/>
                <a:cs typeface="Calibri"/>
              </a:rPr>
              <a:t>of </a:t>
            </a:r>
            <a:r>
              <a:rPr sz="4800" b="1" spc="55" dirty="0">
                <a:solidFill>
                  <a:srgbClr val="FFFFFF"/>
                </a:solidFill>
                <a:latin typeface="Calibri"/>
                <a:cs typeface="Calibri"/>
              </a:rPr>
              <a:t>Current</a:t>
            </a:r>
            <a:r>
              <a:rPr sz="4800" b="1" spc="-1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800" b="1" spc="135" dirty="0">
                <a:solidFill>
                  <a:srgbClr val="FFFFFF"/>
                </a:solidFill>
                <a:latin typeface="Calibri"/>
                <a:cs typeface="Calibri"/>
              </a:rPr>
              <a:t>Care </a:t>
            </a:r>
            <a:r>
              <a:rPr sz="4800" b="1" dirty="0">
                <a:solidFill>
                  <a:srgbClr val="FFFFFF"/>
                </a:solidFill>
                <a:latin typeface="Calibri"/>
                <a:cs typeface="Calibri"/>
              </a:rPr>
              <a:t>Provision</a:t>
            </a:r>
            <a:r>
              <a:rPr sz="4800" b="1" spc="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800" b="1" spc="-50" dirty="0">
                <a:solidFill>
                  <a:srgbClr val="FFFFFF"/>
                </a:solidFill>
                <a:latin typeface="Calibri"/>
                <a:cs typeface="Calibri"/>
              </a:rPr>
              <a:t>– </a:t>
            </a:r>
            <a:r>
              <a:rPr sz="4800" b="1" spc="50" dirty="0">
                <a:solidFill>
                  <a:srgbClr val="FFFFFF"/>
                </a:solidFill>
                <a:latin typeface="Calibri"/>
                <a:cs typeface="Calibri"/>
              </a:rPr>
              <a:t>Residential </a:t>
            </a:r>
            <a:r>
              <a:rPr sz="4800" b="1" spc="160" dirty="0">
                <a:solidFill>
                  <a:srgbClr val="FFFFFF"/>
                </a:solidFill>
                <a:latin typeface="Calibri"/>
                <a:cs typeface="Calibri"/>
              </a:rPr>
              <a:t>Care</a:t>
            </a:r>
            <a:r>
              <a:rPr sz="4800" b="1" spc="-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800" b="1" spc="125" dirty="0">
                <a:solidFill>
                  <a:srgbClr val="FFFFFF"/>
                </a:solidFill>
                <a:latin typeface="Calibri"/>
                <a:cs typeface="Calibri"/>
              </a:rPr>
              <a:t>Homes</a:t>
            </a:r>
            <a:endParaRPr sz="48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52450" y="371475"/>
            <a:ext cx="5000625" cy="5495925"/>
            <a:chOff x="552450" y="371475"/>
            <a:chExt cx="5000625" cy="549592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23950" y="371475"/>
              <a:ext cx="171450" cy="1714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52450" y="1085850"/>
              <a:ext cx="152400" cy="152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438775" y="5753100"/>
              <a:ext cx="114300" cy="114300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6395211" y="953642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5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622160" y="930147"/>
            <a:ext cx="494792" cy="83565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6395211" y="1220342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5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object 11"/>
          <p:cNvGrpSpPr/>
          <p:nvPr/>
        </p:nvGrpSpPr>
        <p:grpSpPr>
          <a:xfrm>
            <a:off x="6626859" y="1194942"/>
            <a:ext cx="4217035" cy="240029"/>
            <a:chOff x="6626859" y="1194942"/>
            <a:chExt cx="4217035" cy="240029"/>
          </a:xfrm>
        </p:grpSpPr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627621" y="1194942"/>
              <a:ext cx="4215955" cy="10591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626859" y="1327784"/>
              <a:ext cx="4117848" cy="106679"/>
            </a:xfrm>
            <a:prstGeom prst="rect">
              <a:avLst/>
            </a:prstGeom>
          </p:spPr>
        </p:pic>
      </p:grpSp>
      <p:sp>
        <p:nvSpPr>
          <p:cNvPr id="14" name="object 14"/>
          <p:cNvSpPr/>
          <p:nvPr/>
        </p:nvSpPr>
        <p:spPr>
          <a:xfrm>
            <a:off x="6395211" y="1620392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621398" y="1594992"/>
            <a:ext cx="498554" cy="106172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6395211" y="1877567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6624612" y="1852167"/>
            <a:ext cx="1697989" cy="106045"/>
          </a:xfrm>
          <a:custGeom>
            <a:avLst/>
            <a:gdLst/>
            <a:ahLst/>
            <a:cxnLst/>
            <a:rect l="l" t="t" r="r" b="b"/>
            <a:pathLst>
              <a:path w="1697990" h="106044">
                <a:moveTo>
                  <a:pt x="48475" y="78232"/>
                </a:moveTo>
                <a:lnTo>
                  <a:pt x="48348" y="77724"/>
                </a:lnTo>
                <a:lnTo>
                  <a:pt x="48221" y="77089"/>
                </a:lnTo>
                <a:lnTo>
                  <a:pt x="48094" y="76708"/>
                </a:lnTo>
                <a:lnTo>
                  <a:pt x="47840" y="76327"/>
                </a:lnTo>
                <a:lnTo>
                  <a:pt x="47713" y="75946"/>
                </a:lnTo>
                <a:lnTo>
                  <a:pt x="48221" y="75946"/>
                </a:lnTo>
                <a:lnTo>
                  <a:pt x="46316" y="75311"/>
                </a:lnTo>
                <a:lnTo>
                  <a:pt x="12026" y="75311"/>
                </a:lnTo>
                <a:lnTo>
                  <a:pt x="24460" y="62357"/>
                </a:lnTo>
                <a:lnTo>
                  <a:pt x="29032" y="57658"/>
                </a:lnTo>
                <a:lnTo>
                  <a:pt x="32600" y="53594"/>
                </a:lnTo>
                <a:lnTo>
                  <a:pt x="44284" y="32512"/>
                </a:lnTo>
                <a:lnTo>
                  <a:pt x="44742" y="30226"/>
                </a:lnTo>
                <a:lnTo>
                  <a:pt x="43522" y="17145"/>
                </a:lnTo>
                <a:lnTo>
                  <a:pt x="42672" y="14859"/>
                </a:lnTo>
                <a:lnTo>
                  <a:pt x="42049" y="13843"/>
                </a:lnTo>
                <a:lnTo>
                  <a:pt x="41236" y="12573"/>
                </a:lnTo>
                <a:lnTo>
                  <a:pt x="39331" y="10668"/>
                </a:lnTo>
                <a:lnTo>
                  <a:pt x="37553" y="8763"/>
                </a:lnTo>
                <a:lnTo>
                  <a:pt x="35140" y="7366"/>
                </a:lnTo>
                <a:lnTo>
                  <a:pt x="32334" y="6223"/>
                </a:lnTo>
                <a:lnTo>
                  <a:pt x="29425" y="5207"/>
                </a:lnTo>
                <a:lnTo>
                  <a:pt x="26111" y="4699"/>
                </a:lnTo>
                <a:lnTo>
                  <a:pt x="20027" y="4699"/>
                </a:lnTo>
                <a:lnTo>
                  <a:pt x="17741" y="4953"/>
                </a:lnTo>
                <a:lnTo>
                  <a:pt x="15582" y="5461"/>
                </a:lnTo>
                <a:lnTo>
                  <a:pt x="13411" y="5842"/>
                </a:lnTo>
                <a:lnTo>
                  <a:pt x="11391" y="6477"/>
                </a:lnTo>
                <a:lnTo>
                  <a:pt x="9258" y="7366"/>
                </a:lnTo>
                <a:lnTo>
                  <a:pt x="7835" y="7874"/>
                </a:lnTo>
                <a:lnTo>
                  <a:pt x="6121" y="8763"/>
                </a:lnTo>
                <a:lnTo>
                  <a:pt x="5168" y="9398"/>
                </a:lnTo>
                <a:lnTo>
                  <a:pt x="3886" y="10033"/>
                </a:lnTo>
                <a:lnTo>
                  <a:pt x="3136" y="10668"/>
                </a:lnTo>
                <a:lnTo>
                  <a:pt x="2108" y="11430"/>
                </a:lnTo>
                <a:lnTo>
                  <a:pt x="1866" y="11811"/>
                </a:lnTo>
                <a:lnTo>
                  <a:pt x="1739" y="19685"/>
                </a:lnTo>
                <a:lnTo>
                  <a:pt x="2108" y="20447"/>
                </a:lnTo>
                <a:lnTo>
                  <a:pt x="3416" y="20447"/>
                </a:lnTo>
                <a:lnTo>
                  <a:pt x="4635" y="19685"/>
                </a:lnTo>
                <a:lnTo>
                  <a:pt x="5880" y="18796"/>
                </a:lnTo>
                <a:lnTo>
                  <a:pt x="7327" y="17907"/>
                </a:lnTo>
                <a:lnTo>
                  <a:pt x="18503" y="13843"/>
                </a:lnTo>
                <a:lnTo>
                  <a:pt x="23202" y="13843"/>
                </a:lnTo>
                <a:lnTo>
                  <a:pt x="34378" y="24892"/>
                </a:lnTo>
                <a:lnTo>
                  <a:pt x="34378" y="28448"/>
                </a:lnTo>
                <a:lnTo>
                  <a:pt x="1485" y="73406"/>
                </a:lnTo>
                <a:lnTo>
                  <a:pt x="1104" y="73914"/>
                </a:lnTo>
                <a:lnTo>
                  <a:pt x="850" y="74422"/>
                </a:lnTo>
                <a:lnTo>
                  <a:pt x="457" y="74930"/>
                </a:lnTo>
                <a:lnTo>
                  <a:pt x="215" y="75311"/>
                </a:lnTo>
                <a:lnTo>
                  <a:pt x="25" y="75946"/>
                </a:lnTo>
                <a:lnTo>
                  <a:pt x="0" y="82550"/>
                </a:lnTo>
                <a:lnTo>
                  <a:pt x="215" y="82931"/>
                </a:lnTo>
                <a:lnTo>
                  <a:pt x="520" y="83312"/>
                </a:lnTo>
                <a:lnTo>
                  <a:pt x="1104" y="83693"/>
                </a:lnTo>
                <a:lnTo>
                  <a:pt x="47523" y="83693"/>
                </a:lnTo>
                <a:lnTo>
                  <a:pt x="47713" y="83312"/>
                </a:lnTo>
                <a:lnTo>
                  <a:pt x="47967" y="82931"/>
                </a:lnTo>
                <a:lnTo>
                  <a:pt x="48094" y="82550"/>
                </a:lnTo>
                <a:lnTo>
                  <a:pt x="48475" y="81026"/>
                </a:lnTo>
                <a:lnTo>
                  <a:pt x="48475" y="78232"/>
                </a:lnTo>
                <a:close/>
              </a:path>
              <a:path w="1697990" h="106044">
                <a:moveTo>
                  <a:pt x="118579" y="60325"/>
                </a:moveTo>
                <a:lnTo>
                  <a:pt x="118325" y="59309"/>
                </a:lnTo>
                <a:lnTo>
                  <a:pt x="117944" y="58547"/>
                </a:lnTo>
                <a:lnTo>
                  <a:pt x="117436" y="57912"/>
                </a:lnTo>
                <a:lnTo>
                  <a:pt x="116928" y="57531"/>
                </a:lnTo>
                <a:lnTo>
                  <a:pt x="107403" y="57531"/>
                </a:lnTo>
                <a:lnTo>
                  <a:pt x="107289" y="14605"/>
                </a:lnTo>
                <a:lnTo>
                  <a:pt x="107276" y="6985"/>
                </a:lnTo>
                <a:lnTo>
                  <a:pt x="107467" y="6985"/>
                </a:lnTo>
                <a:lnTo>
                  <a:pt x="106895" y="6604"/>
                </a:lnTo>
                <a:lnTo>
                  <a:pt x="106641" y="6350"/>
                </a:lnTo>
                <a:lnTo>
                  <a:pt x="107391" y="6350"/>
                </a:lnTo>
                <a:lnTo>
                  <a:pt x="103581" y="5588"/>
                </a:lnTo>
                <a:lnTo>
                  <a:pt x="96989" y="5588"/>
                </a:lnTo>
                <a:lnTo>
                  <a:pt x="96989" y="14605"/>
                </a:lnTo>
                <a:lnTo>
                  <a:pt x="96989" y="57531"/>
                </a:lnTo>
                <a:lnTo>
                  <a:pt x="71716" y="57531"/>
                </a:lnTo>
                <a:lnTo>
                  <a:pt x="96989" y="14605"/>
                </a:lnTo>
                <a:lnTo>
                  <a:pt x="96989" y="5588"/>
                </a:lnTo>
                <a:lnTo>
                  <a:pt x="94703" y="5588"/>
                </a:lnTo>
                <a:lnTo>
                  <a:pt x="92735" y="6350"/>
                </a:lnTo>
                <a:lnTo>
                  <a:pt x="91782" y="6985"/>
                </a:lnTo>
                <a:lnTo>
                  <a:pt x="91655" y="7366"/>
                </a:lnTo>
                <a:lnTo>
                  <a:pt x="63715" y="54864"/>
                </a:lnTo>
                <a:lnTo>
                  <a:pt x="62445" y="64516"/>
                </a:lnTo>
                <a:lnTo>
                  <a:pt x="62953" y="65278"/>
                </a:lnTo>
                <a:lnTo>
                  <a:pt x="63588" y="65913"/>
                </a:lnTo>
                <a:lnTo>
                  <a:pt x="63842" y="65913"/>
                </a:lnTo>
                <a:lnTo>
                  <a:pt x="64338" y="66167"/>
                </a:lnTo>
                <a:lnTo>
                  <a:pt x="96989" y="66167"/>
                </a:lnTo>
                <a:lnTo>
                  <a:pt x="96989" y="82931"/>
                </a:lnTo>
                <a:lnTo>
                  <a:pt x="97243" y="83312"/>
                </a:lnTo>
                <a:lnTo>
                  <a:pt x="97370" y="83566"/>
                </a:lnTo>
                <a:lnTo>
                  <a:pt x="96850" y="83566"/>
                </a:lnTo>
                <a:lnTo>
                  <a:pt x="97612" y="83820"/>
                </a:lnTo>
                <a:lnTo>
                  <a:pt x="98386" y="84074"/>
                </a:lnTo>
                <a:lnTo>
                  <a:pt x="98894" y="84201"/>
                </a:lnTo>
                <a:lnTo>
                  <a:pt x="105371" y="84201"/>
                </a:lnTo>
                <a:lnTo>
                  <a:pt x="105879" y="84074"/>
                </a:lnTo>
                <a:lnTo>
                  <a:pt x="106260" y="84074"/>
                </a:lnTo>
                <a:lnTo>
                  <a:pt x="106641" y="83820"/>
                </a:lnTo>
                <a:lnTo>
                  <a:pt x="107022" y="83566"/>
                </a:lnTo>
                <a:lnTo>
                  <a:pt x="107149" y="83312"/>
                </a:lnTo>
                <a:lnTo>
                  <a:pt x="107276" y="82931"/>
                </a:lnTo>
                <a:lnTo>
                  <a:pt x="107403" y="66167"/>
                </a:lnTo>
                <a:lnTo>
                  <a:pt x="116928" y="66167"/>
                </a:lnTo>
                <a:lnTo>
                  <a:pt x="117348" y="65913"/>
                </a:lnTo>
                <a:lnTo>
                  <a:pt x="117500" y="65913"/>
                </a:lnTo>
                <a:lnTo>
                  <a:pt x="117817" y="65278"/>
                </a:lnTo>
                <a:lnTo>
                  <a:pt x="117944" y="65024"/>
                </a:lnTo>
                <a:lnTo>
                  <a:pt x="118325" y="64135"/>
                </a:lnTo>
                <a:lnTo>
                  <a:pt x="118579" y="63119"/>
                </a:lnTo>
                <a:lnTo>
                  <a:pt x="118579" y="60325"/>
                </a:lnTo>
                <a:close/>
              </a:path>
              <a:path w="1697990" h="106044">
                <a:moveTo>
                  <a:pt x="156552" y="52070"/>
                </a:moveTo>
                <a:lnTo>
                  <a:pt x="156044" y="50292"/>
                </a:lnTo>
                <a:lnTo>
                  <a:pt x="155790" y="49911"/>
                </a:lnTo>
                <a:lnTo>
                  <a:pt x="154774" y="49403"/>
                </a:lnTo>
                <a:lnTo>
                  <a:pt x="128485" y="49403"/>
                </a:lnTo>
                <a:lnTo>
                  <a:pt x="127977" y="49784"/>
                </a:lnTo>
                <a:lnTo>
                  <a:pt x="127596" y="50292"/>
                </a:lnTo>
                <a:lnTo>
                  <a:pt x="127215" y="50927"/>
                </a:lnTo>
                <a:lnTo>
                  <a:pt x="126961" y="51943"/>
                </a:lnTo>
                <a:lnTo>
                  <a:pt x="126961" y="55118"/>
                </a:lnTo>
                <a:lnTo>
                  <a:pt x="127215" y="56134"/>
                </a:lnTo>
                <a:lnTo>
                  <a:pt x="127977" y="57404"/>
                </a:lnTo>
                <a:lnTo>
                  <a:pt x="128485" y="57658"/>
                </a:lnTo>
                <a:lnTo>
                  <a:pt x="155155" y="57658"/>
                </a:lnTo>
                <a:lnTo>
                  <a:pt x="155663" y="57404"/>
                </a:lnTo>
                <a:lnTo>
                  <a:pt x="156425" y="56134"/>
                </a:lnTo>
                <a:lnTo>
                  <a:pt x="156552" y="55118"/>
                </a:lnTo>
                <a:lnTo>
                  <a:pt x="156552" y="53594"/>
                </a:lnTo>
                <a:lnTo>
                  <a:pt x="156552" y="52070"/>
                </a:lnTo>
                <a:close/>
              </a:path>
              <a:path w="1697990" h="106044">
                <a:moveTo>
                  <a:pt x="217004" y="83312"/>
                </a:moveTo>
                <a:lnTo>
                  <a:pt x="216928" y="44577"/>
                </a:lnTo>
                <a:lnTo>
                  <a:pt x="216750" y="42164"/>
                </a:lnTo>
                <a:lnTo>
                  <a:pt x="216052" y="39624"/>
                </a:lnTo>
                <a:lnTo>
                  <a:pt x="215404" y="36957"/>
                </a:lnTo>
                <a:lnTo>
                  <a:pt x="206717" y="27305"/>
                </a:lnTo>
                <a:lnTo>
                  <a:pt x="204546" y="26162"/>
                </a:lnTo>
                <a:lnTo>
                  <a:pt x="204914" y="26162"/>
                </a:lnTo>
                <a:lnTo>
                  <a:pt x="201256" y="25400"/>
                </a:lnTo>
                <a:lnTo>
                  <a:pt x="194652" y="25400"/>
                </a:lnTo>
                <a:lnTo>
                  <a:pt x="191731" y="26162"/>
                </a:lnTo>
                <a:lnTo>
                  <a:pt x="188810" y="27686"/>
                </a:lnTo>
                <a:lnTo>
                  <a:pt x="185889" y="29083"/>
                </a:lnTo>
                <a:lnTo>
                  <a:pt x="182968" y="31369"/>
                </a:lnTo>
                <a:lnTo>
                  <a:pt x="180174" y="34417"/>
                </a:lnTo>
                <a:lnTo>
                  <a:pt x="180047" y="1143"/>
                </a:lnTo>
                <a:lnTo>
                  <a:pt x="179920" y="889"/>
                </a:lnTo>
                <a:lnTo>
                  <a:pt x="179793" y="635"/>
                </a:lnTo>
                <a:lnTo>
                  <a:pt x="179920" y="635"/>
                </a:lnTo>
                <a:lnTo>
                  <a:pt x="179158" y="381"/>
                </a:lnTo>
                <a:lnTo>
                  <a:pt x="178396" y="127"/>
                </a:lnTo>
                <a:lnTo>
                  <a:pt x="178777" y="127"/>
                </a:lnTo>
                <a:lnTo>
                  <a:pt x="178269" y="0"/>
                </a:lnTo>
                <a:lnTo>
                  <a:pt x="172046" y="0"/>
                </a:lnTo>
                <a:lnTo>
                  <a:pt x="171538" y="127"/>
                </a:lnTo>
                <a:lnTo>
                  <a:pt x="171157" y="381"/>
                </a:lnTo>
                <a:lnTo>
                  <a:pt x="171919" y="127"/>
                </a:lnTo>
                <a:lnTo>
                  <a:pt x="171081" y="431"/>
                </a:lnTo>
                <a:lnTo>
                  <a:pt x="170776" y="635"/>
                </a:lnTo>
                <a:lnTo>
                  <a:pt x="170522" y="635"/>
                </a:lnTo>
                <a:lnTo>
                  <a:pt x="170522" y="83566"/>
                </a:lnTo>
                <a:lnTo>
                  <a:pt x="170014" y="83566"/>
                </a:lnTo>
                <a:lnTo>
                  <a:pt x="170776" y="83820"/>
                </a:lnTo>
                <a:lnTo>
                  <a:pt x="171538" y="84074"/>
                </a:lnTo>
                <a:lnTo>
                  <a:pt x="172046" y="84201"/>
                </a:lnTo>
                <a:lnTo>
                  <a:pt x="178269" y="84201"/>
                </a:lnTo>
                <a:lnTo>
                  <a:pt x="178777" y="84074"/>
                </a:lnTo>
                <a:lnTo>
                  <a:pt x="179285" y="84074"/>
                </a:lnTo>
                <a:lnTo>
                  <a:pt x="179539" y="83820"/>
                </a:lnTo>
                <a:lnTo>
                  <a:pt x="179793" y="83566"/>
                </a:lnTo>
                <a:lnTo>
                  <a:pt x="179959" y="83312"/>
                </a:lnTo>
                <a:lnTo>
                  <a:pt x="180047" y="82550"/>
                </a:lnTo>
                <a:lnTo>
                  <a:pt x="180174" y="44577"/>
                </a:lnTo>
                <a:lnTo>
                  <a:pt x="182740" y="41275"/>
                </a:lnTo>
                <a:lnTo>
                  <a:pt x="185508" y="38481"/>
                </a:lnTo>
                <a:lnTo>
                  <a:pt x="188048" y="36703"/>
                </a:lnTo>
                <a:lnTo>
                  <a:pt x="190461" y="34925"/>
                </a:lnTo>
                <a:lnTo>
                  <a:pt x="191909" y="34417"/>
                </a:lnTo>
                <a:lnTo>
                  <a:pt x="193001" y="34036"/>
                </a:lnTo>
                <a:lnTo>
                  <a:pt x="197446" y="34036"/>
                </a:lnTo>
                <a:lnTo>
                  <a:pt x="199097" y="34417"/>
                </a:lnTo>
                <a:lnTo>
                  <a:pt x="202145" y="35941"/>
                </a:lnTo>
                <a:lnTo>
                  <a:pt x="203288" y="36957"/>
                </a:lnTo>
                <a:lnTo>
                  <a:pt x="204279" y="38481"/>
                </a:lnTo>
                <a:lnTo>
                  <a:pt x="205193" y="39624"/>
                </a:lnTo>
                <a:lnTo>
                  <a:pt x="205828" y="41275"/>
                </a:lnTo>
                <a:lnTo>
                  <a:pt x="206844" y="45085"/>
                </a:lnTo>
                <a:lnTo>
                  <a:pt x="207098" y="47625"/>
                </a:lnTo>
                <a:lnTo>
                  <a:pt x="207098" y="83312"/>
                </a:lnTo>
                <a:lnTo>
                  <a:pt x="207352" y="83312"/>
                </a:lnTo>
                <a:lnTo>
                  <a:pt x="207479" y="83566"/>
                </a:lnTo>
                <a:lnTo>
                  <a:pt x="206971" y="83566"/>
                </a:lnTo>
                <a:lnTo>
                  <a:pt x="207733" y="83820"/>
                </a:lnTo>
                <a:lnTo>
                  <a:pt x="208495" y="84074"/>
                </a:lnTo>
                <a:lnTo>
                  <a:pt x="209003" y="84201"/>
                </a:lnTo>
                <a:lnTo>
                  <a:pt x="215099" y="84201"/>
                </a:lnTo>
                <a:lnTo>
                  <a:pt x="215607" y="84074"/>
                </a:lnTo>
                <a:lnTo>
                  <a:pt x="216115" y="84074"/>
                </a:lnTo>
                <a:lnTo>
                  <a:pt x="216369" y="83820"/>
                </a:lnTo>
                <a:lnTo>
                  <a:pt x="216623" y="83566"/>
                </a:lnTo>
                <a:lnTo>
                  <a:pt x="216750" y="83312"/>
                </a:lnTo>
                <a:lnTo>
                  <a:pt x="217004" y="83312"/>
                </a:lnTo>
                <a:close/>
              </a:path>
              <a:path w="1697990" h="106044">
                <a:moveTo>
                  <a:pt x="287489" y="59182"/>
                </a:moveTo>
                <a:lnTo>
                  <a:pt x="287401" y="49657"/>
                </a:lnTo>
                <a:lnTo>
                  <a:pt x="287045" y="47371"/>
                </a:lnTo>
                <a:lnTo>
                  <a:pt x="286931" y="46609"/>
                </a:lnTo>
                <a:lnTo>
                  <a:pt x="281330" y="33909"/>
                </a:lnTo>
                <a:lnTo>
                  <a:pt x="280758" y="33274"/>
                </a:lnTo>
                <a:lnTo>
                  <a:pt x="278599" y="30734"/>
                </a:lnTo>
                <a:lnTo>
                  <a:pt x="276821" y="29451"/>
                </a:lnTo>
                <a:lnTo>
                  <a:pt x="276821" y="61468"/>
                </a:lnTo>
                <a:lnTo>
                  <a:pt x="275666" y="66167"/>
                </a:lnTo>
                <a:lnTo>
                  <a:pt x="267804" y="75184"/>
                </a:lnTo>
                <a:lnTo>
                  <a:pt x="265645" y="76327"/>
                </a:lnTo>
                <a:lnTo>
                  <a:pt x="263105" y="76835"/>
                </a:lnTo>
                <a:lnTo>
                  <a:pt x="257009" y="76835"/>
                </a:lnTo>
                <a:lnTo>
                  <a:pt x="243674" y="49149"/>
                </a:lnTo>
                <a:lnTo>
                  <a:pt x="244436" y="46609"/>
                </a:lnTo>
                <a:lnTo>
                  <a:pt x="244944" y="44450"/>
                </a:lnTo>
                <a:lnTo>
                  <a:pt x="252818" y="35306"/>
                </a:lnTo>
                <a:lnTo>
                  <a:pt x="254850" y="34290"/>
                </a:lnTo>
                <a:lnTo>
                  <a:pt x="256755" y="33909"/>
                </a:lnTo>
                <a:lnTo>
                  <a:pt x="264274" y="33909"/>
                </a:lnTo>
                <a:lnTo>
                  <a:pt x="276821" y="61468"/>
                </a:lnTo>
                <a:lnTo>
                  <a:pt x="276821" y="29451"/>
                </a:lnTo>
                <a:lnTo>
                  <a:pt x="275805" y="28702"/>
                </a:lnTo>
                <a:lnTo>
                  <a:pt x="272503" y="27432"/>
                </a:lnTo>
                <a:lnTo>
                  <a:pt x="269494" y="26162"/>
                </a:lnTo>
                <a:lnTo>
                  <a:pt x="269989" y="26162"/>
                </a:lnTo>
                <a:lnTo>
                  <a:pt x="265264" y="25400"/>
                </a:lnTo>
                <a:lnTo>
                  <a:pt x="256120" y="25400"/>
                </a:lnTo>
                <a:lnTo>
                  <a:pt x="233362" y="49149"/>
                </a:lnTo>
                <a:lnTo>
                  <a:pt x="233273" y="49657"/>
                </a:lnTo>
                <a:lnTo>
                  <a:pt x="233159" y="61468"/>
                </a:lnTo>
                <a:lnTo>
                  <a:pt x="233438" y="63246"/>
                </a:lnTo>
                <a:lnTo>
                  <a:pt x="233553" y="64008"/>
                </a:lnTo>
                <a:lnTo>
                  <a:pt x="247992" y="83185"/>
                </a:lnTo>
                <a:lnTo>
                  <a:pt x="251294" y="84582"/>
                </a:lnTo>
                <a:lnTo>
                  <a:pt x="255231" y="85217"/>
                </a:lnTo>
                <a:lnTo>
                  <a:pt x="264248" y="85217"/>
                </a:lnTo>
                <a:lnTo>
                  <a:pt x="267627" y="84582"/>
                </a:lnTo>
                <a:lnTo>
                  <a:pt x="268020" y="84582"/>
                </a:lnTo>
                <a:lnTo>
                  <a:pt x="271741" y="82931"/>
                </a:lnTo>
                <a:lnTo>
                  <a:pt x="275297" y="81407"/>
                </a:lnTo>
                <a:lnTo>
                  <a:pt x="278218" y="79375"/>
                </a:lnTo>
                <a:lnTo>
                  <a:pt x="280289" y="76835"/>
                </a:lnTo>
                <a:lnTo>
                  <a:pt x="282790" y="73914"/>
                </a:lnTo>
                <a:lnTo>
                  <a:pt x="284568" y="70739"/>
                </a:lnTo>
                <a:lnTo>
                  <a:pt x="285711" y="66929"/>
                </a:lnTo>
                <a:lnTo>
                  <a:pt x="286613" y="64008"/>
                </a:lnTo>
                <a:lnTo>
                  <a:pt x="286727" y="63627"/>
                </a:lnTo>
                <a:lnTo>
                  <a:pt x="286854" y="63246"/>
                </a:lnTo>
                <a:lnTo>
                  <a:pt x="287489" y="59182"/>
                </a:lnTo>
                <a:close/>
              </a:path>
              <a:path w="1697990" h="106044">
                <a:moveTo>
                  <a:pt x="350100" y="27559"/>
                </a:moveTo>
                <a:lnTo>
                  <a:pt x="349846" y="27305"/>
                </a:lnTo>
                <a:lnTo>
                  <a:pt x="349719" y="27051"/>
                </a:lnTo>
                <a:lnTo>
                  <a:pt x="349465" y="26924"/>
                </a:lnTo>
                <a:lnTo>
                  <a:pt x="349084" y="26670"/>
                </a:lnTo>
                <a:lnTo>
                  <a:pt x="341083" y="26670"/>
                </a:lnTo>
                <a:lnTo>
                  <a:pt x="340702" y="26924"/>
                </a:lnTo>
                <a:lnTo>
                  <a:pt x="340448" y="27051"/>
                </a:lnTo>
                <a:lnTo>
                  <a:pt x="340321" y="27305"/>
                </a:lnTo>
                <a:lnTo>
                  <a:pt x="340194" y="27559"/>
                </a:lnTo>
                <a:lnTo>
                  <a:pt x="340067" y="66167"/>
                </a:lnTo>
                <a:lnTo>
                  <a:pt x="337273" y="69596"/>
                </a:lnTo>
                <a:lnTo>
                  <a:pt x="334733" y="72136"/>
                </a:lnTo>
                <a:lnTo>
                  <a:pt x="332016" y="74041"/>
                </a:lnTo>
                <a:lnTo>
                  <a:pt x="329780" y="75692"/>
                </a:lnTo>
                <a:lnTo>
                  <a:pt x="327240" y="76581"/>
                </a:lnTo>
                <a:lnTo>
                  <a:pt x="322795" y="76581"/>
                </a:lnTo>
                <a:lnTo>
                  <a:pt x="313143" y="27559"/>
                </a:lnTo>
                <a:lnTo>
                  <a:pt x="313016" y="27305"/>
                </a:lnTo>
                <a:lnTo>
                  <a:pt x="312889" y="27051"/>
                </a:lnTo>
                <a:lnTo>
                  <a:pt x="312635" y="26924"/>
                </a:lnTo>
                <a:lnTo>
                  <a:pt x="312254" y="26670"/>
                </a:lnTo>
                <a:lnTo>
                  <a:pt x="304253" y="26670"/>
                </a:lnTo>
                <a:lnTo>
                  <a:pt x="303872" y="26924"/>
                </a:lnTo>
                <a:lnTo>
                  <a:pt x="303618" y="27051"/>
                </a:lnTo>
                <a:lnTo>
                  <a:pt x="303491" y="27305"/>
                </a:lnTo>
                <a:lnTo>
                  <a:pt x="303364" y="27559"/>
                </a:lnTo>
                <a:lnTo>
                  <a:pt x="303352" y="66167"/>
                </a:lnTo>
                <a:lnTo>
                  <a:pt x="319112" y="85217"/>
                </a:lnTo>
                <a:lnTo>
                  <a:pt x="325843" y="85217"/>
                </a:lnTo>
                <a:lnTo>
                  <a:pt x="328383" y="84582"/>
                </a:lnTo>
                <a:lnTo>
                  <a:pt x="328650" y="84582"/>
                </a:lnTo>
                <a:lnTo>
                  <a:pt x="331939" y="82804"/>
                </a:lnTo>
                <a:lnTo>
                  <a:pt x="334860" y="81280"/>
                </a:lnTo>
                <a:lnTo>
                  <a:pt x="338035" y="78740"/>
                </a:lnTo>
                <a:lnTo>
                  <a:pt x="339953" y="76581"/>
                </a:lnTo>
                <a:lnTo>
                  <a:pt x="341083" y="75311"/>
                </a:lnTo>
                <a:lnTo>
                  <a:pt x="341210" y="83312"/>
                </a:lnTo>
                <a:lnTo>
                  <a:pt x="341337" y="83566"/>
                </a:lnTo>
                <a:lnTo>
                  <a:pt x="340829" y="83566"/>
                </a:lnTo>
                <a:lnTo>
                  <a:pt x="341591" y="83820"/>
                </a:lnTo>
                <a:lnTo>
                  <a:pt x="342353" y="84074"/>
                </a:lnTo>
                <a:lnTo>
                  <a:pt x="342734" y="84201"/>
                </a:lnTo>
                <a:lnTo>
                  <a:pt x="348322" y="84201"/>
                </a:lnTo>
                <a:lnTo>
                  <a:pt x="348830" y="84074"/>
                </a:lnTo>
                <a:lnTo>
                  <a:pt x="349338" y="84074"/>
                </a:lnTo>
                <a:lnTo>
                  <a:pt x="349592" y="83820"/>
                </a:lnTo>
                <a:lnTo>
                  <a:pt x="349846" y="83566"/>
                </a:lnTo>
                <a:lnTo>
                  <a:pt x="349973" y="83312"/>
                </a:lnTo>
                <a:lnTo>
                  <a:pt x="350100" y="83312"/>
                </a:lnTo>
                <a:lnTo>
                  <a:pt x="350100" y="75311"/>
                </a:lnTo>
                <a:lnTo>
                  <a:pt x="350100" y="27559"/>
                </a:lnTo>
                <a:close/>
              </a:path>
              <a:path w="1697990" h="106044">
                <a:moveTo>
                  <a:pt x="402412" y="26924"/>
                </a:moveTo>
                <a:lnTo>
                  <a:pt x="398602" y="26162"/>
                </a:lnTo>
                <a:lnTo>
                  <a:pt x="400265" y="26162"/>
                </a:lnTo>
                <a:lnTo>
                  <a:pt x="395681" y="25400"/>
                </a:lnTo>
                <a:lnTo>
                  <a:pt x="392137" y="25400"/>
                </a:lnTo>
                <a:lnTo>
                  <a:pt x="389839" y="26162"/>
                </a:lnTo>
                <a:lnTo>
                  <a:pt x="389470" y="26162"/>
                </a:lnTo>
                <a:lnTo>
                  <a:pt x="387756" y="26924"/>
                </a:lnTo>
                <a:lnTo>
                  <a:pt x="386969" y="26924"/>
                </a:lnTo>
                <a:lnTo>
                  <a:pt x="386969" y="27686"/>
                </a:lnTo>
                <a:lnTo>
                  <a:pt x="379171" y="36055"/>
                </a:lnTo>
                <a:lnTo>
                  <a:pt x="379056" y="27686"/>
                </a:lnTo>
                <a:lnTo>
                  <a:pt x="379247" y="27686"/>
                </a:lnTo>
                <a:lnTo>
                  <a:pt x="386969" y="27686"/>
                </a:lnTo>
                <a:lnTo>
                  <a:pt x="386969" y="26924"/>
                </a:lnTo>
                <a:lnTo>
                  <a:pt x="379044" y="26924"/>
                </a:lnTo>
                <a:lnTo>
                  <a:pt x="379044" y="27292"/>
                </a:lnTo>
                <a:lnTo>
                  <a:pt x="378866" y="26924"/>
                </a:lnTo>
                <a:lnTo>
                  <a:pt x="370547" y="26924"/>
                </a:lnTo>
                <a:lnTo>
                  <a:pt x="370547" y="83566"/>
                </a:lnTo>
                <a:lnTo>
                  <a:pt x="370039" y="83566"/>
                </a:lnTo>
                <a:lnTo>
                  <a:pt x="370801" y="83820"/>
                </a:lnTo>
                <a:lnTo>
                  <a:pt x="371563" y="84074"/>
                </a:lnTo>
                <a:lnTo>
                  <a:pt x="372071" y="84201"/>
                </a:lnTo>
                <a:lnTo>
                  <a:pt x="378294" y="84201"/>
                </a:lnTo>
                <a:lnTo>
                  <a:pt x="378802" y="84074"/>
                </a:lnTo>
                <a:lnTo>
                  <a:pt x="379310" y="84074"/>
                </a:lnTo>
                <a:lnTo>
                  <a:pt x="379564" y="83820"/>
                </a:lnTo>
                <a:lnTo>
                  <a:pt x="379818" y="83566"/>
                </a:lnTo>
                <a:lnTo>
                  <a:pt x="380072" y="83185"/>
                </a:lnTo>
                <a:lnTo>
                  <a:pt x="381596" y="44577"/>
                </a:lnTo>
                <a:lnTo>
                  <a:pt x="385279" y="39624"/>
                </a:lnTo>
                <a:lnTo>
                  <a:pt x="386295" y="38354"/>
                </a:lnTo>
                <a:lnTo>
                  <a:pt x="387438" y="37465"/>
                </a:lnTo>
                <a:lnTo>
                  <a:pt x="388454" y="36576"/>
                </a:lnTo>
                <a:lnTo>
                  <a:pt x="388962" y="36195"/>
                </a:lnTo>
                <a:lnTo>
                  <a:pt x="389636" y="35687"/>
                </a:lnTo>
                <a:lnTo>
                  <a:pt x="389890" y="35687"/>
                </a:lnTo>
                <a:lnTo>
                  <a:pt x="391375" y="35052"/>
                </a:lnTo>
                <a:lnTo>
                  <a:pt x="391883" y="34925"/>
                </a:lnTo>
                <a:lnTo>
                  <a:pt x="395058" y="34925"/>
                </a:lnTo>
                <a:lnTo>
                  <a:pt x="395820" y="35052"/>
                </a:lnTo>
                <a:lnTo>
                  <a:pt x="394931" y="35052"/>
                </a:lnTo>
                <a:lnTo>
                  <a:pt x="398729" y="35687"/>
                </a:lnTo>
                <a:lnTo>
                  <a:pt x="397840" y="35687"/>
                </a:lnTo>
                <a:lnTo>
                  <a:pt x="399872" y="36195"/>
                </a:lnTo>
                <a:lnTo>
                  <a:pt x="401281" y="36195"/>
                </a:lnTo>
                <a:lnTo>
                  <a:pt x="401535" y="35687"/>
                </a:lnTo>
                <a:lnTo>
                  <a:pt x="401739" y="35052"/>
                </a:lnTo>
                <a:lnTo>
                  <a:pt x="401815" y="34925"/>
                </a:lnTo>
                <a:lnTo>
                  <a:pt x="401789" y="27686"/>
                </a:lnTo>
                <a:lnTo>
                  <a:pt x="387019" y="27686"/>
                </a:lnTo>
                <a:lnTo>
                  <a:pt x="387997" y="26924"/>
                </a:lnTo>
                <a:lnTo>
                  <a:pt x="402412" y="26924"/>
                </a:lnTo>
                <a:close/>
              </a:path>
              <a:path w="1697990" h="106044">
                <a:moveTo>
                  <a:pt x="469569" y="73025"/>
                </a:moveTo>
                <a:lnTo>
                  <a:pt x="445947" y="73025"/>
                </a:lnTo>
                <a:lnTo>
                  <a:pt x="446836" y="73533"/>
                </a:lnTo>
                <a:lnTo>
                  <a:pt x="469353" y="73533"/>
                </a:lnTo>
                <a:lnTo>
                  <a:pt x="469569" y="73025"/>
                </a:lnTo>
                <a:close/>
              </a:path>
              <a:path w="1697990" h="106044">
                <a:moveTo>
                  <a:pt x="480529" y="65405"/>
                </a:moveTo>
                <a:lnTo>
                  <a:pt x="480187" y="63627"/>
                </a:lnTo>
                <a:lnTo>
                  <a:pt x="480148" y="63373"/>
                </a:lnTo>
                <a:lnTo>
                  <a:pt x="479437" y="61849"/>
                </a:lnTo>
                <a:lnTo>
                  <a:pt x="470115" y="53467"/>
                </a:lnTo>
                <a:lnTo>
                  <a:pt x="466813" y="51943"/>
                </a:lnTo>
                <a:lnTo>
                  <a:pt x="465035" y="51308"/>
                </a:lnTo>
                <a:lnTo>
                  <a:pt x="463384" y="50673"/>
                </a:lnTo>
                <a:lnTo>
                  <a:pt x="461733" y="49911"/>
                </a:lnTo>
                <a:lnTo>
                  <a:pt x="460082" y="49276"/>
                </a:lnTo>
                <a:lnTo>
                  <a:pt x="458558" y="48641"/>
                </a:lnTo>
                <a:lnTo>
                  <a:pt x="457288" y="47752"/>
                </a:lnTo>
                <a:lnTo>
                  <a:pt x="456018" y="46990"/>
                </a:lnTo>
                <a:lnTo>
                  <a:pt x="455002" y="46101"/>
                </a:lnTo>
                <a:lnTo>
                  <a:pt x="453351" y="43942"/>
                </a:lnTo>
                <a:lnTo>
                  <a:pt x="452970" y="42545"/>
                </a:lnTo>
                <a:lnTo>
                  <a:pt x="453097" y="38862"/>
                </a:lnTo>
                <a:lnTo>
                  <a:pt x="453605" y="37846"/>
                </a:lnTo>
                <a:lnTo>
                  <a:pt x="453821" y="37338"/>
                </a:lnTo>
                <a:lnTo>
                  <a:pt x="458685" y="33782"/>
                </a:lnTo>
                <a:lnTo>
                  <a:pt x="459524" y="33528"/>
                </a:lnTo>
                <a:lnTo>
                  <a:pt x="459257" y="33528"/>
                </a:lnTo>
                <a:lnTo>
                  <a:pt x="461352" y="33147"/>
                </a:lnTo>
                <a:lnTo>
                  <a:pt x="465035" y="33147"/>
                </a:lnTo>
                <a:lnTo>
                  <a:pt x="467499" y="33528"/>
                </a:lnTo>
                <a:lnTo>
                  <a:pt x="467144" y="33528"/>
                </a:lnTo>
                <a:lnTo>
                  <a:pt x="468083" y="33782"/>
                </a:lnTo>
                <a:lnTo>
                  <a:pt x="469607" y="34290"/>
                </a:lnTo>
                <a:lnTo>
                  <a:pt x="470877" y="34798"/>
                </a:lnTo>
                <a:lnTo>
                  <a:pt x="472351" y="35433"/>
                </a:lnTo>
                <a:lnTo>
                  <a:pt x="473036" y="35687"/>
                </a:lnTo>
                <a:lnTo>
                  <a:pt x="473925" y="36195"/>
                </a:lnTo>
                <a:lnTo>
                  <a:pt x="474687" y="36703"/>
                </a:lnTo>
                <a:lnTo>
                  <a:pt x="475322" y="37084"/>
                </a:lnTo>
                <a:lnTo>
                  <a:pt x="475830" y="37338"/>
                </a:lnTo>
                <a:lnTo>
                  <a:pt x="476465" y="37338"/>
                </a:lnTo>
                <a:lnTo>
                  <a:pt x="476846" y="37084"/>
                </a:lnTo>
                <a:lnTo>
                  <a:pt x="477100" y="37084"/>
                </a:lnTo>
                <a:lnTo>
                  <a:pt x="477100" y="33147"/>
                </a:lnTo>
                <a:lnTo>
                  <a:pt x="477100" y="29591"/>
                </a:lnTo>
                <a:lnTo>
                  <a:pt x="476846" y="29337"/>
                </a:lnTo>
                <a:lnTo>
                  <a:pt x="464654" y="25400"/>
                </a:lnTo>
                <a:lnTo>
                  <a:pt x="459955" y="25400"/>
                </a:lnTo>
                <a:lnTo>
                  <a:pt x="443928" y="37084"/>
                </a:lnTo>
                <a:lnTo>
                  <a:pt x="443826" y="37338"/>
                </a:lnTo>
                <a:lnTo>
                  <a:pt x="443534" y="38862"/>
                </a:lnTo>
                <a:lnTo>
                  <a:pt x="443445" y="43942"/>
                </a:lnTo>
                <a:lnTo>
                  <a:pt x="443826" y="46101"/>
                </a:lnTo>
                <a:lnTo>
                  <a:pt x="444588" y="47752"/>
                </a:lnTo>
                <a:lnTo>
                  <a:pt x="445236" y="49276"/>
                </a:lnTo>
                <a:lnTo>
                  <a:pt x="459143" y="58547"/>
                </a:lnTo>
                <a:lnTo>
                  <a:pt x="462114" y="59690"/>
                </a:lnTo>
                <a:lnTo>
                  <a:pt x="469480" y="64643"/>
                </a:lnTo>
                <a:lnTo>
                  <a:pt x="470369" y="65659"/>
                </a:lnTo>
                <a:lnTo>
                  <a:pt x="470750" y="67056"/>
                </a:lnTo>
                <a:lnTo>
                  <a:pt x="470649" y="70485"/>
                </a:lnTo>
                <a:lnTo>
                  <a:pt x="470496" y="71247"/>
                </a:lnTo>
                <a:lnTo>
                  <a:pt x="469925" y="72263"/>
                </a:lnTo>
                <a:lnTo>
                  <a:pt x="469353" y="73533"/>
                </a:lnTo>
                <a:lnTo>
                  <a:pt x="468591" y="74422"/>
                </a:lnTo>
                <a:lnTo>
                  <a:pt x="467575" y="75057"/>
                </a:lnTo>
                <a:lnTo>
                  <a:pt x="466559" y="75819"/>
                </a:lnTo>
                <a:lnTo>
                  <a:pt x="465124" y="76454"/>
                </a:lnTo>
                <a:lnTo>
                  <a:pt x="464947" y="76454"/>
                </a:lnTo>
                <a:lnTo>
                  <a:pt x="463080" y="76962"/>
                </a:lnTo>
                <a:lnTo>
                  <a:pt x="468083" y="76962"/>
                </a:lnTo>
                <a:lnTo>
                  <a:pt x="457149" y="77228"/>
                </a:lnTo>
                <a:lnTo>
                  <a:pt x="455129" y="76962"/>
                </a:lnTo>
                <a:lnTo>
                  <a:pt x="453478" y="76454"/>
                </a:lnTo>
                <a:lnTo>
                  <a:pt x="451700" y="75819"/>
                </a:lnTo>
                <a:lnTo>
                  <a:pt x="450176" y="75311"/>
                </a:lnTo>
                <a:lnTo>
                  <a:pt x="447890" y="74168"/>
                </a:lnTo>
                <a:lnTo>
                  <a:pt x="445947" y="73025"/>
                </a:lnTo>
                <a:lnTo>
                  <a:pt x="444842" y="72263"/>
                </a:lnTo>
                <a:lnTo>
                  <a:pt x="442937" y="72263"/>
                </a:lnTo>
                <a:lnTo>
                  <a:pt x="442556" y="72644"/>
                </a:lnTo>
                <a:lnTo>
                  <a:pt x="442328" y="73025"/>
                </a:lnTo>
                <a:lnTo>
                  <a:pt x="442264" y="73533"/>
                </a:lnTo>
                <a:lnTo>
                  <a:pt x="442175" y="74168"/>
                </a:lnTo>
                <a:lnTo>
                  <a:pt x="442112" y="74422"/>
                </a:lnTo>
                <a:lnTo>
                  <a:pt x="442048" y="77343"/>
                </a:lnTo>
                <a:lnTo>
                  <a:pt x="442175" y="78359"/>
                </a:lnTo>
                <a:lnTo>
                  <a:pt x="445477" y="82169"/>
                </a:lnTo>
                <a:lnTo>
                  <a:pt x="446366" y="82677"/>
                </a:lnTo>
                <a:lnTo>
                  <a:pt x="447954" y="83312"/>
                </a:lnTo>
                <a:lnTo>
                  <a:pt x="448094" y="83312"/>
                </a:lnTo>
                <a:lnTo>
                  <a:pt x="449033" y="83566"/>
                </a:lnTo>
                <a:lnTo>
                  <a:pt x="450430" y="84074"/>
                </a:lnTo>
                <a:lnTo>
                  <a:pt x="451954" y="84455"/>
                </a:lnTo>
                <a:lnTo>
                  <a:pt x="454621" y="84836"/>
                </a:lnTo>
                <a:lnTo>
                  <a:pt x="454317" y="84836"/>
                </a:lnTo>
                <a:lnTo>
                  <a:pt x="456095" y="85217"/>
                </a:lnTo>
                <a:lnTo>
                  <a:pt x="462368" y="85217"/>
                </a:lnTo>
                <a:lnTo>
                  <a:pt x="465289" y="84836"/>
                </a:lnTo>
                <a:lnTo>
                  <a:pt x="467829" y="84074"/>
                </a:lnTo>
                <a:lnTo>
                  <a:pt x="470496" y="83312"/>
                </a:lnTo>
                <a:lnTo>
                  <a:pt x="472782" y="82169"/>
                </a:lnTo>
                <a:lnTo>
                  <a:pt x="474522" y="80772"/>
                </a:lnTo>
                <a:lnTo>
                  <a:pt x="476592" y="79248"/>
                </a:lnTo>
                <a:lnTo>
                  <a:pt x="477989" y="77343"/>
                </a:lnTo>
                <a:lnTo>
                  <a:pt x="480021" y="73025"/>
                </a:lnTo>
                <a:lnTo>
                  <a:pt x="480529" y="70485"/>
                </a:lnTo>
                <a:lnTo>
                  <a:pt x="480529" y="65405"/>
                </a:lnTo>
                <a:close/>
              </a:path>
              <a:path w="1697990" h="106044">
                <a:moveTo>
                  <a:pt x="540600" y="27559"/>
                </a:moveTo>
                <a:lnTo>
                  <a:pt x="540346" y="27305"/>
                </a:lnTo>
                <a:lnTo>
                  <a:pt x="540219" y="27051"/>
                </a:lnTo>
                <a:lnTo>
                  <a:pt x="539965" y="26924"/>
                </a:lnTo>
                <a:lnTo>
                  <a:pt x="539584" y="26670"/>
                </a:lnTo>
                <a:lnTo>
                  <a:pt x="531583" y="26670"/>
                </a:lnTo>
                <a:lnTo>
                  <a:pt x="531202" y="26924"/>
                </a:lnTo>
                <a:lnTo>
                  <a:pt x="530948" y="27051"/>
                </a:lnTo>
                <a:lnTo>
                  <a:pt x="530821" y="27305"/>
                </a:lnTo>
                <a:lnTo>
                  <a:pt x="530694" y="27559"/>
                </a:lnTo>
                <a:lnTo>
                  <a:pt x="530567" y="66167"/>
                </a:lnTo>
                <a:lnTo>
                  <a:pt x="527773" y="69596"/>
                </a:lnTo>
                <a:lnTo>
                  <a:pt x="525233" y="72136"/>
                </a:lnTo>
                <a:lnTo>
                  <a:pt x="522516" y="74041"/>
                </a:lnTo>
                <a:lnTo>
                  <a:pt x="520280" y="75692"/>
                </a:lnTo>
                <a:lnTo>
                  <a:pt x="517740" y="76581"/>
                </a:lnTo>
                <a:lnTo>
                  <a:pt x="513295" y="76581"/>
                </a:lnTo>
                <a:lnTo>
                  <a:pt x="503643" y="27559"/>
                </a:lnTo>
                <a:lnTo>
                  <a:pt x="503516" y="27305"/>
                </a:lnTo>
                <a:lnTo>
                  <a:pt x="503389" y="27051"/>
                </a:lnTo>
                <a:lnTo>
                  <a:pt x="503135" y="26924"/>
                </a:lnTo>
                <a:lnTo>
                  <a:pt x="502754" y="26670"/>
                </a:lnTo>
                <a:lnTo>
                  <a:pt x="494753" y="26670"/>
                </a:lnTo>
                <a:lnTo>
                  <a:pt x="494372" y="26924"/>
                </a:lnTo>
                <a:lnTo>
                  <a:pt x="494118" y="27051"/>
                </a:lnTo>
                <a:lnTo>
                  <a:pt x="493991" y="27305"/>
                </a:lnTo>
                <a:lnTo>
                  <a:pt x="493864" y="27559"/>
                </a:lnTo>
                <a:lnTo>
                  <a:pt x="493852" y="66167"/>
                </a:lnTo>
                <a:lnTo>
                  <a:pt x="509612" y="85217"/>
                </a:lnTo>
                <a:lnTo>
                  <a:pt x="516343" y="85217"/>
                </a:lnTo>
                <a:lnTo>
                  <a:pt x="518883" y="84582"/>
                </a:lnTo>
                <a:lnTo>
                  <a:pt x="519150" y="84582"/>
                </a:lnTo>
                <a:lnTo>
                  <a:pt x="522439" y="82804"/>
                </a:lnTo>
                <a:lnTo>
                  <a:pt x="525360" y="81280"/>
                </a:lnTo>
                <a:lnTo>
                  <a:pt x="528535" y="78740"/>
                </a:lnTo>
                <a:lnTo>
                  <a:pt x="530453" y="76581"/>
                </a:lnTo>
                <a:lnTo>
                  <a:pt x="531583" y="75311"/>
                </a:lnTo>
                <a:lnTo>
                  <a:pt x="531710" y="83312"/>
                </a:lnTo>
                <a:lnTo>
                  <a:pt x="531837" y="83566"/>
                </a:lnTo>
                <a:lnTo>
                  <a:pt x="531329" y="83566"/>
                </a:lnTo>
                <a:lnTo>
                  <a:pt x="532091" y="83820"/>
                </a:lnTo>
                <a:lnTo>
                  <a:pt x="532853" y="84074"/>
                </a:lnTo>
                <a:lnTo>
                  <a:pt x="533234" y="84201"/>
                </a:lnTo>
                <a:lnTo>
                  <a:pt x="538822" y="84201"/>
                </a:lnTo>
                <a:lnTo>
                  <a:pt x="539330" y="84074"/>
                </a:lnTo>
                <a:lnTo>
                  <a:pt x="539838" y="84074"/>
                </a:lnTo>
                <a:lnTo>
                  <a:pt x="540092" y="83820"/>
                </a:lnTo>
                <a:lnTo>
                  <a:pt x="540346" y="83566"/>
                </a:lnTo>
                <a:lnTo>
                  <a:pt x="540473" y="83312"/>
                </a:lnTo>
                <a:lnTo>
                  <a:pt x="540600" y="83312"/>
                </a:lnTo>
                <a:lnTo>
                  <a:pt x="540600" y="75311"/>
                </a:lnTo>
                <a:lnTo>
                  <a:pt x="540600" y="27559"/>
                </a:lnTo>
                <a:close/>
              </a:path>
              <a:path w="1697990" h="106044">
                <a:moveTo>
                  <a:pt x="610831" y="59309"/>
                </a:moveTo>
                <a:lnTo>
                  <a:pt x="605828" y="34163"/>
                </a:lnTo>
                <a:lnTo>
                  <a:pt x="603973" y="31369"/>
                </a:lnTo>
                <a:lnTo>
                  <a:pt x="601687" y="29210"/>
                </a:lnTo>
                <a:lnTo>
                  <a:pt x="600303" y="28460"/>
                </a:lnTo>
                <a:lnTo>
                  <a:pt x="600303" y="59309"/>
                </a:lnTo>
                <a:lnTo>
                  <a:pt x="600163" y="60706"/>
                </a:lnTo>
                <a:lnTo>
                  <a:pt x="592797" y="74803"/>
                </a:lnTo>
                <a:lnTo>
                  <a:pt x="591019" y="76073"/>
                </a:lnTo>
                <a:lnTo>
                  <a:pt x="588860" y="76581"/>
                </a:lnTo>
                <a:lnTo>
                  <a:pt x="583653" y="76581"/>
                </a:lnTo>
                <a:lnTo>
                  <a:pt x="580986" y="75692"/>
                </a:lnTo>
                <a:lnTo>
                  <a:pt x="578573" y="73914"/>
                </a:lnTo>
                <a:lnTo>
                  <a:pt x="576033" y="72136"/>
                </a:lnTo>
                <a:lnTo>
                  <a:pt x="573493" y="69596"/>
                </a:lnTo>
                <a:lnTo>
                  <a:pt x="570699" y="66294"/>
                </a:lnTo>
                <a:lnTo>
                  <a:pt x="570699" y="44704"/>
                </a:lnTo>
                <a:lnTo>
                  <a:pt x="572223" y="42672"/>
                </a:lnTo>
                <a:lnTo>
                  <a:pt x="573747" y="41021"/>
                </a:lnTo>
                <a:lnTo>
                  <a:pt x="575144" y="39624"/>
                </a:lnTo>
                <a:lnTo>
                  <a:pt x="576668" y="38354"/>
                </a:lnTo>
                <a:lnTo>
                  <a:pt x="577938" y="37211"/>
                </a:lnTo>
                <a:lnTo>
                  <a:pt x="579208" y="36449"/>
                </a:lnTo>
                <a:lnTo>
                  <a:pt x="580605" y="35560"/>
                </a:lnTo>
                <a:lnTo>
                  <a:pt x="581875" y="34925"/>
                </a:lnTo>
                <a:lnTo>
                  <a:pt x="584415" y="34163"/>
                </a:lnTo>
                <a:lnTo>
                  <a:pt x="589927" y="34163"/>
                </a:lnTo>
                <a:lnTo>
                  <a:pt x="599313" y="44704"/>
                </a:lnTo>
                <a:lnTo>
                  <a:pt x="599401" y="44958"/>
                </a:lnTo>
                <a:lnTo>
                  <a:pt x="600163" y="50165"/>
                </a:lnTo>
                <a:lnTo>
                  <a:pt x="600189" y="50546"/>
                </a:lnTo>
                <a:lnTo>
                  <a:pt x="600303" y="59309"/>
                </a:lnTo>
                <a:lnTo>
                  <a:pt x="600303" y="28460"/>
                </a:lnTo>
                <a:lnTo>
                  <a:pt x="596099" y="26162"/>
                </a:lnTo>
                <a:lnTo>
                  <a:pt x="592797" y="25400"/>
                </a:lnTo>
                <a:lnTo>
                  <a:pt x="586955" y="25400"/>
                </a:lnTo>
                <a:lnTo>
                  <a:pt x="585304" y="25654"/>
                </a:lnTo>
                <a:lnTo>
                  <a:pt x="582002" y="26416"/>
                </a:lnTo>
                <a:lnTo>
                  <a:pt x="580478" y="27051"/>
                </a:lnTo>
                <a:lnTo>
                  <a:pt x="578827" y="27940"/>
                </a:lnTo>
                <a:lnTo>
                  <a:pt x="577303" y="28702"/>
                </a:lnTo>
                <a:lnTo>
                  <a:pt x="574255" y="30988"/>
                </a:lnTo>
                <a:lnTo>
                  <a:pt x="572731" y="32258"/>
                </a:lnTo>
                <a:lnTo>
                  <a:pt x="571080" y="33782"/>
                </a:lnTo>
                <a:lnTo>
                  <a:pt x="569417" y="35445"/>
                </a:lnTo>
                <a:lnTo>
                  <a:pt x="569302" y="27432"/>
                </a:lnTo>
                <a:lnTo>
                  <a:pt x="569175" y="27051"/>
                </a:lnTo>
                <a:lnTo>
                  <a:pt x="568921" y="26797"/>
                </a:lnTo>
                <a:lnTo>
                  <a:pt x="561301" y="26797"/>
                </a:lnTo>
                <a:lnTo>
                  <a:pt x="561047" y="27051"/>
                </a:lnTo>
                <a:lnTo>
                  <a:pt x="560920" y="105029"/>
                </a:lnTo>
                <a:lnTo>
                  <a:pt x="560527" y="105029"/>
                </a:lnTo>
                <a:lnTo>
                  <a:pt x="561022" y="105257"/>
                </a:lnTo>
                <a:lnTo>
                  <a:pt x="561682" y="105537"/>
                </a:lnTo>
                <a:lnTo>
                  <a:pt x="562063" y="105791"/>
                </a:lnTo>
                <a:lnTo>
                  <a:pt x="569302" y="105791"/>
                </a:lnTo>
                <a:lnTo>
                  <a:pt x="569683" y="105537"/>
                </a:lnTo>
                <a:lnTo>
                  <a:pt x="569810" y="105537"/>
                </a:lnTo>
                <a:lnTo>
                  <a:pt x="570191" y="105537"/>
                </a:lnTo>
                <a:lnTo>
                  <a:pt x="570318" y="105283"/>
                </a:lnTo>
                <a:lnTo>
                  <a:pt x="570445" y="105029"/>
                </a:lnTo>
                <a:lnTo>
                  <a:pt x="570572" y="104775"/>
                </a:lnTo>
                <a:lnTo>
                  <a:pt x="570699" y="76962"/>
                </a:lnTo>
                <a:lnTo>
                  <a:pt x="572096" y="78359"/>
                </a:lnTo>
                <a:lnTo>
                  <a:pt x="573493" y="79629"/>
                </a:lnTo>
                <a:lnTo>
                  <a:pt x="576033" y="81661"/>
                </a:lnTo>
                <a:lnTo>
                  <a:pt x="577430" y="82550"/>
                </a:lnTo>
                <a:lnTo>
                  <a:pt x="578700" y="83185"/>
                </a:lnTo>
                <a:lnTo>
                  <a:pt x="579970" y="83947"/>
                </a:lnTo>
                <a:lnTo>
                  <a:pt x="581367" y="84455"/>
                </a:lnTo>
                <a:lnTo>
                  <a:pt x="582764" y="84709"/>
                </a:lnTo>
                <a:lnTo>
                  <a:pt x="584454" y="85217"/>
                </a:lnTo>
                <a:lnTo>
                  <a:pt x="591019" y="85217"/>
                </a:lnTo>
                <a:lnTo>
                  <a:pt x="594321" y="84455"/>
                </a:lnTo>
                <a:lnTo>
                  <a:pt x="596976" y="83185"/>
                </a:lnTo>
                <a:lnTo>
                  <a:pt x="600290" y="81661"/>
                </a:lnTo>
                <a:lnTo>
                  <a:pt x="602703" y="79629"/>
                </a:lnTo>
                <a:lnTo>
                  <a:pt x="604735" y="76962"/>
                </a:lnTo>
                <a:lnTo>
                  <a:pt x="605002" y="76581"/>
                </a:lnTo>
                <a:lnTo>
                  <a:pt x="606640" y="74295"/>
                </a:lnTo>
                <a:lnTo>
                  <a:pt x="608164" y="71120"/>
                </a:lnTo>
                <a:lnTo>
                  <a:pt x="610196" y="63500"/>
                </a:lnTo>
                <a:lnTo>
                  <a:pt x="610831" y="59309"/>
                </a:lnTo>
                <a:close/>
              </a:path>
              <a:path w="1697990" h="106044">
                <a:moveTo>
                  <a:pt x="677506" y="59309"/>
                </a:moveTo>
                <a:lnTo>
                  <a:pt x="672503" y="34163"/>
                </a:lnTo>
                <a:lnTo>
                  <a:pt x="670648" y="31369"/>
                </a:lnTo>
                <a:lnTo>
                  <a:pt x="668362" y="29210"/>
                </a:lnTo>
                <a:lnTo>
                  <a:pt x="666978" y="28460"/>
                </a:lnTo>
                <a:lnTo>
                  <a:pt x="666978" y="59309"/>
                </a:lnTo>
                <a:lnTo>
                  <a:pt x="666838" y="60706"/>
                </a:lnTo>
                <a:lnTo>
                  <a:pt x="659472" y="74803"/>
                </a:lnTo>
                <a:lnTo>
                  <a:pt x="657694" y="76073"/>
                </a:lnTo>
                <a:lnTo>
                  <a:pt x="655535" y="76581"/>
                </a:lnTo>
                <a:lnTo>
                  <a:pt x="650328" y="76581"/>
                </a:lnTo>
                <a:lnTo>
                  <a:pt x="647661" y="75692"/>
                </a:lnTo>
                <a:lnTo>
                  <a:pt x="645248" y="73914"/>
                </a:lnTo>
                <a:lnTo>
                  <a:pt x="642708" y="72136"/>
                </a:lnTo>
                <a:lnTo>
                  <a:pt x="640168" y="69596"/>
                </a:lnTo>
                <a:lnTo>
                  <a:pt x="637374" y="66294"/>
                </a:lnTo>
                <a:lnTo>
                  <a:pt x="637374" y="44704"/>
                </a:lnTo>
                <a:lnTo>
                  <a:pt x="638898" y="42672"/>
                </a:lnTo>
                <a:lnTo>
                  <a:pt x="640422" y="41021"/>
                </a:lnTo>
                <a:lnTo>
                  <a:pt x="641819" y="39624"/>
                </a:lnTo>
                <a:lnTo>
                  <a:pt x="643343" y="38354"/>
                </a:lnTo>
                <a:lnTo>
                  <a:pt x="644613" y="37211"/>
                </a:lnTo>
                <a:lnTo>
                  <a:pt x="645883" y="36449"/>
                </a:lnTo>
                <a:lnTo>
                  <a:pt x="647280" y="35560"/>
                </a:lnTo>
                <a:lnTo>
                  <a:pt x="648550" y="34925"/>
                </a:lnTo>
                <a:lnTo>
                  <a:pt x="651090" y="34163"/>
                </a:lnTo>
                <a:lnTo>
                  <a:pt x="656602" y="34163"/>
                </a:lnTo>
                <a:lnTo>
                  <a:pt x="665988" y="44704"/>
                </a:lnTo>
                <a:lnTo>
                  <a:pt x="666076" y="44958"/>
                </a:lnTo>
                <a:lnTo>
                  <a:pt x="666838" y="50165"/>
                </a:lnTo>
                <a:lnTo>
                  <a:pt x="666864" y="50546"/>
                </a:lnTo>
                <a:lnTo>
                  <a:pt x="666978" y="59309"/>
                </a:lnTo>
                <a:lnTo>
                  <a:pt x="666978" y="28460"/>
                </a:lnTo>
                <a:lnTo>
                  <a:pt x="662774" y="26162"/>
                </a:lnTo>
                <a:lnTo>
                  <a:pt x="659472" y="25400"/>
                </a:lnTo>
                <a:lnTo>
                  <a:pt x="653630" y="25400"/>
                </a:lnTo>
                <a:lnTo>
                  <a:pt x="651979" y="25654"/>
                </a:lnTo>
                <a:lnTo>
                  <a:pt x="648677" y="26416"/>
                </a:lnTo>
                <a:lnTo>
                  <a:pt x="647153" y="27051"/>
                </a:lnTo>
                <a:lnTo>
                  <a:pt x="645502" y="27940"/>
                </a:lnTo>
                <a:lnTo>
                  <a:pt x="643978" y="28702"/>
                </a:lnTo>
                <a:lnTo>
                  <a:pt x="640930" y="30988"/>
                </a:lnTo>
                <a:lnTo>
                  <a:pt x="639406" y="32258"/>
                </a:lnTo>
                <a:lnTo>
                  <a:pt x="637755" y="33782"/>
                </a:lnTo>
                <a:lnTo>
                  <a:pt x="636092" y="35445"/>
                </a:lnTo>
                <a:lnTo>
                  <a:pt x="635977" y="27432"/>
                </a:lnTo>
                <a:lnTo>
                  <a:pt x="635850" y="27051"/>
                </a:lnTo>
                <a:lnTo>
                  <a:pt x="635596" y="26797"/>
                </a:lnTo>
                <a:lnTo>
                  <a:pt x="627976" y="26797"/>
                </a:lnTo>
                <a:lnTo>
                  <a:pt x="627722" y="27051"/>
                </a:lnTo>
                <a:lnTo>
                  <a:pt x="627595" y="105029"/>
                </a:lnTo>
                <a:lnTo>
                  <a:pt x="627202" y="105029"/>
                </a:lnTo>
                <a:lnTo>
                  <a:pt x="627697" y="105257"/>
                </a:lnTo>
                <a:lnTo>
                  <a:pt x="628357" y="105537"/>
                </a:lnTo>
                <a:lnTo>
                  <a:pt x="628738" y="105791"/>
                </a:lnTo>
                <a:lnTo>
                  <a:pt x="635977" y="105791"/>
                </a:lnTo>
                <a:lnTo>
                  <a:pt x="636358" y="105537"/>
                </a:lnTo>
                <a:lnTo>
                  <a:pt x="636485" y="105537"/>
                </a:lnTo>
                <a:lnTo>
                  <a:pt x="636866" y="105537"/>
                </a:lnTo>
                <a:lnTo>
                  <a:pt x="636993" y="105283"/>
                </a:lnTo>
                <a:lnTo>
                  <a:pt x="637120" y="105029"/>
                </a:lnTo>
                <a:lnTo>
                  <a:pt x="637247" y="104775"/>
                </a:lnTo>
                <a:lnTo>
                  <a:pt x="637374" y="76962"/>
                </a:lnTo>
                <a:lnTo>
                  <a:pt x="638771" y="78359"/>
                </a:lnTo>
                <a:lnTo>
                  <a:pt x="640168" y="79629"/>
                </a:lnTo>
                <a:lnTo>
                  <a:pt x="642708" y="81661"/>
                </a:lnTo>
                <a:lnTo>
                  <a:pt x="644105" y="82550"/>
                </a:lnTo>
                <a:lnTo>
                  <a:pt x="645375" y="83185"/>
                </a:lnTo>
                <a:lnTo>
                  <a:pt x="646645" y="83947"/>
                </a:lnTo>
                <a:lnTo>
                  <a:pt x="648042" y="84455"/>
                </a:lnTo>
                <a:lnTo>
                  <a:pt x="649439" y="84709"/>
                </a:lnTo>
                <a:lnTo>
                  <a:pt x="651129" y="85217"/>
                </a:lnTo>
                <a:lnTo>
                  <a:pt x="657694" y="85217"/>
                </a:lnTo>
                <a:lnTo>
                  <a:pt x="660996" y="84455"/>
                </a:lnTo>
                <a:lnTo>
                  <a:pt x="663651" y="83185"/>
                </a:lnTo>
                <a:lnTo>
                  <a:pt x="666965" y="81661"/>
                </a:lnTo>
                <a:lnTo>
                  <a:pt x="669378" y="79629"/>
                </a:lnTo>
                <a:lnTo>
                  <a:pt x="671410" y="76962"/>
                </a:lnTo>
                <a:lnTo>
                  <a:pt x="671677" y="76581"/>
                </a:lnTo>
                <a:lnTo>
                  <a:pt x="673315" y="74295"/>
                </a:lnTo>
                <a:lnTo>
                  <a:pt x="674839" y="71120"/>
                </a:lnTo>
                <a:lnTo>
                  <a:pt x="676871" y="63500"/>
                </a:lnTo>
                <a:lnTo>
                  <a:pt x="677506" y="59309"/>
                </a:lnTo>
                <a:close/>
              </a:path>
              <a:path w="1697990" h="106044">
                <a:moveTo>
                  <a:pt x="744689" y="59182"/>
                </a:moveTo>
                <a:lnTo>
                  <a:pt x="744601" y="49657"/>
                </a:lnTo>
                <a:lnTo>
                  <a:pt x="744245" y="47371"/>
                </a:lnTo>
                <a:lnTo>
                  <a:pt x="744131" y="46609"/>
                </a:lnTo>
                <a:lnTo>
                  <a:pt x="738530" y="33909"/>
                </a:lnTo>
                <a:lnTo>
                  <a:pt x="737958" y="33274"/>
                </a:lnTo>
                <a:lnTo>
                  <a:pt x="735799" y="30734"/>
                </a:lnTo>
                <a:lnTo>
                  <a:pt x="734021" y="29451"/>
                </a:lnTo>
                <a:lnTo>
                  <a:pt x="734021" y="61468"/>
                </a:lnTo>
                <a:lnTo>
                  <a:pt x="732866" y="66167"/>
                </a:lnTo>
                <a:lnTo>
                  <a:pt x="725004" y="75184"/>
                </a:lnTo>
                <a:lnTo>
                  <a:pt x="722845" y="76327"/>
                </a:lnTo>
                <a:lnTo>
                  <a:pt x="720305" y="76835"/>
                </a:lnTo>
                <a:lnTo>
                  <a:pt x="714209" y="76835"/>
                </a:lnTo>
                <a:lnTo>
                  <a:pt x="700874" y="49149"/>
                </a:lnTo>
                <a:lnTo>
                  <a:pt x="701636" y="46609"/>
                </a:lnTo>
                <a:lnTo>
                  <a:pt x="702144" y="44450"/>
                </a:lnTo>
                <a:lnTo>
                  <a:pt x="710018" y="35306"/>
                </a:lnTo>
                <a:lnTo>
                  <a:pt x="712050" y="34290"/>
                </a:lnTo>
                <a:lnTo>
                  <a:pt x="713955" y="33909"/>
                </a:lnTo>
                <a:lnTo>
                  <a:pt x="721474" y="33909"/>
                </a:lnTo>
                <a:lnTo>
                  <a:pt x="734021" y="61468"/>
                </a:lnTo>
                <a:lnTo>
                  <a:pt x="734021" y="29451"/>
                </a:lnTo>
                <a:lnTo>
                  <a:pt x="733005" y="28702"/>
                </a:lnTo>
                <a:lnTo>
                  <a:pt x="729703" y="27432"/>
                </a:lnTo>
                <a:lnTo>
                  <a:pt x="726694" y="26162"/>
                </a:lnTo>
                <a:lnTo>
                  <a:pt x="727189" y="26162"/>
                </a:lnTo>
                <a:lnTo>
                  <a:pt x="722464" y="25400"/>
                </a:lnTo>
                <a:lnTo>
                  <a:pt x="713320" y="25400"/>
                </a:lnTo>
                <a:lnTo>
                  <a:pt x="690562" y="49149"/>
                </a:lnTo>
                <a:lnTo>
                  <a:pt x="690473" y="49657"/>
                </a:lnTo>
                <a:lnTo>
                  <a:pt x="690359" y="61468"/>
                </a:lnTo>
                <a:lnTo>
                  <a:pt x="690638" y="63246"/>
                </a:lnTo>
                <a:lnTo>
                  <a:pt x="690753" y="64008"/>
                </a:lnTo>
                <a:lnTo>
                  <a:pt x="705192" y="83185"/>
                </a:lnTo>
                <a:lnTo>
                  <a:pt x="708494" y="84582"/>
                </a:lnTo>
                <a:lnTo>
                  <a:pt x="712431" y="85217"/>
                </a:lnTo>
                <a:lnTo>
                  <a:pt x="721448" y="85217"/>
                </a:lnTo>
                <a:lnTo>
                  <a:pt x="724827" y="84582"/>
                </a:lnTo>
                <a:lnTo>
                  <a:pt x="725220" y="84582"/>
                </a:lnTo>
                <a:lnTo>
                  <a:pt x="728941" y="82931"/>
                </a:lnTo>
                <a:lnTo>
                  <a:pt x="732497" y="81407"/>
                </a:lnTo>
                <a:lnTo>
                  <a:pt x="735418" y="79375"/>
                </a:lnTo>
                <a:lnTo>
                  <a:pt x="737489" y="76835"/>
                </a:lnTo>
                <a:lnTo>
                  <a:pt x="739990" y="73914"/>
                </a:lnTo>
                <a:lnTo>
                  <a:pt x="741768" y="70739"/>
                </a:lnTo>
                <a:lnTo>
                  <a:pt x="742911" y="66929"/>
                </a:lnTo>
                <a:lnTo>
                  <a:pt x="743813" y="64008"/>
                </a:lnTo>
                <a:lnTo>
                  <a:pt x="743927" y="63627"/>
                </a:lnTo>
                <a:lnTo>
                  <a:pt x="744054" y="63246"/>
                </a:lnTo>
                <a:lnTo>
                  <a:pt x="744689" y="59182"/>
                </a:lnTo>
                <a:close/>
              </a:path>
              <a:path w="1697990" h="106044">
                <a:moveTo>
                  <a:pt x="792937" y="26924"/>
                </a:moveTo>
                <a:lnTo>
                  <a:pt x="789127" y="26162"/>
                </a:lnTo>
                <a:lnTo>
                  <a:pt x="790790" y="26162"/>
                </a:lnTo>
                <a:lnTo>
                  <a:pt x="786206" y="25400"/>
                </a:lnTo>
                <a:lnTo>
                  <a:pt x="782662" y="25400"/>
                </a:lnTo>
                <a:lnTo>
                  <a:pt x="780364" y="26162"/>
                </a:lnTo>
                <a:lnTo>
                  <a:pt x="779995" y="26162"/>
                </a:lnTo>
                <a:lnTo>
                  <a:pt x="778281" y="26924"/>
                </a:lnTo>
                <a:lnTo>
                  <a:pt x="777494" y="26924"/>
                </a:lnTo>
                <a:lnTo>
                  <a:pt x="777494" y="27686"/>
                </a:lnTo>
                <a:lnTo>
                  <a:pt x="769696" y="36055"/>
                </a:lnTo>
                <a:lnTo>
                  <a:pt x="769581" y="27686"/>
                </a:lnTo>
                <a:lnTo>
                  <a:pt x="769772" y="27686"/>
                </a:lnTo>
                <a:lnTo>
                  <a:pt x="777494" y="27686"/>
                </a:lnTo>
                <a:lnTo>
                  <a:pt x="777494" y="26924"/>
                </a:lnTo>
                <a:lnTo>
                  <a:pt x="769569" y="26924"/>
                </a:lnTo>
                <a:lnTo>
                  <a:pt x="769569" y="27292"/>
                </a:lnTo>
                <a:lnTo>
                  <a:pt x="769391" y="26924"/>
                </a:lnTo>
                <a:lnTo>
                  <a:pt x="761072" y="26924"/>
                </a:lnTo>
                <a:lnTo>
                  <a:pt x="761072" y="83566"/>
                </a:lnTo>
                <a:lnTo>
                  <a:pt x="760564" y="83566"/>
                </a:lnTo>
                <a:lnTo>
                  <a:pt x="761326" y="83820"/>
                </a:lnTo>
                <a:lnTo>
                  <a:pt x="762088" y="84074"/>
                </a:lnTo>
                <a:lnTo>
                  <a:pt x="762596" y="84201"/>
                </a:lnTo>
                <a:lnTo>
                  <a:pt x="768819" y="84201"/>
                </a:lnTo>
                <a:lnTo>
                  <a:pt x="769327" y="84074"/>
                </a:lnTo>
                <a:lnTo>
                  <a:pt x="769835" y="84074"/>
                </a:lnTo>
                <a:lnTo>
                  <a:pt x="770089" y="83820"/>
                </a:lnTo>
                <a:lnTo>
                  <a:pt x="770343" y="83566"/>
                </a:lnTo>
                <a:lnTo>
                  <a:pt x="770597" y="83185"/>
                </a:lnTo>
                <a:lnTo>
                  <a:pt x="772121" y="44577"/>
                </a:lnTo>
                <a:lnTo>
                  <a:pt x="775804" y="39624"/>
                </a:lnTo>
                <a:lnTo>
                  <a:pt x="776820" y="38354"/>
                </a:lnTo>
                <a:lnTo>
                  <a:pt x="777963" y="37465"/>
                </a:lnTo>
                <a:lnTo>
                  <a:pt x="778979" y="36576"/>
                </a:lnTo>
                <a:lnTo>
                  <a:pt x="779487" y="36195"/>
                </a:lnTo>
                <a:lnTo>
                  <a:pt x="780161" y="35687"/>
                </a:lnTo>
                <a:lnTo>
                  <a:pt x="780415" y="35687"/>
                </a:lnTo>
                <a:lnTo>
                  <a:pt x="781900" y="35052"/>
                </a:lnTo>
                <a:lnTo>
                  <a:pt x="782408" y="34925"/>
                </a:lnTo>
                <a:lnTo>
                  <a:pt x="785583" y="34925"/>
                </a:lnTo>
                <a:lnTo>
                  <a:pt x="786345" y="35052"/>
                </a:lnTo>
                <a:lnTo>
                  <a:pt x="785456" y="35052"/>
                </a:lnTo>
                <a:lnTo>
                  <a:pt x="789254" y="35687"/>
                </a:lnTo>
                <a:lnTo>
                  <a:pt x="788365" y="35687"/>
                </a:lnTo>
                <a:lnTo>
                  <a:pt x="790397" y="36195"/>
                </a:lnTo>
                <a:lnTo>
                  <a:pt x="791806" y="36195"/>
                </a:lnTo>
                <a:lnTo>
                  <a:pt x="792060" y="35687"/>
                </a:lnTo>
                <a:lnTo>
                  <a:pt x="792264" y="35052"/>
                </a:lnTo>
                <a:lnTo>
                  <a:pt x="792340" y="34925"/>
                </a:lnTo>
                <a:lnTo>
                  <a:pt x="792314" y="27686"/>
                </a:lnTo>
                <a:lnTo>
                  <a:pt x="777544" y="27686"/>
                </a:lnTo>
                <a:lnTo>
                  <a:pt x="778522" y="26924"/>
                </a:lnTo>
                <a:lnTo>
                  <a:pt x="792937" y="26924"/>
                </a:lnTo>
                <a:close/>
              </a:path>
              <a:path w="1697990" h="106044">
                <a:moveTo>
                  <a:pt x="836510" y="33274"/>
                </a:moveTo>
                <a:lnTo>
                  <a:pt x="836383" y="27813"/>
                </a:lnTo>
                <a:lnTo>
                  <a:pt x="836129" y="27559"/>
                </a:lnTo>
                <a:lnTo>
                  <a:pt x="836002" y="27178"/>
                </a:lnTo>
                <a:lnTo>
                  <a:pt x="835748" y="26924"/>
                </a:lnTo>
                <a:lnTo>
                  <a:pt x="820635" y="26924"/>
                </a:lnTo>
                <a:lnTo>
                  <a:pt x="820508" y="13081"/>
                </a:lnTo>
                <a:lnTo>
                  <a:pt x="820508" y="12827"/>
                </a:lnTo>
                <a:lnTo>
                  <a:pt x="820254" y="12573"/>
                </a:lnTo>
                <a:lnTo>
                  <a:pt x="819619" y="12192"/>
                </a:lnTo>
                <a:lnTo>
                  <a:pt x="819861" y="12192"/>
                </a:lnTo>
                <a:lnTo>
                  <a:pt x="818857" y="11938"/>
                </a:lnTo>
                <a:lnTo>
                  <a:pt x="812634" y="11938"/>
                </a:lnTo>
                <a:lnTo>
                  <a:pt x="811745" y="12192"/>
                </a:lnTo>
                <a:lnTo>
                  <a:pt x="811110" y="12573"/>
                </a:lnTo>
                <a:lnTo>
                  <a:pt x="810983" y="12827"/>
                </a:lnTo>
                <a:lnTo>
                  <a:pt x="810729" y="13081"/>
                </a:lnTo>
                <a:lnTo>
                  <a:pt x="810729" y="26924"/>
                </a:lnTo>
                <a:lnTo>
                  <a:pt x="801966" y="26924"/>
                </a:lnTo>
                <a:lnTo>
                  <a:pt x="801839" y="27178"/>
                </a:lnTo>
                <a:lnTo>
                  <a:pt x="801712" y="27559"/>
                </a:lnTo>
                <a:lnTo>
                  <a:pt x="801458" y="27813"/>
                </a:lnTo>
                <a:lnTo>
                  <a:pt x="801331" y="33274"/>
                </a:lnTo>
                <a:lnTo>
                  <a:pt x="801712" y="33909"/>
                </a:lnTo>
                <a:lnTo>
                  <a:pt x="801966" y="34544"/>
                </a:lnTo>
                <a:lnTo>
                  <a:pt x="802474" y="34798"/>
                </a:lnTo>
                <a:lnTo>
                  <a:pt x="810729" y="34798"/>
                </a:lnTo>
                <a:lnTo>
                  <a:pt x="810729" y="69850"/>
                </a:lnTo>
                <a:lnTo>
                  <a:pt x="810907" y="71755"/>
                </a:lnTo>
                <a:lnTo>
                  <a:pt x="810983" y="72517"/>
                </a:lnTo>
                <a:lnTo>
                  <a:pt x="811618" y="74803"/>
                </a:lnTo>
                <a:lnTo>
                  <a:pt x="812012" y="76708"/>
                </a:lnTo>
                <a:lnTo>
                  <a:pt x="821728" y="84836"/>
                </a:lnTo>
                <a:lnTo>
                  <a:pt x="822198" y="84836"/>
                </a:lnTo>
                <a:lnTo>
                  <a:pt x="823810" y="85090"/>
                </a:lnTo>
                <a:lnTo>
                  <a:pt x="828509" y="85090"/>
                </a:lnTo>
                <a:lnTo>
                  <a:pt x="830287" y="84836"/>
                </a:lnTo>
                <a:lnTo>
                  <a:pt x="829767" y="84836"/>
                </a:lnTo>
                <a:lnTo>
                  <a:pt x="834351" y="84074"/>
                </a:lnTo>
                <a:lnTo>
                  <a:pt x="833589" y="84074"/>
                </a:lnTo>
                <a:lnTo>
                  <a:pt x="834224" y="83820"/>
                </a:lnTo>
                <a:lnTo>
                  <a:pt x="834859" y="83439"/>
                </a:lnTo>
                <a:lnTo>
                  <a:pt x="836510" y="76708"/>
                </a:lnTo>
                <a:lnTo>
                  <a:pt x="836396" y="76073"/>
                </a:lnTo>
                <a:lnTo>
                  <a:pt x="836295" y="75692"/>
                </a:lnTo>
                <a:lnTo>
                  <a:pt x="836129" y="75311"/>
                </a:lnTo>
                <a:lnTo>
                  <a:pt x="835863" y="75057"/>
                </a:lnTo>
                <a:lnTo>
                  <a:pt x="832561" y="75311"/>
                </a:lnTo>
                <a:lnTo>
                  <a:pt x="833716" y="75311"/>
                </a:lnTo>
                <a:lnTo>
                  <a:pt x="833145" y="75692"/>
                </a:lnTo>
                <a:lnTo>
                  <a:pt x="832700" y="75692"/>
                </a:lnTo>
                <a:lnTo>
                  <a:pt x="831926" y="76073"/>
                </a:lnTo>
                <a:lnTo>
                  <a:pt x="832319" y="76073"/>
                </a:lnTo>
                <a:lnTo>
                  <a:pt x="828509" y="76708"/>
                </a:lnTo>
                <a:lnTo>
                  <a:pt x="825715" y="76708"/>
                </a:lnTo>
                <a:lnTo>
                  <a:pt x="823683" y="75692"/>
                </a:lnTo>
                <a:lnTo>
                  <a:pt x="823493" y="75692"/>
                </a:lnTo>
                <a:lnTo>
                  <a:pt x="822413" y="73660"/>
                </a:lnTo>
                <a:lnTo>
                  <a:pt x="821270" y="71755"/>
                </a:lnTo>
                <a:lnTo>
                  <a:pt x="820635" y="68961"/>
                </a:lnTo>
                <a:lnTo>
                  <a:pt x="820635" y="34798"/>
                </a:lnTo>
                <a:lnTo>
                  <a:pt x="835240" y="34798"/>
                </a:lnTo>
                <a:lnTo>
                  <a:pt x="835748" y="34544"/>
                </a:lnTo>
                <a:lnTo>
                  <a:pt x="836510" y="33274"/>
                </a:lnTo>
                <a:close/>
              </a:path>
              <a:path w="1697990" h="106044">
                <a:moveTo>
                  <a:pt x="916012" y="42545"/>
                </a:moveTo>
                <a:lnTo>
                  <a:pt x="915631" y="39624"/>
                </a:lnTo>
                <a:lnTo>
                  <a:pt x="914222" y="34925"/>
                </a:lnTo>
                <a:lnTo>
                  <a:pt x="914107" y="34544"/>
                </a:lnTo>
                <a:lnTo>
                  <a:pt x="913498" y="33528"/>
                </a:lnTo>
                <a:lnTo>
                  <a:pt x="912837" y="32385"/>
                </a:lnTo>
                <a:lnTo>
                  <a:pt x="911301" y="30734"/>
                </a:lnTo>
                <a:lnTo>
                  <a:pt x="898486" y="25400"/>
                </a:lnTo>
                <a:lnTo>
                  <a:pt x="892517" y="25400"/>
                </a:lnTo>
                <a:lnTo>
                  <a:pt x="874356" y="32385"/>
                </a:lnTo>
                <a:lnTo>
                  <a:pt x="874483" y="38227"/>
                </a:lnTo>
                <a:lnTo>
                  <a:pt x="874737" y="38481"/>
                </a:lnTo>
                <a:lnTo>
                  <a:pt x="874928" y="38862"/>
                </a:lnTo>
                <a:lnTo>
                  <a:pt x="875118" y="38862"/>
                </a:lnTo>
                <a:lnTo>
                  <a:pt x="875372" y="39116"/>
                </a:lnTo>
                <a:lnTo>
                  <a:pt x="876515" y="39116"/>
                </a:lnTo>
                <a:lnTo>
                  <a:pt x="877277" y="38862"/>
                </a:lnTo>
                <a:lnTo>
                  <a:pt x="878166" y="38227"/>
                </a:lnTo>
                <a:lnTo>
                  <a:pt x="880452" y="37084"/>
                </a:lnTo>
                <a:lnTo>
                  <a:pt x="881849" y="36322"/>
                </a:lnTo>
                <a:lnTo>
                  <a:pt x="883373" y="35687"/>
                </a:lnTo>
                <a:lnTo>
                  <a:pt x="885024" y="34925"/>
                </a:lnTo>
                <a:lnTo>
                  <a:pt x="886548" y="34544"/>
                </a:lnTo>
                <a:lnTo>
                  <a:pt x="888961" y="33782"/>
                </a:lnTo>
                <a:lnTo>
                  <a:pt x="891247" y="33528"/>
                </a:lnTo>
                <a:lnTo>
                  <a:pt x="895946" y="33528"/>
                </a:lnTo>
                <a:lnTo>
                  <a:pt x="897851" y="33782"/>
                </a:lnTo>
                <a:lnTo>
                  <a:pt x="900328" y="34544"/>
                </a:lnTo>
                <a:lnTo>
                  <a:pt x="900112" y="34544"/>
                </a:lnTo>
                <a:lnTo>
                  <a:pt x="901026" y="34925"/>
                </a:lnTo>
                <a:lnTo>
                  <a:pt x="902296" y="35687"/>
                </a:lnTo>
                <a:lnTo>
                  <a:pt x="903312" y="36703"/>
                </a:lnTo>
                <a:lnTo>
                  <a:pt x="904328" y="37846"/>
                </a:lnTo>
                <a:lnTo>
                  <a:pt x="904836" y="38862"/>
                </a:lnTo>
                <a:lnTo>
                  <a:pt x="904963" y="39116"/>
                </a:lnTo>
                <a:lnTo>
                  <a:pt x="905471" y="40767"/>
                </a:lnTo>
                <a:lnTo>
                  <a:pt x="905865" y="42545"/>
                </a:lnTo>
                <a:lnTo>
                  <a:pt x="906106" y="44196"/>
                </a:lnTo>
                <a:lnTo>
                  <a:pt x="906106" y="50546"/>
                </a:lnTo>
                <a:lnTo>
                  <a:pt x="906106" y="57785"/>
                </a:lnTo>
                <a:lnTo>
                  <a:pt x="906106" y="69342"/>
                </a:lnTo>
                <a:lnTo>
                  <a:pt x="903693" y="72009"/>
                </a:lnTo>
                <a:lnTo>
                  <a:pt x="901280" y="74041"/>
                </a:lnTo>
                <a:lnTo>
                  <a:pt x="899121" y="75438"/>
                </a:lnTo>
                <a:lnTo>
                  <a:pt x="896835" y="76708"/>
                </a:lnTo>
                <a:lnTo>
                  <a:pt x="894422" y="77470"/>
                </a:lnTo>
                <a:lnTo>
                  <a:pt x="888580" y="77470"/>
                </a:lnTo>
                <a:lnTo>
                  <a:pt x="886396" y="76708"/>
                </a:lnTo>
                <a:lnTo>
                  <a:pt x="886167" y="76708"/>
                </a:lnTo>
                <a:lnTo>
                  <a:pt x="882484" y="73279"/>
                </a:lnTo>
                <a:lnTo>
                  <a:pt x="881684" y="71247"/>
                </a:lnTo>
                <a:lnTo>
                  <a:pt x="881595" y="66548"/>
                </a:lnTo>
                <a:lnTo>
                  <a:pt x="881761" y="65532"/>
                </a:lnTo>
                <a:lnTo>
                  <a:pt x="894803" y="57785"/>
                </a:lnTo>
                <a:lnTo>
                  <a:pt x="906106" y="57785"/>
                </a:lnTo>
                <a:lnTo>
                  <a:pt x="906106" y="50546"/>
                </a:lnTo>
                <a:lnTo>
                  <a:pt x="894422" y="50546"/>
                </a:lnTo>
                <a:lnTo>
                  <a:pt x="890612" y="50927"/>
                </a:lnTo>
                <a:lnTo>
                  <a:pt x="873213" y="60706"/>
                </a:lnTo>
                <a:lnTo>
                  <a:pt x="871943" y="62865"/>
                </a:lnTo>
                <a:lnTo>
                  <a:pt x="871423" y="65024"/>
                </a:lnTo>
                <a:lnTo>
                  <a:pt x="871308" y="71247"/>
                </a:lnTo>
                <a:lnTo>
                  <a:pt x="871728" y="73279"/>
                </a:lnTo>
                <a:lnTo>
                  <a:pt x="871816" y="73660"/>
                </a:lnTo>
                <a:lnTo>
                  <a:pt x="873366" y="77216"/>
                </a:lnTo>
                <a:lnTo>
                  <a:pt x="873480" y="77470"/>
                </a:lnTo>
                <a:lnTo>
                  <a:pt x="873594" y="77724"/>
                </a:lnTo>
                <a:lnTo>
                  <a:pt x="874864" y="79502"/>
                </a:lnTo>
                <a:lnTo>
                  <a:pt x="878166" y="82296"/>
                </a:lnTo>
                <a:lnTo>
                  <a:pt x="880071" y="83312"/>
                </a:lnTo>
                <a:lnTo>
                  <a:pt x="882484" y="84074"/>
                </a:lnTo>
                <a:lnTo>
                  <a:pt x="884770" y="84836"/>
                </a:lnTo>
                <a:lnTo>
                  <a:pt x="887310" y="85217"/>
                </a:lnTo>
                <a:lnTo>
                  <a:pt x="893533" y="85217"/>
                </a:lnTo>
                <a:lnTo>
                  <a:pt x="896581" y="84455"/>
                </a:lnTo>
                <a:lnTo>
                  <a:pt x="902423" y="81661"/>
                </a:lnTo>
                <a:lnTo>
                  <a:pt x="905090" y="79756"/>
                </a:lnTo>
                <a:lnTo>
                  <a:pt x="907262" y="77470"/>
                </a:lnTo>
                <a:lnTo>
                  <a:pt x="907503" y="77216"/>
                </a:lnTo>
                <a:lnTo>
                  <a:pt x="907630" y="83439"/>
                </a:lnTo>
                <a:lnTo>
                  <a:pt x="908265" y="84074"/>
                </a:lnTo>
                <a:lnTo>
                  <a:pt x="908646" y="84074"/>
                </a:lnTo>
                <a:lnTo>
                  <a:pt x="909281" y="84201"/>
                </a:lnTo>
                <a:lnTo>
                  <a:pt x="914234" y="84201"/>
                </a:lnTo>
                <a:lnTo>
                  <a:pt x="914742" y="84074"/>
                </a:lnTo>
                <a:lnTo>
                  <a:pt x="915123" y="84074"/>
                </a:lnTo>
                <a:lnTo>
                  <a:pt x="915504" y="83693"/>
                </a:lnTo>
                <a:lnTo>
                  <a:pt x="915885" y="83439"/>
                </a:lnTo>
                <a:lnTo>
                  <a:pt x="916012" y="77216"/>
                </a:lnTo>
                <a:lnTo>
                  <a:pt x="916012" y="57785"/>
                </a:lnTo>
                <a:lnTo>
                  <a:pt x="916012" y="42545"/>
                </a:lnTo>
                <a:close/>
              </a:path>
              <a:path w="1697990" h="106044">
                <a:moveTo>
                  <a:pt x="979004" y="83312"/>
                </a:moveTo>
                <a:lnTo>
                  <a:pt x="978928" y="44577"/>
                </a:lnTo>
                <a:lnTo>
                  <a:pt x="978750" y="42164"/>
                </a:lnTo>
                <a:lnTo>
                  <a:pt x="978052" y="39624"/>
                </a:lnTo>
                <a:lnTo>
                  <a:pt x="977404" y="36957"/>
                </a:lnTo>
                <a:lnTo>
                  <a:pt x="968717" y="27305"/>
                </a:lnTo>
                <a:lnTo>
                  <a:pt x="966546" y="26162"/>
                </a:lnTo>
                <a:lnTo>
                  <a:pt x="966914" y="26162"/>
                </a:lnTo>
                <a:lnTo>
                  <a:pt x="963256" y="25400"/>
                </a:lnTo>
                <a:lnTo>
                  <a:pt x="956525" y="25400"/>
                </a:lnTo>
                <a:lnTo>
                  <a:pt x="953350" y="26162"/>
                </a:lnTo>
                <a:lnTo>
                  <a:pt x="950302" y="27813"/>
                </a:lnTo>
                <a:lnTo>
                  <a:pt x="947254" y="29337"/>
                </a:lnTo>
                <a:lnTo>
                  <a:pt x="944206" y="31877"/>
                </a:lnTo>
                <a:lnTo>
                  <a:pt x="941158" y="35306"/>
                </a:lnTo>
                <a:lnTo>
                  <a:pt x="941031" y="27305"/>
                </a:lnTo>
                <a:lnTo>
                  <a:pt x="940904" y="27051"/>
                </a:lnTo>
                <a:lnTo>
                  <a:pt x="940650" y="26924"/>
                </a:lnTo>
                <a:lnTo>
                  <a:pt x="940269" y="26670"/>
                </a:lnTo>
                <a:lnTo>
                  <a:pt x="933030" y="26670"/>
                </a:lnTo>
                <a:lnTo>
                  <a:pt x="932776" y="26924"/>
                </a:lnTo>
                <a:lnTo>
                  <a:pt x="932522" y="27051"/>
                </a:lnTo>
                <a:lnTo>
                  <a:pt x="932522" y="83566"/>
                </a:lnTo>
                <a:lnTo>
                  <a:pt x="932014" y="83566"/>
                </a:lnTo>
                <a:lnTo>
                  <a:pt x="932776" y="83820"/>
                </a:lnTo>
                <a:lnTo>
                  <a:pt x="933538" y="84074"/>
                </a:lnTo>
                <a:lnTo>
                  <a:pt x="934046" y="84201"/>
                </a:lnTo>
                <a:lnTo>
                  <a:pt x="940269" y="84201"/>
                </a:lnTo>
                <a:lnTo>
                  <a:pt x="940777" y="84074"/>
                </a:lnTo>
                <a:lnTo>
                  <a:pt x="941285" y="84074"/>
                </a:lnTo>
                <a:lnTo>
                  <a:pt x="941539" y="83820"/>
                </a:lnTo>
                <a:lnTo>
                  <a:pt x="941793" y="83566"/>
                </a:lnTo>
                <a:lnTo>
                  <a:pt x="941959" y="83312"/>
                </a:lnTo>
                <a:lnTo>
                  <a:pt x="942047" y="82550"/>
                </a:lnTo>
                <a:lnTo>
                  <a:pt x="942174" y="44577"/>
                </a:lnTo>
                <a:lnTo>
                  <a:pt x="944740" y="41275"/>
                </a:lnTo>
                <a:lnTo>
                  <a:pt x="947508" y="38481"/>
                </a:lnTo>
                <a:lnTo>
                  <a:pt x="950048" y="36703"/>
                </a:lnTo>
                <a:lnTo>
                  <a:pt x="951941" y="35306"/>
                </a:lnTo>
                <a:lnTo>
                  <a:pt x="952461" y="34925"/>
                </a:lnTo>
                <a:lnTo>
                  <a:pt x="955001" y="34036"/>
                </a:lnTo>
                <a:lnTo>
                  <a:pt x="959446" y="34036"/>
                </a:lnTo>
                <a:lnTo>
                  <a:pt x="961097" y="34417"/>
                </a:lnTo>
                <a:lnTo>
                  <a:pt x="964145" y="35941"/>
                </a:lnTo>
                <a:lnTo>
                  <a:pt x="965288" y="36957"/>
                </a:lnTo>
                <a:lnTo>
                  <a:pt x="966279" y="38481"/>
                </a:lnTo>
                <a:lnTo>
                  <a:pt x="967193" y="39624"/>
                </a:lnTo>
                <a:lnTo>
                  <a:pt x="967828" y="41275"/>
                </a:lnTo>
                <a:lnTo>
                  <a:pt x="968844" y="45085"/>
                </a:lnTo>
                <a:lnTo>
                  <a:pt x="969098" y="47625"/>
                </a:lnTo>
                <a:lnTo>
                  <a:pt x="969098" y="83312"/>
                </a:lnTo>
                <a:lnTo>
                  <a:pt x="969352" y="83312"/>
                </a:lnTo>
                <a:lnTo>
                  <a:pt x="969479" y="83566"/>
                </a:lnTo>
                <a:lnTo>
                  <a:pt x="968971" y="83566"/>
                </a:lnTo>
                <a:lnTo>
                  <a:pt x="969733" y="83820"/>
                </a:lnTo>
                <a:lnTo>
                  <a:pt x="970495" y="84074"/>
                </a:lnTo>
                <a:lnTo>
                  <a:pt x="971003" y="84201"/>
                </a:lnTo>
                <a:lnTo>
                  <a:pt x="977099" y="84201"/>
                </a:lnTo>
                <a:lnTo>
                  <a:pt x="977607" y="84074"/>
                </a:lnTo>
                <a:lnTo>
                  <a:pt x="978115" y="84074"/>
                </a:lnTo>
                <a:lnTo>
                  <a:pt x="978369" y="83820"/>
                </a:lnTo>
                <a:lnTo>
                  <a:pt x="978623" y="83566"/>
                </a:lnTo>
                <a:lnTo>
                  <a:pt x="978750" y="83312"/>
                </a:lnTo>
                <a:lnTo>
                  <a:pt x="979004" y="83312"/>
                </a:lnTo>
                <a:close/>
              </a:path>
              <a:path w="1697990" h="106044">
                <a:moveTo>
                  <a:pt x="1045667" y="83439"/>
                </a:moveTo>
                <a:lnTo>
                  <a:pt x="1045298" y="83439"/>
                </a:lnTo>
                <a:lnTo>
                  <a:pt x="1045425" y="83185"/>
                </a:lnTo>
                <a:lnTo>
                  <a:pt x="1045425" y="75311"/>
                </a:lnTo>
                <a:lnTo>
                  <a:pt x="1045425" y="34036"/>
                </a:lnTo>
                <a:lnTo>
                  <a:pt x="1045425" y="33655"/>
                </a:lnTo>
                <a:lnTo>
                  <a:pt x="1045425" y="1524"/>
                </a:lnTo>
                <a:lnTo>
                  <a:pt x="1045171" y="1143"/>
                </a:lnTo>
                <a:lnTo>
                  <a:pt x="1045044" y="889"/>
                </a:lnTo>
                <a:lnTo>
                  <a:pt x="1044790" y="762"/>
                </a:lnTo>
                <a:lnTo>
                  <a:pt x="1036027" y="762"/>
                </a:lnTo>
                <a:lnTo>
                  <a:pt x="1035773" y="889"/>
                </a:lnTo>
                <a:lnTo>
                  <a:pt x="1035646" y="1143"/>
                </a:lnTo>
                <a:lnTo>
                  <a:pt x="1035519" y="1524"/>
                </a:lnTo>
                <a:lnTo>
                  <a:pt x="1035392" y="33655"/>
                </a:lnTo>
                <a:lnTo>
                  <a:pt x="1035392" y="44323"/>
                </a:lnTo>
                <a:lnTo>
                  <a:pt x="1035392" y="66040"/>
                </a:lnTo>
                <a:lnTo>
                  <a:pt x="1033868" y="68072"/>
                </a:lnTo>
                <a:lnTo>
                  <a:pt x="1032344" y="69723"/>
                </a:lnTo>
                <a:lnTo>
                  <a:pt x="1030947" y="70993"/>
                </a:lnTo>
                <a:lnTo>
                  <a:pt x="1029550" y="72390"/>
                </a:lnTo>
                <a:lnTo>
                  <a:pt x="1027938" y="73660"/>
                </a:lnTo>
                <a:lnTo>
                  <a:pt x="1026883" y="74295"/>
                </a:lnTo>
                <a:lnTo>
                  <a:pt x="1026147" y="74803"/>
                </a:lnTo>
                <a:lnTo>
                  <a:pt x="1020660" y="76708"/>
                </a:lnTo>
                <a:lnTo>
                  <a:pt x="1016723" y="76708"/>
                </a:lnTo>
                <a:lnTo>
                  <a:pt x="1014895" y="76200"/>
                </a:lnTo>
                <a:lnTo>
                  <a:pt x="1014603" y="76200"/>
                </a:lnTo>
                <a:lnTo>
                  <a:pt x="1012786" y="74803"/>
                </a:lnTo>
                <a:lnTo>
                  <a:pt x="1011008" y="73660"/>
                </a:lnTo>
                <a:lnTo>
                  <a:pt x="1009611" y="72009"/>
                </a:lnTo>
                <a:lnTo>
                  <a:pt x="1007643" y="68072"/>
                </a:lnTo>
                <a:lnTo>
                  <a:pt x="1007376" y="67310"/>
                </a:lnTo>
                <a:lnTo>
                  <a:pt x="1006817" y="65532"/>
                </a:lnTo>
                <a:lnTo>
                  <a:pt x="1006551" y="63754"/>
                </a:lnTo>
                <a:lnTo>
                  <a:pt x="1006436" y="62992"/>
                </a:lnTo>
                <a:lnTo>
                  <a:pt x="1005928" y="60325"/>
                </a:lnTo>
                <a:lnTo>
                  <a:pt x="1006055" y="49784"/>
                </a:lnTo>
                <a:lnTo>
                  <a:pt x="1006563" y="47244"/>
                </a:lnTo>
                <a:lnTo>
                  <a:pt x="1007071" y="44831"/>
                </a:lnTo>
                <a:lnTo>
                  <a:pt x="1007833" y="42545"/>
                </a:lnTo>
                <a:lnTo>
                  <a:pt x="1008976" y="40640"/>
                </a:lnTo>
                <a:lnTo>
                  <a:pt x="1009992" y="38608"/>
                </a:lnTo>
                <a:lnTo>
                  <a:pt x="1011516" y="37084"/>
                </a:lnTo>
                <a:lnTo>
                  <a:pt x="1013294" y="35814"/>
                </a:lnTo>
                <a:lnTo>
                  <a:pt x="1015072" y="34671"/>
                </a:lnTo>
                <a:lnTo>
                  <a:pt x="1017231" y="34036"/>
                </a:lnTo>
                <a:lnTo>
                  <a:pt x="1022438" y="34036"/>
                </a:lnTo>
                <a:lnTo>
                  <a:pt x="1035392" y="44323"/>
                </a:lnTo>
                <a:lnTo>
                  <a:pt x="1035392" y="33655"/>
                </a:lnTo>
                <a:lnTo>
                  <a:pt x="1032852" y="30988"/>
                </a:lnTo>
                <a:lnTo>
                  <a:pt x="1030312" y="28956"/>
                </a:lnTo>
                <a:lnTo>
                  <a:pt x="1024978" y="26162"/>
                </a:lnTo>
                <a:lnTo>
                  <a:pt x="1022057" y="25400"/>
                </a:lnTo>
                <a:lnTo>
                  <a:pt x="1015072" y="25400"/>
                </a:lnTo>
                <a:lnTo>
                  <a:pt x="995387" y="51308"/>
                </a:lnTo>
                <a:lnTo>
                  <a:pt x="995426" y="60325"/>
                </a:lnTo>
                <a:lnTo>
                  <a:pt x="995692" y="62992"/>
                </a:lnTo>
                <a:lnTo>
                  <a:pt x="995768" y="63754"/>
                </a:lnTo>
                <a:lnTo>
                  <a:pt x="996657" y="67310"/>
                </a:lnTo>
                <a:lnTo>
                  <a:pt x="997165" y="69723"/>
                </a:lnTo>
                <a:lnTo>
                  <a:pt x="997470" y="70993"/>
                </a:lnTo>
                <a:lnTo>
                  <a:pt x="1013548" y="85217"/>
                </a:lnTo>
                <a:lnTo>
                  <a:pt x="1021168" y="85217"/>
                </a:lnTo>
                <a:lnTo>
                  <a:pt x="1024102" y="84455"/>
                </a:lnTo>
                <a:lnTo>
                  <a:pt x="1024356" y="84455"/>
                </a:lnTo>
                <a:lnTo>
                  <a:pt x="1027645" y="82677"/>
                </a:lnTo>
                <a:lnTo>
                  <a:pt x="1030693" y="80899"/>
                </a:lnTo>
                <a:lnTo>
                  <a:pt x="1033741" y="78486"/>
                </a:lnTo>
                <a:lnTo>
                  <a:pt x="1035304" y="76708"/>
                </a:lnTo>
                <a:lnTo>
                  <a:pt x="1036535" y="75311"/>
                </a:lnTo>
                <a:lnTo>
                  <a:pt x="1036662" y="83185"/>
                </a:lnTo>
                <a:lnTo>
                  <a:pt x="1036789" y="83439"/>
                </a:lnTo>
                <a:lnTo>
                  <a:pt x="1036535" y="83439"/>
                </a:lnTo>
                <a:lnTo>
                  <a:pt x="1037793" y="84074"/>
                </a:lnTo>
                <a:lnTo>
                  <a:pt x="1044409" y="84074"/>
                </a:lnTo>
                <a:lnTo>
                  <a:pt x="1045667" y="83439"/>
                </a:lnTo>
                <a:close/>
              </a:path>
              <a:path w="1697990" h="106044">
                <a:moveTo>
                  <a:pt x="1117269" y="73025"/>
                </a:moveTo>
                <a:lnTo>
                  <a:pt x="1093647" y="73025"/>
                </a:lnTo>
                <a:lnTo>
                  <a:pt x="1094536" y="73533"/>
                </a:lnTo>
                <a:lnTo>
                  <a:pt x="1117053" y="73533"/>
                </a:lnTo>
                <a:lnTo>
                  <a:pt x="1117269" y="73025"/>
                </a:lnTo>
                <a:close/>
              </a:path>
              <a:path w="1697990" h="106044">
                <a:moveTo>
                  <a:pt x="1128229" y="65405"/>
                </a:moveTo>
                <a:lnTo>
                  <a:pt x="1127887" y="63627"/>
                </a:lnTo>
                <a:lnTo>
                  <a:pt x="1127848" y="63373"/>
                </a:lnTo>
                <a:lnTo>
                  <a:pt x="1127137" y="61849"/>
                </a:lnTo>
                <a:lnTo>
                  <a:pt x="1117815" y="53467"/>
                </a:lnTo>
                <a:lnTo>
                  <a:pt x="1114513" y="51943"/>
                </a:lnTo>
                <a:lnTo>
                  <a:pt x="1112735" y="51308"/>
                </a:lnTo>
                <a:lnTo>
                  <a:pt x="1111084" y="50673"/>
                </a:lnTo>
                <a:lnTo>
                  <a:pt x="1109433" y="49911"/>
                </a:lnTo>
                <a:lnTo>
                  <a:pt x="1107782" y="49276"/>
                </a:lnTo>
                <a:lnTo>
                  <a:pt x="1106258" y="48641"/>
                </a:lnTo>
                <a:lnTo>
                  <a:pt x="1104988" y="47752"/>
                </a:lnTo>
                <a:lnTo>
                  <a:pt x="1103718" y="46990"/>
                </a:lnTo>
                <a:lnTo>
                  <a:pt x="1102702" y="46101"/>
                </a:lnTo>
                <a:lnTo>
                  <a:pt x="1101051" y="43942"/>
                </a:lnTo>
                <a:lnTo>
                  <a:pt x="1100670" y="42545"/>
                </a:lnTo>
                <a:lnTo>
                  <a:pt x="1100797" y="38862"/>
                </a:lnTo>
                <a:lnTo>
                  <a:pt x="1101305" y="37846"/>
                </a:lnTo>
                <a:lnTo>
                  <a:pt x="1101521" y="37338"/>
                </a:lnTo>
                <a:lnTo>
                  <a:pt x="1106385" y="33782"/>
                </a:lnTo>
                <a:lnTo>
                  <a:pt x="1107224" y="33528"/>
                </a:lnTo>
                <a:lnTo>
                  <a:pt x="1106957" y="33528"/>
                </a:lnTo>
                <a:lnTo>
                  <a:pt x="1109052" y="33147"/>
                </a:lnTo>
                <a:lnTo>
                  <a:pt x="1112735" y="33147"/>
                </a:lnTo>
                <a:lnTo>
                  <a:pt x="1115199" y="33528"/>
                </a:lnTo>
                <a:lnTo>
                  <a:pt x="1114844" y="33528"/>
                </a:lnTo>
                <a:lnTo>
                  <a:pt x="1115783" y="33782"/>
                </a:lnTo>
                <a:lnTo>
                  <a:pt x="1117307" y="34290"/>
                </a:lnTo>
                <a:lnTo>
                  <a:pt x="1118577" y="34798"/>
                </a:lnTo>
                <a:lnTo>
                  <a:pt x="1120051" y="35433"/>
                </a:lnTo>
                <a:lnTo>
                  <a:pt x="1120736" y="35687"/>
                </a:lnTo>
                <a:lnTo>
                  <a:pt x="1121625" y="36195"/>
                </a:lnTo>
                <a:lnTo>
                  <a:pt x="1122387" y="36703"/>
                </a:lnTo>
                <a:lnTo>
                  <a:pt x="1123022" y="37084"/>
                </a:lnTo>
                <a:lnTo>
                  <a:pt x="1123530" y="37338"/>
                </a:lnTo>
                <a:lnTo>
                  <a:pt x="1124165" y="37338"/>
                </a:lnTo>
                <a:lnTo>
                  <a:pt x="1124546" y="37084"/>
                </a:lnTo>
                <a:lnTo>
                  <a:pt x="1124800" y="37084"/>
                </a:lnTo>
                <a:lnTo>
                  <a:pt x="1124800" y="33147"/>
                </a:lnTo>
                <a:lnTo>
                  <a:pt x="1124800" y="29591"/>
                </a:lnTo>
                <a:lnTo>
                  <a:pt x="1124546" y="29337"/>
                </a:lnTo>
                <a:lnTo>
                  <a:pt x="1112354" y="25400"/>
                </a:lnTo>
                <a:lnTo>
                  <a:pt x="1107655" y="25400"/>
                </a:lnTo>
                <a:lnTo>
                  <a:pt x="1091628" y="37084"/>
                </a:lnTo>
                <a:lnTo>
                  <a:pt x="1091526" y="37338"/>
                </a:lnTo>
                <a:lnTo>
                  <a:pt x="1091234" y="38862"/>
                </a:lnTo>
                <a:lnTo>
                  <a:pt x="1091145" y="43942"/>
                </a:lnTo>
                <a:lnTo>
                  <a:pt x="1091526" y="46101"/>
                </a:lnTo>
                <a:lnTo>
                  <a:pt x="1092288" y="47752"/>
                </a:lnTo>
                <a:lnTo>
                  <a:pt x="1092936" y="49276"/>
                </a:lnTo>
                <a:lnTo>
                  <a:pt x="1106843" y="58547"/>
                </a:lnTo>
                <a:lnTo>
                  <a:pt x="1109814" y="59690"/>
                </a:lnTo>
                <a:lnTo>
                  <a:pt x="1117180" y="64643"/>
                </a:lnTo>
                <a:lnTo>
                  <a:pt x="1118069" y="65659"/>
                </a:lnTo>
                <a:lnTo>
                  <a:pt x="1118450" y="67056"/>
                </a:lnTo>
                <a:lnTo>
                  <a:pt x="1118349" y="70485"/>
                </a:lnTo>
                <a:lnTo>
                  <a:pt x="1118196" y="71247"/>
                </a:lnTo>
                <a:lnTo>
                  <a:pt x="1117625" y="72263"/>
                </a:lnTo>
                <a:lnTo>
                  <a:pt x="1117053" y="73533"/>
                </a:lnTo>
                <a:lnTo>
                  <a:pt x="1116291" y="74422"/>
                </a:lnTo>
                <a:lnTo>
                  <a:pt x="1115275" y="75057"/>
                </a:lnTo>
                <a:lnTo>
                  <a:pt x="1114259" y="75819"/>
                </a:lnTo>
                <a:lnTo>
                  <a:pt x="1112824" y="76454"/>
                </a:lnTo>
                <a:lnTo>
                  <a:pt x="1112647" y="76454"/>
                </a:lnTo>
                <a:lnTo>
                  <a:pt x="1110780" y="76962"/>
                </a:lnTo>
                <a:lnTo>
                  <a:pt x="1115783" y="76962"/>
                </a:lnTo>
                <a:lnTo>
                  <a:pt x="1104849" y="77228"/>
                </a:lnTo>
                <a:lnTo>
                  <a:pt x="1102829" y="76962"/>
                </a:lnTo>
                <a:lnTo>
                  <a:pt x="1101178" y="76454"/>
                </a:lnTo>
                <a:lnTo>
                  <a:pt x="1099400" y="75819"/>
                </a:lnTo>
                <a:lnTo>
                  <a:pt x="1097876" y="75311"/>
                </a:lnTo>
                <a:lnTo>
                  <a:pt x="1095590" y="74168"/>
                </a:lnTo>
                <a:lnTo>
                  <a:pt x="1093647" y="73025"/>
                </a:lnTo>
                <a:lnTo>
                  <a:pt x="1092542" y="72263"/>
                </a:lnTo>
                <a:lnTo>
                  <a:pt x="1090637" y="72263"/>
                </a:lnTo>
                <a:lnTo>
                  <a:pt x="1090256" y="72644"/>
                </a:lnTo>
                <a:lnTo>
                  <a:pt x="1090028" y="73025"/>
                </a:lnTo>
                <a:lnTo>
                  <a:pt x="1089964" y="73533"/>
                </a:lnTo>
                <a:lnTo>
                  <a:pt x="1089875" y="74168"/>
                </a:lnTo>
                <a:lnTo>
                  <a:pt x="1089812" y="74422"/>
                </a:lnTo>
                <a:lnTo>
                  <a:pt x="1089748" y="77343"/>
                </a:lnTo>
                <a:lnTo>
                  <a:pt x="1089875" y="78359"/>
                </a:lnTo>
                <a:lnTo>
                  <a:pt x="1093177" y="82169"/>
                </a:lnTo>
                <a:lnTo>
                  <a:pt x="1094066" y="82677"/>
                </a:lnTo>
                <a:lnTo>
                  <a:pt x="1095654" y="83312"/>
                </a:lnTo>
                <a:lnTo>
                  <a:pt x="1095794" y="83312"/>
                </a:lnTo>
                <a:lnTo>
                  <a:pt x="1096733" y="83566"/>
                </a:lnTo>
                <a:lnTo>
                  <a:pt x="1098130" y="84074"/>
                </a:lnTo>
                <a:lnTo>
                  <a:pt x="1099654" y="84455"/>
                </a:lnTo>
                <a:lnTo>
                  <a:pt x="1102321" y="84836"/>
                </a:lnTo>
                <a:lnTo>
                  <a:pt x="1102017" y="84836"/>
                </a:lnTo>
                <a:lnTo>
                  <a:pt x="1103795" y="85217"/>
                </a:lnTo>
                <a:lnTo>
                  <a:pt x="1110068" y="85217"/>
                </a:lnTo>
                <a:lnTo>
                  <a:pt x="1112989" y="84836"/>
                </a:lnTo>
                <a:lnTo>
                  <a:pt x="1115529" y="84074"/>
                </a:lnTo>
                <a:lnTo>
                  <a:pt x="1118196" y="83312"/>
                </a:lnTo>
                <a:lnTo>
                  <a:pt x="1120482" y="82169"/>
                </a:lnTo>
                <a:lnTo>
                  <a:pt x="1122222" y="80772"/>
                </a:lnTo>
                <a:lnTo>
                  <a:pt x="1124292" y="79248"/>
                </a:lnTo>
                <a:lnTo>
                  <a:pt x="1125689" y="77343"/>
                </a:lnTo>
                <a:lnTo>
                  <a:pt x="1127721" y="73025"/>
                </a:lnTo>
                <a:lnTo>
                  <a:pt x="1128229" y="70485"/>
                </a:lnTo>
                <a:lnTo>
                  <a:pt x="1128229" y="65405"/>
                </a:lnTo>
                <a:close/>
              </a:path>
              <a:path w="1697990" h="106044">
                <a:moveTo>
                  <a:pt x="1197825" y="27559"/>
                </a:moveTo>
                <a:lnTo>
                  <a:pt x="1197571" y="27305"/>
                </a:lnTo>
                <a:lnTo>
                  <a:pt x="1197444" y="27051"/>
                </a:lnTo>
                <a:lnTo>
                  <a:pt x="1197190" y="26924"/>
                </a:lnTo>
                <a:lnTo>
                  <a:pt x="1196809" y="26670"/>
                </a:lnTo>
                <a:lnTo>
                  <a:pt x="1188808" y="26670"/>
                </a:lnTo>
                <a:lnTo>
                  <a:pt x="1188427" y="26924"/>
                </a:lnTo>
                <a:lnTo>
                  <a:pt x="1188173" y="27051"/>
                </a:lnTo>
                <a:lnTo>
                  <a:pt x="1188046" y="27305"/>
                </a:lnTo>
                <a:lnTo>
                  <a:pt x="1187919" y="27559"/>
                </a:lnTo>
                <a:lnTo>
                  <a:pt x="1187792" y="66167"/>
                </a:lnTo>
                <a:lnTo>
                  <a:pt x="1184998" y="69596"/>
                </a:lnTo>
                <a:lnTo>
                  <a:pt x="1182458" y="72136"/>
                </a:lnTo>
                <a:lnTo>
                  <a:pt x="1179741" y="74041"/>
                </a:lnTo>
                <a:lnTo>
                  <a:pt x="1177505" y="75692"/>
                </a:lnTo>
                <a:lnTo>
                  <a:pt x="1174965" y="76581"/>
                </a:lnTo>
                <a:lnTo>
                  <a:pt x="1170520" y="76581"/>
                </a:lnTo>
                <a:lnTo>
                  <a:pt x="1160868" y="27559"/>
                </a:lnTo>
                <a:lnTo>
                  <a:pt x="1160741" y="27305"/>
                </a:lnTo>
                <a:lnTo>
                  <a:pt x="1160614" y="27051"/>
                </a:lnTo>
                <a:lnTo>
                  <a:pt x="1160360" y="26924"/>
                </a:lnTo>
                <a:lnTo>
                  <a:pt x="1159979" y="26670"/>
                </a:lnTo>
                <a:lnTo>
                  <a:pt x="1151978" y="26670"/>
                </a:lnTo>
                <a:lnTo>
                  <a:pt x="1151597" y="26924"/>
                </a:lnTo>
                <a:lnTo>
                  <a:pt x="1151343" y="27051"/>
                </a:lnTo>
                <a:lnTo>
                  <a:pt x="1151216" y="27305"/>
                </a:lnTo>
                <a:lnTo>
                  <a:pt x="1151089" y="27559"/>
                </a:lnTo>
                <a:lnTo>
                  <a:pt x="1151077" y="66167"/>
                </a:lnTo>
                <a:lnTo>
                  <a:pt x="1166837" y="85217"/>
                </a:lnTo>
                <a:lnTo>
                  <a:pt x="1173568" y="85217"/>
                </a:lnTo>
                <a:lnTo>
                  <a:pt x="1176108" y="84582"/>
                </a:lnTo>
                <a:lnTo>
                  <a:pt x="1176375" y="84582"/>
                </a:lnTo>
                <a:lnTo>
                  <a:pt x="1179664" y="82804"/>
                </a:lnTo>
                <a:lnTo>
                  <a:pt x="1182585" y="81280"/>
                </a:lnTo>
                <a:lnTo>
                  <a:pt x="1185760" y="78740"/>
                </a:lnTo>
                <a:lnTo>
                  <a:pt x="1187678" y="76581"/>
                </a:lnTo>
                <a:lnTo>
                  <a:pt x="1188808" y="75311"/>
                </a:lnTo>
                <a:lnTo>
                  <a:pt x="1188935" y="83312"/>
                </a:lnTo>
                <a:lnTo>
                  <a:pt x="1189062" y="83566"/>
                </a:lnTo>
                <a:lnTo>
                  <a:pt x="1188554" y="83566"/>
                </a:lnTo>
                <a:lnTo>
                  <a:pt x="1189316" y="83820"/>
                </a:lnTo>
                <a:lnTo>
                  <a:pt x="1190078" y="84074"/>
                </a:lnTo>
                <a:lnTo>
                  <a:pt x="1190459" y="84201"/>
                </a:lnTo>
                <a:lnTo>
                  <a:pt x="1196047" y="84201"/>
                </a:lnTo>
                <a:lnTo>
                  <a:pt x="1196555" y="84074"/>
                </a:lnTo>
                <a:lnTo>
                  <a:pt x="1197063" y="84074"/>
                </a:lnTo>
                <a:lnTo>
                  <a:pt x="1197317" y="83820"/>
                </a:lnTo>
                <a:lnTo>
                  <a:pt x="1197571" y="83566"/>
                </a:lnTo>
                <a:lnTo>
                  <a:pt x="1197698" y="83312"/>
                </a:lnTo>
                <a:lnTo>
                  <a:pt x="1197825" y="83312"/>
                </a:lnTo>
                <a:lnTo>
                  <a:pt x="1197825" y="75311"/>
                </a:lnTo>
                <a:lnTo>
                  <a:pt x="1197825" y="27559"/>
                </a:lnTo>
                <a:close/>
              </a:path>
              <a:path w="1697990" h="106044">
                <a:moveTo>
                  <a:pt x="1268056" y="59309"/>
                </a:moveTo>
                <a:lnTo>
                  <a:pt x="1263053" y="34163"/>
                </a:lnTo>
                <a:lnTo>
                  <a:pt x="1261198" y="31369"/>
                </a:lnTo>
                <a:lnTo>
                  <a:pt x="1258912" y="29210"/>
                </a:lnTo>
                <a:lnTo>
                  <a:pt x="1257528" y="28460"/>
                </a:lnTo>
                <a:lnTo>
                  <a:pt x="1257528" y="59309"/>
                </a:lnTo>
                <a:lnTo>
                  <a:pt x="1257388" y="60706"/>
                </a:lnTo>
                <a:lnTo>
                  <a:pt x="1250022" y="74803"/>
                </a:lnTo>
                <a:lnTo>
                  <a:pt x="1248244" y="76073"/>
                </a:lnTo>
                <a:lnTo>
                  <a:pt x="1246085" y="76581"/>
                </a:lnTo>
                <a:lnTo>
                  <a:pt x="1240878" y="76581"/>
                </a:lnTo>
                <a:lnTo>
                  <a:pt x="1238211" y="75692"/>
                </a:lnTo>
                <a:lnTo>
                  <a:pt x="1235798" y="73914"/>
                </a:lnTo>
                <a:lnTo>
                  <a:pt x="1233258" y="72136"/>
                </a:lnTo>
                <a:lnTo>
                  <a:pt x="1230718" y="69596"/>
                </a:lnTo>
                <a:lnTo>
                  <a:pt x="1227924" y="66294"/>
                </a:lnTo>
                <a:lnTo>
                  <a:pt x="1227924" y="44704"/>
                </a:lnTo>
                <a:lnTo>
                  <a:pt x="1229448" y="42672"/>
                </a:lnTo>
                <a:lnTo>
                  <a:pt x="1230972" y="41021"/>
                </a:lnTo>
                <a:lnTo>
                  <a:pt x="1232369" y="39624"/>
                </a:lnTo>
                <a:lnTo>
                  <a:pt x="1233893" y="38354"/>
                </a:lnTo>
                <a:lnTo>
                  <a:pt x="1235163" y="37211"/>
                </a:lnTo>
                <a:lnTo>
                  <a:pt x="1236433" y="36449"/>
                </a:lnTo>
                <a:lnTo>
                  <a:pt x="1237830" y="35560"/>
                </a:lnTo>
                <a:lnTo>
                  <a:pt x="1239100" y="34925"/>
                </a:lnTo>
                <a:lnTo>
                  <a:pt x="1241640" y="34163"/>
                </a:lnTo>
                <a:lnTo>
                  <a:pt x="1247152" y="34163"/>
                </a:lnTo>
                <a:lnTo>
                  <a:pt x="1256538" y="44704"/>
                </a:lnTo>
                <a:lnTo>
                  <a:pt x="1256626" y="44958"/>
                </a:lnTo>
                <a:lnTo>
                  <a:pt x="1257388" y="50165"/>
                </a:lnTo>
                <a:lnTo>
                  <a:pt x="1257414" y="50546"/>
                </a:lnTo>
                <a:lnTo>
                  <a:pt x="1257528" y="59309"/>
                </a:lnTo>
                <a:lnTo>
                  <a:pt x="1257528" y="28460"/>
                </a:lnTo>
                <a:lnTo>
                  <a:pt x="1253324" y="26162"/>
                </a:lnTo>
                <a:lnTo>
                  <a:pt x="1250022" y="25400"/>
                </a:lnTo>
                <a:lnTo>
                  <a:pt x="1244180" y="25400"/>
                </a:lnTo>
                <a:lnTo>
                  <a:pt x="1242529" y="25654"/>
                </a:lnTo>
                <a:lnTo>
                  <a:pt x="1239227" y="26416"/>
                </a:lnTo>
                <a:lnTo>
                  <a:pt x="1237703" y="27051"/>
                </a:lnTo>
                <a:lnTo>
                  <a:pt x="1236052" y="27940"/>
                </a:lnTo>
                <a:lnTo>
                  <a:pt x="1234528" y="28702"/>
                </a:lnTo>
                <a:lnTo>
                  <a:pt x="1231480" y="30988"/>
                </a:lnTo>
                <a:lnTo>
                  <a:pt x="1229956" y="32258"/>
                </a:lnTo>
                <a:lnTo>
                  <a:pt x="1228305" y="33782"/>
                </a:lnTo>
                <a:lnTo>
                  <a:pt x="1226642" y="35445"/>
                </a:lnTo>
                <a:lnTo>
                  <a:pt x="1226527" y="27432"/>
                </a:lnTo>
                <a:lnTo>
                  <a:pt x="1226400" y="27051"/>
                </a:lnTo>
                <a:lnTo>
                  <a:pt x="1226146" y="26797"/>
                </a:lnTo>
                <a:lnTo>
                  <a:pt x="1218526" y="26797"/>
                </a:lnTo>
                <a:lnTo>
                  <a:pt x="1218272" y="27051"/>
                </a:lnTo>
                <a:lnTo>
                  <a:pt x="1218145" y="105029"/>
                </a:lnTo>
                <a:lnTo>
                  <a:pt x="1217752" y="105029"/>
                </a:lnTo>
                <a:lnTo>
                  <a:pt x="1218247" y="105257"/>
                </a:lnTo>
                <a:lnTo>
                  <a:pt x="1218907" y="105537"/>
                </a:lnTo>
                <a:lnTo>
                  <a:pt x="1219288" y="105791"/>
                </a:lnTo>
                <a:lnTo>
                  <a:pt x="1226527" y="105791"/>
                </a:lnTo>
                <a:lnTo>
                  <a:pt x="1226908" y="105537"/>
                </a:lnTo>
                <a:lnTo>
                  <a:pt x="1227035" y="105537"/>
                </a:lnTo>
                <a:lnTo>
                  <a:pt x="1227416" y="105537"/>
                </a:lnTo>
                <a:lnTo>
                  <a:pt x="1227543" y="105283"/>
                </a:lnTo>
                <a:lnTo>
                  <a:pt x="1227670" y="105029"/>
                </a:lnTo>
                <a:lnTo>
                  <a:pt x="1227797" y="104775"/>
                </a:lnTo>
                <a:lnTo>
                  <a:pt x="1227924" y="76962"/>
                </a:lnTo>
                <a:lnTo>
                  <a:pt x="1229321" y="78359"/>
                </a:lnTo>
                <a:lnTo>
                  <a:pt x="1230718" y="79629"/>
                </a:lnTo>
                <a:lnTo>
                  <a:pt x="1233258" y="81661"/>
                </a:lnTo>
                <a:lnTo>
                  <a:pt x="1234655" y="82550"/>
                </a:lnTo>
                <a:lnTo>
                  <a:pt x="1235925" y="83185"/>
                </a:lnTo>
                <a:lnTo>
                  <a:pt x="1237195" y="83947"/>
                </a:lnTo>
                <a:lnTo>
                  <a:pt x="1238592" y="84455"/>
                </a:lnTo>
                <a:lnTo>
                  <a:pt x="1239989" y="84709"/>
                </a:lnTo>
                <a:lnTo>
                  <a:pt x="1241679" y="85217"/>
                </a:lnTo>
                <a:lnTo>
                  <a:pt x="1248244" y="85217"/>
                </a:lnTo>
                <a:lnTo>
                  <a:pt x="1251546" y="84455"/>
                </a:lnTo>
                <a:lnTo>
                  <a:pt x="1254201" y="83185"/>
                </a:lnTo>
                <a:lnTo>
                  <a:pt x="1257515" y="81661"/>
                </a:lnTo>
                <a:lnTo>
                  <a:pt x="1259928" y="79629"/>
                </a:lnTo>
                <a:lnTo>
                  <a:pt x="1261960" y="76962"/>
                </a:lnTo>
                <a:lnTo>
                  <a:pt x="1262227" y="76581"/>
                </a:lnTo>
                <a:lnTo>
                  <a:pt x="1263865" y="74295"/>
                </a:lnTo>
                <a:lnTo>
                  <a:pt x="1265389" y="71120"/>
                </a:lnTo>
                <a:lnTo>
                  <a:pt x="1267421" y="63500"/>
                </a:lnTo>
                <a:lnTo>
                  <a:pt x="1268056" y="59309"/>
                </a:lnTo>
                <a:close/>
              </a:path>
              <a:path w="1697990" h="106044">
                <a:moveTo>
                  <a:pt x="1331048" y="47625"/>
                </a:moveTo>
                <a:lnTo>
                  <a:pt x="1330617" y="44831"/>
                </a:lnTo>
                <a:lnTo>
                  <a:pt x="1330540" y="44323"/>
                </a:lnTo>
                <a:lnTo>
                  <a:pt x="1329651" y="41148"/>
                </a:lnTo>
                <a:lnTo>
                  <a:pt x="1328826" y="38354"/>
                </a:lnTo>
                <a:lnTo>
                  <a:pt x="1328762" y="38100"/>
                </a:lnTo>
                <a:lnTo>
                  <a:pt x="1327492" y="35560"/>
                </a:lnTo>
                <a:lnTo>
                  <a:pt x="1321015" y="28892"/>
                </a:lnTo>
                <a:lnTo>
                  <a:pt x="1321015" y="50038"/>
                </a:lnTo>
                <a:lnTo>
                  <a:pt x="1291297" y="50038"/>
                </a:lnTo>
                <a:lnTo>
                  <a:pt x="1295361" y="38354"/>
                </a:lnTo>
                <a:lnTo>
                  <a:pt x="1296631" y="36703"/>
                </a:lnTo>
                <a:lnTo>
                  <a:pt x="1298155" y="35560"/>
                </a:lnTo>
                <a:lnTo>
                  <a:pt x="1300060" y="34671"/>
                </a:lnTo>
                <a:lnTo>
                  <a:pt x="1301965" y="33655"/>
                </a:lnTo>
                <a:lnTo>
                  <a:pt x="1304124" y="33274"/>
                </a:lnTo>
                <a:lnTo>
                  <a:pt x="1311363" y="33274"/>
                </a:lnTo>
                <a:lnTo>
                  <a:pt x="1315046" y="34671"/>
                </a:lnTo>
                <a:lnTo>
                  <a:pt x="1317459" y="37719"/>
                </a:lnTo>
                <a:lnTo>
                  <a:pt x="1319999" y="40640"/>
                </a:lnTo>
                <a:lnTo>
                  <a:pt x="1321003" y="44323"/>
                </a:lnTo>
                <a:lnTo>
                  <a:pt x="1321015" y="50038"/>
                </a:lnTo>
                <a:lnTo>
                  <a:pt x="1321015" y="28892"/>
                </a:lnTo>
                <a:lnTo>
                  <a:pt x="1318234" y="27559"/>
                </a:lnTo>
                <a:lnTo>
                  <a:pt x="1315046" y="26162"/>
                </a:lnTo>
                <a:lnTo>
                  <a:pt x="1311363" y="25400"/>
                </a:lnTo>
                <a:lnTo>
                  <a:pt x="1303108" y="25400"/>
                </a:lnTo>
                <a:lnTo>
                  <a:pt x="1287881" y="33655"/>
                </a:lnTo>
                <a:lnTo>
                  <a:pt x="1285709" y="36068"/>
                </a:lnTo>
                <a:lnTo>
                  <a:pt x="1284058" y="39243"/>
                </a:lnTo>
                <a:lnTo>
                  <a:pt x="1282788" y="42926"/>
                </a:lnTo>
                <a:lnTo>
                  <a:pt x="1281645" y="46736"/>
                </a:lnTo>
                <a:lnTo>
                  <a:pt x="1281010" y="50927"/>
                </a:lnTo>
                <a:lnTo>
                  <a:pt x="1281010" y="60452"/>
                </a:lnTo>
                <a:lnTo>
                  <a:pt x="1281518" y="64770"/>
                </a:lnTo>
                <a:lnTo>
                  <a:pt x="1282788" y="68580"/>
                </a:lnTo>
                <a:lnTo>
                  <a:pt x="1283931" y="72263"/>
                </a:lnTo>
                <a:lnTo>
                  <a:pt x="1285582" y="75311"/>
                </a:lnTo>
                <a:lnTo>
                  <a:pt x="1287995" y="77724"/>
                </a:lnTo>
                <a:lnTo>
                  <a:pt x="1290281" y="80264"/>
                </a:lnTo>
                <a:lnTo>
                  <a:pt x="1293075" y="82042"/>
                </a:lnTo>
                <a:lnTo>
                  <a:pt x="1296377" y="83312"/>
                </a:lnTo>
                <a:lnTo>
                  <a:pt x="1299806" y="84582"/>
                </a:lnTo>
                <a:lnTo>
                  <a:pt x="1303743" y="85217"/>
                </a:lnTo>
                <a:lnTo>
                  <a:pt x="1310728" y="85217"/>
                </a:lnTo>
                <a:lnTo>
                  <a:pt x="1323174" y="82804"/>
                </a:lnTo>
                <a:lnTo>
                  <a:pt x="1324698" y="82423"/>
                </a:lnTo>
                <a:lnTo>
                  <a:pt x="1325460" y="82042"/>
                </a:lnTo>
                <a:lnTo>
                  <a:pt x="1326857" y="81407"/>
                </a:lnTo>
                <a:lnTo>
                  <a:pt x="1327492" y="81026"/>
                </a:lnTo>
                <a:lnTo>
                  <a:pt x="1327746" y="80772"/>
                </a:lnTo>
                <a:lnTo>
                  <a:pt x="1327873" y="80518"/>
                </a:lnTo>
                <a:lnTo>
                  <a:pt x="1328127" y="80264"/>
                </a:lnTo>
                <a:lnTo>
                  <a:pt x="1328127" y="77089"/>
                </a:lnTo>
                <a:lnTo>
                  <a:pt x="1328127" y="73406"/>
                </a:lnTo>
                <a:lnTo>
                  <a:pt x="1327873" y="73152"/>
                </a:lnTo>
                <a:lnTo>
                  <a:pt x="1327619" y="73025"/>
                </a:lnTo>
                <a:lnTo>
                  <a:pt x="1326603" y="73025"/>
                </a:lnTo>
                <a:lnTo>
                  <a:pt x="1325841" y="73152"/>
                </a:lnTo>
                <a:lnTo>
                  <a:pt x="1324952" y="73660"/>
                </a:lnTo>
                <a:lnTo>
                  <a:pt x="1323936" y="74041"/>
                </a:lnTo>
                <a:lnTo>
                  <a:pt x="1322793" y="74549"/>
                </a:lnTo>
                <a:lnTo>
                  <a:pt x="1319428" y="75692"/>
                </a:lnTo>
                <a:lnTo>
                  <a:pt x="1318094" y="76073"/>
                </a:lnTo>
                <a:lnTo>
                  <a:pt x="1316062" y="76454"/>
                </a:lnTo>
                <a:lnTo>
                  <a:pt x="1314030" y="76962"/>
                </a:lnTo>
                <a:lnTo>
                  <a:pt x="1311744" y="77089"/>
                </a:lnTo>
                <a:lnTo>
                  <a:pt x="1305902" y="77089"/>
                </a:lnTo>
                <a:lnTo>
                  <a:pt x="1303108" y="76708"/>
                </a:lnTo>
                <a:lnTo>
                  <a:pt x="1300822" y="75692"/>
                </a:lnTo>
                <a:lnTo>
                  <a:pt x="1298536" y="74803"/>
                </a:lnTo>
                <a:lnTo>
                  <a:pt x="1291297" y="57404"/>
                </a:lnTo>
                <a:lnTo>
                  <a:pt x="1328127" y="57404"/>
                </a:lnTo>
                <a:lnTo>
                  <a:pt x="1329016" y="57023"/>
                </a:lnTo>
                <a:lnTo>
                  <a:pt x="1329905" y="56388"/>
                </a:lnTo>
                <a:lnTo>
                  <a:pt x="1330667" y="55626"/>
                </a:lnTo>
                <a:lnTo>
                  <a:pt x="1331048" y="54610"/>
                </a:lnTo>
                <a:lnTo>
                  <a:pt x="1331048" y="50038"/>
                </a:lnTo>
                <a:lnTo>
                  <a:pt x="1331048" y="47625"/>
                </a:lnTo>
                <a:close/>
              </a:path>
              <a:path w="1697990" h="106044">
                <a:moveTo>
                  <a:pt x="1373962" y="26924"/>
                </a:moveTo>
                <a:lnTo>
                  <a:pt x="1370152" y="26162"/>
                </a:lnTo>
                <a:lnTo>
                  <a:pt x="1371815" y="26162"/>
                </a:lnTo>
                <a:lnTo>
                  <a:pt x="1367231" y="25400"/>
                </a:lnTo>
                <a:lnTo>
                  <a:pt x="1363687" y="25400"/>
                </a:lnTo>
                <a:lnTo>
                  <a:pt x="1361389" y="26162"/>
                </a:lnTo>
                <a:lnTo>
                  <a:pt x="1361020" y="26162"/>
                </a:lnTo>
                <a:lnTo>
                  <a:pt x="1359306" y="26924"/>
                </a:lnTo>
                <a:lnTo>
                  <a:pt x="1358519" y="26924"/>
                </a:lnTo>
                <a:lnTo>
                  <a:pt x="1358519" y="27686"/>
                </a:lnTo>
                <a:lnTo>
                  <a:pt x="1350721" y="36055"/>
                </a:lnTo>
                <a:lnTo>
                  <a:pt x="1350606" y="27686"/>
                </a:lnTo>
                <a:lnTo>
                  <a:pt x="1350797" y="27686"/>
                </a:lnTo>
                <a:lnTo>
                  <a:pt x="1358519" y="27686"/>
                </a:lnTo>
                <a:lnTo>
                  <a:pt x="1358519" y="26924"/>
                </a:lnTo>
                <a:lnTo>
                  <a:pt x="1350594" y="26924"/>
                </a:lnTo>
                <a:lnTo>
                  <a:pt x="1350594" y="27292"/>
                </a:lnTo>
                <a:lnTo>
                  <a:pt x="1350416" y="26924"/>
                </a:lnTo>
                <a:lnTo>
                  <a:pt x="1342097" y="26924"/>
                </a:lnTo>
                <a:lnTo>
                  <a:pt x="1342097" y="83566"/>
                </a:lnTo>
                <a:lnTo>
                  <a:pt x="1341589" y="83566"/>
                </a:lnTo>
                <a:lnTo>
                  <a:pt x="1342351" y="83820"/>
                </a:lnTo>
                <a:lnTo>
                  <a:pt x="1343113" y="84074"/>
                </a:lnTo>
                <a:lnTo>
                  <a:pt x="1343621" y="84201"/>
                </a:lnTo>
                <a:lnTo>
                  <a:pt x="1349844" y="84201"/>
                </a:lnTo>
                <a:lnTo>
                  <a:pt x="1350352" y="84074"/>
                </a:lnTo>
                <a:lnTo>
                  <a:pt x="1350860" y="84074"/>
                </a:lnTo>
                <a:lnTo>
                  <a:pt x="1351114" y="83820"/>
                </a:lnTo>
                <a:lnTo>
                  <a:pt x="1351368" y="83566"/>
                </a:lnTo>
                <a:lnTo>
                  <a:pt x="1351622" y="83185"/>
                </a:lnTo>
                <a:lnTo>
                  <a:pt x="1353146" y="44577"/>
                </a:lnTo>
                <a:lnTo>
                  <a:pt x="1356829" y="39624"/>
                </a:lnTo>
                <a:lnTo>
                  <a:pt x="1357845" y="38354"/>
                </a:lnTo>
                <a:lnTo>
                  <a:pt x="1358988" y="37465"/>
                </a:lnTo>
                <a:lnTo>
                  <a:pt x="1360004" y="36576"/>
                </a:lnTo>
                <a:lnTo>
                  <a:pt x="1360512" y="36195"/>
                </a:lnTo>
                <a:lnTo>
                  <a:pt x="1361186" y="35687"/>
                </a:lnTo>
                <a:lnTo>
                  <a:pt x="1361440" y="35687"/>
                </a:lnTo>
                <a:lnTo>
                  <a:pt x="1362925" y="35052"/>
                </a:lnTo>
                <a:lnTo>
                  <a:pt x="1363433" y="34925"/>
                </a:lnTo>
                <a:lnTo>
                  <a:pt x="1366608" y="34925"/>
                </a:lnTo>
                <a:lnTo>
                  <a:pt x="1367370" y="35052"/>
                </a:lnTo>
                <a:lnTo>
                  <a:pt x="1366481" y="35052"/>
                </a:lnTo>
                <a:lnTo>
                  <a:pt x="1370279" y="35687"/>
                </a:lnTo>
                <a:lnTo>
                  <a:pt x="1369390" y="35687"/>
                </a:lnTo>
                <a:lnTo>
                  <a:pt x="1371422" y="36195"/>
                </a:lnTo>
                <a:lnTo>
                  <a:pt x="1372831" y="36195"/>
                </a:lnTo>
                <a:lnTo>
                  <a:pt x="1373085" y="35687"/>
                </a:lnTo>
                <a:lnTo>
                  <a:pt x="1373289" y="35052"/>
                </a:lnTo>
                <a:lnTo>
                  <a:pt x="1373365" y="34925"/>
                </a:lnTo>
                <a:lnTo>
                  <a:pt x="1373339" y="27686"/>
                </a:lnTo>
                <a:lnTo>
                  <a:pt x="1358569" y="27686"/>
                </a:lnTo>
                <a:lnTo>
                  <a:pt x="1359547" y="26924"/>
                </a:lnTo>
                <a:lnTo>
                  <a:pt x="1373962" y="26924"/>
                </a:lnTo>
                <a:close/>
              </a:path>
              <a:path w="1697990" h="106044">
                <a:moveTo>
                  <a:pt x="1433931" y="27559"/>
                </a:moveTo>
                <a:lnTo>
                  <a:pt x="1433664" y="26924"/>
                </a:lnTo>
                <a:lnTo>
                  <a:pt x="1424647" y="26924"/>
                </a:lnTo>
                <a:lnTo>
                  <a:pt x="1424012" y="27559"/>
                </a:lnTo>
                <a:lnTo>
                  <a:pt x="1423885" y="28194"/>
                </a:lnTo>
                <a:lnTo>
                  <a:pt x="1408645" y="73025"/>
                </a:lnTo>
                <a:lnTo>
                  <a:pt x="1408518" y="73787"/>
                </a:lnTo>
                <a:lnTo>
                  <a:pt x="1392770" y="27813"/>
                </a:lnTo>
                <a:lnTo>
                  <a:pt x="1392516" y="27559"/>
                </a:lnTo>
                <a:lnTo>
                  <a:pt x="1392008" y="26924"/>
                </a:lnTo>
                <a:lnTo>
                  <a:pt x="1382737" y="26924"/>
                </a:lnTo>
                <a:lnTo>
                  <a:pt x="1382102" y="27559"/>
                </a:lnTo>
                <a:lnTo>
                  <a:pt x="1382229" y="27559"/>
                </a:lnTo>
                <a:lnTo>
                  <a:pt x="1382356" y="28956"/>
                </a:lnTo>
                <a:lnTo>
                  <a:pt x="1382483" y="29591"/>
                </a:lnTo>
                <a:lnTo>
                  <a:pt x="1382610" y="30099"/>
                </a:lnTo>
                <a:lnTo>
                  <a:pt x="1382737" y="30607"/>
                </a:lnTo>
                <a:lnTo>
                  <a:pt x="1401406" y="82677"/>
                </a:lnTo>
                <a:lnTo>
                  <a:pt x="1401660" y="83058"/>
                </a:lnTo>
                <a:lnTo>
                  <a:pt x="1401914" y="83312"/>
                </a:lnTo>
                <a:lnTo>
                  <a:pt x="1402295" y="83566"/>
                </a:lnTo>
                <a:lnTo>
                  <a:pt x="1401660" y="83566"/>
                </a:lnTo>
                <a:lnTo>
                  <a:pt x="1402676" y="83820"/>
                </a:lnTo>
                <a:lnTo>
                  <a:pt x="1403692" y="84074"/>
                </a:lnTo>
                <a:lnTo>
                  <a:pt x="1404327" y="84201"/>
                </a:lnTo>
                <a:lnTo>
                  <a:pt x="1412582" y="84201"/>
                </a:lnTo>
                <a:lnTo>
                  <a:pt x="1412836" y="84074"/>
                </a:lnTo>
                <a:lnTo>
                  <a:pt x="1413344" y="84074"/>
                </a:lnTo>
                <a:lnTo>
                  <a:pt x="1413725" y="83820"/>
                </a:lnTo>
                <a:lnTo>
                  <a:pt x="1414106" y="83566"/>
                </a:lnTo>
                <a:lnTo>
                  <a:pt x="1414614" y="83058"/>
                </a:lnTo>
                <a:lnTo>
                  <a:pt x="1414741" y="82677"/>
                </a:lnTo>
                <a:lnTo>
                  <a:pt x="1414995" y="82296"/>
                </a:lnTo>
                <a:lnTo>
                  <a:pt x="1418043" y="73787"/>
                </a:lnTo>
                <a:lnTo>
                  <a:pt x="1433664" y="30226"/>
                </a:lnTo>
                <a:lnTo>
                  <a:pt x="1433791" y="29591"/>
                </a:lnTo>
                <a:lnTo>
                  <a:pt x="1433918" y="28956"/>
                </a:lnTo>
                <a:lnTo>
                  <a:pt x="1433931" y="27559"/>
                </a:lnTo>
                <a:close/>
              </a:path>
              <a:path w="1697990" h="106044">
                <a:moveTo>
                  <a:pt x="1455699" y="26924"/>
                </a:moveTo>
                <a:lnTo>
                  <a:pt x="1455127" y="26543"/>
                </a:lnTo>
                <a:lnTo>
                  <a:pt x="1447888" y="26543"/>
                </a:lnTo>
                <a:lnTo>
                  <a:pt x="1447317" y="26924"/>
                </a:lnTo>
                <a:lnTo>
                  <a:pt x="1455699" y="26924"/>
                </a:lnTo>
                <a:close/>
              </a:path>
              <a:path w="1697990" h="106044">
                <a:moveTo>
                  <a:pt x="1456143" y="27051"/>
                </a:moveTo>
                <a:lnTo>
                  <a:pt x="1446872" y="27051"/>
                </a:lnTo>
                <a:lnTo>
                  <a:pt x="1446872" y="83566"/>
                </a:lnTo>
                <a:lnTo>
                  <a:pt x="1447380" y="84074"/>
                </a:lnTo>
                <a:lnTo>
                  <a:pt x="1455635" y="84074"/>
                </a:lnTo>
                <a:lnTo>
                  <a:pt x="1456143" y="83566"/>
                </a:lnTo>
                <a:lnTo>
                  <a:pt x="1456143" y="27051"/>
                </a:lnTo>
                <a:close/>
              </a:path>
              <a:path w="1697990" h="106044">
                <a:moveTo>
                  <a:pt x="1457667" y="7493"/>
                </a:moveTo>
                <a:lnTo>
                  <a:pt x="1457312" y="5969"/>
                </a:lnTo>
                <a:lnTo>
                  <a:pt x="1455635" y="4318"/>
                </a:lnTo>
                <a:lnTo>
                  <a:pt x="1456055" y="4318"/>
                </a:lnTo>
                <a:lnTo>
                  <a:pt x="1453857" y="3810"/>
                </a:lnTo>
                <a:lnTo>
                  <a:pt x="1449158" y="3810"/>
                </a:lnTo>
                <a:lnTo>
                  <a:pt x="1447507" y="4318"/>
                </a:lnTo>
                <a:lnTo>
                  <a:pt x="1446618" y="5080"/>
                </a:lnTo>
                <a:lnTo>
                  <a:pt x="1445729" y="5969"/>
                </a:lnTo>
                <a:lnTo>
                  <a:pt x="1445348" y="7493"/>
                </a:lnTo>
                <a:lnTo>
                  <a:pt x="1445348" y="12192"/>
                </a:lnTo>
                <a:lnTo>
                  <a:pt x="1445729" y="13716"/>
                </a:lnTo>
                <a:lnTo>
                  <a:pt x="1446618" y="14605"/>
                </a:lnTo>
                <a:lnTo>
                  <a:pt x="1447507" y="15367"/>
                </a:lnTo>
                <a:lnTo>
                  <a:pt x="1449158" y="15748"/>
                </a:lnTo>
                <a:lnTo>
                  <a:pt x="1453857" y="15748"/>
                </a:lnTo>
                <a:lnTo>
                  <a:pt x="1455381" y="15367"/>
                </a:lnTo>
                <a:lnTo>
                  <a:pt x="1456143" y="14605"/>
                </a:lnTo>
                <a:lnTo>
                  <a:pt x="1457159" y="13716"/>
                </a:lnTo>
                <a:lnTo>
                  <a:pt x="1457617" y="12192"/>
                </a:lnTo>
                <a:lnTo>
                  <a:pt x="1457667" y="7493"/>
                </a:lnTo>
                <a:close/>
              </a:path>
              <a:path w="1697990" h="106044">
                <a:moveTo>
                  <a:pt x="1498269" y="73025"/>
                </a:moveTo>
                <a:lnTo>
                  <a:pt x="1474647" y="73025"/>
                </a:lnTo>
                <a:lnTo>
                  <a:pt x="1475536" y="73533"/>
                </a:lnTo>
                <a:lnTo>
                  <a:pt x="1498053" y="73533"/>
                </a:lnTo>
                <a:lnTo>
                  <a:pt x="1498269" y="73025"/>
                </a:lnTo>
                <a:close/>
              </a:path>
              <a:path w="1697990" h="106044">
                <a:moveTo>
                  <a:pt x="1509229" y="65405"/>
                </a:moveTo>
                <a:lnTo>
                  <a:pt x="1508887" y="63627"/>
                </a:lnTo>
                <a:lnTo>
                  <a:pt x="1508848" y="63373"/>
                </a:lnTo>
                <a:lnTo>
                  <a:pt x="1508137" y="61849"/>
                </a:lnTo>
                <a:lnTo>
                  <a:pt x="1498815" y="53467"/>
                </a:lnTo>
                <a:lnTo>
                  <a:pt x="1495513" y="51943"/>
                </a:lnTo>
                <a:lnTo>
                  <a:pt x="1493735" y="51308"/>
                </a:lnTo>
                <a:lnTo>
                  <a:pt x="1492084" y="50673"/>
                </a:lnTo>
                <a:lnTo>
                  <a:pt x="1490433" y="49911"/>
                </a:lnTo>
                <a:lnTo>
                  <a:pt x="1488782" y="49276"/>
                </a:lnTo>
                <a:lnTo>
                  <a:pt x="1487258" y="48641"/>
                </a:lnTo>
                <a:lnTo>
                  <a:pt x="1485988" y="47752"/>
                </a:lnTo>
                <a:lnTo>
                  <a:pt x="1484718" y="46990"/>
                </a:lnTo>
                <a:lnTo>
                  <a:pt x="1483702" y="46101"/>
                </a:lnTo>
                <a:lnTo>
                  <a:pt x="1482051" y="43942"/>
                </a:lnTo>
                <a:lnTo>
                  <a:pt x="1481670" y="42545"/>
                </a:lnTo>
                <a:lnTo>
                  <a:pt x="1481797" y="38862"/>
                </a:lnTo>
                <a:lnTo>
                  <a:pt x="1482305" y="37846"/>
                </a:lnTo>
                <a:lnTo>
                  <a:pt x="1482521" y="37338"/>
                </a:lnTo>
                <a:lnTo>
                  <a:pt x="1487385" y="33782"/>
                </a:lnTo>
                <a:lnTo>
                  <a:pt x="1488224" y="33528"/>
                </a:lnTo>
                <a:lnTo>
                  <a:pt x="1487957" y="33528"/>
                </a:lnTo>
                <a:lnTo>
                  <a:pt x="1490052" y="33147"/>
                </a:lnTo>
                <a:lnTo>
                  <a:pt x="1493735" y="33147"/>
                </a:lnTo>
                <a:lnTo>
                  <a:pt x="1496199" y="33528"/>
                </a:lnTo>
                <a:lnTo>
                  <a:pt x="1495844" y="33528"/>
                </a:lnTo>
                <a:lnTo>
                  <a:pt x="1496783" y="33782"/>
                </a:lnTo>
                <a:lnTo>
                  <a:pt x="1498307" y="34290"/>
                </a:lnTo>
                <a:lnTo>
                  <a:pt x="1499577" y="34798"/>
                </a:lnTo>
                <a:lnTo>
                  <a:pt x="1501051" y="35433"/>
                </a:lnTo>
                <a:lnTo>
                  <a:pt x="1501736" y="35687"/>
                </a:lnTo>
                <a:lnTo>
                  <a:pt x="1502625" y="36195"/>
                </a:lnTo>
                <a:lnTo>
                  <a:pt x="1503387" y="36703"/>
                </a:lnTo>
                <a:lnTo>
                  <a:pt x="1504022" y="37084"/>
                </a:lnTo>
                <a:lnTo>
                  <a:pt x="1504530" y="37338"/>
                </a:lnTo>
                <a:lnTo>
                  <a:pt x="1505165" y="37338"/>
                </a:lnTo>
                <a:lnTo>
                  <a:pt x="1505546" y="37084"/>
                </a:lnTo>
                <a:lnTo>
                  <a:pt x="1505800" y="37084"/>
                </a:lnTo>
                <a:lnTo>
                  <a:pt x="1505800" y="33147"/>
                </a:lnTo>
                <a:lnTo>
                  <a:pt x="1505800" y="29591"/>
                </a:lnTo>
                <a:lnTo>
                  <a:pt x="1505546" y="29337"/>
                </a:lnTo>
                <a:lnTo>
                  <a:pt x="1493354" y="25400"/>
                </a:lnTo>
                <a:lnTo>
                  <a:pt x="1488655" y="25400"/>
                </a:lnTo>
                <a:lnTo>
                  <a:pt x="1472628" y="37084"/>
                </a:lnTo>
                <a:lnTo>
                  <a:pt x="1472526" y="37338"/>
                </a:lnTo>
                <a:lnTo>
                  <a:pt x="1472234" y="38862"/>
                </a:lnTo>
                <a:lnTo>
                  <a:pt x="1472145" y="43942"/>
                </a:lnTo>
                <a:lnTo>
                  <a:pt x="1472526" y="46101"/>
                </a:lnTo>
                <a:lnTo>
                  <a:pt x="1473288" y="47752"/>
                </a:lnTo>
                <a:lnTo>
                  <a:pt x="1473936" y="49276"/>
                </a:lnTo>
                <a:lnTo>
                  <a:pt x="1487843" y="58547"/>
                </a:lnTo>
                <a:lnTo>
                  <a:pt x="1490814" y="59690"/>
                </a:lnTo>
                <a:lnTo>
                  <a:pt x="1498180" y="64643"/>
                </a:lnTo>
                <a:lnTo>
                  <a:pt x="1499069" y="65659"/>
                </a:lnTo>
                <a:lnTo>
                  <a:pt x="1499450" y="67056"/>
                </a:lnTo>
                <a:lnTo>
                  <a:pt x="1499349" y="70485"/>
                </a:lnTo>
                <a:lnTo>
                  <a:pt x="1499196" y="71247"/>
                </a:lnTo>
                <a:lnTo>
                  <a:pt x="1498625" y="72263"/>
                </a:lnTo>
                <a:lnTo>
                  <a:pt x="1498053" y="73533"/>
                </a:lnTo>
                <a:lnTo>
                  <a:pt x="1497291" y="74422"/>
                </a:lnTo>
                <a:lnTo>
                  <a:pt x="1496275" y="75057"/>
                </a:lnTo>
                <a:lnTo>
                  <a:pt x="1495259" y="75819"/>
                </a:lnTo>
                <a:lnTo>
                  <a:pt x="1493824" y="76454"/>
                </a:lnTo>
                <a:lnTo>
                  <a:pt x="1493647" y="76454"/>
                </a:lnTo>
                <a:lnTo>
                  <a:pt x="1491780" y="76962"/>
                </a:lnTo>
                <a:lnTo>
                  <a:pt x="1496783" y="76962"/>
                </a:lnTo>
                <a:lnTo>
                  <a:pt x="1485849" y="77228"/>
                </a:lnTo>
                <a:lnTo>
                  <a:pt x="1483829" y="76962"/>
                </a:lnTo>
                <a:lnTo>
                  <a:pt x="1482178" y="76454"/>
                </a:lnTo>
                <a:lnTo>
                  <a:pt x="1480400" y="75819"/>
                </a:lnTo>
                <a:lnTo>
                  <a:pt x="1478876" y="75311"/>
                </a:lnTo>
                <a:lnTo>
                  <a:pt x="1476590" y="74168"/>
                </a:lnTo>
                <a:lnTo>
                  <a:pt x="1474647" y="73025"/>
                </a:lnTo>
                <a:lnTo>
                  <a:pt x="1473542" y="72263"/>
                </a:lnTo>
                <a:lnTo>
                  <a:pt x="1471637" y="72263"/>
                </a:lnTo>
                <a:lnTo>
                  <a:pt x="1471256" y="72644"/>
                </a:lnTo>
                <a:lnTo>
                  <a:pt x="1471028" y="73025"/>
                </a:lnTo>
                <a:lnTo>
                  <a:pt x="1470964" y="73533"/>
                </a:lnTo>
                <a:lnTo>
                  <a:pt x="1470875" y="74168"/>
                </a:lnTo>
                <a:lnTo>
                  <a:pt x="1470812" y="74422"/>
                </a:lnTo>
                <a:lnTo>
                  <a:pt x="1470748" y="77343"/>
                </a:lnTo>
                <a:lnTo>
                  <a:pt x="1470875" y="78359"/>
                </a:lnTo>
                <a:lnTo>
                  <a:pt x="1474177" y="82169"/>
                </a:lnTo>
                <a:lnTo>
                  <a:pt x="1475066" y="82677"/>
                </a:lnTo>
                <a:lnTo>
                  <a:pt x="1476654" y="83312"/>
                </a:lnTo>
                <a:lnTo>
                  <a:pt x="1476794" y="83312"/>
                </a:lnTo>
                <a:lnTo>
                  <a:pt x="1477733" y="83566"/>
                </a:lnTo>
                <a:lnTo>
                  <a:pt x="1479130" y="84074"/>
                </a:lnTo>
                <a:lnTo>
                  <a:pt x="1480654" y="84455"/>
                </a:lnTo>
                <a:lnTo>
                  <a:pt x="1483321" y="84836"/>
                </a:lnTo>
                <a:lnTo>
                  <a:pt x="1483017" y="84836"/>
                </a:lnTo>
                <a:lnTo>
                  <a:pt x="1484795" y="85217"/>
                </a:lnTo>
                <a:lnTo>
                  <a:pt x="1491068" y="85217"/>
                </a:lnTo>
                <a:lnTo>
                  <a:pt x="1493989" y="84836"/>
                </a:lnTo>
                <a:lnTo>
                  <a:pt x="1496529" y="84074"/>
                </a:lnTo>
                <a:lnTo>
                  <a:pt x="1499196" y="83312"/>
                </a:lnTo>
                <a:lnTo>
                  <a:pt x="1501482" y="82169"/>
                </a:lnTo>
                <a:lnTo>
                  <a:pt x="1503222" y="80772"/>
                </a:lnTo>
                <a:lnTo>
                  <a:pt x="1505292" y="79248"/>
                </a:lnTo>
                <a:lnTo>
                  <a:pt x="1506689" y="77343"/>
                </a:lnTo>
                <a:lnTo>
                  <a:pt x="1508721" y="73025"/>
                </a:lnTo>
                <a:lnTo>
                  <a:pt x="1509229" y="70485"/>
                </a:lnTo>
                <a:lnTo>
                  <a:pt x="1509229" y="65405"/>
                </a:lnTo>
                <a:close/>
              </a:path>
              <a:path w="1697990" h="106044">
                <a:moveTo>
                  <a:pt x="1531899" y="26924"/>
                </a:moveTo>
                <a:lnTo>
                  <a:pt x="1531327" y="26543"/>
                </a:lnTo>
                <a:lnTo>
                  <a:pt x="1524088" y="26543"/>
                </a:lnTo>
                <a:lnTo>
                  <a:pt x="1523517" y="26924"/>
                </a:lnTo>
                <a:lnTo>
                  <a:pt x="1531899" y="26924"/>
                </a:lnTo>
                <a:close/>
              </a:path>
              <a:path w="1697990" h="106044">
                <a:moveTo>
                  <a:pt x="1532343" y="27051"/>
                </a:moveTo>
                <a:lnTo>
                  <a:pt x="1523072" y="27051"/>
                </a:lnTo>
                <a:lnTo>
                  <a:pt x="1523072" y="83566"/>
                </a:lnTo>
                <a:lnTo>
                  <a:pt x="1523580" y="84074"/>
                </a:lnTo>
                <a:lnTo>
                  <a:pt x="1531835" y="84074"/>
                </a:lnTo>
                <a:lnTo>
                  <a:pt x="1532343" y="83566"/>
                </a:lnTo>
                <a:lnTo>
                  <a:pt x="1532343" y="27051"/>
                </a:lnTo>
                <a:close/>
              </a:path>
              <a:path w="1697990" h="106044">
                <a:moveTo>
                  <a:pt x="1533867" y="7493"/>
                </a:moveTo>
                <a:lnTo>
                  <a:pt x="1533512" y="5969"/>
                </a:lnTo>
                <a:lnTo>
                  <a:pt x="1531835" y="4318"/>
                </a:lnTo>
                <a:lnTo>
                  <a:pt x="1532255" y="4318"/>
                </a:lnTo>
                <a:lnTo>
                  <a:pt x="1530057" y="3810"/>
                </a:lnTo>
                <a:lnTo>
                  <a:pt x="1525358" y="3810"/>
                </a:lnTo>
                <a:lnTo>
                  <a:pt x="1523707" y="4318"/>
                </a:lnTo>
                <a:lnTo>
                  <a:pt x="1522818" y="5080"/>
                </a:lnTo>
                <a:lnTo>
                  <a:pt x="1521929" y="5969"/>
                </a:lnTo>
                <a:lnTo>
                  <a:pt x="1521548" y="7493"/>
                </a:lnTo>
                <a:lnTo>
                  <a:pt x="1521548" y="12192"/>
                </a:lnTo>
                <a:lnTo>
                  <a:pt x="1521929" y="13716"/>
                </a:lnTo>
                <a:lnTo>
                  <a:pt x="1522818" y="14605"/>
                </a:lnTo>
                <a:lnTo>
                  <a:pt x="1523707" y="15367"/>
                </a:lnTo>
                <a:lnTo>
                  <a:pt x="1525358" y="15748"/>
                </a:lnTo>
                <a:lnTo>
                  <a:pt x="1530057" y="15748"/>
                </a:lnTo>
                <a:lnTo>
                  <a:pt x="1531581" y="15367"/>
                </a:lnTo>
                <a:lnTo>
                  <a:pt x="1532343" y="14605"/>
                </a:lnTo>
                <a:lnTo>
                  <a:pt x="1533359" y="13716"/>
                </a:lnTo>
                <a:lnTo>
                  <a:pt x="1533817" y="12192"/>
                </a:lnTo>
                <a:lnTo>
                  <a:pt x="1533867" y="7493"/>
                </a:lnTo>
                <a:close/>
              </a:path>
              <a:path w="1697990" h="106044">
                <a:moveTo>
                  <a:pt x="1601939" y="59182"/>
                </a:moveTo>
                <a:lnTo>
                  <a:pt x="1601851" y="49657"/>
                </a:lnTo>
                <a:lnTo>
                  <a:pt x="1601495" y="47371"/>
                </a:lnTo>
                <a:lnTo>
                  <a:pt x="1601381" y="46609"/>
                </a:lnTo>
                <a:lnTo>
                  <a:pt x="1595780" y="33909"/>
                </a:lnTo>
                <a:lnTo>
                  <a:pt x="1595208" y="33274"/>
                </a:lnTo>
                <a:lnTo>
                  <a:pt x="1593049" y="30734"/>
                </a:lnTo>
                <a:lnTo>
                  <a:pt x="1591271" y="29451"/>
                </a:lnTo>
                <a:lnTo>
                  <a:pt x="1591271" y="61468"/>
                </a:lnTo>
                <a:lnTo>
                  <a:pt x="1590116" y="66167"/>
                </a:lnTo>
                <a:lnTo>
                  <a:pt x="1582254" y="75184"/>
                </a:lnTo>
                <a:lnTo>
                  <a:pt x="1580095" y="76327"/>
                </a:lnTo>
                <a:lnTo>
                  <a:pt x="1577555" y="76835"/>
                </a:lnTo>
                <a:lnTo>
                  <a:pt x="1571459" y="76835"/>
                </a:lnTo>
                <a:lnTo>
                  <a:pt x="1558124" y="49149"/>
                </a:lnTo>
                <a:lnTo>
                  <a:pt x="1558886" y="46609"/>
                </a:lnTo>
                <a:lnTo>
                  <a:pt x="1559394" y="44450"/>
                </a:lnTo>
                <a:lnTo>
                  <a:pt x="1567268" y="35306"/>
                </a:lnTo>
                <a:lnTo>
                  <a:pt x="1569300" y="34290"/>
                </a:lnTo>
                <a:lnTo>
                  <a:pt x="1571205" y="33909"/>
                </a:lnTo>
                <a:lnTo>
                  <a:pt x="1578724" y="33909"/>
                </a:lnTo>
                <a:lnTo>
                  <a:pt x="1591271" y="61468"/>
                </a:lnTo>
                <a:lnTo>
                  <a:pt x="1591271" y="29451"/>
                </a:lnTo>
                <a:lnTo>
                  <a:pt x="1590255" y="28702"/>
                </a:lnTo>
                <a:lnTo>
                  <a:pt x="1586953" y="27432"/>
                </a:lnTo>
                <a:lnTo>
                  <a:pt x="1583944" y="26162"/>
                </a:lnTo>
                <a:lnTo>
                  <a:pt x="1584439" y="26162"/>
                </a:lnTo>
                <a:lnTo>
                  <a:pt x="1579714" y="25400"/>
                </a:lnTo>
                <a:lnTo>
                  <a:pt x="1570570" y="25400"/>
                </a:lnTo>
                <a:lnTo>
                  <a:pt x="1547812" y="49149"/>
                </a:lnTo>
                <a:lnTo>
                  <a:pt x="1547723" y="49657"/>
                </a:lnTo>
                <a:lnTo>
                  <a:pt x="1547609" y="61468"/>
                </a:lnTo>
                <a:lnTo>
                  <a:pt x="1547888" y="63246"/>
                </a:lnTo>
                <a:lnTo>
                  <a:pt x="1548003" y="64008"/>
                </a:lnTo>
                <a:lnTo>
                  <a:pt x="1562442" y="83185"/>
                </a:lnTo>
                <a:lnTo>
                  <a:pt x="1565744" y="84582"/>
                </a:lnTo>
                <a:lnTo>
                  <a:pt x="1569681" y="85217"/>
                </a:lnTo>
                <a:lnTo>
                  <a:pt x="1578698" y="85217"/>
                </a:lnTo>
                <a:lnTo>
                  <a:pt x="1582077" y="84582"/>
                </a:lnTo>
                <a:lnTo>
                  <a:pt x="1582470" y="84582"/>
                </a:lnTo>
                <a:lnTo>
                  <a:pt x="1586191" y="82931"/>
                </a:lnTo>
                <a:lnTo>
                  <a:pt x="1589747" y="81407"/>
                </a:lnTo>
                <a:lnTo>
                  <a:pt x="1592668" y="79375"/>
                </a:lnTo>
                <a:lnTo>
                  <a:pt x="1594739" y="76835"/>
                </a:lnTo>
                <a:lnTo>
                  <a:pt x="1597240" y="73914"/>
                </a:lnTo>
                <a:lnTo>
                  <a:pt x="1599018" y="70739"/>
                </a:lnTo>
                <a:lnTo>
                  <a:pt x="1600161" y="66929"/>
                </a:lnTo>
                <a:lnTo>
                  <a:pt x="1601063" y="64008"/>
                </a:lnTo>
                <a:lnTo>
                  <a:pt x="1601177" y="63627"/>
                </a:lnTo>
                <a:lnTo>
                  <a:pt x="1601304" y="63246"/>
                </a:lnTo>
                <a:lnTo>
                  <a:pt x="1601939" y="59182"/>
                </a:lnTo>
                <a:close/>
              </a:path>
              <a:path w="1697990" h="106044">
                <a:moveTo>
                  <a:pt x="1664804" y="83312"/>
                </a:moveTo>
                <a:lnTo>
                  <a:pt x="1664728" y="44577"/>
                </a:lnTo>
                <a:lnTo>
                  <a:pt x="1664550" y="42164"/>
                </a:lnTo>
                <a:lnTo>
                  <a:pt x="1663852" y="39624"/>
                </a:lnTo>
                <a:lnTo>
                  <a:pt x="1663204" y="36957"/>
                </a:lnTo>
                <a:lnTo>
                  <a:pt x="1654517" y="27305"/>
                </a:lnTo>
                <a:lnTo>
                  <a:pt x="1652346" y="26162"/>
                </a:lnTo>
                <a:lnTo>
                  <a:pt x="1652714" y="26162"/>
                </a:lnTo>
                <a:lnTo>
                  <a:pt x="1649056" y="25400"/>
                </a:lnTo>
                <a:lnTo>
                  <a:pt x="1642325" y="25400"/>
                </a:lnTo>
                <a:lnTo>
                  <a:pt x="1639150" y="26162"/>
                </a:lnTo>
                <a:lnTo>
                  <a:pt x="1636102" y="27813"/>
                </a:lnTo>
                <a:lnTo>
                  <a:pt x="1633054" y="29337"/>
                </a:lnTo>
                <a:lnTo>
                  <a:pt x="1630006" y="31877"/>
                </a:lnTo>
                <a:lnTo>
                  <a:pt x="1626958" y="35306"/>
                </a:lnTo>
                <a:lnTo>
                  <a:pt x="1626831" y="27305"/>
                </a:lnTo>
                <a:lnTo>
                  <a:pt x="1626704" y="27051"/>
                </a:lnTo>
                <a:lnTo>
                  <a:pt x="1626450" y="26924"/>
                </a:lnTo>
                <a:lnTo>
                  <a:pt x="1626069" y="26670"/>
                </a:lnTo>
                <a:lnTo>
                  <a:pt x="1618830" y="26670"/>
                </a:lnTo>
                <a:lnTo>
                  <a:pt x="1618576" y="26924"/>
                </a:lnTo>
                <a:lnTo>
                  <a:pt x="1618322" y="27051"/>
                </a:lnTo>
                <a:lnTo>
                  <a:pt x="1618322" y="83566"/>
                </a:lnTo>
                <a:lnTo>
                  <a:pt x="1617814" y="83566"/>
                </a:lnTo>
                <a:lnTo>
                  <a:pt x="1618576" y="83820"/>
                </a:lnTo>
                <a:lnTo>
                  <a:pt x="1619338" y="84074"/>
                </a:lnTo>
                <a:lnTo>
                  <a:pt x="1619846" y="84201"/>
                </a:lnTo>
                <a:lnTo>
                  <a:pt x="1626069" y="84201"/>
                </a:lnTo>
                <a:lnTo>
                  <a:pt x="1626577" y="84074"/>
                </a:lnTo>
                <a:lnTo>
                  <a:pt x="1627085" y="84074"/>
                </a:lnTo>
                <a:lnTo>
                  <a:pt x="1627339" y="83820"/>
                </a:lnTo>
                <a:lnTo>
                  <a:pt x="1627593" y="83566"/>
                </a:lnTo>
                <a:lnTo>
                  <a:pt x="1627759" y="83312"/>
                </a:lnTo>
                <a:lnTo>
                  <a:pt x="1627847" y="82550"/>
                </a:lnTo>
                <a:lnTo>
                  <a:pt x="1627974" y="44577"/>
                </a:lnTo>
                <a:lnTo>
                  <a:pt x="1630540" y="41275"/>
                </a:lnTo>
                <a:lnTo>
                  <a:pt x="1633308" y="38481"/>
                </a:lnTo>
                <a:lnTo>
                  <a:pt x="1635848" y="36703"/>
                </a:lnTo>
                <a:lnTo>
                  <a:pt x="1637741" y="35306"/>
                </a:lnTo>
                <a:lnTo>
                  <a:pt x="1638261" y="34925"/>
                </a:lnTo>
                <a:lnTo>
                  <a:pt x="1640801" y="34036"/>
                </a:lnTo>
                <a:lnTo>
                  <a:pt x="1645246" y="34036"/>
                </a:lnTo>
                <a:lnTo>
                  <a:pt x="1646897" y="34417"/>
                </a:lnTo>
                <a:lnTo>
                  <a:pt x="1649945" y="35941"/>
                </a:lnTo>
                <a:lnTo>
                  <a:pt x="1651088" y="36957"/>
                </a:lnTo>
                <a:lnTo>
                  <a:pt x="1652079" y="38481"/>
                </a:lnTo>
                <a:lnTo>
                  <a:pt x="1652993" y="39624"/>
                </a:lnTo>
                <a:lnTo>
                  <a:pt x="1653628" y="41275"/>
                </a:lnTo>
                <a:lnTo>
                  <a:pt x="1654644" y="45085"/>
                </a:lnTo>
                <a:lnTo>
                  <a:pt x="1654898" y="47625"/>
                </a:lnTo>
                <a:lnTo>
                  <a:pt x="1654898" y="83312"/>
                </a:lnTo>
                <a:lnTo>
                  <a:pt x="1655152" y="83312"/>
                </a:lnTo>
                <a:lnTo>
                  <a:pt x="1655279" y="83566"/>
                </a:lnTo>
                <a:lnTo>
                  <a:pt x="1654771" y="83566"/>
                </a:lnTo>
                <a:lnTo>
                  <a:pt x="1655533" y="83820"/>
                </a:lnTo>
                <a:lnTo>
                  <a:pt x="1656295" y="84074"/>
                </a:lnTo>
                <a:lnTo>
                  <a:pt x="1656803" y="84201"/>
                </a:lnTo>
                <a:lnTo>
                  <a:pt x="1662899" y="84201"/>
                </a:lnTo>
                <a:lnTo>
                  <a:pt x="1663407" y="84074"/>
                </a:lnTo>
                <a:lnTo>
                  <a:pt x="1663915" y="84074"/>
                </a:lnTo>
                <a:lnTo>
                  <a:pt x="1664169" y="83820"/>
                </a:lnTo>
                <a:lnTo>
                  <a:pt x="1664423" y="83566"/>
                </a:lnTo>
                <a:lnTo>
                  <a:pt x="1664550" y="83312"/>
                </a:lnTo>
                <a:lnTo>
                  <a:pt x="1664804" y="83312"/>
                </a:lnTo>
                <a:close/>
              </a:path>
              <a:path w="1697990" h="106044">
                <a:moveTo>
                  <a:pt x="1697570" y="74803"/>
                </a:moveTo>
                <a:lnTo>
                  <a:pt x="1697062" y="72898"/>
                </a:lnTo>
                <a:lnTo>
                  <a:pt x="1696173" y="71882"/>
                </a:lnTo>
                <a:lnTo>
                  <a:pt x="1695284" y="70993"/>
                </a:lnTo>
                <a:lnTo>
                  <a:pt x="1693506" y="70485"/>
                </a:lnTo>
                <a:lnTo>
                  <a:pt x="1688680" y="70485"/>
                </a:lnTo>
                <a:lnTo>
                  <a:pt x="1686902" y="70993"/>
                </a:lnTo>
                <a:lnTo>
                  <a:pt x="1684997" y="72898"/>
                </a:lnTo>
                <a:lnTo>
                  <a:pt x="1684489" y="74803"/>
                </a:lnTo>
                <a:lnTo>
                  <a:pt x="1684489" y="80391"/>
                </a:lnTo>
                <a:lnTo>
                  <a:pt x="1684997" y="82296"/>
                </a:lnTo>
                <a:lnTo>
                  <a:pt x="1686902" y="84201"/>
                </a:lnTo>
                <a:lnTo>
                  <a:pt x="1688553" y="84582"/>
                </a:lnTo>
                <a:lnTo>
                  <a:pt x="1693506" y="84582"/>
                </a:lnTo>
                <a:lnTo>
                  <a:pt x="1695157" y="84074"/>
                </a:lnTo>
                <a:lnTo>
                  <a:pt x="1696173" y="83185"/>
                </a:lnTo>
                <a:lnTo>
                  <a:pt x="1697062" y="82296"/>
                </a:lnTo>
                <a:lnTo>
                  <a:pt x="1697570" y="80391"/>
                </a:lnTo>
                <a:lnTo>
                  <a:pt x="1697570" y="74803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6395211" y="2144267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9" name="object 1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627876" y="2118360"/>
            <a:ext cx="2669031" cy="106425"/>
          </a:xfrm>
          <a:prstGeom prst="rect">
            <a:avLst/>
          </a:prstGeom>
        </p:spPr>
      </p:pic>
      <p:sp>
        <p:nvSpPr>
          <p:cNvPr id="20" name="object 20"/>
          <p:cNvSpPr/>
          <p:nvPr/>
        </p:nvSpPr>
        <p:spPr>
          <a:xfrm>
            <a:off x="6395211" y="2410967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object 21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623487" y="2385060"/>
            <a:ext cx="2873445" cy="106679"/>
          </a:xfrm>
          <a:prstGeom prst="rect">
            <a:avLst/>
          </a:prstGeom>
        </p:spPr>
      </p:pic>
      <p:sp>
        <p:nvSpPr>
          <p:cNvPr id="22" name="object 22"/>
          <p:cNvSpPr/>
          <p:nvPr/>
        </p:nvSpPr>
        <p:spPr>
          <a:xfrm>
            <a:off x="6395211" y="2677667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3" name="object 23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619303" y="2652267"/>
            <a:ext cx="2391854" cy="105918"/>
          </a:xfrm>
          <a:prstGeom prst="rect">
            <a:avLst/>
          </a:prstGeom>
        </p:spPr>
      </p:pic>
      <p:sp>
        <p:nvSpPr>
          <p:cNvPr id="24" name="object 24"/>
          <p:cNvSpPr/>
          <p:nvPr/>
        </p:nvSpPr>
        <p:spPr>
          <a:xfrm>
            <a:off x="6395211" y="2934842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5" name="object 25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622033" y="2909442"/>
            <a:ext cx="812244" cy="105791"/>
          </a:xfrm>
          <a:prstGeom prst="rect">
            <a:avLst/>
          </a:prstGeom>
        </p:spPr>
      </p:pic>
      <p:sp>
        <p:nvSpPr>
          <p:cNvPr id="26" name="object 26"/>
          <p:cNvSpPr/>
          <p:nvPr/>
        </p:nvSpPr>
        <p:spPr>
          <a:xfrm>
            <a:off x="6395211" y="3201542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7" name="object 27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6623177" y="3176142"/>
            <a:ext cx="2645155" cy="105918"/>
          </a:xfrm>
          <a:prstGeom prst="rect">
            <a:avLst/>
          </a:prstGeom>
        </p:spPr>
      </p:pic>
      <p:sp>
        <p:nvSpPr>
          <p:cNvPr id="28" name="object 28"/>
          <p:cNvSpPr/>
          <p:nvPr/>
        </p:nvSpPr>
        <p:spPr>
          <a:xfrm>
            <a:off x="6395211" y="3468242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7"/>
                </a:lnTo>
                <a:lnTo>
                  <a:pt x="4572" y="4445"/>
                </a:lnTo>
                <a:lnTo>
                  <a:pt x="1524" y="7366"/>
                </a:lnTo>
                <a:lnTo>
                  <a:pt x="0" y="11049"/>
                </a:lnTo>
                <a:lnTo>
                  <a:pt x="0" y="15240"/>
                </a:lnTo>
                <a:lnTo>
                  <a:pt x="0" y="19431"/>
                </a:lnTo>
                <a:lnTo>
                  <a:pt x="1524" y="23114"/>
                </a:lnTo>
                <a:lnTo>
                  <a:pt x="4572" y="26162"/>
                </a:lnTo>
                <a:lnTo>
                  <a:pt x="7620" y="29083"/>
                </a:lnTo>
                <a:lnTo>
                  <a:pt x="11175" y="30607"/>
                </a:lnTo>
                <a:lnTo>
                  <a:pt x="19558" y="30607"/>
                </a:lnTo>
                <a:lnTo>
                  <a:pt x="23240" y="29083"/>
                </a:lnTo>
                <a:lnTo>
                  <a:pt x="29210" y="23114"/>
                </a:lnTo>
                <a:lnTo>
                  <a:pt x="30734" y="19431"/>
                </a:lnTo>
                <a:lnTo>
                  <a:pt x="30734" y="11049"/>
                </a:lnTo>
                <a:lnTo>
                  <a:pt x="29210" y="7366"/>
                </a:lnTo>
                <a:lnTo>
                  <a:pt x="26162" y="4445"/>
                </a:lnTo>
                <a:lnTo>
                  <a:pt x="23240" y="1397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9" name="object 29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6621144" y="3442334"/>
            <a:ext cx="2980562" cy="106679"/>
          </a:xfrm>
          <a:prstGeom prst="rect">
            <a:avLst/>
          </a:prstGeom>
        </p:spPr>
      </p:pic>
      <p:sp>
        <p:nvSpPr>
          <p:cNvPr id="30" name="object 30"/>
          <p:cNvSpPr/>
          <p:nvPr/>
        </p:nvSpPr>
        <p:spPr>
          <a:xfrm>
            <a:off x="6395211" y="3734942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6"/>
                </a:lnTo>
                <a:lnTo>
                  <a:pt x="4572" y="4444"/>
                </a:lnTo>
                <a:lnTo>
                  <a:pt x="1524" y="7365"/>
                </a:lnTo>
                <a:lnTo>
                  <a:pt x="0" y="11048"/>
                </a:lnTo>
                <a:lnTo>
                  <a:pt x="0" y="15239"/>
                </a:lnTo>
                <a:lnTo>
                  <a:pt x="0" y="19430"/>
                </a:lnTo>
                <a:lnTo>
                  <a:pt x="1524" y="23113"/>
                </a:lnTo>
                <a:lnTo>
                  <a:pt x="4572" y="26161"/>
                </a:lnTo>
                <a:lnTo>
                  <a:pt x="7620" y="29082"/>
                </a:lnTo>
                <a:lnTo>
                  <a:pt x="11175" y="30606"/>
                </a:lnTo>
                <a:lnTo>
                  <a:pt x="19558" y="30606"/>
                </a:lnTo>
                <a:lnTo>
                  <a:pt x="23240" y="29082"/>
                </a:lnTo>
                <a:lnTo>
                  <a:pt x="29210" y="23113"/>
                </a:lnTo>
                <a:lnTo>
                  <a:pt x="30734" y="19430"/>
                </a:lnTo>
                <a:lnTo>
                  <a:pt x="30734" y="11048"/>
                </a:lnTo>
                <a:lnTo>
                  <a:pt x="29210" y="7365"/>
                </a:lnTo>
                <a:lnTo>
                  <a:pt x="26162" y="4444"/>
                </a:lnTo>
                <a:lnTo>
                  <a:pt x="23240" y="1396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1" name="object 31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6627876" y="3708908"/>
            <a:ext cx="4127880" cy="106806"/>
          </a:xfrm>
          <a:prstGeom prst="rect">
            <a:avLst/>
          </a:prstGeom>
        </p:spPr>
      </p:pic>
      <p:sp>
        <p:nvSpPr>
          <p:cNvPr id="32" name="object 32"/>
          <p:cNvSpPr/>
          <p:nvPr/>
        </p:nvSpPr>
        <p:spPr>
          <a:xfrm>
            <a:off x="6395211" y="3992117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6"/>
                </a:lnTo>
                <a:lnTo>
                  <a:pt x="4572" y="4444"/>
                </a:lnTo>
                <a:lnTo>
                  <a:pt x="1524" y="7365"/>
                </a:lnTo>
                <a:lnTo>
                  <a:pt x="0" y="11048"/>
                </a:lnTo>
                <a:lnTo>
                  <a:pt x="0" y="15239"/>
                </a:lnTo>
                <a:lnTo>
                  <a:pt x="0" y="19430"/>
                </a:lnTo>
                <a:lnTo>
                  <a:pt x="1524" y="23113"/>
                </a:lnTo>
                <a:lnTo>
                  <a:pt x="4572" y="26161"/>
                </a:lnTo>
                <a:lnTo>
                  <a:pt x="7620" y="29082"/>
                </a:lnTo>
                <a:lnTo>
                  <a:pt x="11175" y="30606"/>
                </a:lnTo>
                <a:lnTo>
                  <a:pt x="19558" y="30606"/>
                </a:lnTo>
                <a:lnTo>
                  <a:pt x="23240" y="29082"/>
                </a:lnTo>
                <a:lnTo>
                  <a:pt x="29210" y="23113"/>
                </a:lnTo>
                <a:lnTo>
                  <a:pt x="30734" y="19430"/>
                </a:lnTo>
                <a:lnTo>
                  <a:pt x="30734" y="11048"/>
                </a:lnTo>
                <a:lnTo>
                  <a:pt x="29210" y="7365"/>
                </a:lnTo>
                <a:lnTo>
                  <a:pt x="26162" y="4444"/>
                </a:lnTo>
                <a:lnTo>
                  <a:pt x="23240" y="1396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3" name="object 33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621653" y="3966083"/>
            <a:ext cx="4237355" cy="106806"/>
          </a:xfrm>
          <a:prstGeom prst="rect">
            <a:avLst/>
          </a:prstGeom>
        </p:spPr>
      </p:pic>
      <p:sp>
        <p:nvSpPr>
          <p:cNvPr id="34" name="object 34"/>
          <p:cNvSpPr/>
          <p:nvPr/>
        </p:nvSpPr>
        <p:spPr>
          <a:xfrm>
            <a:off x="6395211" y="4258817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6"/>
                </a:lnTo>
                <a:lnTo>
                  <a:pt x="4572" y="4444"/>
                </a:lnTo>
                <a:lnTo>
                  <a:pt x="1524" y="7365"/>
                </a:lnTo>
                <a:lnTo>
                  <a:pt x="0" y="11048"/>
                </a:lnTo>
                <a:lnTo>
                  <a:pt x="0" y="15239"/>
                </a:lnTo>
                <a:lnTo>
                  <a:pt x="0" y="19430"/>
                </a:lnTo>
                <a:lnTo>
                  <a:pt x="1524" y="23113"/>
                </a:lnTo>
                <a:lnTo>
                  <a:pt x="4572" y="26161"/>
                </a:lnTo>
                <a:lnTo>
                  <a:pt x="7620" y="29082"/>
                </a:lnTo>
                <a:lnTo>
                  <a:pt x="11175" y="30606"/>
                </a:lnTo>
                <a:lnTo>
                  <a:pt x="19558" y="30606"/>
                </a:lnTo>
                <a:lnTo>
                  <a:pt x="23240" y="29082"/>
                </a:lnTo>
                <a:lnTo>
                  <a:pt x="29210" y="23113"/>
                </a:lnTo>
                <a:lnTo>
                  <a:pt x="30734" y="19430"/>
                </a:lnTo>
                <a:lnTo>
                  <a:pt x="30734" y="11048"/>
                </a:lnTo>
                <a:lnTo>
                  <a:pt x="29210" y="7365"/>
                </a:lnTo>
                <a:lnTo>
                  <a:pt x="26162" y="4444"/>
                </a:lnTo>
                <a:lnTo>
                  <a:pt x="23240" y="1396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5" name="object 35"/>
          <p:cNvGrpSpPr/>
          <p:nvPr/>
        </p:nvGrpSpPr>
        <p:grpSpPr>
          <a:xfrm>
            <a:off x="6620502" y="4232783"/>
            <a:ext cx="4319905" cy="495934"/>
            <a:chOff x="6620502" y="4232783"/>
            <a:chExt cx="4319905" cy="495934"/>
          </a:xfrm>
        </p:grpSpPr>
        <p:pic>
          <p:nvPicPr>
            <p:cNvPr id="36" name="object 36"/>
            <p:cNvPicPr/>
            <p:nvPr/>
          </p:nvPicPr>
          <p:blipFill>
            <a:blip r:embed="rId18" cstate="print"/>
            <a:stretch>
              <a:fillRect/>
            </a:stretch>
          </p:blipFill>
          <p:spPr>
            <a:xfrm>
              <a:off x="6627622" y="4232783"/>
              <a:ext cx="4312538" cy="10680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626733" y="4366133"/>
              <a:ext cx="4103878" cy="10680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623050" y="4509770"/>
              <a:ext cx="4136135" cy="106044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620502" y="4643120"/>
              <a:ext cx="1076205" cy="85090"/>
            </a:xfrm>
            <a:prstGeom prst="rect">
              <a:avLst/>
            </a:prstGeom>
          </p:spPr>
        </p:pic>
      </p:grpSp>
      <p:sp>
        <p:nvSpPr>
          <p:cNvPr id="40" name="object 40"/>
          <p:cNvSpPr/>
          <p:nvPr/>
        </p:nvSpPr>
        <p:spPr>
          <a:xfrm>
            <a:off x="6395211" y="4935092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6"/>
                </a:lnTo>
                <a:lnTo>
                  <a:pt x="4572" y="4444"/>
                </a:lnTo>
                <a:lnTo>
                  <a:pt x="1524" y="7365"/>
                </a:lnTo>
                <a:lnTo>
                  <a:pt x="0" y="11048"/>
                </a:lnTo>
                <a:lnTo>
                  <a:pt x="0" y="15239"/>
                </a:lnTo>
                <a:lnTo>
                  <a:pt x="0" y="19430"/>
                </a:lnTo>
                <a:lnTo>
                  <a:pt x="1524" y="23113"/>
                </a:lnTo>
                <a:lnTo>
                  <a:pt x="4572" y="26161"/>
                </a:lnTo>
                <a:lnTo>
                  <a:pt x="7620" y="29082"/>
                </a:lnTo>
                <a:lnTo>
                  <a:pt x="11175" y="30606"/>
                </a:lnTo>
                <a:lnTo>
                  <a:pt x="19558" y="30606"/>
                </a:lnTo>
                <a:lnTo>
                  <a:pt x="23240" y="29082"/>
                </a:lnTo>
                <a:lnTo>
                  <a:pt x="29210" y="23113"/>
                </a:lnTo>
                <a:lnTo>
                  <a:pt x="30734" y="19430"/>
                </a:lnTo>
                <a:lnTo>
                  <a:pt x="30734" y="11048"/>
                </a:lnTo>
                <a:lnTo>
                  <a:pt x="29210" y="7365"/>
                </a:lnTo>
                <a:lnTo>
                  <a:pt x="26162" y="4444"/>
                </a:lnTo>
                <a:lnTo>
                  <a:pt x="23240" y="1396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1" name="object 41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6625843" y="4909820"/>
            <a:ext cx="743918" cy="105918"/>
          </a:xfrm>
          <a:prstGeom prst="rect">
            <a:avLst/>
          </a:prstGeom>
        </p:spPr>
      </p:pic>
      <p:sp>
        <p:nvSpPr>
          <p:cNvPr id="42" name="object 42"/>
          <p:cNvSpPr/>
          <p:nvPr/>
        </p:nvSpPr>
        <p:spPr>
          <a:xfrm>
            <a:off x="6395211" y="5201792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396"/>
                </a:lnTo>
                <a:lnTo>
                  <a:pt x="4572" y="4444"/>
                </a:lnTo>
                <a:lnTo>
                  <a:pt x="1524" y="7365"/>
                </a:lnTo>
                <a:lnTo>
                  <a:pt x="0" y="11048"/>
                </a:lnTo>
                <a:lnTo>
                  <a:pt x="0" y="15239"/>
                </a:lnTo>
                <a:lnTo>
                  <a:pt x="0" y="19430"/>
                </a:lnTo>
                <a:lnTo>
                  <a:pt x="1524" y="23113"/>
                </a:lnTo>
                <a:lnTo>
                  <a:pt x="4572" y="26161"/>
                </a:lnTo>
                <a:lnTo>
                  <a:pt x="7620" y="29082"/>
                </a:lnTo>
                <a:lnTo>
                  <a:pt x="11175" y="30606"/>
                </a:lnTo>
                <a:lnTo>
                  <a:pt x="19558" y="30606"/>
                </a:lnTo>
                <a:lnTo>
                  <a:pt x="23240" y="29082"/>
                </a:lnTo>
                <a:lnTo>
                  <a:pt x="29210" y="23113"/>
                </a:lnTo>
                <a:lnTo>
                  <a:pt x="30734" y="19430"/>
                </a:lnTo>
                <a:lnTo>
                  <a:pt x="30734" y="11048"/>
                </a:lnTo>
                <a:lnTo>
                  <a:pt x="29210" y="7365"/>
                </a:lnTo>
                <a:lnTo>
                  <a:pt x="26162" y="4444"/>
                </a:lnTo>
                <a:lnTo>
                  <a:pt x="23240" y="1396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3" name="object 43"/>
          <p:cNvGrpSpPr/>
          <p:nvPr/>
        </p:nvGrpSpPr>
        <p:grpSpPr>
          <a:xfrm>
            <a:off x="6618852" y="5175758"/>
            <a:ext cx="4340860" cy="383540"/>
            <a:chOff x="6618852" y="5175758"/>
            <a:chExt cx="4340860" cy="383540"/>
          </a:xfrm>
        </p:grpSpPr>
        <p:pic>
          <p:nvPicPr>
            <p:cNvPr id="44" name="object 44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6618852" y="5176520"/>
              <a:ext cx="798535" cy="105918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449312" y="5175758"/>
              <a:ext cx="3385221" cy="106807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6622796" y="5309235"/>
              <a:ext cx="4336414" cy="106680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6626860" y="5452491"/>
              <a:ext cx="1698498" cy="106299"/>
            </a:xfrm>
            <a:prstGeom prst="rect">
              <a:avLst/>
            </a:prstGeom>
          </p:spPr>
        </p:pic>
      </p:grpSp>
      <p:sp>
        <p:nvSpPr>
          <p:cNvPr id="48" name="object 48"/>
          <p:cNvSpPr/>
          <p:nvPr/>
        </p:nvSpPr>
        <p:spPr>
          <a:xfrm>
            <a:off x="6395211" y="5735154"/>
            <a:ext cx="31115" cy="31115"/>
          </a:xfrm>
          <a:custGeom>
            <a:avLst/>
            <a:gdLst/>
            <a:ahLst/>
            <a:cxnLst/>
            <a:rect l="l" t="t" r="r" b="b"/>
            <a:pathLst>
              <a:path w="31114" h="31114">
                <a:moveTo>
                  <a:pt x="19558" y="0"/>
                </a:moveTo>
                <a:lnTo>
                  <a:pt x="11175" y="0"/>
                </a:lnTo>
                <a:lnTo>
                  <a:pt x="7620" y="1485"/>
                </a:lnTo>
                <a:lnTo>
                  <a:pt x="1524" y="7454"/>
                </a:lnTo>
                <a:lnTo>
                  <a:pt x="0" y="11061"/>
                </a:lnTo>
                <a:lnTo>
                  <a:pt x="0" y="15290"/>
                </a:lnTo>
                <a:lnTo>
                  <a:pt x="0" y="19519"/>
                </a:lnTo>
                <a:lnTo>
                  <a:pt x="1524" y="23139"/>
                </a:lnTo>
                <a:lnTo>
                  <a:pt x="7620" y="29146"/>
                </a:lnTo>
                <a:lnTo>
                  <a:pt x="11175" y="30645"/>
                </a:lnTo>
                <a:lnTo>
                  <a:pt x="19558" y="30645"/>
                </a:lnTo>
                <a:lnTo>
                  <a:pt x="23240" y="29146"/>
                </a:lnTo>
                <a:lnTo>
                  <a:pt x="26162" y="26149"/>
                </a:lnTo>
                <a:lnTo>
                  <a:pt x="29210" y="23139"/>
                </a:lnTo>
                <a:lnTo>
                  <a:pt x="30734" y="19519"/>
                </a:lnTo>
                <a:lnTo>
                  <a:pt x="30734" y="11061"/>
                </a:lnTo>
                <a:lnTo>
                  <a:pt x="29210" y="7454"/>
                </a:lnTo>
                <a:lnTo>
                  <a:pt x="26162" y="4470"/>
                </a:lnTo>
                <a:lnTo>
                  <a:pt x="23240" y="1485"/>
                </a:lnTo>
                <a:lnTo>
                  <a:pt x="19558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9" name="object 49"/>
          <p:cNvPicPr/>
          <p:nvPr/>
        </p:nvPicPr>
        <p:blipFill>
          <a:blip r:embed="rId27" cstate="print"/>
          <a:stretch>
            <a:fillRect/>
          </a:stretch>
        </p:blipFill>
        <p:spPr>
          <a:xfrm>
            <a:off x="6622033" y="5709996"/>
            <a:ext cx="698119" cy="85255"/>
          </a:xfrm>
          <a:prstGeom prst="rect">
            <a:avLst/>
          </a:prstGeom>
        </p:spPr>
      </p:pic>
      <p:grpSp>
        <p:nvGrpSpPr>
          <p:cNvPr id="50" name="object 50"/>
          <p:cNvGrpSpPr/>
          <p:nvPr/>
        </p:nvGrpSpPr>
        <p:grpSpPr>
          <a:xfrm>
            <a:off x="6622922" y="5709208"/>
            <a:ext cx="4047490" cy="250190"/>
            <a:chOff x="6622922" y="5709208"/>
            <a:chExt cx="4047490" cy="250190"/>
          </a:xfrm>
        </p:grpSpPr>
        <p:pic>
          <p:nvPicPr>
            <p:cNvPr id="51" name="object 51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366126" y="5709208"/>
              <a:ext cx="3304158" cy="106718"/>
            </a:xfrm>
            <a:prstGeom prst="rect">
              <a:avLst/>
            </a:prstGeom>
          </p:spPr>
        </p:pic>
        <p:pic>
          <p:nvPicPr>
            <p:cNvPr id="52" name="object 52"/>
            <p:cNvPicPr/>
            <p:nvPr/>
          </p:nvPicPr>
          <p:blipFill>
            <a:blip r:embed="rId29" cstate="print"/>
            <a:stretch>
              <a:fillRect/>
            </a:stretch>
          </p:blipFill>
          <p:spPr>
            <a:xfrm>
              <a:off x="6622922" y="5852833"/>
              <a:ext cx="2340609" cy="105968"/>
            </a:xfrm>
            <a:prstGeom prst="rect">
              <a:avLst/>
            </a:prstGeom>
          </p:spPr>
        </p:pic>
      </p:grpSp>
      <p:pic>
        <p:nvPicPr>
          <p:cNvPr id="53" name="object 53"/>
          <p:cNvPicPr/>
          <p:nvPr/>
        </p:nvPicPr>
        <p:blipFill>
          <a:blip r:embed="rId30" cstate="print"/>
          <a:stretch>
            <a:fillRect/>
          </a:stretch>
        </p:blipFill>
        <p:spPr>
          <a:xfrm>
            <a:off x="11574526" y="3602101"/>
            <a:ext cx="25400" cy="325589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2262124" y="0"/>
                </a:moveTo>
                <a:lnTo>
                  <a:pt x="0" y="0"/>
                </a:lnTo>
                <a:lnTo>
                  <a:pt x="0" y="6857999"/>
                </a:lnTo>
                <a:lnTo>
                  <a:pt x="2262124" y="6857999"/>
                </a:lnTo>
                <a:lnTo>
                  <a:pt x="2390521" y="6775778"/>
                </a:lnTo>
                <a:lnTo>
                  <a:pt x="2430159" y="6748686"/>
                </a:lnTo>
                <a:lnTo>
                  <a:pt x="2469457" y="6721137"/>
                </a:lnTo>
                <a:lnTo>
                  <a:pt x="2508411" y="6693136"/>
                </a:lnTo>
                <a:lnTo>
                  <a:pt x="2547016" y="6664686"/>
                </a:lnTo>
                <a:lnTo>
                  <a:pt x="2585269" y="6635792"/>
                </a:lnTo>
                <a:lnTo>
                  <a:pt x="2623167" y="6606457"/>
                </a:lnTo>
                <a:lnTo>
                  <a:pt x="2660705" y="6576685"/>
                </a:lnTo>
                <a:lnTo>
                  <a:pt x="2697880" y="6546479"/>
                </a:lnTo>
                <a:lnTo>
                  <a:pt x="2734687" y="6515844"/>
                </a:lnTo>
                <a:lnTo>
                  <a:pt x="2771123" y="6484784"/>
                </a:lnTo>
                <a:lnTo>
                  <a:pt x="2807185" y="6453301"/>
                </a:lnTo>
                <a:lnTo>
                  <a:pt x="2842867" y="6421401"/>
                </a:lnTo>
                <a:lnTo>
                  <a:pt x="2878168" y="6389086"/>
                </a:lnTo>
                <a:lnTo>
                  <a:pt x="2913081" y="6356362"/>
                </a:lnTo>
                <a:lnTo>
                  <a:pt x="2947605" y="6323230"/>
                </a:lnTo>
                <a:lnTo>
                  <a:pt x="2981734" y="6289696"/>
                </a:lnTo>
                <a:lnTo>
                  <a:pt x="3015466" y="6255763"/>
                </a:lnTo>
                <a:lnTo>
                  <a:pt x="3048796" y="6221435"/>
                </a:lnTo>
                <a:lnTo>
                  <a:pt x="3081721" y="6186716"/>
                </a:lnTo>
                <a:lnTo>
                  <a:pt x="3114236" y="6151609"/>
                </a:lnTo>
                <a:lnTo>
                  <a:pt x="3146338" y="6116118"/>
                </a:lnTo>
                <a:lnTo>
                  <a:pt x="3178023" y="6080248"/>
                </a:lnTo>
                <a:lnTo>
                  <a:pt x="3209288" y="6044002"/>
                </a:lnTo>
                <a:lnTo>
                  <a:pt x="3240128" y="6007384"/>
                </a:lnTo>
                <a:lnTo>
                  <a:pt x="3270539" y="5970397"/>
                </a:lnTo>
                <a:lnTo>
                  <a:pt x="3300519" y="5933046"/>
                </a:lnTo>
                <a:lnTo>
                  <a:pt x="3330062" y="5895333"/>
                </a:lnTo>
                <a:lnTo>
                  <a:pt x="3359165" y="5857265"/>
                </a:lnTo>
                <a:lnTo>
                  <a:pt x="3387825" y="5818842"/>
                </a:lnTo>
                <a:lnTo>
                  <a:pt x="3416037" y="5780071"/>
                </a:lnTo>
                <a:lnTo>
                  <a:pt x="3443798" y="5740954"/>
                </a:lnTo>
                <a:lnTo>
                  <a:pt x="3471104" y="5701496"/>
                </a:lnTo>
                <a:lnTo>
                  <a:pt x="3497950" y="5661700"/>
                </a:lnTo>
                <a:lnTo>
                  <a:pt x="3524334" y="5621569"/>
                </a:lnTo>
                <a:lnTo>
                  <a:pt x="3550252" y="5581109"/>
                </a:lnTo>
                <a:lnTo>
                  <a:pt x="3575698" y="5540322"/>
                </a:lnTo>
                <a:lnTo>
                  <a:pt x="3600671" y="5499213"/>
                </a:lnTo>
                <a:lnTo>
                  <a:pt x="3625166" y="5457784"/>
                </a:lnTo>
                <a:lnTo>
                  <a:pt x="3649178" y="5416041"/>
                </a:lnTo>
                <a:lnTo>
                  <a:pt x="3672705" y="5373987"/>
                </a:lnTo>
                <a:lnTo>
                  <a:pt x="3695743" y="5331626"/>
                </a:lnTo>
                <a:lnTo>
                  <a:pt x="3718287" y="5288961"/>
                </a:lnTo>
                <a:lnTo>
                  <a:pt x="3740334" y="5245996"/>
                </a:lnTo>
                <a:lnTo>
                  <a:pt x="3761879" y="5202736"/>
                </a:lnTo>
                <a:lnTo>
                  <a:pt x="3782920" y="5159183"/>
                </a:lnTo>
                <a:lnTo>
                  <a:pt x="3803453" y="5115342"/>
                </a:lnTo>
                <a:lnTo>
                  <a:pt x="3823473" y="5071217"/>
                </a:lnTo>
                <a:lnTo>
                  <a:pt x="3842976" y="5026811"/>
                </a:lnTo>
                <a:lnTo>
                  <a:pt x="3861960" y="4982129"/>
                </a:lnTo>
                <a:lnTo>
                  <a:pt x="3880420" y="4937174"/>
                </a:lnTo>
                <a:lnTo>
                  <a:pt x="3898351" y="4891949"/>
                </a:lnTo>
                <a:lnTo>
                  <a:pt x="3915752" y="4846459"/>
                </a:lnTo>
                <a:lnTo>
                  <a:pt x="3932617" y="4800708"/>
                </a:lnTo>
                <a:lnTo>
                  <a:pt x="3948942" y="4754699"/>
                </a:lnTo>
                <a:lnTo>
                  <a:pt x="3964725" y="4708436"/>
                </a:lnTo>
                <a:lnTo>
                  <a:pt x="3979961" y="4661923"/>
                </a:lnTo>
                <a:lnTo>
                  <a:pt x="3994646" y="4615164"/>
                </a:lnTo>
                <a:lnTo>
                  <a:pt x="4008776" y="4568162"/>
                </a:lnTo>
                <a:lnTo>
                  <a:pt x="4022349" y="4520922"/>
                </a:lnTo>
                <a:lnTo>
                  <a:pt x="4035359" y="4473447"/>
                </a:lnTo>
                <a:lnTo>
                  <a:pt x="4047803" y="4425741"/>
                </a:lnTo>
                <a:lnTo>
                  <a:pt x="4059677" y="4377808"/>
                </a:lnTo>
                <a:lnTo>
                  <a:pt x="4070978" y="4329652"/>
                </a:lnTo>
                <a:lnTo>
                  <a:pt x="4081701" y="4281276"/>
                </a:lnTo>
                <a:lnTo>
                  <a:pt x="4091844" y="4232684"/>
                </a:lnTo>
                <a:lnTo>
                  <a:pt x="4101401" y="4183881"/>
                </a:lnTo>
                <a:lnTo>
                  <a:pt x="4110369" y="4134870"/>
                </a:lnTo>
                <a:lnTo>
                  <a:pt x="4118744" y="4085654"/>
                </a:lnTo>
                <a:lnTo>
                  <a:pt x="4126523" y="4036238"/>
                </a:lnTo>
                <a:lnTo>
                  <a:pt x="4133702" y="3986625"/>
                </a:lnTo>
                <a:lnTo>
                  <a:pt x="4140276" y="3936819"/>
                </a:lnTo>
                <a:lnTo>
                  <a:pt x="4146242" y="3886825"/>
                </a:lnTo>
                <a:lnTo>
                  <a:pt x="4151597" y="3836645"/>
                </a:lnTo>
                <a:lnTo>
                  <a:pt x="4156336" y="3786284"/>
                </a:lnTo>
                <a:lnTo>
                  <a:pt x="4160455" y="3735745"/>
                </a:lnTo>
                <a:lnTo>
                  <a:pt x="4163952" y="3685033"/>
                </a:lnTo>
                <a:lnTo>
                  <a:pt x="4166821" y="3634151"/>
                </a:lnTo>
                <a:lnTo>
                  <a:pt x="4169059" y="3583103"/>
                </a:lnTo>
                <a:lnTo>
                  <a:pt x="4170662" y="3531892"/>
                </a:lnTo>
                <a:lnTo>
                  <a:pt x="4171627" y="3480523"/>
                </a:lnTo>
                <a:lnTo>
                  <a:pt x="4171950" y="3429000"/>
                </a:lnTo>
                <a:lnTo>
                  <a:pt x="4171627" y="3377476"/>
                </a:lnTo>
                <a:lnTo>
                  <a:pt x="4170662" y="3326107"/>
                </a:lnTo>
                <a:lnTo>
                  <a:pt x="4169059" y="3274897"/>
                </a:lnTo>
                <a:lnTo>
                  <a:pt x="4166821" y="3223849"/>
                </a:lnTo>
                <a:lnTo>
                  <a:pt x="4163952" y="3172967"/>
                </a:lnTo>
                <a:lnTo>
                  <a:pt x="4160455" y="3122255"/>
                </a:lnTo>
                <a:lnTo>
                  <a:pt x="4156336" y="3071716"/>
                </a:lnTo>
                <a:lnTo>
                  <a:pt x="4151597" y="3021356"/>
                </a:lnTo>
                <a:lnTo>
                  <a:pt x="4146242" y="2971176"/>
                </a:lnTo>
                <a:lnTo>
                  <a:pt x="4140276" y="2921182"/>
                </a:lnTo>
                <a:lnTo>
                  <a:pt x="4133702" y="2871377"/>
                </a:lnTo>
                <a:lnTo>
                  <a:pt x="4126523" y="2821765"/>
                </a:lnTo>
                <a:lnTo>
                  <a:pt x="4118744" y="2772349"/>
                </a:lnTo>
                <a:lnTo>
                  <a:pt x="4110369" y="2723134"/>
                </a:lnTo>
                <a:lnTo>
                  <a:pt x="4101401" y="2674123"/>
                </a:lnTo>
                <a:lnTo>
                  <a:pt x="4091844" y="2625320"/>
                </a:lnTo>
                <a:lnTo>
                  <a:pt x="4081701" y="2576729"/>
                </a:lnTo>
                <a:lnTo>
                  <a:pt x="4070978" y="2528354"/>
                </a:lnTo>
                <a:lnTo>
                  <a:pt x="4059677" y="2480198"/>
                </a:lnTo>
                <a:lnTo>
                  <a:pt x="4047803" y="2432266"/>
                </a:lnTo>
                <a:lnTo>
                  <a:pt x="4035359" y="2384560"/>
                </a:lnTo>
                <a:lnTo>
                  <a:pt x="4022349" y="2337086"/>
                </a:lnTo>
                <a:lnTo>
                  <a:pt x="4008776" y="2289846"/>
                </a:lnTo>
                <a:lnTo>
                  <a:pt x="3994646" y="2242846"/>
                </a:lnTo>
                <a:lnTo>
                  <a:pt x="3979961" y="2196087"/>
                </a:lnTo>
                <a:lnTo>
                  <a:pt x="3964725" y="2149575"/>
                </a:lnTo>
                <a:lnTo>
                  <a:pt x="3948942" y="2103312"/>
                </a:lnTo>
                <a:lnTo>
                  <a:pt x="3932617" y="2057304"/>
                </a:lnTo>
                <a:lnTo>
                  <a:pt x="3915752" y="2011553"/>
                </a:lnTo>
                <a:lnTo>
                  <a:pt x="3898351" y="1966064"/>
                </a:lnTo>
                <a:lnTo>
                  <a:pt x="3880420" y="1920840"/>
                </a:lnTo>
                <a:lnTo>
                  <a:pt x="3861960" y="1875885"/>
                </a:lnTo>
                <a:lnTo>
                  <a:pt x="3842976" y="1831203"/>
                </a:lnTo>
                <a:lnTo>
                  <a:pt x="3823473" y="1786797"/>
                </a:lnTo>
                <a:lnTo>
                  <a:pt x="3803453" y="1742673"/>
                </a:lnTo>
                <a:lnTo>
                  <a:pt x="3782920" y="1698832"/>
                </a:lnTo>
                <a:lnTo>
                  <a:pt x="3761879" y="1655280"/>
                </a:lnTo>
                <a:lnTo>
                  <a:pt x="3740334" y="1612020"/>
                </a:lnTo>
                <a:lnTo>
                  <a:pt x="3718287" y="1569055"/>
                </a:lnTo>
                <a:lnTo>
                  <a:pt x="3695743" y="1526391"/>
                </a:lnTo>
                <a:lnTo>
                  <a:pt x="3672705" y="1484029"/>
                </a:lnTo>
                <a:lnTo>
                  <a:pt x="3649178" y="1441975"/>
                </a:lnTo>
                <a:lnTo>
                  <a:pt x="3625166" y="1400232"/>
                </a:lnTo>
                <a:lnTo>
                  <a:pt x="3600671" y="1358804"/>
                </a:lnTo>
                <a:lnTo>
                  <a:pt x="3575698" y="1317694"/>
                </a:lnTo>
                <a:lnTo>
                  <a:pt x="3550252" y="1276907"/>
                </a:lnTo>
                <a:lnTo>
                  <a:pt x="3524334" y="1236446"/>
                </a:lnTo>
                <a:lnTo>
                  <a:pt x="3497950" y="1196316"/>
                </a:lnTo>
                <a:lnTo>
                  <a:pt x="3471104" y="1156519"/>
                </a:lnTo>
                <a:lnTo>
                  <a:pt x="3443798" y="1117060"/>
                </a:lnTo>
                <a:lnTo>
                  <a:pt x="3416037" y="1077943"/>
                </a:lnTo>
                <a:lnTo>
                  <a:pt x="3387825" y="1039171"/>
                </a:lnTo>
                <a:lnTo>
                  <a:pt x="3359165" y="1000748"/>
                </a:lnTo>
                <a:lnTo>
                  <a:pt x="3330062" y="962678"/>
                </a:lnTo>
                <a:lnTo>
                  <a:pt x="3300519" y="924965"/>
                </a:lnTo>
                <a:lnTo>
                  <a:pt x="3270539" y="887613"/>
                </a:lnTo>
                <a:lnTo>
                  <a:pt x="3240128" y="850625"/>
                </a:lnTo>
                <a:lnTo>
                  <a:pt x="3209288" y="814006"/>
                </a:lnTo>
                <a:lnTo>
                  <a:pt x="3178023" y="777758"/>
                </a:lnTo>
                <a:lnTo>
                  <a:pt x="3146338" y="741886"/>
                </a:lnTo>
                <a:lnTo>
                  <a:pt x="3114236" y="706395"/>
                </a:lnTo>
                <a:lnTo>
                  <a:pt x="3081721" y="671286"/>
                </a:lnTo>
                <a:lnTo>
                  <a:pt x="3048796" y="636565"/>
                </a:lnTo>
                <a:lnTo>
                  <a:pt x="3015466" y="602235"/>
                </a:lnTo>
                <a:lnTo>
                  <a:pt x="2981734" y="568300"/>
                </a:lnTo>
                <a:lnTo>
                  <a:pt x="2947605" y="534764"/>
                </a:lnTo>
                <a:lnTo>
                  <a:pt x="2913081" y="501631"/>
                </a:lnTo>
                <a:lnTo>
                  <a:pt x="2878168" y="468903"/>
                </a:lnTo>
                <a:lnTo>
                  <a:pt x="2842867" y="436586"/>
                </a:lnTo>
                <a:lnTo>
                  <a:pt x="2807185" y="404684"/>
                </a:lnTo>
                <a:lnTo>
                  <a:pt x="2771123" y="373198"/>
                </a:lnTo>
                <a:lnTo>
                  <a:pt x="2734687" y="342135"/>
                </a:lnTo>
                <a:lnTo>
                  <a:pt x="2697880" y="311497"/>
                </a:lnTo>
                <a:lnTo>
                  <a:pt x="2660705" y="281288"/>
                </a:lnTo>
                <a:lnTo>
                  <a:pt x="2623167" y="251513"/>
                </a:lnTo>
                <a:lnTo>
                  <a:pt x="2585269" y="222174"/>
                </a:lnTo>
                <a:lnTo>
                  <a:pt x="2547016" y="193276"/>
                </a:lnTo>
                <a:lnTo>
                  <a:pt x="2508411" y="164823"/>
                </a:lnTo>
                <a:lnTo>
                  <a:pt x="2469457" y="136818"/>
                </a:lnTo>
                <a:lnTo>
                  <a:pt x="2430159" y="109265"/>
                </a:lnTo>
                <a:lnTo>
                  <a:pt x="2390521" y="82169"/>
                </a:lnTo>
                <a:lnTo>
                  <a:pt x="2262124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1153731"/>
            <a:ext cx="2961640" cy="432562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2700" marR="5080">
              <a:lnSpc>
                <a:spcPct val="90100"/>
              </a:lnSpc>
              <a:spcBef>
                <a:spcPts val="655"/>
              </a:spcBef>
            </a:pP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Evaluation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4400" b="1" spc="-1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45" dirty="0">
                <a:solidFill>
                  <a:srgbClr val="FFFFFF"/>
                </a:solidFill>
                <a:latin typeface="Calibri"/>
                <a:cs typeface="Calibri"/>
              </a:rPr>
              <a:t>Current </a:t>
            </a:r>
            <a:r>
              <a:rPr sz="4400" b="1" spc="140" dirty="0">
                <a:solidFill>
                  <a:srgbClr val="FFFFFF"/>
                </a:solidFill>
                <a:latin typeface="Calibri"/>
                <a:cs typeface="Calibri"/>
              </a:rPr>
              <a:t>Care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Provision</a:t>
            </a:r>
            <a:r>
              <a:rPr sz="4400" b="1" spc="13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50" dirty="0">
                <a:solidFill>
                  <a:srgbClr val="FFFFFF"/>
                </a:solidFill>
                <a:latin typeface="Calibri"/>
                <a:cs typeface="Calibri"/>
              </a:rPr>
              <a:t>– </a:t>
            </a:r>
            <a:r>
              <a:rPr sz="4400" b="1" spc="75" dirty="0">
                <a:solidFill>
                  <a:srgbClr val="FFFFFF"/>
                </a:solidFill>
                <a:latin typeface="Calibri"/>
                <a:cs typeface="Calibri"/>
              </a:rPr>
              <a:t>Home</a:t>
            </a:r>
            <a:r>
              <a:rPr sz="4400" b="1" spc="-1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140" dirty="0">
                <a:solidFill>
                  <a:srgbClr val="FFFFFF"/>
                </a:solidFill>
                <a:latin typeface="Calibri"/>
                <a:cs typeface="Calibri"/>
              </a:rPr>
              <a:t>Care </a:t>
            </a:r>
            <a:r>
              <a:rPr sz="4400" b="1" spc="70" dirty="0">
                <a:solidFill>
                  <a:srgbClr val="FFFFFF"/>
                </a:solidFill>
                <a:latin typeface="Calibri"/>
                <a:cs typeface="Calibri"/>
              </a:rPr>
              <a:t>(Domiciliary </a:t>
            </a:r>
            <a:r>
              <a:rPr sz="4400" b="1" spc="135" dirty="0">
                <a:solidFill>
                  <a:srgbClr val="FFFFFF"/>
                </a:solidFill>
                <a:latin typeface="Calibri"/>
                <a:cs typeface="Calibri"/>
              </a:rPr>
              <a:t>Care)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791209"/>
            <a:ext cx="71056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spc="-10" dirty="0">
                <a:latin typeface="Calibri"/>
                <a:cs typeface="Calibri"/>
              </a:rPr>
              <a:t>Overview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29454" y="1039240"/>
            <a:ext cx="6616700" cy="287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ts val="1025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Home</a:t>
            </a:r>
            <a:r>
              <a:rPr sz="900" spc="-5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care</a:t>
            </a:r>
            <a:r>
              <a:rPr sz="900" spc="-3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services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enable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older</a:t>
            </a:r>
            <a:r>
              <a:rPr sz="900" spc="-7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adults</a:t>
            </a:r>
            <a:r>
              <a:rPr sz="900" spc="-4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to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remain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in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their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own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homes</a:t>
            </a:r>
            <a:r>
              <a:rPr sz="900" spc="2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while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receiving</a:t>
            </a:r>
            <a:r>
              <a:rPr sz="900" spc="3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support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with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personal</a:t>
            </a:r>
            <a:r>
              <a:rPr sz="900" spc="2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care,</a:t>
            </a:r>
            <a:r>
              <a:rPr sz="900" spc="-5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medication,</a:t>
            </a:r>
            <a:r>
              <a:rPr sz="900" spc="1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m</a:t>
            </a:r>
            <a:r>
              <a:rPr sz="900" spc="-114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eals,</a:t>
            </a:r>
            <a:r>
              <a:rPr sz="900" spc="-55" dirty="0">
                <a:latin typeface="Calibri"/>
                <a:cs typeface="Calibri"/>
              </a:rPr>
              <a:t> </a:t>
            </a:r>
            <a:r>
              <a:rPr sz="900" spc="-25" dirty="0">
                <a:latin typeface="Calibri"/>
                <a:cs typeface="Calibri"/>
              </a:rPr>
              <a:t>and</a:t>
            </a:r>
            <a:endParaRPr sz="900">
              <a:latin typeface="Calibri"/>
              <a:cs typeface="Calibri"/>
            </a:endParaRPr>
          </a:p>
          <a:p>
            <a:pPr marL="241300">
              <a:lnSpc>
                <a:spcPts val="1030"/>
              </a:lnSpc>
            </a:pPr>
            <a:r>
              <a:rPr sz="900" dirty="0">
                <a:latin typeface="Calibri"/>
                <a:cs typeface="Calibri"/>
              </a:rPr>
              <a:t>daily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activities.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29454" y="1410652"/>
            <a:ext cx="70993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spc="-10" dirty="0">
                <a:latin typeface="Calibri"/>
                <a:cs typeface="Calibri"/>
              </a:rPr>
              <a:t>Strengths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29454" y="1668081"/>
            <a:ext cx="1948814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Promotes</a:t>
            </a:r>
            <a:r>
              <a:rPr sz="900" spc="-5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independence</a:t>
            </a:r>
            <a:r>
              <a:rPr sz="900" spc="-2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and</a:t>
            </a:r>
            <a:r>
              <a:rPr sz="900" spc="-3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choice.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529454" y="1916112"/>
            <a:ext cx="141605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spc="-10" dirty="0">
                <a:latin typeface="Calibri"/>
                <a:cs typeface="Calibri"/>
              </a:rPr>
              <a:t>Supports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ageing</a:t>
            </a:r>
            <a:r>
              <a:rPr sz="900" spc="-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in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place.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529454" y="2164715"/>
            <a:ext cx="240538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spc="-10" dirty="0">
                <a:latin typeface="Calibri"/>
                <a:cs typeface="Calibri"/>
              </a:rPr>
              <a:t>Maintains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community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and</a:t>
            </a:r>
            <a:r>
              <a:rPr sz="900" spc="-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family</a:t>
            </a:r>
            <a:r>
              <a:rPr sz="900" spc="5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connections.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29454" y="2422271"/>
            <a:ext cx="173863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Often </a:t>
            </a:r>
            <a:r>
              <a:rPr sz="900" spc="-10" dirty="0">
                <a:latin typeface="Calibri"/>
                <a:cs typeface="Calibri"/>
              </a:rPr>
              <a:t>preferred</a:t>
            </a:r>
            <a:r>
              <a:rPr sz="900" dirty="0">
                <a:latin typeface="Calibri"/>
                <a:cs typeface="Calibri"/>
              </a:rPr>
              <a:t> by</a:t>
            </a:r>
            <a:r>
              <a:rPr sz="900" spc="-10" dirty="0">
                <a:latin typeface="Calibri"/>
                <a:cs typeface="Calibri"/>
              </a:rPr>
              <a:t> older</a:t>
            </a:r>
            <a:r>
              <a:rPr sz="900" spc="1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adults.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29454" y="2670175"/>
            <a:ext cx="10039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dirty="0">
                <a:latin typeface="Calibri"/>
                <a:cs typeface="Calibri"/>
              </a:rPr>
              <a:t>Critical</a:t>
            </a:r>
            <a:r>
              <a:rPr sz="900" b="1" spc="-10" dirty="0">
                <a:latin typeface="Calibri"/>
                <a:cs typeface="Calibri"/>
              </a:rPr>
              <a:t> Analysis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29454" y="2918078"/>
            <a:ext cx="25190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spc="-10" dirty="0">
                <a:latin typeface="Calibri"/>
                <a:cs typeface="Calibri"/>
              </a:rPr>
              <a:t>Limited </a:t>
            </a:r>
            <a:r>
              <a:rPr sz="900" dirty="0">
                <a:latin typeface="Calibri"/>
                <a:cs typeface="Calibri"/>
              </a:rPr>
              <a:t>visit</a:t>
            </a:r>
            <a:r>
              <a:rPr sz="900" spc="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times</a:t>
            </a:r>
            <a:r>
              <a:rPr sz="900" spc="40" dirty="0">
                <a:latin typeface="Calibri"/>
                <a:cs typeface="Calibri"/>
              </a:rPr>
              <a:t> </a:t>
            </a:r>
            <a:r>
              <a:rPr sz="900" spc="-20" dirty="0">
                <a:latin typeface="Calibri"/>
                <a:cs typeface="Calibri"/>
              </a:rPr>
              <a:t>can</a:t>
            </a:r>
            <a:r>
              <a:rPr sz="900" spc="-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restrict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personalised </a:t>
            </a:r>
            <a:r>
              <a:rPr sz="900" spc="-20" dirty="0">
                <a:latin typeface="Calibri"/>
                <a:cs typeface="Calibri"/>
              </a:rPr>
              <a:t>care.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529454" y="3166109"/>
            <a:ext cx="30994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Recruitment</a:t>
            </a:r>
            <a:r>
              <a:rPr sz="900" spc="-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and</a:t>
            </a:r>
            <a:r>
              <a:rPr sz="900" spc="-2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retention</a:t>
            </a:r>
            <a:r>
              <a:rPr sz="900" spc="-2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problems</a:t>
            </a:r>
            <a:r>
              <a:rPr sz="900" spc="-5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affect</a:t>
            </a:r>
            <a:r>
              <a:rPr sz="900" spc="-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service </a:t>
            </a:r>
            <a:r>
              <a:rPr sz="900" spc="-10" dirty="0">
                <a:latin typeface="Calibri"/>
                <a:cs typeface="Calibri"/>
              </a:rPr>
              <a:t>reliability.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529454" y="3423348"/>
            <a:ext cx="250063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Some</a:t>
            </a:r>
            <a:r>
              <a:rPr sz="900" spc="-5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providers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struggle</a:t>
            </a:r>
            <a:r>
              <a:rPr sz="900" spc="-5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with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funding</a:t>
            </a:r>
            <a:r>
              <a:rPr sz="900" spc="5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pressures.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529454" y="3671252"/>
            <a:ext cx="2082164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Quality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monitoring</a:t>
            </a:r>
            <a:r>
              <a:rPr sz="900" spc="-2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can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be</a:t>
            </a:r>
            <a:r>
              <a:rPr sz="900" spc="3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inconsistent.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529454" y="3919156"/>
            <a:ext cx="6134735" cy="287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ts val="103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Research</a:t>
            </a:r>
            <a:r>
              <a:rPr sz="900" spc="-3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highlights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that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many</a:t>
            </a:r>
            <a:r>
              <a:rPr sz="900" spc="-2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older</a:t>
            </a:r>
            <a:r>
              <a:rPr sz="900" spc="-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adults</a:t>
            </a:r>
            <a:r>
              <a:rPr sz="900" spc="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value</a:t>
            </a:r>
            <a:r>
              <a:rPr sz="900" spc="1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remaining</a:t>
            </a:r>
            <a:r>
              <a:rPr sz="900" spc="3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at home,</a:t>
            </a:r>
            <a:r>
              <a:rPr sz="900" spc="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and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self-care</a:t>
            </a:r>
            <a:r>
              <a:rPr sz="900" spc="1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approaches</a:t>
            </a:r>
            <a:r>
              <a:rPr sz="900" spc="25" dirty="0">
                <a:latin typeface="Calibri"/>
                <a:cs typeface="Calibri"/>
              </a:rPr>
              <a:t> </a:t>
            </a:r>
            <a:r>
              <a:rPr sz="900" spc="-20" dirty="0">
                <a:latin typeface="Calibri"/>
                <a:cs typeface="Calibri"/>
              </a:rPr>
              <a:t>can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enhance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independence</a:t>
            </a:r>
            <a:r>
              <a:rPr sz="900" spc="-55" dirty="0">
                <a:latin typeface="Calibri"/>
                <a:cs typeface="Calibri"/>
              </a:rPr>
              <a:t> </a:t>
            </a:r>
            <a:r>
              <a:rPr sz="900" spc="-25" dirty="0">
                <a:latin typeface="Calibri"/>
                <a:cs typeface="Calibri"/>
              </a:rPr>
              <a:t>and</a:t>
            </a:r>
            <a:endParaRPr sz="900">
              <a:latin typeface="Calibri"/>
              <a:cs typeface="Calibri"/>
            </a:endParaRPr>
          </a:p>
          <a:p>
            <a:pPr marL="241300">
              <a:lnSpc>
                <a:spcPts val="1030"/>
              </a:lnSpc>
            </a:pPr>
            <a:r>
              <a:rPr sz="900" dirty="0">
                <a:latin typeface="Calibri"/>
                <a:cs typeface="Calibri"/>
              </a:rPr>
              <a:t>wellbeing.</a:t>
            </a:r>
            <a:r>
              <a:rPr sz="900" spc="320" dirty="0">
                <a:latin typeface="Calibri"/>
                <a:cs typeface="Calibri"/>
              </a:rPr>
              <a:t> </a:t>
            </a:r>
            <a:r>
              <a:rPr sz="900" u="sng" spc="30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</a:rPr>
              <a:t>  </a:t>
            </a:r>
            <a:r>
              <a:rPr sz="90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2"/>
              </a:rPr>
              <a:t>https://www.cqc.org.uk/publications/major-report/state-care/2024-</a:t>
            </a:r>
            <a:r>
              <a:rPr sz="900" u="sng" spc="-2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2"/>
              </a:rPr>
              <a:t>2025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529454" y="4301108"/>
            <a:ext cx="24555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The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Guardian </a:t>
            </a:r>
            <a:r>
              <a:rPr sz="900" dirty="0">
                <a:latin typeface="Calibri"/>
                <a:cs typeface="Calibri"/>
              </a:rPr>
              <a:t>article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on</a:t>
            </a:r>
            <a:r>
              <a:rPr sz="900" spc="-10" dirty="0">
                <a:latin typeface="Calibri"/>
                <a:cs typeface="Calibri"/>
              </a:rPr>
              <a:t> home-</a:t>
            </a:r>
            <a:r>
              <a:rPr sz="900" dirty="0">
                <a:latin typeface="Calibri"/>
                <a:cs typeface="Calibri"/>
              </a:rPr>
              <a:t>care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inspections: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529454" y="4549140"/>
            <a:ext cx="6750684" cy="287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7490" indent="-224790">
              <a:lnSpc>
                <a:spcPts val="1030"/>
              </a:lnSpc>
              <a:spcBef>
                <a:spcPts val="100"/>
              </a:spcBef>
              <a:buClr>
                <a:srgbClr val="000000"/>
              </a:buClr>
              <a:buFont typeface="Arial"/>
              <a:buChar char="•"/>
              <a:tabLst>
                <a:tab pos="237490" algn="l"/>
              </a:tabLst>
            </a:pPr>
            <a:r>
              <a:rPr sz="900" u="sng" spc="32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</a:rPr>
              <a:t>   </a:t>
            </a:r>
            <a:r>
              <a:rPr sz="90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https://www.theguardian.com/society/article/2024/aug/30/alarm-at-failure-to-inspect-60-of-england-homecare-providers-in-four-years-</a:t>
            </a:r>
            <a:endParaRPr sz="900">
              <a:latin typeface="Calibri"/>
              <a:cs typeface="Calibri"/>
            </a:endParaRPr>
          </a:p>
          <a:p>
            <a:pPr marL="241300">
              <a:lnSpc>
                <a:spcPts val="1030"/>
              </a:lnSpc>
            </a:pPr>
            <a:r>
              <a:rPr sz="900" u="sng" spc="-10" dirty="0">
                <a:solidFill>
                  <a:srgbClr val="467885"/>
                </a:solidFill>
                <a:uFill>
                  <a:solidFill>
                    <a:srgbClr val="467885"/>
                  </a:solidFill>
                </a:uFill>
                <a:latin typeface="Calibri"/>
                <a:cs typeface="Calibri"/>
                <a:hlinkClick r:id="rId3"/>
              </a:rPr>
              <a:t>or-longer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529454" y="4921250"/>
            <a:ext cx="6482080" cy="287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ts val="103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However,</a:t>
            </a:r>
            <a:r>
              <a:rPr sz="900" spc="2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concerns</a:t>
            </a:r>
            <a:r>
              <a:rPr sz="900" spc="-3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have</a:t>
            </a:r>
            <a:r>
              <a:rPr sz="900" spc="-5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been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raised</a:t>
            </a:r>
            <a:r>
              <a:rPr sz="900" dirty="0">
                <a:latin typeface="Calibri"/>
                <a:cs typeface="Calibri"/>
              </a:rPr>
              <a:t> regarding</a:t>
            </a:r>
            <a:r>
              <a:rPr sz="900" spc="4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inspection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frequency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and </a:t>
            </a:r>
            <a:r>
              <a:rPr sz="900" spc="-10" dirty="0">
                <a:latin typeface="Calibri"/>
                <a:cs typeface="Calibri"/>
              </a:rPr>
              <a:t>oversight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of</a:t>
            </a:r>
            <a:r>
              <a:rPr sz="900" spc="4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some</a:t>
            </a:r>
            <a:r>
              <a:rPr sz="900" spc="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home-care</a:t>
            </a:r>
            <a:r>
              <a:rPr sz="900" spc="2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providers,</a:t>
            </a:r>
            <a:r>
              <a:rPr sz="900" spc="2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potentially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affecting</a:t>
            </a:r>
            <a:endParaRPr sz="900">
              <a:latin typeface="Calibri"/>
              <a:cs typeface="Calibri"/>
            </a:endParaRPr>
          </a:p>
          <a:p>
            <a:pPr marL="241300">
              <a:lnSpc>
                <a:spcPts val="1030"/>
              </a:lnSpc>
            </a:pPr>
            <a:r>
              <a:rPr sz="900" dirty="0">
                <a:latin typeface="Calibri"/>
                <a:cs typeface="Calibri"/>
              </a:rPr>
              <a:t>service</a:t>
            </a:r>
            <a:r>
              <a:rPr sz="900" spc="-2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quality.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529454" y="5292661"/>
            <a:ext cx="93726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dirty="0">
                <a:latin typeface="Calibri"/>
                <a:cs typeface="Calibri"/>
              </a:rPr>
              <a:t>Link</a:t>
            </a:r>
            <a:r>
              <a:rPr sz="900" b="1" spc="-4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to</a:t>
            </a:r>
            <a:r>
              <a:rPr sz="900" b="1" spc="-1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Theory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529454" y="5550217"/>
            <a:ext cx="6162675" cy="41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dirty="0">
                <a:latin typeface="Calibri"/>
                <a:cs typeface="Calibri"/>
              </a:rPr>
              <a:t>Continuity</a:t>
            </a:r>
            <a:r>
              <a:rPr sz="900" b="1" spc="-5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Theory</a:t>
            </a:r>
            <a:r>
              <a:rPr sz="900" b="1" spc="-3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supports home</a:t>
            </a:r>
            <a:r>
              <a:rPr sz="900" spc="-10" dirty="0">
                <a:latin typeface="Calibri"/>
                <a:cs typeface="Calibri"/>
              </a:rPr>
              <a:t> care </a:t>
            </a:r>
            <a:r>
              <a:rPr sz="900" dirty="0">
                <a:latin typeface="Calibri"/>
                <a:cs typeface="Calibri"/>
              </a:rPr>
              <a:t>because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it</a:t>
            </a:r>
            <a:r>
              <a:rPr sz="900" spc="-6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allows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older</a:t>
            </a:r>
            <a:r>
              <a:rPr sz="900" spc="-2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adults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to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maintain</a:t>
            </a:r>
            <a:r>
              <a:rPr sz="900" spc="-3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familiar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routines,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relationships,</a:t>
            </a:r>
            <a:r>
              <a:rPr sz="900" spc="-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and</a:t>
            </a:r>
            <a:r>
              <a:rPr sz="900" spc="-3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lifestyles.</a:t>
            </a:r>
            <a:endParaRPr sz="9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75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dirty="0">
                <a:latin typeface="Calibri"/>
                <a:cs typeface="Calibri"/>
              </a:rPr>
              <a:t>Critical</a:t>
            </a:r>
            <a:r>
              <a:rPr sz="900" b="1" spc="-3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Point:</a:t>
            </a:r>
            <a:r>
              <a:rPr sz="900" b="1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Home</a:t>
            </a:r>
            <a:r>
              <a:rPr sz="900" spc="-5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care </a:t>
            </a:r>
            <a:r>
              <a:rPr sz="900" spc="-10" dirty="0">
                <a:latin typeface="Calibri"/>
                <a:cs typeface="Calibri"/>
              </a:rPr>
              <a:t>supports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independence, but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inconsistent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service delivery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can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undermine this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goal.</a:t>
            </a:r>
            <a:endParaRPr sz="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0025" y="552450"/>
            <a:ext cx="5743575" cy="57435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439799" y="1360741"/>
            <a:ext cx="3268345" cy="3955415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12700" marR="5080" indent="-3175" algn="ctr">
              <a:lnSpc>
                <a:spcPct val="90000"/>
              </a:lnSpc>
              <a:spcBef>
                <a:spcPts val="805"/>
              </a:spcBef>
            </a:pPr>
            <a:r>
              <a:rPr sz="5600" b="1" dirty="0">
                <a:solidFill>
                  <a:srgbClr val="FFFFFF"/>
                </a:solidFill>
                <a:latin typeface="Calibri"/>
                <a:cs typeface="Calibri"/>
              </a:rPr>
              <a:t>Impact</a:t>
            </a:r>
            <a:r>
              <a:rPr sz="5600" b="1" spc="-1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5600" b="1" spc="-25" dirty="0">
                <a:solidFill>
                  <a:srgbClr val="FFFFFF"/>
                </a:solidFill>
                <a:latin typeface="Calibri"/>
                <a:cs typeface="Calibri"/>
              </a:rPr>
              <a:t>of </a:t>
            </a:r>
            <a:r>
              <a:rPr sz="5600" b="1" spc="-10" dirty="0">
                <a:solidFill>
                  <a:srgbClr val="FFFFFF"/>
                </a:solidFill>
                <a:latin typeface="Calibri"/>
                <a:cs typeface="Calibri"/>
              </a:rPr>
              <a:t>Population </a:t>
            </a:r>
            <a:r>
              <a:rPr sz="5600" b="1" spc="-35" dirty="0">
                <a:solidFill>
                  <a:srgbClr val="FFFFFF"/>
                </a:solidFill>
                <a:latin typeface="Calibri"/>
                <a:cs typeface="Calibri"/>
              </a:rPr>
              <a:t>Trends</a:t>
            </a:r>
            <a:r>
              <a:rPr sz="5600" b="1" spc="-27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5600" b="1" spc="-25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5600" b="1" spc="-10" dirty="0">
                <a:solidFill>
                  <a:srgbClr val="FFFFFF"/>
                </a:solidFill>
                <a:latin typeface="Calibri"/>
                <a:cs typeface="Calibri"/>
              </a:rPr>
              <a:t>Future Challenges</a:t>
            </a:r>
            <a:endParaRPr sz="5600">
              <a:latin typeface="Calibri"/>
              <a:cs typeface="Calibr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52450" y="371475"/>
            <a:ext cx="5000625" cy="5495925"/>
            <a:chOff x="552450" y="371475"/>
            <a:chExt cx="5000625" cy="5495925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23950" y="371475"/>
              <a:ext cx="171450" cy="1714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52450" y="1085850"/>
              <a:ext cx="152400" cy="1524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5438775" y="5753100"/>
              <a:ext cx="114300" cy="114300"/>
            </a:xfrm>
            <a:prstGeom prst="rect">
              <a:avLst/>
            </a:prstGeom>
          </p:spPr>
        </p:pic>
      </p:grpSp>
      <p:sp>
        <p:nvSpPr>
          <p:cNvPr id="8" name="object 8"/>
          <p:cNvSpPr/>
          <p:nvPr/>
        </p:nvSpPr>
        <p:spPr>
          <a:xfrm>
            <a:off x="6394196" y="704850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4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624446" y="683641"/>
            <a:ext cx="795019" cy="89535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6394196" y="94297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4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626097" y="921892"/>
            <a:ext cx="1295780" cy="89408"/>
          </a:xfrm>
          <a:prstGeom prst="rect">
            <a:avLst/>
          </a:prstGeom>
        </p:spPr>
      </p:pic>
      <p:sp>
        <p:nvSpPr>
          <p:cNvPr id="12" name="object 12"/>
          <p:cNvSpPr/>
          <p:nvPr/>
        </p:nvSpPr>
        <p:spPr>
          <a:xfrm>
            <a:off x="6394196" y="117157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4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626097" y="1150492"/>
            <a:ext cx="2248280" cy="89408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6394196" y="1409700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4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626097" y="1387855"/>
            <a:ext cx="2486405" cy="72517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6394196" y="164782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624446" y="1626616"/>
            <a:ext cx="621664" cy="89535"/>
          </a:xfrm>
          <a:prstGeom prst="rect">
            <a:avLst/>
          </a:prstGeom>
        </p:spPr>
      </p:pic>
      <p:sp>
        <p:nvSpPr>
          <p:cNvPr id="18" name="object 18"/>
          <p:cNvSpPr/>
          <p:nvPr/>
        </p:nvSpPr>
        <p:spPr>
          <a:xfrm>
            <a:off x="6394196" y="1885950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9" name="object 19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619303" y="1864105"/>
            <a:ext cx="446595" cy="72644"/>
          </a:xfrm>
          <a:prstGeom prst="rect">
            <a:avLst/>
          </a:prstGeom>
        </p:spPr>
      </p:pic>
      <p:sp>
        <p:nvSpPr>
          <p:cNvPr id="20" name="object 20"/>
          <p:cNvSpPr/>
          <p:nvPr/>
        </p:nvSpPr>
        <p:spPr>
          <a:xfrm>
            <a:off x="6394196" y="212407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1" name="object 21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621144" y="2102230"/>
            <a:ext cx="1395983" cy="90170"/>
          </a:xfrm>
          <a:prstGeom prst="rect">
            <a:avLst/>
          </a:prstGeom>
        </p:spPr>
      </p:pic>
      <p:sp>
        <p:nvSpPr>
          <p:cNvPr id="22" name="object 22"/>
          <p:cNvSpPr/>
          <p:nvPr/>
        </p:nvSpPr>
        <p:spPr>
          <a:xfrm>
            <a:off x="6394196" y="2362200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3" name="object 23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624573" y="2340991"/>
            <a:ext cx="325887" cy="89535"/>
          </a:xfrm>
          <a:prstGeom prst="rect">
            <a:avLst/>
          </a:prstGeom>
        </p:spPr>
      </p:pic>
      <p:sp>
        <p:nvSpPr>
          <p:cNvPr id="24" name="object 24"/>
          <p:cNvSpPr/>
          <p:nvPr/>
        </p:nvSpPr>
        <p:spPr>
          <a:xfrm>
            <a:off x="6394196" y="260032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5" name="object 25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6625843" y="2579242"/>
            <a:ext cx="1334134" cy="89408"/>
          </a:xfrm>
          <a:prstGeom prst="rect">
            <a:avLst/>
          </a:prstGeom>
        </p:spPr>
      </p:pic>
      <p:sp>
        <p:nvSpPr>
          <p:cNvPr id="26" name="object 26"/>
          <p:cNvSpPr/>
          <p:nvPr/>
        </p:nvSpPr>
        <p:spPr>
          <a:xfrm>
            <a:off x="6394196" y="282892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7" name="object 27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6621271" y="2809113"/>
            <a:ext cx="358817" cy="87884"/>
          </a:xfrm>
          <a:prstGeom prst="rect">
            <a:avLst/>
          </a:prstGeom>
        </p:spPr>
      </p:pic>
      <p:sp>
        <p:nvSpPr>
          <p:cNvPr id="28" name="object 28"/>
          <p:cNvSpPr/>
          <p:nvPr/>
        </p:nvSpPr>
        <p:spPr>
          <a:xfrm>
            <a:off x="6394196" y="3067050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9" name="object 29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6626097" y="3045205"/>
            <a:ext cx="2448305" cy="89916"/>
          </a:xfrm>
          <a:prstGeom prst="rect">
            <a:avLst/>
          </a:prstGeom>
        </p:spPr>
      </p:pic>
      <p:sp>
        <p:nvSpPr>
          <p:cNvPr id="30" name="object 30"/>
          <p:cNvSpPr/>
          <p:nvPr/>
        </p:nvSpPr>
        <p:spPr>
          <a:xfrm>
            <a:off x="6394196" y="330517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1" name="object 31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619303" y="3283965"/>
            <a:ext cx="785177" cy="72009"/>
          </a:xfrm>
          <a:prstGeom prst="rect">
            <a:avLst/>
          </a:prstGeom>
        </p:spPr>
      </p:pic>
      <p:sp>
        <p:nvSpPr>
          <p:cNvPr id="32" name="object 32"/>
          <p:cNvSpPr/>
          <p:nvPr/>
        </p:nvSpPr>
        <p:spPr>
          <a:xfrm>
            <a:off x="6394196" y="3543300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70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3"/>
                </a:lnTo>
                <a:lnTo>
                  <a:pt x="0" y="16510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70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3" name="object 33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6622033" y="3515359"/>
            <a:ext cx="925068" cy="78612"/>
          </a:xfrm>
          <a:prstGeom prst="rect">
            <a:avLst/>
          </a:prstGeom>
        </p:spPr>
      </p:pic>
      <p:sp>
        <p:nvSpPr>
          <p:cNvPr id="34" name="object 34"/>
          <p:cNvSpPr/>
          <p:nvPr/>
        </p:nvSpPr>
        <p:spPr>
          <a:xfrm>
            <a:off x="6394196" y="378142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69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4"/>
                </a:lnTo>
                <a:lnTo>
                  <a:pt x="0" y="16510"/>
                </a:lnTo>
                <a:lnTo>
                  <a:pt x="1269" y="19557"/>
                </a:lnTo>
                <a:lnTo>
                  <a:pt x="6350" y="24637"/>
                </a:lnTo>
                <a:lnTo>
                  <a:pt x="9398" y="25907"/>
                </a:lnTo>
                <a:lnTo>
                  <a:pt x="16637" y="25907"/>
                </a:lnTo>
                <a:lnTo>
                  <a:pt x="19684" y="24637"/>
                </a:lnTo>
                <a:lnTo>
                  <a:pt x="24764" y="19557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69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5" name="object 35"/>
          <p:cNvGrpSpPr/>
          <p:nvPr/>
        </p:nvGrpSpPr>
        <p:grpSpPr>
          <a:xfrm>
            <a:off x="6622033" y="3753484"/>
            <a:ext cx="1273810" cy="96520"/>
            <a:chOff x="6622033" y="3753484"/>
            <a:chExt cx="1273810" cy="96520"/>
          </a:xfrm>
        </p:grpSpPr>
        <p:pic>
          <p:nvPicPr>
            <p:cNvPr id="36" name="object 36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622033" y="3753484"/>
              <a:ext cx="68961" cy="781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720712" y="3763136"/>
              <a:ext cx="1174750" cy="86360"/>
            </a:xfrm>
            <a:prstGeom prst="rect">
              <a:avLst/>
            </a:prstGeom>
          </p:spPr>
        </p:pic>
      </p:grpSp>
      <p:sp>
        <p:nvSpPr>
          <p:cNvPr id="38" name="object 38"/>
          <p:cNvSpPr/>
          <p:nvPr/>
        </p:nvSpPr>
        <p:spPr>
          <a:xfrm>
            <a:off x="6394196" y="4019550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69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4"/>
                </a:lnTo>
                <a:lnTo>
                  <a:pt x="0" y="16510"/>
                </a:lnTo>
                <a:lnTo>
                  <a:pt x="1269" y="19557"/>
                </a:lnTo>
                <a:lnTo>
                  <a:pt x="6350" y="24637"/>
                </a:lnTo>
                <a:lnTo>
                  <a:pt x="9398" y="25907"/>
                </a:lnTo>
                <a:lnTo>
                  <a:pt x="16637" y="25907"/>
                </a:lnTo>
                <a:lnTo>
                  <a:pt x="19684" y="24637"/>
                </a:lnTo>
                <a:lnTo>
                  <a:pt x="24764" y="19557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69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9" name="object 39"/>
          <p:cNvGrpSpPr/>
          <p:nvPr/>
        </p:nvGrpSpPr>
        <p:grpSpPr>
          <a:xfrm>
            <a:off x="6622033" y="3991609"/>
            <a:ext cx="1188720" cy="96520"/>
            <a:chOff x="6622033" y="3991609"/>
            <a:chExt cx="1188720" cy="96520"/>
          </a:xfrm>
        </p:grpSpPr>
        <p:pic>
          <p:nvPicPr>
            <p:cNvPr id="40" name="object 40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622033" y="3991609"/>
              <a:ext cx="68961" cy="78104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6717029" y="3998213"/>
              <a:ext cx="1093597" cy="89662"/>
            </a:xfrm>
            <a:prstGeom prst="rect">
              <a:avLst/>
            </a:prstGeom>
          </p:spPr>
        </p:pic>
      </p:grpSp>
      <p:sp>
        <p:nvSpPr>
          <p:cNvPr id="42" name="object 42"/>
          <p:cNvSpPr/>
          <p:nvPr/>
        </p:nvSpPr>
        <p:spPr>
          <a:xfrm>
            <a:off x="6394196" y="425767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69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4"/>
                </a:lnTo>
                <a:lnTo>
                  <a:pt x="0" y="16510"/>
                </a:lnTo>
                <a:lnTo>
                  <a:pt x="1269" y="19557"/>
                </a:lnTo>
                <a:lnTo>
                  <a:pt x="6350" y="24637"/>
                </a:lnTo>
                <a:lnTo>
                  <a:pt x="9398" y="25907"/>
                </a:lnTo>
                <a:lnTo>
                  <a:pt x="16637" y="25907"/>
                </a:lnTo>
                <a:lnTo>
                  <a:pt x="19684" y="24637"/>
                </a:lnTo>
                <a:lnTo>
                  <a:pt x="24764" y="19557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69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3" name="object 43"/>
          <p:cNvGrpSpPr/>
          <p:nvPr/>
        </p:nvGrpSpPr>
        <p:grpSpPr>
          <a:xfrm>
            <a:off x="6622033" y="4229734"/>
            <a:ext cx="1226185" cy="96520"/>
            <a:chOff x="6622033" y="4229734"/>
            <a:chExt cx="1226185" cy="96520"/>
          </a:xfrm>
        </p:grpSpPr>
        <p:pic>
          <p:nvPicPr>
            <p:cNvPr id="44" name="object 44"/>
            <p:cNvPicPr/>
            <p:nvPr/>
          </p:nvPicPr>
          <p:blipFill>
            <a:blip r:embed="rId19" cstate="print"/>
            <a:stretch>
              <a:fillRect/>
            </a:stretch>
          </p:blipFill>
          <p:spPr>
            <a:xfrm>
              <a:off x="6622033" y="4229734"/>
              <a:ext cx="68961" cy="78104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22" cstate="print"/>
            <a:stretch>
              <a:fillRect/>
            </a:stretch>
          </p:blipFill>
          <p:spPr>
            <a:xfrm>
              <a:off x="6724522" y="4236338"/>
              <a:ext cx="1123315" cy="89662"/>
            </a:xfrm>
            <a:prstGeom prst="rect">
              <a:avLst/>
            </a:prstGeom>
          </p:spPr>
        </p:pic>
      </p:grpSp>
      <p:sp>
        <p:nvSpPr>
          <p:cNvPr id="46" name="object 46"/>
          <p:cNvSpPr/>
          <p:nvPr/>
        </p:nvSpPr>
        <p:spPr>
          <a:xfrm>
            <a:off x="6394196" y="448627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69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4"/>
                </a:lnTo>
                <a:lnTo>
                  <a:pt x="0" y="16510"/>
                </a:lnTo>
                <a:lnTo>
                  <a:pt x="1269" y="19557"/>
                </a:lnTo>
                <a:lnTo>
                  <a:pt x="6350" y="24637"/>
                </a:lnTo>
                <a:lnTo>
                  <a:pt x="9398" y="25907"/>
                </a:lnTo>
                <a:lnTo>
                  <a:pt x="16637" y="25907"/>
                </a:lnTo>
                <a:lnTo>
                  <a:pt x="19684" y="24637"/>
                </a:lnTo>
                <a:lnTo>
                  <a:pt x="24764" y="19557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69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7" name="object 47"/>
          <p:cNvPicPr/>
          <p:nvPr/>
        </p:nvPicPr>
        <p:blipFill>
          <a:blip r:embed="rId23" cstate="print"/>
          <a:stretch>
            <a:fillRect/>
          </a:stretch>
        </p:blipFill>
        <p:spPr>
          <a:xfrm>
            <a:off x="6618588" y="4464430"/>
            <a:ext cx="984520" cy="89916"/>
          </a:xfrm>
          <a:prstGeom prst="rect">
            <a:avLst/>
          </a:prstGeom>
        </p:spPr>
      </p:pic>
      <p:sp>
        <p:nvSpPr>
          <p:cNvPr id="48" name="object 48"/>
          <p:cNvSpPr/>
          <p:nvPr/>
        </p:nvSpPr>
        <p:spPr>
          <a:xfrm>
            <a:off x="6394196" y="4724400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69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4"/>
                </a:lnTo>
                <a:lnTo>
                  <a:pt x="0" y="16510"/>
                </a:lnTo>
                <a:lnTo>
                  <a:pt x="1269" y="19557"/>
                </a:lnTo>
                <a:lnTo>
                  <a:pt x="6350" y="24637"/>
                </a:lnTo>
                <a:lnTo>
                  <a:pt x="9398" y="25907"/>
                </a:lnTo>
                <a:lnTo>
                  <a:pt x="16637" y="25907"/>
                </a:lnTo>
                <a:lnTo>
                  <a:pt x="19684" y="24637"/>
                </a:lnTo>
                <a:lnTo>
                  <a:pt x="24764" y="19557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69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9" name="object 49"/>
          <p:cNvPicPr/>
          <p:nvPr/>
        </p:nvPicPr>
        <p:blipFill>
          <a:blip r:embed="rId24" cstate="print"/>
          <a:stretch>
            <a:fillRect/>
          </a:stretch>
        </p:blipFill>
        <p:spPr>
          <a:xfrm>
            <a:off x="6629400" y="4696459"/>
            <a:ext cx="692276" cy="89153"/>
          </a:xfrm>
          <a:prstGeom prst="rect">
            <a:avLst/>
          </a:prstGeom>
        </p:spPr>
      </p:pic>
      <p:sp>
        <p:nvSpPr>
          <p:cNvPr id="50" name="object 50"/>
          <p:cNvSpPr/>
          <p:nvPr/>
        </p:nvSpPr>
        <p:spPr>
          <a:xfrm>
            <a:off x="6394196" y="496252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69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4"/>
                </a:lnTo>
                <a:lnTo>
                  <a:pt x="0" y="16510"/>
                </a:lnTo>
                <a:lnTo>
                  <a:pt x="1269" y="19557"/>
                </a:lnTo>
                <a:lnTo>
                  <a:pt x="6350" y="24637"/>
                </a:lnTo>
                <a:lnTo>
                  <a:pt x="9398" y="25907"/>
                </a:lnTo>
                <a:lnTo>
                  <a:pt x="16637" y="25907"/>
                </a:lnTo>
                <a:lnTo>
                  <a:pt x="19684" y="24637"/>
                </a:lnTo>
                <a:lnTo>
                  <a:pt x="24764" y="19557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69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1" name="object 51"/>
          <p:cNvGrpSpPr/>
          <p:nvPr/>
        </p:nvGrpSpPr>
        <p:grpSpPr>
          <a:xfrm>
            <a:off x="6629400" y="4934584"/>
            <a:ext cx="910590" cy="96520"/>
            <a:chOff x="6629400" y="4934584"/>
            <a:chExt cx="910590" cy="96520"/>
          </a:xfrm>
        </p:grpSpPr>
        <p:sp>
          <p:nvSpPr>
            <p:cNvPr id="52" name="object 52"/>
            <p:cNvSpPr/>
            <p:nvPr/>
          </p:nvSpPr>
          <p:spPr>
            <a:xfrm>
              <a:off x="6629400" y="4934584"/>
              <a:ext cx="61594" cy="89535"/>
            </a:xfrm>
            <a:custGeom>
              <a:avLst/>
              <a:gdLst/>
              <a:ahLst/>
              <a:cxnLst/>
              <a:rect l="l" t="t" r="r" b="b"/>
              <a:pathLst>
                <a:path w="61595" h="89535">
                  <a:moveTo>
                    <a:pt x="58293" y="0"/>
                  </a:moveTo>
                  <a:lnTo>
                    <a:pt x="56515" y="1269"/>
                  </a:lnTo>
                  <a:lnTo>
                    <a:pt x="56388" y="0"/>
                  </a:lnTo>
                  <a:lnTo>
                    <a:pt x="54864" y="888"/>
                  </a:lnTo>
                  <a:lnTo>
                    <a:pt x="49656" y="6857"/>
                  </a:lnTo>
                  <a:lnTo>
                    <a:pt x="45466" y="12064"/>
                  </a:lnTo>
                  <a:lnTo>
                    <a:pt x="37465" y="22606"/>
                  </a:lnTo>
                  <a:lnTo>
                    <a:pt x="29718" y="33654"/>
                  </a:lnTo>
                  <a:lnTo>
                    <a:pt x="22859" y="20573"/>
                  </a:lnTo>
                  <a:lnTo>
                    <a:pt x="15494" y="5206"/>
                  </a:lnTo>
                  <a:lnTo>
                    <a:pt x="15494" y="5968"/>
                  </a:lnTo>
                  <a:lnTo>
                    <a:pt x="14097" y="4444"/>
                  </a:lnTo>
                  <a:lnTo>
                    <a:pt x="14224" y="5841"/>
                  </a:lnTo>
                  <a:lnTo>
                    <a:pt x="13080" y="4190"/>
                  </a:lnTo>
                  <a:lnTo>
                    <a:pt x="13080" y="5333"/>
                  </a:lnTo>
                  <a:lnTo>
                    <a:pt x="11683" y="4317"/>
                  </a:lnTo>
                  <a:lnTo>
                    <a:pt x="12446" y="6731"/>
                  </a:lnTo>
                  <a:lnTo>
                    <a:pt x="10414" y="4952"/>
                  </a:lnTo>
                  <a:lnTo>
                    <a:pt x="10668" y="6984"/>
                  </a:lnTo>
                  <a:lnTo>
                    <a:pt x="9398" y="6095"/>
                  </a:lnTo>
                  <a:lnTo>
                    <a:pt x="10032" y="8762"/>
                  </a:lnTo>
                  <a:lnTo>
                    <a:pt x="8508" y="7746"/>
                  </a:lnTo>
                  <a:lnTo>
                    <a:pt x="10541" y="12445"/>
                  </a:lnTo>
                  <a:lnTo>
                    <a:pt x="19684" y="31622"/>
                  </a:lnTo>
                  <a:lnTo>
                    <a:pt x="24765" y="41147"/>
                  </a:lnTo>
                  <a:lnTo>
                    <a:pt x="20066" y="48259"/>
                  </a:lnTo>
                  <a:lnTo>
                    <a:pt x="634" y="83819"/>
                  </a:lnTo>
                  <a:lnTo>
                    <a:pt x="0" y="85725"/>
                  </a:lnTo>
                  <a:lnTo>
                    <a:pt x="889" y="85089"/>
                  </a:lnTo>
                  <a:lnTo>
                    <a:pt x="507" y="86994"/>
                  </a:lnTo>
                  <a:lnTo>
                    <a:pt x="2540" y="85343"/>
                  </a:lnTo>
                  <a:lnTo>
                    <a:pt x="1650" y="88518"/>
                  </a:lnTo>
                  <a:lnTo>
                    <a:pt x="3428" y="87248"/>
                  </a:lnTo>
                  <a:lnTo>
                    <a:pt x="3428" y="89153"/>
                  </a:lnTo>
                  <a:lnTo>
                    <a:pt x="5333" y="86740"/>
                  </a:lnTo>
                  <a:lnTo>
                    <a:pt x="5333" y="89153"/>
                  </a:lnTo>
                  <a:lnTo>
                    <a:pt x="6603" y="87502"/>
                  </a:lnTo>
                  <a:lnTo>
                    <a:pt x="7366" y="88391"/>
                  </a:lnTo>
                  <a:lnTo>
                    <a:pt x="11429" y="80009"/>
                  </a:lnTo>
                  <a:lnTo>
                    <a:pt x="21717" y="60706"/>
                  </a:lnTo>
                  <a:lnTo>
                    <a:pt x="28955" y="48640"/>
                  </a:lnTo>
                  <a:lnTo>
                    <a:pt x="34035" y="57531"/>
                  </a:lnTo>
                  <a:lnTo>
                    <a:pt x="42799" y="71373"/>
                  </a:lnTo>
                  <a:lnTo>
                    <a:pt x="46227" y="76453"/>
                  </a:lnTo>
                  <a:lnTo>
                    <a:pt x="46227" y="75945"/>
                  </a:lnTo>
                  <a:lnTo>
                    <a:pt x="47371" y="77215"/>
                  </a:lnTo>
                  <a:lnTo>
                    <a:pt x="47117" y="75437"/>
                  </a:lnTo>
                  <a:lnTo>
                    <a:pt x="48895" y="77596"/>
                  </a:lnTo>
                  <a:lnTo>
                    <a:pt x="48895" y="76200"/>
                  </a:lnTo>
                  <a:lnTo>
                    <a:pt x="50800" y="77088"/>
                  </a:lnTo>
                  <a:lnTo>
                    <a:pt x="50038" y="74421"/>
                  </a:lnTo>
                  <a:lnTo>
                    <a:pt x="52197" y="75818"/>
                  </a:lnTo>
                  <a:lnTo>
                    <a:pt x="51816" y="74040"/>
                  </a:lnTo>
                  <a:lnTo>
                    <a:pt x="53213" y="74167"/>
                  </a:lnTo>
                  <a:lnTo>
                    <a:pt x="52958" y="73532"/>
                  </a:lnTo>
                  <a:lnTo>
                    <a:pt x="39243" y="50672"/>
                  </a:lnTo>
                  <a:lnTo>
                    <a:pt x="33781" y="41020"/>
                  </a:lnTo>
                  <a:lnTo>
                    <a:pt x="37973" y="34543"/>
                  </a:lnTo>
                  <a:lnTo>
                    <a:pt x="42291" y="28320"/>
                  </a:lnTo>
                  <a:lnTo>
                    <a:pt x="55752" y="10667"/>
                  </a:lnTo>
                  <a:lnTo>
                    <a:pt x="61214" y="4317"/>
                  </a:lnTo>
                  <a:lnTo>
                    <a:pt x="61595" y="3301"/>
                  </a:lnTo>
                  <a:lnTo>
                    <a:pt x="59563" y="4190"/>
                  </a:lnTo>
                  <a:lnTo>
                    <a:pt x="61086" y="2158"/>
                  </a:lnTo>
                  <a:lnTo>
                    <a:pt x="59435" y="2412"/>
                  </a:lnTo>
                  <a:lnTo>
                    <a:pt x="60071" y="762"/>
                  </a:lnTo>
                  <a:lnTo>
                    <a:pt x="57403" y="2031"/>
                  </a:lnTo>
                  <a:lnTo>
                    <a:pt x="58293" y="0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3" name="object 53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6725919" y="4940680"/>
              <a:ext cx="813942" cy="90169"/>
            </a:xfrm>
            <a:prstGeom prst="rect">
              <a:avLst/>
            </a:prstGeom>
          </p:spPr>
        </p:pic>
      </p:grpSp>
      <p:sp>
        <p:nvSpPr>
          <p:cNvPr id="54" name="object 54"/>
          <p:cNvSpPr/>
          <p:nvPr/>
        </p:nvSpPr>
        <p:spPr>
          <a:xfrm>
            <a:off x="6394196" y="5200650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69"/>
                </a:lnTo>
                <a:lnTo>
                  <a:pt x="3809" y="3810"/>
                </a:lnTo>
                <a:lnTo>
                  <a:pt x="1269" y="6223"/>
                </a:lnTo>
                <a:lnTo>
                  <a:pt x="0" y="9398"/>
                </a:lnTo>
                <a:lnTo>
                  <a:pt x="0" y="12954"/>
                </a:lnTo>
                <a:lnTo>
                  <a:pt x="0" y="16510"/>
                </a:lnTo>
                <a:lnTo>
                  <a:pt x="1269" y="19557"/>
                </a:lnTo>
                <a:lnTo>
                  <a:pt x="6350" y="24637"/>
                </a:lnTo>
                <a:lnTo>
                  <a:pt x="9398" y="25907"/>
                </a:lnTo>
                <a:lnTo>
                  <a:pt x="16637" y="25907"/>
                </a:lnTo>
                <a:lnTo>
                  <a:pt x="19684" y="24637"/>
                </a:lnTo>
                <a:lnTo>
                  <a:pt x="24764" y="19557"/>
                </a:lnTo>
                <a:lnTo>
                  <a:pt x="26034" y="16510"/>
                </a:lnTo>
                <a:lnTo>
                  <a:pt x="26034" y="9398"/>
                </a:lnTo>
                <a:lnTo>
                  <a:pt x="24764" y="6223"/>
                </a:lnTo>
                <a:lnTo>
                  <a:pt x="22225" y="3810"/>
                </a:lnTo>
                <a:lnTo>
                  <a:pt x="19684" y="1269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5" name="object 55"/>
          <p:cNvPicPr/>
          <p:nvPr/>
        </p:nvPicPr>
        <p:blipFill>
          <a:blip r:embed="rId26" cstate="print"/>
          <a:stretch>
            <a:fillRect/>
          </a:stretch>
        </p:blipFill>
        <p:spPr>
          <a:xfrm>
            <a:off x="6629400" y="5172709"/>
            <a:ext cx="824738" cy="89153"/>
          </a:xfrm>
          <a:prstGeom prst="rect">
            <a:avLst/>
          </a:prstGeom>
        </p:spPr>
      </p:pic>
      <p:sp>
        <p:nvSpPr>
          <p:cNvPr id="56" name="object 56"/>
          <p:cNvSpPr/>
          <p:nvPr/>
        </p:nvSpPr>
        <p:spPr>
          <a:xfrm>
            <a:off x="6394196" y="5438775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69"/>
                </a:lnTo>
                <a:lnTo>
                  <a:pt x="3809" y="3809"/>
                </a:lnTo>
                <a:lnTo>
                  <a:pt x="1269" y="6222"/>
                </a:lnTo>
                <a:lnTo>
                  <a:pt x="0" y="9397"/>
                </a:lnTo>
                <a:lnTo>
                  <a:pt x="0" y="12953"/>
                </a:lnTo>
                <a:lnTo>
                  <a:pt x="0" y="16509"/>
                </a:lnTo>
                <a:lnTo>
                  <a:pt x="1269" y="19558"/>
                </a:lnTo>
                <a:lnTo>
                  <a:pt x="6350" y="24637"/>
                </a:lnTo>
                <a:lnTo>
                  <a:pt x="9398" y="25908"/>
                </a:lnTo>
                <a:lnTo>
                  <a:pt x="16637" y="25908"/>
                </a:lnTo>
                <a:lnTo>
                  <a:pt x="19684" y="24637"/>
                </a:lnTo>
                <a:lnTo>
                  <a:pt x="24764" y="19558"/>
                </a:lnTo>
                <a:lnTo>
                  <a:pt x="26034" y="16509"/>
                </a:lnTo>
                <a:lnTo>
                  <a:pt x="26034" y="9397"/>
                </a:lnTo>
                <a:lnTo>
                  <a:pt x="24764" y="6222"/>
                </a:lnTo>
                <a:lnTo>
                  <a:pt x="22225" y="3809"/>
                </a:lnTo>
                <a:lnTo>
                  <a:pt x="19684" y="1269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7" name="object 57"/>
          <p:cNvGrpSpPr/>
          <p:nvPr/>
        </p:nvGrpSpPr>
        <p:grpSpPr>
          <a:xfrm>
            <a:off x="6629400" y="5410834"/>
            <a:ext cx="872490" cy="96520"/>
            <a:chOff x="6629400" y="5410834"/>
            <a:chExt cx="872490" cy="96520"/>
          </a:xfrm>
        </p:grpSpPr>
        <p:sp>
          <p:nvSpPr>
            <p:cNvPr id="58" name="object 58"/>
            <p:cNvSpPr/>
            <p:nvPr/>
          </p:nvSpPr>
          <p:spPr>
            <a:xfrm>
              <a:off x="6629400" y="5410834"/>
              <a:ext cx="61594" cy="89535"/>
            </a:xfrm>
            <a:custGeom>
              <a:avLst/>
              <a:gdLst/>
              <a:ahLst/>
              <a:cxnLst/>
              <a:rect l="l" t="t" r="r" b="b"/>
              <a:pathLst>
                <a:path w="61595" h="89535">
                  <a:moveTo>
                    <a:pt x="58293" y="0"/>
                  </a:moveTo>
                  <a:lnTo>
                    <a:pt x="56515" y="1269"/>
                  </a:lnTo>
                  <a:lnTo>
                    <a:pt x="56388" y="0"/>
                  </a:lnTo>
                  <a:lnTo>
                    <a:pt x="54864" y="888"/>
                  </a:lnTo>
                  <a:lnTo>
                    <a:pt x="49656" y="6857"/>
                  </a:lnTo>
                  <a:lnTo>
                    <a:pt x="45466" y="12064"/>
                  </a:lnTo>
                  <a:lnTo>
                    <a:pt x="37465" y="22605"/>
                  </a:lnTo>
                  <a:lnTo>
                    <a:pt x="29718" y="33654"/>
                  </a:lnTo>
                  <a:lnTo>
                    <a:pt x="22859" y="20573"/>
                  </a:lnTo>
                  <a:lnTo>
                    <a:pt x="15494" y="5206"/>
                  </a:lnTo>
                  <a:lnTo>
                    <a:pt x="15494" y="5968"/>
                  </a:lnTo>
                  <a:lnTo>
                    <a:pt x="14097" y="4444"/>
                  </a:lnTo>
                  <a:lnTo>
                    <a:pt x="14224" y="5841"/>
                  </a:lnTo>
                  <a:lnTo>
                    <a:pt x="13080" y="4190"/>
                  </a:lnTo>
                  <a:lnTo>
                    <a:pt x="13080" y="5333"/>
                  </a:lnTo>
                  <a:lnTo>
                    <a:pt x="11683" y="4317"/>
                  </a:lnTo>
                  <a:lnTo>
                    <a:pt x="12446" y="6730"/>
                  </a:lnTo>
                  <a:lnTo>
                    <a:pt x="10414" y="4952"/>
                  </a:lnTo>
                  <a:lnTo>
                    <a:pt x="10668" y="6984"/>
                  </a:lnTo>
                  <a:lnTo>
                    <a:pt x="9398" y="6095"/>
                  </a:lnTo>
                  <a:lnTo>
                    <a:pt x="10032" y="8762"/>
                  </a:lnTo>
                  <a:lnTo>
                    <a:pt x="8508" y="7746"/>
                  </a:lnTo>
                  <a:lnTo>
                    <a:pt x="10541" y="12445"/>
                  </a:lnTo>
                  <a:lnTo>
                    <a:pt x="19684" y="31622"/>
                  </a:lnTo>
                  <a:lnTo>
                    <a:pt x="24765" y="41147"/>
                  </a:lnTo>
                  <a:lnTo>
                    <a:pt x="20066" y="48259"/>
                  </a:lnTo>
                  <a:lnTo>
                    <a:pt x="634" y="83819"/>
                  </a:lnTo>
                  <a:lnTo>
                    <a:pt x="0" y="85724"/>
                  </a:lnTo>
                  <a:lnTo>
                    <a:pt x="889" y="85089"/>
                  </a:lnTo>
                  <a:lnTo>
                    <a:pt x="507" y="86994"/>
                  </a:lnTo>
                  <a:lnTo>
                    <a:pt x="2540" y="85343"/>
                  </a:lnTo>
                  <a:lnTo>
                    <a:pt x="1650" y="88518"/>
                  </a:lnTo>
                  <a:lnTo>
                    <a:pt x="3428" y="87248"/>
                  </a:lnTo>
                  <a:lnTo>
                    <a:pt x="3428" y="89153"/>
                  </a:lnTo>
                  <a:lnTo>
                    <a:pt x="5333" y="86740"/>
                  </a:lnTo>
                  <a:lnTo>
                    <a:pt x="5333" y="89153"/>
                  </a:lnTo>
                  <a:lnTo>
                    <a:pt x="6603" y="87502"/>
                  </a:lnTo>
                  <a:lnTo>
                    <a:pt x="7366" y="88391"/>
                  </a:lnTo>
                  <a:lnTo>
                    <a:pt x="11429" y="80009"/>
                  </a:lnTo>
                  <a:lnTo>
                    <a:pt x="21717" y="60705"/>
                  </a:lnTo>
                  <a:lnTo>
                    <a:pt x="28955" y="48640"/>
                  </a:lnTo>
                  <a:lnTo>
                    <a:pt x="34035" y="57530"/>
                  </a:lnTo>
                  <a:lnTo>
                    <a:pt x="42799" y="71373"/>
                  </a:lnTo>
                  <a:lnTo>
                    <a:pt x="46227" y="76453"/>
                  </a:lnTo>
                  <a:lnTo>
                    <a:pt x="46227" y="75945"/>
                  </a:lnTo>
                  <a:lnTo>
                    <a:pt x="47371" y="77215"/>
                  </a:lnTo>
                  <a:lnTo>
                    <a:pt x="47117" y="75437"/>
                  </a:lnTo>
                  <a:lnTo>
                    <a:pt x="48895" y="77596"/>
                  </a:lnTo>
                  <a:lnTo>
                    <a:pt x="48895" y="76199"/>
                  </a:lnTo>
                  <a:lnTo>
                    <a:pt x="50800" y="77088"/>
                  </a:lnTo>
                  <a:lnTo>
                    <a:pt x="50038" y="74421"/>
                  </a:lnTo>
                  <a:lnTo>
                    <a:pt x="52197" y="75818"/>
                  </a:lnTo>
                  <a:lnTo>
                    <a:pt x="51816" y="74040"/>
                  </a:lnTo>
                  <a:lnTo>
                    <a:pt x="53213" y="74167"/>
                  </a:lnTo>
                  <a:lnTo>
                    <a:pt x="52958" y="73532"/>
                  </a:lnTo>
                  <a:lnTo>
                    <a:pt x="39243" y="50672"/>
                  </a:lnTo>
                  <a:lnTo>
                    <a:pt x="33781" y="41020"/>
                  </a:lnTo>
                  <a:lnTo>
                    <a:pt x="37973" y="34543"/>
                  </a:lnTo>
                  <a:lnTo>
                    <a:pt x="42291" y="28320"/>
                  </a:lnTo>
                  <a:lnTo>
                    <a:pt x="55752" y="10667"/>
                  </a:lnTo>
                  <a:lnTo>
                    <a:pt x="61214" y="4317"/>
                  </a:lnTo>
                  <a:lnTo>
                    <a:pt x="61595" y="3301"/>
                  </a:lnTo>
                  <a:lnTo>
                    <a:pt x="59563" y="4190"/>
                  </a:lnTo>
                  <a:lnTo>
                    <a:pt x="61086" y="2158"/>
                  </a:lnTo>
                  <a:lnTo>
                    <a:pt x="59435" y="2412"/>
                  </a:lnTo>
                  <a:lnTo>
                    <a:pt x="60071" y="761"/>
                  </a:lnTo>
                  <a:lnTo>
                    <a:pt x="57403" y="2031"/>
                  </a:lnTo>
                  <a:lnTo>
                    <a:pt x="58293" y="0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9" name="object 59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6727063" y="5417819"/>
              <a:ext cx="774572" cy="89281"/>
            </a:xfrm>
            <a:prstGeom prst="rect">
              <a:avLst/>
            </a:prstGeom>
          </p:spPr>
        </p:pic>
      </p:grpSp>
      <p:sp>
        <p:nvSpPr>
          <p:cNvPr id="60" name="object 60"/>
          <p:cNvSpPr/>
          <p:nvPr/>
        </p:nvSpPr>
        <p:spPr>
          <a:xfrm>
            <a:off x="6394196" y="5676874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57"/>
                </a:lnTo>
                <a:lnTo>
                  <a:pt x="1269" y="6311"/>
                </a:lnTo>
                <a:lnTo>
                  <a:pt x="0" y="9359"/>
                </a:lnTo>
                <a:lnTo>
                  <a:pt x="0" y="12941"/>
                </a:lnTo>
                <a:lnTo>
                  <a:pt x="0" y="16522"/>
                </a:lnTo>
                <a:lnTo>
                  <a:pt x="1269" y="19583"/>
                </a:lnTo>
                <a:lnTo>
                  <a:pt x="6350" y="24663"/>
                </a:lnTo>
                <a:lnTo>
                  <a:pt x="9398" y="25933"/>
                </a:lnTo>
                <a:lnTo>
                  <a:pt x="16637" y="25933"/>
                </a:lnTo>
                <a:lnTo>
                  <a:pt x="19684" y="24663"/>
                </a:lnTo>
                <a:lnTo>
                  <a:pt x="24764" y="19583"/>
                </a:lnTo>
                <a:lnTo>
                  <a:pt x="26034" y="16522"/>
                </a:lnTo>
                <a:lnTo>
                  <a:pt x="26034" y="9359"/>
                </a:lnTo>
                <a:lnTo>
                  <a:pt x="24764" y="6311"/>
                </a:lnTo>
                <a:lnTo>
                  <a:pt x="19684" y="1257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1" name="object 61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6621271" y="5655589"/>
            <a:ext cx="455549" cy="72135"/>
          </a:xfrm>
          <a:prstGeom prst="rect">
            <a:avLst/>
          </a:prstGeom>
        </p:spPr>
      </p:pic>
      <p:sp>
        <p:nvSpPr>
          <p:cNvPr id="62" name="object 62"/>
          <p:cNvSpPr/>
          <p:nvPr/>
        </p:nvSpPr>
        <p:spPr>
          <a:xfrm>
            <a:off x="6394196" y="5905474"/>
            <a:ext cx="26034" cy="26034"/>
          </a:xfrm>
          <a:custGeom>
            <a:avLst/>
            <a:gdLst/>
            <a:ahLst/>
            <a:cxnLst/>
            <a:rect l="l" t="t" r="r" b="b"/>
            <a:pathLst>
              <a:path w="26035" h="26035">
                <a:moveTo>
                  <a:pt x="16637" y="0"/>
                </a:moveTo>
                <a:lnTo>
                  <a:pt x="9398" y="0"/>
                </a:lnTo>
                <a:lnTo>
                  <a:pt x="6350" y="1257"/>
                </a:lnTo>
                <a:lnTo>
                  <a:pt x="1269" y="6311"/>
                </a:lnTo>
                <a:lnTo>
                  <a:pt x="0" y="9359"/>
                </a:lnTo>
                <a:lnTo>
                  <a:pt x="0" y="12941"/>
                </a:lnTo>
                <a:lnTo>
                  <a:pt x="0" y="16522"/>
                </a:lnTo>
                <a:lnTo>
                  <a:pt x="1269" y="19583"/>
                </a:lnTo>
                <a:lnTo>
                  <a:pt x="6350" y="24663"/>
                </a:lnTo>
                <a:lnTo>
                  <a:pt x="9398" y="25933"/>
                </a:lnTo>
                <a:lnTo>
                  <a:pt x="16637" y="25933"/>
                </a:lnTo>
                <a:lnTo>
                  <a:pt x="19684" y="24663"/>
                </a:lnTo>
                <a:lnTo>
                  <a:pt x="24764" y="19583"/>
                </a:lnTo>
                <a:lnTo>
                  <a:pt x="26034" y="16522"/>
                </a:lnTo>
                <a:lnTo>
                  <a:pt x="26034" y="9359"/>
                </a:lnTo>
                <a:lnTo>
                  <a:pt x="24764" y="6311"/>
                </a:lnTo>
                <a:lnTo>
                  <a:pt x="19684" y="1257"/>
                </a:lnTo>
                <a:lnTo>
                  <a:pt x="16637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63" name="object 63"/>
          <p:cNvPicPr/>
          <p:nvPr/>
        </p:nvPicPr>
        <p:blipFill>
          <a:blip r:embed="rId29" cstate="print"/>
          <a:stretch>
            <a:fillRect/>
          </a:stretch>
        </p:blipFill>
        <p:spPr>
          <a:xfrm>
            <a:off x="6619240" y="5883630"/>
            <a:ext cx="4180585" cy="301091"/>
          </a:xfrm>
          <a:prstGeom prst="rect">
            <a:avLst/>
          </a:prstGeom>
        </p:spPr>
      </p:pic>
      <p:pic>
        <p:nvPicPr>
          <p:cNvPr id="64" name="object 64"/>
          <p:cNvPicPr/>
          <p:nvPr/>
        </p:nvPicPr>
        <p:blipFill>
          <a:blip r:embed="rId30" cstate="print"/>
          <a:stretch>
            <a:fillRect/>
          </a:stretch>
        </p:blipFill>
        <p:spPr>
          <a:xfrm>
            <a:off x="11574526" y="3602101"/>
            <a:ext cx="25400" cy="325589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2262124" y="0"/>
                </a:moveTo>
                <a:lnTo>
                  <a:pt x="0" y="0"/>
                </a:lnTo>
                <a:lnTo>
                  <a:pt x="0" y="6857999"/>
                </a:lnTo>
                <a:lnTo>
                  <a:pt x="2262124" y="6857999"/>
                </a:lnTo>
                <a:lnTo>
                  <a:pt x="2390521" y="6775778"/>
                </a:lnTo>
                <a:lnTo>
                  <a:pt x="2430159" y="6748686"/>
                </a:lnTo>
                <a:lnTo>
                  <a:pt x="2469457" y="6721137"/>
                </a:lnTo>
                <a:lnTo>
                  <a:pt x="2508411" y="6693136"/>
                </a:lnTo>
                <a:lnTo>
                  <a:pt x="2547016" y="6664686"/>
                </a:lnTo>
                <a:lnTo>
                  <a:pt x="2585269" y="6635792"/>
                </a:lnTo>
                <a:lnTo>
                  <a:pt x="2623167" y="6606457"/>
                </a:lnTo>
                <a:lnTo>
                  <a:pt x="2660705" y="6576685"/>
                </a:lnTo>
                <a:lnTo>
                  <a:pt x="2697880" y="6546479"/>
                </a:lnTo>
                <a:lnTo>
                  <a:pt x="2734687" y="6515844"/>
                </a:lnTo>
                <a:lnTo>
                  <a:pt x="2771123" y="6484784"/>
                </a:lnTo>
                <a:lnTo>
                  <a:pt x="2807185" y="6453301"/>
                </a:lnTo>
                <a:lnTo>
                  <a:pt x="2842867" y="6421401"/>
                </a:lnTo>
                <a:lnTo>
                  <a:pt x="2878168" y="6389086"/>
                </a:lnTo>
                <a:lnTo>
                  <a:pt x="2913081" y="6356362"/>
                </a:lnTo>
                <a:lnTo>
                  <a:pt x="2947605" y="6323230"/>
                </a:lnTo>
                <a:lnTo>
                  <a:pt x="2981734" y="6289696"/>
                </a:lnTo>
                <a:lnTo>
                  <a:pt x="3015466" y="6255763"/>
                </a:lnTo>
                <a:lnTo>
                  <a:pt x="3048796" y="6221435"/>
                </a:lnTo>
                <a:lnTo>
                  <a:pt x="3081721" y="6186716"/>
                </a:lnTo>
                <a:lnTo>
                  <a:pt x="3114236" y="6151609"/>
                </a:lnTo>
                <a:lnTo>
                  <a:pt x="3146338" y="6116118"/>
                </a:lnTo>
                <a:lnTo>
                  <a:pt x="3178023" y="6080248"/>
                </a:lnTo>
                <a:lnTo>
                  <a:pt x="3209288" y="6044002"/>
                </a:lnTo>
                <a:lnTo>
                  <a:pt x="3240128" y="6007384"/>
                </a:lnTo>
                <a:lnTo>
                  <a:pt x="3270539" y="5970397"/>
                </a:lnTo>
                <a:lnTo>
                  <a:pt x="3300519" y="5933046"/>
                </a:lnTo>
                <a:lnTo>
                  <a:pt x="3330062" y="5895333"/>
                </a:lnTo>
                <a:lnTo>
                  <a:pt x="3359165" y="5857265"/>
                </a:lnTo>
                <a:lnTo>
                  <a:pt x="3387825" y="5818842"/>
                </a:lnTo>
                <a:lnTo>
                  <a:pt x="3416037" y="5780071"/>
                </a:lnTo>
                <a:lnTo>
                  <a:pt x="3443798" y="5740954"/>
                </a:lnTo>
                <a:lnTo>
                  <a:pt x="3471104" y="5701496"/>
                </a:lnTo>
                <a:lnTo>
                  <a:pt x="3497950" y="5661700"/>
                </a:lnTo>
                <a:lnTo>
                  <a:pt x="3524334" y="5621569"/>
                </a:lnTo>
                <a:lnTo>
                  <a:pt x="3550252" y="5581109"/>
                </a:lnTo>
                <a:lnTo>
                  <a:pt x="3575698" y="5540322"/>
                </a:lnTo>
                <a:lnTo>
                  <a:pt x="3600671" y="5499213"/>
                </a:lnTo>
                <a:lnTo>
                  <a:pt x="3625166" y="5457784"/>
                </a:lnTo>
                <a:lnTo>
                  <a:pt x="3649178" y="5416041"/>
                </a:lnTo>
                <a:lnTo>
                  <a:pt x="3672705" y="5373987"/>
                </a:lnTo>
                <a:lnTo>
                  <a:pt x="3695743" y="5331626"/>
                </a:lnTo>
                <a:lnTo>
                  <a:pt x="3718287" y="5288961"/>
                </a:lnTo>
                <a:lnTo>
                  <a:pt x="3740334" y="5245996"/>
                </a:lnTo>
                <a:lnTo>
                  <a:pt x="3761879" y="5202736"/>
                </a:lnTo>
                <a:lnTo>
                  <a:pt x="3782920" y="5159183"/>
                </a:lnTo>
                <a:lnTo>
                  <a:pt x="3803453" y="5115342"/>
                </a:lnTo>
                <a:lnTo>
                  <a:pt x="3823473" y="5071217"/>
                </a:lnTo>
                <a:lnTo>
                  <a:pt x="3842976" y="5026811"/>
                </a:lnTo>
                <a:lnTo>
                  <a:pt x="3861960" y="4982129"/>
                </a:lnTo>
                <a:lnTo>
                  <a:pt x="3880420" y="4937174"/>
                </a:lnTo>
                <a:lnTo>
                  <a:pt x="3898351" y="4891949"/>
                </a:lnTo>
                <a:lnTo>
                  <a:pt x="3915752" y="4846459"/>
                </a:lnTo>
                <a:lnTo>
                  <a:pt x="3932617" y="4800708"/>
                </a:lnTo>
                <a:lnTo>
                  <a:pt x="3948942" y="4754699"/>
                </a:lnTo>
                <a:lnTo>
                  <a:pt x="3964725" y="4708436"/>
                </a:lnTo>
                <a:lnTo>
                  <a:pt x="3979961" y="4661923"/>
                </a:lnTo>
                <a:lnTo>
                  <a:pt x="3994646" y="4615164"/>
                </a:lnTo>
                <a:lnTo>
                  <a:pt x="4008776" y="4568162"/>
                </a:lnTo>
                <a:lnTo>
                  <a:pt x="4022349" y="4520922"/>
                </a:lnTo>
                <a:lnTo>
                  <a:pt x="4035359" y="4473447"/>
                </a:lnTo>
                <a:lnTo>
                  <a:pt x="4047803" y="4425741"/>
                </a:lnTo>
                <a:lnTo>
                  <a:pt x="4059677" y="4377808"/>
                </a:lnTo>
                <a:lnTo>
                  <a:pt x="4070978" y="4329652"/>
                </a:lnTo>
                <a:lnTo>
                  <a:pt x="4081701" y="4281276"/>
                </a:lnTo>
                <a:lnTo>
                  <a:pt x="4091844" y="4232684"/>
                </a:lnTo>
                <a:lnTo>
                  <a:pt x="4101401" y="4183881"/>
                </a:lnTo>
                <a:lnTo>
                  <a:pt x="4110369" y="4134870"/>
                </a:lnTo>
                <a:lnTo>
                  <a:pt x="4118744" y="4085654"/>
                </a:lnTo>
                <a:lnTo>
                  <a:pt x="4126523" y="4036238"/>
                </a:lnTo>
                <a:lnTo>
                  <a:pt x="4133702" y="3986625"/>
                </a:lnTo>
                <a:lnTo>
                  <a:pt x="4140276" y="3936819"/>
                </a:lnTo>
                <a:lnTo>
                  <a:pt x="4146242" y="3886825"/>
                </a:lnTo>
                <a:lnTo>
                  <a:pt x="4151597" y="3836645"/>
                </a:lnTo>
                <a:lnTo>
                  <a:pt x="4156336" y="3786284"/>
                </a:lnTo>
                <a:lnTo>
                  <a:pt x="4160455" y="3735745"/>
                </a:lnTo>
                <a:lnTo>
                  <a:pt x="4163952" y="3685033"/>
                </a:lnTo>
                <a:lnTo>
                  <a:pt x="4166821" y="3634151"/>
                </a:lnTo>
                <a:lnTo>
                  <a:pt x="4169059" y="3583103"/>
                </a:lnTo>
                <a:lnTo>
                  <a:pt x="4170662" y="3531892"/>
                </a:lnTo>
                <a:lnTo>
                  <a:pt x="4171627" y="3480523"/>
                </a:lnTo>
                <a:lnTo>
                  <a:pt x="4171950" y="3429000"/>
                </a:lnTo>
                <a:lnTo>
                  <a:pt x="4171627" y="3377476"/>
                </a:lnTo>
                <a:lnTo>
                  <a:pt x="4170662" y="3326107"/>
                </a:lnTo>
                <a:lnTo>
                  <a:pt x="4169059" y="3274897"/>
                </a:lnTo>
                <a:lnTo>
                  <a:pt x="4166821" y="3223849"/>
                </a:lnTo>
                <a:lnTo>
                  <a:pt x="4163952" y="3172967"/>
                </a:lnTo>
                <a:lnTo>
                  <a:pt x="4160455" y="3122255"/>
                </a:lnTo>
                <a:lnTo>
                  <a:pt x="4156336" y="3071716"/>
                </a:lnTo>
                <a:lnTo>
                  <a:pt x="4151597" y="3021356"/>
                </a:lnTo>
                <a:lnTo>
                  <a:pt x="4146242" y="2971176"/>
                </a:lnTo>
                <a:lnTo>
                  <a:pt x="4140276" y="2921182"/>
                </a:lnTo>
                <a:lnTo>
                  <a:pt x="4133702" y="2871377"/>
                </a:lnTo>
                <a:lnTo>
                  <a:pt x="4126523" y="2821765"/>
                </a:lnTo>
                <a:lnTo>
                  <a:pt x="4118744" y="2772349"/>
                </a:lnTo>
                <a:lnTo>
                  <a:pt x="4110369" y="2723134"/>
                </a:lnTo>
                <a:lnTo>
                  <a:pt x="4101401" y="2674123"/>
                </a:lnTo>
                <a:lnTo>
                  <a:pt x="4091844" y="2625320"/>
                </a:lnTo>
                <a:lnTo>
                  <a:pt x="4081701" y="2576729"/>
                </a:lnTo>
                <a:lnTo>
                  <a:pt x="4070978" y="2528354"/>
                </a:lnTo>
                <a:lnTo>
                  <a:pt x="4059677" y="2480198"/>
                </a:lnTo>
                <a:lnTo>
                  <a:pt x="4047803" y="2432266"/>
                </a:lnTo>
                <a:lnTo>
                  <a:pt x="4035359" y="2384560"/>
                </a:lnTo>
                <a:lnTo>
                  <a:pt x="4022349" y="2337086"/>
                </a:lnTo>
                <a:lnTo>
                  <a:pt x="4008776" y="2289846"/>
                </a:lnTo>
                <a:lnTo>
                  <a:pt x="3994646" y="2242846"/>
                </a:lnTo>
                <a:lnTo>
                  <a:pt x="3979961" y="2196087"/>
                </a:lnTo>
                <a:lnTo>
                  <a:pt x="3964725" y="2149575"/>
                </a:lnTo>
                <a:lnTo>
                  <a:pt x="3948942" y="2103312"/>
                </a:lnTo>
                <a:lnTo>
                  <a:pt x="3932617" y="2057304"/>
                </a:lnTo>
                <a:lnTo>
                  <a:pt x="3915752" y="2011553"/>
                </a:lnTo>
                <a:lnTo>
                  <a:pt x="3898351" y="1966064"/>
                </a:lnTo>
                <a:lnTo>
                  <a:pt x="3880420" y="1920840"/>
                </a:lnTo>
                <a:lnTo>
                  <a:pt x="3861960" y="1875885"/>
                </a:lnTo>
                <a:lnTo>
                  <a:pt x="3842976" y="1831203"/>
                </a:lnTo>
                <a:lnTo>
                  <a:pt x="3823473" y="1786797"/>
                </a:lnTo>
                <a:lnTo>
                  <a:pt x="3803453" y="1742673"/>
                </a:lnTo>
                <a:lnTo>
                  <a:pt x="3782920" y="1698832"/>
                </a:lnTo>
                <a:lnTo>
                  <a:pt x="3761879" y="1655280"/>
                </a:lnTo>
                <a:lnTo>
                  <a:pt x="3740334" y="1612020"/>
                </a:lnTo>
                <a:lnTo>
                  <a:pt x="3718287" y="1569055"/>
                </a:lnTo>
                <a:lnTo>
                  <a:pt x="3695743" y="1526391"/>
                </a:lnTo>
                <a:lnTo>
                  <a:pt x="3672705" y="1484029"/>
                </a:lnTo>
                <a:lnTo>
                  <a:pt x="3649178" y="1441975"/>
                </a:lnTo>
                <a:lnTo>
                  <a:pt x="3625166" y="1400232"/>
                </a:lnTo>
                <a:lnTo>
                  <a:pt x="3600671" y="1358804"/>
                </a:lnTo>
                <a:lnTo>
                  <a:pt x="3575698" y="1317694"/>
                </a:lnTo>
                <a:lnTo>
                  <a:pt x="3550252" y="1276907"/>
                </a:lnTo>
                <a:lnTo>
                  <a:pt x="3524334" y="1236446"/>
                </a:lnTo>
                <a:lnTo>
                  <a:pt x="3497950" y="1196316"/>
                </a:lnTo>
                <a:lnTo>
                  <a:pt x="3471104" y="1156519"/>
                </a:lnTo>
                <a:lnTo>
                  <a:pt x="3443798" y="1117060"/>
                </a:lnTo>
                <a:lnTo>
                  <a:pt x="3416037" y="1077943"/>
                </a:lnTo>
                <a:lnTo>
                  <a:pt x="3387825" y="1039171"/>
                </a:lnTo>
                <a:lnTo>
                  <a:pt x="3359165" y="1000748"/>
                </a:lnTo>
                <a:lnTo>
                  <a:pt x="3330062" y="962678"/>
                </a:lnTo>
                <a:lnTo>
                  <a:pt x="3300519" y="924965"/>
                </a:lnTo>
                <a:lnTo>
                  <a:pt x="3270539" y="887613"/>
                </a:lnTo>
                <a:lnTo>
                  <a:pt x="3240128" y="850625"/>
                </a:lnTo>
                <a:lnTo>
                  <a:pt x="3209288" y="814006"/>
                </a:lnTo>
                <a:lnTo>
                  <a:pt x="3178023" y="777758"/>
                </a:lnTo>
                <a:lnTo>
                  <a:pt x="3146338" y="741886"/>
                </a:lnTo>
                <a:lnTo>
                  <a:pt x="3114236" y="706395"/>
                </a:lnTo>
                <a:lnTo>
                  <a:pt x="3081721" y="671286"/>
                </a:lnTo>
                <a:lnTo>
                  <a:pt x="3048796" y="636565"/>
                </a:lnTo>
                <a:lnTo>
                  <a:pt x="3015466" y="602235"/>
                </a:lnTo>
                <a:lnTo>
                  <a:pt x="2981734" y="568300"/>
                </a:lnTo>
                <a:lnTo>
                  <a:pt x="2947605" y="534764"/>
                </a:lnTo>
                <a:lnTo>
                  <a:pt x="2913081" y="501631"/>
                </a:lnTo>
                <a:lnTo>
                  <a:pt x="2878168" y="468903"/>
                </a:lnTo>
                <a:lnTo>
                  <a:pt x="2842867" y="436586"/>
                </a:lnTo>
                <a:lnTo>
                  <a:pt x="2807185" y="404684"/>
                </a:lnTo>
                <a:lnTo>
                  <a:pt x="2771123" y="373198"/>
                </a:lnTo>
                <a:lnTo>
                  <a:pt x="2734687" y="342135"/>
                </a:lnTo>
                <a:lnTo>
                  <a:pt x="2697880" y="311497"/>
                </a:lnTo>
                <a:lnTo>
                  <a:pt x="2660705" y="281288"/>
                </a:lnTo>
                <a:lnTo>
                  <a:pt x="2623167" y="251513"/>
                </a:lnTo>
                <a:lnTo>
                  <a:pt x="2585269" y="222174"/>
                </a:lnTo>
                <a:lnTo>
                  <a:pt x="2547016" y="193276"/>
                </a:lnTo>
                <a:lnTo>
                  <a:pt x="2508411" y="164823"/>
                </a:lnTo>
                <a:lnTo>
                  <a:pt x="2469457" y="136818"/>
                </a:lnTo>
                <a:lnTo>
                  <a:pt x="2430159" y="109265"/>
                </a:lnTo>
                <a:lnTo>
                  <a:pt x="2390521" y="82169"/>
                </a:lnTo>
                <a:lnTo>
                  <a:pt x="2262124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2272283"/>
            <a:ext cx="2799080" cy="2112645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12700" marR="5080">
              <a:lnSpc>
                <a:spcPct val="91400"/>
              </a:lnSpc>
              <a:spcBef>
                <a:spcPts val="505"/>
              </a:spcBef>
            </a:pPr>
            <a:r>
              <a:rPr sz="3650" b="1" spc="50" dirty="0">
                <a:solidFill>
                  <a:srgbClr val="FFFFFF"/>
                </a:solidFill>
                <a:latin typeface="Calibri"/>
                <a:cs typeface="Calibri"/>
              </a:rPr>
              <a:t>Technological </a:t>
            </a:r>
            <a:r>
              <a:rPr sz="3650" b="1" dirty="0">
                <a:solidFill>
                  <a:srgbClr val="FFFFFF"/>
                </a:solidFill>
                <a:latin typeface="Calibri"/>
                <a:cs typeface="Calibri"/>
              </a:rPr>
              <a:t>Innovations</a:t>
            </a:r>
            <a:r>
              <a:rPr sz="3650" b="1" spc="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50" b="1" spc="-25" dirty="0">
                <a:solidFill>
                  <a:srgbClr val="FFFFFF"/>
                </a:solidFill>
                <a:latin typeface="Calibri"/>
                <a:cs typeface="Calibri"/>
              </a:rPr>
              <a:t>in </a:t>
            </a:r>
            <a:r>
              <a:rPr sz="3650" b="1" spc="80" dirty="0">
                <a:solidFill>
                  <a:srgbClr val="FFFFFF"/>
                </a:solidFill>
                <a:latin typeface="Calibri"/>
                <a:cs typeface="Calibri"/>
              </a:rPr>
              <a:t>Elderly</a:t>
            </a:r>
            <a:r>
              <a:rPr sz="3650" b="1" spc="-9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3650" b="1" spc="114" dirty="0">
                <a:solidFill>
                  <a:srgbClr val="FFFFFF"/>
                </a:solidFill>
                <a:latin typeface="Calibri"/>
                <a:cs typeface="Calibri"/>
              </a:rPr>
              <a:t>Care </a:t>
            </a:r>
            <a:r>
              <a:rPr sz="3650" b="1" spc="35" dirty="0">
                <a:solidFill>
                  <a:srgbClr val="FFFFFF"/>
                </a:solidFill>
                <a:latin typeface="Calibri"/>
                <a:cs typeface="Calibri"/>
              </a:rPr>
              <a:t>(Overview)</a:t>
            </a:r>
            <a:endParaRPr sz="365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1083246"/>
            <a:ext cx="3373120" cy="636270"/>
          </a:xfrm>
          <a:prstGeom prst="rect">
            <a:avLst/>
          </a:prstGeom>
        </p:spPr>
        <p:txBody>
          <a:bodyPr vert="horz" wrap="square" lIns="0" tIns="126364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94"/>
              </a:spcBef>
              <a:buFont typeface="Arial"/>
              <a:buChar char="•"/>
              <a:tabLst>
                <a:tab pos="241300" algn="l"/>
              </a:tabLst>
            </a:pPr>
            <a:r>
              <a:rPr sz="1250" b="1" dirty="0">
                <a:latin typeface="Calibri"/>
                <a:cs typeface="Calibri"/>
              </a:rPr>
              <a:t>Key</a:t>
            </a:r>
            <a:r>
              <a:rPr sz="1250" b="1" spc="105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innovations</a:t>
            </a:r>
            <a:r>
              <a:rPr sz="1250" b="1" spc="14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shaping</a:t>
            </a:r>
            <a:r>
              <a:rPr sz="1250" b="1" spc="105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modern</a:t>
            </a:r>
            <a:r>
              <a:rPr sz="1250" b="1" spc="10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elderly</a:t>
            </a:r>
            <a:r>
              <a:rPr sz="1250" b="1" spc="105" dirty="0">
                <a:latin typeface="Calibri"/>
                <a:cs typeface="Calibri"/>
              </a:rPr>
              <a:t> </a:t>
            </a:r>
            <a:r>
              <a:rPr sz="1250" b="1" spc="-20" dirty="0">
                <a:latin typeface="Calibri"/>
                <a:cs typeface="Calibri"/>
              </a:rPr>
              <a:t>care: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b="1" dirty="0">
                <a:latin typeface="Calibri"/>
                <a:cs typeface="Calibri"/>
              </a:rPr>
              <a:t>Telehealth</a:t>
            </a:r>
            <a:r>
              <a:rPr sz="1250" b="1" spc="7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&amp;</a:t>
            </a:r>
            <a:r>
              <a:rPr sz="1250" b="1" spc="8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Remote</a:t>
            </a:r>
            <a:r>
              <a:rPr sz="1250" b="1" spc="30" dirty="0">
                <a:latin typeface="Calibri"/>
                <a:cs typeface="Calibri"/>
              </a:rPr>
              <a:t> </a:t>
            </a:r>
            <a:r>
              <a:rPr sz="1250" b="1" spc="-10" dirty="0">
                <a:latin typeface="Calibri"/>
                <a:cs typeface="Calibri"/>
              </a:rPr>
              <a:t>Monitoring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986909" y="1703451"/>
            <a:ext cx="4662805" cy="741045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7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Video</a:t>
            </a:r>
            <a:r>
              <a:rPr sz="1250" spc="8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GP</a:t>
            </a:r>
            <a:r>
              <a:rPr sz="1250" spc="10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consultations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and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virtual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clinics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via</a:t>
            </a:r>
            <a:r>
              <a:rPr sz="1250" spc="15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the</a:t>
            </a:r>
            <a:r>
              <a:rPr sz="1250" spc="40" dirty="0">
                <a:latin typeface="Calibri"/>
                <a:cs typeface="Calibri"/>
              </a:rPr>
              <a:t> </a:t>
            </a:r>
            <a:r>
              <a:rPr sz="1250" spc="-25" dirty="0">
                <a:latin typeface="Calibri"/>
                <a:cs typeface="Calibri"/>
              </a:rPr>
              <a:t>NHS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7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Wearable</a:t>
            </a:r>
            <a:r>
              <a:rPr sz="1250" spc="1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devices</a:t>
            </a:r>
            <a:r>
              <a:rPr sz="1250" spc="12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tracking</a:t>
            </a:r>
            <a:r>
              <a:rPr sz="1250" spc="9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heart</a:t>
            </a:r>
            <a:r>
              <a:rPr sz="1250" spc="3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rate,</a:t>
            </a:r>
            <a:r>
              <a:rPr sz="1250" spc="7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falls,</a:t>
            </a:r>
            <a:r>
              <a:rPr sz="1250" spc="7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and</a:t>
            </a:r>
            <a:r>
              <a:rPr sz="1250" spc="9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chronic</a:t>
            </a:r>
            <a:r>
              <a:rPr sz="1250" spc="7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conditions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“Virtual</a:t>
            </a:r>
            <a:r>
              <a:rPr sz="1250" spc="8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wards”</a:t>
            </a:r>
            <a:r>
              <a:rPr sz="1250" spc="16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allowing</a:t>
            </a:r>
            <a:r>
              <a:rPr sz="1250" spc="16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hospital-level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care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at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spc="-20" dirty="0">
                <a:latin typeface="Calibri"/>
                <a:cs typeface="Calibri"/>
              </a:rPr>
              <a:t>home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29454" y="2529141"/>
            <a:ext cx="1920875" cy="2203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25"/>
              </a:spcBef>
              <a:buFont typeface="Arial"/>
              <a:buChar char="•"/>
              <a:tabLst>
                <a:tab pos="241300" algn="l"/>
              </a:tabLst>
            </a:pPr>
            <a:r>
              <a:rPr sz="1250" b="1" dirty="0">
                <a:latin typeface="Calibri"/>
                <a:cs typeface="Calibri"/>
              </a:rPr>
              <a:t>Smart</a:t>
            </a:r>
            <a:r>
              <a:rPr sz="1250" b="1" spc="14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Home</a:t>
            </a:r>
            <a:r>
              <a:rPr sz="1250" b="1" spc="75" dirty="0">
                <a:latin typeface="Calibri"/>
                <a:cs typeface="Calibri"/>
              </a:rPr>
              <a:t> </a:t>
            </a:r>
            <a:r>
              <a:rPr sz="1250" b="1" spc="-10" dirty="0">
                <a:latin typeface="Calibri"/>
                <a:cs typeface="Calibri"/>
              </a:rPr>
              <a:t>Technology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986909" y="2733357"/>
            <a:ext cx="4742180" cy="75057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7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Motion</a:t>
            </a:r>
            <a:r>
              <a:rPr sz="1250" spc="10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sensors,</a:t>
            </a:r>
            <a:r>
              <a:rPr sz="1250" spc="17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fall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detectors,</a:t>
            </a:r>
            <a:r>
              <a:rPr sz="1250" spc="7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smart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medication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dispensers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Voice</a:t>
            </a:r>
            <a:r>
              <a:rPr sz="1250" spc="5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assistants</a:t>
            </a:r>
            <a:r>
              <a:rPr sz="1250" spc="13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(e.g.,</a:t>
            </a:r>
            <a:r>
              <a:rPr sz="1250" spc="7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reminders</a:t>
            </a:r>
            <a:r>
              <a:rPr sz="1250" spc="13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for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medication,</a:t>
            </a:r>
            <a:r>
              <a:rPr sz="1250" spc="7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appointments)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45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Automated</a:t>
            </a:r>
            <a:r>
              <a:rPr sz="1250" spc="18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lighting/heating</a:t>
            </a:r>
            <a:r>
              <a:rPr sz="1250" spc="18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systems</a:t>
            </a:r>
            <a:r>
              <a:rPr sz="1250" spc="21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supporting</a:t>
            </a:r>
            <a:r>
              <a:rPr sz="1250" spc="1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independent</a:t>
            </a:r>
            <a:r>
              <a:rPr sz="1250" spc="9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living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529454" y="3568636"/>
            <a:ext cx="2310765" cy="2203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25"/>
              </a:spcBef>
              <a:buFont typeface="Arial"/>
              <a:buChar char="•"/>
              <a:tabLst>
                <a:tab pos="241300" algn="l"/>
              </a:tabLst>
            </a:pPr>
            <a:r>
              <a:rPr sz="1250" b="1" dirty="0">
                <a:latin typeface="Calibri"/>
                <a:cs typeface="Calibri"/>
              </a:rPr>
              <a:t>Dementia-Specific</a:t>
            </a:r>
            <a:r>
              <a:rPr sz="1250" b="1" spc="290" dirty="0">
                <a:latin typeface="Calibri"/>
                <a:cs typeface="Calibri"/>
              </a:rPr>
              <a:t> </a:t>
            </a:r>
            <a:r>
              <a:rPr sz="1250" b="1" spc="-10" dirty="0">
                <a:latin typeface="Calibri"/>
                <a:cs typeface="Calibri"/>
              </a:rPr>
              <a:t>Technology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86909" y="3762668"/>
            <a:ext cx="3237230" cy="751205"/>
          </a:xfrm>
          <a:prstGeom prst="rect">
            <a:avLst/>
          </a:prstGeom>
        </p:spPr>
        <p:txBody>
          <a:bodyPr vert="horz" wrap="square" lIns="0" tIns="6032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7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GPS</a:t>
            </a:r>
            <a:r>
              <a:rPr sz="1250" spc="6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trackers</a:t>
            </a:r>
            <a:r>
              <a:rPr sz="1250" spc="8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for</a:t>
            </a:r>
            <a:r>
              <a:rPr sz="1250" spc="6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wandering</a:t>
            </a:r>
            <a:r>
              <a:rPr sz="1250" spc="130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prevention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Cognitive</a:t>
            </a:r>
            <a:r>
              <a:rPr sz="1250" spc="12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stimulation</a:t>
            </a:r>
            <a:r>
              <a:rPr sz="1250" spc="18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apps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and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memory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spc="-20" dirty="0">
                <a:latin typeface="Calibri"/>
                <a:cs typeface="Calibri"/>
              </a:rPr>
              <a:t>aids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45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Digital</a:t>
            </a:r>
            <a:r>
              <a:rPr sz="1250" spc="114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life-story</a:t>
            </a:r>
            <a:r>
              <a:rPr sz="1250" spc="3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tools</a:t>
            </a:r>
            <a:r>
              <a:rPr sz="1250" spc="1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for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personalised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spc="-20" dirty="0">
                <a:latin typeface="Calibri"/>
                <a:cs typeface="Calibri"/>
              </a:rPr>
              <a:t>care</a:t>
            </a:r>
            <a:endParaRPr sz="125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29454" y="4555172"/>
            <a:ext cx="4354830" cy="989330"/>
          </a:xfrm>
          <a:prstGeom prst="rect">
            <a:avLst/>
          </a:prstGeom>
        </p:spPr>
        <p:txBody>
          <a:bodyPr vert="horz" wrap="square" lIns="0" tIns="5969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70"/>
              </a:spcBef>
              <a:buFont typeface="Arial"/>
              <a:buChar char="•"/>
              <a:tabLst>
                <a:tab pos="241300" algn="l"/>
              </a:tabLst>
            </a:pPr>
            <a:r>
              <a:rPr sz="1250" b="1" dirty="0">
                <a:latin typeface="Calibri"/>
                <a:cs typeface="Calibri"/>
              </a:rPr>
              <a:t>Care</a:t>
            </a:r>
            <a:r>
              <a:rPr sz="1250" b="1" spc="75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Management</a:t>
            </a:r>
            <a:r>
              <a:rPr sz="1250" b="1" spc="155" dirty="0">
                <a:latin typeface="Calibri"/>
                <a:cs typeface="Calibri"/>
              </a:rPr>
              <a:t> </a:t>
            </a:r>
            <a:r>
              <a:rPr sz="1250" b="1" spc="-20" dirty="0">
                <a:latin typeface="Calibri"/>
                <a:cs typeface="Calibri"/>
              </a:rPr>
              <a:t>Apps</a:t>
            </a:r>
            <a:endParaRPr sz="125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698500" algn="l"/>
              </a:tabLst>
            </a:pPr>
            <a:r>
              <a:rPr sz="1250" dirty="0">
                <a:latin typeface="Calibri"/>
                <a:cs typeface="Calibri"/>
              </a:rPr>
              <a:t>Digital</a:t>
            </a:r>
            <a:r>
              <a:rPr sz="1250" spc="7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care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records</a:t>
            </a:r>
            <a:r>
              <a:rPr sz="1250" spc="9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shared</a:t>
            </a:r>
            <a:r>
              <a:rPr sz="1250" spc="6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between</a:t>
            </a:r>
            <a:r>
              <a:rPr sz="1250" spc="6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professionals</a:t>
            </a:r>
            <a:endParaRPr sz="125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450"/>
              </a:spcBef>
              <a:buFont typeface="Arial"/>
              <a:buChar char="•"/>
              <a:tabLst>
                <a:tab pos="698500" algn="l"/>
              </a:tabLst>
            </a:pPr>
            <a:r>
              <a:rPr sz="1250" dirty="0">
                <a:latin typeface="Calibri"/>
                <a:cs typeface="Calibri"/>
              </a:rPr>
              <a:t>Family</a:t>
            </a:r>
            <a:r>
              <a:rPr sz="1250" spc="13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communication</a:t>
            </a:r>
            <a:r>
              <a:rPr sz="1250" spc="114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platforms</a:t>
            </a:r>
            <a:r>
              <a:rPr sz="1250" spc="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for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care</a:t>
            </a:r>
            <a:r>
              <a:rPr sz="1250" spc="60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coordination</a:t>
            </a:r>
            <a:endParaRPr sz="125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698500" algn="l"/>
              </a:tabLst>
            </a:pPr>
            <a:r>
              <a:rPr sz="1250" dirty="0">
                <a:latin typeface="Calibri"/>
                <a:cs typeface="Calibri"/>
              </a:rPr>
              <a:t>Appointment</a:t>
            </a:r>
            <a:r>
              <a:rPr sz="1250" spc="1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and</a:t>
            </a:r>
            <a:r>
              <a:rPr sz="1250" spc="114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medication</a:t>
            </a:r>
            <a:r>
              <a:rPr sz="1250" spc="2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management</a:t>
            </a:r>
            <a:r>
              <a:rPr sz="1250" spc="140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systems</a:t>
            </a:r>
            <a:endParaRPr sz="12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2262124" y="0"/>
                </a:moveTo>
                <a:lnTo>
                  <a:pt x="0" y="0"/>
                </a:lnTo>
                <a:lnTo>
                  <a:pt x="0" y="6857999"/>
                </a:lnTo>
                <a:lnTo>
                  <a:pt x="2262124" y="6857999"/>
                </a:lnTo>
                <a:lnTo>
                  <a:pt x="2390521" y="6775778"/>
                </a:lnTo>
                <a:lnTo>
                  <a:pt x="2430159" y="6748686"/>
                </a:lnTo>
                <a:lnTo>
                  <a:pt x="2469457" y="6721137"/>
                </a:lnTo>
                <a:lnTo>
                  <a:pt x="2508411" y="6693136"/>
                </a:lnTo>
                <a:lnTo>
                  <a:pt x="2547016" y="6664686"/>
                </a:lnTo>
                <a:lnTo>
                  <a:pt x="2585269" y="6635792"/>
                </a:lnTo>
                <a:lnTo>
                  <a:pt x="2623167" y="6606457"/>
                </a:lnTo>
                <a:lnTo>
                  <a:pt x="2660705" y="6576685"/>
                </a:lnTo>
                <a:lnTo>
                  <a:pt x="2697880" y="6546479"/>
                </a:lnTo>
                <a:lnTo>
                  <a:pt x="2734687" y="6515844"/>
                </a:lnTo>
                <a:lnTo>
                  <a:pt x="2771123" y="6484784"/>
                </a:lnTo>
                <a:lnTo>
                  <a:pt x="2807185" y="6453301"/>
                </a:lnTo>
                <a:lnTo>
                  <a:pt x="2842867" y="6421401"/>
                </a:lnTo>
                <a:lnTo>
                  <a:pt x="2878168" y="6389086"/>
                </a:lnTo>
                <a:lnTo>
                  <a:pt x="2913081" y="6356362"/>
                </a:lnTo>
                <a:lnTo>
                  <a:pt x="2947605" y="6323230"/>
                </a:lnTo>
                <a:lnTo>
                  <a:pt x="2981734" y="6289696"/>
                </a:lnTo>
                <a:lnTo>
                  <a:pt x="3015466" y="6255763"/>
                </a:lnTo>
                <a:lnTo>
                  <a:pt x="3048796" y="6221435"/>
                </a:lnTo>
                <a:lnTo>
                  <a:pt x="3081721" y="6186716"/>
                </a:lnTo>
                <a:lnTo>
                  <a:pt x="3114236" y="6151609"/>
                </a:lnTo>
                <a:lnTo>
                  <a:pt x="3146338" y="6116118"/>
                </a:lnTo>
                <a:lnTo>
                  <a:pt x="3178023" y="6080248"/>
                </a:lnTo>
                <a:lnTo>
                  <a:pt x="3209288" y="6044002"/>
                </a:lnTo>
                <a:lnTo>
                  <a:pt x="3240128" y="6007384"/>
                </a:lnTo>
                <a:lnTo>
                  <a:pt x="3270539" y="5970397"/>
                </a:lnTo>
                <a:lnTo>
                  <a:pt x="3300519" y="5933046"/>
                </a:lnTo>
                <a:lnTo>
                  <a:pt x="3330062" y="5895333"/>
                </a:lnTo>
                <a:lnTo>
                  <a:pt x="3359165" y="5857265"/>
                </a:lnTo>
                <a:lnTo>
                  <a:pt x="3387825" y="5818842"/>
                </a:lnTo>
                <a:lnTo>
                  <a:pt x="3416037" y="5780071"/>
                </a:lnTo>
                <a:lnTo>
                  <a:pt x="3443798" y="5740954"/>
                </a:lnTo>
                <a:lnTo>
                  <a:pt x="3471104" y="5701496"/>
                </a:lnTo>
                <a:lnTo>
                  <a:pt x="3497950" y="5661700"/>
                </a:lnTo>
                <a:lnTo>
                  <a:pt x="3524334" y="5621569"/>
                </a:lnTo>
                <a:lnTo>
                  <a:pt x="3550252" y="5581109"/>
                </a:lnTo>
                <a:lnTo>
                  <a:pt x="3575698" y="5540322"/>
                </a:lnTo>
                <a:lnTo>
                  <a:pt x="3600671" y="5499213"/>
                </a:lnTo>
                <a:lnTo>
                  <a:pt x="3625166" y="5457784"/>
                </a:lnTo>
                <a:lnTo>
                  <a:pt x="3649178" y="5416041"/>
                </a:lnTo>
                <a:lnTo>
                  <a:pt x="3672705" y="5373987"/>
                </a:lnTo>
                <a:lnTo>
                  <a:pt x="3695743" y="5331626"/>
                </a:lnTo>
                <a:lnTo>
                  <a:pt x="3718287" y="5288961"/>
                </a:lnTo>
                <a:lnTo>
                  <a:pt x="3740334" y="5245996"/>
                </a:lnTo>
                <a:lnTo>
                  <a:pt x="3761879" y="5202736"/>
                </a:lnTo>
                <a:lnTo>
                  <a:pt x="3782920" y="5159183"/>
                </a:lnTo>
                <a:lnTo>
                  <a:pt x="3803453" y="5115342"/>
                </a:lnTo>
                <a:lnTo>
                  <a:pt x="3823473" y="5071217"/>
                </a:lnTo>
                <a:lnTo>
                  <a:pt x="3842976" y="5026811"/>
                </a:lnTo>
                <a:lnTo>
                  <a:pt x="3861960" y="4982129"/>
                </a:lnTo>
                <a:lnTo>
                  <a:pt x="3880420" y="4937174"/>
                </a:lnTo>
                <a:lnTo>
                  <a:pt x="3898351" y="4891949"/>
                </a:lnTo>
                <a:lnTo>
                  <a:pt x="3915752" y="4846459"/>
                </a:lnTo>
                <a:lnTo>
                  <a:pt x="3932617" y="4800708"/>
                </a:lnTo>
                <a:lnTo>
                  <a:pt x="3948942" y="4754699"/>
                </a:lnTo>
                <a:lnTo>
                  <a:pt x="3964725" y="4708436"/>
                </a:lnTo>
                <a:lnTo>
                  <a:pt x="3979961" y="4661923"/>
                </a:lnTo>
                <a:lnTo>
                  <a:pt x="3994646" y="4615164"/>
                </a:lnTo>
                <a:lnTo>
                  <a:pt x="4008776" y="4568162"/>
                </a:lnTo>
                <a:lnTo>
                  <a:pt x="4022349" y="4520922"/>
                </a:lnTo>
                <a:lnTo>
                  <a:pt x="4035359" y="4473447"/>
                </a:lnTo>
                <a:lnTo>
                  <a:pt x="4047803" y="4425741"/>
                </a:lnTo>
                <a:lnTo>
                  <a:pt x="4059677" y="4377808"/>
                </a:lnTo>
                <a:lnTo>
                  <a:pt x="4070978" y="4329652"/>
                </a:lnTo>
                <a:lnTo>
                  <a:pt x="4081701" y="4281276"/>
                </a:lnTo>
                <a:lnTo>
                  <a:pt x="4091844" y="4232684"/>
                </a:lnTo>
                <a:lnTo>
                  <a:pt x="4101401" y="4183881"/>
                </a:lnTo>
                <a:lnTo>
                  <a:pt x="4110369" y="4134870"/>
                </a:lnTo>
                <a:lnTo>
                  <a:pt x="4118744" y="4085654"/>
                </a:lnTo>
                <a:lnTo>
                  <a:pt x="4126523" y="4036238"/>
                </a:lnTo>
                <a:lnTo>
                  <a:pt x="4133702" y="3986625"/>
                </a:lnTo>
                <a:lnTo>
                  <a:pt x="4140276" y="3936819"/>
                </a:lnTo>
                <a:lnTo>
                  <a:pt x="4146242" y="3886825"/>
                </a:lnTo>
                <a:lnTo>
                  <a:pt x="4151597" y="3836645"/>
                </a:lnTo>
                <a:lnTo>
                  <a:pt x="4156336" y="3786284"/>
                </a:lnTo>
                <a:lnTo>
                  <a:pt x="4160455" y="3735745"/>
                </a:lnTo>
                <a:lnTo>
                  <a:pt x="4163952" y="3685033"/>
                </a:lnTo>
                <a:lnTo>
                  <a:pt x="4166821" y="3634151"/>
                </a:lnTo>
                <a:lnTo>
                  <a:pt x="4169059" y="3583103"/>
                </a:lnTo>
                <a:lnTo>
                  <a:pt x="4170662" y="3531892"/>
                </a:lnTo>
                <a:lnTo>
                  <a:pt x="4171627" y="3480523"/>
                </a:lnTo>
                <a:lnTo>
                  <a:pt x="4171950" y="3429000"/>
                </a:lnTo>
                <a:lnTo>
                  <a:pt x="4171627" y="3377476"/>
                </a:lnTo>
                <a:lnTo>
                  <a:pt x="4170662" y="3326107"/>
                </a:lnTo>
                <a:lnTo>
                  <a:pt x="4169059" y="3274897"/>
                </a:lnTo>
                <a:lnTo>
                  <a:pt x="4166821" y="3223849"/>
                </a:lnTo>
                <a:lnTo>
                  <a:pt x="4163952" y="3172967"/>
                </a:lnTo>
                <a:lnTo>
                  <a:pt x="4160455" y="3122255"/>
                </a:lnTo>
                <a:lnTo>
                  <a:pt x="4156336" y="3071716"/>
                </a:lnTo>
                <a:lnTo>
                  <a:pt x="4151597" y="3021356"/>
                </a:lnTo>
                <a:lnTo>
                  <a:pt x="4146242" y="2971176"/>
                </a:lnTo>
                <a:lnTo>
                  <a:pt x="4140276" y="2921182"/>
                </a:lnTo>
                <a:lnTo>
                  <a:pt x="4133702" y="2871377"/>
                </a:lnTo>
                <a:lnTo>
                  <a:pt x="4126523" y="2821765"/>
                </a:lnTo>
                <a:lnTo>
                  <a:pt x="4118744" y="2772349"/>
                </a:lnTo>
                <a:lnTo>
                  <a:pt x="4110369" y="2723134"/>
                </a:lnTo>
                <a:lnTo>
                  <a:pt x="4101401" y="2674123"/>
                </a:lnTo>
                <a:lnTo>
                  <a:pt x="4091844" y="2625320"/>
                </a:lnTo>
                <a:lnTo>
                  <a:pt x="4081701" y="2576729"/>
                </a:lnTo>
                <a:lnTo>
                  <a:pt x="4070978" y="2528354"/>
                </a:lnTo>
                <a:lnTo>
                  <a:pt x="4059677" y="2480198"/>
                </a:lnTo>
                <a:lnTo>
                  <a:pt x="4047803" y="2432266"/>
                </a:lnTo>
                <a:lnTo>
                  <a:pt x="4035359" y="2384560"/>
                </a:lnTo>
                <a:lnTo>
                  <a:pt x="4022349" y="2337086"/>
                </a:lnTo>
                <a:lnTo>
                  <a:pt x="4008776" y="2289846"/>
                </a:lnTo>
                <a:lnTo>
                  <a:pt x="3994646" y="2242846"/>
                </a:lnTo>
                <a:lnTo>
                  <a:pt x="3979961" y="2196087"/>
                </a:lnTo>
                <a:lnTo>
                  <a:pt x="3964725" y="2149575"/>
                </a:lnTo>
                <a:lnTo>
                  <a:pt x="3948942" y="2103312"/>
                </a:lnTo>
                <a:lnTo>
                  <a:pt x="3932617" y="2057304"/>
                </a:lnTo>
                <a:lnTo>
                  <a:pt x="3915752" y="2011553"/>
                </a:lnTo>
                <a:lnTo>
                  <a:pt x="3898351" y="1966064"/>
                </a:lnTo>
                <a:lnTo>
                  <a:pt x="3880420" y="1920840"/>
                </a:lnTo>
                <a:lnTo>
                  <a:pt x="3861960" y="1875885"/>
                </a:lnTo>
                <a:lnTo>
                  <a:pt x="3842976" y="1831203"/>
                </a:lnTo>
                <a:lnTo>
                  <a:pt x="3823473" y="1786797"/>
                </a:lnTo>
                <a:lnTo>
                  <a:pt x="3803453" y="1742673"/>
                </a:lnTo>
                <a:lnTo>
                  <a:pt x="3782920" y="1698832"/>
                </a:lnTo>
                <a:lnTo>
                  <a:pt x="3761879" y="1655280"/>
                </a:lnTo>
                <a:lnTo>
                  <a:pt x="3740334" y="1612020"/>
                </a:lnTo>
                <a:lnTo>
                  <a:pt x="3718287" y="1569055"/>
                </a:lnTo>
                <a:lnTo>
                  <a:pt x="3695743" y="1526391"/>
                </a:lnTo>
                <a:lnTo>
                  <a:pt x="3672705" y="1484029"/>
                </a:lnTo>
                <a:lnTo>
                  <a:pt x="3649178" y="1441975"/>
                </a:lnTo>
                <a:lnTo>
                  <a:pt x="3625166" y="1400232"/>
                </a:lnTo>
                <a:lnTo>
                  <a:pt x="3600671" y="1358804"/>
                </a:lnTo>
                <a:lnTo>
                  <a:pt x="3575698" y="1317694"/>
                </a:lnTo>
                <a:lnTo>
                  <a:pt x="3550252" y="1276907"/>
                </a:lnTo>
                <a:lnTo>
                  <a:pt x="3524334" y="1236446"/>
                </a:lnTo>
                <a:lnTo>
                  <a:pt x="3497950" y="1196316"/>
                </a:lnTo>
                <a:lnTo>
                  <a:pt x="3471104" y="1156519"/>
                </a:lnTo>
                <a:lnTo>
                  <a:pt x="3443798" y="1117060"/>
                </a:lnTo>
                <a:lnTo>
                  <a:pt x="3416037" y="1077943"/>
                </a:lnTo>
                <a:lnTo>
                  <a:pt x="3387825" y="1039171"/>
                </a:lnTo>
                <a:lnTo>
                  <a:pt x="3359165" y="1000748"/>
                </a:lnTo>
                <a:lnTo>
                  <a:pt x="3330062" y="962678"/>
                </a:lnTo>
                <a:lnTo>
                  <a:pt x="3300519" y="924965"/>
                </a:lnTo>
                <a:lnTo>
                  <a:pt x="3270539" y="887613"/>
                </a:lnTo>
                <a:lnTo>
                  <a:pt x="3240128" y="850625"/>
                </a:lnTo>
                <a:lnTo>
                  <a:pt x="3209288" y="814006"/>
                </a:lnTo>
                <a:lnTo>
                  <a:pt x="3178023" y="777758"/>
                </a:lnTo>
                <a:lnTo>
                  <a:pt x="3146338" y="741886"/>
                </a:lnTo>
                <a:lnTo>
                  <a:pt x="3114236" y="706395"/>
                </a:lnTo>
                <a:lnTo>
                  <a:pt x="3081721" y="671286"/>
                </a:lnTo>
                <a:lnTo>
                  <a:pt x="3048796" y="636565"/>
                </a:lnTo>
                <a:lnTo>
                  <a:pt x="3015466" y="602235"/>
                </a:lnTo>
                <a:lnTo>
                  <a:pt x="2981734" y="568300"/>
                </a:lnTo>
                <a:lnTo>
                  <a:pt x="2947605" y="534764"/>
                </a:lnTo>
                <a:lnTo>
                  <a:pt x="2913081" y="501631"/>
                </a:lnTo>
                <a:lnTo>
                  <a:pt x="2878168" y="468903"/>
                </a:lnTo>
                <a:lnTo>
                  <a:pt x="2842867" y="436586"/>
                </a:lnTo>
                <a:lnTo>
                  <a:pt x="2807185" y="404684"/>
                </a:lnTo>
                <a:lnTo>
                  <a:pt x="2771123" y="373198"/>
                </a:lnTo>
                <a:lnTo>
                  <a:pt x="2734687" y="342135"/>
                </a:lnTo>
                <a:lnTo>
                  <a:pt x="2697880" y="311497"/>
                </a:lnTo>
                <a:lnTo>
                  <a:pt x="2660705" y="281288"/>
                </a:lnTo>
                <a:lnTo>
                  <a:pt x="2623167" y="251513"/>
                </a:lnTo>
                <a:lnTo>
                  <a:pt x="2585269" y="222174"/>
                </a:lnTo>
                <a:lnTo>
                  <a:pt x="2547016" y="193276"/>
                </a:lnTo>
                <a:lnTo>
                  <a:pt x="2508411" y="164823"/>
                </a:lnTo>
                <a:lnTo>
                  <a:pt x="2469457" y="136818"/>
                </a:lnTo>
                <a:lnTo>
                  <a:pt x="2430159" y="109265"/>
                </a:lnTo>
                <a:lnTo>
                  <a:pt x="2390521" y="82169"/>
                </a:lnTo>
                <a:lnTo>
                  <a:pt x="2262124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1455991"/>
            <a:ext cx="2986405" cy="3715385"/>
          </a:xfrm>
          <a:prstGeom prst="rect">
            <a:avLst/>
          </a:prstGeom>
        </p:spPr>
        <p:txBody>
          <a:bodyPr vert="horz" wrap="square" lIns="0" tIns="84455" rIns="0" bIns="0" rtlCol="0">
            <a:spAutoFit/>
          </a:bodyPr>
          <a:lstStyle/>
          <a:p>
            <a:pPr marL="12700" marR="5080">
              <a:lnSpc>
                <a:spcPct val="89900"/>
              </a:lnSpc>
              <a:spcBef>
                <a:spcPts val="665"/>
              </a:spcBef>
            </a:pPr>
            <a:r>
              <a:rPr sz="4400" b="1" spc="120" dirty="0">
                <a:solidFill>
                  <a:srgbClr val="FFFFFF"/>
                </a:solidFill>
                <a:latin typeface="Calibri"/>
                <a:cs typeface="Calibri"/>
              </a:rPr>
              <a:t>Critical </a:t>
            </a:r>
            <a:r>
              <a:rPr sz="4400" b="1" spc="150" dirty="0">
                <a:solidFill>
                  <a:srgbClr val="FFFFFF"/>
                </a:solidFill>
                <a:latin typeface="Calibri"/>
                <a:cs typeface="Calibri"/>
              </a:rPr>
              <a:t>Assessment </a:t>
            </a:r>
            <a:r>
              <a:rPr sz="4400" b="1" spc="-25" dirty="0">
                <a:solidFill>
                  <a:srgbClr val="FFFFFF"/>
                </a:solidFill>
                <a:latin typeface="Calibri"/>
                <a:cs typeface="Calibri"/>
              </a:rPr>
              <a:t>of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Technology </a:t>
            </a: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4400" b="1" spc="-1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65" dirty="0">
                <a:solidFill>
                  <a:srgbClr val="FFFFFF"/>
                </a:solidFill>
                <a:latin typeface="Calibri"/>
                <a:cs typeface="Calibri"/>
              </a:rPr>
              <a:t>Elderly </a:t>
            </a:r>
            <a:r>
              <a:rPr sz="4400" b="1" spc="140" dirty="0">
                <a:solidFill>
                  <a:srgbClr val="FFFFFF"/>
                </a:solidFill>
                <a:latin typeface="Calibri"/>
                <a:cs typeface="Calibri"/>
              </a:rPr>
              <a:t>Care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1166812"/>
            <a:ext cx="67627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spc="-10" dirty="0">
                <a:latin typeface="Calibri"/>
                <a:cs typeface="Calibri"/>
              </a:rPr>
              <a:t>Benefits: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29454" y="1414716"/>
            <a:ext cx="235521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Improves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independence</a:t>
            </a:r>
            <a:r>
              <a:rPr sz="900" b="1" spc="-1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and</a:t>
            </a:r>
            <a:r>
              <a:rPr sz="900" b="1" spc="-35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ageing-</a:t>
            </a:r>
            <a:r>
              <a:rPr sz="900" b="1" spc="-10" dirty="0">
                <a:latin typeface="Calibri"/>
                <a:cs typeface="Calibri"/>
              </a:rPr>
              <a:t>in-</a:t>
            </a:r>
            <a:r>
              <a:rPr sz="900" b="1" spc="-20" dirty="0">
                <a:latin typeface="Calibri"/>
                <a:cs typeface="Calibri"/>
              </a:rPr>
              <a:t>place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29454" y="1663446"/>
            <a:ext cx="337121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Enhances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early</a:t>
            </a:r>
            <a:r>
              <a:rPr sz="900" b="1" spc="40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detection</a:t>
            </a:r>
            <a:r>
              <a:rPr sz="900" b="1" spc="-15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and</a:t>
            </a:r>
            <a:r>
              <a:rPr sz="900" b="1" spc="-15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prevention</a:t>
            </a:r>
            <a:r>
              <a:rPr sz="900" b="1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(e.g.,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falls,</a:t>
            </a:r>
            <a:r>
              <a:rPr sz="900" spc="-5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deterioration)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529454" y="1920875"/>
            <a:ext cx="275780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Increases</a:t>
            </a:r>
            <a:r>
              <a:rPr sz="900" spc="-5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efficiency</a:t>
            </a:r>
            <a:r>
              <a:rPr sz="900" b="1" spc="1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in</a:t>
            </a:r>
            <a:r>
              <a:rPr sz="900" b="1" spc="-3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health</a:t>
            </a:r>
            <a:r>
              <a:rPr sz="900" b="1" spc="3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and</a:t>
            </a:r>
            <a:r>
              <a:rPr sz="900" b="1" spc="-3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social</a:t>
            </a:r>
            <a:r>
              <a:rPr sz="900" b="1" spc="-55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care</a:t>
            </a:r>
            <a:r>
              <a:rPr sz="900" b="1" spc="-60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systems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529454" y="2168778"/>
            <a:ext cx="367601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spc="-10" dirty="0">
                <a:latin typeface="Calibri"/>
                <a:cs typeface="Calibri"/>
              </a:rPr>
              <a:t>Strengthens</a:t>
            </a:r>
            <a:r>
              <a:rPr sz="900" spc="3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communication</a:t>
            </a:r>
            <a:r>
              <a:rPr sz="900" b="1" dirty="0">
                <a:latin typeface="Calibri"/>
                <a:cs typeface="Calibri"/>
              </a:rPr>
              <a:t> between</a:t>
            </a:r>
            <a:r>
              <a:rPr sz="900" b="1" spc="-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carers,</a:t>
            </a:r>
            <a:r>
              <a:rPr sz="900" b="1" spc="25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families,</a:t>
            </a:r>
            <a:r>
              <a:rPr sz="900" b="1" spc="2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and</a:t>
            </a:r>
            <a:r>
              <a:rPr sz="900" b="1" spc="-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professionals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529454" y="2416809"/>
            <a:ext cx="1977389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Supports</a:t>
            </a:r>
            <a:r>
              <a:rPr sz="900" spc="-35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personalised</a:t>
            </a:r>
            <a:r>
              <a:rPr sz="900" b="1" spc="-40" dirty="0">
                <a:latin typeface="Calibri"/>
                <a:cs typeface="Calibri"/>
              </a:rPr>
              <a:t> </a:t>
            </a:r>
            <a:r>
              <a:rPr sz="900" b="1" dirty="0">
                <a:latin typeface="Calibri"/>
                <a:cs typeface="Calibri"/>
              </a:rPr>
              <a:t>care</a:t>
            </a:r>
            <a:r>
              <a:rPr sz="900" b="1" spc="-10" dirty="0">
                <a:latin typeface="Calibri"/>
                <a:cs typeface="Calibri"/>
              </a:rPr>
              <a:t> planning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29454" y="2674365"/>
            <a:ext cx="156083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dirty="0">
                <a:latin typeface="Calibri"/>
                <a:cs typeface="Calibri"/>
              </a:rPr>
              <a:t>Challenges</a:t>
            </a:r>
            <a:r>
              <a:rPr sz="900" b="1" spc="-1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and</a:t>
            </a:r>
            <a:r>
              <a:rPr sz="900" b="1" spc="-40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Limitations: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29454" y="2921952"/>
            <a:ext cx="102933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dirty="0">
                <a:latin typeface="Calibri"/>
                <a:cs typeface="Calibri"/>
              </a:rPr>
              <a:t>Digital</a:t>
            </a:r>
            <a:r>
              <a:rPr sz="900" b="1" spc="-3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exclusion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986909" y="3103498"/>
            <a:ext cx="334708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Many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older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adults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lack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digital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literacy</a:t>
            </a:r>
            <a:r>
              <a:rPr sz="900" spc="3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or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access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to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devices/internet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529454" y="3361054"/>
            <a:ext cx="117411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dirty="0">
                <a:latin typeface="Calibri"/>
                <a:cs typeface="Calibri"/>
              </a:rPr>
              <a:t>Cost</a:t>
            </a:r>
            <a:r>
              <a:rPr sz="900" b="1" spc="-5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and</a:t>
            </a:r>
            <a:r>
              <a:rPr sz="900" b="1" spc="-20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inequality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986909" y="3542410"/>
            <a:ext cx="407924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Smart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home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systems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and</a:t>
            </a:r>
            <a:r>
              <a:rPr sz="900" spc="-2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wearables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may</a:t>
            </a:r>
            <a:r>
              <a:rPr sz="900" spc="3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be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unaffordable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without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funding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support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529454" y="3799840"/>
            <a:ext cx="1023619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dirty="0">
                <a:latin typeface="Calibri"/>
                <a:cs typeface="Calibri"/>
              </a:rPr>
              <a:t>Ethical</a:t>
            </a:r>
            <a:r>
              <a:rPr sz="900" b="1" spc="-50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concerns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986909" y="3928066"/>
            <a:ext cx="3020695" cy="40640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515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Surveillance</a:t>
            </a:r>
            <a:r>
              <a:rPr sz="900" spc="-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vs</a:t>
            </a:r>
            <a:r>
              <a:rPr sz="900" spc="2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privacy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(e.g.,</a:t>
            </a:r>
            <a:r>
              <a:rPr sz="900" spc="-5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GPS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tracking, </a:t>
            </a:r>
            <a:r>
              <a:rPr sz="900" spc="-10" dirty="0">
                <a:latin typeface="Calibri"/>
                <a:cs typeface="Calibri"/>
              </a:rPr>
              <a:t>in-</a:t>
            </a:r>
            <a:r>
              <a:rPr sz="900" dirty="0">
                <a:latin typeface="Calibri"/>
                <a:cs typeface="Calibri"/>
              </a:rPr>
              <a:t>home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sensors)</a:t>
            </a:r>
            <a:endParaRPr sz="9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420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Consent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issues,</a:t>
            </a:r>
            <a:r>
              <a:rPr sz="900" spc="2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especially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in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dementia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spc="-20" dirty="0">
                <a:latin typeface="Calibri"/>
                <a:cs typeface="Calibri"/>
              </a:rPr>
              <a:t>care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529454" y="4419854"/>
            <a:ext cx="160845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spc="-10" dirty="0">
                <a:latin typeface="Calibri"/>
                <a:cs typeface="Calibri"/>
              </a:rPr>
              <a:t>Over-</a:t>
            </a:r>
            <a:r>
              <a:rPr sz="900" b="1" dirty="0">
                <a:latin typeface="Calibri"/>
                <a:cs typeface="Calibri"/>
              </a:rPr>
              <a:t>reliance</a:t>
            </a:r>
            <a:r>
              <a:rPr sz="900" b="1" spc="20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on technology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986909" y="4566475"/>
            <a:ext cx="2806065" cy="387985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45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Risk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of</a:t>
            </a:r>
            <a:r>
              <a:rPr sz="900" spc="-4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reducing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human</a:t>
            </a:r>
            <a:r>
              <a:rPr sz="900" spc="-1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contact</a:t>
            </a:r>
            <a:r>
              <a:rPr sz="900" spc="-6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and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emotional</a:t>
            </a:r>
            <a:r>
              <a:rPr sz="900" spc="3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support</a:t>
            </a:r>
            <a:endParaRPr sz="9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45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Technology</a:t>
            </a:r>
            <a:r>
              <a:rPr sz="900" spc="-5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failure</a:t>
            </a:r>
            <a:r>
              <a:rPr sz="900" spc="-1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risks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30" dirty="0">
                <a:latin typeface="Calibri"/>
                <a:cs typeface="Calibri"/>
              </a:rPr>
              <a:t>in</a:t>
            </a:r>
            <a:r>
              <a:rPr sz="900" spc="-2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critical</a:t>
            </a:r>
            <a:r>
              <a:rPr sz="900" spc="-5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care</a:t>
            </a:r>
            <a:r>
              <a:rPr sz="900" spc="-10" dirty="0">
                <a:latin typeface="Calibri"/>
                <a:cs typeface="Calibri"/>
              </a:rPr>
              <a:t> situations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529454" y="5048821"/>
            <a:ext cx="142303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241300" algn="l"/>
              </a:tabLst>
            </a:pPr>
            <a:r>
              <a:rPr sz="900" b="1" spc="-10" dirty="0">
                <a:latin typeface="Calibri"/>
                <a:cs typeface="Calibri"/>
              </a:rPr>
              <a:t>Implementation</a:t>
            </a:r>
            <a:r>
              <a:rPr sz="900" b="1" spc="80" dirty="0">
                <a:latin typeface="Calibri"/>
                <a:cs typeface="Calibri"/>
              </a:rPr>
              <a:t> </a:t>
            </a:r>
            <a:r>
              <a:rPr sz="900" b="1" spc="-10" dirty="0">
                <a:latin typeface="Calibri"/>
                <a:cs typeface="Calibri"/>
              </a:rPr>
              <a:t>barriers</a:t>
            </a:r>
            <a:endParaRPr sz="900">
              <a:latin typeface="Calibri"/>
              <a:cs typeface="Calibr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986909" y="5176370"/>
            <a:ext cx="2107565" cy="407670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525"/>
              </a:spcBef>
              <a:buFont typeface="Arial"/>
              <a:buChar char="•"/>
              <a:tabLst>
                <a:tab pos="241300" algn="l"/>
              </a:tabLst>
            </a:pPr>
            <a:r>
              <a:rPr sz="900" spc="-10" dirty="0">
                <a:latin typeface="Calibri"/>
                <a:cs typeface="Calibri"/>
              </a:rPr>
              <a:t>Training</a:t>
            </a:r>
            <a:r>
              <a:rPr sz="900" spc="-3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needs</a:t>
            </a:r>
            <a:r>
              <a:rPr sz="900" spc="-3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for</a:t>
            </a:r>
            <a:r>
              <a:rPr sz="900" spc="5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staff</a:t>
            </a:r>
            <a:r>
              <a:rPr sz="900" spc="4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and</a:t>
            </a:r>
            <a:r>
              <a:rPr sz="900" spc="-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carers</a:t>
            </a:r>
            <a:endParaRPr sz="9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425"/>
              </a:spcBef>
              <a:buFont typeface="Arial"/>
              <a:buChar char="•"/>
              <a:tabLst>
                <a:tab pos="241300" algn="l"/>
              </a:tabLst>
            </a:pPr>
            <a:r>
              <a:rPr sz="900" dirty="0">
                <a:latin typeface="Calibri"/>
                <a:cs typeface="Calibri"/>
              </a:rPr>
              <a:t>Integration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with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dirty="0">
                <a:latin typeface="Calibri"/>
                <a:cs typeface="Calibri"/>
              </a:rPr>
              <a:t>existing</a:t>
            </a:r>
            <a:r>
              <a:rPr sz="900" spc="15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health</a:t>
            </a:r>
            <a:r>
              <a:rPr sz="900" spc="-30" dirty="0">
                <a:latin typeface="Calibri"/>
                <a:cs typeface="Calibri"/>
              </a:rPr>
              <a:t> </a:t>
            </a:r>
            <a:r>
              <a:rPr sz="900" spc="-10" dirty="0">
                <a:latin typeface="Calibri"/>
                <a:cs typeface="Calibri"/>
              </a:rPr>
              <a:t>systems</a:t>
            </a:r>
            <a:endParaRPr sz="9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4171950" y="0"/>
                </a:moveTo>
                <a:lnTo>
                  <a:pt x="0" y="0"/>
                </a:lnTo>
                <a:lnTo>
                  <a:pt x="0" y="6858000"/>
                </a:lnTo>
                <a:lnTo>
                  <a:pt x="4171950" y="6858000"/>
                </a:lnTo>
                <a:lnTo>
                  <a:pt x="4171950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2060955"/>
            <a:ext cx="2759710" cy="251269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33655">
              <a:lnSpc>
                <a:spcPts val="4730"/>
              </a:lnSpc>
              <a:spcBef>
                <a:spcPts val="745"/>
              </a:spcBef>
            </a:pPr>
            <a:r>
              <a:rPr sz="4400" b="1" spc="280" dirty="0">
                <a:solidFill>
                  <a:srgbClr val="FFFFFF"/>
                </a:solidFill>
                <a:latin typeface="Calibri"/>
                <a:cs typeface="Calibri"/>
              </a:rPr>
              <a:t>Case</a:t>
            </a:r>
            <a:r>
              <a:rPr sz="4400" b="1" spc="-1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70" dirty="0">
                <a:solidFill>
                  <a:srgbClr val="FFFFFF"/>
                </a:solidFill>
                <a:latin typeface="Calibri"/>
                <a:cs typeface="Calibri"/>
              </a:rPr>
              <a:t>Study </a:t>
            </a:r>
            <a:r>
              <a:rPr sz="4400" b="1" spc="155" dirty="0">
                <a:solidFill>
                  <a:srgbClr val="FFFFFF"/>
                </a:solidFill>
                <a:latin typeface="Calibri"/>
                <a:cs typeface="Calibri"/>
              </a:rPr>
              <a:t>1</a:t>
            </a:r>
            <a:r>
              <a:rPr sz="4400" b="1" spc="-16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60" dirty="0">
                <a:solidFill>
                  <a:srgbClr val="FFFFFF"/>
                </a:solidFill>
                <a:latin typeface="Calibri"/>
                <a:cs typeface="Calibri"/>
              </a:rPr>
              <a:t>–</a:t>
            </a:r>
            <a:r>
              <a:rPr sz="4400" b="1" spc="-15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245" dirty="0">
                <a:solidFill>
                  <a:srgbClr val="FFFFFF"/>
                </a:solidFill>
                <a:latin typeface="Calibri"/>
                <a:cs typeface="Calibri"/>
              </a:rPr>
              <a:t>NHS</a:t>
            </a:r>
            <a:endParaRPr sz="4400">
              <a:latin typeface="Calibri"/>
              <a:cs typeface="Calibri"/>
            </a:endParaRPr>
          </a:p>
          <a:p>
            <a:pPr marL="12700">
              <a:lnSpc>
                <a:spcPts val="4430"/>
              </a:lnSpc>
            </a:pP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Virtual</a:t>
            </a:r>
            <a:endParaRPr sz="4400">
              <a:latin typeface="Calibri"/>
              <a:cs typeface="Calibri"/>
            </a:endParaRPr>
          </a:p>
          <a:p>
            <a:pPr marL="12700">
              <a:lnSpc>
                <a:spcPts val="5045"/>
              </a:lnSpc>
            </a:pPr>
            <a:r>
              <a:rPr sz="4400" b="1" dirty="0">
                <a:solidFill>
                  <a:srgbClr val="FFFFFF"/>
                </a:solidFill>
                <a:latin typeface="Calibri"/>
                <a:cs typeface="Calibri"/>
              </a:rPr>
              <a:t>Wards </a:t>
            </a:r>
            <a:r>
              <a:rPr sz="4400" b="1" spc="114" dirty="0">
                <a:solidFill>
                  <a:srgbClr val="FFFFFF"/>
                </a:solidFill>
                <a:latin typeface="Calibri"/>
                <a:cs typeface="Calibri"/>
              </a:rPr>
              <a:t>(UK)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630491"/>
            <a:ext cx="6075680" cy="5357495"/>
          </a:xfrm>
          <a:prstGeom prst="rect">
            <a:avLst/>
          </a:prstGeom>
        </p:spPr>
        <p:txBody>
          <a:bodyPr vert="horz" wrap="square" lIns="0" tIns="11747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925"/>
              </a:spcBef>
              <a:buFont typeface="Arial"/>
              <a:buChar char="•"/>
              <a:tabLst>
                <a:tab pos="241300" algn="l"/>
              </a:tabLst>
            </a:pPr>
            <a:r>
              <a:rPr sz="1500" b="1" spc="35" dirty="0">
                <a:latin typeface="Calibri"/>
                <a:cs typeface="Calibri"/>
              </a:rPr>
              <a:t>Overview: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114" dirty="0">
                <a:latin typeface="Calibri"/>
                <a:cs typeface="Calibri"/>
              </a:rPr>
              <a:t>NHS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“virtual</a:t>
            </a:r>
            <a:r>
              <a:rPr sz="1500" spc="6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wards”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(also</a:t>
            </a:r>
            <a:r>
              <a:rPr sz="1500" spc="75" dirty="0">
                <a:latin typeface="Calibri"/>
                <a:cs typeface="Calibri"/>
              </a:rPr>
              <a:t> </a:t>
            </a:r>
            <a:r>
              <a:rPr sz="1500" spc="60" dirty="0">
                <a:latin typeface="Calibri"/>
                <a:cs typeface="Calibri"/>
              </a:rPr>
              <a:t>called</a:t>
            </a:r>
            <a:r>
              <a:rPr sz="1500" spc="50" dirty="0">
                <a:latin typeface="Calibri"/>
                <a:cs typeface="Calibri"/>
              </a:rPr>
              <a:t> </a:t>
            </a:r>
            <a:r>
              <a:rPr sz="1500" spc="45" dirty="0">
                <a:latin typeface="Calibri"/>
                <a:cs typeface="Calibri"/>
              </a:rPr>
              <a:t>hospital-</a:t>
            </a:r>
            <a:r>
              <a:rPr sz="1500" spc="10" dirty="0">
                <a:latin typeface="Calibri"/>
                <a:cs typeface="Calibri"/>
              </a:rPr>
              <a:t>at-home</a:t>
            </a:r>
            <a:r>
              <a:rPr sz="1500" spc="13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models)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10" dirty="0">
                <a:latin typeface="Calibri"/>
                <a:cs typeface="Calibri"/>
              </a:rPr>
              <a:t>Patients</a:t>
            </a:r>
            <a:r>
              <a:rPr sz="1500" spc="-2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receive</a:t>
            </a:r>
            <a:r>
              <a:rPr sz="1500" dirty="0">
                <a:latin typeface="Calibri"/>
                <a:cs typeface="Calibri"/>
              </a:rPr>
              <a:t> </a:t>
            </a:r>
            <a:r>
              <a:rPr sz="1500" spc="45" dirty="0">
                <a:latin typeface="Calibri"/>
                <a:cs typeface="Calibri"/>
              </a:rPr>
              <a:t>hospital-</a:t>
            </a:r>
            <a:r>
              <a:rPr sz="1500" spc="10" dirty="0">
                <a:latin typeface="Calibri"/>
                <a:cs typeface="Calibri"/>
              </a:rPr>
              <a:t>level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monitoring</a:t>
            </a:r>
            <a:r>
              <a:rPr sz="1500" spc="8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and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treatment</a:t>
            </a:r>
            <a:r>
              <a:rPr sz="1500" spc="10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at</a:t>
            </a:r>
            <a:r>
              <a:rPr sz="1500" spc="100" dirty="0">
                <a:latin typeface="Calibri"/>
                <a:cs typeface="Calibri"/>
              </a:rPr>
              <a:t> </a:t>
            </a:r>
            <a:r>
              <a:rPr sz="1500" spc="-20" dirty="0">
                <a:latin typeface="Calibri"/>
                <a:cs typeface="Calibri"/>
              </a:rPr>
              <a:t>home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25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90" dirty="0">
                <a:latin typeface="Calibri"/>
                <a:cs typeface="Calibri"/>
              </a:rPr>
              <a:t>Uses</a:t>
            </a:r>
            <a:r>
              <a:rPr sz="1500" spc="-3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remote</a:t>
            </a:r>
            <a:r>
              <a:rPr sz="1500" spc="-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monitoring</a:t>
            </a:r>
            <a:r>
              <a:rPr sz="1500" spc="60" dirty="0">
                <a:latin typeface="Calibri"/>
                <a:cs typeface="Calibri"/>
              </a:rPr>
              <a:t> </a:t>
            </a:r>
            <a:r>
              <a:rPr sz="1500" spc="50" dirty="0">
                <a:latin typeface="Calibri"/>
                <a:cs typeface="Calibri"/>
              </a:rPr>
              <a:t>devices,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spc="75" dirty="0">
                <a:latin typeface="Calibri"/>
                <a:cs typeface="Calibri"/>
              </a:rPr>
              <a:t>apps,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spc="65" dirty="0">
                <a:latin typeface="Calibri"/>
                <a:cs typeface="Calibri"/>
              </a:rPr>
              <a:t>and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daily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spc="55" dirty="0">
                <a:latin typeface="Calibri"/>
                <a:cs typeface="Calibri"/>
              </a:rPr>
              <a:t>clinical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reviews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b="1" spc="55" dirty="0">
                <a:latin typeface="Calibri"/>
                <a:cs typeface="Calibri"/>
              </a:rPr>
              <a:t>Application</a:t>
            </a:r>
            <a:r>
              <a:rPr sz="1500" b="1" spc="-65" dirty="0">
                <a:latin typeface="Calibri"/>
                <a:cs typeface="Calibri"/>
              </a:rPr>
              <a:t> </a:t>
            </a:r>
            <a:r>
              <a:rPr sz="1500" b="1" spc="70" dirty="0">
                <a:latin typeface="Calibri"/>
                <a:cs typeface="Calibri"/>
              </a:rPr>
              <a:t>in</a:t>
            </a:r>
            <a:r>
              <a:rPr sz="1500" b="1" spc="-60" dirty="0">
                <a:latin typeface="Calibri"/>
                <a:cs typeface="Calibri"/>
              </a:rPr>
              <a:t> </a:t>
            </a:r>
            <a:r>
              <a:rPr sz="1500" b="1" spc="60" dirty="0">
                <a:latin typeface="Calibri"/>
                <a:cs typeface="Calibri"/>
              </a:rPr>
              <a:t>practice: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dirty="0">
                <a:latin typeface="Calibri"/>
                <a:cs typeface="Calibri"/>
              </a:rPr>
              <a:t>Older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spc="55" dirty="0">
                <a:latin typeface="Calibri"/>
                <a:cs typeface="Calibri"/>
              </a:rPr>
              <a:t>adults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with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spc="50" dirty="0">
                <a:latin typeface="Calibri"/>
                <a:cs typeface="Calibri"/>
              </a:rPr>
              <a:t>chronic</a:t>
            </a:r>
            <a:r>
              <a:rPr sz="1500" spc="-10" dirty="0">
                <a:latin typeface="Calibri"/>
                <a:cs typeface="Calibri"/>
              </a:rPr>
              <a:t> </a:t>
            </a:r>
            <a:r>
              <a:rPr sz="1500" spc="45" dirty="0">
                <a:latin typeface="Calibri"/>
                <a:cs typeface="Calibri"/>
              </a:rPr>
              <a:t>conditions</a:t>
            </a:r>
            <a:r>
              <a:rPr sz="1500" spc="6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(e.g.,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spc="100" dirty="0">
                <a:latin typeface="Calibri"/>
                <a:cs typeface="Calibri"/>
              </a:rPr>
              <a:t>COPD,</a:t>
            </a:r>
            <a:r>
              <a:rPr sz="1500" spc="7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heart</a:t>
            </a:r>
            <a:r>
              <a:rPr sz="1500" spc="-5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failure)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25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60" dirty="0">
                <a:latin typeface="Calibri"/>
                <a:cs typeface="Calibri"/>
              </a:rPr>
              <a:t>Continuous</a:t>
            </a:r>
            <a:r>
              <a:rPr sz="150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monitoring</a:t>
            </a:r>
            <a:r>
              <a:rPr sz="1500" spc="10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of</a:t>
            </a:r>
            <a:r>
              <a:rPr sz="1500" spc="7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oxygen</a:t>
            </a:r>
            <a:r>
              <a:rPr sz="1500" spc="75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levels,</a:t>
            </a:r>
            <a:r>
              <a:rPr sz="150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blood</a:t>
            </a:r>
            <a:r>
              <a:rPr sz="1500" spc="55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pressure,</a:t>
            </a:r>
            <a:r>
              <a:rPr sz="1500" dirty="0">
                <a:latin typeface="Calibri"/>
                <a:cs typeface="Calibri"/>
              </a:rPr>
              <a:t> </a:t>
            </a:r>
            <a:r>
              <a:rPr sz="1500" spc="45" dirty="0">
                <a:latin typeface="Calibri"/>
                <a:cs typeface="Calibri"/>
              </a:rPr>
              <a:t>symptoms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55" dirty="0">
                <a:latin typeface="Calibri"/>
                <a:cs typeface="Calibri"/>
              </a:rPr>
              <a:t>Rapid</a:t>
            </a:r>
            <a:r>
              <a:rPr sz="1500" dirty="0">
                <a:latin typeface="Calibri"/>
                <a:cs typeface="Calibri"/>
              </a:rPr>
              <a:t> </a:t>
            </a:r>
            <a:r>
              <a:rPr sz="1500" spc="50" dirty="0">
                <a:latin typeface="Calibri"/>
                <a:cs typeface="Calibri"/>
              </a:rPr>
              <a:t>response</a:t>
            </a:r>
            <a:r>
              <a:rPr sz="1500" spc="-30" dirty="0">
                <a:latin typeface="Calibri"/>
                <a:cs typeface="Calibri"/>
              </a:rPr>
              <a:t> </a:t>
            </a:r>
            <a:r>
              <a:rPr sz="1500" spc="65" dirty="0">
                <a:latin typeface="Calibri"/>
                <a:cs typeface="Calibri"/>
              </a:rPr>
              <a:t>teams</a:t>
            </a:r>
            <a:r>
              <a:rPr sz="1500" spc="-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intervene</a:t>
            </a:r>
            <a:r>
              <a:rPr sz="1500" spc="6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if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deterioration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is</a:t>
            </a:r>
            <a:r>
              <a:rPr sz="1500" spc="45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detected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b="1" spc="60" dirty="0">
                <a:latin typeface="Calibri"/>
                <a:cs typeface="Calibri"/>
              </a:rPr>
              <a:t>Theoretical</a:t>
            </a:r>
            <a:r>
              <a:rPr sz="1500" b="1" spc="-35" dirty="0">
                <a:latin typeface="Calibri"/>
                <a:cs typeface="Calibri"/>
              </a:rPr>
              <a:t> </a:t>
            </a:r>
            <a:r>
              <a:rPr sz="1500" b="1" spc="60" dirty="0">
                <a:latin typeface="Calibri"/>
                <a:cs typeface="Calibri"/>
              </a:rPr>
              <a:t>links: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10" dirty="0">
                <a:latin typeface="Calibri"/>
                <a:cs typeface="Calibri"/>
              </a:rPr>
              <a:t>Promotes</a:t>
            </a:r>
            <a:r>
              <a:rPr sz="1500" dirty="0">
                <a:latin typeface="Calibri"/>
                <a:cs typeface="Calibri"/>
              </a:rPr>
              <a:t> </a:t>
            </a:r>
            <a:r>
              <a:rPr sz="1500" b="1" spc="65" dirty="0">
                <a:latin typeface="Calibri"/>
                <a:cs typeface="Calibri"/>
              </a:rPr>
              <a:t>person-centred </a:t>
            </a:r>
            <a:r>
              <a:rPr sz="1500" b="1" spc="85" dirty="0">
                <a:latin typeface="Calibri"/>
                <a:cs typeface="Calibri"/>
              </a:rPr>
              <a:t>care</a:t>
            </a:r>
            <a:r>
              <a:rPr sz="1500" b="1" spc="3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(care</a:t>
            </a:r>
            <a:r>
              <a:rPr sz="1500" spc="8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delivered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in</a:t>
            </a:r>
            <a:r>
              <a:rPr sz="1500" spc="35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familiar</a:t>
            </a:r>
            <a:r>
              <a:rPr sz="1500" spc="7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environment)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25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50" dirty="0">
                <a:latin typeface="Calibri"/>
                <a:cs typeface="Calibri"/>
              </a:rPr>
              <a:t>Supports</a:t>
            </a:r>
            <a:r>
              <a:rPr sz="1500" spc="5" dirty="0">
                <a:latin typeface="Calibri"/>
                <a:cs typeface="Calibri"/>
              </a:rPr>
              <a:t> </a:t>
            </a:r>
            <a:r>
              <a:rPr sz="1500" b="1" spc="75" dirty="0">
                <a:latin typeface="Calibri"/>
                <a:cs typeface="Calibri"/>
              </a:rPr>
              <a:t>independence</a:t>
            </a:r>
            <a:r>
              <a:rPr sz="1500" b="1" spc="95" dirty="0">
                <a:latin typeface="Calibri"/>
                <a:cs typeface="Calibri"/>
              </a:rPr>
              <a:t> </a:t>
            </a:r>
            <a:r>
              <a:rPr sz="1500" b="1" spc="55" dirty="0">
                <a:latin typeface="Calibri"/>
                <a:cs typeface="Calibri"/>
              </a:rPr>
              <a:t>and</a:t>
            </a:r>
            <a:r>
              <a:rPr sz="1500" b="1" spc="35" dirty="0">
                <a:latin typeface="Calibri"/>
                <a:cs typeface="Calibri"/>
              </a:rPr>
              <a:t> </a:t>
            </a:r>
            <a:r>
              <a:rPr sz="1500" b="1" spc="45" dirty="0">
                <a:latin typeface="Calibri"/>
                <a:cs typeface="Calibri"/>
              </a:rPr>
              <a:t>ageing-</a:t>
            </a:r>
            <a:r>
              <a:rPr sz="1500" b="1" dirty="0">
                <a:latin typeface="Calibri"/>
                <a:cs typeface="Calibri"/>
              </a:rPr>
              <a:t>in-</a:t>
            </a:r>
            <a:r>
              <a:rPr sz="1500" b="1" spc="100" dirty="0">
                <a:latin typeface="Calibri"/>
                <a:cs typeface="Calibri"/>
              </a:rPr>
              <a:t>place</a:t>
            </a:r>
            <a:r>
              <a:rPr sz="1500" b="1" dirty="0">
                <a:latin typeface="Calibri"/>
                <a:cs typeface="Calibri"/>
              </a:rPr>
              <a:t> </a:t>
            </a:r>
            <a:r>
              <a:rPr sz="1500" b="1" spc="-10" dirty="0">
                <a:latin typeface="Calibri"/>
                <a:cs typeface="Calibri"/>
              </a:rPr>
              <a:t>theory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55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10" dirty="0">
                <a:latin typeface="Calibri"/>
                <a:cs typeface="Calibri"/>
              </a:rPr>
              <a:t>Aligns</a:t>
            </a:r>
            <a:r>
              <a:rPr sz="1500" spc="2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with</a:t>
            </a:r>
            <a:r>
              <a:rPr sz="1500" spc="85" dirty="0">
                <a:latin typeface="Calibri"/>
                <a:cs typeface="Calibri"/>
              </a:rPr>
              <a:t> </a:t>
            </a:r>
            <a:r>
              <a:rPr sz="1500" b="1" spc="10" dirty="0">
                <a:latin typeface="Calibri"/>
                <a:cs typeface="Calibri"/>
              </a:rPr>
              <a:t>preventative</a:t>
            </a:r>
            <a:r>
              <a:rPr sz="1500" b="1" spc="185" dirty="0">
                <a:latin typeface="Calibri"/>
                <a:cs typeface="Calibri"/>
              </a:rPr>
              <a:t> </a:t>
            </a:r>
            <a:r>
              <a:rPr sz="1500" b="1" spc="60" dirty="0">
                <a:latin typeface="Calibri"/>
                <a:cs typeface="Calibri"/>
              </a:rPr>
              <a:t>care</a:t>
            </a:r>
            <a:r>
              <a:rPr sz="1500" b="1" spc="185" dirty="0">
                <a:latin typeface="Calibri"/>
                <a:cs typeface="Calibri"/>
              </a:rPr>
              <a:t> </a:t>
            </a:r>
            <a:r>
              <a:rPr sz="1500" b="1" spc="75" dirty="0">
                <a:latin typeface="Calibri"/>
                <a:cs typeface="Calibri"/>
              </a:rPr>
              <a:t>models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b="1" spc="90" dirty="0">
                <a:latin typeface="Calibri"/>
                <a:cs typeface="Calibri"/>
              </a:rPr>
              <a:t>Outcomes</a:t>
            </a:r>
            <a:r>
              <a:rPr sz="1500" b="1" spc="-40" dirty="0">
                <a:latin typeface="Calibri"/>
                <a:cs typeface="Calibri"/>
              </a:rPr>
              <a:t> </a:t>
            </a:r>
            <a:r>
              <a:rPr sz="1500" b="1" spc="80" dirty="0">
                <a:latin typeface="Calibri"/>
                <a:cs typeface="Calibri"/>
              </a:rPr>
              <a:t>and</a:t>
            </a:r>
            <a:r>
              <a:rPr sz="1500" b="1" spc="-75" dirty="0">
                <a:latin typeface="Calibri"/>
                <a:cs typeface="Calibri"/>
              </a:rPr>
              <a:t> </a:t>
            </a:r>
            <a:r>
              <a:rPr sz="1500" b="1" spc="100" dirty="0">
                <a:latin typeface="Calibri"/>
                <a:cs typeface="Calibri"/>
              </a:rPr>
              <a:t>issues: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60" dirty="0">
                <a:latin typeface="Calibri"/>
                <a:cs typeface="Calibri"/>
              </a:rPr>
              <a:t>Reduced</a:t>
            </a:r>
            <a:r>
              <a:rPr sz="1500" spc="40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hospital</a:t>
            </a:r>
            <a:r>
              <a:rPr sz="1500" spc="50" dirty="0">
                <a:latin typeface="Calibri"/>
                <a:cs typeface="Calibri"/>
              </a:rPr>
              <a:t> </a:t>
            </a:r>
            <a:r>
              <a:rPr sz="1500" spc="65" dirty="0">
                <a:latin typeface="Calibri"/>
                <a:cs typeface="Calibri"/>
              </a:rPr>
              <a:t>admissions</a:t>
            </a:r>
            <a:r>
              <a:rPr sz="1500" spc="95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and</a:t>
            </a:r>
            <a:r>
              <a:rPr sz="1500" spc="45" dirty="0">
                <a:latin typeface="Calibri"/>
                <a:cs typeface="Calibri"/>
              </a:rPr>
              <a:t> </a:t>
            </a:r>
            <a:r>
              <a:rPr sz="1500" spc="10" dirty="0">
                <a:latin typeface="Calibri"/>
                <a:cs typeface="Calibri"/>
              </a:rPr>
              <a:t>bed</a:t>
            </a:r>
            <a:r>
              <a:rPr sz="1500" spc="40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pressure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25"/>
              </a:spcBef>
              <a:buFont typeface="Arial"/>
              <a:buChar char="•"/>
              <a:tabLst>
                <a:tab pos="241300" algn="l"/>
              </a:tabLst>
            </a:pPr>
            <a:r>
              <a:rPr sz="1500" spc="50" dirty="0">
                <a:latin typeface="Calibri"/>
                <a:cs typeface="Calibri"/>
              </a:rPr>
              <a:t>High</a:t>
            </a:r>
            <a:r>
              <a:rPr sz="1500" spc="1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patient</a:t>
            </a:r>
            <a:r>
              <a:rPr sz="1500" spc="70" dirty="0">
                <a:latin typeface="Calibri"/>
                <a:cs typeface="Calibri"/>
              </a:rPr>
              <a:t> </a:t>
            </a:r>
            <a:r>
              <a:rPr sz="1500" spc="35" dirty="0">
                <a:latin typeface="Calibri"/>
                <a:cs typeface="Calibri"/>
              </a:rPr>
              <a:t>satisfaction</a:t>
            </a:r>
            <a:endParaRPr sz="15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30"/>
              </a:spcBef>
              <a:buFont typeface="Arial"/>
              <a:buChar char="•"/>
              <a:tabLst>
                <a:tab pos="241300" algn="l"/>
              </a:tabLst>
            </a:pPr>
            <a:r>
              <a:rPr sz="1500" dirty="0">
                <a:latin typeface="Calibri"/>
                <a:cs typeface="Calibri"/>
              </a:rPr>
              <a:t>However,</a:t>
            </a:r>
            <a:r>
              <a:rPr sz="1500" spc="75" dirty="0">
                <a:latin typeface="Calibri"/>
                <a:cs typeface="Calibri"/>
              </a:rPr>
              <a:t> </a:t>
            </a:r>
            <a:r>
              <a:rPr sz="1500" spc="45" dirty="0">
                <a:latin typeface="Calibri"/>
                <a:cs typeface="Calibri"/>
              </a:rPr>
              <a:t>depends</a:t>
            </a:r>
            <a:r>
              <a:rPr sz="1500" spc="7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heavily</a:t>
            </a:r>
            <a:r>
              <a:rPr sz="1500" spc="5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on</a:t>
            </a:r>
            <a:r>
              <a:rPr sz="1500" spc="40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digital</a:t>
            </a:r>
            <a:r>
              <a:rPr sz="1500" spc="30" dirty="0">
                <a:latin typeface="Calibri"/>
                <a:cs typeface="Calibri"/>
              </a:rPr>
              <a:t> </a:t>
            </a:r>
            <a:r>
              <a:rPr sz="1500" spc="110" dirty="0">
                <a:latin typeface="Calibri"/>
                <a:cs typeface="Calibri"/>
              </a:rPr>
              <a:t>access</a:t>
            </a:r>
            <a:r>
              <a:rPr sz="1500" spc="-15" dirty="0">
                <a:latin typeface="Calibri"/>
                <a:cs typeface="Calibri"/>
              </a:rPr>
              <a:t> </a:t>
            </a:r>
            <a:r>
              <a:rPr sz="1500" spc="65" dirty="0">
                <a:latin typeface="Calibri"/>
                <a:cs typeface="Calibri"/>
              </a:rPr>
              <a:t>and</a:t>
            </a:r>
            <a:r>
              <a:rPr sz="1500" spc="25" dirty="0">
                <a:latin typeface="Calibri"/>
                <a:cs typeface="Calibri"/>
              </a:rPr>
              <a:t> </a:t>
            </a:r>
            <a:r>
              <a:rPr sz="1500" dirty="0">
                <a:latin typeface="Calibri"/>
                <a:cs typeface="Calibri"/>
              </a:rPr>
              <a:t>home</a:t>
            </a:r>
            <a:r>
              <a:rPr sz="1500" spc="95" dirty="0">
                <a:latin typeface="Calibri"/>
                <a:cs typeface="Calibri"/>
              </a:rPr>
              <a:t> </a:t>
            </a:r>
            <a:r>
              <a:rPr sz="1500" spc="-10" dirty="0">
                <a:latin typeface="Calibri"/>
                <a:cs typeface="Calibri"/>
              </a:rPr>
              <a:t>suitability</a:t>
            </a:r>
            <a:endParaRPr sz="1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766127" y="1153731"/>
            <a:ext cx="2731770" cy="190309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ts val="4730"/>
              </a:lnSpc>
              <a:spcBef>
                <a:spcPts val="745"/>
              </a:spcBef>
            </a:pPr>
            <a:r>
              <a:rPr sz="4400" spc="280" dirty="0"/>
              <a:t>Case</a:t>
            </a:r>
            <a:r>
              <a:rPr sz="4400" spc="-190" dirty="0"/>
              <a:t> </a:t>
            </a:r>
            <a:r>
              <a:rPr sz="4400" spc="70" dirty="0"/>
              <a:t>Study </a:t>
            </a:r>
            <a:r>
              <a:rPr sz="4400" spc="155" dirty="0"/>
              <a:t>2</a:t>
            </a:r>
            <a:r>
              <a:rPr sz="4400" spc="-160" dirty="0"/>
              <a:t> </a:t>
            </a:r>
            <a:r>
              <a:rPr sz="4400" spc="-50" dirty="0"/>
              <a:t>–</a:t>
            </a:r>
            <a:endParaRPr sz="4400"/>
          </a:p>
          <a:p>
            <a:pPr marL="12700">
              <a:lnSpc>
                <a:spcPts val="4670"/>
              </a:lnSpc>
            </a:pPr>
            <a:r>
              <a:rPr sz="4400" spc="-10" dirty="0"/>
              <a:t>Dementia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766127" y="2966021"/>
            <a:ext cx="2712085" cy="2513330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2700" marR="5080">
              <a:lnSpc>
                <a:spcPct val="90100"/>
              </a:lnSpc>
              <a:spcBef>
                <a:spcPts val="655"/>
              </a:spcBef>
            </a:pPr>
            <a:r>
              <a:rPr sz="4400" b="1" spc="100" dirty="0">
                <a:solidFill>
                  <a:srgbClr val="FFFFFF"/>
                </a:solidFill>
                <a:latin typeface="Calibri"/>
                <a:cs typeface="Calibri"/>
              </a:rPr>
              <a:t>Assistive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Technology </a:t>
            </a:r>
            <a:r>
              <a:rPr sz="4400" b="1" spc="135" dirty="0">
                <a:solidFill>
                  <a:srgbClr val="FFFFFF"/>
                </a:solidFill>
                <a:latin typeface="Calibri"/>
                <a:cs typeface="Calibri"/>
              </a:rPr>
              <a:t>(UK</a:t>
            </a:r>
            <a:r>
              <a:rPr sz="4400" b="1" spc="-14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140" dirty="0">
                <a:solidFill>
                  <a:srgbClr val="FFFFFF"/>
                </a:solidFill>
                <a:latin typeface="Calibri"/>
                <a:cs typeface="Calibri"/>
              </a:rPr>
              <a:t>Care </a:t>
            </a:r>
            <a:r>
              <a:rPr sz="4400" b="1" spc="65" dirty="0">
                <a:solidFill>
                  <a:srgbClr val="FFFFFF"/>
                </a:solidFill>
                <a:latin typeface="Calibri"/>
                <a:cs typeface="Calibri"/>
              </a:rPr>
              <a:t>Context)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701076"/>
            <a:ext cx="6340475" cy="5224780"/>
          </a:xfrm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00"/>
              </a:spcBef>
              <a:buFont typeface="Arial"/>
              <a:buChar char="•"/>
              <a:tabLst>
                <a:tab pos="241300" algn="l"/>
              </a:tabLst>
            </a:pPr>
            <a:r>
              <a:rPr sz="1250" b="1" dirty="0">
                <a:latin typeface="Calibri"/>
                <a:cs typeface="Calibri"/>
              </a:rPr>
              <a:t>Example</a:t>
            </a:r>
            <a:r>
              <a:rPr sz="1250" b="1" spc="110" dirty="0">
                <a:latin typeface="Calibri"/>
                <a:cs typeface="Calibri"/>
              </a:rPr>
              <a:t> </a:t>
            </a:r>
            <a:r>
              <a:rPr sz="1250" b="1" spc="-10" dirty="0">
                <a:latin typeface="Calibri"/>
                <a:cs typeface="Calibri"/>
              </a:rPr>
              <a:t>tools: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GPS</a:t>
            </a:r>
            <a:r>
              <a:rPr sz="1250" spc="9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tracking</a:t>
            </a:r>
            <a:r>
              <a:rPr sz="1250" spc="7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devices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for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people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with</a:t>
            </a:r>
            <a:r>
              <a:rPr sz="1250" spc="7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dementia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Reminder</a:t>
            </a:r>
            <a:r>
              <a:rPr sz="1250" spc="10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systems</a:t>
            </a:r>
            <a:r>
              <a:rPr sz="1250" spc="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for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medication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and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hydration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“This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is</a:t>
            </a:r>
            <a:r>
              <a:rPr sz="1250" spc="3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Me”</a:t>
            </a:r>
            <a:r>
              <a:rPr sz="1250" spc="8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digital</a:t>
            </a:r>
            <a:r>
              <a:rPr sz="1250" spc="9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life</a:t>
            </a:r>
            <a:r>
              <a:rPr sz="1250" spc="13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story</a:t>
            </a:r>
            <a:r>
              <a:rPr sz="1250" spc="114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tools</a:t>
            </a:r>
            <a:r>
              <a:rPr sz="1250" spc="3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(supported</a:t>
            </a:r>
            <a:r>
              <a:rPr sz="1250" spc="9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by</a:t>
            </a:r>
            <a:r>
              <a:rPr sz="1250" spc="114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organisations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like</a:t>
            </a:r>
            <a:r>
              <a:rPr sz="1250" spc="13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the</a:t>
            </a:r>
            <a:r>
              <a:rPr sz="1250" spc="5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Alzheimer’s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Society)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Smart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home</a:t>
            </a:r>
            <a:r>
              <a:rPr sz="1250" spc="1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sensors</a:t>
            </a:r>
            <a:r>
              <a:rPr sz="1250" spc="13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detecting</a:t>
            </a:r>
            <a:r>
              <a:rPr sz="1250" spc="1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unusual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behaviour</a:t>
            </a:r>
            <a:r>
              <a:rPr sz="1250" spc="100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pattern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b="1" dirty="0">
                <a:latin typeface="Calibri"/>
                <a:cs typeface="Calibri"/>
              </a:rPr>
              <a:t>Practical</a:t>
            </a:r>
            <a:r>
              <a:rPr sz="1250" b="1" spc="95" dirty="0">
                <a:latin typeface="Calibri"/>
                <a:cs typeface="Calibri"/>
              </a:rPr>
              <a:t> </a:t>
            </a:r>
            <a:r>
              <a:rPr sz="1250" b="1" spc="-10" dirty="0">
                <a:latin typeface="Calibri"/>
                <a:cs typeface="Calibri"/>
              </a:rPr>
              <a:t>application: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Helps</a:t>
            </a:r>
            <a:r>
              <a:rPr sz="1250" spc="5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individuals</a:t>
            </a:r>
            <a:r>
              <a:rPr sz="1250" spc="16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maintain</a:t>
            </a:r>
            <a:r>
              <a:rPr sz="1250" spc="13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independence</a:t>
            </a:r>
            <a:r>
              <a:rPr sz="1250" spc="8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safely</a:t>
            </a:r>
            <a:r>
              <a:rPr sz="1250" spc="15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at</a:t>
            </a:r>
            <a:r>
              <a:rPr sz="1250" spc="155" dirty="0">
                <a:latin typeface="Calibri"/>
                <a:cs typeface="Calibri"/>
              </a:rPr>
              <a:t> </a:t>
            </a:r>
            <a:r>
              <a:rPr sz="1250" spc="-20" dirty="0">
                <a:latin typeface="Calibri"/>
                <a:cs typeface="Calibri"/>
              </a:rPr>
              <a:t>home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8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Supports</a:t>
            </a:r>
            <a:r>
              <a:rPr sz="1250" spc="4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carers</a:t>
            </a:r>
            <a:r>
              <a:rPr sz="1250" spc="14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by</a:t>
            </a:r>
            <a:r>
              <a:rPr sz="1250" spc="1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reducing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constant</a:t>
            </a:r>
            <a:r>
              <a:rPr sz="1250" spc="1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supervision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burden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Enables</a:t>
            </a:r>
            <a:r>
              <a:rPr sz="1250" spc="1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early</a:t>
            </a:r>
            <a:r>
              <a:rPr sz="1250" spc="14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intervention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when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routines</a:t>
            </a:r>
            <a:r>
              <a:rPr sz="1250" spc="4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change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0"/>
              </a:spcBef>
              <a:buFont typeface="Arial"/>
              <a:buChar char="•"/>
              <a:tabLst>
                <a:tab pos="241300" algn="l"/>
              </a:tabLst>
            </a:pPr>
            <a:r>
              <a:rPr sz="1250" b="1" dirty="0">
                <a:latin typeface="Calibri"/>
                <a:cs typeface="Calibri"/>
              </a:rPr>
              <a:t>Theoretical</a:t>
            </a:r>
            <a:r>
              <a:rPr sz="1250" b="1" spc="155" dirty="0">
                <a:latin typeface="Calibri"/>
                <a:cs typeface="Calibri"/>
              </a:rPr>
              <a:t> </a:t>
            </a:r>
            <a:r>
              <a:rPr sz="1250" b="1" spc="-10" dirty="0">
                <a:latin typeface="Calibri"/>
                <a:cs typeface="Calibri"/>
              </a:rPr>
              <a:t>links: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Reflects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Kitwood’s</a:t>
            </a:r>
            <a:r>
              <a:rPr sz="1250" b="1" spc="135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person-centred</a:t>
            </a:r>
            <a:r>
              <a:rPr sz="1250" b="1" spc="10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dementia</a:t>
            </a:r>
            <a:r>
              <a:rPr sz="1250" b="1" spc="175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care</a:t>
            </a:r>
            <a:r>
              <a:rPr sz="1250" b="1" spc="60" dirty="0">
                <a:latin typeface="Calibri"/>
                <a:cs typeface="Calibri"/>
              </a:rPr>
              <a:t> </a:t>
            </a:r>
            <a:r>
              <a:rPr sz="1250" b="1" spc="-10" dirty="0">
                <a:latin typeface="Calibri"/>
                <a:cs typeface="Calibri"/>
              </a:rPr>
              <a:t>model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Supports</a:t>
            </a:r>
            <a:r>
              <a:rPr sz="1250" spc="9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continuity</a:t>
            </a:r>
            <a:r>
              <a:rPr sz="1250" b="1" spc="11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of</a:t>
            </a:r>
            <a:r>
              <a:rPr sz="1250" b="1" spc="75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identity</a:t>
            </a:r>
            <a:r>
              <a:rPr sz="1250" b="1" spc="105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and</a:t>
            </a:r>
            <a:r>
              <a:rPr sz="1250" b="1" spc="10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wellbeing</a:t>
            </a:r>
            <a:r>
              <a:rPr sz="1250" b="1" spc="11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in</a:t>
            </a:r>
            <a:r>
              <a:rPr sz="1250" b="1" spc="200" dirty="0">
                <a:latin typeface="Calibri"/>
                <a:cs typeface="Calibri"/>
              </a:rPr>
              <a:t> </a:t>
            </a:r>
            <a:r>
              <a:rPr sz="1250" b="1" spc="-10" dirty="0">
                <a:latin typeface="Calibri"/>
                <a:cs typeface="Calibri"/>
              </a:rPr>
              <a:t>dementia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Aligns</a:t>
            </a:r>
            <a:r>
              <a:rPr sz="1250" spc="10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with</a:t>
            </a:r>
            <a:r>
              <a:rPr sz="1250" spc="15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social</a:t>
            </a:r>
            <a:r>
              <a:rPr sz="1250" b="1" spc="15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model</a:t>
            </a:r>
            <a:r>
              <a:rPr sz="1250" b="1" spc="150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of</a:t>
            </a:r>
            <a:r>
              <a:rPr sz="1250" b="1" spc="45" dirty="0">
                <a:latin typeface="Calibri"/>
                <a:cs typeface="Calibri"/>
              </a:rPr>
              <a:t> </a:t>
            </a:r>
            <a:r>
              <a:rPr sz="1250" b="1" dirty="0">
                <a:latin typeface="Calibri"/>
                <a:cs typeface="Calibri"/>
              </a:rPr>
              <a:t>disability</a:t>
            </a:r>
            <a:r>
              <a:rPr sz="1250" b="1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(removing</a:t>
            </a:r>
            <a:r>
              <a:rPr sz="1250" spc="8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barriers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through</a:t>
            </a:r>
            <a:r>
              <a:rPr sz="1250" spc="7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tech)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b="1" dirty="0">
                <a:latin typeface="Calibri"/>
                <a:cs typeface="Calibri"/>
              </a:rPr>
              <a:t>Learning</a:t>
            </a:r>
            <a:r>
              <a:rPr sz="1250" b="1" spc="160" dirty="0">
                <a:latin typeface="Calibri"/>
                <a:cs typeface="Calibri"/>
              </a:rPr>
              <a:t> </a:t>
            </a:r>
            <a:r>
              <a:rPr sz="1250" b="1" spc="-10" dirty="0">
                <a:latin typeface="Calibri"/>
                <a:cs typeface="Calibri"/>
              </a:rPr>
              <a:t>points: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Technology</a:t>
            </a:r>
            <a:r>
              <a:rPr sz="1250" spc="10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can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significantly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improve</a:t>
            </a:r>
            <a:r>
              <a:rPr sz="1250" spc="13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safety</a:t>
            </a:r>
            <a:r>
              <a:rPr sz="1250" spc="1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and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dignity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0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However,</a:t>
            </a:r>
            <a:r>
              <a:rPr sz="1250" spc="5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raises</a:t>
            </a:r>
            <a:r>
              <a:rPr sz="1250" spc="114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ethical</a:t>
            </a:r>
            <a:r>
              <a:rPr sz="1250" spc="9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tensions</a:t>
            </a:r>
            <a:r>
              <a:rPr sz="1250" spc="11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around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autonomy</a:t>
            </a:r>
            <a:r>
              <a:rPr sz="1250" spc="1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vs</a:t>
            </a:r>
            <a:r>
              <a:rPr sz="1250" spc="114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surveillance</a:t>
            </a:r>
            <a:endParaRPr sz="125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905"/>
              </a:spcBef>
              <a:buFont typeface="Arial"/>
              <a:buChar char="•"/>
              <a:tabLst>
                <a:tab pos="241300" algn="l"/>
              </a:tabLst>
            </a:pPr>
            <a:r>
              <a:rPr sz="1250" dirty="0">
                <a:latin typeface="Calibri"/>
                <a:cs typeface="Calibri"/>
              </a:rPr>
              <a:t>Effectiveness</a:t>
            </a:r>
            <a:r>
              <a:rPr sz="1250" spc="114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depends</a:t>
            </a:r>
            <a:r>
              <a:rPr sz="1250" spc="12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on</a:t>
            </a:r>
            <a:r>
              <a:rPr sz="1250" spc="9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balancing</a:t>
            </a:r>
            <a:r>
              <a:rPr sz="1250" spc="17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tech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with</a:t>
            </a:r>
            <a:r>
              <a:rPr sz="1250" spc="90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human</a:t>
            </a:r>
            <a:r>
              <a:rPr sz="1250" spc="85" dirty="0">
                <a:latin typeface="Calibri"/>
                <a:cs typeface="Calibri"/>
              </a:rPr>
              <a:t> </a:t>
            </a:r>
            <a:r>
              <a:rPr sz="1250" dirty="0">
                <a:latin typeface="Calibri"/>
                <a:cs typeface="Calibri"/>
              </a:rPr>
              <a:t>care</a:t>
            </a:r>
            <a:r>
              <a:rPr sz="1250" spc="45" dirty="0">
                <a:latin typeface="Calibri"/>
                <a:cs typeface="Calibri"/>
              </a:rPr>
              <a:t> </a:t>
            </a:r>
            <a:r>
              <a:rPr sz="1250" spc="-10" dirty="0">
                <a:latin typeface="Calibri"/>
                <a:cs typeface="Calibri"/>
              </a:rPr>
              <a:t>support</a:t>
            </a:r>
            <a:endParaRPr sz="125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2262124" y="0"/>
                </a:moveTo>
                <a:lnTo>
                  <a:pt x="0" y="0"/>
                </a:lnTo>
                <a:lnTo>
                  <a:pt x="0" y="6857999"/>
                </a:lnTo>
                <a:lnTo>
                  <a:pt x="2262124" y="6857999"/>
                </a:lnTo>
                <a:lnTo>
                  <a:pt x="2390521" y="6775778"/>
                </a:lnTo>
                <a:lnTo>
                  <a:pt x="2430159" y="6748686"/>
                </a:lnTo>
                <a:lnTo>
                  <a:pt x="2469457" y="6721137"/>
                </a:lnTo>
                <a:lnTo>
                  <a:pt x="2508411" y="6693136"/>
                </a:lnTo>
                <a:lnTo>
                  <a:pt x="2547016" y="6664686"/>
                </a:lnTo>
                <a:lnTo>
                  <a:pt x="2585269" y="6635792"/>
                </a:lnTo>
                <a:lnTo>
                  <a:pt x="2623167" y="6606457"/>
                </a:lnTo>
                <a:lnTo>
                  <a:pt x="2660705" y="6576685"/>
                </a:lnTo>
                <a:lnTo>
                  <a:pt x="2697880" y="6546479"/>
                </a:lnTo>
                <a:lnTo>
                  <a:pt x="2734687" y="6515844"/>
                </a:lnTo>
                <a:lnTo>
                  <a:pt x="2771123" y="6484784"/>
                </a:lnTo>
                <a:lnTo>
                  <a:pt x="2807185" y="6453301"/>
                </a:lnTo>
                <a:lnTo>
                  <a:pt x="2842867" y="6421401"/>
                </a:lnTo>
                <a:lnTo>
                  <a:pt x="2878168" y="6389086"/>
                </a:lnTo>
                <a:lnTo>
                  <a:pt x="2913081" y="6356362"/>
                </a:lnTo>
                <a:lnTo>
                  <a:pt x="2947605" y="6323230"/>
                </a:lnTo>
                <a:lnTo>
                  <a:pt x="2981734" y="6289696"/>
                </a:lnTo>
                <a:lnTo>
                  <a:pt x="3015466" y="6255763"/>
                </a:lnTo>
                <a:lnTo>
                  <a:pt x="3048796" y="6221435"/>
                </a:lnTo>
                <a:lnTo>
                  <a:pt x="3081721" y="6186716"/>
                </a:lnTo>
                <a:lnTo>
                  <a:pt x="3114236" y="6151609"/>
                </a:lnTo>
                <a:lnTo>
                  <a:pt x="3146338" y="6116118"/>
                </a:lnTo>
                <a:lnTo>
                  <a:pt x="3178023" y="6080248"/>
                </a:lnTo>
                <a:lnTo>
                  <a:pt x="3209288" y="6044002"/>
                </a:lnTo>
                <a:lnTo>
                  <a:pt x="3240128" y="6007384"/>
                </a:lnTo>
                <a:lnTo>
                  <a:pt x="3270539" y="5970397"/>
                </a:lnTo>
                <a:lnTo>
                  <a:pt x="3300519" y="5933046"/>
                </a:lnTo>
                <a:lnTo>
                  <a:pt x="3330062" y="5895333"/>
                </a:lnTo>
                <a:lnTo>
                  <a:pt x="3359165" y="5857265"/>
                </a:lnTo>
                <a:lnTo>
                  <a:pt x="3387825" y="5818842"/>
                </a:lnTo>
                <a:lnTo>
                  <a:pt x="3416037" y="5780071"/>
                </a:lnTo>
                <a:lnTo>
                  <a:pt x="3443798" y="5740954"/>
                </a:lnTo>
                <a:lnTo>
                  <a:pt x="3471104" y="5701496"/>
                </a:lnTo>
                <a:lnTo>
                  <a:pt x="3497950" y="5661700"/>
                </a:lnTo>
                <a:lnTo>
                  <a:pt x="3524334" y="5621569"/>
                </a:lnTo>
                <a:lnTo>
                  <a:pt x="3550252" y="5581109"/>
                </a:lnTo>
                <a:lnTo>
                  <a:pt x="3575698" y="5540322"/>
                </a:lnTo>
                <a:lnTo>
                  <a:pt x="3600671" y="5499213"/>
                </a:lnTo>
                <a:lnTo>
                  <a:pt x="3625166" y="5457784"/>
                </a:lnTo>
                <a:lnTo>
                  <a:pt x="3649178" y="5416041"/>
                </a:lnTo>
                <a:lnTo>
                  <a:pt x="3672705" y="5373987"/>
                </a:lnTo>
                <a:lnTo>
                  <a:pt x="3695743" y="5331626"/>
                </a:lnTo>
                <a:lnTo>
                  <a:pt x="3718287" y="5288961"/>
                </a:lnTo>
                <a:lnTo>
                  <a:pt x="3740334" y="5245996"/>
                </a:lnTo>
                <a:lnTo>
                  <a:pt x="3761879" y="5202736"/>
                </a:lnTo>
                <a:lnTo>
                  <a:pt x="3782920" y="5159183"/>
                </a:lnTo>
                <a:lnTo>
                  <a:pt x="3803453" y="5115342"/>
                </a:lnTo>
                <a:lnTo>
                  <a:pt x="3823473" y="5071217"/>
                </a:lnTo>
                <a:lnTo>
                  <a:pt x="3842976" y="5026811"/>
                </a:lnTo>
                <a:lnTo>
                  <a:pt x="3861960" y="4982129"/>
                </a:lnTo>
                <a:lnTo>
                  <a:pt x="3880420" y="4937174"/>
                </a:lnTo>
                <a:lnTo>
                  <a:pt x="3898351" y="4891949"/>
                </a:lnTo>
                <a:lnTo>
                  <a:pt x="3915752" y="4846459"/>
                </a:lnTo>
                <a:lnTo>
                  <a:pt x="3932617" y="4800708"/>
                </a:lnTo>
                <a:lnTo>
                  <a:pt x="3948942" y="4754699"/>
                </a:lnTo>
                <a:lnTo>
                  <a:pt x="3964725" y="4708436"/>
                </a:lnTo>
                <a:lnTo>
                  <a:pt x="3979961" y="4661923"/>
                </a:lnTo>
                <a:lnTo>
                  <a:pt x="3994646" y="4615164"/>
                </a:lnTo>
                <a:lnTo>
                  <a:pt x="4008776" y="4568162"/>
                </a:lnTo>
                <a:lnTo>
                  <a:pt x="4022349" y="4520922"/>
                </a:lnTo>
                <a:lnTo>
                  <a:pt x="4035359" y="4473447"/>
                </a:lnTo>
                <a:lnTo>
                  <a:pt x="4047803" y="4425741"/>
                </a:lnTo>
                <a:lnTo>
                  <a:pt x="4059677" y="4377808"/>
                </a:lnTo>
                <a:lnTo>
                  <a:pt x="4070978" y="4329652"/>
                </a:lnTo>
                <a:lnTo>
                  <a:pt x="4081701" y="4281276"/>
                </a:lnTo>
                <a:lnTo>
                  <a:pt x="4091844" y="4232684"/>
                </a:lnTo>
                <a:lnTo>
                  <a:pt x="4101401" y="4183881"/>
                </a:lnTo>
                <a:lnTo>
                  <a:pt x="4110369" y="4134870"/>
                </a:lnTo>
                <a:lnTo>
                  <a:pt x="4118744" y="4085654"/>
                </a:lnTo>
                <a:lnTo>
                  <a:pt x="4126523" y="4036238"/>
                </a:lnTo>
                <a:lnTo>
                  <a:pt x="4133702" y="3986625"/>
                </a:lnTo>
                <a:lnTo>
                  <a:pt x="4140276" y="3936819"/>
                </a:lnTo>
                <a:lnTo>
                  <a:pt x="4146242" y="3886825"/>
                </a:lnTo>
                <a:lnTo>
                  <a:pt x="4151597" y="3836645"/>
                </a:lnTo>
                <a:lnTo>
                  <a:pt x="4156336" y="3786284"/>
                </a:lnTo>
                <a:lnTo>
                  <a:pt x="4160455" y="3735745"/>
                </a:lnTo>
                <a:lnTo>
                  <a:pt x="4163952" y="3685033"/>
                </a:lnTo>
                <a:lnTo>
                  <a:pt x="4166821" y="3634151"/>
                </a:lnTo>
                <a:lnTo>
                  <a:pt x="4169059" y="3583103"/>
                </a:lnTo>
                <a:lnTo>
                  <a:pt x="4170662" y="3531892"/>
                </a:lnTo>
                <a:lnTo>
                  <a:pt x="4171627" y="3480523"/>
                </a:lnTo>
                <a:lnTo>
                  <a:pt x="4171950" y="3429000"/>
                </a:lnTo>
                <a:lnTo>
                  <a:pt x="4171627" y="3377476"/>
                </a:lnTo>
                <a:lnTo>
                  <a:pt x="4170662" y="3326107"/>
                </a:lnTo>
                <a:lnTo>
                  <a:pt x="4169059" y="3274897"/>
                </a:lnTo>
                <a:lnTo>
                  <a:pt x="4166821" y="3223849"/>
                </a:lnTo>
                <a:lnTo>
                  <a:pt x="4163952" y="3172967"/>
                </a:lnTo>
                <a:lnTo>
                  <a:pt x="4160455" y="3122255"/>
                </a:lnTo>
                <a:lnTo>
                  <a:pt x="4156336" y="3071716"/>
                </a:lnTo>
                <a:lnTo>
                  <a:pt x="4151597" y="3021356"/>
                </a:lnTo>
                <a:lnTo>
                  <a:pt x="4146242" y="2971176"/>
                </a:lnTo>
                <a:lnTo>
                  <a:pt x="4140276" y="2921182"/>
                </a:lnTo>
                <a:lnTo>
                  <a:pt x="4133702" y="2871377"/>
                </a:lnTo>
                <a:lnTo>
                  <a:pt x="4126523" y="2821765"/>
                </a:lnTo>
                <a:lnTo>
                  <a:pt x="4118744" y="2772349"/>
                </a:lnTo>
                <a:lnTo>
                  <a:pt x="4110369" y="2723134"/>
                </a:lnTo>
                <a:lnTo>
                  <a:pt x="4101401" y="2674123"/>
                </a:lnTo>
                <a:lnTo>
                  <a:pt x="4091844" y="2625320"/>
                </a:lnTo>
                <a:lnTo>
                  <a:pt x="4081701" y="2576729"/>
                </a:lnTo>
                <a:lnTo>
                  <a:pt x="4070978" y="2528354"/>
                </a:lnTo>
                <a:lnTo>
                  <a:pt x="4059677" y="2480198"/>
                </a:lnTo>
                <a:lnTo>
                  <a:pt x="4047803" y="2432266"/>
                </a:lnTo>
                <a:lnTo>
                  <a:pt x="4035359" y="2384560"/>
                </a:lnTo>
                <a:lnTo>
                  <a:pt x="4022349" y="2337086"/>
                </a:lnTo>
                <a:lnTo>
                  <a:pt x="4008776" y="2289846"/>
                </a:lnTo>
                <a:lnTo>
                  <a:pt x="3994646" y="2242846"/>
                </a:lnTo>
                <a:lnTo>
                  <a:pt x="3979961" y="2196087"/>
                </a:lnTo>
                <a:lnTo>
                  <a:pt x="3964725" y="2149575"/>
                </a:lnTo>
                <a:lnTo>
                  <a:pt x="3948942" y="2103312"/>
                </a:lnTo>
                <a:lnTo>
                  <a:pt x="3932617" y="2057304"/>
                </a:lnTo>
                <a:lnTo>
                  <a:pt x="3915752" y="2011553"/>
                </a:lnTo>
                <a:lnTo>
                  <a:pt x="3898351" y="1966064"/>
                </a:lnTo>
                <a:lnTo>
                  <a:pt x="3880420" y="1920840"/>
                </a:lnTo>
                <a:lnTo>
                  <a:pt x="3861960" y="1875885"/>
                </a:lnTo>
                <a:lnTo>
                  <a:pt x="3842976" y="1831203"/>
                </a:lnTo>
                <a:lnTo>
                  <a:pt x="3823473" y="1786797"/>
                </a:lnTo>
                <a:lnTo>
                  <a:pt x="3803453" y="1742673"/>
                </a:lnTo>
                <a:lnTo>
                  <a:pt x="3782920" y="1698832"/>
                </a:lnTo>
                <a:lnTo>
                  <a:pt x="3761879" y="1655280"/>
                </a:lnTo>
                <a:lnTo>
                  <a:pt x="3740334" y="1612020"/>
                </a:lnTo>
                <a:lnTo>
                  <a:pt x="3718287" y="1569055"/>
                </a:lnTo>
                <a:lnTo>
                  <a:pt x="3695743" y="1526391"/>
                </a:lnTo>
                <a:lnTo>
                  <a:pt x="3672705" y="1484029"/>
                </a:lnTo>
                <a:lnTo>
                  <a:pt x="3649178" y="1441975"/>
                </a:lnTo>
                <a:lnTo>
                  <a:pt x="3625166" y="1400232"/>
                </a:lnTo>
                <a:lnTo>
                  <a:pt x="3600671" y="1358804"/>
                </a:lnTo>
                <a:lnTo>
                  <a:pt x="3575698" y="1317694"/>
                </a:lnTo>
                <a:lnTo>
                  <a:pt x="3550252" y="1276907"/>
                </a:lnTo>
                <a:lnTo>
                  <a:pt x="3524334" y="1236446"/>
                </a:lnTo>
                <a:lnTo>
                  <a:pt x="3497950" y="1196316"/>
                </a:lnTo>
                <a:lnTo>
                  <a:pt x="3471104" y="1156519"/>
                </a:lnTo>
                <a:lnTo>
                  <a:pt x="3443798" y="1117060"/>
                </a:lnTo>
                <a:lnTo>
                  <a:pt x="3416037" y="1077943"/>
                </a:lnTo>
                <a:lnTo>
                  <a:pt x="3387825" y="1039171"/>
                </a:lnTo>
                <a:lnTo>
                  <a:pt x="3359165" y="1000748"/>
                </a:lnTo>
                <a:lnTo>
                  <a:pt x="3330062" y="962678"/>
                </a:lnTo>
                <a:lnTo>
                  <a:pt x="3300519" y="924965"/>
                </a:lnTo>
                <a:lnTo>
                  <a:pt x="3270539" y="887613"/>
                </a:lnTo>
                <a:lnTo>
                  <a:pt x="3240128" y="850625"/>
                </a:lnTo>
                <a:lnTo>
                  <a:pt x="3209288" y="814006"/>
                </a:lnTo>
                <a:lnTo>
                  <a:pt x="3178023" y="777758"/>
                </a:lnTo>
                <a:lnTo>
                  <a:pt x="3146338" y="741886"/>
                </a:lnTo>
                <a:lnTo>
                  <a:pt x="3114236" y="706395"/>
                </a:lnTo>
                <a:lnTo>
                  <a:pt x="3081721" y="671286"/>
                </a:lnTo>
                <a:lnTo>
                  <a:pt x="3048796" y="636565"/>
                </a:lnTo>
                <a:lnTo>
                  <a:pt x="3015466" y="602235"/>
                </a:lnTo>
                <a:lnTo>
                  <a:pt x="2981734" y="568300"/>
                </a:lnTo>
                <a:lnTo>
                  <a:pt x="2947605" y="534764"/>
                </a:lnTo>
                <a:lnTo>
                  <a:pt x="2913081" y="501631"/>
                </a:lnTo>
                <a:lnTo>
                  <a:pt x="2878168" y="468903"/>
                </a:lnTo>
                <a:lnTo>
                  <a:pt x="2842867" y="436586"/>
                </a:lnTo>
                <a:lnTo>
                  <a:pt x="2807185" y="404684"/>
                </a:lnTo>
                <a:lnTo>
                  <a:pt x="2771123" y="373198"/>
                </a:lnTo>
                <a:lnTo>
                  <a:pt x="2734687" y="342135"/>
                </a:lnTo>
                <a:lnTo>
                  <a:pt x="2697880" y="311497"/>
                </a:lnTo>
                <a:lnTo>
                  <a:pt x="2660705" y="281288"/>
                </a:lnTo>
                <a:lnTo>
                  <a:pt x="2623167" y="251513"/>
                </a:lnTo>
                <a:lnTo>
                  <a:pt x="2585269" y="222174"/>
                </a:lnTo>
                <a:lnTo>
                  <a:pt x="2547016" y="193276"/>
                </a:lnTo>
                <a:lnTo>
                  <a:pt x="2508411" y="164823"/>
                </a:lnTo>
                <a:lnTo>
                  <a:pt x="2469457" y="136818"/>
                </a:lnTo>
                <a:lnTo>
                  <a:pt x="2430159" y="109265"/>
                </a:lnTo>
                <a:lnTo>
                  <a:pt x="2390521" y="82169"/>
                </a:lnTo>
                <a:lnTo>
                  <a:pt x="2262124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2923857"/>
            <a:ext cx="2892425" cy="840105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 marR="5080">
              <a:lnSpc>
                <a:spcPts val="3080"/>
              </a:lnSpc>
              <a:spcBef>
                <a:spcPts val="409"/>
              </a:spcBef>
            </a:pPr>
            <a:r>
              <a:rPr sz="2750" b="1" spc="55" dirty="0">
                <a:solidFill>
                  <a:srgbClr val="FFFFFF"/>
                </a:solidFill>
                <a:latin typeface="Calibri"/>
                <a:cs typeface="Calibri"/>
              </a:rPr>
              <a:t>Recommendations </a:t>
            </a:r>
            <a:r>
              <a:rPr sz="2750" b="1" spc="-1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2750" b="1" spc="-1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50" b="1" spc="-10" dirty="0">
                <a:solidFill>
                  <a:srgbClr val="FFFFFF"/>
                </a:solidFill>
                <a:latin typeface="Calibri"/>
                <a:cs typeface="Calibri"/>
              </a:rPr>
              <a:t>Improvement</a:t>
            </a:r>
            <a:endParaRPr sz="275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669353"/>
            <a:ext cx="6635750" cy="5347970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marL="240029" marR="913130" indent="-227965">
              <a:lnSpc>
                <a:spcPts val="2850"/>
              </a:lnSpc>
              <a:spcBef>
                <a:spcPts val="445"/>
              </a:spcBef>
              <a:buFont typeface="Arial"/>
              <a:buChar char="•"/>
              <a:tabLst>
                <a:tab pos="241300" algn="l"/>
              </a:tabLst>
            </a:pPr>
            <a:r>
              <a:rPr sz="2600" b="1" spc="85" dirty="0">
                <a:latin typeface="Calibri"/>
                <a:cs typeface="Calibri"/>
              </a:rPr>
              <a:t>1.</a:t>
            </a:r>
            <a:r>
              <a:rPr sz="2600" b="1" spc="-95" dirty="0">
                <a:latin typeface="Calibri"/>
                <a:cs typeface="Calibri"/>
              </a:rPr>
              <a:t> </a:t>
            </a:r>
            <a:r>
              <a:rPr sz="2600" b="1" spc="110" dirty="0">
                <a:latin typeface="Calibri"/>
                <a:cs typeface="Calibri"/>
              </a:rPr>
              <a:t>Strategic</a:t>
            </a:r>
            <a:r>
              <a:rPr sz="2600" b="1" spc="-75" dirty="0">
                <a:latin typeface="Calibri"/>
                <a:cs typeface="Calibri"/>
              </a:rPr>
              <a:t> </a:t>
            </a:r>
            <a:r>
              <a:rPr sz="2600" b="1" spc="110" dirty="0">
                <a:latin typeface="Calibri"/>
                <a:cs typeface="Calibri"/>
              </a:rPr>
              <a:t>Improvements</a:t>
            </a:r>
            <a:r>
              <a:rPr sz="2600" b="1" spc="-60" dirty="0">
                <a:latin typeface="Calibri"/>
                <a:cs typeface="Calibri"/>
              </a:rPr>
              <a:t> </a:t>
            </a:r>
            <a:r>
              <a:rPr sz="2600" b="1" spc="125" dirty="0">
                <a:latin typeface="Calibri"/>
                <a:cs typeface="Calibri"/>
              </a:rPr>
              <a:t>(Service</a:t>
            </a:r>
            <a:r>
              <a:rPr sz="2600" b="1" spc="-85" dirty="0">
                <a:latin typeface="Calibri"/>
                <a:cs typeface="Calibri"/>
              </a:rPr>
              <a:t> </a:t>
            </a:r>
            <a:r>
              <a:rPr sz="2600" b="1" spc="40" dirty="0">
                <a:latin typeface="Calibri"/>
                <a:cs typeface="Calibri"/>
              </a:rPr>
              <a:t>+ 	</a:t>
            </a:r>
            <a:r>
              <a:rPr sz="2600" b="1" spc="65" dirty="0">
                <a:latin typeface="Calibri"/>
                <a:cs typeface="Calibri"/>
              </a:rPr>
              <a:t>Technology)</a:t>
            </a:r>
            <a:endParaRPr sz="2600">
              <a:latin typeface="Calibri"/>
              <a:cs typeface="Calibri"/>
            </a:endParaRPr>
          </a:p>
          <a:p>
            <a:pPr marL="241300" marR="5080" indent="-229235">
              <a:lnSpc>
                <a:spcPct val="90300"/>
              </a:lnSpc>
              <a:spcBef>
                <a:spcPts val="890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95" dirty="0">
                <a:latin typeface="Calibri"/>
                <a:cs typeface="Calibri"/>
              </a:rPr>
              <a:t>Expand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b="1" spc="80" dirty="0">
                <a:latin typeface="Calibri"/>
                <a:cs typeface="Calibri"/>
              </a:rPr>
              <a:t>hybrid</a:t>
            </a:r>
            <a:r>
              <a:rPr sz="2600" b="1" spc="-95" dirty="0">
                <a:latin typeface="Calibri"/>
                <a:cs typeface="Calibri"/>
              </a:rPr>
              <a:t> </a:t>
            </a:r>
            <a:r>
              <a:rPr sz="2600" b="1" spc="135" dirty="0">
                <a:latin typeface="Calibri"/>
                <a:cs typeface="Calibri"/>
              </a:rPr>
              <a:t>care</a:t>
            </a:r>
            <a:r>
              <a:rPr sz="2600" b="1" spc="-15" dirty="0">
                <a:latin typeface="Calibri"/>
                <a:cs typeface="Calibri"/>
              </a:rPr>
              <a:t> </a:t>
            </a:r>
            <a:r>
              <a:rPr sz="2600" b="1" spc="145" dirty="0">
                <a:latin typeface="Calibri"/>
                <a:cs typeface="Calibri"/>
              </a:rPr>
              <a:t>models</a:t>
            </a:r>
            <a:r>
              <a:rPr sz="2600" b="1" spc="-20" dirty="0">
                <a:latin typeface="Calibri"/>
                <a:cs typeface="Calibri"/>
              </a:rPr>
              <a:t> </a:t>
            </a:r>
            <a:r>
              <a:rPr sz="2600" spc="80" dirty="0">
                <a:latin typeface="Calibri"/>
                <a:cs typeface="Calibri"/>
              </a:rPr>
              <a:t>combining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75" dirty="0">
                <a:latin typeface="Calibri"/>
                <a:cs typeface="Calibri"/>
              </a:rPr>
              <a:t>face-</a:t>
            </a:r>
            <a:r>
              <a:rPr sz="2600" dirty="0">
                <a:latin typeface="Calibri"/>
                <a:cs typeface="Calibri"/>
              </a:rPr>
              <a:t>to-</a:t>
            </a:r>
            <a:r>
              <a:rPr sz="2600" spc="110" dirty="0">
                <a:latin typeface="Calibri"/>
                <a:cs typeface="Calibri"/>
              </a:rPr>
              <a:t>face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spc="100" dirty="0">
                <a:latin typeface="Calibri"/>
                <a:cs typeface="Calibri"/>
              </a:rPr>
              <a:t>care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with </a:t>
            </a:r>
            <a:r>
              <a:rPr sz="2600" spc="45" dirty="0">
                <a:latin typeface="Calibri"/>
                <a:cs typeface="Calibri"/>
              </a:rPr>
              <a:t>telehealth</a:t>
            </a:r>
            <a:r>
              <a:rPr sz="2600" spc="1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65" dirty="0">
                <a:latin typeface="Calibri"/>
                <a:cs typeface="Calibri"/>
              </a:rPr>
              <a:t> </a:t>
            </a:r>
            <a:r>
              <a:rPr sz="2600" spc="50" dirty="0">
                <a:latin typeface="Calibri"/>
                <a:cs typeface="Calibri"/>
              </a:rPr>
              <a:t>avoid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over-</a:t>
            </a:r>
            <a:r>
              <a:rPr sz="2600" spc="80" dirty="0">
                <a:latin typeface="Calibri"/>
                <a:cs typeface="Calibri"/>
              </a:rPr>
              <a:t>reliance</a:t>
            </a:r>
            <a:r>
              <a:rPr sz="2600" spc="-95" dirty="0">
                <a:latin typeface="Calibri"/>
                <a:cs typeface="Calibri"/>
              </a:rPr>
              <a:t> </a:t>
            </a:r>
            <a:r>
              <a:rPr sz="2600" spc="60" dirty="0">
                <a:latin typeface="Calibri"/>
                <a:cs typeface="Calibri"/>
              </a:rPr>
              <a:t>on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50" dirty="0">
                <a:latin typeface="Calibri"/>
                <a:cs typeface="Calibri"/>
              </a:rPr>
              <a:t>digital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105" dirty="0">
                <a:latin typeface="Calibri"/>
                <a:cs typeface="Calibri"/>
              </a:rPr>
              <a:t>systems</a:t>
            </a:r>
            <a:endParaRPr sz="2600">
              <a:latin typeface="Calibri"/>
              <a:cs typeface="Calibri"/>
            </a:endParaRPr>
          </a:p>
          <a:p>
            <a:pPr marL="240029" marR="548640" indent="-227965">
              <a:lnSpc>
                <a:spcPts val="2780"/>
              </a:lnSpc>
              <a:spcBef>
                <a:spcPts val="1085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50" dirty="0">
                <a:latin typeface="Calibri"/>
                <a:cs typeface="Calibri"/>
              </a:rPr>
              <a:t>Invest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75" dirty="0">
                <a:latin typeface="Calibri"/>
                <a:cs typeface="Calibri"/>
              </a:rPr>
              <a:t>in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b="1" spc="80" dirty="0">
                <a:latin typeface="Calibri"/>
                <a:cs typeface="Calibri"/>
              </a:rPr>
              <a:t>digital</a:t>
            </a:r>
            <a:r>
              <a:rPr sz="2600" b="1" spc="-85" dirty="0">
                <a:latin typeface="Calibri"/>
                <a:cs typeface="Calibri"/>
              </a:rPr>
              <a:t> </a:t>
            </a:r>
            <a:r>
              <a:rPr sz="2600" b="1" spc="95" dirty="0">
                <a:latin typeface="Calibri"/>
                <a:cs typeface="Calibri"/>
              </a:rPr>
              <a:t>literacy</a:t>
            </a:r>
            <a:r>
              <a:rPr sz="2600" b="1" spc="-5" dirty="0">
                <a:latin typeface="Calibri"/>
                <a:cs typeface="Calibri"/>
              </a:rPr>
              <a:t> </a:t>
            </a:r>
            <a:r>
              <a:rPr sz="2600" b="1" spc="114" dirty="0">
                <a:latin typeface="Calibri"/>
                <a:cs typeface="Calibri"/>
              </a:rPr>
              <a:t>programmes</a:t>
            </a:r>
            <a:r>
              <a:rPr sz="2600" b="1" spc="-60" dirty="0">
                <a:latin typeface="Calibri"/>
                <a:cs typeface="Calibri"/>
              </a:rPr>
              <a:t> </a:t>
            </a:r>
            <a:r>
              <a:rPr sz="2600" b="1" spc="-25" dirty="0">
                <a:latin typeface="Calibri"/>
                <a:cs typeface="Calibri"/>
              </a:rPr>
              <a:t>for 	</a:t>
            </a:r>
            <a:r>
              <a:rPr sz="2600" b="1" spc="100" dirty="0">
                <a:latin typeface="Calibri"/>
                <a:cs typeface="Calibri"/>
              </a:rPr>
              <a:t>older</a:t>
            </a:r>
            <a:r>
              <a:rPr sz="2600" b="1" spc="-45" dirty="0">
                <a:latin typeface="Calibri"/>
                <a:cs typeface="Calibri"/>
              </a:rPr>
              <a:t> </a:t>
            </a:r>
            <a:r>
              <a:rPr sz="2600" b="1" spc="130" dirty="0">
                <a:latin typeface="Calibri"/>
                <a:cs typeface="Calibri"/>
              </a:rPr>
              <a:t>adults</a:t>
            </a:r>
            <a:r>
              <a:rPr sz="2600" b="1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spc="90" dirty="0">
                <a:latin typeface="Calibri"/>
                <a:cs typeface="Calibri"/>
              </a:rPr>
              <a:t>reduce</a:t>
            </a:r>
            <a:r>
              <a:rPr sz="2600" spc="-85" dirty="0">
                <a:latin typeface="Calibri"/>
                <a:cs typeface="Calibri"/>
              </a:rPr>
              <a:t> </a:t>
            </a:r>
            <a:r>
              <a:rPr sz="2600" spc="75" dirty="0">
                <a:latin typeface="Calibri"/>
                <a:cs typeface="Calibri"/>
              </a:rPr>
              <a:t>exclusion</a:t>
            </a:r>
            <a:endParaRPr sz="2600">
              <a:latin typeface="Calibri"/>
              <a:cs typeface="Calibri"/>
            </a:endParaRPr>
          </a:p>
          <a:p>
            <a:pPr marL="241300" marR="80645" indent="-229235">
              <a:lnSpc>
                <a:spcPts val="2860"/>
              </a:lnSpc>
              <a:spcBef>
                <a:spcPts val="985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95" dirty="0">
                <a:latin typeface="Calibri"/>
                <a:cs typeface="Calibri"/>
              </a:rPr>
              <a:t>Increase</a:t>
            </a:r>
            <a:r>
              <a:rPr sz="2600" dirty="0">
                <a:latin typeface="Calibri"/>
                <a:cs typeface="Calibri"/>
              </a:rPr>
              <a:t> </a:t>
            </a:r>
            <a:r>
              <a:rPr sz="2600" spc="130" dirty="0">
                <a:latin typeface="Calibri"/>
                <a:cs typeface="Calibri"/>
              </a:rPr>
              <a:t>use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of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b="1" spc="75" dirty="0">
                <a:latin typeface="Calibri"/>
                <a:cs typeface="Calibri"/>
              </a:rPr>
              <a:t>interoperable</a:t>
            </a:r>
            <a:r>
              <a:rPr sz="2600" b="1" dirty="0">
                <a:latin typeface="Calibri"/>
                <a:cs typeface="Calibri"/>
              </a:rPr>
              <a:t> </a:t>
            </a:r>
            <a:r>
              <a:rPr sz="2600" b="1" spc="80" dirty="0">
                <a:latin typeface="Calibri"/>
                <a:cs typeface="Calibri"/>
              </a:rPr>
              <a:t>digital</a:t>
            </a:r>
            <a:r>
              <a:rPr sz="2600" b="1" spc="-65" dirty="0">
                <a:latin typeface="Calibri"/>
                <a:cs typeface="Calibri"/>
              </a:rPr>
              <a:t> </a:t>
            </a:r>
            <a:r>
              <a:rPr sz="2600" b="1" spc="85" dirty="0">
                <a:latin typeface="Calibri"/>
                <a:cs typeface="Calibri"/>
              </a:rPr>
              <a:t>health </a:t>
            </a:r>
            <a:r>
              <a:rPr sz="2600" b="1" spc="130" dirty="0">
                <a:latin typeface="Calibri"/>
                <a:cs typeface="Calibri"/>
              </a:rPr>
              <a:t>records</a:t>
            </a:r>
            <a:r>
              <a:rPr sz="2600" b="1" spc="-30" dirty="0">
                <a:latin typeface="Calibri"/>
                <a:cs typeface="Calibri"/>
              </a:rPr>
              <a:t> </a:t>
            </a:r>
            <a:r>
              <a:rPr sz="2600" spc="145" dirty="0">
                <a:latin typeface="Calibri"/>
                <a:cs typeface="Calibri"/>
              </a:rPr>
              <a:t>across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spc="204" dirty="0">
                <a:latin typeface="Calibri"/>
                <a:cs typeface="Calibri"/>
              </a:rPr>
              <a:t>NHS</a:t>
            </a:r>
            <a:r>
              <a:rPr sz="2600" spc="-114" dirty="0">
                <a:latin typeface="Calibri"/>
                <a:cs typeface="Calibri"/>
              </a:rPr>
              <a:t> </a:t>
            </a:r>
            <a:r>
              <a:rPr sz="2600" spc="105" dirty="0">
                <a:latin typeface="Calibri"/>
                <a:cs typeface="Calibri"/>
              </a:rPr>
              <a:t>and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spc="125" dirty="0">
                <a:latin typeface="Calibri"/>
                <a:cs typeface="Calibri"/>
              </a:rPr>
              <a:t>social</a:t>
            </a:r>
            <a:r>
              <a:rPr sz="2600" spc="-60" dirty="0">
                <a:latin typeface="Calibri"/>
                <a:cs typeface="Calibri"/>
              </a:rPr>
              <a:t> </a:t>
            </a:r>
            <a:r>
              <a:rPr sz="2600" spc="60" dirty="0">
                <a:latin typeface="Calibri"/>
                <a:cs typeface="Calibri"/>
              </a:rPr>
              <a:t>care</a:t>
            </a:r>
            <a:endParaRPr sz="2600">
              <a:latin typeface="Calibri"/>
              <a:cs typeface="Calibri"/>
            </a:endParaRPr>
          </a:p>
          <a:p>
            <a:pPr marL="240029" marR="57785" indent="-227965">
              <a:lnSpc>
                <a:spcPts val="2860"/>
              </a:lnSpc>
              <a:spcBef>
                <a:spcPts val="890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75" dirty="0">
                <a:latin typeface="Calibri"/>
                <a:cs typeface="Calibri"/>
              </a:rPr>
              <a:t>Develop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b="1" spc="114" dirty="0">
                <a:latin typeface="Calibri"/>
                <a:cs typeface="Calibri"/>
              </a:rPr>
              <a:t>user-</a:t>
            </a:r>
            <a:r>
              <a:rPr sz="2600" b="1" spc="80" dirty="0">
                <a:latin typeface="Calibri"/>
                <a:cs typeface="Calibri"/>
              </a:rPr>
              <a:t>friendly</a:t>
            </a:r>
            <a:r>
              <a:rPr sz="2600" b="1" spc="-65" dirty="0">
                <a:latin typeface="Calibri"/>
                <a:cs typeface="Calibri"/>
              </a:rPr>
              <a:t> </a:t>
            </a:r>
            <a:r>
              <a:rPr sz="2600" b="1" spc="130" dirty="0">
                <a:latin typeface="Calibri"/>
                <a:cs typeface="Calibri"/>
              </a:rPr>
              <a:t>assistive 	</a:t>
            </a:r>
            <a:r>
              <a:rPr sz="2600" b="1" spc="125" dirty="0">
                <a:latin typeface="Calibri"/>
                <a:cs typeface="Calibri"/>
              </a:rPr>
              <a:t>technologies</a:t>
            </a:r>
            <a:r>
              <a:rPr sz="2600" b="1" spc="-55" dirty="0">
                <a:latin typeface="Calibri"/>
                <a:cs typeface="Calibri"/>
              </a:rPr>
              <a:t> </a:t>
            </a:r>
            <a:r>
              <a:rPr sz="2600" spc="130" dirty="0">
                <a:latin typeface="Calibri"/>
                <a:cs typeface="Calibri"/>
              </a:rPr>
              <a:t>co-</a:t>
            </a:r>
            <a:r>
              <a:rPr sz="2600" spc="85" dirty="0">
                <a:latin typeface="Calibri"/>
                <a:cs typeface="Calibri"/>
              </a:rPr>
              <a:t>designed</a:t>
            </a:r>
            <a:r>
              <a:rPr sz="2600" spc="-2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with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50" dirty="0">
                <a:latin typeface="Calibri"/>
                <a:cs typeface="Calibri"/>
              </a:rPr>
              <a:t>older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spc="75" dirty="0">
                <a:latin typeface="Calibri"/>
                <a:cs typeface="Calibri"/>
              </a:rPr>
              <a:t>people</a:t>
            </a:r>
            <a:endParaRPr sz="2600">
              <a:latin typeface="Calibri"/>
              <a:cs typeface="Calibri"/>
            </a:endParaRPr>
          </a:p>
          <a:p>
            <a:pPr marL="240029" marR="46990" indent="-227965">
              <a:lnSpc>
                <a:spcPts val="2780"/>
              </a:lnSpc>
              <a:spcBef>
                <a:spcPts val="1030"/>
              </a:spcBef>
              <a:buFont typeface="Arial"/>
              <a:buChar char="•"/>
              <a:tabLst>
                <a:tab pos="241300" algn="l"/>
              </a:tabLst>
            </a:pPr>
            <a:r>
              <a:rPr sz="2600" dirty="0">
                <a:latin typeface="Calibri"/>
                <a:cs typeface="Calibri"/>
              </a:rPr>
              <a:t>Provide</a:t>
            </a:r>
            <a:r>
              <a:rPr sz="2600" spc="30" dirty="0">
                <a:latin typeface="Calibri"/>
                <a:cs typeface="Calibri"/>
              </a:rPr>
              <a:t> </a:t>
            </a:r>
            <a:r>
              <a:rPr sz="2600" spc="55" dirty="0">
                <a:latin typeface="Calibri"/>
                <a:cs typeface="Calibri"/>
              </a:rPr>
              <a:t>funded</a:t>
            </a:r>
            <a:r>
              <a:rPr sz="2600" spc="25" dirty="0">
                <a:latin typeface="Calibri"/>
                <a:cs typeface="Calibri"/>
              </a:rPr>
              <a:t> </a:t>
            </a:r>
            <a:r>
              <a:rPr sz="2600" spc="200" dirty="0">
                <a:latin typeface="Calibri"/>
                <a:cs typeface="Calibri"/>
              </a:rPr>
              <a:t>access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5" dirty="0">
                <a:latin typeface="Calibri"/>
                <a:cs typeface="Calibri"/>
              </a:rPr>
              <a:t> </a:t>
            </a:r>
            <a:r>
              <a:rPr sz="2600" b="1" spc="190" dirty="0">
                <a:latin typeface="Calibri"/>
                <a:cs typeface="Calibri"/>
              </a:rPr>
              <a:t>basic</a:t>
            </a:r>
            <a:r>
              <a:rPr sz="2600" b="1" spc="-30" dirty="0">
                <a:latin typeface="Calibri"/>
                <a:cs typeface="Calibri"/>
              </a:rPr>
              <a:t> </a:t>
            </a:r>
            <a:r>
              <a:rPr sz="2600" b="1" spc="125" dirty="0">
                <a:latin typeface="Calibri"/>
                <a:cs typeface="Calibri"/>
              </a:rPr>
              <a:t>smart</a:t>
            </a:r>
            <a:r>
              <a:rPr sz="2600" b="1" spc="40" dirty="0">
                <a:latin typeface="Calibri"/>
                <a:cs typeface="Calibri"/>
              </a:rPr>
              <a:t> </a:t>
            </a:r>
            <a:r>
              <a:rPr sz="2600" b="1" spc="90" dirty="0">
                <a:latin typeface="Calibri"/>
                <a:cs typeface="Calibri"/>
              </a:rPr>
              <a:t>home 	</a:t>
            </a:r>
            <a:r>
              <a:rPr sz="2600" b="1" spc="105" dirty="0">
                <a:latin typeface="Calibri"/>
                <a:cs typeface="Calibri"/>
              </a:rPr>
              <a:t>safety</a:t>
            </a:r>
            <a:r>
              <a:rPr sz="2600" b="1" spc="-35" dirty="0">
                <a:latin typeface="Calibri"/>
                <a:cs typeface="Calibri"/>
              </a:rPr>
              <a:t> </a:t>
            </a:r>
            <a:r>
              <a:rPr sz="2600" b="1" spc="165" dirty="0">
                <a:latin typeface="Calibri"/>
                <a:cs typeface="Calibri"/>
              </a:rPr>
              <a:t>devices</a:t>
            </a:r>
            <a:r>
              <a:rPr sz="2600" b="1" spc="-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for</a:t>
            </a:r>
            <a:r>
              <a:rPr sz="2600" spc="2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high-</a:t>
            </a:r>
            <a:r>
              <a:rPr sz="2600" spc="80" dirty="0">
                <a:latin typeface="Calibri"/>
                <a:cs typeface="Calibri"/>
              </a:rPr>
              <a:t>risk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spc="60" dirty="0">
                <a:latin typeface="Calibri"/>
                <a:cs typeface="Calibri"/>
              </a:rPr>
              <a:t>individuals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4171950" y="0"/>
                </a:moveTo>
                <a:lnTo>
                  <a:pt x="0" y="0"/>
                </a:lnTo>
                <a:lnTo>
                  <a:pt x="0" y="6858000"/>
                </a:lnTo>
                <a:lnTo>
                  <a:pt x="4171950" y="6858000"/>
                </a:lnTo>
                <a:lnTo>
                  <a:pt x="4171950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2923857"/>
            <a:ext cx="2892425" cy="840105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12700" marR="5080">
              <a:lnSpc>
                <a:spcPts val="3080"/>
              </a:lnSpc>
              <a:spcBef>
                <a:spcPts val="409"/>
              </a:spcBef>
            </a:pPr>
            <a:r>
              <a:rPr sz="2750" b="1" dirty="0">
                <a:solidFill>
                  <a:srgbClr val="FFFFFF"/>
                </a:solidFill>
                <a:latin typeface="Calibri"/>
                <a:cs typeface="Calibri"/>
              </a:rPr>
              <a:t>2.</a:t>
            </a:r>
            <a:r>
              <a:rPr sz="2750" b="1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2750" b="1" spc="45" dirty="0">
                <a:solidFill>
                  <a:srgbClr val="FFFFFF"/>
                </a:solidFill>
                <a:latin typeface="Calibri"/>
                <a:cs typeface="Calibri"/>
              </a:rPr>
              <a:t>Theory-</a:t>
            </a:r>
            <a:r>
              <a:rPr sz="2750" b="1" spc="95" dirty="0">
                <a:solidFill>
                  <a:srgbClr val="FFFFFF"/>
                </a:solidFill>
                <a:latin typeface="Calibri"/>
                <a:cs typeface="Calibri"/>
              </a:rPr>
              <a:t>Based </a:t>
            </a:r>
            <a:r>
              <a:rPr sz="2750" b="1" spc="55" dirty="0">
                <a:solidFill>
                  <a:srgbClr val="FFFFFF"/>
                </a:solidFill>
                <a:latin typeface="Calibri"/>
                <a:cs typeface="Calibri"/>
              </a:rPr>
              <a:t>Recommendations</a:t>
            </a:r>
            <a:endParaRPr sz="275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710311"/>
            <a:ext cx="6520180" cy="5266055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240029" marR="1115060" indent="-227965">
              <a:lnSpc>
                <a:spcPts val="3080"/>
              </a:lnSpc>
              <a:spcBef>
                <a:spcPts val="415"/>
              </a:spcBef>
              <a:buFont typeface="Arial"/>
              <a:buChar char="•"/>
              <a:tabLst>
                <a:tab pos="241300" algn="l"/>
              </a:tabLst>
            </a:pPr>
            <a:r>
              <a:rPr sz="2750" spc="65" dirty="0">
                <a:latin typeface="Calibri"/>
                <a:cs typeface="Calibri"/>
              </a:rPr>
              <a:t>Strengthen</a:t>
            </a:r>
            <a:r>
              <a:rPr sz="2750" spc="-35" dirty="0">
                <a:latin typeface="Calibri"/>
                <a:cs typeface="Calibri"/>
              </a:rPr>
              <a:t> </a:t>
            </a:r>
            <a:r>
              <a:rPr sz="2750" b="1" spc="150" dirty="0">
                <a:latin typeface="Calibri"/>
                <a:cs typeface="Calibri"/>
              </a:rPr>
              <a:t>Person-</a:t>
            </a:r>
            <a:r>
              <a:rPr sz="2750" b="1" spc="165" dirty="0">
                <a:latin typeface="Calibri"/>
                <a:cs typeface="Calibri"/>
              </a:rPr>
              <a:t>Centred</a:t>
            </a:r>
            <a:r>
              <a:rPr sz="2750" b="1" spc="15" dirty="0">
                <a:latin typeface="Calibri"/>
                <a:cs typeface="Calibri"/>
              </a:rPr>
              <a:t> </a:t>
            </a:r>
            <a:r>
              <a:rPr sz="2750" b="1" spc="185" dirty="0">
                <a:latin typeface="Calibri"/>
                <a:cs typeface="Calibri"/>
              </a:rPr>
              <a:t>Care 	</a:t>
            </a:r>
            <a:r>
              <a:rPr sz="2750" b="1" spc="85" dirty="0">
                <a:latin typeface="Calibri"/>
                <a:cs typeface="Calibri"/>
              </a:rPr>
              <a:t>(Kitwood,</a:t>
            </a:r>
            <a:r>
              <a:rPr sz="2750" b="1" dirty="0">
                <a:latin typeface="Calibri"/>
                <a:cs typeface="Calibri"/>
              </a:rPr>
              <a:t> </a:t>
            </a:r>
            <a:r>
              <a:rPr sz="2750" b="1" spc="30" dirty="0">
                <a:latin typeface="Calibri"/>
                <a:cs typeface="Calibri"/>
              </a:rPr>
              <a:t>1997)</a:t>
            </a:r>
            <a:endParaRPr sz="2750">
              <a:latin typeface="Calibri"/>
              <a:cs typeface="Calibri"/>
            </a:endParaRPr>
          </a:p>
          <a:p>
            <a:pPr marL="697230" lvl="1" indent="-227329">
              <a:lnSpc>
                <a:spcPts val="2755"/>
              </a:lnSpc>
              <a:spcBef>
                <a:spcPts val="135"/>
              </a:spcBef>
              <a:buFont typeface="Arial"/>
              <a:buChar char="•"/>
              <a:tabLst>
                <a:tab pos="697230" algn="l"/>
              </a:tabLst>
            </a:pPr>
            <a:r>
              <a:rPr sz="2400" spc="75" dirty="0">
                <a:latin typeface="Calibri"/>
                <a:cs typeface="Calibri"/>
              </a:rPr>
              <a:t>Ensure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60" dirty="0">
                <a:latin typeface="Calibri"/>
                <a:cs typeface="Calibri"/>
              </a:rPr>
              <a:t>technology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80" dirty="0">
                <a:latin typeface="Calibri"/>
                <a:cs typeface="Calibri"/>
              </a:rPr>
              <a:t>supports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identity,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dignity,</a:t>
            </a:r>
            <a:endParaRPr sz="2400">
              <a:latin typeface="Calibri"/>
              <a:cs typeface="Calibri"/>
            </a:endParaRPr>
          </a:p>
          <a:p>
            <a:pPr marL="699135">
              <a:lnSpc>
                <a:spcPts val="2755"/>
              </a:lnSpc>
            </a:pPr>
            <a:r>
              <a:rPr sz="2400" spc="85" dirty="0">
                <a:latin typeface="Calibri"/>
                <a:cs typeface="Calibri"/>
              </a:rPr>
              <a:t>and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50" dirty="0">
                <a:latin typeface="Calibri"/>
                <a:cs typeface="Calibri"/>
              </a:rPr>
              <a:t>emotional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40" dirty="0">
                <a:latin typeface="Calibri"/>
                <a:cs typeface="Calibri"/>
              </a:rPr>
              <a:t>wellbeing</a:t>
            </a:r>
            <a:endParaRPr sz="24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240665" algn="l"/>
              </a:tabLst>
            </a:pPr>
            <a:r>
              <a:rPr sz="2750" spc="75" dirty="0">
                <a:latin typeface="Calibri"/>
                <a:cs typeface="Calibri"/>
              </a:rPr>
              <a:t>Apply</a:t>
            </a:r>
            <a:r>
              <a:rPr sz="2750" spc="-70" dirty="0">
                <a:latin typeface="Calibri"/>
                <a:cs typeface="Calibri"/>
              </a:rPr>
              <a:t> </a:t>
            </a:r>
            <a:r>
              <a:rPr sz="2750" spc="55" dirty="0">
                <a:latin typeface="Calibri"/>
                <a:cs typeface="Calibri"/>
              </a:rPr>
              <a:t>the</a:t>
            </a:r>
            <a:r>
              <a:rPr sz="2750" spc="-30" dirty="0">
                <a:latin typeface="Calibri"/>
                <a:cs typeface="Calibri"/>
              </a:rPr>
              <a:t> </a:t>
            </a:r>
            <a:r>
              <a:rPr sz="2750" b="1" spc="204" dirty="0">
                <a:latin typeface="Calibri"/>
                <a:cs typeface="Calibri"/>
              </a:rPr>
              <a:t>Social</a:t>
            </a:r>
            <a:r>
              <a:rPr sz="2750" b="1" spc="-10" dirty="0">
                <a:latin typeface="Calibri"/>
                <a:cs typeface="Calibri"/>
              </a:rPr>
              <a:t> </a:t>
            </a:r>
            <a:r>
              <a:rPr sz="2750" b="1" spc="85" dirty="0">
                <a:latin typeface="Calibri"/>
                <a:cs typeface="Calibri"/>
              </a:rPr>
              <a:t>Model</a:t>
            </a:r>
            <a:r>
              <a:rPr sz="2750" b="1" spc="-5" dirty="0">
                <a:latin typeface="Calibri"/>
                <a:cs typeface="Calibri"/>
              </a:rPr>
              <a:t> </a:t>
            </a:r>
            <a:r>
              <a:rPr sz="2750" b="1" spc="75" dirty="0">
                <a:latin typeface="Calibri"/>
                <a:cs typeface="Calibri"/>
              </a:rPr>
              <a:t>of</a:t>
            </a:r>
            <a:r>
              <a:rPr sz="2750" b="1" spc="-35" dirty="0">
                <a:latin typeface="Calibri"/>
                <a:cs typeface="Calibri"/>
              </a:rPr>
              <a:t> </a:t>
            </a:r>
            <a:r>
              <a:rPr sz="2750" b="1" spc="130" dirty="0">
                <a:latin typeface="Calibri"/>
                <a:cs typeface="Calibri"/>
              </a:rPr>
              <a:t>Disability</a:t>
            </a:r>
            <a:endParaRPr sz="2750">
              <a:latin typeface="Calibri"/>
              <a:cs typeface="Calibri"/>
            </a:endParaRPr>
          </a:p>
          <a:p>
            <a:pPr marL="697865" lvl="1" indent="-227965">
              <a:lnSpc>
                <a:spcPts val="2715"/>
              </a:lnSpc>
              <a:spcBef>
                <a:spcPts val="280"/>
              </a:spcBef>
              <a:buFont typeface="Arial"/>
              <a:buChar char="•"/>
              <a:tabLst>
                <a:tab pos="697865" algn="l"/>
              </a:tabLst>
            </a:pPr>
            <a:r>
              <a:rPr sz="2400" spc="60" dirty="0">
                <a:latin typeface="Calibri"/>
                <a:cs typeface="Calibri"/>
              </a:rPr>
              <a:t>Remove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45" dirty="0">
                <a:latin typeface="Calibri"/>
                <a:cs typeface="Calibri"/>
              </a:rPr>
              <a:t>barriers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80" dirty="0">
                <a:latin typeface="Calibri"/>
                <a:cs typeface="Calibri"/>
              </a:rPr>
              <a:t>(cost,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160" dirty="0">
                <a:latin typeface="Calibri"/>
                <a:cs typeface="Calibri"/>
              </a:rPr>
              <a:t>access,</a:t>
            </a:r>
            <a:r>
              <a:rPr sz="2400" spc="-95" dirty="0">
                <a:latin typeface="Calibri"/>
                <a:cs typeface="Calibri"/>
              </a:rPr>
              <a:t> </a:t>
            </a:r>
            <a:r>
              <a:rPr sz="2400" spc="80" dirty="0">
                <a:latin typeface="Calibri"/>
                <a:cs typeface="Calibri"/>
              </a:rPr>
              <a:t>design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45" dirty="0">
                <a:latin typeface="Calibri"/>
                <a:cs typeface="Calibri"/>
              </a:rPr>
              <a:t>flaws)</a:t>
            </a:r>
            <a:endParaRPr sz="2400">
              <a:latin typeface="Calibri"/>
              <a:cs typeface="Calibri"/>
            </a:endParaRPr>
          </a:p>
          <a:p>
            <a:pPr marL="699135">
              <a:lnSpc>
                <a:spcPts val="2715"/>
              </a:lnSpc>
            </a:pPr>
            <a:r>
              <a:rPr sz="2400" dirty="0">
                <a:latin typeface="Calibri"/>
                <a:cs typeface="Calibri"/>
              </a:rPr>
              <a:t>rather than</a:t>
            </a:r>
            <a:r>
              <a:rPr sz="2400" spc="80" dirty="0">
                <a:latin typeface="Calibri"/>
                <a:cs typeface="Calibri"/>
              </a:rPr>
              <a:t> </a:t>
            </a:r>
            <a:r>
              <a:rPr sz="2400" spc="65" dirty="0">
                <a:latin typeface="Calibri"/>
                <a:cs typeface="Calibri"/>
              </a:rPr>
              <a:t>blaming</a:t>
            </a:r>
            <a:r>
              <a:rPr sz="2400" spc="15" dirty="0">
                <a:latin typeface="Calibri"/>
                <a:cs typeface="Calibri"/>
              </a:rPr>
              <a:t> </a:t>
            </a:r>
            <a:r>
              <a:rPr sz="2400" spc="50" dirty="0">
                <a:latin typeface="Calibri"/>
                <a:cs typeface="Calibri"/>
              </a:rPr>
              <a:t>individuals</a:t>
            </a:r>
            <a:endParaRPr sz="24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240665" algn="l"/>
              </a:tabLst>
            </a:pPr>
            <a:r>
              <a:rPr sz="2750" spc="175" dirty="0">
                <a:latin typeface="Calibri"/>
                <a:cs typeface="Calibri"/>
              </a:rPr>
              <a:t>Use</a:t>
            </a:r>
            <a:r>
              <a:rPr sz="2750" spc="-50" dirty="0">
                <a:latin typeface="Calibri"/>
                <a:cs typeface="Calibri"/>
              </a:rPr>
              <a:t> </a:t>
            </a:r>
            <a:r>
              <a:rPr sz="2750" b="1" spc="114" dirty="0">
                <a:latin typeface="Calibri"/>
                <a:cs typeface="Calibri"/>
              </a:rPr>
              <a:t>Ageing-</a:t>
            </a:r>
            <a:r>
              <a:rPr sz="2750" b="1" spc="100" dirty="0">
                <a:latin typeface="Calibri"/>
                <a:cs typeface="Calibri"/>
              </a:rPr>
              <a:t>in-</a:t>
            </a:r>
            <a:r>
              <a:rPr sz="2750" b="1" spc="220" dirty="0">
                <a:latin typeface="Calibri"/>
                <a:cs typeface="Calibri"/>
              </a:rPr>
              <a:t>Place</a:t>
            </a:r>
            <a:r>
              <a:rPr sz="2750" b="1" spc="-55" dirty="0">
                <a:latin typeface="Calibri"/>
                <a:cs typeface="Calibri"/>
              </a:rPr>
              <a:t> </a:t>
            </a:r>
            <a:r>
              <a:rPr sz="2750" b="1" spc="95" dirty="0">
                <a:latin typeface="Calibri"/>
                <a:cs typeface="Calibri"/>
              </a:rPr>
              <a:t>Theory</a:t>
            </a:r>
            <a:endParaRPr sz="2750">
              <a:latin typeface="Calibri"/>
              <a:cs typeface="Calibri"/>
            </a:endParaRPr>
          </a:p>
          <a:p>
            <a:pPr marL="697865" marR="478790" lvl="1" indent="-227965">
              <a:lnSpc>
                <a:spcPts val="2630"/>
              </a:lnSpc>
              <a:spcBef>
                <a:spcPts val="575"/>
              </a:spcBef>
              <a:buFont typeface="Arial"/>
              <a:buChar char="•"/>
              <a:tabLst>
                <a:tab pos="699135" algn="l"/>
              </a:tabLst>
            </a:pPr>
            <a:r>
              <a:rPr sz="2400" dirty="0">
                <a:latin typeface="Calibri"/>
                <a:cs typeface="Calibri"/>
              </a:rPr>
              <a:t>Prioritise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80" dirty="0">
                <a:latin typeface="Calibri"/>
                <a:cs typeface="Calibri"/>
              </a:rPr>
              <a:t>home-</a:t>
            </a:r>
            <a:r>
              <a:rPr sz="2400" spc="105" dirty="0">
                <a:latin typeface="Calibri"/>
                <a:cs typeface="Calibri"/>
              </a:rPr>
              <a:t>based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spc="80" dirty="0">
                <a:latin typeface="Calibri"/>
                <a:cs typeface="Calibri"/>
              </a:rPr>
              <a:t>care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60" dirty="0">
                <a:latin typeface="Calibri"/>
                <a:cs typeface="Calibri"/>
              </a:rPr>
              <a:t>supported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by 	</a:t>
            </a:r>
            <a:r>
              <a:rPr sz="2400" spc="55" dirty="0">
                <a:latin typeface="Calibri"/>
                <a:cs typeface="Calibri"/>
              </a:rPr>
              <a:t>technology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60" dirty="0">
                <a:latin typeface="Calibri"/>
                <a:cs typeface="Calibri"/>
              </a:rPr>
              <a:t>and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65" dirty="0">
                <a:latin typeface="Calibri"/>
                <a:cs typeface="Calibri"/>
              </a:rPr>
              <a:t>community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90" dirty="0">
                <a:latin typeface="Calibri"/>
                <a:cs typeface="Calibri"/>
              </a:rPr>
              <a:t>services</a:t>
            </a:r>
            <a:endParaRPr sz="24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630"/>
              </a:spcBef>
              <a:buFont typeface="Arial"/>
              <a:buChar char="•"/>
              <a:tabLst>
                <a:tab pos="240665" algn="l"/>
              </a:tabLst>
            </a:pPr>
            <a:r>
              <a:rPr sz="2750" spc="65" dirty="0">
                <a:latin typeface="Calibri"/>
                <a:cs typeface="Calibri"/>
              </a:rPr>
              <a:t>Promote</a:t>
            </a:r>
            <a:r>
              <a:rPr sz="2750" dirty="0">
                <a:latin typeface="Calibri"/>
                <a:cs typeface="Calibri"/>
              </a:rPr>
              <a:t> </a:t>
            </a:r>
            <a:r>
              <a:rPr sz="2750" b="1" spc="130" dirty="0">
                <a:latin typeface="Calibri"/>
                <a:cs typeface="Calibri"/>
              </a:rPr>
              <a:t>Continuity</a:t>
            </a:r>
            <a:r>
              <a:rPr sz="2750" b="1" spc="50" dirty="0">
                <a:latin typeface="Calibri"/>
                <a:cs typeface="Calibri"/>
              </a:rPr>
              <a:t> </a:t>
            </a:r>
            <a:r>
              <a:rPr sz="2750" b="1" spc="105" dirty="0">
                <a:latin typeface="Calibri"/>
                <a:cs typeface="Calibri"/>
              </a:rPr>
              <a:t>Theory</a:t>
            </a:r>
            <a:r>
              <a:rPr sz="2750" b="1" spc="-30" dirty="0">
                <a:latin typeface="Calibri"/>
                <a:cs typeface="Calibri"/>
              </a:rPr>
              <a:t> </a:t>
            </a:r>
            <a:r>
              <a:rPr sz="2750" b="1" spc="70" dirty="0">
                <a:latin typeface="Calibri"/>
                <a:cs typeface="Calibri"/>
              </a:rPr>
              <a:t>of</a:t>
            </a:r>
            <a:r>
              <a:rPr sz="2750" b="1" spc="-35" dirty="0">
                <a:latin typeface="Calibri"/>
                <a:cs typeface="Calibri"/>
              </a:rPr>
              <a:t> </a:t>
            </a:r>
            <a:r>
              <a:rPr sz="2750" b="1" spc="105" dirty="0">
                <a:latin typeface="Calibri"/>
                <a:cs typeface="Calibri"/>
              </a:rPr>
              <a:t>Ageing</a:t>
            </a:r>
            <a:endParaRPr sz="2750">
              <a:latin typeface="Calibri"/>
              <a:cs typeface="Calibri"/>
            </a:endParaRPr>
          </a:p>
          <a:p>
            <a:pPr marL="697865" marR="959485" lvl="1" indent="-227965">
              <a:lnSpc>
                <a:spcPts val="2550"/>
              </a:lnSpc>
              <a:spcBef>
                <a:spcPts val="640"/>
              </a:spcBef>
              <a:buFont typeface="Arial"/>
              <a:buChar char="•"/>
              <a:tabLst>
                <a:tab pos="699135" algn="l"/>
              </a:tabLst>
            </a:pPr>
            <a:r>
              <a:rPr sz="2400" spc="50" dirty="0">
                <a:latin typeface="Calibri"/>
                <a:cs typeface="Calibri"/>
              </a:rPr>
              <a:t>Technologies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85" dirty="0">
                <a:latin typeface="Calibri"/>
                <a:cs typeface="Calibri"/>
              </a:rPr>
              <a:t>should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60" dirty="0">
                <a:latin typeface="Calibri"/>
                <a:cs typeface="Calibri"/>
              </a:rPr>
              <a:t>support</a:t>
            </a:r>
            <a:r>
              <a:rPr sz="2400" spc="-114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routine, 	</a:t>
            </a:r>
            <a:r>
              <a:rPr sz="2400" spc="70" dirty="0">
                <a:latin typeface="Calibri"/>
                <a:cs typeface="Calibri"/>
              </a:rPr>
              <a:t>independence,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spc="60" dirty="0">
                <a:latin typeface="Calibri"/>
                <a:cs typeface="Calibri"/>
              </a:rPr>
              <a:t>and</a:t>
            </a:r>
            <a:r>
              <a:rPr sz="2400" spc="1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familiar</a:t>
            </a:r>
            <a:r>
              <a:rPr sz="2400" spc="35" dirty="0">
                <a:latin typeface="Calibri"/>
                <a:cs typeface="Calibri"/>
              </a:rPr>
              <a:t> </a:t>
            </a:r>
            <a:r>
              <a:rPr sz="2400" spc="45" dirty="0">
                <a:latin typeface="Calibri"/>
                <a:cs typeface="Calibri"/>
              </a:rPr>
              <a:t>lifestyles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2262124" y="0"/>
                </a:moveTo>
                <a:lnTo>
                  <a:pt x="0" y="0"/>
                </a:lnTo>
                <a:lnTo>
                  <a:pt x="0" y="6857999"/>
                </a:lnTo>
                <a:lnTo>
                  <a:pt x="2262124" y="6857999"/>
                </a:lnTo>
                <a:lnTo>
                  <a:pt x="2390521" y="6775778"/>
                </a:lnTo>
                <a:lnTo>
                  <a:pt x="2430159" y="6748686"/>
                </a:lnTo>
                <a:lnTo>
                  <a:pt x="2469457" y="6721137"/>
                </a:lnTo>
                <a:lnTo>
                  <a:pt x="2508411" y="6693136"/>
                </a:lnTo>
                <a:lnTo>
                  <a:pt x="2547016" y="6664686"/>
                </a:lnTo>
                <a:lnTo>
                  <a:pt x="2585269" y="6635792"/>
                </a:lnTo>
                <a:lnTo>
                  <a:pt x="2623167" y="6606457"/>
                </a:lnTo>
                <a:lnTo>
                  <a:pt x="2660705" y="6576685"/>
                </a:lnTo>
                <a:lnTo>
                  <a:pt x="2697880" y="6546479"/>
                </a:lnTo>
                <a:lnTo>
                  <a:pt x="2734687" y="6515844"/>
                </a:lnTo>
                <a:lnTo>
                  <a:pt x="2771123" y="6484784"/>
                </a:lnTo>
                <a:lnTo>
                  <a:pt x="2807185" y="6453301"/>
                </a:lnTo>
                <a:lnTo>
                  <a:pt x="2842867" y="6421401"/>
                </a:lnTo>
                <a:lnTo>
                  <a:pt x="2878168" y="6389086"/>
                </a:lnTo>
                <a:lnTo>
                  <a:pt x="2913081" y="6356362"/>
                </a:lnTo>
                <a:lnTo>
                  <a:pt x="2947605" y="6323230"/>
                </a:lnTo>
                <a:lnTo>
                  <a:pt x="2981734" y="6289696"/>
                </a:lnTo>
                <a:lnTo>
                  <a:pt x="3015466" y="6255763"/>
                </a:lnTo>
                <a:lnTo>
                  <a:pt x="3048796" y="6221435"/>
                </a:lnTo>
                <a:lnTo>
                  <a:pt x="3081721" y="6186716"/>
                </a:lnTo>
                <a:lnTo>
                  <a:pt x="3114236" y="6151609"/>
                </a:lnTo>
                <a:lnTo>
                  <a:pt x="3146338" y="6116118"/>
                </a:lnTo>
                <a:lnTo>
                  <a:pt x="3178023" y="6080248"/>
                </a:lnTo>
                <a:lnTo>
                  <a:pt x="3209288" y="6044002"/>
                </a:lnTo>
                <a:lnTo>
                  <a:pt x="3240128" y="6007384"/>
                </a:lnTo>
                <a:lnTo>
                  <a:pt x="3270539" y="5970397"/>
                </a:lnTo>
                <a:lnTo>
                  <a:pt x="3300519" y="5933046"/>
                </a:lnTo>
                <a:lnTo>
                  <a:pt x="3330062" y="5895333"/>
                </a:lnTo>
                <a:lnTo>
                  <a:pt x="3359165" y="5857265"/>
                </a:lnTo>
                <a:lnTo>
                  <a:pt x="3387825" y="5818842"/>
                </a:lnTo>
                <a:lnTo>
                  <a:pt x="3416037" y="5780071"/>
                </a:lnTo>
                <a:lnTo>
                  <a:pt x="3443798" y="5740954"/>
                </a:lnTo>
                <a:lnTo>
                  <a:pt x="3471104" y="5701496"/>
                </a:lnTo>
                <a:lnTo>
                  <a:pt x="3497950" y="5661700"/>
                </a:lnTo>
                <a:lnTo>
                  <a:pt x="3524334" y="5621569"/>
                </a:lnTo>
                <a:lnTo>
                  <a:pt x="3550252" y="5581109"/>
                </a:lnTo>
                <a:lnTo>
                  <a:pt x="3575698" y="5540322"/>
                </a:lnTo>
                <a:lnTo>
                  <a:pt x="3600671" y="5499213"/>
                </a:lnTo>
                <a:lnTo>
                  <a:pt x="3625166" y="5457784"/>
                </a:lnTo>
                <a:lnTo>
                  <a:pt x="3649178" y="5416041"/>
                </a:lnTo>
                <a:lnTo>
                  <a:pt x="3672705" y="5373987"/>
                </a:lnTo>
                <a:lnTo>
                  <a:pt x="3695743" y="5331626"/>
                </a:lnTo>
                <a:lnTo>
                  <a:pt x="3718287" y="5288961"/>
                </a:lnTo>
                <a:lnTo>
                  <a:pt x="3740334" y="5245996"/>
                </a:lnTo>
                <a:lnTo>
                  <a:pt x="3761879" y="5202736"/>
                </a:lnTo>
                <a:lnTo>
                  <a:pt x="3782920" y="5159183"/>
                </a:lnTo>
                <a:lnTo>
                  <a:pt x="3803453" y="5115342"/>
                </a:lnTo>
                <a:lnTo>
                  <a:pt x="3823473" y="5071217"/>
                </a:lnTo>
                <a:lnTo>
                  <a:pt x="3842976" y="5026811"/>
                </a:lnTo>
                <a:lnTo>
                  <a:pt x="3861960" y="4982129"/>
                </a:lnTo>
                <a:lnTo>
                  <a:pt x="3880420" y="4937174"/>
                </a:lnTo>
                <a:lnTo>
                  <a:pt x="3898351" y="4891949"/>
                </a:lnTo>
                <a:lnTo>
                  <a:pt x="3915752" y="4846459"/>
                </a:lnTo>
                <a:lnTo>
                  <a:pt x="3932617" y="4800708"/>
                </a:lnTo>
                <a:lnTo>
                  <a:pt x="3948942" y="4754699"/>
                </a:lnTo>
                <a:lnTo>
                  <a:pt x="3964725" y="4708436"/>
                </a:lnTo>
                <a:lnTo>
                  <a:pt x="3979961" y="4661923"/>
                </a:lnTo>
                <a:lnTo>
                  <a:pt x="3994646" y="4615164"/>
                </a:lnTo>
                <a:lnTo>
                  <a:pt x="4008776" y="4568162"/>
                </a:lnTo>
                <a:lnTo>
                  <a:pt x="4022349" y="4520922"/>
                </a:lnTo>
                <a:lnTo>
                  <a:pt x="4035359" y="4473447"/>
                </a:lnTo>
                <a:lnTo>
                  <a:pt x="4047803" y="4425741"/>
                </a:lnTo>
                <a:lnTo>
                  <a:pt x="4059677" y="4377808"/>
                </a:lnTo>
                <a:lnTo>
                  <a:pt x="4070978" y="4329652"/>
                </a:lnTo>
                <a:lnTo>
                  <a:pt x="4081701" y="4281276"/>
                </a:lnTo>
                <a:lnTo>
                  <a:pt x="4091844" y="4232684"/>
                </a:lnTo>
                <a:lnTo>
                  <a:pt x="4101401" y="4183881"/>
                </a:lnTo>
                <a:lnTo>
                  <a:pt x="4110369" y="4134870"/>
                </a:lnTo>
                <a:lnTo>
                  <a:pt x="4118744" y="4085654"/>
                </a:lnTo>
                <a:lnTo>
                  <a:pt x="4126523" y="4036238"/>
                </a:lnTo>
                <a:lnTo>
                  <a:pt x="4133702" y="3986625"/>
                </a:lnTo>
                <a:lnTo>
                  <a:pt x="4140276" y="3936819"/>
                </a:lnTo>
                <a:lnTo>
                  <a:pt x="4146242" y="3886825"/>
                </a:lnTo>
                <a:lnTo>
                  <a:pt x="4151597" y="3836645"/>
                </a:lnTo>
                <a:lnTo>
                  <a:pt x="4156336" y="3786284"/>
                </a:lnTo>
                <a:lnTo>
                  <a:pt x="4160455" y="3735745"/>
                </a:lnTo>
                <a:lnTo>
                  <a:pt x="4163952" y="3685033"/>
                </a:lnTo>
                <a:lnTo>
                  <a:pt x="4166821" y="3634151"/>
                </a:lnTo>
                <a:lnTo>
                  <a:pt x="4169059" y="3583103"/>
                </a:lnTo>
                <a:lnTo>
                  <a:pt x="4170662" y="3531892"/>
                </a:lnTo>
                <a:lnTo>
                  <a:pt x="4171627" y="3480523"/>
                </a:lnTo>
                <a:lnTo>
                  <a:pt x="4171950" y="3429000"/>
                </a:lnTo>
                <a:lnTo>
                  <a:pt x="4171627" y="3377476"/>
                </a:lnTo>
                <a:lnTo>
                  <a:pt x="4170662" y="3326107"/>
                </a:lnTo>
                <a:lnTo>
                  <a:pt x="4169059" y="3274897"/>
                </a:lnTo>
                <a:lnTo>
                  <a:pt x="4166821" y="3223849"/>
                </a:lnTo>
                <a:lnTo>
                  <a:pt x="4163952" y="3172967"/>
                </a:lnTo>
                <a:lnTo>
                  <a:pt x="4160455" y="3122255"/>
                </a:lnTo>
                <a:lnTo>
                  <a:pt x="4156336" y="3071716"/>
                </a:lnTo>
                <a:lnTo>
                  <a:pt x="4151597" y="3021356"/>
                </a:lnTo>
                <a:lnTo>
                  <a:pt x="4146242" y="2971176"/>
                </a:lnTo>
                <a:lnTo>
                  <a:pt x="4140276" y="2921182"/>
                </a:lnTo>
                <a:lnTo>
                  <a:pt x="4133702" y="2871377"/>
                </a:lnTo>
                <a:lnTo>
                  <a:pt x="4126523" y="2821765"/>
                </a:lnTo>
                <a:lnTo>
                  <a:pt x="4118744" y="2772349"/>
                </a:lnTo>
                <a:lnTo>
                  <a:pt x="4110369" y="2723134"/>
                </a:lnTo>
                <a:lnTo>
                  <a:pt x="4101401" y="2674123"/>
                </a:lnTo>
                <a:lnTo>
                  <a:pt x="4091844" y="2625320"/>
                </a:lnTo>
                <a:lnTo>
                  <a:pt x="4081701" y="2576729"/>
                </a:lnTo>
                <a:lnTo>
                  <a:pt x="4070978" y="2528354"/>
                </a:lnTo>
                <a:lnTo>
                  <a:pt x="4059677" y="2480198"/>
                </a:lnTo>
                <a:lnTo>
                  <a:pt x="4047803" y="2432266"/>
                </a:lnTo>
                <a:lnTo>
                  <a:pt x="4035359" y="2384560"/>
                </a:lnTo>
                <a:lnTo>
                  <a:pt x="4022349" y="2337086"/>
                </a:lnTo>
                <a:lnTo>
                  <a:pt x="4008776" y="2289846"/>
                </a:lnTo>
                <a:lnTo>
                  <a:pt x="3994646" y="2242846"/>
                </a:lnTo>
                <a:lnTo>
                  <a:pt x="3979961" y="2196087"/>
                </a:lnTo>
                <a:lnTo>
                  <a:pt x="3964725" y="2149575"/>
                </a:lnTo>
                <a:lnTo>
                  <a:pt x="3948942" y="2103312"/>
                </a:lnTo>
                <a:lnTo>
                  <a:pt x="3932617" y="2057304"/>
                </a:lnTo>
                <a:lnTo>
                  <a:pt x="3915752" y="2011553"/>
                </a:lnTo>
                <a:lnTo>
                  <a:pt x="3898351" y="1966064"/>
                </a:lnTo>
                <a:lnTo>
                  <a:pt x="3880420" y="1920840"/>
                </a:lnTo>
                <a:lnTo>
                  <a:pt x="3861960" y="1875885"/>
                </a:lnTo>
                <a:lnTo>
                  <a:pt x="3842976" y="1831203"/>
                </a:lnTo>
                <a:lnTo>
                  <a:pt x="3823473" y="1786797"/>
                </a:lnTo>
                <a:lnTo>
                  <a:pt x="3803453" y="1742673"/>
                </a:lnTo>
                <a:lnTo>
                  <a:pt x="3782920" y="1698832"/>
                </a:lnTo>
                <a:lnTo>
                  <a:pt x="3761879" y="1655280"/>
                </a:lnTo>
                <a:lnTo>
                  <a:pt x="3740334" y="1612020"/>
                </a:lnTo>
                <a:lnTo>
                  <a:pt x="3718287" y="1569055"/>
                </a:lnTo>
                <a:lnTo>
                  <a:pt x="3695743" y="1526391"/>
                </a:lnTo>
                <a:lnTo>
                  <a:pt x="3672705" y="1484029"/>
                </a:lnTo>
                <a:lnTo>
                  <a:pt x="3649178" y="1441975"/>
                </a:lnTo>
                <a:lnTo>
                  <a:pt x="3625166" y="1400232"/>
                </a:lnTo>
                <a:lnTo>
                  <a:pt x="3600671" y="1358804"/>
                </a:lnTo>
                <a:lnTo>
                  <a:pt x="3575698" y="1317694"/>
                </a:lnTo>
                <a:lnTo>
                  <a:pt x="3550252" y="1276907"/>
                </a:lnTo>
                <a:lnTo>
                  <a:pt x="3524334" y="1236446"/>
                </a:lnTo>
                <a:lnTo>
                  <a:pt x="3497950" y="1196316"/>
                </a:lnTo>
                <a:lnTo>
                  <a:pt x="3471104" y="1156519"/>
                </a:lnTo>
                <a:lnTo>
                  <a:pt x="3443798" y="1117060"/>
                </a:lnTo>
                <a:lnTo>
                  <a:pt x="3416037" y="1077943"/>
                </a:lnTo>
                <a:lnTo>
                  <a:pt x="3387825" y="1039171"/>
                </a:lnTo>
                <a:lnTo>
                  <a:pt x="3359165" y="1000748"/>
                </a:lnTo>
                <a:lnTo>
                  <a:pt x="3330062" y="962678"/>
                </a:lnTo>
                <a:lnTo>
                  <a:pt x="3300519" y="924965"/>
                </a:lnTo>
                <a:lnTo>
                  <a:pt x="3270539" y="887613"/>
                </a:lnTo>
                <a:lnTo>
                  <a:pt x="3240128" y="850625"/>
                </a:lnTo>
                <a:lnTo>
                  <a:pt x="3209288" y="814006"/>
                </a:lnTo>
                <a:lnTo>
                  <a:pt x="3178023" y="777758"/>
                </a:lnTo>
                <a:lnTo>
                  <a:pt x="3146338" y="741886"/>
                </a:lnTo>
                <a:lnTo>
                  <a:pt x="3114236" y="706395"/>
                </a:lnTo>
                <a:lnTo>
                  <a:pt x="3081721" y="671286"/>
                </a:lnTo>
                <a:lnTo>
                  <a:pt x="3048796" y="636565"/>
                </a:lnTo>
                <a:lnTo>
                  <a:pt x="3015466" y="602235"/>
                </a:lnTo>
                <a:lnTo>
                  <a:pt x="2981734" y="568300"/>
                </a:lnTo>
                <a:lnTo>
                  <a:pt x="2947605" y="534764"/>
                </a:lnTo>
                <a:lnTo>
                  <a:pt x="2913081" y="501631"/>
                </a:lnTo>
                <a:lnTo>
                  <a:pt x="2878168" y="468903"/>
                </a:lnTo>
                <a:lnTo>
                  <a:pt x="2842867" y="436586"/>
                </a:lnTo>
                <a:lnTo>
                  <a:pt x="2807185" y="404684"/>
                </a:lnTo>
                <a:lnTo>
                  <a:pt x="2771123" y="373198"/>
                </a:lnTo>
                <a:lnTo>
                  <a:pt x="2734687" y="342135"/>
                </a:lnTo>
                <a:lnTo>
                  <a:pt x="2697880" y="311497"/>
                </a:lnTo>
                <a:lnTo>
                  <a:pt x="2660705" y="281288"/>
                </a:lnTo>
                <a:lnTo>
                  <a:pt x="2623167" y="251513"/>
                </a:lnTo>
                <a:lnTo>
                  <a:pt x="2585269" y="222174"/>
                </a:lnTo>
                <a:lnTo>
                  <a:pt x="2547016" y="193276"/>
                </a:lnTo>
                <a:lnTo>
                  <a:pt x="2508411" y="164823"/>
                </a:lnTo>
                <a:lnTo>
                  <a:pt x="2469457" y="136818"/>
                </a:lnTo>
                <a:lnTo>
                  <a:pt x="2430159" y="109265"/>
                </a:lnTo>
                <a:lnTo>
                  <a:pt x="2390521" y="82169"/>
                </a:lnTo>
                <a:lnTo>
                  <a:pt x="2262124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2665094"/>
            <a:ext cx="2984500" cy="13017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ts val="4730"/>
              </a:lnSpc>
              <a:spcBef>
                <a:spcPts val="745"/>
              </a:spcBef>
            </a:pPr>
            <a:r>
              <a:rPr sz="4400" b="1" spc="65" dirty="0">
                <a:solidFill>
                  <a:srgbClr val="FFFFFF"/>
                </a:solidFill>
                <a:latin typeface="Calibri"/>
                <a:cs typeface="Calibri"/>
              </a:rPr>
              <a:t>3.</a:t>
            </a:r>
            <a:r>
              <a:rPr sz="4400" b="1" spc="-19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85" dirty="0">
                <a:solidFill>
                  <a:srgbClr val="FFFFFF"/>
                </a:solidFill>
                <a:latin typeface="Calibri"/>
                <a:cs typeface="Calibri"/>
              </a:rPr>
              <a:t>Policy </a:t>
            </a:r>
            <a:r>
              <a:rPr sz="4400" b="1" spc="55" dirty="0">
                <a:solidFill>
                  <a:srgbClr val="FFFFFF"/>
                </a:solidFill>
                <a:latin typeface="Calibri"/>
                <a:cs typeface="Calibri"/>
              </a:rPr>
              <a:t>Implications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732536"/>
            <a:ext cx="6505575" cy="5224145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241300" marR="155575" indent="-229235">
              <a:lnSpc>
                <a:spcPct val="90300"/>
              </a:lnSpc>
              <a:spcBef>
                <a:spcPts val="430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95" dirty="0">
                <a:latin typeface="Calibri"/>
                <a:cs typeface="Calibri"/>
              </a:rPr>
              <a:t>Expand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spc="210" dirty="0">
                <a:latin typeface="Calibri"/>
                <a:cs typeface="Calibri"/>
              </a:rPr>
              <a:t>NHS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spc="105" dirty="0">
                <a:latin typeface="Calibri"/>
                <a:cs typeface="Calibri"/>
              </a:rPr>
              <a:t>and</a:t>
            </a:r>
            <a:r>
              <a:rPr sz="2600" spc="-80" dirty="0">
                <a:latin typeface="Calibri"/>
                <a:cs typeface="Calibri"/>
              </a:rPr>
              <a:t> </a:t>
            </a:r>
            <a:r>
              <a:rPr sz="2600" spc="114" dirty="0">
                <a:latin typeface="Calibri"/>
                <a:cs typeface="Calibri"/>
              </a:rPr>
              <a:t>local</a:t>
            </a:r>
            <a:r>
              <a:rPr sz="2600" spc="-3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authority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spc="50" dirty="0">
                <a:latin typeface="Calibri"/>
                <a:cs typeface="Calibri"/>
              </a:rPr>
              <a:t>funding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b="1" spc="80" dirty="0">
                <a:latin typeface="Calibri"/>
                <a:cs typeface="Calibri"/>
              </a:rPr>
              <a:t>digital</a:t>
            </a:r>
            <a:r>
              <a:rPr sz="2600" b="1" spc="-75" dirty="0">
                <a:latin typeface="Calibri"/>
                <a:cs typeface="Calibri"/>
              </a:rPr>
              <a:t> </a:t>
            </a:r>
            <a:r>
              <a:rPr sz="2600" b="1" spc="140" dirty="0">
                <a:latin typeface="Calibri"/>
                <a:cs typeface="Calibri"/>
              </a:rPr>
              <a:t>inclusion</a:t>
            </a:r>
            <a:r>
              <a:rPr sz="2600" b="1" spc="-70" dirty="0">
                <a:latin typeface="Calibri"/>
                <a:cs typeface="Calibri"/>
              </a:rPr>
              <a:t> </a:t>
            </a:r>
            <a:r>
              <a:rPr sz="2600" b="1" spc="120" dirty="0">
                <a:latin typeface="Calibri"/>
                <a:cs typeface="Calibri"/>
              </a:rPr>
              <a:t>programmes</a:t>
            </a:r>
            <a:r>
              <a:rPr sz="2600" b="1" spc="-125" dirty="0">
                <a:latin typeface="Calibri"/>
                <a:cs typeface="Calibri"/>
              </a:rPr>
              <a:t> </a:t>
            </a:r>
            <a:r>
              <a:rPr sz="2600" b="1" spc="55" dirty="0">
                <a:latin typeface="Calibri"/>
                <a:cs typeface="Calibri"/>
              </a:rPr>
              <a:t>(Age</a:t>
            </a:r>
            <a:r>
              <a:rPr sz="2600" b="1" spc="-80" dirty="0">
                <a:latin typeface="Calibri"/>
                <a:cs typeface="Calibri"/>
              </a:rPr>
              <a:t> </a:t>
            </a:r>
            <a:r>
              <a:rPr sz="2600" b="1" spc="110" dirty="0">
                <a:latin typeface="Calibri"/>
                <a:cs typeface="Calibri"/>
              </a:rPr>
              <a:t>UK, </a:t>
            </a:r>
            <a:r>
              <a:rPr sz="2600" b="1" spc="-10" dirty="0">
                <a:latin typeface="Calibri"/>
                <a:cs typeface="Calibri"/>
              </a:rPr>
              <a:t>2023)</a:t>
            </a:r>
            <a:endParaRPr sz="2600">
              <a:latin typeface="Calibri"/>
              <a:cs typeface="Calibri"/>
            </a:endParaRPr>
          </a:p>
          <a:p>
            <a:pPr marL="241300" marR="20320" indent="-229235">
              <a:lnSpc>
                <a:spcPct val="90300"/>
              </a:lnSpc>
              <a:spcBef>
                <a:spcPts val="1015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60" dirty="0">
                <a:latin typeface="Calibri"/>
                <a:cs typeface="Calibri"/>
              </a:rPr>
              <a:t>Introduce</a:t>
            </a:r>
            <a:r>
              <a:rPr sz="2600" spc="-75" dirty="0">
                <a:latin typeface="Calibri"/>
                <a:cs typeface="Calibri"/>
              </a:rPr>
              <a:t> </a:t>
            </a:r>
            <a:r>
              <a:rPr sz="2600" b="1" spc="130" dirty="0">
                <a:latin typeface="Calibri"/>
                <a:cs typeface="Calibri"/>
              </a:rPr>
              <a:t>minimum</a:t>
            </a:r>
            <a:r>
              <a:rPr sz="2600" b="1" spc="-140" dirty="0">
                <a:latin typeface="Calibri"/>
                <a:cs typeface="Calibri"/>
              </a:rPr>
              <a:t> </a:t>
            </a:r>
            <a:r>
              <a:rPr sz="2600" b="1" spc="125" dirty="0">
                <a:latin typeface="Calibri"/>
                <a:cs typeface="Calibri"/>
              </a:rPr>
              <a:t>ethical</a:t>
            </a:r>
            <a:r>
              <a:rPr sz="2600" b="1" spc="-10" dirty="0">
                <a:latin typeface="Calibri"/>
                <a:cs typeface="Calibri"/>
              </a:rPr>
              <a:t> </a:t>
            </a:r>
            <a:r>
              <a:rPr sz="2600" b="1" spc="130" dirty="0">
                <a:latin typeface="Calibri"/>
                <a:cs typeface="Calibri"/>
              </a:rPr>
              <a:t>standards</a:t>
            </a:r>
            <a:r>
              <a:rPr sz="2600" b="1" spc="-55" dirty="0">
                <a:latin typeface="Calibri"/>
                <a:cs typeface="Calibri"/>
              </a:rPr>
              <a:t> </a:t>
            </a:r>
            <a:r>
              <a:rPr sz="2600" b="1" spc="-25" dirty="0">
                <a:latin typeface="Calibri"/>
                <a:cs typeface="Calibri"/>
              </a:rPr>
              <a:t>for </a:t>
            </a:r>
            <a:r>
              <a:rPr sz="2600" b="1" spc="75" dirty="0">
                <a:latin typeface="Calibri"/>
                <a:cs typeface="Calibri"/>
              </a:rPr>
              <a:t>monitoring</a:t>
            </a:r>
            <a:r>
              <a:rPr sz="2600" b="1" spc="60" dirty="0">
                <a:latin typeface="Calibri"/>
                <a:cs typeface="Calibri"/>
              </a:rPr>
              <a:t> </a:t>
            </a:r>
            <a:r>
              <a:rPr sz="2600" b="1" spc="125" dirty="0">
                <a:latin typeface="Calibri"/>
                <a:cs typeface="Calibri"/>
              </a:rPr>
              <a:t>technologies</a:t>
            </a:r>
            <a:r>
              <a:rPr sz="2600" b="1" spc="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(privacy,</a:t>
            </a:r>
            <a:r>
              <a:rPr sz="2600" spc="50" dirty="0">
                <a:latin typeface="Calibri"/>
                <a:cs typeface="Calibri"/>
              </a:rPr>
              <a:t> </a:t>
            </a:r>
            <a:r>
              <a:rPr sz="2600" spc="90" dirty="0">
                <a:latin typeface="Calibri"/>
                <a:cs typeface="Calibri"/>
              </a:rPr>
              <a:t>consent, </a:t>
            </a:r>
            <a:r>
              <a:rPr sz="2600" spc="50" dirty="0">
                <a:latin typeface="Calibri"/>
                <a:cs typeface="Calibri"/>
              </a:rPr>
              <a:t>safeguarding)</a:t>
            </a:r>
            <a:endParaRPr sz="2600">
              <a:latin typeface="Calibri"/>
              <a:cs typeface="Calibri"/>
            </a:endParaRPr>
          </a:p>
          <a:p>
            <a:pPr marL="241300" marR="130810" indent="-229235">
              <a:lnSpc>
                <a:spcPct val="90300"/>
              </a:lnSpc>
              <a:spcBef>
                <a:spcPts val="935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45" dirty="0">
                <a:latin typeface="Calibri"/>
                <a:cs typeface="Calibri"/>
              </a:rPr>
              <a:t>Strengthen</a:t>
            </a:r>
            <a:r>
              <a:rPr sz="2600" spc="4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integration</a:t>
            </a:r>
            <a:r>
              <a:rPr sz="2600" spc="13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between</a:t>
            </a:r>
            <a:r>
              <a:rPr sz="2600" spc="110" dirty="0">
                <a:latin typeface="Calibri"/>
                <a:cs typeface="Calibri"/>
              </a:rPr>
              <a:t> </a:t>
            </a:r>
            <a:r>
              <a:rPr sz="2600" b="1" spc="100" dirty="0">
                <a:latin typeface="Calibri"/>
                <a:cs typeface="Calibri"/>
              </a:rPr>
              <a:t>health</a:t>
            </a:r>
            <a:r>
              <a:rPr sz="2600" b="1" spc="50" dirty="0">
                <a:latin typeface="Calibri"/>
                <a:cs typeface="Calibri"/>
              </a:rPr>
              <a:t> </a:t>
            </a:r>
            <a:r>
              <a:rPr sz="2600" b="1" spc="90" dirty="0">
                <a:latin typeface="Calibri"/>
                <a:cs typeface="Calibri"/>
              </a:rPr>
              <a:t>and </a:t>
            </a:r>
            <a:r>
              <a:rPr sz="2600" b="1" spc="165" dirty="0">
                <a:latin typeface="Calibri"/>
                <a:cs typeface="Calibri"/>
              </a:rPr>
              <a:t>social</a:t>
            </a:r>
            <a:r>
              <a:rPr sz="2600" b="1" spc="-10" dirty="0">
                <a:latin typeface="Calibri"/>
                <a:cs typeface="Calibri"/>
              </a:rPr>
              <a:t> </a:t>
            </a:r>
            <a:r>
              <a:rPr sz="2600" b="1" spc="135" dirty="0">
                <a:latin typeface="Calibri"/>
                <a:cs typeface="Calibri"/>
              </a:rPr>
              <a:t>care</a:t>
            </a:r>
            <a:r>
              <a:rPr sz="2600" b="1" spc="-80" dirty="0">
                <a:latin typeface="Calibri"/>
                <a:cs typeface="Calibri"/>
              </a:rPr>
              <a:t> </a:t>
            </a:r>
            <a:r>
              <a:rPr sz="2600" b="1" spc="80" dirty="0">
                <a:latin typeface="Calibri"/>
                <a:cs typeface="Calibri"/>
              </a:rPr>
              <a:t>digital</a:t>
            </a:r>
            <a:r>
              <a:rPr sz="2600" b="1" spc="-10" dirty="0">
                <a:latin typeface="Calibri"/>
                <a:cs typeface="Calibri"/>
              </a:rPr>
              <a:t> </a:t>
            </a:r>
            <a:r>
              <a:rPr sz="2600" b="1" spc="165" dirty="0">
                <a:latin typeface="Calibri"/>
                <a:cs typeface="Calibri"/>
              </a:rPr>
              <a:t>systems</a:t>
            </a:r>
            <a:r>
              <a:rPr sz="2600" b="1" spc="-135" dirty="0">
                <a:latin typeface="Calibri"/>
                <a:cs typeface="Calibri"/>
              </a:rPr>
              <a:t> </a:t>
            </a:r>
            <a:r>
              <a:rPr sz="2600" b="1" spc="235" dirty="0">
                <a:latin typeface="Calibri"/>
                <a:cs typeface="Calibri"/>
              </a:rPr>
              <a:t>(DHSC</a:t>
            </a:r>
            <a:r>
              <a:rPr sz="2600" b="1" spc="-30" dirty="0">
                <a:latin typeface="Calibri"/>
                <a:cs typeface="Calibri"/>
              </a:rPr>
              <a:t> </a:t>
            </a:r>
            <a:r>
              <a:rPr sz="2600" b="1" spc="105" dirty="0">
                <a:latin typeface="Calibri"/>
                <a:cs typeface="Calibri"/>
              </a:rPr>
              <a:t>policy </a:t>
            </a:r>
            <a:r>
              <a:rPr sz="2600" b="1" spc="75" dirty="0">
                <a:latin typeface="Calibri"/>
                <a:cs typeface="Calibri"/>
              </a:rPr>
              <a:t>alignment)</a:t>
            </a:r>
            <a:endParaRPr sz="2600">
              <a:latin typeface="Calibri"/>
              <a:cs typeface="Calibri"/>
            </a:endParaRPr>
          </a:p>
          <a:p>
            <a:pPr marL="240029" marR="497840" indent="-227965">
              <a:lnSpc>
                <a:spcPts val="2780"/>
              </a:lnSpc>
              <a:spcBef>
                <a:spcPts val="1090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120" dirty="0">
                <a:latin typeface="Calibri"/>
                <a:cs typeface="Calibri"/>
              </a:rPr>
              <a:t>Subsidise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100" dirty="0">
                <a:latin typeface="Calibri"/>
                <a:cs typeface="Calibri"/>
              </a:rPr>
              <a:t>assistive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80" dirty="0">
                <a:latin typeface="Calibri"/>
                <a:cs typeface="Calibri"/>
              </a:rPr>
              <a:t>technologies</a:t>
            </a:r>
            <a:r>
              <a:rPr sz="2600" spc="-114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for</a:t>
            </a:r>
            <a:r>
              <a:rPr sz="2600" spc="-90" dirty="0">
                <a:latin typeface="Calibri"/>
                <a:cs typeface="Calibri"/>
              </a:rPr>
              <a:t> </a:t>
            </a:r>
            <a:r>
              <a:rPr sz="2600" spc="45" dirty="0">
                <a:latin typeface="Calibri"/>
                <a:cs typeface="Calibri"/>
              </a:rPr>
              <a:t>low-	</a:t>
            </a:r>
            <a:r>
              <a:rPr sz="2600" spc="95" dirty="0">
                <a:latin typeface="Calibri"/>
                <a:cs typeface="Calibri"/>
              </a:rPr>
              <a:t>income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spc="50" dirty="0">
                <a:latin typeface="Calibri"/>
                <a:cs typeface="Calibri"/>
              </a:rPr>
              <a:t>older</a:t>
            </a:r>
            <a:r>
              <a:rPr sz="2600" spc="-100" dirty="0">
                <a:latin typeface="Calibri"/>
                <a:cs typeface="Calibri"/>
              </a:rPr>
              <a:t> </a:t>
            </a:r>
            <a:r>
              <a:rPr sz="2600" spc="100" dirty="0">
                <a:latin typeface="Calibri"/>
                <a:cs typeface="Calibri"/>
              </a:rPr>
              <a:t>adults</a:t>
            </a:r>
            <a:r>
              <a:rPr sz="2600" spc="-5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to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75" dirty="0">
                <a:latin typeface="Calibri"/>
                <a:cs typeface="Calibri"/>
              </a:rPr>
              <a:t>reduce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spc="35" dirty="0">
                <a:latin typeface="Calibri"/>
                <a:cs typeface="Calibri"/>
              </a:rPr>
              <a:t>inequality</a:t>
            </a:r>
            <a:endParaRPr sz="2600">
              <a:latin typeface="Calibri"/>
              <a:cs typeface="Calibri"/>
            </a:endParaRPr>
          </a:p>
          <a:p>
            <a:pPr marL="241300" marR="5080" indent="-229235">
              <a:lnSpc>
                <a:spcPts val="2860"/>
              </a:lnSpc>
              <a:spcBef>
                <a:spcPts val="980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60" dirty="0">
                <a:latin typeface="Calibri"/>
                <a:cs typeface="Calibri"/>
              </a:rPr>
              <a:t>Require</a:t>
            </a:r>
            <a:r>
              <a:rPr sz="2600" spc="-70" dirty="0">
                <a:latin typeface="Calibri"/>
                <a:cs typeface="Calibri"/>
              </a:rPr>
              <a:t> </a:t>
            </a:r>
            <a:r>
              <a:rPr sz="2600" spc="55" dirty="0">
                <a:latin typeface="Calibri"/>
                <a:cs typeface="Calibri"/>
              </a:rPr>
              <a:t>mandatory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b="1" spc="60" dirty="0">
                <a:latin typeface="Calibri"/>
                <a:cs typeface="Calibri"/>
              </a:rPr>
              <a:t>training</a:t>
            </a:r>
            <a:r>
              <a:rPr sz="2600" b="1" spc="-20" dirty="0">
                <a:latin typeface="Calibri"/>
                <a:cs typeface="Calibri"/>
              </a:rPr>
              <a:t> </a:t>
            </a:r>
            <a:r>
              <a:rPr sz="2600" b="1" dirty="0">
                <a:latin typeface="Calibri"/>
                <a:cs typeface="Calibri"/>
              </a:rPr>
              <a:t>for</a:t>
            </a:r>
            <a:r>
              <a:rPr sz="2600" b="1" spc="-35" dirty="0">
                <a:latin typeface="Calibri"/>
                <a:cs typeface="Calibri"/>
              </a:rPr>
              <a:t> </a:t>
            </a:r>
            <a:r>
              <a:rPr sz="2600" b="1" spc="135" dirty="0">
                <a:latin typeface="Calibri"/>
                <a:cs typeface="Calibri"/>
              </a:rPr>
              <a:t>care</a:t>
            </a:r>
            <a:r>
              <a:rPr sz="2600" b="1" spc="-65" dirty="0">
                <a:latin typeface="Calibri"/>
                <a:cs typeface="Calibri"/>
              </a:rPr>
              <a:t> </a:t>
            </a:r>
            <a:r>
              <a:rPr sz="2600" b="1" spc="105" dirty="0">
                <a:latin typeface="Calibri"/>
                <a:cs typeface="Calibri"/>
              </a:rPr>
              <a:t>staff</a:t>
            </a:r>
            <a:r>
              <a:rPr sz="2600" b="1" spc="-15" dirty="0">
                <a:latin typeface="Calibri"/>
                <a:cs typeface="Calibri"/>
              </a:rPr>
              <a:t> </a:t>
            </a:r>
            <a:r>
              <a:rPr sz="2600" b="1" spc="45" dirty="0">
                <a:latin typeface="Calibri"/>
                <a:cs typeface="Calibri"/>
              </a:rPr>
              <a:t>in </a:t>
            </a:r>
            <a:r>
              <a:rPr sz="2600" b="1" spc="80" dirty="0">
                <a:latin typeface="Calibri"/>
                <a:cs typeface="Calibri"/>
              </a:rPr>
              <a:t>digital</a:t>
            </a:r>
            <a:r>
              <a:rPr sz="2600" b="1" spc="-85" dirty="0">
                <a:latin typeface="Calibri"/>
                <a:cs typeface="Calibri"/>
              </a:rPr>
              <a:t> </a:t>
            </a:r>
            <a:r>
              <a:rPr sz="2600" b="1" spc="110" dirty="0">
                <a:latin typeface="Calibri"/>
                <a:cs typeface="Calibri"/>
              </a:rPr>
              <a:t>health</a:t>
            </a:r>
            <a:r>
              <a:rPr sz="2600" b="1" spc="-75" dirty="0">
                <a:latin typeface="Calibri"/>
                <a:cs typeface="Calibri"/>
              </a:rPr>
              <a:t> </a:t>
            </a:r>
            <a:r>
              <a:rPr sz="2600" b="1" spc="95" dirty="0">
                <a:latin typeface="Calibri"/>
                <a:cs typeface="Calibri"/>
              </a:rPr>
              <a:t>tools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4171950" y="0"/>
                </a:moveTo>
                <a:lnTo>
                  <a:pt x="0" y="0"/>
                </a:lnTo>
                <a:lnTo>
                  <a:pt x="0" y="6858000"/>
                </a:lnTo>
                <a:lnTo>
                  <a:pt x="4171950" y="6858000"/>
                </a:lnTo>
                <a:lnTo>
                  <a:pt x="4171950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4529454" y="686625"/>
            <a:ext cx="6574155" cy="5252720"/>
          </a:xfrm>
          <a:prstGeom prst="rect">
            <a:avLst/>
          </a:prstGeom>
        </p:spPr>
        <p:txBody>
          <a:bodyPr vert="horz" wrap="square" lIns="0" tIns="110489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869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dirty="0">
                <a:latin typeface="Calibri"/>
                <a:cs typeface="Calibri"/>
              </a:rPr>
              <a:t>Barrier</a:t>
            </a:r>
            <a:r>
              <a:rPr sz="1800" b="1" spc="-5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1:</a:t>
            </a:r>
            <a:r>
              <a:rPr sz="1800" b="1" spc="1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Digital</a:t>
            </a:r>
            <a:r>
              <a:rPr sz="1800" b="1" spc="-75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exclusion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Many</a:t>
            </a:r>
            <a:r>
              <a:rPr sz="1800" spc="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older adults</a:t>
            </a:r>
            <a:r>
              <a:rPr sz="1800" spc="-8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lack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skills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or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confidence</a:t>
            </a:r>
            <a:endParaRPr sz="1800">
              <a:latin typeface="Calibri"/>
              <a:cs typeface="Calibri"/>
            </a:endParaRPr>
          </a:p>
          <a:p>
            <a:pPr marL="241300" marR="142240" indent="-229235">
              <a:lnSpc>
                <a:spcPts val="1950"/>
              </a:lnSpc>
              <a:spcBef>
                <a:spcPts val="1005"/>
              </a:spcBef>
              <a:buChar char="•"/>
              <a:tabLst>
                <a:tab pos="241300" algn="l"/>
                <a:tab pos="450850" algn="l"/>
              </a:tabLst>
            </a:pP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Calibri"/>
                <a:cs typeface="Calibri"/>
              </a:rPr>
              <a:t>→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i="1" dirty="0">
                <a:latin typeface="Calibri"/>
                <a:cs typeface="Calibri"/>
              </a:rPr>
              <a:t>Solution: </a:t>
            </a:r>
            <a:r>
              <a:rPr sz="1800" spc="-10" dirty="0">
                <a:latin typeface="Calibri"/>
                <a:cs typeface="Calibri"/>
              </a:rPr>
              <a:t>community-</a:t>
            </a:r>
            <a:r>
              <a:rPr sz="1800" dirty="0">
                <a:latin typeface="Calibri"/>
                <a:cs typeface="Calibri"/>
              </a:rPr>
              <a:t>based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digital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training</a:t>
            </a:r>
            <a:r>
              <a:rPr sz="1800" spc="-8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+</a:t>
            </a:r>
            <a:r>
              <a:rPr sz="1800" spc="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simplified</a:t>
            </a:r>
            <a:r>
              <a:rPr sz="1800" spc="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device design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dirty="0">
                <a:latin typeface="Calibri"/>
                <a:cs typeface="Calibri"/>
              </a:rPr>
              <a:t>Barrier</a:t>
            </a:r>
            <a:r>
              <a:rPr sz="1800" b="1" spc="-4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2:</a:t>
            </a:r>
            <a:r>
              <a:rPr sz="1800" b="1" spc="2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Cost</a:t>
            </a:r>
            <a:r>
              <a:rPr sz="1800" b="1" spc="-2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and</a:t>
            </a:r>
            <a:r>
              <a:rPr sz="1800" b="1" spc="-6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funding</a:t>
            </a:r>
            <a:r>
              <a:rPr sz="1800" b="1" spc="-3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limitations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44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High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cost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2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smart home</a:t>
            </a:r>
            <a:r>
              <a:rPr sz="1800" spc="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systems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AI </a:t>
            </a:r>
            <a:r>
              <a:rPr sz="1800" spc="-10" dirty="0">
                <a:latin typeface="Calibri"/>
                <a:cs typeface="Calibri"/>
              </a:rPr>
              <a:t>tools</a:t>
            </a:r>
            <a:endParaRPr sz="1800">
              <a:latin typeface="Calibri"/>
              <a:cs typeface="Calibri"/>
            </a:endParaRPr>
          </a:p>
          <a:p>
            <a:pPr marL="241300" marR="5080" indent="-229235">
              <a:lnSpc>
                <a:spcPts val="1950"/>
              </a:lnSpc>
              <a:spcBef>
                <a:spcPts val="1005"/>
              </a:spcBef>
              <a:buChar char="•"/>
              <a:tabLst>
                <a:tab pos="241300" algn="l"/>
                <a:tab pos="450850" algn="l"/>
              </a:tabLst>
            </a:pP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Calibri"/>
                <a:cs typeface="Calibri"/>
              </a:rPr>
              <a:t>→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i="1" dirty="0">
                <a:latin typeface="Calibri"/>
                <a:cs typeface="Calibri"/>
              </a:rPr>
              <a:t>Solution:</a:t>
            </a:r>
            <a:r>
              <a:rPr sz="1800" i="1" spc="1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government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subsidies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NHS-</a:t>
            </a:r>
            <a:r>
              <a:rPr sz="1800" spc="-10" dirty="0">
                <a:latin typeface="Calibri"/>
                <a:cs typeface="Calibri"/>
              </a:rPr>
              <a:t>supported</a:t>
            </a:r>
            <a:r>
              <a:rPr sz="1800" spc="-3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equipment schemes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45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dirty="0">
                <a:latin typeface="Calibri"/>
                <a:cs typeface="Calibri"/>
              </a:rPr>
              <a:t>Barrier</a:t>
            </a:r>
            <a:r>
              <a:rPr sz="1800" b="1" spc="-5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3:</a:t>
            </a:r>
            <a:r>
              <a:rPr sz="1800" b="1" spc="1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Ethical</a:t>
            </a:r>
            <a:r>
              <a:rPr sz="1800" b="1" spc="-7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concerns</a:t>
            </a:r>
            <a:r>
              <a:rPr sz="1800" b="1" spc="-55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(privacy/surveillance)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Monitoring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technologies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may</a:t>
            </a:r>
            <a:r>
              <a:rPr sz="1800" spc="-9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reduce</a:t>
            </a:r>
            <a:r>
              <a:rPr sz="1800" spc="-9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autonomy</a:t>
            </a:r>
            <a:endParaRPr sz="1800">
              <a:latin typeface="Calibri"/>
              <a:cs typeface="Calibri"/>
            </a:endParaRPr>
          </a:p>
          <a:p>
            <a:pPr marL="450850" indent="-43815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450850" algn="l"/>
              </a:tabLst>
            </a:pPr>
            <a:r>
              <a:rPr sz="1800" dirty="0">
                <a:latin typeface="Calibri"/>
                <a:cs typeface="Calibri"/>
              </a:rPr>
              <a:t>→</a:t>
            </a:r>
            <a:r>
              <a:rPr sz="1800" spc="-40" dirty="0">
                <a:latin typeface="Calibri"/>
                <a:cs typeface="Calibri"/>
              </a:rPr>
              <a:t> </a:t>
            </a:r>
            <a:r>
              <a:rPr sz="1800" i="1" dirty="0">
                <a:latin typeface="Calibri"/>
                <a:cs typeface="Calibri"/>
              </a:rPr>
              <a:t>Solution:</a:t>
            </a:r>
            <a:r>
              <a:rPr sz="1800" i="1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clear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consent</a:t>
            </a:r>
            <a:r>
              <a:rPr sz="1800" spc="-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frameworks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and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opt-in</a:t>
            </a:r>
            <a:r>
              <a:rPr sz="1800" spc="-4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systems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44"/>
              </a:spcBef>
              <a:buFont typeface="Arial"/>
              <a:buChar char="•"/>
              <a:tabLst>
                <a:tab pos="241300" algn="l"/>
              </a:tabLst>
            </a:pPr>
            <a:r>
              <a:rPr sz="1800" b="1" dirty="0">
                <a:latin typeface="Calibri"/>
                <a:cs typeface="Calibri"/>
              </a:rPr>
              <a:t>Barrier</a:t>
            </a:r>
            <a:r>
              <a:rPr sz="1800" b="1" spc="-30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4:</a:t>
            </a:r>
            <a:r>
              <a:rPr sz="1800" b="1" spc="45" dirty="0">
                <a:latin typeface="Calibri"/>
                <a:cs typeface="Calibri"/>
              </a:rPr>
              <a:t> </a:t>
            </a:r>
            <a:r>
              <a:rPr sz="1800" b="1" spc="-20" dirty="0">
                <a:latin typeface="Calibri"/>
                <a:cs typeface="Calibri"/>
              </a:rPr>
              <a:t>Resistance</a:t>
            </a:r>
            <a:r>
              <a:rPr sz="1800" b="1" spc="-6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from</a:t>
            </a:r>
            <a:r>
              <a:rPr sz="1800" b="1" spc="-1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staff</a:t>
            </a:r>
            <a:r>
              <a:rPr sz="1800" b="1" spc="-25" dirty="0">
                <a:latin typeface="Calibri"/>
                <a:cs typeface="Calibri"/>
              </a:rPr>
              <a:t> </a:t>
            </a:r>
            <a:r>
              <a:rPr sz="1800" b="1" dirty="0">
                <a:latin typeface="Calibri"/>
                <a:cs typeface="Calibri"/>
              </a:rPr>
              <a:t>or</a:t>
            </a:r>
            <a:r>
              <a:rPr sz="1800" b="1" spc="-20" dirty="0">
                <a:latin typeface="Calibri"/>
                <a:cs typeface="Calibri"/>
              </a:rPr>
              <a:t> </a:t>
            </a:r>
            <a:r>
              <a:rPr sz="1800" b="1" spc="-10" dirty="0">
                <a:latin typeface="Calibri"/>
                <a:cs typeface="Calibri"/>
              </a:rPr>
              <a:t>users</a:t>
            </a:r>
            <a:endParaRPr sz="18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241300" algn="l"/>
              </a:tabLst>
            </a:pPr>
            <a:r>
              <a:rPr sz="1800" dirty="0">
                <a:latin typeface="Calibri"/>
                <a:cs typeface="Calibri"/>
              </a:rPr>
              <a:t>Fear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of</a:t>
            </a:r>
            <a:r>
              <a:rPr sz="1800" spc="-7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replacing</a:t>
            </a:r>
            <a:r>
              <a:rPr sz="1800" spc="-7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human</a:t>
            </a:r>
            <a:r>
              <a:rPr sz="1800" spc="4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care</a:t>
            </a:r>
            <a:endParaRPr sz="1800">
              <a:latin typeface="Calibri"/>
              <a:cs typeface="Calibri"/>
            </a:endParaRPr>
          </a:p>
          <a:p>
            <a:pPr marL="241300" marR="247015" indent="-229235">
              <a:lnSpc>
                <a:spcPts val="1950"/>
              </a:lnSpc>
              <a:spcBef>
                <a:spcPts val="1010"/>
              </a:spcBef>
              <a:buChar char="•"/>
              <a:tabLst>
                <a:tab pos="241300" algn="l"/>
                <a:tab pos="450850" algn="l"/>
              </a:tabLst>
            </a:pPr>
            <a:r>
              <a:rPr sz="1800" dirty="0">
                <a:latin typeface="Arial"/>
                <a:cs typeface="Arial"/>
              </a:rPr>
              <a:t>	</a:t>
            </a:r>
            <a:r>
              <a:rPr sz="1800" dirty="0">
                <a:latin typeface="Calibri"/>
                <a:cs typeface="Calibri"/>
              </a:rPr>
              <a:t>→</a:t>
            </a:r>
            <a:r>
              <a:rPr sz="1800" spc="-25" dirty="0">
                <a:latin typeface="Calibri"/>
                <a:cs typeface="Calibri"/>
              </a:rPr>
              <a:t> </a:t>
            </a:r>
            <a:r>
              <a:rPr sz="1800" i="1" dirty="0">
                <a:latin typeface="Calibri"/>
                <a:cs typeface="Calibri"/>
              </a:rPr>
              <a:t>Solution:</a:t>
            </a:r>
            <a:r>
              <a:rPr sz="1800" i="1" spc="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training</a:t>
            </a:r>
            <a:r>
              <a:rPr sz="1800" spc="-1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+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emphasis</a:t>
            </a:r>
            <a:r>
              <a:rPr sz="1800" spc="-15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on</a:t>
            </a:r>
            <a:r>
              <a:rPr sz="1800" spc="4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“technology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dirty="0">
                <a:latin typeface="Calibri"/>
                <a:cs typeface="Calibri"/>
              </a:rPr>
              <a:t>as</a:t>
            </a:r>
            <a:r>
              <a:rPr sz="1800" spc="-10" dirty="0">
                <a:latin typeface="Calibri"/>
                <a:cs typeface="Calibri"/>
              </a:rPr>
              <a:t> support,</a:t>
            </a:r>
            <a:r>
              <a:rPr sz="1800" spc="-60" dirty="0">
                <a:latin typeface="Calibri"/>
                <a:cs typeface="Calibri"/>
              </a:rPr>
              <a:t> </a:t>
            </a:r>
            <a:r>
              <a:rPr sz="1800" spc="-25" dirty="0">
                <a:latin typeface="Calibri"/>
                <a:cs typeface="Calibri"/>
              </a:rPr>
              <a:t>not </a:t>
            </a:r>
            <a:r>
              <a:rPr sz="1800" spc="-10" dirty="0">
                <a:latin typeface="Calibri"/>
                <a:cs typeface="Calibri"/>
              </a:rPr>
              <a:t>replacement”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42950" y="1009650"/>
            <a:ext cx="4371975" cy="4371975"/>
          </a:xfrm>
          <a:custGeom>
            <a:avLst/>
            <a:gdLst/>
            <a:ahLst/>
            <a:cxnLst/>
            <a:rect l="l" t="t" r="r" b="b"/>
            <a:pathLst>
              <a:path w="4371975" h="4371975">
                <a:moveTo>
                  <a:pt x="4251452" y="0"/>
                </a:moveTo>
                <a:lnTo>
                  <a:pt x="120535" y="0"/>
                </a:lnTo>
                <a:lnTo>
                  <a:pt x="73616" y="9473"/>
                </a:lnTo>
                <a:lnTo>
                  <a:pt x="35302" y="35305"/>
                </a:lnTo>
                <a:lnTo>
                  <a:pt x="9471" y="73616"/>
                </a:lnTo>
                <a:lnTo>
                  <a:pt x="0" y="120523"/>
                </a:lnTo>
                <a:lnTo>
                  <a:pt x="0" y="4251452"/>
                </a:lnTo>
                <a:lnTo>
                  <a:pt x="9471" y="4298358"/>
                </a:lnTo>
                <a:lnTo>
                  <a:pt x="35302" y="4336669"/>
                </a:lnTo>
                <a:lnTo>
                  <a:pt x="73616" y="4362501"/>
                </a:lnTo>
                <a:lnTo>
                  <a:pt x="120535" y="4371975"/>
                </a:lnTo>
                <a:lnTo>
                  <a:pt x="4251452" y="4371975"/>
                </a:lnTo>
                <a:lnTo>
                  <a:pt x="4298358" y="4362501"/>
                </a:lnTo>
                <a:lnTo>
                  <a:pt x="4336669" y="4336669"/>
                </a:lnTo>
                <a:lnTo>
                  <a:pt x="4362501" y="4298358"/>
                </a:lnTo>
                <a:lnTo>
                  <a:pt x="4371975" y="4251452"/>
                </a:lnTo>
                <a:lnTo>
                  <a:pt x="4371975" y="120523"/>
                </a:lnTo>
                <a:lnTo>
                  <a:pt x="4362501" y="73616"/>
                </a:lnTo>
                <a:lnTo>
                  <a:pt x="4336669" y="35306"/>
                </a:lnTo>
                <a:lnTo>
                  <a:pt x="4298358" y="9473"/>
                </a:lnTo>
                <a:lnTo>
                  <a:pt x="4251452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036319" y="1872361"/>
            <a:ext cx="3608704" cy="2512695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 marR="5080">
              <a:lnSpc>
                <a:spcPct val="90100"/>
              </a:lnSpc>
              <a:spcBef>
                <a:spcPts val="650"/>
              </a:spcBef>
            </a:pPr>
            <a:r>
              <a:rPr sz="4400" b="1" spc="50" dirty="0">
                <a:solidFill>
                  <a:srgbClr val="FFFFFF"/>
                </a:solidFill>
                <a:latin typeface="Calibri"/>
                <a:cs typeface="Calibri"/>
              </a:rPr>
              <a:t>Key</a:t>
            </a:r>
            <a:r>
              <a:rPr sz="4400" b="1" spc="-17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Supporting </a:t>
            </a:r>
            <a:r>
              <a:rPr sz="4400" b="1" spc="85" dirty="0">
                <a:solidFill>
                  <a:srgbClr val="FFFFFF"/>
                </a:solidFill>
                <a:latin typeface="Calibri"/>
                <a:cs typeface="Calibri"/>
              </a:rPr>
              <a:t>Evidence</a:t>
            </a:r>
            <a:r>
              <a:rPr sz="4400" b="1" spc="-18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20" dirty="0">
                <a:solidFill>
                  <a:srgbClr val="FFFFFF"/>
                </a:solidFill>
                <a:latin typeface="Calibri"/>
                <a:cs typeface="Calibri"/>
              </a:rPr>
              <a:t>(for </a:t>
            </a:r>
            <a:r>
              <a:rPr sz="4400" b="1" spc="60" dirty="0">
                <a:solidFill>
                  <a:srgbClr val="FFFFFF"/>
                </a:solidFill>
                <a:latin typeface="Calibri"/>
                <a:cs typeface="Calibri"/>
              </a:rPr>
              <a:t>citations</a:t>
            </a:r>
            <a:r>
              <a:rPr sz="4400" b="1" spc="-11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4400" b="1" spc="-25" dirty="0">
                <a:solidFill>
                  <a:srgbClr val="FFFFFF"/>
                </a:solidFill>
                <a:latin typeface="Calibri"/>
                <a:cs typeface="Calibri"/>
              </a:rPr>
              <a:t>on </a:t>
            </a:r>
            <a:r>
              <a:rPr sz="4400" b="1" spc="100" dirty="0">
                <a:solidFill>
                  <a:srgbClr val="FFFFFF"/>
                </a:solidFill>
                <a:latin typeface="Calibri"/>
                <a:cs typeface="Calibri"/>
              </a:rPr>
              <a:t>slide)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33400" y="0"/>
            <a:ext cx="1152525" cy="590550"/>
          </a:xfrm>
          <a:custGeom>
            <a:avLst/>
            <a:gdLst/>
            <a:ahLst/>
            <a:cxnLst/>
            <a:rect l="l" t="t" r="r" b="b"/>
            <a:pathLst>
              <a:path w="1152525" h="590550">
                <a:moveTo>
                  <a:pt x="1151127" y="0"/>
                </a:moveTo>
                <a:lnTo>
                  <a:pt x="1346" y="0"/>
                </a:lnTo>
                <a:lnTo>
                  <a:pt x="0" y="13461"/>
                </a:lnTo>
                <a:lnTo>
                  <a:pt x="1910" y="60782"/>
                </a:lnTo>
                <a:lnTo>
                  <a:pt x="7542" y="107050"/>
                </a:lnTo>
                <a:lnTo>
                  <a:pt x="16747" y="152118"/>
                </a:lnTo>
                <a:lnTo>
                  <a:pt x="29378" y="195838"/>
                </a:lnTo>
                <a:lnTo>
                  <a:pt x="45285" y="238059"/>
                </a:lnTo>
                <a:lnTo>
                  <a:pt x="64321" y="278634"/>
                </a:lnTo>
                <a:lnTo>
                  <a:pt x="86337" y="317414"/>
                </a:lnTo>
                <a:lnTo>
                  <a:pt x="111184" y="354250"/>
                </a:lnTo>
                <a:lnTo>
                  <a:pt x="138716" y="388994"/>
                </a:lnTo>
                <a:lnTo>
                  <a:pt x="168783" y="421497"/>
                </a:lnTo>
                <a:lnTo>
                  <a:pt x="201236" y="451609"/>
                </a:lnTo>
                <a:lnTo>
                  <a:pt x="235928" y="479184"/>
                </a:lnTo>
                <a:lnTo>
                  <a:pt x="272711" y="504071"/>
                </a:lnTo>
                <a:lnTo>
                  <a:pt x="311436" y="526122"/>
                </a:lnTo>
                <a:lnTo>
                  <a:pt x="351954" y="545189"/>
                </a:lnTo>
                <a:lnTo>
                  <a:pt x="394118" y="561122"/>
                </a:lnTo>
                <a:lnTo>
                  <a:pt x="437779" y="573774"/>
                </a:lnTo>
                <a:lnTo>
                  <a:pt x="482789" y="582994"/>
                </a:lnTo>
                <a:lnTo>
                  <a:pt x="528999" y="588636"/>
                </a:lnTo>
                <a:lnTo>
                  <a:pt x="576262" y="590550"/>
                </a:lnTo>
                <a:lnTo>
                  <a:pt x="623516" y="588636"/>
                </a:lnTo>
                <a:lnTo>
                  <a:pt x="669720" y="582994"/>
                </a:lnTo>
                <a:lnTo>
                  <a:pt x="714724" y="573774"/>
                </a:lnTo>
                <a:lnTo>
                  <a:pt x="758382" y="561122"/>
                </a:lnTo>
                <a:lnTo>
                  <a:pt x="800543" y="545189"/>
                </a:lnTo>
                <a:lnTo>
                  <a:pt x="841060" y="526122"/>
                </a:lnTo>
                <a:lnTo>
                  <a:pt x="879785" y="504071"/>
                </a:lnTo>
                <a:lnTo>
                  <a:pt x="916568" y="479184"/>
                </a:lnTo>
                <a:lnTo>
                  <a:pt x="951262" y="451609"/>
                </a:lnTo>
                <a:lnTo>
                  <a:pt x="983718" y="421497"/>
                </a:lnTo>
                <a:lnTo>
                  <a:pt x="1013787" y="388994"/>
                </a:lnTo>
                <a:lnTo>
                  <a:pt x="1041321" y="354250"/>
                </a:lnTo>
                <a:lnTo>
                  <a:pt x="1066172" y="317414"/>
                </a:lnTo>
                <a:lnTo>
                  <a:pt x="1088191" y="278634"/>
                </a:lnTo>
                <a:lnTo>
                  <a:pt x="1107230" y="238059"/>
                </a:lnTo>
                <a:lnTo>
                  <a:pt x="1123140" y="195838"/>
                </a:lnTo>
                <a:lnTo>
                  <a:pt x="1135773" y="152118"/>
                </a:lnTo>
                <a:lnTo>
                  <a:pt x="1144981" y="107050"/>
                </a:lnTo>
                <a:lnTo>
                  <a:pt x="1150614" y="60782"/>
                </a:lnTo>
                <a:lnTo>
                  <a:pt x="1152525" y="13461"/>
                </a:lnTo>
                <a:lnTo>
                  <a:pt x="1151127" y="0"/>
                </a:lnTo>
                <a:close/>
              </a:path>
            </a:pathLst>
          </a:custGeom>
          <a:solidFill>
            <a:srgbClr val="9F2B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962400" y="0"/>
            <a:ext cx="1733550" cy="962025"/>
          </a:xfrm>
          <a:custGeom>
            <a:avLst/>
            <a:gdLst/>
            <a:ahLst/>
            <a:cxnLst/>
            <a:rect l="l" t="t" r="r" b="b"/>
            <a:pathLst>
              <a:path w="1733550" h="962025">
                <a:moveTo>
                  <a:pt x="1733550" y="0"/>
                </a:moveTo>
                <a:lnTo>
                  <a:pt x="1609978" y="0"/>
                </a:lnTo>
                <a:lnTo>
                  <a:pt x="1609978" y="792352"/>
                </a:lnTo>
                <a:lnTo>
                  <a:pt x="246761" y="0"/>
                </a:lnTo>
                <a:lnTo>
                  <a:pt x="0" y="0"/>
                </a:lnTo>
                <a:lnTo>
                  <a:pt x="1640839" y="953770"/>
                </a:lnTo>
                <a:lnTo>
                  <a:pt x="1648110" y="957363"/>
                </a:lnTo>
                <a:lnTo>
                  <a:pt x="1655762" y="959945"/>
                </a:lnTo>
                <a:lnTo>
                  <a:pt x="1663700" y="961503"/>
                </a:lnTo>
                <a:lnTo>
                  <a:pt x="1671827" y="962025"/>
                </a:lnTo>
                <a:lnTo>
                  <a:pt x="1695830" y="957143"/>
                </a:lnTo>
                <a:lnTo>
                  <a:pt x="1715452" y="943832"/>
                </a:lnTo>
                <a:lnTo>
                  <a:pt x="1728692" y="924091"/>
                </a:lnTo>
                <a:lnTo>
                  <a:pt x="1733550" y="899922"/>
                </a:lnTo>
                <a:lnTo>
                  <a:pt x="1733550" y="0"/>
                </a:lnTo>
                <a:close/>
              </a:path>
            </a:pathLst>
          </a:custGeom>
          <a:solidFill>
            <a:srgbClr val="4EA7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2933700"/>
            <a:ext cx="161925" cy="552450"/>
          </a:xfrm>
          <a:custGeom>
            <a:avLst/>
            <a:gdLst/>
            <a:ahLst/>
            <a:cxnLst/>
            <a:rect l="l" t="t" r="r" b="b"/>
            <a:pathLst>
              <a:path w="161925" h="552450">
                <a:moveTo>
                  <a:pt x="0" y="0"/>
                </a:moveTo>
                <a:lnTo>
                  <a:pt x="0" y="552450"/>
                </a:lnTo>
                <a:lnTo>
                  <a:pt x="18136" y="542798"/>
                </a:lnTo>
                <a:lnTo>
                  <a:pt x="58909" y="510695"/>
                </a:lnTo>
                <a:lnTo>
                  <a:pt x="93971" y="472670"/>
                </a:lnTo>
                <a:lnTo>
                  <a:pt x="122562" y="429466"/>
                </a:lnTo>
                <a:lnTo>
                  <a:pt x="143924" y="381827"/>
                </a:lnTo>
                <a:lnTo>
                  <a:pt x="157298" y="330499"/>
                </a:lnTo>
                <a:lnTo>
                  <a:pt x="161925" y="276225"/>
                </a:lnTo>
                <a:lnTo>
                  <a:pt x="157298" y="221950"/>
                </a:lnTo>
                <a:lnTo>
                  <a:pt x="143924" y="170622"/>
                </a:lnTo>
                <a:lnTo>
                  <a:pt x="122562" y="122983"/>
                </a:lnTo>
                <a:lnTo>
                  <a:pt x="93971" y="79779"/>
                </a:lnTo>
                <a:lnTo>
                  <a:pt x="58909" y="41754"/>
                </a:lnTo>
                <a:lnTo>
                  <a:pt x="18136" y="9651"/>
                </a:lnTo>
                <a:lnTo>
                  <a:pt x="0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6179439" y="788035"/>
            <a:ext cx="4994910" cy="4808220"/>
          </a:xfrm>
          <a:prstGeom prst="rect">
            <a:avLst/>
          </a:prstGeom>
        </p:spPr>
        <p:txBody>
          <a:bodyPr vert="horz" wrap="square" lIns="0" tIns="52705" rIns="0" bIns="0" rtlCol="0">
            <a:spAutoFit/>
          </a:bodyPr>
          <a:lstStyle/>
          <a:p>
            <a:pPr marL="241300" marR="852169" indent="-229235">
              <a:lnSpc>
                <a:spcPts val="3080"/>
              </a:lnSpc>
              <a:spcBef>
                <a:spcPts val="415"/>
              </a:spcBef>
              <a:buFont typeface="Arial"/>
              <a:buChar char="•"/>
              <a:tabLst>
                <a:tab pos="241300" algn="l"/>
              </a:tabLst>
            </a:pPr>
            <a:r>
              <a:rPr sz="2750" spc="55" dirty="0">
                <a:latin typeface="Calibri"/>
                <a:cs typeface="Calibri"/>
              </a:rPr>
              <a:t>(Kitwood,</a:t>
            </a:r>
            <a:r>
              <a:rPr sz="2750" spc="-95" dirty="0">
                <a:latin typeface="Calibri"/>
                <a:cs typeface="Calibri"/>
              </a:rPr>
              <a:t> </a:t>
            </a:r>
            <a:r>
              <a:rPr sz="2750" spc="70" dirty="0">
                <a:latin typeface="Calibri"/>
                <a:cs typeface="Calibri"/>
              </a:rPr>
              <a:t>1997)</a:t>
            </a:r>
            <a:r>
              <a:rPr sz="2750" spc="-20" dirty="0">
                <a:latin typeface="Calibri"/>
                <a:cs typeface="Calibri"/>
              </a:rPr>
              <a:t> </a:t>
            </a:r>
            <a:r>
              <a:rPr sz="2750" dirty="0">
                <a:latin typeface="Calibri"/>
                <a:cs typeface="Calibri"/>
              </a:rPr>
              <a:t>–</a:t>
            </a:r>
            <a:r>
              <a:rPr sz="2750" spc="-65" dirty="0">
                <a:latin typeface="Calibri"/>
                <a:cs typeface="Calibri"/>
              </a:rPr>
              <a:t> </a:t>
            </a:r>
            <a:r>
              <a:rPr sz="2750" spc="90" dirty="0">
                <a:latin typeface="Calibri"/>
                <a:cs typeface="Calibri"/>
              </a:rPr>
              <a:t>person-</a:t>
            </a:r>
            <a:r>
              <a:rPr sz="2750" spc="75" dirty="0">
                <a:latin typeface="Calibri"/>
                <a:cs typeface="Calibri"/>
              </a:rPr>
              <a:t>centred</a:t>
            </a:r>
            <a:r>
              <a:rPr sz="2750" spc="10" dirty="0">
                <a:latin typeface="Calibri"/>
                <a:cs typeface="Calibri"/>
              </a:rPr>
              <a:t> </a:t>
            </a:r>
            <a:r>
              <a:rPr sz="2750" spc="90" dirty="0">
                <a:latin typeface="Calibri"/>
                <a:cs typeface="Calibri"/>
              </a:rPr>
              <a:t>dementia</a:t>
            </a:r>
            <a:r>
              <a:rPr sz="2750" spc="-50" dirty="0">
                <a:latin typeface="Calibri"/>
                <a:cs typeface="Calibri"/>
              </a:rPr>
              <a:t> </a:t>
            </a:r>
            <a:r>
              <a:rPr sz="2750" spc="90" dirty="0">
                <a:latin typeface="Calibri"/>
                <a:cs typeface="Calibri"/>
              </a:rPr>
              <a:t>care</a:t>
            </a:r>
            <a:endParaRPr sz="2750">
              <a:latin typeface="Calibri"/>
              <a:cs typeface="Calibri"/>
            </a:endParaRPr>
          </a:p>
          <a:p>
            <a:pPr marL="241300" marR="156845" indent="-229235">
              <a:lnSpc>
                <a:spcPts val="3080"/>
              </a:lnSpc>
              <a:spcBef>
                <a:spcPts val="900"/>
              </a:spcBef>
              <a:buFont typeface="Arial"/>
              <a:buChar char="•"/>
              <a:tabLst>
                <a:tab pos="241300" algn="l"/>
              </a:tabLst>
            </a:pPr>
            <a:r>
              <a:rPr sz="2750" spc="60" dirty="0">
                <a:latin typeface="Calibri"/>
                <a:cs typeface="Calibri"/>
              </a:rPr>
              <a:t>(Age</a:t>
            </a:r>
            <a:r>
              <a:rPr sz="2750" spc="-85" dirty="0">
                <a:latin typeface="Calibri"/>
                <a:cs typeface="Calibri"/>
              </a:rPr>
              <a:t> </a:t>
            </a:r>
            <a:r>
              <a:rPr sz="2750" spc="135" dirty="0">
                <a:latin typeface="Calibri"/>
                <a:cs typeface="Calibri"/>
              </a:rPr>
              <a:t>UK,</a:t>
            </a:r>
            <a:r>
              <a:rPr sz="2750" spc="-95" dirty="0">
                <a:latin typeface="Calibri"/>
                <a:cs typeface="Calibri"/>
              </a:rPr>
              <a:t> </a:t>
            </a:r>
            <a:r>
              <a:rPr sz="2750" spc="70" dirty="0">
                <a:latin typeface="Calibri"/>
                <a:cs typeface="Calibri"/>
              </a:rPr>
              <a:t>2023)</a:t>
            </a:r>
            <a:r>
              <a:rPr sz="2750" spc="-40" dirty="0">
                <a:latin typeface="Calibri"/>
                <a:cs typeface="Calibri"/>
              </a:rPr>
              <a:t> </a:t>
            </a:r>
            <a:r>
              <a:rPr sz="2750" dirty="0">
                <a:latin typeface="Calibri"/>
                <a:cs typeface="Calibri"/>
              </a:rPr>
              <a:t>–</a:t>
            </a:r>
            <a:r>
              <a:rPr sz="2750" spc="-60" dirty="0">
                <a:latin typeface="Calibri"/>
                <a:cs typeface="Calibri"/>
              </a:rPr>
              <a:t> </a:t>
            </a:r>
            <a:r>
              <a:rPr sz="2750" spc="55" dirty="0">
                <a:latin typeface="Calibri"/>
                <a:cs typeface="Calibri"/>
              </a:rPr>
              <a:t>digital </a:t>
            </a:r>
            <a:r>
              <a:rPr sz="2750" spc="114" dirty="0">
                <a:latin typeface="Calibri"/>
                <a:cs typeface="Calibri"/>
              </a:rPr>
              <a:t>exclusion</a:t>
            </a:r>
            <a:r>
              <a:rPr sz="2750" spc="-55" dirty="0">
                <a:latin typeface="Calibri"/>
                <a:cs typeface="Calibri"/>
              </a:rPr>
              <a:t> </a:t>
            </a:r>
            <a:r>
              <a:rPr sz="2750" spc="55" dirty="0">
                <a:latin typeface="Calibri"/>
                <a:cs typeface="Calibri"/>
              </a:rPr>
              <a:t>in</a:t>
            </a:r>
            <a:r>
              <a:rPr sz="2750" spc="-55" dirty="0">
                <a:latin typeface="Calibri"/>
                <a:cs typeface="Calibri"/>
              </a:rPr>
              <a:t> </a:t>
            </a:r>
            <a:r>
              <a:rPr sz="2750" spc="70" dirty="0">
                <a:latin typeface="Calibri"/>
                <a:cs typeface="Calibri"/>
              </a:rPr>
              <a:t>older</a:t>
            </a:r>
            <a:r>
              <a:rPr sz="2750" spc="-50" dirty="0">
                <a:latin typeface="Calibri"/>
                <a:cs typeface="Calibri"/>
              </a:rPr>
              <a:t> </a:t>
            </a:r>
            <a:r>
              <a:rPr sz="2750" spc="90" dirty="0">
                <a:latin typeface="Calibri"/>
                <a:cs typeface="Calibri"/>
              </a:rPr>
              <a:t>populations</a:t>
            </a:r>
            <a:endParaRPr sz="2750">
              <a:latin typeface="Calibri"/>
              <a:cs typeface="Calibri"/>
            </a:endParaRPr>
          </a:p>
          <a:p>
            <a:pPr marL="241300" marR="5080" indent="-229235">
              <a:lnSpc>
                <a:spcPts val="3080"/>
              </a:lnSpc>
              <a:spcBef>
                <a:spcPts val="900"/>
              </a:spcBef>
              <a:buFont typeface="Arial"/>
              <a:buChar char="•"/>
              <a:tabLst>
                <a:tab pos="241300" algn="l"/>
              </a:tabLst>
            </a:pPr>
            <a:r>
              <a:rPr sz="2750" spc="95" dirty="0">
                <a:latin typeface="Calibri"/>
                <a:cs typeface="Calibri"/>
              </a:rPr>
              <a:t>(WHO,</a:t>
            </a:r>
            <a:r>
              <a:rPr sz="2750" spc="-90" dirty="0">
                <a:latin typeface="Calibri"/>
                <a:cs typeface="Calibri"/>
              </a:rPr>
              <a:t> </a:t>
            </a:r>
            <a:r>
              <a:rPr sz="2750" spc="70" dirty="0">
                <a:latin typeface="Calibri"/>
                <a:cs typeface="Calibri"/>
              </a:rPr>
              <a:t>2021)</a:t>
            </a:r>
            <a:r>
              <a:rPr sz="2750" spc="-40" dirty="0">
                <a:latin typeface="Calibri"/>
                <a:cs typeface="Calibri"/>
              </a:rPr>
              <a:t> </a:t>
            </a:r>
            <a:r>
              <a:rPr sz="2750" dirty="0">
                <a:latin typeface="Calibri"/>
                <a:cs typeface="Calibri"/>
              </a:rPr>
              <a:t>–</a:t>
            </a:r>
            <a:r>
              <a:rPr sz="2750" spc="-65" dirty="0">
                <a:latin typeface="Calibri"/>
                <a:cs typeface="Calibri"/>
              </a:rPr>
              <a:t> </a:t>
            </a:r>
            <a:r>
              <a:rPr sz="2750" spc="120" dirty="0">
                <a:latin typeface="Calibri"/>
                <a:cs typeface="Calibri"/>
              </a:rPr>
              <a:t>ageism</a:t>
            </a:r>
            <a:r>
              <a:rPr sz="2750" spc="-20" dirty="0">
                <a:latin typeface="Calibri"/>
                <a:cs typeface="Calibri"/>
              </a:rPr>
              <a:t> </a:t>
            </a:r>
            <a:r>
              <a:rPr sz="2750" spc="80" dirty="0">
                <a:latin typeface="Calibri"/>
                <a:cs typeface="Calibri"/>
              </a:rPr>
              <a:t>and </a:t>
            </a:r>
            <a:r>
              <a:rPr sz="2750" spc="65" dirty="0">
                <a:latin typeface="Calibri"/>
                <a:cs typeface="Calibri"/>
              </a:rPr>
              <a:t>inequality</a:t>
            </a:r>
            <a:r>
              <a:rPr sz="2750" spc="10" dirty="0">
                <a:latin typeface="Calibri"/>
                <a:cs typeface="Calibri"/>
              </a:rPr>
              <a:t> </a:t>
            </a:r>
            <a:r>
              <a:rPr sz="2750" spc="55" dirty="0">
                <a:latin typeface="Calibri"/>
                <a:cs typeface="Calibri"/>
              </a:rPr>
              <a:t>in</a:t>
            </a:r>
            <a:r>
              <a:rPr sz="2750" spc="-40" dirty="0">
                <a:latin typeface="Calibri"/>
                <a:cs typeface="Calibri"/>
              </a:rPr>
              <a:t> </a:t>
            </a:r>
            <a:r>
              <a:rPr sz="2750" spc="90" dirty="0">
                <a:latin typeface="Calibri"/>
                <a:cs typeface="Calibri"/>
              </a:rPr>
              <a:t>healthcare</a:t>
            </a:r>
            <a:r>
              <a:rPr sz="2750" spc="-45" dirty="0">
                <a:latin typeface="Calibri"/>
                <a:cs typeface="Calibri"/>
              </a:rPr>
              <a:t> </a:t>
            </a:r>
            <a:r>
              <a:rPr sz="2750" spc="225" dirty="0">
                <a:latin typeface="Calibri"/>
                <a:cs typeface="Calibri"/>
              </a:rPr>
              <a:t>access</a:t>
            </a:r>
            <a:endParaRPr sz="2750">
              <a:latin typeface="Calibri"/>
              <a:cs typeface="Calibri"/>
            </a:endParaRPr>
          </a:p>
          <a:p>
            <a:pPr marL="241300" marR="26670" indent="-229235">
              <a:lnSpc>
                <a:spcPts val="3010"/>
              </a:lnSpc>
              <a:spcBef>
                <a:spcPts val="955"/>
              </a:spcBef>
              <a:buFont typeface="Arial"/>
              <a:buChar char="•"/>
              <a:tabLst>
                <a:tab pos="241300" algn="l"/>
              </a:tabLst>
            </a:pPr>
            <a:r>
              <a:rPr sz="2750" spc="210" dirty="0">
                <a:latin typeface="Calibri"/>
                <a:cs typeface="Calibri"/>
              </a:rPr>
              <a:t>(DHSC,</a:t>
            </a:r>
            <a:r>
              <a:rPr sz="2750" spc="-10" dirty="0">
                <a:latin typeface="Calibri"/>
                <a:cs typeface="Calibri"/>
              </a:rPr>
              <a:t> </a:t>
            </a:r>
            <a:r>
              <a:rPr sz="2750" spc="70" dirty="0">
                <a:latin typeface="Calibri"/>
                <a:cs typeface="Calibri"/>
              </a:rPr>
              <a:t>2022)</a:t>
            </a:r>
            <a:r>
              <a:rPr sz="2750" spc="80" dirty="0">
                <a:latin typeface="Calibri"/>
                <a:cs typeface="Calibri"/>
              </a:rPr>
              <a:t> </a:t>
            </a:r>
            <a:r>
              <a:rPr sz="2750" dirty="0">
                <a:latin typeface="Calibri"/>
                <a:cs typeface="Calibri"/>
              </a:rPr>
              <a:t>–</a:t>
            </a:r>
            <a:r>
              <a:rPr sz="2750" spc="30" dirty="0">
                <a:latin typeface="Calibri"/>
                <a:cs typeface="Calibri"/>
              </a:rPr>
              <a:t> </a:t>
            </a:r>
            <a:r>
              <a:rPr sz="2750" dirty="0">
                <a:latin typeface="Calibri"/>
                <a:cs typeface="Calibri"/>
              </a:rPr>
              <a:t>integration</a:t>
            </a:r>
            <a:r>
              <a:rPr sz="2750" spc="85" dirty="0">
                <a:latin typeface="Calibri"/>
                <a:cs typeface="Calibri"/>
              </a:rPr>
              <a:t> </a:t>
            </a:r>
            <a:r>
              <a:rPr sz="2750" spc="-25" dirty="0">
                <a:latin typeface="Calibri"/>
                <a:cs typeface="Calibri"/>
              </a:rPr>
              <a:t>of </a:t>
            </a:r>
            <a:r>
              <a:rPr sz="2750" spc="80" dirty="0">
                <a:latin typeface="Calibri"/>
                <a:cs typeface="Calibri"/>
              </a:rPr>
              <a:t>health</a:t>
            </a:r>
            <a:r>
              <a:rPr sz="2750" spc="-40" dirty="0">
                <a:latin typeface="Calibri"/>
                <a:cs typeface="Calibri"/>
              </a:rPr>
              <a:t> </a:t>
            </a:r>
            <a:r>
              <a:rPr sz="2750" spc="105" dirty="0">
                <a:latin typeface="Calibri"/>
                <a:cs typeface="Calibri"/>
              </a:rPr>
              <a:t>and</a:t>
            </a:r>
            <a:r>
              <a:rPr sz="2750" spc="5" dirty="0">
                <a:latin typeface="Calibri"/>
                <a:cs typeface="Calibri"/>
              </a:rPr>
              <a:t> </a:t>
            </a:r>
            <a:r>
              <a:rPr sz="2750" spc="155" dirty="0">
                <a:latin typeface="Calibri"/>
                <a:cs typeface="Calibri"/>
              </a:rPr>
              <a:t>social</a:t>
            </a:r>
            <a:r>
              <a:rPr sz="2750" spc="-60" dirty="0">
                <a:latin typeface="Calibri"/>
                <a:cs typeface="Calibri"/>
              </a:rPr>
              <a:t> </a:t>
            </a:r>
            <a:r>
              <a:rPr sz="2750" spc="130" dirty="0">
                <a:latin typeface="Calibri"/>
                <a:cs typeface="Calibri"/>
              </a:rPr>
              <a:t>care</a:t>
            </a:r>
            <a:r>
              <a:rPr sz="2750" spc="-50" dirty="0">
                <a:latin typeface="Calibri"/>
                <a:cs typeface="Calibri"/>
              </a:rPr>
              <a:t> </a:t>
            </a:r>
            <a:r>
              <a:rPr sz="2750" spc="135" dirty="0">
                <a:latin typeface="Calibri"/>
                <a:cs typeface="Calibri"/>
              </a:rPr>
              <a:t>systems</a:t>
            </a:r>
            <a:endParaRPr sz="2750">
              <a:latin typeface="Calibri"/>
              <a:cs typeface="Calibri"/>
            </a:endParaRPr>
          </a:p>
          <a:p>
            <a:pPr marL="241300" marR="114935" indent="-229235">
              <a:lnSpc>
                <a:spcPct val="92200"/>
              </a:lnSpc>
              <a:spcBef>
                <a:spcPts val="955"/>
              </a:spcBef>
              <a:buFont typeface="Arial"/>
              <a:buChar char="•"/>
              <a:tabLst>
                <a:tab pos="241300" algn="l"/>
              </a:tabLst>
            </a:pPr>
            <a:r>
              <a:rPr sz="2750" spc="185" dirty="0">
                <a:latin typeface="Calibri"/>
                <a:cs typeface="Calibri"/>
              </a:rPr>
              <a:t>(NHS</a:t>
            </a:r>
            <a:r>
              <a:rPr sz="2750" spc="-20" dirty="0">
                <a:latin typeface="Calibri"/>
                <a:cs typeface="Calibri"/>
              </a:rPr>
              <a:t> </a:t>
            </a:r>
            <a:r>
              <a:rPr sz="2750" spc="105" dirty="0">
                <a:latin typeface="Calibri"/>
                <a:cs typeface="Calibri"/>
              </a:rPr>
              <a:t>England,</a:t>
            </a:r>
            <a:r>
              <a:rPr sz="2750" spc="-65" dirty="0">
                <a:latin typeface="Calibri"/>
                <a:cs typeface="Calibri"/>
              </a:rPr>
              <a:t> </a:t>
            </a:r>
            <a:r>
              <a:rPr sz="2750" spc="70" dirty="0">
                <a:latin typeface="Calibri"/>
                <a:cs typeface="Calibri"/>
              </a:rPr>
              <a:t>2024)</a:t>
            </a:r>
            <a:r>
              <a:rPr sz="2750" spc="35" dirty="0">
                <a:latin typeface="Calibri"/>
                <a:cs typeface="Calibri"/>
              </a:rPr>
              <a:t> </a:t>
            </a:r>
            <a:r>
              <a:rPr sz="2750" spc="-50" dirty="0">
                <a:latin typeface="Calibri"/>
                <a:cs typeface="Calibri"/>
              </a:rPr>
              <a:t>– </a:t>
            </a:r>
            <a:r>
              <a:rPr sz="2750" spc="105" dirty="0">
                <a:latin typeface="Calibri"/>
                <a:cs typeface="Calibri"/>
              </a:rPr>
              <a:t>expansion</a:t>
            </a:r>
            <a:r>
              <a:rPr sz="2750" spc="-50" dirty="0">
                <a:latin typeface="Calibri"/>
                <a:cs typeface="Calibri"/>
              </a:rPr>
              <a:t> </a:t>
            </a:r>
            <a:r>
              <a:rPr sz="2750" dirty="0">
                <a:latin typeface="Calibri"/>
                <a:cs typeface="Calibri"/>
              </a:rPr>
              <a:t>of</a:t>
            </a:r>
            <a:r>
              <a:rPr sz="2750" spc="-25" dirty="0">
                <a:latin typeface="Calibri"/>
                <a:cs typeface="Calibri"/>
              </a:rPr>
              <a:t> </a:t>
            </a:r>
            <a:r>
              <a:rPr sz="2750" spc="50" dirty="0">
                <a:latin typeface="Calibri"/>
                <a:cs typeface="Calibri"/>
              </a:rPr>
              <a:t>virtual</a:t>
            </a:r>
            <a:r>
              <a:rPr sz="2750" spc="-65" dirty="0">
                <a:latin typeface="Calibri"/>
                <a:cs typeface="Calibri"/>
              </a:rPr>
              <a:t> </a:t>
            </a:r>
            <a:r>
              <a:rPr sz="2750" spc="110" dirty="0">
                <a:latin typeface="Calibri"/>
                <a:cs typeface="Calibri"/>
              </a:rPr>
              <a:t>wards</a:t>
            </a:r>
            <a:r>
              <a:rPr sz="2750" spc="-10" dirty="0">
                <a:latin typeface="Calibri"/>
                <a:cs typeface="Calibri"/>
              </a:rPr>
              <a:t> </a:t>
            </a:r>
            <a:r>
              <a:rPr sz="2750" spc="80" dirty="0">
                <a:latin typeface="Calibri"/>
                <a:cs typeface="Calibri"/>
              </a:rPr>
              <a:t>and </a:t>
            </a:r>
            <a:r>
              <a:rPr sz="2750" spc="65" dirty="0">
                <a:latin typeface="Calibri"/>
                <a:cs typeface="Calibri"/>
              </a:rPr>
              <a:t>digital</a:t>
            </a:r>
            <a:r>
              <a:rPr sz="2750" spc="-60" dirty="0">
                <a:latin typeface="Calibri"/>
                <a:cs typeface="Calibri"/>
              </a:rPr>
              <a:t> </a:t>
            </a:r>
            <a:r>
              <a:rPr sz="2750" spc="114" dirty="0">
                <a:latin typeface="Calibri"/>
                <a:cs typeface="Calibri"/>
              </a:rPr>
              <a:t>care</a:t>
            </a:r>
            <a:r>
              <a:rPr sz="2750" spc="-50" dirty="0">
                <a:latin typeface="Calibri"/>
                <a:cs typeface="Calibri"/>
              </a:rPr>
              <a:t> </a:t>
            </a:r>
            <a:r>
              <a:rPr sz="2750" spc="125" dirty="0">
                <a:latin typeface="Calibri"/>
                <a:cs typeface="Calibri"/>
              </a:rPr>
              <a:t>models</a:t>
            </a:r>
            <a:endParaRPr sz="2750">
              <a:latin typeface="Calibri"/>
              <a:cs typeface="Calibri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0" y="5838825"/>
            <a:ext cx="1552575" cy="1019175"/>
          </a:xfrm>
          <a:custGeom>
            <a:avLst/>
            <a:gdLst/>
            <a:ahLst/>
            <a:cxnLst/>
            <a:rect l="l" t="t" r="r" b="b"/>
            <a:pathLst>
              <a:path w="1552575" h="1019175">
                <a:moveTo>
                  <a:pt x="1490472" y="0"/>
                </a:moveTo>
                <a:lnTo>
                  <a:pt x="0" y="0"/>
                </a:lnTo>
                <a:lnTo>
                  <a:pt x="0" y="123443"/>
                </a:lnTo>
                <a:lnTo>
                  <a:pt x="1428369" y="123443"/>
                </a:lnTo>
                <a:lnTo>
                  <a:pt x="1428369" y="1019175"/>
                </a:lnTo>
                <a:lnTo>
                  <a:pt x="1552575" y="1019175"/>
                </a:lnTo>
                <a:lnTo>
                  <a:pt x="1552575" y="61721"/>
                </a:lnTo>
                <a:lnTo>
                  <a:pt x="1547693" y="37697"/>
                </a:lnTo>
                <a:lnTo>
                  <a:pt x="1534382" y="18078"/>
                </a:lnTo>
                <a:lnTo>
                  <a:pt x="1514641" y="4850"/>
                </a:lnTo>
                <a:lnTo>
                  <a:pt x="1490472" y="0"/>
                </a:lnTo>
                <a:close/>
              </a:path>
            </a:pathLst>
          </a:custGeom>
          <a:solidFill>
            <a:srgbClr val="4EA72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3419475" y="5715025"/>
            <a:ext cx="2276475" cy="1143000"/>
            <a:chOff x="3419475" y="5715025"/>
            <a:chExt cx="2276475" cy="1143000"/>
          </a:xfrm>
        </p:grpSpPr>
        <p:sp>
          <p:nvSpPr>
            <p:cNvPr id="10" name="object 10"/>
            <p:cNvSpPr/>
            <p:nvPr/>
          </p:nvSpPr>
          <p:spPr>
            <a:xfrm>
              <a:off x="3419475" y="5715025"/>
              <a:ext cx="1771014" cy="1143000"/>
            </a:xfrm>
            <a:custGeom>
              <a:avLst/>
              <a:gdLst/>
              <a:ahLst/>
              <a:cxnLst/>
              <a:rect l="l" t="t" r="r" b="b"/>
              <a:pathLst>
                <a:path w="1771014" h="1143000">
                  <a:moveTo>
                    <a:pt x="209930" y="764959"/>
                  </a:moveTo>
                  <a:lnTo>
                    <a:pt x="160442" y="780639"/>
                  </a:lnTo>
                  <a:lnTo>
                    <a:pt x="124325" y="838220"/>
                  </a:lnTo>
                  <a:lnTo>
                    <a:pt x="101441" y="882343"/>
                  </a:lnTo>
                  <a:lnTo>
                    <a:pt x="79938" y="927140"/>
                  </a:lnTo>
                  <a:lnTo>
                    <a:pt x="59816" y="972578"/>
                  </a:lnTo>
                  <a:lnTo>
                    <a:pt x="0" y="1142974"/>
                  </a:lnTo>
                  <a:lnTo>
                    <a:pt x="134365" y="1142974"/>
                  </a:lnTo>
                  <a:lnTo>
                    <a:pt x="176784" y="1022283"/>
                  </a:lnTo>
                  <a:lnTo>
                    <a:pt x="195258" y="980490"/>
                  </a:lnTo>
                  <a:lnTo>
                    <a:pt x="215042" y="939288"/>
                  </a:lnTo>
                  <a:lnTo>
                    <a:pt x="236112" y="898710"/>
                  </a:lnTo>
                  <a:lnTo>
                    <a:pt x="258445" y="858786"/>
                  </a:lnTo>
                  <a:lnTo>
                    <a:pt x="265890" y="834627"/>
                  </a:lnTo>
                  <a:lnTo>
                    <a:pt x="252444" y="788629"/>
                  </a:lnTo>
                  <a:lnTo>
                    <a:pt x="217804" y="765860"/>
                  </a:lnTo>
                  <a:lnTo>
                    <a:pt x="209930" y="764959"/>
                  </a:lnTo>
                  <a:close/>
                </a:path>
                <a:path w="1771014" h="1143000">
                  <a:moveTo>
                    <a:pt x="838200" y="161696"/>
                  </a:moveTo>
                  <a:lnTo>
                    <a:pt x="769797" y="191351"/>
                  </a:lnTo>
                  <a:lnTo>
                    <a:pt x="726537" y="215667"/>
                  </a:lnTo>
                  <a:lnTo>
                    <a:pt x="684065" y="241303"/>
                  </a:lnTo>
                  <a:lnTo>
                    <a:pt x="642413" y="268239"/>
                  </a:lnTo>
                  <a:lnTo>
                    <a:pt x="601613" y="296456"/>
                  </a:lnTo>
                  <a:lnTo>
                    <a:pt x="561695" y="325932"/>
                  </a:lnTo>
                  <a:lnTo>
                    <a:pt x="522691" y="356647"/>
                  </a:lnTo>
                  <a:lnTo>
                    <a:pt x="484632" y="388581"/>
                  </a:lnTo>
                  <a:lnTo>
                    <a:pt x="462740" y="432025"/>
                  </a:lnTo>
                  <a:lnTo>
                    <a:pt x="465576" y="456240"/>
                  </a:lnTo>
                  <a:lnTo>
                    <a:pt x="487924" y="487682"/>
                  </a:lnTo>
                  <a:lnTo>
                    <a:pt x="526161" y="500405"/>
                  </a:lnTo>
                  <a:lnTo>
                    <a:pt x="526414" y="500405"/>
                  </a:lnTo>
                  <a:lnTo>
                    <a:pt x="567944" y="485317"/>
                  </a:lnTo>
                  <a:lnTo>
                    <a:pt x="608082" y="451753"/>
                  </a:lnTo>
                  <a:lnTo>
                    <a:pt x="649334" y="419660"/>
                  </a:lnTo>
                  <a:lnTo>
                    <a:pt x="691661" y="389063"/>
                  </a:lnTo>
                  <a:lnTo>
                    <a:pt x="735025" y="359991"/>
                  </a:lnTo>
                  <a:lnTo>
                    <a:pt x="779389" y="332471"/>
                  </a:lnTo>
                  <a:lnTo>
                    <a:pt x="824715" y="306529"/>
                  </a:lnTo>
                  <a:lnTo>
                    <a:pt x="870965" y="282193"/>
                  </a:lnTo>
                  <a:lnTo>
                    <a:pt x="890819" y="266574"/>
                  </a:lnTo>
                  <a:lnTo>
                    <a:pt x="902731" y="245271"/>
                  </a:lnTo>
                  <a:lnTo>
                    <a:pt x="905809" y="221039"/>
                  </a:lnTo>
                  <a:lnTo>
                    <a:pt x="899160" y="196634"/>
                  </a:lnTo>
                  <a:lnTo>
                    <a:pt x="888116" y="180998"/>
                  </a:lnTo>
                  <a:lnTo>
                    <a:pt x="873490" y="169706"/>
                  </a:lnTo>
                  <a:lnTo>
                    <a:pt x="856458" y="163144"/>
                  </a:lnTo>
                  <a:lnTo>
                    <a:pt x="838200" y="161696"/>
                  </a:lnTo>
                  <a:close/>
                </a:path>
                <a:path w="1771014" h="1143000">
                  <a:moveTo>
                    <a:pt x="1515364" y="0"/>
                  </a:moveTo>
                  <a:lnTo>
                    <a:pt x="1465839" y="1071"/>
                  </a:lnTo>
                  <a:lnTo>
                    <a:pt x="1416351" y="3676"/>
                  </a:lnTo>
                  <a:lnTo>
                    <a:pt x="1366934" y="7815"/>
                  </a:lnTo>
                  <a:lnTo>
                    <a:pt x="1317625" y="13487"/>
                  </a:lnTo>
                  <a:lnTo>
                    <a:pt x="1275333" y="37458"/>
                  </a:lnTo>
                  <a:lnTo>
                    <a:pt x="1262379" y="84366"/>
                  </a:lnTo>
                  <a:lnTo>
                    <a:pt x="1269424" y="106644"/>
                  </a:lnTo>
                  <a:lnTo>
                    <a:pt x="1283493" y="124388"/>
                  </a:lnTo>
                  <a:lnTo>
                    <a:pt x="1302849" y="136081"/>
                  </a:lnTo>
                  <a:lnTo>
                    <a:pt x="1325893" y="140233"/>
                  </a:lnTo>
                  <a:lnTo>
                    <a:pt x="1328674" y="140233"/>
                  </a:lnTo>
                  <a:lnTo>
                    <a:pt x="1331467" y="140068"/>
                  </a:lnTo>
                  <a:lnTo>
                    <a:pt x="1334135" y="139725"/>
                  </a:lnTo>
                  <a:lnTo>
                    <a:pt x="1386029" y="133867"/>
                  </a:lnTo>
                  <a:lnTo>
                    <a:pt x="1438049" y="129857"/>
                  </a:lnTo>
                  <a:lnTo>
                    <a:pt x="1490152" y="127694"/>
                  </a:lnTo>
                  <a:lnTo>
                    <a:pt x="1742665" y="127380"/>
                  </a:lnTo>
                  <a:lnTo>
                    <a:pt x="1745694" y="125947"/>
                  </a:lnTo>
                  <a:lnTo>
                    <a:pt x="1762202" y="108015"/>
                  </a:lnTo>
                  <a:lnTo>
                    <a:pt x="1770855" y="84366"/>
                  </a:lnTo>
                  <a:lnTo>
                    <a:pt x="1769727" y="59185"/>
                  </a:lnTo>
                  <a:lnTo>
                    <a:pt x="1741473" y="20344"/>
                  </a:lnTo>
                  <a:lnTo>
                    <a:pt x="1714753" y="11214"/>
                  </a:lnTo>
                  <a:lnTo>
                    <a:pt x="1714468" y="11214"/>
                  </a:lnTo>
                  <a:lnTo>
                    <a:pt x="1663954" y="6020"/>
                  </a:lnTo>
                  <a:lnTo>
                    <a:pt x="1614455" y="2478"/>
                  </a:lnTo>
                  <a:lnTo>
                    <a:pt x="1564909" y="471"/>
                  </a:lnTo>
                  <a:lnTo>
                    <a:pt x="1515364" y="0"/>
                  </a:lnTo>
                  <a:close/>
                </a:path>
                <a:path w="1771014" h="1143000">
                  <a:moveTo>
                    <a:pt x="1742665" y="127380"/>
                  </a:moveTo>
                  <a:lnTo>
                    <a:pt x="1542293" y="127380"/>
                  </a:lnTo>
                  <a:lnTo>
                    <a:pt x="1594427" y="128914"/>
                  </a:lnTo>
                  <a:lnTo>
                    <a:pt x="1646510" y="132296"/>
                  </a:lnTo>
                  <a:lnTo>
                    <a:pt x="1698498" y="137528"/>
                  </a:lnTo>
                  <a:lnTo>
                    <a:pt x="1723685" y="136356"/>
                  </a:lnTo>
                  <a:lnTo>
                    <a:pt x="1742665" y="12738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133850" y="6257925"/>
              <a:ext cx="1562100" cy="600075"/>
            </a:xfrm>
            <a:custGeom>
              <a:avLst/>
              <a:gdLst/>
              <a:ahLst/>
              <a:cxnLst/>
              <a:rect l="l" t="t" r="r" b="b"/>
              <a:pathLst>
                <a:path w="1562100" h="600075">
                  <a:moveTo>
                    <a:pt x="781050" y="0"/>
                  </a:moveTo>
                  <a:lnTo>
                    <a:pt x="731300" y="1473"/>
                  </a:lnTo>
                  <a:lnTo>
                    <a:pt x="682350" y="5837"/>
                  </a:lnTo>
                  <a:lnTo>
                    <a:pt x="634288" y="13006"/>
                  </a:lnTo>
                  <a:lnTo>
                    <a:pt x="587201" y="22894"/>
                  </a:lnTo>
                  <a:lnTo>
                    <a:pt x="541176" y="35415"/>
                  </a:lnTo>
                  <a:lnTo>
                    <a:pt x="496302" y="50485"/>
                  </a:lnTo>
                  <a:lnTo>
                    <a:pt x="452665" y="68018"/>
                  </a:lnTo>
                  <a:lnTo>
                    <a:pt x="410354" y="87927"/>
                  </a:lnTo>
                  <a:lnTo>
                    <a:pt x="369455" y="110129"/>
                  </a:lnTo>
                  <a:lnTo>
                    <a:pt x="330057" y="134536"/>
                  </a:lnTo>
                  <a:lnTo>
                    <a:pt x="292246" y="161064"/>
                  </a:lnTo>
                  <a:lnTo>
                    <a:pt x="256111" y="189628"/>
                  </a:lnTo>
                  <a:lnTo>
                    <a:pt x="221738" y="220140"/>
                  </a:lnTo>
                  <a:lnTo>
                    <a:pt x="189216" y="252517"/>
                  </a:lnTo>
                  <a:lnTo>
                    <a:pt x="158632" y="286672"/>
                  </a:lnTo>
                  <a:lnTo>
                    <a:pt x="130074" y="322521"/>
                  </a:lnTo>
                  <a:lnTo>
                    <a:pt x="103628" y="359977"/>
                  </a:lnTo>
                  <a:lnTo>
                    <a:pt x="79384" y="398954"/>
                  </a:lnTo>
                  <a:lnTo>
                    <a:pt x="57427" y="439369"/>
                  </a:lnTo>
                  <a:lnTo>
                    <a:pt x="37846" y="481134"/>
                  </a:lnTo>
                  <a:lnTo>
                    <a:pt x="0" y="600075"/>
                  </a:lnTo>
                  <a:lnTo>
                    <a:pt x="1562100" y="600075"/>
                  </a:lnTo>
                  <a:lnTo>
                    <a:pt x="1524253" y="481134"/>
                  </a:lnTo>
                  <a:lnTo>
                    <a:pt x="1504672" y="439369"/>
                  </a:lnTo>
                  <a:lnTo>
                    <a:pt x="1482715" y="398954"/>
                  </a:lnTo>
                  <a:lnTo>
                    <a:pt x="1458471" y="359977"/>
                  </a:lnTo>
                  <a:lnTo>
                    <a:pt x="1432025" y="322521"/>
                  </a:lnTo>
                  <a:lnTo>
                    <a:pt x="1403467" y="286672"/>
                  </a:lnTo>
                  <a:lnTo>
                    <a:pt x="1372883" y="252517"/>
                  </a:lnTo>
                  <a:lnTo>
                    <a:pt x="1340361" y="220140"/>
                  </a:lnTo>
                  <a:lnTo>
                    <a:pt x="1305988" y="189628"/>
                  </a:lnTo>
                  <a:lnTo>
                    <a:pt x="1269853" y="161064"/>
                  </a:lnTo>
                  <a:lnTo>
                    <a:pt x="1232042" y="134536"/>
                  </a:lnTo>
                  <a:lnTo>
                    <a:pt x="1192644" y="110129"/>
                  </a:lnTo>
                  <a:lnTo>
                    <a:pt x="1151745" y="87927"/>
                  </a:lnTo>
                  <a:lnTo>
                    <a:pt x="1109434" y="68018"/>
                  </a:lnTo>
                  <a:lnTo>
                    <a:pt x="1065797" y="50485"/>
                  </a:lnTo>
                  <a:lnTo>
                    <a:pt x="1020923" y="35415"/>
                  </a:lnTo>
                  <a:lnTo>
                    <a:pt x="974898" y="22894"/>
                  </a:lnTo>
                  <a:lnTo>
                    <a:pt x="927811" y="13006"/>
                  </a:lnTo>
                  <a:lnTo>
                    <a:pt x="879749" y="5837"/>
                  </a:lnTo>
                  <a:lnTo>
                    <a:pt x="830799" y="1473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750186" rIns="0" bIns="0" rtlCol="0">
            <a:spAutoFit/>
          </a:bodyPr>
          <a:lstStyle/>
          <a:p>
            <a:pPr marL="582295">
              <a:lnSpc>
                <a:spcPct val="100000"/>
              </a:lnSpc>
              <a:spcBef>
                <a:spcPts val="130"/>
              </a:spcBef>
            </a:pPr>
            <a:r>
              <a:rPr spc="160" dirty="0"/>
              <a:t>Conclusion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52450" y="371475"/>
            <a:ext cx="5000625" cy="5495925"/>
            <a:chOff x="552450" y="371475"/>
            <a:chExt cx="5000625" cy="549592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23950" y="371475"/>
              <a:ext cx="171450" cy="17145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52450" y="1085850"/>
              <a:ext cx="152400" cy="1524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438775" y="5753100"/>
              <a:ext cx="114300" cy="114300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6397244" y="687451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39" h="40640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8" y="5969"/>
                </a:lnTo>
                <a:lnTo>
                  <a:pt x="2031" y="9778"/>
                </a:lnTo>
                <a:lnTo>
                  <a:pt x="0" y="14477"/>
                </a:lnTo>
                <a:lnTo>
                  <a:pt x="0" y="20065"/>
                </a:lnTo>
                <a:lnTo>
                  <a:pt x="0" y="25653"/>
                </a:lnTo>
                <a:lnTo>
                  <a:pt x="2031" y="30352"/>
                </a:lnTo>
                <a:lnTo>
                  <a:pt x="9905" y="38226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6"/>
                </a:lnTo>
                <a:lnTo>
                  <a:pt x="38226" y="30352"/>
                </a:lnTo>
                <a:lnTo>
                  <a:pt x="40131" y="25653"/>
                </a:lnTo>
                <a:lnTo>
                  <a:pt x="40131" y="14477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622415" y="653541"/>
            <a:ext cx="1568865" cy="139192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6397244" y="992250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39" h="40640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8" y="5969"/>
                </a:lnTo>
                <a:lnTo>
                  <a:pt x="2031" y="9778"/>
                </a:lnTo>
                <a:lnTo>
                  <a:pt x="0" y="14477"/>
                </a:lnTo>
                <a:lnTo>
                  <a:pt x="0" y="20065"/>
                </a:lnTo>
                <a:lnTo>
                  <a:pt x="0" y="25653"/>
                </a:lnTo>
                <a:lnTo>
                  <a:pt x="2031" y="30352"/>
                </a:lnTo>
                <a:lnTo>
                  <a:pt x="9905" y="38226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6"/>
                </a:lnTo>
                <a:lnTo>
                  <a:pt x="38226" y="30352"/>
                </a:lnTo>
                <a:lnTo>
                  <a:pt x="40131" y="25653"/>
                </a:lnTo>
                <a:lnTo>
                  <a:pt x="40131" y="14477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0" name="object 10"/>
          <p:cNvGrpSpPr/>
          <p:nvPr/>
        </p:nvGrpSpPr>
        <p:grpSpPr>
          <a:xfrm>
            <a:off x="6622922" y="959230"/>
            <a:ext cx="4333875" cy="500380"/>
            <a:chOff x="6622922" y="959230"/>
            <a:chExt cx="4333875" cy="500380"/>
          </a:xfrm>
        </p:grpSpPr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630923" y="959230"/>
              <a:ext cx="2466546" cy="13868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142348" y="959230"/>
              <a:ext cx="1417954" cy="13868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6622922" y="1139316"/>
              <a:ext cx="4333748" cy="13957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624573" y="1320291"/>
              <a:ext cx="2317115" cy="139319"/>
            </a:xfrm>
            <a:prstGeom prst="rect">
              <a:avLst/>
            </a:prstGeom>
          </p:spPr>
        </p:pic>
      </p:grpSp>
      <p:sp>
        <p:nvSpPr>
          <p:cNvPr id="15" name="object 15"/>
          <p:cNvSpPr/>
          <p:nvPr/>
        </p:nvSpPr>
        <p:spPr>
          <a:xfrm>
            <a:off x="6397244" y="1659001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39" h="40639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8" y="5969"/>
                </a:lnTo>
                <a:lnTo>
                  <a:pt x="2031" y="9778"/>
                </a:lnTo>
                <a:lnTo>
                  <a:pt x="0" y="14477"/>
                </a:lnTo>
                <a:lnTo>
                  <a:pt x="0" y="20065"/>
                </a:lnTo>
                <a:lnTo>
                  <a:pt x="0" y="25653"/>
                </a:lnTo>
                <a:lnTo>
                  <a:pt x="2031" y="30352"/>
                </a:lnTo>
                <a:lnTo>
                  <a:pt x="9905" y="38226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6"/>
                </a:lnTo>
                <a:lnTo>
                  <a:pt x="38226" y="30352"/>
                </a:lnTo>
                <a:lnTo>
                  <a:pt x="40131" y="25653"/>
                </a:lnTo>
                <a:lnTo>
                  <a:pt x="40131" y="14477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6" name="object 16"/>
          <p:cNvGrpSpPr/>
          <p:nvPr/>
        </p:nvGrpSpPr>
        <p:grpSpPr>
          <a:xfrm>
            <a:off x="6618731" y="1624330"/>
            <a:ext cx="4213860" cy="311785"/>
            <a:chOff x="6618731" y="1624330"/>
            <a:chExt cx="4213860" cy="311785"/>
          </a:xfrm>
        </p:grpSpPr>
        <p:pic>
          <p:nvPicPr>
            <p:cNvPr id="17" name="object 17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6618731" y="1625981"/>
              <a:ext cx="1763048" cy="13868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8433688" y="1624330"/>
              <a:ext cx="2398394" cy="138430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6623811" y="1795653"/>
              <a:ext cx="3968115" cy="140462"/>
            </a:xfrm>
            <a:prstGeom prst="rect">
              <a:avLst/>
            </a:prstGeom>
          </p:spPr>
        </p:pic>
      </p:grpSp>
      <p:sp>
        <p:nvSpPr>
          <p:cNvPr id="20" name="object 20"/>
          <p:cNvSpPr/>
          <p:nvPr/>
        </p:nvSpPr>
        <p:spPr>
          <a:xfrm>
            <a:off x="6854443" y="2078101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40" h="40639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9" y="5969"/>
                </a:lnTo>
                <a:lnTo>
                  <a:pt x="2031" y="9778"/>
                </a:lnTo>
                <a:lnTo>
                  <a:pt x="0" y="14477"/>
                </a:lnTo>
                <a:lnTo>
                  <a:pt x="0" y="20065"/>
                </a:lnTo>
                <a:lnTo>
                  <a:pt x="0" y="25653"/>
                </a:lnTo>
                <a:lnTo>
                  <a:pt x="2031" y="30352"/>
                </a:lnTo>
                <a:lnTo>
                  <a:pt x="9905" y="38226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6"/>
                </a:lnTo>
                <a:lnTo>
                  <a:pt x="38226" y="30352"/>
                </a:lnTo>
                <a:lnTo>
                  <a:pt x="40131" y="25653"/>
                </a:lnTo>
                <a:lnTo>
                  <a:pt x="40131" y="14477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21" name="object 21"/>
          <p:cNvGrpSpPr/>
          <p:nvPr/>
        </p:nvGrpSpPr>
        <p:grpSpPr>
          <a:xfrm>
            <a:off x="7088378" y="2045080"/>
            <a:ext cx="2299335" cy="139065"/>
            <a:chOff x="7088378" y="2045080"/>
            <a:chExt cx="2299335" cy="139065"/>
          </a:xfrm>
        </p:grpSpPr>
        <p:pic>
          <p:nvPicPr>
            <p:cNvPr id="22" name="object 22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7088378" y="2045080"/>
              <a:ext cx="1715007" cy="138684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8816848" y="2045080"/>
              <a:ext cx="570865" cy="138430"/>
            </a:xfrm>
            <a:custGeom>
              <a:avLst/>
              <a:gdLst/>
              <a:ahLst/>
              <a:cxnLst/>
              <a:rect l="l" t="t" r="r" b="b"/>
              <a:pathLst>
                <a:path w="570865" h="138430">
                  <a:moveTo>
                    <a:pt x="38608" y="68072"/>
                  </a:moveTo>
                  <a:lnTo>
                    <a:pt x="38354" y="66675"/>
                  </a:lnTo>
                  <a:lnTo>
                    <a:pt x="37719" y="65278"/>
                  </a:lnTo>
                  <a:lnTo>
                    <a:pt x="37338" y="64897"/>
                  </a:lnTo>
                  <a:lnTo>
                    <a:pt x="36322" y="64516"/>
                  </a:lnTo>
                  <a:lnTo>
                    <a:pt x="1905" y="64516"/>
                  </a:lnTo>
                  <a:lnTo>
                    <a:pt x="1143" y="64897"/>
                  </a:lnTo>
                  <a:lnTo>
                    <a:pt x="762" y="65786"/>
                  </a:lnTo>
                  <a:lnTo>
                    <a:pt x="254" y="66548"/>
                  </a:lnTo>
                  <a:lnTo>
                    <a:pt x="0" y="67945"/>
                  </a:lnTo>
                  <a:lnTo>
                    <a:pt x="0" y="71882"/>
                  </a:lnTo>
                  <a:lnTo>
                    <a:pt x="254" y="73279"/>
                  </a:lnTo>
                  <a:lnTo>
                    <a:pt x="1143" y="74930"/>
                  </a:lnTo>
                  <a:lnTo>
                    <a:pt x="1905" y="75438"/>
                  </a:lnTo>
                  <a:lnTo>
                    <a:pt x="36830" y="75438"/>
                  </a:lnTo>
                  <a:lnTo>
                    <a:pt x="37465" y="74930"/>
                  </a:lnTo>
                  <a:lnTo>
                    <a:pt x="38481" y="73406"/>
                  </a:lnTo>
                  <a:lnTo>
                    <a:pt x="38608" y="72009"/>
                  </a:lnTo>
                  <a:lnTo>
                    <a:pt x="38608" y="69977"/>
                  </a:lnTo>
                  <a:lnTo>
                    <a:pt x="38608" y="68072"/>
                  </a:lnTo>
                  <a:close/>
                </a:path>
                <a:path w="570865" h="138430">
                  <a:moveTo>
                    <a:pt x="70358" y="35941"/>
                  </a:moveTo>
                  <a:lnTo>
                    <a:pt x="70104" y="35687"/>
                  </a:lnTo>
                  <a:lnTo>
                    <a:pt x="69977" y="35306"/>
                  </a:lnTo>
                  <a:lnTo>
                    <a:pt x="69596" y="35052"/>
                  </a:lnTo>
                  <a:lnTo>
                    <a:pt x="69088" y="34925"/>
                  </a:lnTo>
                  <a:lnTo>
                    <a:pt x="68707" y="34671"/>
                  </a:lnTo>
                  <a:lnTo>
                    <a:pt x="59182" y="34671"/>
                  </a:lnTo>
                  <a:lnTo>
                    <a:pt x="58801" y="34925"/>
                  </a:lnTo>
                  <a:lnTo>
                    <a:pt x="58293" y="35052"/>
                  </a:lnTo>
                  <a:lnTo>
                    <a:pt x="57912" y="35306"/>
                  </a:lnTo>
                  <a:lnTo>
                    <a:pt x="57658" y="35687"/>
                  </a:lnTo>
                  <a:lnTo>
                    <a:pt x="57658" y="108966"/>
                  </a:lnTo>
                  <a:lnTo>
                    <a:pt x="57912" y="109220"/>
                  </a:lnTo>
                  <a:lnTo>
                    <a:pt x="58293" y="109474"/>
                  </a:lnTo>
                  <a:lnTo>
                    <a:pt x="59042" y="109855"/>
                  </a:lnTo>
                  <a:lnTo>
                    <a:pt x="59182" y="109855"/>
                  </a:lnTo>
                  <a:lnTo>
                    <a:pt x="60325" y="110236"/>
                  </a:lnTo>
                  <a:lnTo>
                    <a:pt x="61595" y="110236"/>
                  </a:lnTo>
                  <a:lnTo>
                    <a:pt x="62611" y="110363"/>
                  </a:lnTo>
                  <a:lnTo>
                    <a:pt x="65278" y="110363"/>
                  </a:lnTo>
                  <a:lnTo>
                    <a:pt x="66294" y="110236"/>
                  </a:lnTo>
                  <a:lnTo>
                    <a:pt x="67564" y="110236"/>
                  </a:lnTo>
                  <a:lnTo>
                    <a:pt x="68707" y="109855"/>
                  </a:lnTo>
                  <a:lnTo>
                    <a:pt x="69596" y="109474"/>
                  </a:lnTo>
                  <a:lnTo>
                    <a:pt x="69977" y="109220"/>
                  </a:lnTo>
                  <a:lnTo>
                    <a:pt x="70104" y="108966"/>
                  </a:lnTo>
                  <a:lnTo>
                    <a:pt x="70358" y="108585"/>
                  </a:lnTo>
                  <a:lnTo>
                    <a:pt x="70358" y="35941"/>
                  </a:lnTo>
                  <a:close/>
                </a:path>
                <a:path w="570865" h="138430">
                  <a:moveTo>
                    <a:pt x="72009" y="9779"/>
                  </a:moveTo>
                  <a:lnTo>
                    <a:pt x="71412" y="7747"/>
                  </a:lnTo>
                  <a:lnTo>
                    <a:pt x="70231" y="6604"/>
                  </a:lnTo>
                  <a:lnTo>
                    <a:pt x="69215" y="5461"/>
                  </a:lnTo>
                  <a:lnTo>
                    <a:pt x="67056" y="4953"/>
                  </a:lnTo>
                  <a:lnTo>
                    <a:pt x="60833" y="4953"/>
                  </a:lnTo>
                  <a:lnTo>
                    <a:pt x="58801" y="5461"/>
                  </a:lnTo>
                  <a:lnTo>
                    <a:pt x="57658" y="6604"/>
                  </a:lnTo>
                  <a:lnTo>
                    <a:pt x="56388" y="7747"/>
                  </a:lnTo>
                  <a:lnTo>
                    <a:pt x="55880" y="9779"/>
                  </a:lnTo>
                  <a:lnTo>
                    <a:pt x="55880" y="15875"/>
                  </a:lnTo>
                  <a:lnTo>
                    <a:pt x="56388" y="17907"/>
                  </a:lnTo>
                  <a:lnTo>
                    <a:pt x="57531" y="18923"/>
                  </a:lnTo>
                  <a:lnTo>
                    <a:pt x="58674" y="20066"/>
                  </a:lnTo>
                  <a:lnTo>
                    <a:pt x="60833" y="20574"/>
                  </a:lnTo>
                  <a:lnTo>
                    <a:pt x="66929" y="20574"/>
                  </a:lnTo>
                  <a:lnTo>
                    <a:pt x="69088" y="20066"/>
                  </a:lnTo>
                  <a:lnTo>
                    <a:pt x="71247" y="17907"/>
                  </a:lnTo>
                  <a:lnTo>
                    <a:pt x="71958" y="15875"/>
                  </a:lnTo>
                  <a:lnTo>
                    <a:pt x="72009" y="9779"/>
                  </a:lnTo>
                  <a:close/>
                </a:path>
                <a:path w="570865" h="138430">
                  <a:moveTo>
                    <a:pt x="156718" y="108585"/>
                  </a:moveTo>
                  <a:lnTo>
                    <a:pt x="156692" y="58166"/>
                  </a:lnTo>
                  <a:lnTo>
                    <a:pt x="156337" y="55118"/>
                  </a:lnTo>
                  <a:lnTo>
                    <a:pt x="155536" y="51816"/>
                  </a:lnTo>
                  <a:lnTo>
                    <a:pt x="154762" y="48260"/>
                  </a:lnTo>
                  <a:lnTo>
                    <a:pt x="154686" y="47879"/>
                  </a:lnTo>
                  <a:lnTo>
                    <a:pt x="153276" y="44958"/>
                  </a:lnTo>
                  <a:lnTo>
                    <a:pt x="153162" y="44704"/>
                  </a:lnTo>
                  <a:lnTo>
                    <a:pt x="152971" y="44450"/>
                  </a:lnTo>
                  <a:lnTo>
                    <a:pt x="151257" y="42037"/>
                  </a:lnTo>
                  <a:lnTo>
                    <a:pt x="149225" y="39370"/>
                  </a:lnTo>
                  <a:lnTo>
                    <a:pt x="146558" y="37211"/>
                  </a:lnTo>
                  <a:lnTo>
                    <a:pt x="143624" y="35687"/>
                  </a:lnTo>
                  <a:lnTo>
                    <a:pt x="140081" y="33909"/>
                  </a:lnTo>
                  <a:lnTo>
                    <a:pt x="136144" y="33147"/>
                  </a:lnTo>
                  <a:lnTo>
                    <a:pt x="127254" y="33147"/>
                  </a:lnTo>
                  <a:lnTo>
                    <a:pt x="123317" y="34163"/>
                  </a:lnTo>
                  <a:lnTo>
                    <a:pt x="119253" y="36322"/>
                  </a:lnTo>
                  <a:lnTo>
                    <a:pt x="115316" y="38354"/>
                  </a:lnTo>
                  <a:lnTo>
                    <a:pt x="111379" y="41656"/>
                  </a:lnTo>
                  <a:lnTo>
                    <a:pt x="107315" y="46101"/>
                  </a:lnTo>
                  <a:lnTo>
                    <a:pt x="107315" y="36322"/>
                  </a:lnTo>
                  <a:lnTo>
                    <a:pt x="106172" y="34798"/>
                  </a:lnTo>
                  <a:lnTo>
                    <a:pt x="105905" y="34798"/>
                  </a:lnTo>
                  <a:lnTo>
                    <a:pt x="105156" y="34417"/>
                  </a:lnTo>
                  <a:lnTo>
                    <a:pt x="97790" y="34417"/>
                  </a:lnTo>
                  <a:lnTo>
                    <a:pt x="96774" y="34798"/>
                  </a:lnTo>
                  <a:lnTo>
                    <a:pt x="96266" y="35052"/>
                  </a:lnTo>
                  <a:lnTo>
                    <a:pt x="95885" y="35306"/>
                  </a:lnTo>
                  <a:lnTo>
                    <a:pt x="96012" y="109220"/>
                  </a:lnTo>
                  <a:lnTo>
                    <a:pt x="96393" y="109474"/>
                  </a:lnTo>
                  <a:lnTo>
                    <a:pt x="97142" y="109855"/>
                  </a:lnTo>
                  <a:lnTo>
                    <a:pt x="97282" y="109855"/>
                  </a:lnTo>
                  <a:lnTo>
                    <a:pt x="98425" y="110236"/>
                  </a:lnTo>
                  <a:lnTo>
                    <a:pt x="99695" y="110236"/>
                  </a:lnTo>
                  <a:lnTo>
                    <a:pt x="100711" y="110363"/>
                  </a:lnTo>
                  <a:lnTo>
                    <a:pt x="103378" y="110363"/>
                  </a:lnTo>
                  <a:lnTo>
                    <a:pt x="104394" y="110236"/>
                  </a:lnTo>
                  <a:lnTo>
                    <a:pt x="105664" y="110236"/>
                  </a:lnTo>
                  <a:lnTo>
                    <a:pt x="106807" y="109855"/>
                  </a:lnTo>
                  <a:lnTo>
                    <a:pt x="107696" y="109474"/>
                  </a:lnTo>
                  <a:lnTo>
                    <a:pt x="108077" y="109220"/>
                  </a:lnTo>
                  <a:lnTo>
                    <a:pt x="108204" y="108966"/>
                  </a:lnTo>
                  <a:lnTo>
                    <a:pt x="108458" y="108585"/>
                  </a:lnTo>
                  <a:lnTo>
                    <a:pt x="108585" y="58166"/>
                  </a:lnTo>
                  <a:lnTo>
                    <a:pt x="125349" y="44450"/>
                  </a:lnTo>
                  <a:lnTo>
                    <a:pt x="131191" y="44450"/>
                  </a:lnTo>
                  <a:lnTo>
                    <a:pt x="142113" y="53721"/>
                  </a:lnTo>
                  <a:lnTo>
                    <a:pt x="142240" y="53975"/>
                  </a:lnTo>
                  <a:lnTo>
                    <a:pt x="142875" y="56388"/>
                  </a:lnTo>
                  <a:lnTo>
                    <a:pt x="143510" y="58928"/>
                  </a:lnTo>
                  <a:lnTo>
                    <a:pt x="143764" y="62103"/>
                  </a:lnTo>
                  <a:lnTo>
                    <a:pt x="143764" y="108331"/>
                  </a:lnTo>
                  <a:lnTo>
                    <a:pt x="143891" y="108585"/>
                  </a:lnTo>
                  <a:lnTo>
                    <a:pt x="144145" y="108966"/>
                  </a:lnTo>
                  <a:lnTo>
                    <a:pt x="144272" y="109220"/>
                  </a:lnTo>
                  <a:lnTo>
                    <a:pt x="144653" y="109474"/>
                  </a:lnTo>
                  <a:lnTo>
                    <a:pt x="145402" y="109855"/>
                  </a:lnTo>
                  <a:lnTo>
                    <a:pt x="145542" y="109855"/>
                  </a:lnTo>
                  <a:lnTo>
                    <a:pt x="146685" y="110236"/>
                  </a:lnTo>
                  <a:lnTo>
                    <a:pt x="147955" y="110236"/>
                  </a:lnTo>
                  <a:lnTo>
                    <a:pt x="148971" y="110363"/>
                  </a:lnTo>
                  <a:lnTo>
                    <a:pt x="151638" y="110363"/>
                  </a:lnTo>
                  <a:lnTo>
                    <a:pt x="152654" y="110236"/>
                  </a:lnTo>
                  <a:lnTo>
                    <a:pt x="153987" y="110236"/>
                  </a:lnTo>
                  <a:lnTo>
                    <a:pt x="154940" y="109855"/>
                  </a:lnTo>
                  <a:lnTo>
                    <a:pt x="155194" y="109855"/>
                  </a:lnTo>
                  <a:lnTo>
                    <a:pt x="155956" y="109474"/>
                  </a:lnTo>
                  <a:lnTo>
                    <a:pt x="156337" y="109220"/>
                  </a:lnTo>
                  <a:lnTo>
                    <a:pt x="156464" y="108966"/>
                  </a:lnTo>
                  <a:lnTo>
                    <a:pt x="156718" y="108585"/>
                  </a:lnTo>
                  <a:close/>
                </a:path>
                <a:path w="570865" h="138430">
                  <a:moveTo>
                    <a:pt x="214884" y="68961"/>
                  </a:moveTo>
                  <a:lnTo>
                    <a:pt x="214376" y="66167"/>
                  </a:lnTo>
                  <a:lnTo>
                    <a:pt x="214122" y="65659"/>
                  </a:lnTo>
                  <a:lnTo>
                    <a:pt x="213614" y="64897"/>
                  </a:lnTo>
                  <a:lnTo>
                    <a:pt x="212471" y="64516"/>
                  </a:lnTo>
                  <a:lnTo>
                    <a:pt x="178054" y="64516"/>
                  </a:lnTo>
                  <a:lnTo>
                    <a:pt x="177419" y="64897"/>
                  </a:lnTo>
                  <a:lnTo>
                    <a:pt x="176403" y="66548"/>
                  </a:lnTo>
                  <a:lnTo>
                    <a:pt x="176149" y="67945"/>
                  </a:lnTo>
                  <a:lnTo>
                    <a:pt x="176149" y="71882"/>
                  </a:lnTo>
                  <a:lnTo>
                    <a:pt x="176403" y="73279"/>
                  </a:lnTo>
                  <a:lnTo>
                    <a:pt x="177419" y="74930"/>
                  </a:lnTo>
                  <a:lnTo>
                    <a:pt x="178054" y="75438"/>
                  </a:lnTo>
                  <a:lnTo>
                    <a:pt x="212979" y="75438"/>
                  </a:lnTo>
                  <a:lnTo>
                    <a:pt x="213741" y="74930"/>
                  </a:lnTo>
                  <a:lnTo>
                    <a:pt x="214122" y="74168"/>
                  </a:lnTo>
                  <a:lnTo>
                    <a:pt x="214630" y="73406"/>
                  </a:lnTo>
                  <a:lnTo>
                    <a:pt x="214884" y="72009"/>
                  </a:lnTo>
                  <a:lnTo>
                    <a:pt x="214884" y="69977"/>
                  </a:lnTo>
                  <a:lnTo>
                    <a:pt x="214884" y="68961"/>
                  </a:lnTo>
                  <a:close/>
                </a:path>
                <a:path w="570865" h="138430">
                  <a:moveTo>
                    <a:pt x="299085" y="77343"/>
                  </a:moveTo>
                  <a:lnTo>
                    <a:pt x="299021" y="65532"/>
                  </a:lnTo>
                  <a:lnTo>
                    <a:pt x="298678" y="62103"/>
                  </a:lnTo>
                  <a:lnTo>
                    <a:pt x="298577" y="61087"/>
                  </a:lnTo>
                  <a:lnTo>
                    <a:pt x="285623" y="37249"/>
                  </a:lnTo>
                  <a:lnTo>
                    <a:pt x="285623" y="69088"/>
                  </a:lnTo>
                  <a:lnTo>
                    <a:pt x="285623" y="75946"/>
                  </a:lnTo>
                  <a:lnTo>
                    <a:pt x="281305" y="91440"/>
                  </a:lnTo>
                  <a:lnTo>
                    <a:pt x="279908" y="94107"/>
                  </a:lnTo>
                  <a:lnTo>
                    <a:pt x="278003" y="96139"/>
                  </a:lnTo>
                  <a:lnTo>
                    <a:pt x="275590" y="97790"/>
                  </a:lnTo>
                  <a:lnTo>
                    <a:pt x="273304" y="99314"/>
                  </a:lnTo>
                  <a:lnTo>
                    <a:pt x="270383" y="100076"/>
                  </a:lnTo>
                  <a:lnTo>
                    <a:pt x="263525" y="100076"/>
                  </a:lnTo>
                  <a:lnTo>
                    <a:pt x="246634" y="86614"/>
                  </a:lnTo>
                  <a:lnTo>
                    <a:pt x="246634" y="58293"/>
                  </a:lnTo>
                  <a:lnTo>
                    <a:pt x="248793" y="55753"/>
                  </a:lnTo>
                  <a:lnTo>
                    <a:pt x="250698" y="53594"/>
                  </a:lnTo>
                  <a:lnTo>
                    <a:pt x="252463" y="51943"/>
                  </a:lnTo>
                  <a:lnTo>
                    <a:pt x="254381" y="50038"/>
                  </a:lnTo>
                  <a:lnTo>
                    <a:pt x="266192" y="44323"/>
                  </a:lnTo>
                  <a:lnTo>
                    <a:pt x="271272" y="44323"/>
                  </a:lnTo>
                  <a:lnTo>
                    <a:pt x="284734" y="62103"/>
                  </a:lnTo>
                  <a:lnTo>
                    <a:pt x="285369" y="65532"/>
                  </a:lnTo>
                  <a:lnTo>
                    <a:pt x="285623" y="69088"/>
                  </a:lnTo>
                  <a:lnTo>
                    <a:pt x="285623" y="37249"/>
                  </a:lnTo>
                  <a:lnTo>
                    <a:pt x="283591" y="36195"/>
                  </a:lnTo>
                  <a:lnTo>
                    <a:pt x="280035" y="34163"/>
                  </a:lnTo>
                  <a:lnTo>
                    <a:pt x="275590" y="33147"/>
                  </a:lnTo>
                  <a:lnTo>
                    <a:pt x="268097" y="33147"/>
                  </a:lnTo>
                  <a:lnTo>
                    <a:pt x="265811" y="33401"/>
                  </a:lnTo>
                  <a:lnTo>
                    <a:pt x="263652" y="34036"/>
                  </a:lnTo>
                  <a:lnTo>
                    <a:pt x="261493" y="34544"/>
                  </a:lnTo>
                  <a:lnTo>
                    <a:pt x="259461" y="35306"/>
                  </a:lnTo>
                  <a:lnTo>
                    <a:pt x="257429" y="36449"/>
                  </a:lnTo>
                  <a:lnTo>
                    <a:pt x="255397" y="37465"/>
                  </a:lnTo>
                  <a:lnTo>
                    <a:pt x="253365" y="38862"/>
                  </a:lnTo>
                  <a:lnTo>
                    <a:pt x="249301" y="42164"/>
                  </a:lnTo>
                  <a:lnTo>
                    <a:pt x="247269" y="44069"/>
                  </a:lnTo>
                  <a:lnTo>
                    <a:pt x="245110" y="46228"/>
                  </a:lnTo>
                  <a:lnTo>
                    <a:pt x="244983" y="35814"/>
                  </a:lnTo>
                  <a:lnTo>
                    <a:pt x="244856" y="35560"/>
                  </a:lnTo>
                  <a:lnTo>
                    <a:pt x="244348" y="35052"/>
                  </a:lnTo>
                  <a:lnTo>
                    <a:pt x="243332" y="34544"/>
                  </a:lnTo>
                  <a:lnTo>
                    <a:pt x="235331" y="34544"/>
                  </a:lnTo>
                  <a:lnTo>
                    <a:pt x="234315" y="35052"/>
                  </a:lnTo>
                  <a:lnTo>
                    <a:pt x="234061" y="35306"/>
                  </a:lnTo>
                  <a:lnTo>
                    <a:pt x="233934" y="35560"/>
                  </a:lnTo>
                  <a:lnTo>
                    <a:pt x="233680" y="35814"/>
                  </a:lnTo>
                  <a:lnTo>
                    <a:pt x="233680" y="136906"/>
                  </a:lnTo>
                  <a:lnTo>
                    <a:pt x="233934" y="137160"/>
                  </a:lnTo>
                  <a:lnTo>
                    <a:pt x="234061" y="137541"/>
                  </a:lnTo>
                  <a:lnTo>
                    <a:pt x="234442" y="137795"/>
                  </a:lnTo>
                  <a:lnTo>
                    <a:pt x="234950" y="138049"/>
                  </a:lnTo>
                  <a:lnTo>
                    <a:pt x="235458" y="138176"/>
                  </a:lnTo>
                  <a:lnTo>
                    <a:pt x="244856" y="138176"/>
                  </a:lnTo>
                  <a:lnTo>
                    <a:pt x="245364" y="138049"/>
                  </a:lnTo>
                  <a:lnTo>
                    <a:pt x="245872" y="137795"/>
                  </a:lnTo>
                  <a:lnTo>
                    <a:pt x="246126" y="137541"/>
                  </a:lnTo>
                  <a:lnTo>
                    <a:pt x="246380" y="137160"/>
                  </a:lnTo>
                  <a:lnTo>
                    <a:pt x="246634" y="136906"/>
                  </a:lnTo>
                  <a:lnTo>
                    <a:pt x="246634" y="100584"/>
                  </a:lnTo>
                  <a:lnTo>
                    <a:pt x="246761" y="100584"/>
                  </a:lnTo>
                  <a:lnTo>
                    <a:pt x="248539" y="102362"/>
                  </a:lnTo>
                  <a:lnTo>
                    <a:pt x="250444" y="104013"/>
                  </a:lnTo>
                  <a:lnTo>
                    <a:pt x="252095" y="105283"/>
                  </a:lnTo>
                  <a:lnTo>
                    <a:pt x="253746" y="106680"/>
                  </a:lnTo>
                  <a:lnTo>
                    <a:pt x="255397" y="107823"/>
                  </a:lnTo>
                  <a:lnTo>
                    <a:pt x="257175" y="108712"/>
                  </a:lnTo>
                  <a:lnTo>
                    <a:pt x="258826" y="109601"/>
                  </a:lnTo>
                  <a:lnTo>
                    <a:pt x="260604" y="110236"/>
                  </a:lnTo>
                  <a:lnTo>
                    <a:pt x="262382" y="110744"/>
                  </a:lnTo>
                  <a:lnTo>
                    <a:pt x="264160" y="111125"/>
                  </a:lnTo>
                  <a:lnTo>
                    <a:pt x="266192" y="111379"/>
                  </a:lnTo>
                  <a:lnTo>
                    <a:pt x="273177" y="111379"/>
                  </a:lnTo>
                  <a:lnTo>
                    <a:pt x="291579" y="100076"/>
                  </a:lnTo>
                  <a:lnTo>
                    <a:pt x="293751" y="97155"/>
                  </a:lnTo>
                  <a:lnTo>
                    <a:pt x="295783" y="92964"/>
                  </a:lnTo>
                  <a:lnTo>
                    <a:pt x="297053" y="87884"/>
                  </a:lnTo>
                  <a:lnTo>
                    <a:pt x="298450" y="82931"/>
                  </a:lnTo>
                  <a:lnTo>
                    <a:pt x="299085" y="77343"/>
                  </a:lnTo>
                  <a:close/>
                </a:path>
                <a:path w="570865" h="138430">
                  <a:moveTo>
                    <a:pt x="332359" y="1397"/>
                  </a:moveTo>
                  <a:lnTo>
                    <a:pt x="332105" y="1143"/>
                  </a:lnTo>
                  <a:lnTo>
                    <a:pt x="331851" y="762"/>
                  </a:lnTo>
                  <a:lnTo>
                    <a:pt x="331597" y="508"/>
                  </a:lnTo>
                  <a:lnTo>
                    <a:pt x="331330" y="508"/>
                  </a:lnTo>
                  <a:lnTo>
                    <a:pt x="330581" y="127"/>
                  </a:lnTo>
                  <a:lnTo>
                    <a:pt x="329946" y="0"/>
                  </a:lnTo>
                  <a:lnTo>
                    <a:pt x="321818" y="0"/>
                  </a:lnTo>
                  <a:lnTo>
                    <a:pt x="321183" y="127"/>
                  </a:lnTo>
                  <a:lnTo>
                    <a:pt x="320421" y="508"/>
                  </a:lnTo>
                  <a:lnTo>
                    <a:pt x="320167" y="508"/>
                  </a:lnTo>
                  <a:lnTo>
                    <a:pt x="319786" y="762"/>
                  </a:lnTo>
                  <a:lnTo>
                    <a:pt x="319659" y="1143"/>
                  </a:lnTo>
                  <a:lnTo>
                    <a:pt x="319405" y="1397"/>
                  </a:lnTo>
                  <a:lnTo>
                    <a:pt x="319405" y="108585"/>
                  </a:lnTo>
                  <a:lnTo>
                    <a:pt x="319659" y="108966"/>
                  </a:lnTo>
                  <a:lnTo>
                    <a:pt x="319786" y="109220"/>
                  </a:lnTo>
                  <a:lnTo>
                    <a:pt x="320167" y="109474"/>
                  </a:lnTo>
                  <a:lnTo>
                    <a:pt x="320929" y="109855"/>
                  </a:lnTo>
                  <a:lnTo>
                    <a:pt x="321183" y="109855"/>
                  </a:lnTo>
                  <a:lnTo>
                    <a:pt x="322135" y="110236"/>
                  </a:lnTo>
                  <a:lnTo>
                    <a:pt x="323596" y="110236"/>
                  </a:lnTo>
                  <a:lnTo>
                    <a:pt x="324612" y="110363"/>
                  </a:lnTo>
                  <a:lnTo>
                    <a:pt x="327152" y="110363"/>
                  </a:lnTo>
                  <a:lnTo>
                    <a:pt x="328295" y="110236"/>
                  </a:lnTo>
                  <a:lnTo>
                    <a:pt x="329628" y="110236"/>
                  </a:lnTo>
                  <a:lnTo>
                    <a:pt x="330581" y="109855"/>
                  </a:lnTo>
                  <a:lnTo>
                    <a:pt x="330835" y="109855"/>
                  </a:lnTo>
                  <a:lnTo>
                    <a:pt x="331597" y="109474"/>
                  </a:lnTo>
                  <a:lnTo>
                    <a:pt x="332105" y="108966"/>
                  </a:lnTo>
                  <a:lnTo>
                    <a:pt x="332359" y="108585"/>
                  </a:lnTo>
                  <a:lnTo>
                    <a:pt x="332359" y="1397"/>
                  </a:lnTo>
                  <a:close/>
                </a:path>
                <a:path w="570865" h="138430">
                  <a:moveTo>
                    <a:pt x="411099" y="55499"/>
                  </a:moveTo>
                  <a:lnTo>
                    <a:pt x="410591" y="51689"/>
                  </a:lnTo>
                  <a:lnTo>
                    <a:pt x="409575" y="48387"/>
                  </a:lnTo>
                  <a:lnTo>
                    <a:pt x="408559" y="44958"/>
                  </a:lnTo>
                  <a:lnTo>
                    <a:pt x="407771" y="43688"/>
                  </a:lnTo>
                  <a:lnTo>
                    <a:pt x="406908" y="42291"/>
                  </a:lnTo>
                  <a:lnTo>
                    <a:pt x="402590" y="37719"/>
                  </a:lnTo>
                  <a:lnTo>
                    <a:pt x="399669" y="36068"/>
                  </a:lnTo>
                  <a:lnTo>
                    <a:pt x="396113" y="34925"/>
                  </a:lnTo>
                  <a:lnTo>
                    <a:pt x="392430" y="33782"/>
                  </a:lnTo>
                  <a:lnTo>
                    <a:pt x="388112" y="33147"/>
                  </a:lnTo>
                  <a:lnTo>
                    <a:pt x="380238" y="33147"/>
                  </a:lnTo>
                  <a:lnTo>
                    <a:pt x="357759" y="40767"/>
                  </a:lnTo>
                  <a:lnTo>
                    <a:pt x="356997" y="41402"/>
                  </a:lnTo>
                  <a:lnTo>
                    <a:pt x="356565" y="42291"/>
                  </a:lnTo>
                  <a:lnTo>
                    <a:pt x="356489" y="49149"/>
                  </a:lnTo>
                  <a:lnTo>
                    <a:pt x="356616" y="49403"/>
                  </a:lnTo>
                  <a:lnTo>
                    <a:pt x="356806" y="49911"/>
                  </a:lnTo>
                  <a:lnTo>
                    <a:pt x="356997" y="50292"/>
                  </a:lnTo>
                  <a:lnTo>
                    <a:pt x="357505" y="50673"/>
                  </a:lnTo>
                  <a:lnTo>
                    <a:pt x="358013" y="51181"/>
                  </a:lnTo>
                  <a:lnTo>
                    <a:pt x="359105" y="51181"/>
                  </a:lnTo>
                  <a:lnTo>
                    <a:pt x="360299" y="50673"/>
                  </a:lnTo>
                  <a:lnTo>
                    <a:pt x="361569" y="49911"/>
                  </a:lnTo>
                  <a:lnTo>
                    <a:pt x="362966" y="49149"/>
                  </a:lnTo>
                  <a:lnTo>
                    <a:pt x="364490" y="48387"/>
                  </a:lnTo>
                  <a:lnTo>
                    <a:pt x="366395" y="47371"/>
                  </a:lnTo>
                  <a:lnTo>
                    <a:pt x="368134" y="46609"/>
                  </a:lnTo>
                  <a:lnTo>
                    <a:pt x="370586" y="45720"/>
                  </a:lnTo>
                  <a:lnTo>
                    <a:pt x="373126" y="44958"/>
                  </a:lnTo>
                  <a:lnTo>
                    <a:pt x="375666" y="44069"/>
                  </a:lnTo>
                  <a:lnTo>
                    <a:pt x="378587" y="43688"/>
                  </a:lnTo>
                  <a:lnTo>
                    <a:pt x="384810" y="43688"/>
                  </a:lnTo>
                  <a:lnTo>
                    <a:pt x="387350" y="44069"/>
                  </a:lnTo>
                  <a:lnTo>
                    <a:pt x="389775" y="44958"/>
                  </a:lnTo>
                  <a:lnTo>
                    <a:pt x="391414" y="45466"/>
                  </a:lnTo>
                  <a:lnTo>
                    <a:pt x="398145" y="57785"/>
                  </a:lnTo>
                  <a:lnTo>
                    <a:pt x="398145" y="66040"/>
                  </a:lnTo>
                  <a:lnTo>
                    <a:pt x="398145" y="75438"/>
                  </a:lnTo>
                  <a:lnTo>
                    <a:pt x="398145" y="90551"/>
                  </a:lnTo>
                  <a:lnTo>
                    <a:pt x="394843" y="94107"/>
                  </a:lnTo>
                  <a:lnTo>
                    <a:pt x="391795" y="96774"/>
                  </a:lnTo>
                  <a:lnTo>
                    <a:pt x="385953" y="100330"/>
                  </a:lnTo>
                  <a:lnTo>
                    <a:pt x="382778" y="101092"/>
                  </a:lnTo>
                  <a:lnTo>
                    <a:pt x="375158" y="101092"/>
                  </a:lnTo>
                  <a:lnTo>
                    <a:pt x="371856" y="100076"/>
                  </a:lnTo>
                  <a:lnTo>
                    <a:pt x="367157" y="95631"/>
                  </a:lnTo>
                  <a:lnTo>
                    <a:pt x="366014" y="92710"/>
                  </a:lnTo>
                  <a:lnTo>
                    <a:pt x="366014" y="86868"/>
                  </a:lnTo>
                  <a:lnTo>
                    <a:pt x="366395" y="84963"/>
                  </a:lnTo>
                  <a:lnTo>
                    <a:pt x="367284" y="83312"/>
                  </a:lnTo>
                  <a:lnTo>
                    <a:pt x="368046" y="81661"/>
                  </a:lnTo>
                  <a:lnTo>
                    <a:pt x="383413" y="75438"/>
                  </a:lnTo>
                  <a:lnTo>
                    <a:pt x="398145" y="75438"/>
                  </a:lnTo>
                  <a:lnTo>
                    <a:pt x="398145" y="66040"/>
                  </a:lnTo>
                  <a:lnTo>
                    <a:pt x="382778" y="66040"/>
                  </a:lnTo>
                  <a:lnTo>
                    <a:pt x="377825" y="66548"/>
                  </a:lnTo>
                  <a:lnTo>
                    <a:pt x="373380" y="67564"/>
                  </a:lnTo>
                  <a:lnTo>
                    <a:pt x="368935" y="68453"/>
                  </a:lnTo>
                  <a:lnTo>
                    <a:pt x="352679" y="85725"/>
                  </a:lnTo>
                  <a:lnTo>
                    <a:pt x="352679" y="93091"/>
                  </a:lnTo>
                  <a:lnTo>
                    <a:pt x="353098" y="95631"/>
                  </a:lnTo>
                  <a:lnTo>
                    <a:pt x="353187" y="96139"/>
                  </a:lnTo>
                  <a:lnTo>
                    <a:pt x="354457" y="98806"/>
                  </a:lnTo>
                  <a:lnTo>
                    <a:pt x="355600" y="101600"/>
                  </a:lnTo>
                  <a:lnTo>
                    <a:pt x="357251" y="103759"/>
                  </a:lnTo>
                  <a:lnTo>
                    <a:pt x="359410" y="105664"/>
                  </a:lnTo>
                  <a:lnTo>
                    <a:pt x="361569" y="107442"/>
                  </a:lnTo>
                  <a:lnTo>
                    <a:pt x="364312" y="109093"/>
                  </a:lnTo>
                  <a:lnTo>
                    <a:pt x="364540" y="109093"/>
                  </a:lnTo>
                  <a:lnTo>
                    <a:pt x="368452" y="110236"/>
                  </a:lnTo>
                  <a:lnTo>
                    <a:pt x="368287" y="110236"/>
                  </a:lnTo>
                  <a:lnTo>
                    <a:pt x="370205" y="110871"/>
                  </a:lnTo>
                  <a:lnTo>
                    <a:pt x="373634" y="111379"/>
                  </a:lnTo>
                  <a:lnTo>
                    <a:pt x="381635" y="111379"/>
                  </a:lnTo>
                  <a:lnTo>
                    <a:pt x="399554" y="101092"/>
                  </a:lnTo>
                  <a:lnTo>
                    <a:pt x="399796" y="100838"/>
                  </a:lnTo>
                  <a:lnTo>
                    <a:pt x="399796" y="108585"/>
                  </a:lnTo>
                  <a:lnTo>
                    <a:pt x="400050" y="109093"/>
                  </a:lnTo>
                  <a:lnTo>
                    <a:pt x="400431" y="109347"/>
                  </a:lnTo>
                  <a:lnTo>
                    <a:pt x="400037" y="109347"/>
                  </a:lnTo>
                  <a:lnTo>
                    <a:pt x="401828" y="110236"/>
                  </a:lnTo>
                  <a:lnTo>
                    <a:pt x="402971" y="110236"/>
                  </a:lnTo>
                  <a:lnTo>
                    <a:pt x="405244" y="110490"/>
                  </a:lnTo>
                  <a:lnTo>
                    <a:pt x="405892" y="110490"/>
                  </a:lnTo>
                  <a:lnTo>
                    <a:pt x="407924" y="110236"/>
                  </a:lnTo>
                  <a:lnTo>
                    <a:pt x="408813" y="110236"/>
                  </a:lnTo>
                  <a:lnTo>
                    <a:pt x="411035" y="109347"/>
                  </a:lnTo>
                  <a:lnTo>
                    <a:pt x="410464" y="109347"/>
                  </a:lnTo>
                  <a:lnTo>
                    <a:pt x="410845" y="109093"/>
                  </a:lnTo>
                  <a:lnTo>
                    <a:pt x="411099" y="108585"/>
                  </a:lnTo>
                  <a:lnTo>
                    <a:pt x="411099" y="100838"/>
                  </a:lnTo>
                  <a:lnTo>
                    <a:pt x="411099" y="75438"/>
                  </a:lnTo>
                  <a:lnTo>
                    <a:pt x="411099" y="55499"/>
                  </a:lnTo>
                  <a:close/>
                </a:path>
                <a:path w="570865" h="138430">
                  <a:moveTo>
                    <a:pt x="494284" y="100076"/>
                  </a:moveTo>
                  <a:lnTo>
                    <a:pt x="493014" y="91186"/>
                  </a:lnTo>
                  <a:lnTo>
                    <a:pt x="491312" y="91186"/>
                  </a:lnTo>
                  <a:lnTo>
                    <a:pt x="490423" y="91567"/>
                  </a:lnTo>
                  <a:lnTo>
                    <a:pt x="490575" y="91567"/>
                  </a:lnTo>
                  <a:lnTo>
                    <a:pt x="489585" y="92456"/>
                  </a:lnTo>
                  <a:lnTo>
                    <a:pt x="474599" y="100076"/>
                  </a:lnTo>
                  <a:lnTo>
                    <a:pt x="468376" y="100076"/>
                  </a:lnTo>
                  <a:lnTo>
                    <a:pt x="466140" y="99568"/>
                  </a:lnTo>
                  <a:lnTo>
                    <a:pt x="465848" y="99568"/>
                  </a:lnTo>
                  <a:lnTo>
                    <a:pt x="453199" y="84709"/>
                  </a:lnTo>
                  <a:lnTo>
                    <a:pt x="452247" y="81026"/>
                  </a:lnTo>
                  <a:lnTo>
                    <a:pt x="451866" y="77089"/>
                  </a:lnTo>
                  <a:lnTo>
                    <a:pt x="451866" y="63246"/>
                  </a:lnTo>
                  <a:lnTo>
                    <a:pt x="453517" y="56261"/>
                  </a:lnTo>
                  <a:lnTo>
                    <a:pt x="456819" y="51435"/>
                  </a:lnTo>
                  <a:lnTo>
                    <a:pt x="460248" y="46609"/>
                  </a:lnTo>
                  <a:lnTo>
                    <a:pt x="464947" y="44196"/>
                  </a:lnTo>
                  <a:lnTo>
                    <a:pt x="474345" y="44196"/>
                  </a:lnTo>
                  <a:lnTo>
                    <a:pt x="489839" y="52197"/>
                  </a:lnTo>
                  <a:lnTo>
                    <a:pt x="490855" y="52578"/>
                  </a:lnTo>
                  <a:lnTo>
                    <a:pt x="492252" y="52578"/>
                  </a:lnTo>
                  <a:lnTo>
                    <a:pt x="492887" y="52197"/>
                  </a:lnTo>
                  <a:lnTo>
                    <a:pt x="493268" y="51435"/>
                  </a:lnTo>
                  <a:lnTo>
                    <a:pt x="493776" y="50546"/>
                  </a:lnTo>
                  <a:lnTo>
                    <a:pt x="493839" y="44196"/>
                  </a:lnTo>
                  <a:lnTo>
                    <a:pt x="493776" y="43561"/>
                  </a:lnTo>
                  <a:lnTo>
                    <a:pt x="493649" y="43053"/>
                  </a:lnTo>
                  <a:lnTo>
                    <a:pt x="483870" y="35560"/>
                  </a:lnTo>
                  <a:lnTo>
                    <a:pt x="482092" y="34798"/>
                  </a:lnTo>
                  <a:lnTo>
                    <a:pt x="480187" y="34290"/>
                  </a:lnTo>
                  <a:lnTo>
                    <a:pt x="478739" y="34036"/>
                  </a:lnTo>
                  <a:lnTo>
                    <a:pt x="478561" y="34036"/>
                  </a:lnTo>
                  <a:lnTo>
                    <a:pt x="475869" y="33401"/>
                  </a:lnTo>
                  <a:lnTo>
                    <a:pt x="473710" y="33274"/>
                  </a:lnTo>
                  <a:lnTo>
                    <a:pt x="466725" y="33274"/>
                  </a:lnTo>
                  <a:lnTo>
                    <a:pt x="440817" y="55118"/>
                  </a:lnTo>
                  <a:lnTo>
                    <a:pt x="439039" y="60071"/>
                  </a:lnTo>
                  <a:lnTo>
                    <a:pt x="438277" y="66167"/>
                  </a:lnTo>
                  <a:lnTo>
                    <a:pt x="438277" y="79375"/>
                  </a:lnTo>
                  <a:lnTo>
                    <a:pt x="464820" y="111379"/>
                  </a:lnTo>
                  <a:lnTo>
                    <a:pt x="472440" y="111379"/>
                  </a:lnTo>
                  <a:lnTo>
                    <a:pt x="493522" y="102235"/>
                  </a:lnTo>
                  <a:lnTo>
                    <a:pt x="493649" y="101854"/>
                  </a:lnTo>
                  <a:lnTo>
                    <a:pt x="493903" y="101473"/>
                  </a:lnTo>
                  <a:lnTo>
                    <a:pt x="494030" y="101092"/>
                  </a:lnTo>
                  <a:lnTo>
                    <a:pt x="494157" y="100584"/>
                  </a:lnTo>
                  <a:lnTo>
                    <a:pt x="494284" y="100076"/>
                  </a:lnTo>
                  <a:close/>
                </a:path>
                <a:path w="570865" h="138430">
                  <a:moveTo>
                    <a:pt x="570611" y="62230"/>
                  </a:moveTo>
                  <a:lnTo>
                    <a:pt x="570064" y="58420"/>
                  </a:lnTo>
                  <a:lnTo>
                    <a:pt x="569976" y="57785"/>
                  </a:lnTo>
                  <a:lnTo>
                    <a:pt x="567791" y="50038"/>
                  </a:lnTo>
                  <a:lnTo>
                    <a:pt x="567690" y="49657"/>
                  </a:lnTo>
                  <a:lnTo>
                    <a:pt x="565785" y="46101"/>
                  </a:lnTo>
                  <a:lnTo>
                    <a:pt x="563448" y="43307"/>
                  </a:lnTo>
                  <a:lnTo>
                    <a:pt x="560705" y="40005"/>
                  </a:lnTo>
                  <a:lnTo>
                    <a:pt x="557695" y="37719"/>
                  </a:lnTo>
                  <a:lnTo>
                    <a:pt x="557530" y="37642"/>
                  </a:lnTo>
                  <a:lnTo>
                    <a:pt x="557530" y="65278"/>
                  </a:lnTo>
                  <a:lnTo>
                    <a:pt x="518668" y="65278"/>
                  </a:lnTo>
                  <a:lnTo>
                    <a:pt x="524002" y="50038"/>
                  </a:lnTo>
                  <a:lnTo>
                    <a:pt x="525653" y="48006"/>
                  </a:lnTo>
                  <a:lnTo>
                    <a:pt x="527685" y="46355"/>
                  </a:lnTo>
                  <a:lnTo>
                    <a:pt x="530098" y="45212"/>
                  </a:lnTo>
                  <a:lnTo>
                    <a:pt x="532511" y="43942"/>
                  </a:lnTo>
                  <a:lnTo>
                    <a:pt x="535432" y="43307"/>
                  </a:lnTo>
                  <a:lnTo>
                    <a:pt x="544957" y="43307"/>
                  </a:lnTo>
                  <a:lnTo>
                    <a:pt x="557530" y="65278"/>
                  </a:lnTo>
                  <a:lnTo>
                    <a:pt x="557530" y="37642"/>
                  </a:lnTo>
                  <a:lnTo>
                    <a:pt x="553872" y="35941"/>
                  </a:lnTo>
                  <a:lnTo>
                    <a:pt x="549656" y="34036"/>
                  </a:lnTo>
                  <a:lnTo>
                    <a:pt x="544830" y="33147"/>
                  </a:lnTo>
                  <a:lnTo>
                    <a:pt x="534035" y="33147"/>
                  </a:lnTo>
                  <a:lnTo>
                    <a:pt x="529336" y="34036"/>
                  </a:lnTo>
                  <a:lnTo>
                    <a:pt x="525145" y="35941"/>
                  </a:lnTo>
                  <a:lnTo>
                    <a:pt x="520954" y="37719"/>
                  </a:lnTo>
                  <a:lnTo>
                    <a:pt x="517271" y="40259"/>
                  </a:lnTo>
                  <a:lnTo>
                    <a:pt x="514350" y="43688"/>
                  </a:lnTo>
                  <a:lnTo>
                    <a:pt x="511302" y="47117"/>
                  </a:lnTo>
                  <a:lnTo>
                    <a:pt x="509143" y="51308"/>
                  </a:lnTo>
                  <a:lnTo>
                    <a:pt x="507492" y="56134"/>
                  </a:lnTo>
                  <a:lnTo>
                    <a:pt x="505968" y="60960"/>
                  </a:lnTo>
                  <a:lnTo>
                    <a:pt x="505079" y="66548"/>
                  </a:lnTo>
                  <a:lnTo>
                    <a:pt x="505079" y="78994"/>
                  </a:lnTo>
                  <a:lnTo>
                    <a:pt x="514223" y="101600"/>
                  </a:lnTo>
                  <a:lnTo>
                    <a:pt x="517271" y="104902"/>
                  </a:lnTo>
                  <a:lnTo>
                    <a:pt x="520954" y="107315"/>
                  </a:lnTo>
                  <a:lnTo>
                    <a:pt x="525272" y="108839"/>
                  </a:lnTo>
                  <a:lnTo>
                    <a:pt x="529717" y="110490"/>
                  </a:lnTo>
                  <a:lnTo>
                    <a:pt x="534797" y="111379"/>
                  </a:lnTo>
                  <a:lnTo>
                    <a:pt x="544068" y="111379"/>
                  </a:lnTo>
                  <a:lnTo>
                    <a:pt x="566166" y="105537"/>
                  </a:lnTo>
                  <a:lnTo>
                    <a:pt x="566547" y="105283"/>
                  </a:lnTo>
                  <a:lnTo>
                    <a:pt x="566674" y="104902"/>
                  </a:lnTo>
                  <a:lnTo>
                    <a:pt x="566928" y="104648"/>
                  </a:lnTo>
                  <a:lnTo>
                    <a:pt x="566928" y="100711"/>
                  </a:lnTo>
                  <a:lnTo>
                    <a:pt x="566928" y="96012"/>
                  </a:lnTo>
                  <a:lnTo>
                    <a:pt x="566420" y="95631"/>
                  </a:lnTo>
                  <a:lnTo>
                    <a:pt x="563880" y="95631"/>
                  </a:lnTo>
                  <a:lnTo>
                    <a:pt x="562610" y="96266"/>
                  </a:lnTo>
                  <a:lnTo>
                    <a:pt x="559816" y="97409"/>
                  </a:lnTo>
                  <a:lnTo>
                    <a:pt x="557911" y="98044"/>
                  </a:lnTo>
                  <a:lnTo>
                    <a:pt x="555536" y="98933"/>
                  </a:lnTo>
                  <a:lnTo>
                    <a:pt x="555307" y="98933"/>
                  </a:lnTo>
                  <a:lnTo>
                    <a:pt x="553593" y="99314"/>
                  </a:lnTo>
                  <a:lnTo>
                    <a:pt x="550926" y="99949"/>
                  </a:lnTo>
                  <a:lnTo>
                    <a:pt x="548386" y="100457"/>
                  </a:lnTo>
                  <a:lnTo>
                    <a:pt x="545338" y="100711"/>
                  </a:lnTo>
                  <a:lnTo>
                    <a:pt x="537591" y="100711"/>
                  </a:lnTo>
                  <a:lnTo>
                    <a:pt x="523875" y="93726"/>
                  </a:lnTo>
                  <a:lnTo>
                    <a:pt x="521970" y="91440"/>
                  </a:lnTo>
                  <a:lnTo>
                    <a:pt x="518668" y="74930"/>
                  </a:lnTo>
                  <a:lnTo>
                    <a:pt x="566801" y="74930"/>
                  </a:lnTo>
                  <a:lnTo>
                    <a:pt x="568071" y="74422"/>
                  </a:lnTo>
                  <a:lnTo>
                    <a:pt x="569087" y="73533"/>
                  </a:lnTo>
                  <a:lnTo>
                    <a:pt x="570103" y="72771"/>
                  </a:lnTo>
                  <a:lnTo>
                    <a:pt x="570611" y="71247"/>
                  </a:lnTo>
                  <a:lnTo>
                    <a:pt x="570611" y="65278"/>
                  </a:lnTo>
                  <a:lnTo>
                    <a:pt x="570611" y="62230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/>
          <p:nvPr/>
        </p:nvSpPr>
        <p:spPr>
          <a:xfrm>
            <a:off x="6854443" y="2316226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40" h="40639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9" y="5969"/>
                </a:lnTo>
                <a:lnTo>
                  <a:pt x="2031" y="9778"/>
                </a:lnTo>
                <a:lnTo>
                  <a:pt x="0" y="14477"/>
                </a:lnTo>
                <a:lnTo>
                  <a:pt x="0" y="20065"/>
                </a:lnTo>
                <a:lnTo>
                  <a:pt x="0" y="25653"/>
                </a:lnTo>
                <a:lnTo>
                  <a:pt x="2031" y="30352"/>
                </a:lnTo>
                <a:lnTo>
                  <a:pt x="9905" y="38226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6"/>
                </a:lnTo>
                <a:lnTo>
                  <a:pt x="38226" y="30352"/>
                </a:lnTo>
                <a:lnTo>
                  <a:pt x="40131" y="25653"/>
                </a:lnTo>
                <a:lnTo>
                  <a:pt x="40131" y="14477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5" name="object 25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7088123" y="2283205"/>
            <a:ext cx="2231277" cy="138430"/>
          </a:xfrm>
          <a:prstGeom prst="rect">
            <a:avLst/>
          </a:prstGeom>
        </p:spPr>
      </p:pic>
      <p:sp>
        <p:nvSpPr>
          <p:cNvPr id="26" name="object 26"/>
          <p:cNvSpPr/>
          <p:nvPr/>
        </p:nvSpPr>
        <p:spPr>
          <a:xfrm>
            <a:off x="6854443" y="2563876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40" h="40639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9" y="5969"/>
                </a:lnTo>
                <a:lnTo>
                  <a:pt x="2031" y="9778"/>
                </a:lnTo>
                <a:lnTo>
                  <a:pt x="0" y="14477"/>
                </a:lnTo>
                <a:lnTo>
                  <a:pt x="0" y="20065"/>
                </a:lnTo>
                <a:lnTo>
                  <a:pt x="0" y="25653"/>
                </a:lnTo>
                <a:lnTo>
                  <a:pt x="2031" y="30352"/>
                </a:lnTo>
                <a:lnTo>
                  <a:pt x="9905" y="38226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6"/>
                </a:lnTo>
                <a:lnTo>
                  <a:pt x="38226" y="30352"/>
                </a:lnTo>
                <a:lnTo>
                  <a:pt x="40131" y="25653"/>
                </a:lnTo>
                <a:lnTo>
                  <a:pt x="40131" y="14477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7" name="object 27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7088378" y="2529967"/>
            <a:ext cx="3576701" cy="139065"/>
          </a:xfrm>
          <a:prstGeom prst="rect">
            <a:avLst/>
          </a:prstGeom>
        </p:spPr>
      </p:pic>
      <p:sp>
        <p:nvSpPr>
          <p:cNvPr id="28" name="object 28"/>
          <p:cNvSpPr/>
          <p:nvPr/>
        </p:nvSpPr>
        <p:spPr>
          <a:xfrm>
            <a:off x="6397244" y="2868676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39" h="40639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8" y="5969"/>
                </a:lnTo>
                <a:lnTo>
                  <a:pt x="2031" y="9778"/>
                </a:lnTo>
                <a:lnTo>
                  <a:pt x="0" y="14477"/>
                </a:lnTo>
                <a:lnTo>
                  <a:pt x="0" y="20065"/>
                </a:lnTo>
                <a:lnTo>
                  <a:pt x="0" y="25653"/>
                </a:lnTo>
                <a:lnTo>
                  <a:pt x="2031" y="30352"/>
                </a:lnTo>
                <a:lnTo>
                  <a:pt x="9905" y="38226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6"/>
                </a:lnTo>
                <a:lnTo>
                  <a:pt x="38226" y="30352"/>
                </a:lnTo>
                <a:lnTo>
                  <a:pt x="40131" y="25653"/>
                </a:lnTo>
                <a:lnTo>
                  <a:pt x="40131" y="14477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9" name="object 29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6630923" y="2834767"/>
            <a:ext cx="3751453" cy="139573"/>
          </a:xfrm>
          <a:prstGeom prst="rect">
            <a:avLst/>
          </a:prstGeom>
        </p:spPr>
      </p:pic>
      <p:sp>
        <p:nvSpPr>
          <p:cNvPr id="30" name="object 30"/>
          <p:cNvSpPr/>
          <p:nvPr/>
        </p:nvSpPr>
        <p:spPr>
          <a:xfrm>
            <a:off x="6854443" y="3106801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40" h="40639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9" y="5969"/>
                </a:lnTo>
                <a:lnTo>
                  <a:pt x="2031" y="9778"/>
                </a:lnTo>
                <a:lnTo>
                  <a:pt x="0" y="14477"/>
                </a:lnTo>
                <a:lnTo>
                  <a:pt x="0" y="20065"/>
                </a:lnTo>
                <a:lnTo>
                  <a:pt x="0" y="25653"/>
                </a:lnTo>
                <a:lnTo>
                  <a:pt x="2031" y="30352"/>
                </a:lnTo>
                <a:lnTo>
                  <a:pt x="9905" y="38226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6"/>
                </a:lnTo>
                <a:lnTo>
                  <a:pt x="38226" y="30352"/>
                </a:lnTo>
                <a:lnTo>
                  <a:pt x="40131" y="25653"/>
                </a:lnTo>
                <a:lnTo>
                  <a:pt x="40131" y="14477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1" name="object 31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7088123" y="3073780"/>
            <a:ext cx="2414904" cy="138684"/>
          </a:xfrm>
          <a:prstGeom prst="rect">
            <a:avLst/>
          </a:prstGeom>
        </p:spPr>
      </p:pic>
      <p:sp>
        <p:nvSpPr>
          <p:cNvPr id="32" name="object 32"/>
          <p:cNvSpPr/>
          <p:nvPr/>
        </p:nvSpPr>
        <p:spPr>
          <a:xfrm>
            <a:off x="6854443" y="3344926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40" h="40639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9" y="5969"/>
                </a:lnTo>
                <a:lnTo>
                  <a:pt x="2031" y="9778"/>
                </a:lnTo>
                <a:lnTo>
                  <a:pt x="0" y="14477"/>
                </a:lnTo>
                <a:lnTo>
                  <a:pt x="0" y="20065"/>
                </a:lnTo>
                <a:lnTo>
                  <a:pt x="0" y="25653"/>
                </a:lnTo>
                <a:lnTo>
                  <a:pt x="2031" y="30352"/>
                </a:lnTo>
                <a:lnTo>
                  <a:pt x="9905" y="38226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6"/>
                </a:lnTo>
                <a:lnTo>
                  <a:pt x="38226" y="30352"/>
                </a:lnTo>
                <a:lnTo>
                  <a:pt x="40131" y="25653"/>
                </a:lnTo>
                <a:lnTo>
                  <a:pt x="40131" y="14477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3" name="object 33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7088123" y="3311905"/>
            <a:ext cx="3878706" cy="138430"/>
          </a:xfrm>
          <a:prstGeom prst="rect">
            <a:avLst/>
          </a:prstGeom>
        </p:spPr>
      </p:pic>
      <p:sp>
        <p:nvSpPr>
          <p:cNvPr id="34" name="object 34"/>
          <p:cNvSpPr/>
          <p:nvPr/>
        </p:nvSpPr>
        <p:spPr>
          <a:xfrm>
            <a:off x="6854443" y="3592576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40" h="40639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9" y="5969"/>
                </a:lnTo>
                <a:lnTo>
                  <a:pt x="2031" y="9778"/>
                </a:lnTo>
                <a:lnTo>
                  <a:pt x="0" y="14478"/>
                </a:lnTo>
                <a:lnTo>
                  <a:pt x="0" y="20066"/>
                </a:lnTo>
                <a:lnTo>
                  <a:pt x="0" y="25654"/>
                </a:lnTo>
                <a:lnTo>
                  <a:pt x="2031" y="30353"/>
                </a:lnTo>
                <a:lnTo>
                  <a:pt x="9905" y="38226"/>
                </a:lnTo>
                <a:lnTo>
                  <a:pt x="14604" y="40131"/>
                </a:lnTo>
                <a:lnTo>
                  <a:pt x="25526" y="40131"/>
                </a:lnTo>
                <a:lnTo>
                  <a:pt x="30352" y="38226"/>
                </a:lnTo>
                <a:lnTo>
                  <a:pt x="38226" y="30353"/>
                </a:lnTo>
                <a:lnTo>
                  <a:pt x="40131" y="25654"/>
                </a:lnTo>
                <a:lnTo>
                  <a:pt x="40131" y="14478"/>
                </a:lnTo>
                <a:lnTo>
                  <a:pt x="38226" y="9778"/>
                </a:lnTo>
                <a:lnTo>
                  <a:pt x="34289" y="5969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35" name="object 35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7088123" y="3558666"/>
            <a:ext cx="3453129" cy="139319"/>
          </a:xfrm>
          <a:prstGeom prst="rect">
            <a:avLst/>
          </a:prstGeom>
        </p:spPr>
      </p:pic>
      <p:sp>
        <p:nvSpPr>
          <p:cNvPr id="36" name="object 36"/>
          <p:cNvSpPr/>
          <p:nvPr/>
        </p:nvSpPr>
        <p:spPr>
          <a:xfrm>
            <a:off x="6397244" y="3897376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39" h="40639">
                <a:moveTo>
                  <a:pt x="25526" y="0"/>
                </a:moveTo>
                <a:lnTo>
                  <a:pt x="14604" y="0"/>
                </a:lnTo>
                <a:lnTo>
                  <a:pt x="9905" y="2031"/>
                </a:lnTo>
                <a:lnTo>
                  <a:pt x="5968" y="5968"/>
                </a:lnTo>
                <a:lnTo>
                  <a:pt x="2031" y="9779"/>
                </a:lnTo>
                <a:lnTo>
                  <a:pt x="0" y="14478"/>
                </a:lnTo>
                <a:lnTo>
                  <a:pt x="0" y="20066"/>
                </a:lnTo>
                <a:lnTo>
                  <a:pt x="0" y="25654"/>
                </a:lnTo>
                <a:lnTo>
                  <a:pt x="2031" y="30353"/>
                </a:lnTo>
                <a:lnTo>
                  <a:pt x="9905" y="38226"/>
                </a:lnTo>
                <a:lnTo>
                  <a:pt x="14604" y="40131"/>
                </a:lnTo>
                <a:lnTo>
                  <a:pt x="25526" y="40131"/>
                </a:lnTo>
                <a:lnTo>
                  <a:pt x="30352" y="38226"/>
                </a:lnTo>
                <a:lnTo>
                  <a:pt x="38226" y="30353"/>
                </a:lnTo>
                <a:lnTo>
                  <a:pt x="40131" y="25654"/>
                </a:lnTo>
                <a:lnTo>
                  <a:pt x="40131" y="14478"/>
                </a:lnTo>
                <a:lnTo>
                  <a:pt x="38226" y="9779"/>
                </a:lnTo>
                <a:lnTo>
                  <a:pt x="34289" y="5968"/>
                </a:lnTo>
                <a:lnTo>
                  <a:pt x="30352" y="2031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7" name="object 37"/>
          <p:cNvGrpSpPr/>
          <p:nvPr/>
        </p:nvGrpSpPr>
        <p:grpSpPr>
          <a:xfrm>
            <a:off x="6618731" y="3863466"/>
            <a:ext cx="3256279" cy="139700"/>
            <a:chOff x="6618731" y="3863466"/>
            <a:chExt cx="3256279" cy="139700"/>
          </a:xfrm>
        </p:grpSpPr>
        <p:pic>
          <p:nvPicPr>
            <p:cNvPr id="38" name="object 38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6618731" y="3863466"/>
              <a:ext cx="1240282" cy="139319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7903209" y="3864101"/>
              <a:ext cx="1971548" cy="138937"/>
            </a:xfrm>
            <a:prstGeom prst="rect">
              <a:avLst/>
            </a:prstGeom>
          </p:spPr>
        </p:pic>
      </p:grpSp>
      <p:pic>
        <p:nvPicPr>
          <p:cNvPr id="40" name="object 40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9922891" y="3864102"/>
            <a:ext cx="630427" cy="111633"/>
          </a:xfrm>
          <a:prstGeom prst="rect">
            <a:avLst/>
          </a:prstGeom>
        </p:spPr>
      </p:pic>
      <p:sp>
        <p:nvSpPr>
          <p:cNvPr id="41" name="object 41"/>
          <p:cNvSpPr/>
          <p:nvPr/>
        </p:nvSpPr>
        <p:spPr>
          <a:xfrm>
            <a:off x="6854443" y="4135501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40" h="40639">
                <a:moveTo>
                  <a:pt x="25526" y="0"/>
                </a:moveTo>
                <a:lnTo>
                  <a:pt x="14604" y="0"/>
                </a:lnTo>
                <a:lnTo>
                  <a:pt x="9905" y="2031"/>
                </a:lnTo>
                <a:lnTo>
                  <a:pt x="5969" y="5968"/>
                </a:lnTo>
                <a:lnTo>
                  <a:pt x="2031" y="9779"/>
                </a:lnTo>
                <a:lnTo>
                  <a:pt x="0" y="14478"/>
                </a:lnTo>
                <a:lnTo>
                  <a:pt x="0" y="20066"/>
                </a:lnTo>
                <a:lnTo>
                  <a:pt x="0" y="25654"/>
                </a:lnTo>
                <a:lnTo>
                  <a:pt x="2031" y="30353"/>
                </a:lnTo>
                <a:lnTo>
                  <a:pt x="9905" y="38226"/>
                </a:lnTo>
                <a:lnTo>
                  <a:pt x="14604" y="40131"/>
                </a:lnTo>
                <a:lnTo>
                  <a:pt x="25526" y="40131"/>
                </a:lnTo>
                <a:lnTo>
                  <a:pt x="30352" y="38226"/>
                </a:lnTo>
                <a:lnTo>
                  <a:pt x="38226" y="30353"/>
                </a:lnTo>
                <a:lnTo>
                  <a:pt x="40131" y="25654"/>
                </a:lnTo>
                <a:lnTo>
                  <a:pt x="40131" y="14478"/>
                </a:lnTo>
                <a:lnTo>
                  <a:pt x="38226" y="9779"/>
                </a:lnTo>
                <a:lnTo>
                  <a:pt x="34289" y="5968"/>
                </a:lnTo>
                <a:lnTo>
                  <a:pt x="30352" y="2031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2" name="object 42"/>
          <p:cNvGrpSpPr/>
          <p:nvPr/>
        </p:nvGrpSpPr>
        <p:grpSpPr>
          <a:xfrm>
            <a:off x="7081773" y="4100195"/>
            <a:ext cx="3850004" cy="321945"/>
            <a:chOff x="7081773" y="4100195"/>
            <a:chExt cx="3850004" cy="321945"/>
          </a:xfrm>
        </p:grpSpPr>
        <p:pic>
          <p:nvPicPr>
            <p:cNvPr id="43" name="object 43"/>
            <p:cNvPicPr/>
            <p:nvPr/>
          </p:nvPicPr>
          <p:blipFill>
            <a:blip r:embed="rId23" cstate="print"/>
            <a:stretch>
              <a:fillRect/>
            </a:stretch>
          </p:blipFill>
          <p:spPr>
            <a:xfrm>
              <a:off x="7088123" y="4110101"/>
              <a:ext cx="431052" cy="103759"/>
            </a:xfrm>
            <a:prstGeom prst="rect">
              <a:avLst/>
            </a:prstGeom>
          </p:spPr>
        </p:pic>
        <p:sp>
          <p:nvSpPr>
            <p:cNvPr id="44" name="object 44"/>
            <p:cNvSpPr/>
            <p:nvPr/>
          </p:nvSpPr>
          <p:spPr>
            <a:xfrm>
              <a:off x="7538974" y="4100194"/>
              <a:ext cx="3392804" cy="140970"/>
            </a:xfrm>
            <a:custGeom>
              <a:avLst/>
              <a:gdLst/>
              <a:ahLst/>
              <a:cxnLst/>
              <a:rect l="l" t="t" r="r" b="b"/>
              <a:pathLst>
                <a:path w="3392804" h="140970">
                  <a:moveTo>
                    <a:pt x="38608" y="70358"/>
                  </a:moveTo>
                  <a:lnTo>
                    <a:pt x="38354" y="68961"/>
                  </a:lnTo>
                  <a:lnTo>
                    <a:pt x="37719" y="67564"/>
                  </a:lnTo>
                  <a:lnTo>
                    <a:pt x="37338" y="67183"/>
                  </a:lnTo>
                  <a:lnTo>
                    <a:pt x="36322" y="66802"/>
                  </a:lnTo>
                  <a:lnTo>
                    <a:pt x="1905" y="66802"/>
                  </a:lnTo>
                  <a:lnTo>
                    <a:pt x="1143" y="67183"/>
                  </a:lnTo>
                  <a:lnTo>
                    <a:pt x="762" y="68072"/>
                  </a:lnTo>
                  <a:lnTo>
                    <a:pt x="254" y="68834"/>
                  </a:lnTo>
                  <a:lnTo>
                    <a:pt x="0" y="70231"/>
                  </a:lnTo>
                  <a:lnTo>
                    <a:pt x="0" y="74168"/>
                  </a:lnTo>
                  <a:lnTo>
                    <a:pt x="254" y="75565"/>
                  </a:lnTo>
                  <a:lnTo>
                    <a:pt x="1143" y="77216"/>
                  </a:lnTo>
                  <a:lnTo>
                    <a:pt x="1905" y="77724"/>
                  </a:lnTo>
                  <a:lnTo>
                    <a:pt x="36830" y="77724"/>
                  </a:lnTo>
                  <a:lnTo>
                    <a:pt x="37465" y="77216"/>
                  </a:lnTo>
                  <a:lnTo>
                    <a:pt x="38481" y="75692"/>
                  </a:lnTo>
                  <a:lnTo>
                    <a:pt x="38608" y="74295"/>
                  </a:lnTo>
                  <a:lnTo>
                    <a:pt x="38608" y="72263"/>
                  </a:lnTo>
                  <a:lnTo>
                    <a:pt x="38608" y="70358"/>
                  </a:lnTo>
                  <a:close/>
                </a:path>
                <a:path w="3392804" h="140970">
                  <a:moveTo>
                    <a:pt x="108458" y="102362"/>
                  </a:moveTo>
                  <a:lnTo>
                    <a:pt x="108331" y="95885"/>
                  </a:lnTo>
                  <a:lnTo>
                    <a:pt x="108204" y="95250"/>
                  </a:lnTo>
                  <a:lnTo>
                    <a:pt x="108077" y="94742"/>
                  </a:lnTo>
                  <a:lnTo>
                    <a:pt x="107950" y="94234"/>
                  </a:lnTo>
                  <a:lnTo>
                    <a:pt x="107696" y="93853"/>
                  </a:lnTo>
                  <a:lnTo>
                    <a:pt x="107569" y="93726"/>
                  </a:lnTo>
                  <a:lnTo>
                    <a:pt x="107696" y="93726"/>
                  </a:lnTo>
                  <a:lnTo>
                    <a:pt x="106921" y="93345"/>
                  </a:lnTo>
                  <a:lnTo>
                    <a:pt x="105791" y="93345"/>
                  </a:lnTo>
                  <a:lnTo>
                    <a:pt x="104902" y="93726"/>
                  </a:lnTo>
                  <a:lnTo>
                    <a:pt x="103759" y="94742"/>
                  </a:lnTo>
                  <a:lnTo>
                    <a:pt x="102616" y="95631"/>
                  </a:lnTo>
                  <a:lnTo>
                    <a:pt x="88773" y="102362"/>
                  </a:lnTo>
                  <a:lnTo>
                    <a:pt x="82677" y="102362"/>
                  </a:lnTo>
                  <a:lnTo>
                    <a:pt x="80441" y="101854"/>
                  </a:lnTo>
                  <a:lnTo>
                    <a:pt x="80162" y="101854"/>
                  </a:lnTo>
                  <a:lnTo>
                    <a:pt x="66040" y="79375"/>
                  </a:lnTo>
                  <a:lnTo>
                    <a:pt x="66040" y="65532"/>
                  </a:lnTo>
                  <a:lnTo>
                    <a:pt x="67691" y="58547"/>
                  </a:lnTo>
                  <a:lnTo>
                    <a:pt x="71120" y="53721"/>
                  </a:lnTo>
                  <a:lnTo>
                    <a:pt x="74422" y="48895"/>
                  </a:lnTo>
                  <a:lnTo>
                    <a:pt x="79248" y="46482"/>
                  </a:lnTo>
                  <a:lnTo>
                    <a:pt x="88519" y="46482"/>
                  </a:lnTo>
                  <a:lnTo>
                    <a:pt x="100711" y="51816"/>
                  </a:lnTo>
                  <a:lnTo>
                    <a:pt x="101498" y="52324"/>
                  </a:lnTo>
                  <a:lnTo>
                    <a:pt x="102247" y="52832"/>
                  </a:lnTo>
                  <a:lnTo>
                    <a:pt x="104140" y="54483"/>
                  </a:lnTo>
                  <a:lnTo>
                    <a:pt x="105029" y="54864"/>
                  </a:lnTo>
                  <a:lnTo>
                    <a:pt x="106553" y="54864"/>
                  </a:lnTo>
                  <a:lnTo>
                    <a:pt x="107061" y="54483"/>
                  </a:lnTo>
                  <a:lnTo>
                    <a:pt x="107569" y="53721"/>
                  </a:lnTo>
                  <a:lnTo>
                    <a:pt x="108077" y="52832"/>
                  </a:lnTo>
                  <a:lnTo>
                    <a:pt x="108115" y="46482"/>
                  </a:lnTo>
                  <a:lnTo>
                    <a:pt x="108077" y="45847"/>
                  </a:lnTo>
                  <a:lnTo>
                    <a:pt x="107823" y="45339"/>
                  </a:lnTo>
                  <a:lnTo>
                    <a:pt x="107696" y="44831"/>
                  </a:lnTo>
                  <a:lnTo>
                    <a:pt x="107569" y="44323"/>
                  </a:lnTo>
                  <a:lnTo>
                    <a:pt x="107061" y="43561"/>
                  </a:lnTo>
                  <a:lnTo>
                    <a:pt x="106553" y="43053"/>
                  </a:lnTo>
                  <a:lnTo>
                    <a:pt x="106045" y="42418"/>
                  </a:lnTo>
                  <a:lnTo>
                    <a:pt x="98171" y="37846"/>
                  </a:lnTo>
                  <a:lnTo>
                    <a:pt x="96393" y="37084"/>
                  </a:lnTo>
                  <a:lnTo>
                    <a:pt x="94361" y="36576"/>
                  </a:lnTo>
                  <a:lnTo>
                    <a:pt x="92202" y="36195"/>
                  </a:lnTo>
                  <a:lnTo>
                    <a:pt x="90170" y="35687"/>
                  </a:lnTo>
                  <a:lnTo>
                    <a:pt x="80276" y="35687"/>
                  </a:lnTo>
                  <a:lnTo>
                    <a:pt x="76581" y="36322"/>
                  </a:lnTo>
                  <a:lnTo>
                    <a:pt x="52451" y="68453"/>
                  </a:lnTo>
                  <a:lnTo>
                    <a:pt x="52451" y="81661"/>
                  </a:lnTo>
                  <a:lnTo>
                    <a:pt x="70612" y="111125"/>
                  </a:lnTo>
                  <a:lnTo>
                    <a:pt x="74549" y="112776"/>
                  </a:lnTo>
                  <a:lnTo>
                    <a:pt x="78994" y="113665"/>
                  </a:lnTo>
                  <a:lnTo>
                    <a:pt x="86614" y="113665"/>
                  </a:lnTo>
                  <a:lnTo>
                    <a:pt x="89027" y="113411"/>
                  </a:lnTo>
                  <a:lnTo>
                    <a:pt x="91313" y="112903"/>
                  </a:lnTo>
                  <a:lnTo>
                    <a:pt x="93726" y="112395"/>
                  </a:lnTo>
                  <a:lnTo>
                    <a:pt x="95885" y="111887"/>
                  </a:lnTo>
                  <a:lnTo>
                    <a:pt x="97790" y="111125"/>
                  </a:lnTo>
                  <a:lnTo>
                    <a:pt x="99822" y="110363"/>
                  </a:lnTo>
                  <a:lnTo>
                    <a:pt x="101600" y="109474"/>
                  </a:lnTo>
                  <a:lnTo>
                    <a:pt x="103124" y="108458"/>
                  </a:lnTo>
                  <a:lnTo>
                    <a:pt x="104775" y="107442"/>
                  </a:lnTo>
                  <a:lnTo>
                    <a:pt x="107950" y="104140"/>
                  </a:lnTo>
                  <a:lnTo>
                    <a:pt x="108077" y="103759"/>
                  </a:lnTo>
                  <a:lnTo>
                    <a:pt x="108204" y="103378"/>
                  </a:lnTo>
                  <a:lnTo>
                    <a:pt x="108331" y="102870"/>
                  </a:lnTo>
                  <a:lnTo>
                    <a:pt x="108458" y="102362"/>
                  </a:lnTo>
                  <a:close/>
                </a:path>
                <a:path w="3392804" h="140970">
                  <a:moveTo>
                    <a:pt x="184785" y="64516"/>
                  </a:moveTo>
                  <a:lnTo>
                    <a:pt x="184340" y="60706"/>
                  </a:lnTo>
                  <a:lnTo>
                    <a:pt x="184277" y="60071"/>
                  </a:lnTo>
                  <a:lnTo>
                    <a:pt x="183007" y="56007"/>
                  </a:lnTo>
                  <a:lnTo>
                    <a:pt x="181965" y="52324"/>
                  </a:lnTo>
                  <a:lnTo>
                    <a:pt x="181864" y="51943"/>
                  </a:lnTo>
                  <a:lnTo>
                    <a:pt x="179959" y="48387"/>
                  </a:lnTo>
                  <a:lnTo>
                    <a:pt x="177622" y="45593"/>
                  </a:lnTo>
                  <a:lnTo>
                    <a:pt x="175006" y="42291"/>
                  </a:lnTo>
                  <a:lnTo>
                    <a:pt x="171869" y="40005"/>
                  </a:lnTo>
                  <a:lnTo>
                    <a:pt x="171704" y="39928"/>
                  </a:lnTo>
                  <a:lnTo>
                    <a:pt x="171704" y="67564"/>
                  </a:lnTo>
                  <a:lnTo>
                    <a:pt x="132842" y="67564"/>
                  </a:lnTo>
                  <a:lnTo>
                    <a:pt x="138176" y="52324"/>
                  </a:lnTo>
                  <a:lnTo>
                    <a:pt x="139827" y="50292"/>
                  </a:lnTo>
                  <a:lnTo>
                    <a:pt x="141859" y="48641"/>
                  </a:lnTo>
                  <a:lnTo>
                    <a:pt x="144106" y="47625"/>
                  </a:lnTo>
                  <a:lnTo>
                    <a:pt x="146812" y="46228"/>
                  </a:lnTo>
                  <a:lnTo>
                    <a:pt x="149606" y="45593"/>
                  </a:lnTo>
                  <a:lnTo>
                    <a:pt x="159131" y="45593"/>
                  </a:lnTo>
                  <a:lnTo>
                    <a:pt x="171704" y="67564"/>
                  </a:lnTo>
                  <a:lnTo>
                    <a:pt x="171704" y="39928"/>
                  </a:lnTo>
                  <a:lnTo>
                    <a:pt x="168046" y="38227"/>
                  </a:lnTo>
                  <a:lnTo>
                    <a:pt x="163830" y="36322"/>
                  </a:lnTo>
                  <a:lnTo>
                    <a:pt x="159131" y="35433"/>
                  </a:lnTo>
                  <a:lnTo>
                    <a:pt x="148336" y="35433"/>
                  </a:lnTo>
                  <a:lnTo>
                    <a:pt x="143637" y="36322"/>
                  </a:lnTo>
                  <a:lnTo>
                    <a:pt x="139319" y="38227"/>
                  </a:lnTo>
                  <a:lnTo>
                    <a:pt x="135128" y="40005"/>
                  </a:lnTo>
                  <a:lnTo>
                    <a:pt x="121793" y="58420"/>
                  </a:lnTo>
                  <a:lnTo>
                    <a:pt x="120142" y="63246"/>
                  </a:lnTo>
                  <a:lnTo>
                    <a:pt x="119380" y="68834"/>
                  </a:lnTo>
                  <a:lnTo>
                    <a:pt x="119380" y="81280"/>
                  </a:lnTo>
                  <a:lnTo>
                    <a:pt x="139573" y="111125"/>
                  </a:lnTo>
                  <a:lnTo>
                    <a:pt x="144018" y="112776"/>
                  </a:lnTo>
                  <a:lnTo>
                    <a:pt x="149098" y="113665"/>
                  </a:lnTo>
                  <a:lnTo>
                    <a:pt x="158369" y="113665"/>
                  </a:lnTo>
                  <a:lnTo>
                    <a:pt x="181102" y="106934"/>
                  </a:lnTo>
                  <a:lnTo>
                    <a:pt x="181356" y="106553"/>
                  </a:lnTo>
                  <a:lnTo>
                    <a:pt x="181483" y="106299"/>
                  </a:lnTo>
                  <a:lnTo>
                    <a:pt x="181610" y="105791"/>
                  </a:lnTo>
                  <a:lnTo>
                    <a:pt x="181737" y="104521"/>
                  </a:lnTo>
                  <a:lnTo>
                    <a:pt x="181864" y="104013"/>
                  </a:lnTo>
                  <a:lnTo>
                    <a:pt x="181864" y="102997"/>
                  </a:lnTo>
                  <a:lnTo>
                    <a:pt x="181749" y="101092"/>
                  </a:lnTo>
                  <a:lnTo>
                    <a:pt x="181622" y="99949"/>
                  </a:lnTo>
                  <a:lnTo>
                    <a:pt x="181610" y="99695"/>
                  </a:lnTo>
                  <a:lnTo>
                    <a:pt x="181483" y="99187"/>
                  </a:lnTo>
                  <a:lnTo>
                    <a:pt x="181356" y="98806"/>
                  </a:lnTo>
                  <a:lnTo>
                    <a:pt x="181229" y="98425"/>
                  </a:lnTo>
                  <a:lnTo>
                    <a:pt x="180721" y="97917"/>
                  </a:lnTo>
                  <a:lnTo>
                    <a:pt x="180086" y="97663"/>
                  </a:lnTo>
                  <a:lnTo>
                    <a:pt x="179070" y="97663"/>
                  </a:lnTo>
                  <a:lnTo>
                    <a:pt x="178054" y="97917"/>
                  </a:lnTo>
                  <a:lnTo>
                    <a:pt x="176911" y="98552"/>
                  </a:lnTo>
                  <a:lnTo>
                    <a:pt x="173990" y="99695"/>
                  </a:lnTo>
                  <a:lnTo>
                    <a:pt x="172085" y="100330"/>
                  </a:lnTo>
                  <a:lnTo>
                    <a:pt x="170180" y="101092"/>
                  </a:lnTo>
                  <a:lnTo>
                    <a:pt x="167894" y="101600"/>
                  </a:lnTo>
                  <a:lnTo>
                    <a:pt x="165227" y="102235"/>
                  </a:lnTo>
                  <a:lnTo>
                    <a:pt x="162560" y="102743"/>
                  </a:lnTo>
                  <a:lnTo>
                    <a:pt x="159512" y="102997"/>
                  </a:lnTo>
                  <a:lnTo>
                    <a:pt x="151892" y="102997"/>
                  </a:lnTo>
                  <a:lnTo>
                    <a:pt x="134112" y="87884"/>
                  </a:lnTo>
                  <a:lnTo>
                    <a:pt x="133223" y="84709"/>
                  </a:lnTo>
                  <a:lnTo>
                    <a:pt x="132854" y="81280"/>
                  </a:lnTo>
                  <a:lnTo>
                    <a:pt x="132842" y="77216"/>
                  </a:lnTo>
                  <a:lnTo>
                    <a:pt x="181102" y="77216"/>
                  </a:lnTo>
                  <a:lnTo>
                    <a:pt x="182245" y="76708"/>
                  </a:lnTo>
                  <a:lnTo>
                    <a:pt x="183261" y="75819"/>
                  </a:lnTo>
                  <a:lnTo>
                    <a:pt x="184277" y="75057"/>
                  </a:lnTo>
                  <a:lnTo>
                    <a:pt x="184785" y="73533"/>
                  </a:lnTo>
                  <a:lnTo>
                    <a:pt x="184785" y="67564"/>
                  </a:lnTo>
                  <a:lnTo>
                    <a:pt x="184785" y="64516"/>
                  </a:lnTo>
                  <a:close/>
                </a:path>
                <a:path w="3392804" h="140970">
                  <a:moveTo>
                    <a:pt x="271018" y="110871"/>
                  </a:moveTo>
                  <a:lnTo>
                    <a:pt x="270992" y="60452"/>
                  </a:lnTo>
                  <a:lnTo>
                    <a:pt x="270637" y="57404"/>
                  </a:lnTo>
                  <a:lnTo>
                    <a:pt x="269836" y="54102"/>
                  </a:lnTo>
                  <a:lnTo>
                    <a:pt x="269062" y="50546"/>
                  </a:lnTo>
                  <a:lnTo>
                    <a:pt x="268986" y="50165"/>
                  </a:lnTo>
                  <a:lnTo>
                    <a:pt x="267576" y="47244"/>
                  </a:lnTo>
                  <a:lnTo>
                    <a:pt x="267462" y="46990"/>
                  </a:lnTo>
                  <a:lnTo>
                    <a:pt x="267271" y="46736"/>
                  </a:lnTo>
                  <a:lnTo>
                    <a:pt x="265557" y="44323"/>
                  </a:lnTo>
                  <a:lnTo>
                    <a:pt x="263525" y="41656"/>
                  </a:lnTo>
                  <a:lnTo>
                    <a:pt x="260858" y="39497"/>
                  </a:lnTo>
                  <a:lnTo>
                    <a:pt x="257924" y="37973"/>
                  </a:lnTo>
                  <a:lnTo>
                    <a:pt x="254381" y="36195"/>
                  </a:lnTo>
                  <a:lnTo>
                    <a:pt x="250444" y="35433"/>
                  </a:lnTo>
                  <a:lnTo>
                    <a:pt x="241554" y="35433"/>
                  </a:lnTo>
                  <a:lnTo>
                    <a:pt x="237121" y="36576"/>
                  </a:lnTo>
                  <a:lnTo>
                    <a:pt x="237375" y="36576"/>
                  </a:lnTo>
                  <a:lnTo>
                    <a:pt x="233553" y="38608"/>
                  </a:lnTo>
                  <a:lnTo>
                    <a:pt x="229616" y="40640"/>
                  </a:lnTo>
                  <a:lnTo>
                    <a:pt x="225679" y="43942"/>
                  </a:lnTo>
                  <a:lnTo>
                    <a:pt x="221615" y="48387"/>
                  </a:lnTo>
                  <a:lnTo>
                    <a:pt x="221615" y="38608"/>
                  </a:lnTo>
                  <a:lnTo>
                    <a:pt x="219964" y="36957"/>
                  </a:lnTo>
                  <a:lnTo>
                    <a:pt x="219456" y="36703"/>
                  </a:lnTo>
                  <a:lnTo>
                    <a:pt x="218694" y="36703"/>
                  </a:lnTo>
                  <a:lnTo>
                    <a:pt x="217932" y="36576"/>
                  </a:lnTo>
                  <a:lnTo>
                    <a:pt x="213614" y="36576"/>
                  </a:lnTo>
                  <a:lnTo>
                    <a:pt x="212852" y="36703"/>
                  </a:lnTo>
                  <a:lnTo>
                    <a:pt x="212090" y="36703"/>
                  </a:lnTo>
                  <a:lnTo>
                    <a:pt x="211455" y="36957"/>
                  </a:lnTo>
                  <a:lnTo>
                    <a:pt x="211074" y="37084"/>
                  </a:lnTo>
                  <a:lnTo>
                    <a:pt x="210566" y="37338"/>
                  </a:lnTo>
                  <a:lnTo>
                    <a:pt x="210185" y="37592"/>
                  </a:lnTo>
                  <a:lnTo>
                    <a:pt x="210312" y="111506"/>
                  </a:lnTo>
                  <a:lnTo>
                    <a:pt x="210693" y="111760"/>
                  </a:lnTo>
                  <a:lnTo>
                    <a:pt x="211201" y="112014"/>
                  </a:lnTo>
                  <a:lnTo>
                    <a:pt x="212344" y="112395"/>
                  </a:lnTo>
                  <a:lnTo>
                    <a:pt x="213106" y="112395"/>
                  </a:lnTo>
                  <a:lnTo>
                    <a:pt x="213995" y="112522"/>
                  </a:lnTo>
                  <a:lnTo>
                    <a:pt x="218694" y="112522"/>
                  </a:lnTo>
                  <a:lnTo>
                    <a:pt x="219583" y="112395"/>
                  </a:lnTo>
                  <a:lnTo>
                    <a:pt x="220345" y="112395"/>
                  </a:lnTo>
                  <a:lnTo>
                    <a:pt x="221488" y="112014"/>
                  </a:lnTo>
                  <a:lnTo>
                    <a:pt x="221996" y="111760"/>
                  </a:lnTo>
                  <a:lnTo>
                    <a:pt x="222377" y="111506"/>
                  </a:lnTo>
                  <a:lnTo>
                    <a:pt x="222504" y="111252"/>
                  </a:lnTo>
                  <a:lnTo>
                    <a:pt x="222758" y="110871"/>
                  </a:lnTo>
                  <a:lnTo>
                    <a:pt x="222885" y="60452"/>
                  </a:lnTo>
                  <a:lnTo>
                    <a:pt x="239649" y="46736"/>
                  </a:lnTo>
                  <a:lnTo>
                    <a:pt x="245491" y="46736"/>
                  </a:lnTo>
                  <a:lnTo>
                    <a:pt x="256413" y="56007"/>
                  </a:lnTo>
                  <a:lnTo>
                    <a:pt x="256540" y="56261"/>
                  </a:lnTo>
                  <a:lnTo>
                    <a:pt x="257175" y="58674"/>
                  </a:lnTo>
                  <a:lnTo>
                    <a:pt x="257810" y="61214"/>
                  </a:lnTo>
                  <a:lnTo>
                    <a:pt x="258064" y="64389"/>
                  </a:lnTo>
                  <a:lnTo>
                    <a:pt x="258191" y="110871"/>
                  </a:lnTo>
                  <a:lnTo>
                    <a:pt x="258445" y="111252"/>
                  </a:lnTo>
                  <a:lnTo>
                    <a:pt x="258572" y="111506"/>
                  </a:lnTo>
                  <a:lnTo>
                    <a:pt x="258953" y="111760"/>
                  </a:lnTo>
                  <a:lnTo>
                    <a:pt x="259461" y="112014"/>
                  </a:lnTo>
                  <a:lnTo>
                    <a:pt x="260604" y="112395"/>
                  </a:lnTo>
                  <a:lnTo>
                    <a:pt x="261366" y="112395"/>
                  </a:lnTo>
                  <a:lnTo>
                    <a:pt x="262255" y="112522"/>
                  </a:lnTo>
                  <a:lnTo>
                    <a:pt x="266954" y="112522"/>
                  </a:lnTo>
                  <a:lnTo>
                    <a:pt x="267843" y="112395"/>
                  </a:lnTo>
                  <a:lnTo>
                    <a:pt x="268605" y="112395"/>
                  </a:lnTo>
                  <a:lnTo>
                    <a:pt x="269240" y="112141"/>
                  </a:lnTo>
                  <a:lnTo>
                    <a:pt x="269748" y="112014"/>
                  </a:lnTo>
                  <a:lnTo>
                    <a:pt x="270256" y="111760"/>
                  </a:lnTo>
                  <a:lnTo>
                    <a:pt x="270637" y="111506"/>
                  </a:lnTo>
                  <a:lnTo>
                    <a:pt x="270764" y="111252"/>
                  </a:lnTo>
                  <a:lnTo>
                    <a:pt x="271018" y="110871"/>
                  </a:lnTo>
                  <a:close/>
                </a:path>
                <a:path w="3392804" h="140970">
                  <a:moveTo>
                    <a:pt x="332486" y="107696"/>
                  </a:moveTo>
                  <a:lnTo>
                    <a:pt x="332359" y="102616"/>
                  </a:lnTo>
                  <a:lnTo>
                    <a:pt x="332320" y="102362"/>
                  </a:lnTo>
                  <a:lnTo>
                    <a:pt x="332232" y="101473"/>
                  </a:lnTo>
                  <a:lnTo>
                    <a:pt x="332105" y="101092"/>
                  </a:lnTo>
                  <a:lnTo>
                    <a:pt x="331978" y="100711"/>
                  </a:lnTo>
                  <a:lnTo>
                    <a:pt x="331724" y="100457"/>
                  </a:lnTo>
                  <a:lnTo>
                    <a:pt x="330962" y="100076"/>
                  </a:lnTo>
                  <a:lnTo>
                    <a:pt x="330073" y="100076"/>
                  </a:lnTo>
                  <a:lnTo>
                    <a:pt x="328803" y="100711"/>
                  </a:lnTo>
                  <a:lnTo>
                    <a:pt x="327787" y="101092"/>
                  </a:lnTo>
                  <a:lnTo>
                    <a:pt x="325882" y="101727"/>
                  </a:lnTo>
                  <a:lnTo>
                    <a:pt x="324866" y="101981"/>
                  </a:lnTo>
                  <a:lnTo>
                    <a:pt x="323532" y="102362"/>
                  </a:lnTo>
                  <a:lnTo>
                    <a:pt x="317881" y="102362"/>
                  </a:lnTo>
                  <a:lnTo>
                    <a:pt x="315341" y="101092"/>
                  </a:lnTo>
                  <a:lnTo>
                    <a:pt x="313817" y="98552"/>
                  </a:lnTo>
                  <a:lnTo>
                    <a:pt x="312420" y="96012"/>
                  </a:lnTo>
                  <a:lnTo>
                    <a:pt x="311658" y="92329"/>
                  </a:lnTo>
                  <a:lnTo>
                    <a:pt x="311658" y="47752"/>
                  </a:lnTo>
                  <a:lnTo>
                    <a:pt x="330708" y="47752"/>
                  </a:lnTo>
                  <a:lnTo>
                    <a:pt x="331343" y="47371"/>
                  </a:lnTo>
                  <a:lnTo>
                    <a:pt x="331851" y="46482"/>
                  </a:lnTo>
                  <a:lnTo>
                    <a:pt x="332359" y="45720"/>
                  </a:lnTo>
                  <a:lnTo>
                    <a:pt x="332359" y="39243"/>
                  </a:lnTo>
                  <a:lnTo>
                    <a:pt x="332105" y="38608"/>
                  </a:lnTo>
                  <a:lnTo>
                    <a:pt x="331851" y="38227"/>
                  </a:lnTo>
                  <a:lnTo>
                    <a:pt x="331597" y="37719"/>
                  </a:lnTo>
                  <a:lnTo>
                    <a:pt x="331089" y="37211"/>
                  </a:lnTo>
                  <a:lnTo>
                    <a:pt x="330327" y="36957"/>
                  </a:lnTo>
                  <a:lnTo>
                    <a:pt x="311658" y="36957"/>
                  </a:lnTo>
                  <a:lnTo>
                    <a:pt x="311531" y="19304"/>
                  </a:lnTo>
                  <a:lnTo>
                    <a:pt x="311404" y="19050"/>
                  </a:lnTo>
                  <a:lnTo>
                    <a:pt x="311150" y="18669"/>
                  </a:lnTo>
                  <a:lnTo>
                    <a:pt x="310388" y="18161"/>
                  </a:lnTo>
                  <a:lnTo>
                    <a:pt x="309880" y="17907"/>
                  </a:lnTo>
                  <a:lnTo>
                    <a:pt x="310134" y="17907"/>
                  </a:lnTo>
                  <a:lnTo>
                    <a:pt x="307454" y="17526"/>
                  </a:lnTo>
                  <a:lnTo>
                    <a:pt x="302768" y="17526"/>
                  </a:lnTo>
                  <a:lnTo>
                    <a:pt x="300291" y="17907"/>
                  </a:lnTo>
                  <a:lnTo>
                    <a:pt x="300482" y="17907"/>
                  </a:lnTo>
                  <a:lnTo>
                    <a:pt x="299466" y="18415"/>
                  </a:lnTo>
                  <a:lnTo>
                    <a:pt x="299085" y="18669"/>
                  </a:lnTo>
                  <a:lnTo>
                    <a:pt x="298958" y="19050"/>
                  </a:lnTo>
                  <a:lnTo>
                    <a:pt x="298704" y="19304"/>
                  </a:lnTo>
                  <a:lnTo>
                    <a:pt x="298704" y="36957"/>
                  </a:lnTo>
                  <a:lnTo>
                    <a:pt x="288290" y="36957"/>
                  </a:lnTo>
                  <a:lnTo>
                    <a:pt x="287655" y="37211"/>
                  </a:lnTo>
                  <a:lnTo>
                    <a:pt x="287274" y="37465"/>
                  </a:lnTo>
                  <a:lnTo>
                    <a:pt x="287020" y="37719"/>
                  </a:lnTo>
                  <a:lnTo>
                    <a:pt x="286766" y="38227"/>
                  </a:lnTo>
                  <a:lnTo>
                    <a:pt x="286512" y="38608"/>
                  </a:lnTo>
                  <a:lnTo>
                    <a:pt x="286385" y="39243"/>
                  </a:lnTo>
                  <a:lnTo>
                    <a:pt x="286258" y="45720"/>
                  </a:lnTo>
                  <a:lnTo>
                    <a:pt x="286766" y="46482"/>
                  </a:lnTo>
                  <a:lnTo>
                    <a:pt x="287274" y="47371"/>
                  </a:lnTo>
                  <a:lnTo>
                    <a:pt x="287909" y="47752"/>
                  </a:lnTo>
                  <a:lnTo>
                    <a:pt x="298704" y="47752"/>
                  </a:lnTo>
                  <a:lnTo>
                    <a:pt x="298704" y="93472"/>
                  </a:lnTo>
                  <a:lnTo>
                    <a:pt x="303530" y="107569"/>
                  </a:lnTo>
                  <a:lnTo>
                    <a:pt x="305181" y="109601"/>
                  </a:lnTo>
                  <a:lnTo>
                    <a:pt x="307340" y="110998"/>
                  </a:lnTo>
                  <a:lnTo>
                    <a:pt x="310007" y="112014"/>
                  </a:lnTo>
                  <a:lnTo>
                    <a:pt x="312547" y="113030"/>
                  </a:lnTo>
                  <a:lnTo>
                    <a:pt x="315722" y="113538"/>
                  </a:lnTo>
                  <a:lnTo>
                    <a:pt x="321945" y="113538"/>
                  </a:lnTo>
                  <a:lnTo>
                    <a:pt x="324231" y="113030"/>
                  </a:lnTo>
                  <a:lnTo>
                    <a:pt x="324802" y="113030"/>
                  </a:lnTo>
                  <a:lnTo>
                    <a:pt x="331927" y="109601"/>
                  </a:lnTo>
                  <a:lnTo>
                    <a:pt x="332486" y="107696"/>
                  </a:lnTo>
                  <a:close/>
                </a:path>
                <a:path w="3392804" h="140970">
                  <a:moveTo>
                    <a:pt x="394208" y="47371"/>
                  </a:moveTo>
                  <a:lnTo>
                    <a:pt x="393052" y="37338"/>
                  </a:lnTo>
                  <a:lnTo>
                    <a:pt x="393242" y="37338"/>
                  </a:lnTo>
                  <a:lnTo>
                    <a:pt x="392303" y="36957"/>
                  </a:lnTo>
                  <a:lnTo>
                    <a:pt x="391160" y="36576"/>
                  </a:lnTo>
                  <a:lnTo>
                    <a:pt x="389445" y="36068"/>
                  </a:lnTo>
                  <a:lnTo>
                    <a:pt x="389940" y="36068"/>
                  </a:lnTo>
                  <a:lnTo>
                    <a:pt x="387096" y="35687"/>
                  </a:lnTo>
                  <a:lnTo>
                    <a:pt x="385445" y="35433"/>
                  </a:lnTo>
                  <a:lnTo>
                    <a:pt x="383654" y="35433"/>
                  </a:lnTo>
                  <a:lnTo>
                    <a:pt x="383654" y="47371"/>
                  </a:lnTo>
                  <a:lnTo>
                    <a:pt x="381749" y="47752"/>
                  </a:lnTo>
                  <a:lnTo>
                    <a:pt x="371462" y="47371"/>
                  </a:lnTo>
                  <a:lnTo>
                    <a:pt x="383654" y="47371"/>
                  </a:lnTo>
                  <a:lnTo>
                    <a:pt x="383654" y="35433"/>
                  </a:lnTo>
                  <a:lnTo>
                    <a:pt x="382397" y="35433"/>
                  </a:lnTo>
                  <a:lnTo>
                    <a:pt x="380873" y="35687"/>
                  </a:lnTo>
                  <a:lnTo>
                    <a:pt x="379349" y="36068"/>
                  </a:lnTo>
                  <a:lnTo>
                    <a:pt x="377482" y="36576"/>
                  </a:lnTo>
                  <a:lnTo>
                    <a:pt x="377647" y="36576"/>
                  </a:lnTo>
                  <a:lnTo>
                    <a:pt x="376732" y="36957"/>
                  </a:lnTo>
                  <a:lnTo>
                    <a:pt x="376593" y="36957"/>
                  </a:lnTo>
                  <a:lnTo>
                    <a:pt x="374904" y="38227"/>
                  </a:lnTo>
                  <a:lnTo>
                    <a:pt x="373380" y="39243"/>
                  </a:lnTo>
                  <a:lnTo>
                    <a:pt x="364566" y="49276"/>
                  </a:lnTo>
                  <a:lnTo>
                    <a:pt x="364490" y="38608"/>
                  </a:lnTo>
                  <a:lnTo>
                    <a:pt x="364363" y="38227"/>
                  </a:lnTo>
                  <a:lnTo>
                    <a:pt x="364236" y="37973"/>
                  </a:lnTo>
                  <a:lnTo>
                    <a:pt x="363982" y="37592"/>
                  </a:lnTo>
                  <a:lnTo>
                    <a:pt x="363728" y="37338"/>
                  </a:lnTo>
                  <a:lnTo>
                    <a:pt x="363156" y="36957"/>
                  </a:lnTo>
                  <a:lnTo>
                    <a:pt x="362839" y="36957"/>
                  </a:lnTo>
                  <a:lnTo>
                    <a:pt x="362331" y="36703"/>
                  </a:lnTo>
                  <a:lnTo>
                    <a:pt x="361569" y="36703"/>
                  </a:lnTo>
                  <a:lnTo>
                    <a:pt x="360807" y="36576"/>
                  </a:lnTo>
                  <a:lnTo>
                    <a:pt x="356489" y="36576"/>
                  </a:lnTo>
                  <a:lnTo>
                    <a:pt x="355727" y="36703"/>
                  </a:lnTo>
                  <a:lnTo>
                    <a:pt x="354965" y="36703"/>
                  </a:lnTo>
                  <a:lnTo>
                    <a:pt x="354203" y="36957"/>
                  </a:lnTo>
                  <a:lnTo>
                    <a:pt x="353441" y="37338"/>
                  </a:lnTo>
                  <a:lnTo>
                    <a:pt x="353060" y="37592"/>
                  </a:lnTo>
                  <a:lnTo>
                    <a:pt x="353187" y="111506"/>
                  </a:lnTo>
                  <a:lnTo>
                    <a:pt x="353568" y="111760"/>
                  </a:lnTo>
                  <a:lnTo>
                    <a:pt x="354076" y="112014"/>
                  </a:lnTo>
                  <a:lnTo>
                    <a:pt x="355219" y="112395"/>
                  </a:lnTo>
                  <a:lnTo>
                    <a:pt x="355981" y="112395"/>
                  </a:lnTo>
                  <a:lnTo>
                    <a:pt x="356870" y="112522"/>
                  </a:lnTo>
                  <a:lnTo>
                    <a:pt x="361569" y="112522"/>
                  </a:lnTo>
                  <a:lnTo>
                    <a:pt x="362458" y="112395"/>
                  </a:lnTo>
                  <a:lnTo>
                    <a:pt x="363220" y="112395"/>
                  </a:lnTo>
                  <a:lnTo>
                    <a:pt x="364363" y="112014"/>
                  </a:lnTo>
                  <a:lnTo>
                    <a:pt x="364871" y="111760"/>
                  </a:lnTo>
                  <a:lnTo>
                    <a:pt x="365252" y="111506"/>
                  </a:lnTo>
                  <a:lnTo>
                    <a:pt x="365379" y="111252"/>
                  </a:lnTo>
                  <a:lnTo>
                    <a:pt x="365633" y="110871"/>
                  </a:lnTo>
                  <a:lnTo>
                    <a:pt x="365760" y="63373"/>
                  </a:lnTo>
                  <a:lnTo>
                    <a:pt x="375158" y="51181"/>
                  </a:lnTo>
                  <a:lnTo>
                    <a:pt x="376555" y="49911"/>
                  </a:lnTo>
                  <a:lnTo>
                    <a:pt x="377710" y="49276"/>
                  </a:lnTo>
                  <a:lnTo>
                    <a:pt x="379222" y="48514"/>
                  </a:lnTo>
                  <a:lnTo>
                    <a:pt x="380174" y="48133"/>
                  </a:lnTo>
                  <a:lnTo>
                    <a:pt x="386638" y="48133"/>
                  </a:lnTo>
                  <a:lnTo>
                    <a:pt x="387985" y="48514"/>
                  </a:lnTo>
                  <a:lnTo>
                    <a:pt x="389178" y="48895"/>
                  </a:lnTo>
                  <a:lnTo>
                    <a:pt x="391096" y="49657"/>
                  </a:lnTo>
                  <a:lnTo>
                    <a:pt x="391414" y="49657"/>
                  </a:lnTo>
                  <a:lnTo>
                    <a:pt x="392417" y="49911"/>
                  </a:lnTo>
                  <a:lnTo>
                    <a:pt x="393065" y="49657"/>
                  </a:lnTo>
                  <a:lnTo>
                    <a:pt x="393573" y="49276"/>
                  </a:lnTo>
                  <a:lnTo>
                    <a:pt x="393700" y="48895"/>
                  </a:lnTo>
                  <a:lnTo>
                    <a:pt x="393890" y="48514"/>
                  </a:lnTo>
                  <a:lnTo>
                    <a:pt x="394030" y="48133"/>
                  </a:lnTo>
                  <a:lnTo>
                    <a:pt x="394208" y="47371"/>
                  </a:lnTo>
                  <a:close/>
                </a:path>
                <a:path w="3392804" h="140970">
                  <a:moveTo>
                    <a:pt x="470535" y="64516"/>
                  </a:moveTo>
                  <a:lnTo>
                    <a:pt x="470090" y="60706"/>
                  </a:lnTo>
                  <a:lnTo>
                    <a:pt x="470027" y="60071"/>
                  </a:lnTo>
                  <a:lnTo>
                    <a:pt x="468757" y="56007"/>
                  </a:lnTo>
                  <a:lnTo>
                    <a:pt x="467715" y="52324"/>
                  </a:lnTo>
                  <a:lnTo>
                    <a:pt x="467614" y="51943"/>
                  </a:lnTo>
                  <a:lnTo>
                    <a:pt x="465709" y="48387"/>
                  </a:lnTo>
                  <a:lnTo>
                    <a:pt x="463372" y="45593"/>
                  </a:lnTo>
                  <a:lnTo>
                    <a:pt x="460756" y="42291"/>
                  </a:lnTo>
                  <a:lnTo>
                    <a:pt x="457619" y="40005"/>
                  </a:lnTo>
                  <a:lnTo>
                    <a:pt x="457454" y="39928"/>
                  </a:lnTo>
                  <a:lnTo>
                    <a:pt x="457454" y="67564"/>
                  </a:lnTo>
                  <a:lnTo>
                    <a:pt x="418592" y="67564"/>
                  </a:lnTo>
                  <a:lnTo>
                    <a:pt x="423926" y="52324"/>
                  </a:lnTo>
                  <a:lnTo>
                    <a:pt x="425577" y="50292"/>
                  </a:lnTo>
                  <a:lnTo>
                    <a:pt x="427609" y="48641"/>
                  </a:lnTo>
                  <a:lnTo>
                    <a:pt x="429856" y="47625"/>
                  </a:lnTo>
                  <a:lnTo>
                    <a:pt x="432562" y="46228"/>
                  </a:lnTo>
                  <a:lnTo>
                    <a:pt x="435356" y="45593"/>
                  </a:lnTo>
                  <a:lnTo>
                    <a:pt x="444881" y="45593"/>
                  </a:lnTo>
                  <a:lnTo>
                    <a:pt x="457454" y="67564"/>
                  </a:lnTo>
                  <a:lnTo>
                    <a:pt x="457454" y="39928"/>
                  </a:lnTo>
                  <a:lnTo>
                    <a:pt x="453796" y="38227"/>
                  </a:lnTo>
                  <a:lnTo>
                    <a:pt x="449580" y="36322"/>
                  </a:lnTo>
                  <a:lnTo>
                    <a:pt x="444881" y="35433"/>
                  </a:lnTo>
                  <a:lnTo>
                    <a:pt x="434086" y="35433"/>
                  </a:lnTo>
                  <a:lnTo>
                    <a:pt x="429387" y="36322"/>
                  </a:lnTo>
                  <a:lnTo>
                    <a:pt x="425069" y="38227"/>
                  </a:lnTo>
                  <a:lnTo>
                    <a:pt x="420878" y="40005"/>
                  </a:lnTo>
                  <a:lnTo>
                    <a:pt x="407543" y="58420"/>
                  </a:lnTo>
                  <a:lnTo>
                    <a:pt x="405892" y="63246"/>
                  </a:lnTo>
                  <a:lnTo>
                    <a:pt x="405130" y="68834"/>
                  </a:lnTo>
                  <a:lnTo>
                    <a:pt x="405130" y="81280"/>
                  </a:lnTo>
                  <a:lnTo>
                    <a:pt x="425323" y="111125"/>
                  </a:lnTo>
                  <a:lnTo>
                    <a:pt x="429768" y="112776"/>
                  </a:lnTo>
                  <a:lnTo>
                    <a:pt x="434848" y="113665"/>
                  </a:lnTo>
                  <a:lnTo>
                    <a:pt x="444119" y="113665"/>
                  </a:lnTo>
                  <a:lnTo>
                    <a:pt x="466852" y="106934"/>
                  </a:lnTo>
                  <a:lnTo>
                    <a:pt x="467106" y="106553"/>
                  </a:lnTo>
                  <a:lnTo>
                    <a:pt x="467233" y="106299"/>
                  </a:lnTo>
                  <a:lnTo>
                    <a:pt x="467360" y="105791"/>
                  </a:lnTo>
                  <a:lnTo>
                    <a:pt x="467487" y="104521"/>
                  </a:lnTo>
                  <a:lnTo>
                    <a:pt x="467614" y="104013"/>
                  </a:lnTo>
                  <a:lnTo>
                    <a:pt x="467614" y="102997"/>
                  </a:lnTo>
                  <a:lnTo>
                    <a:pt x="467499" y="101092"/>
                  </a:lnTo>
                  <a:lnTo>
                    <a:pt x="467372" y="99949"/>
                  </a:lnTo>
                  <a:lnTo>
                    <a:pt x="467360" y="99695"/>
                  </a:lnTo>
                  <a:lnTo>
                    <a:pt x="467233" y="99187"/>
                  </a:lnTo>
                  <a:lnTo>
                    <a:pt x="467106" y="98806"/>
                  </a:lnTo>
                  <a:lnTo>
                    <a:pt x="466979" y="98425"/>
                  </a:lnTo>
                  <a:lnTo>
                    <a:pt x="466471" y="97917"/>
                  </a:lnTo>
                  <a:lnTo>
                    <a:pt x="465836" y="97663"/>
                  </a:lnTo>
                  <a:lnTo>
                    <a:pt x="464820" y="97663"/>
                  </a:lnTo>
                  <a:lnTo>
                    <a:pt x="463804" y="97917"/>
                  </a:lnTo>
                  <a:lnTo>
                    <a:pt x="462661" y="98552"/>
                  </a:lnTo>
                  <a:lnTo>
                    <a:pt x="459740" y="99695"/>
                  </a:lnTo>
                  <a:lnTo>
                    <a:pt x="457835" y="100330"/>
                  </a:lnTo>
                  <a:lnTo>
                    <a:pt x="455930" y="101092"/>
                  </a:lnTo>
                  <a:lnTo>
                    <a:pt x="453644" y="101600"/>
                  </a:lnTo>
                  <a:lnTo>
                    <a:pt x="450977" y="102235"/>
                  </a:lnTo>
                  <a:lnTo>
                    <a:pt x="448310" y="102743"/>
                  </a:lnTo>
                  <a:lnTo>
                    <a:pt x="445262" y="102997"/>
                  </a:lnTo>
                  <a:lnTo>
                    <a:pt x="437642" y="102997"/>
                  </a:lnTo>
                  <a:lnTo>
                    <a:pt x="419862" y="87884"/>
                  </a:lnTo>
                  <a:lnTo>
                    <a:pt x="418973" y="84709"/>
                  </a:lnTo>
                  <a:lnTo>
                    <a:pt x="418604" y="81280"/>
                  </a:lnTo>
                  <a:lnTo>
                    <a:pt x="418592" y="77216"/>
                  </a:lnTo>
                  <a:lnTo>
                    <a:pt x="466852" y="77216"/>
                  </a:lnTo>
                  <a:lnTo>
                    <a:pt x="467995" y="76708"/>
                  </a:lnTo>
                  <a:lnTo>
                    <a:pt x="469011" y="75819"/>
                  </a:lnTo>
                  <a:lnTo>
                    <a:pt x="470027" y="75057"/>
                  </a:lnTo>
                  <a:lnTo>
                    <a:pt x="470535" y="73533"/>
                  </a:lnTo>
                  <a:lnTo>
                    <a:pt x="470535" y="67564"/>
                  </a:lnTo>
                  <a:lnTo>
                    <a:pt x="470535" y="64516"/>
                  </a:lnTo>
                  <a:close/>
                </a:path>
                <a:path w="3392804" h="140970">
                  <a:moveTo>
                    <a:pt x="546989" y="4445"/>
                  </a:moveTo>
                  <a:lnTo>
                    <a:pt x="546862" y="4064"/>
                  </a:lnTo>
                  <a:lnTo>
                    <a:pt x="546608" y="3810"/>
                  </a:lnTo>
                  <a:lnTo>
                    <a:pt x="546481" y="3429"/>
                  </a:lnTo>
                  <a:lnTo>
                    <a:pt x="546100" y="3175"/>
                  </a:lnTo>
                  <a:lnTo>
                    <a:pt x="545592" y="2921"/>
                  </a:lnTo>
                  <a:lnTo>
                    <a:pt x="545084" y="2794"/>
                  </a:lnTo>
                  <a:lnTo>
                    <a:pt x="545338" y="2794"/>
                  </a:lnTo>
                  <a:lnTo>
                    <a:pt x="542658" y="2413"/>
                  </a:lnTo>
                  <a:lnTo>
                    <a:pt x="538099" y="2413"/>
                  </a:lnTo>
                  <a:lnTo>
                    <a:pt x="535622" y="2794"/>
                  </a:lnTo>
                  <a:lnTo>
                    <a:pt x="535813" y="2794"/>
                  </a:lnTo>
                  <a:lnTo>
                    <a:pt x="535178" y="2921"/>
                  </a:lnTo>
                  <a:lnTo>
                    <a:pt x="533908" y="46228"/>
                  </a:lnTo>
                  <a:lnTo>
                    <a:pt x="533908" y="60071"/>
                  </a:lnTo>
                  <a:lnTo>
                    <a:pt x="533908" y="88519"/>
                  </a:lnTo>
                  <a:lnTo>
                    <a:pt x="517779" y="101727"/>
                  </a:lnTo>
                  <a:lnTo>
                    <a:pt x="516255" y="102235"/>
                  </a:lnTo>
                  <a:lnTo>
                    <a:pt x="514477" y="102489"/>
                  </a:lnTo>
                  <a:lnTo>
                    <a:pt x="509397" y="102489"/>
                  </a:lnTo>
                  <a:lnTo>
                    <a:pt x="495935" y="84582"/>
                  </a:lnTo>
                  <a:lnTo>
                    <a:pt x="495300" y="81153"/>
                  </a:lnTo>
                  <a:lnTo>
                    <a:pt x="495046" y="77597"/>
                  </a:lnTo>
                  <a:lnTo>
                    <a:pt x="495046" y="70612"/>
                  </a:lnTo>
                  <a:lnTo>
                    <a:pt x="510032" y="46609"/>
                  </a:lnTo>
                  <a:lnTo>
                    <a:pt x="516890" y="46609"/>
                  </a:lnTo>
                  <a:lnTo>
                    <a:pt x="520319" y="47752"/>
                  </a:lnTo>
                  <a:lnTo>
                    <a:pt x="523621" y="50165"/>
                  </a:lnTo>
                  <a:lnTo>
                    <a:pt x="526923" y="52451"/>
                  </a:lnTo>
                  <a:lnTo>
                    <a:pt x="530352" y="55753"/>
                  </a:lnTo>
                  <a:lnTo>
                    <a:pt x="533908" y="60071"/>
                  </a:lnTo>
                  <a:lnTo>
                    <a:pt x="533908" y="46228"/>
                  </a:lnTo>
                  <a:lnTo>
                    <a:pt x="530593" y="42799"/>
                  </a:lnTo>
                  <a:lnTo>
                    <a:pt x="527202" y="40132"/>
                  </a:lnTo>
                  <a:lnTo>
                    <a:pt x="523621" y="38227"/>
                  </a:lnTo>
                  <a:lnTo>
                    <a:pt x="520192" y="36322"/>
                  </a:lnTo>
                  <a:lnTo>
                    <a:pt x="516382" y="35433"/>
                  </a:lnTo>
                  <a:lnTo>
                    <a:pt x="507238" y="35433"/>
                  </a:lnTo>
                  <a:lnTo>
                    <a:pt x="481584" y="69342"/>
                  </a:lnTo>
                  <a:lnTo>
                    <a:pt x="481634" y="81153"/>
                  </a:lnTo>
                  <a:lnTo>
                    <a:pt x="505333" y="113665"/>
                  </a:lnTo>
                  <a:lnTo>
                    <a:pt x="515239" y="113665"/>
                  </a:lnTo>
                  <a:lnTo>
                    <a:pt x="519188" y="112649"/>
                  </a:lnTo>
                  <a:lnTo>
                    <a:pt x="519455" y="112649"/>
                  </a:lnTo>
                  <a:lnTo>
                    <a:pt x="527812" y="107950"/>
                  </a:lnTo>
                  <a:lnTo>
                    <a:pt x="531622" y="104775"/>
                  </a:lnTo>
                  <a:lnTo>
                    <a:pt x="533755" y="102489"/>
                  </a:lnTo>
                  <a:lnTo>
                    <a:pt x="535432" y="100711"/>
                  </a:lnTo>
                  <a:lnTo>
                    <a:pt x="535559" y="110998"/>
                  </a:lnTo>
                  <a:lnTo>
                    <a:pt x="535686" y="111252"/>
                  </a:lnTo>
                  <a:lnTo>
                    <a:pt x="535940" y="111633"/>
                  </a:lnTo>
                  <a:lnTo>
                    <a:pt x="536511" y="112014"/>
                  </a:lnTo>
                  <a:lnTo>
                    <a:pt x="536702" y="112014"/>
                  </a:lnTo>
                  <a:lnTo>
                    <a:pt x="537210" y="112141"/>
                  </a:lnTo>
                  <a:lnTo>
                    <a:pt x="537845" y="112395"/>
                  </a:lnTo>
                  <a:lnTo>
                    <a:pt x="538607" y="112395"/>
                  </a:lnTo>
                  <a:lnTo>
                    <a:pt x="539877" y="112649"/>
                  </a:lnTo>
                  <a:lnTo>
                    <a:pt x="542544" y="112649"/>
                  </a:lnTo>
                  <a:lnTo>
                    <a:pt x="544068" y="112395"/>
                  </a:lnTo>
                  <a:lnTo>
                    <a:pt x="544703" y="112395"/>
                  </a:lnTo>
                  <a:lnTo>
                    <a:pt x="545338" y="112141"/>
                  </a:lnTo>
                  <a:lnTo>
                    <a:pt x="545846" y="112014"/>
                  </a:lnTo>
                  <a:lnTo>
                    <a:pt x="546036" y="112014"/>
                  </a:lnTo>
                  <a:lnTo>
                    <a:pt x="546608" y="111633"/>
                  </a:lnTo>
                  <a:lnTo>
                    <a:pt x="546735" y="111252"/>
                  </a:lnTo>
                  <a:lnTo>
                    <a:pt x="546989" y="110998"/>
                  </a:lnTo>
                  <a:lnTo>
                    <a:pt x="546989" y="100711"/>
                  </a:lnTo>
                  <a:lnTo>
                    <a:pt x="546989" y="46609"/>
                  </a:lnTo>
                  <a:lnTo>
                    <a:pt x="546989" y="46228"/>
                  </a:lnTo>
                  <a:lnTo>
                    <a:pt x="546989" y="4445"/>
                  </a:lnTo>
                  <a:close/>
                </a:path>
                <a:path w="3392804" h="140970">
                  <a:moveTo>
                    <a:pt x="660908" y="102362"/>
                  </a:moveTo>
                  <a:lnTo>
                    <a:pt x="660781" y="95885"/>
                  </a:lnTo>
                  <a:lnTo>
                    <a:pt x="660654" y="95250"/>
                  </a:lnTo>
                  <a:lnTo>
                    <a:pt x="660527" y="94742"/>
                  </a:lnTo>
                  <a:lnTo>
                    <a:pt x="660400" y="94234"/>
                  </a:lnTo>
                  <a:lnTo>
                    <a:pt x="660146" y="93853"/>
                  </a:lnTo>
                  <a:lnTo>
                    <a:pt x="660019" y="93726"/>
                  </a:lnTo>
                  <a:lnTo>
                    <a:pt x="660146" y="93726"/>
                  </a:lnTo>
                  <a:lnTo>
                    <a:pt x="659371" y="93345"/>
                  </a:lnTo>
                  <a:lnTo>
                    <a:pt x="658241" y="93345"/>
                  </a:lnTo>
                  <a:lnTo>
                    <a:pt x="657352" y="93726"/>
                  </a:lnTo>
                  <a:lnTo>
                    <a:pt x="656209" y="94742"/>
                  </a:lnTo>
                  <a:lnTo>
                    <a:pt x="655066" y="95631"/>
                  </a:lnTo>
                  <a:lnTo>
                    <a:pt x="641223" y="102362"/>
                  </a:lnTo>
                  <a:lnTo>
                    <a:pt x="635127" y="102362"/>
                  </a:lnTo>
                  <a:lnTo>
                    <a:pt x="632891" y="101854"/>
                  </a:lnTo>
                  <a:lnTo>
                    <a:pt x="632612" y="101854"/>
                  </a:lnTo>
                  <a:lnTo>
                    <a:pt x="618490" y="79375"/>
                  </a:lnTo>
                  <a:lnTo>
                    <a:pt x="618490" y="65532"/>
                  </a:lnTo>
                  <a:lnTo>
                    <a:pt x="620141" y="58547"/>
                  </a:lnTo>
                  <a:lnTo>
                    <a:pt x="623570" y="53721"/>
                  </a:lnTo>
                  <a:lnTo>
                    <a:pt x="626872" y="48895"/>
                  </a:lnTo>
                  <a:lnTo>
                    <a:pt x="631698" y="46482"/>
                  </a:lnTo>
                  <a:lnTo>
                    <a:pt x="640969" y="46482"/>
                  </a:lnTo>
                  <a:lnTo>
                    <a:pt x="653161" y="51816"/>
                  </a:lnTo>
                  <a:lnTo>
                    <a:pt x="653948" y="52324"/>
                  </a:lnTo>
                  <a:lnTo>
                    <a:pt x="654697" y="52832"/>
                  </a:lnTo>
                  <a:lnTo>
                    <a:pt x="656590" y="54483"/>
                  </a:lnTo>
                  <a:lnTo>
                    <a:pt x="657479" y="54864"/>
                  </a:lnTo>
                  <a:lnTo>
                    <a:pt x="659003" y="54864"/>
                  </a:lnTo>
                  <a:lnTo>
                    <a:pt x="659511" y="54483"/>
                  </a:lnTo>
                  <a:lnTo>
                    <a:pt x="660019" y="53721"/>
                  </a:lnTo>
                  <a:lnTo>
                    <a:pt x="660527" y="52832"/>
                  </a:lnTo>
                  <a:lnTo>
                    <a:pt x="660565" y="46482"/>
                  </a:lnTo>
                  <a:lnTo>
                    <a:pt x="660527" y="45847"/>
                  </a:lnTo>
                  <a:lnTo>
                    <a:pt x="660273" y="45339"/>
                  </a:lnTo>
                  <a:lnTo>
                    <a:pt x="660146" y="44831"/>
                  </a:lnTo>
                  <a:lnTo>
                    <a:pt x="660019" y="44323"/>
                  </a:lnTo>
                  <a:lnTo>
                    <a:pt x="659511" y="43561"/>
                  </a:lnTo>
                  <a:lnTo>
                    <a:pt x="659003" y="43053"/>
                  </a:lnTo>
                  <a:lnTo>
                    <a:pt x="658495" y="42418"/>
                  </a:lnTo>
                  <a:lnTo>
                    <a:pt x="650621" y="37846"/>
                  </a:lnTo>
                  <a:lnTo>
                    <a:pt x="648843" y="37084"/>
                  </a:lnTo>
                  <a:lnTo>
                    <a:pt x="646811" y="36576"/>
                  </a:lnTo>
                  <a:lnTo>
                    <a:pt x="644652" y="36195"/>
                  </a:lnTo>
                  <a:lnTo>
                    <a:pt x="642620" y="35687"/>
                  </a:lnTo>
                  <a:lnTo>
                    <a:pt x="632726" y="35687"/>
                  </a:lnTo>
                  <a:lnTo>
                    <a:pt x="629031" y="36322"/>
                  </a:lnTo>
                  <a:lnTo>
                    <a:pt x="604901" y="68453"/>
                  </a:lnTo>
                  <a:lnTo>
                    <a:pt x="604901" y="81661"/>
                  </a:lnTo>
                  <a:lnTo>
                    <a:pt x="623062" y="111125"/>
                  </a:lnTo>
                  <a:lnTo>
                    <a:pt x="626999" y="112776"/>
                  </a:lnTo>
                  <a:lnTo>
                    <a:pt x="631444" y="113665"/>
                  </a:lnTo>
                  <a:lnTo>
                    <a:pt x="639064" y="113665"/>
                  </a:lnTo>
                  <a:lnTo>
                    <a:pt x="641477" y="113411"/>
                  </a:lnTo>
                  <a:lnTo>
                    <a:pt x="643763" y="112903"/>
                  </a:lnTo>
                  <a:lnTo>
                    <a:pt x="646176" y="112395"/>
                  </a:lnTo>
                  <a:lnTo>
                    <a:pt x="648335" y="111887"/>
                  </a:lnTo>
                  <a:lnTo>
                    <a:pt x="650240" y="111125"/>
                  </a:lnTo>
                  <a:lnTo>
                    <a:pt x="652272" y="110363"/>
                  </a:lnTo>
                  <a:lnTo>
                    <a:pt x="654050" y="109474"/>
                  </a:lnTo>
                  <a:lnTo>
                    <a:pt x="655574" y="108458"/>
                  </a:lnTo>
                  <a:lnTo>
                    <a:pt x="657225" y="107442"/>
                  </a:lnTo>
                  <a:lnTo>
                    <a:pt x="660400" y="104140"/>
                  </a:lnTo>
                  <a:lnTo>
                    <a:pt x="660527" y="103759"/>
                  </a:lnTo>
                  <a:lnTo>
                    <a:pt x="660654" y="103378"/>
                  </a:lnTo>
                  <a:lnTo>
                    <a:pt x="660781" y="102870"/>
                  </a:lnTo>
                  <a:lnTo>
                    <a:pt x="660908" y="102362"/>
                  </a:lnTo>
                  <a:close/>
                </a:path>
                <a:path w="3392804" h="140970">
                  <a:moveTo>
                    <a:pt x="739648" y="77724"/>
                  </a:moveTo>
                  <a:lnTo>
                    <a:pt x="736447" y="45974"/>
                  </a:lnTo>
                  <a:lnTo>
                    <a:pt x="735584" y="44577"/>
                  </a:lnTo>
                  <a:lnTo>
                    <a:pt x="716788" y="35433"/>
                  </a:lnTo>
                  <a:lnTo>
                    <a:pt x="708914" y="35433"/>
                  </a:lnTo>
                  <a:lnTo>
                    <a:pt x="685038" y="45212"/>
                  </a:lnTo>
                  <a:lnTo>
                    <a:pt x="684784" y="45974"/>
                  </a:lnTo>
                  <a:lnTo>
                    <a:pt x="684809" y="47244"/>
                  </a:lnTo>
                  <a:lnTo>
                    <a:pt x="684923" y="50673"/>
                  </a:lnTo>
                  <a:lnTo>
                    <a:pt x="685038" y="51181"/>
                  </a:lnTo>
                  <a:lnTo>
                    <a:pt x="685101" y="51435"/>
                  </a:lnTo>
                  <a:lnTo>
                    <a:pt x="685165" y="51689"/>
                  </a:lnTo>
                  <a:lnTo>
                    <a:pt x="685419" y="52070"/>
                  </a:lnTo>
                  <a:lnTo>
                    <a:pt x="685673" y="52578"/>
                  </a:lnTo>
                  <a:lnTo>
                    <a:pt x="685927" y="52832"/>
                  </a:lnTo>
                  <a:lnTo>
                    <a:pt x="686308" y="53086"/>
                  </a:lnTo>
                  <a:lnTo>
                    <a:pt x="686676" y="53467"/>
                  </a:lnTo>
                  <a:lnTo>
                    <a:pt x="687616" y="53467"/>
                  </a:lnTo>
                  <a:lnTo>
                    <a:pt x="688632" y="53086"/>
                  </a:lnTo>
                  <a:lnTo>
                    <a:pt x="689178" y="52832"/>
                  </a:lnTo>
                  <a:lnTo>
                    <a:pt x="691515" y="51435"/>
                  </a:lnTo>
                  <a:lnTo>
                    <a:pt x="693166" y="50673"/>
                  </a:lnTo>
                  <a:lnTo>
                    <a:pt x="695071" y="49657"/>
                  </a:lnTo>
                  <a:lnTo>
                    <a:pt x="696696" y="48895"/>
                  </a:lnTo>
                  <a:lnTo>
                    <a:pt x="699262" y="48006"/>
                  </a:lnTo>
                  <a:lnTo>
                    <a:pt x="701802" y="47244"/>
                  </a:lnTo>
                  <a:lnTo>
                    <a:pt x="704342" y="46355"/>
                  </a:lnTo>
                  <a:lnTo>
                    <a:pt x="707263" y="45974"/>
                  </a:lnTo>
                  <a:lnTo>
                    <a:pt x="713486" y="45974"/>
                  </a:lnTo>
                  <a:lnTo>
                    <a:pt x="716026" y="46355"/>
                  </a:lnTo>
                  <a:lnTo>
                    <a:pt x="718451" y="47244"/>
                  </a:lnTo>
                  <a:lnTo>
                    <a:pt x="720090" y="47752"/>
                  </a:lnTo>
                  <a:lnTo>
                    <a:pt x="721741" y="48895"/>
                  </a:lnTo>
                  <a:lnTo>
                    <a:pt x="724281" y="51689"/>
                  </a:lnTo>
                  <a:lnTo>
                    <a:pt x="725297" y="53467"/>
                  </a:lnTo>
                  <a:lnTo>
                    <a:pt x="725805" y="55499"/>
                  </a:lnTo>
                  <a:lnTo>
                    <a:pt x="726440" y="57658"/>
                  </a:lnTo>
                  <a:lnTo>
                    <a:pt x="726694" y="60071"/>
                  </a:lnTo>
                  <a:lnTo>
                    <a:pt x="726694" y="68326"/>
                  </a:lnTo>
                  <a:lnTo>
                    <a:pt x="726694" y="77724"/>
                  </a:lnTo>
                  <a:lnTo>
                    <a:pt x="726694" y="92837"/>
                  </a:lnTo>
                  <a:lnTo>
                    <a:pt x="723519" y="96393"/>
                  </a:lnTo>
                  <a:lnTo>
                    <a:pt x="720471" y="99060"/>
                  </a:lnTo>
                  <a:lnTo>
                    <a:pt x="714629" y="102616"/>
                  </a:lnTo>
                  <a:lnTo>
                    <a:pt x="711454" y="103378"/>
                  </a:lnTo>
                  <a:lnTo>
                    <a:pt x="703834" y="103378"/>
                  </a:lnTo>
                  <a:lnTo>
                    <a:pt x="700532" y="102362"/>
                  </a:lnTo>
                  <a:lnTo>
                    <a:pt x="698119" y="100203"/>
                  </a:lnTo>
                  <a:lnTo>
                    <a:pt x="695833" y="97917"/>
                  </a:lnTo>
                  <a:lnTo>
                    <a:pt x="694563" y="94996"/>
                  </a:lnTo>
                  <a:lnTo>
                    <a:pt x="694563" y="89154"/>
                  </a:lnTo>
                  <a:lnTo>
                    <a:pt x="711962" y="77724"/>
                  </a:lnTo>
                  <a:lnTo>
                    <a:pt x="726694" y="77724"/>
                  </a:lnTo>
                  <a:lnTo>
                    <a:pt x="726694" y="68326"/>
                  </a:lnTo>
                  <a:lnTo>
                    <a:pt x="711327" y="68326"/>
                  </a:lnTo>
                  <a:lnTo>
                    <a:pt x="706374" y="68834"/>
                  </a:lnTo>
                  <a:lnTo>
                    <a:pt x="701929" y="69850"/>
                  </a:lnTo>
                  <a:lnTo>
                    <a:pt x="697611" y="70739"/>
                  </a:lnTo>
                  <a:lnTo>
                    <a:pt x="693801" y="72263"/>
                  </a:lnTo>
                  <a:lnTo>
                    <a:pt x="687705" y="76073"/>
                  </a:lnTo>
                  <a:lnTo>
                    <a:pt x="685292" y="78613"/>
                  </a:lnTo>
                  <a:lnTo>
                    <a:pt x="683768" y="81534"/>
                  </a:lnTo>
                  <a:lnTo>
                    <a:pt x="682117" y="84455"/>
                  </a:lnTo>
                  <a:lnTo>
                    <a:pt x="681228" y="88011"/>
                  </a:lnTo>
                  <a:lnTo>
                    <a:pt x="681228" y="95377"/>
                  </a:lnTo>
                  <a:lnTo>
                    <a:pt x="693000" y="111379"/>
                  </a:lnTo>
                  <a:lnTo>
                    <a:pt x="693216" y="111379"/>
                  </a:lnTo>
                  <a:lnTo>
                    <a:pt x="695464" y="112014"/>
                  </a:lnTo>
                  <a:lnTo>
                    <a:pt x="698754" y="113157"/>
                  </a:lnTo>
                  <a:lnTo>
                    <a:pt x="702183" y="113665"/>
                  </a:lnTo>
                  <a:lnTo>
                    <a:pt x="710184" y="113665"/>
                  </a:lnTo>
                  <a:lnTo>
                    <a:pt x="714248" y="112776"/>
                  </a:lnTo>
                  <a:lnTo>
                    <a:pt x="721868" y="108966"/>
                  </a:lnTo>
                  <a:lnTo>
                    <a:pt x="725297" y="106426"/>
                  </a:lnTo>
                  <a:lnTo>
                    <a:pt x="728218" y="103378"/>
                  </a:lnTo>
                  <a:lnTo>
                    <a:pt x="728472" y="103124"/>
                  </a:lnTo>
                  <a:lnTo>
                    <a:pt x="728599" y="111379"/>
                  </a:lnTo>
                  <a:lnTo>
                    <a:pt x="728980" y="111633"/>
                  </a:lnTo>
                  <a:lnTo>
                    <a:pt x="729361" y="112014"/>
                  </a:lnTo>
                  <a:lnTo>
                    <a:pt x="730313" y="112395"/>
                  </a:lnTo>
                  <a:lnTo>
                    <a:pt x="730758" y="112395"/>
                  </a:lnTo>
                  <a:lnTo>
                    <a:pt x="731647" y="112522"/>
                  </a:lnTo>
                  <a:lnTo>
                    <a:pt x="736600" y="112522"/>
                  </a:lnTo>
                  <a:lnTo>
                    <a:pt x="737298" y="112395"/>
                  </a:lnTo>
                  <a:lnTo>
                    <a:pt x="737679" y="112395"/>
                  </a:lnTo>
                  <a:lnTo>
                    <a:pt x="738632" y="112014"/>
                  </a:lnTo>
                  <a:lnTo>
                    <a:pt x="739013" y="111633"/>
                  </a:lnTo>
                  <a:lnTo>
                    <a:pt x="739521" y="111379"/>
                  </a:lnTo>
                  <a:lnTo>
                    <a:pt x="739648" y="103124"/>
                  </a:lnTo>
                  <a:lnTo>
                    <a:pt x="739648" y="77724"/>
                  </a:lnTo>
                  <a:close/>
                </a:path>
                <a:path w="3392804" h="140970">
                  <a:moveTo>
                    <a:pt x="803783" y="47371"/>
                  </a:moveTo>
                  <a:lnTo>
                    <a:pt x="802627" y="37338"/>
                  </a:lnTo>
                  <a:lnTo>
                    <a:pt x="802817" y="37338"/>
                  </a:lnTo>
                  <a:lnTo>
                    <a:pt x="801878" y="36957"/>
                  </a:lnTo>
                  <a:lnTo>
                    <a:pt x="800735" y="36576"/>
                  </a:lnTo>
                  <a:lnTo>
                    <a:pt x="799020" y="36068"/>
                  </a:lnTo>
                  <a:lnTo>
                    <a:pt x="799515" y="36068"/>
                  </a:lnTo>
                  <a:lnTo>
                    <a:pt x="796671" y="35687"/>
                  </a:lnTo>
                  <a:lnTo>
                    <a:pt x="795020" y="35433"/>
                  </a:lnTo>
                  <a:lnTo>
                    <a:pt x="793229" y="35433"/>
                  </a:lnTo>
                  <a:lnTo>
                    <a:pt x="793229" y="47371"/>
                  </a:lnTo>
                  <a:lnTo>
                    <a:pt x="791324" y="47752"/>
                  </a:lnTo>
                  <a:lnTo>
                    <a:pt x="781037" y="47371"/>
                  </a:lnTo>
                  <a:lnTo>
                    <a:pt x="793229" y="47371"/>
                  </a:lnTo>
                  <a:lnTo>
                    <a:pt x="793229" y="35433"/>
                  </a:lnTo>
                  <a:lnTo>
                    <a:pt x="791972" y="35433"/>
                  </a:lnTo>
                  <a:lnTo>
                    <a:pt x="790448" y="35687"/>
                  </a:lnTo>
                  <a:lnTo>
                    <a:pt x="788924" y="36068"/>
                  </a:lnTo>
                  <a:lnTo>
                    <a:pt x="787057" y="36576"/>
                  </a:lnTo>
                  <a:lnTo>
                    <a:pt x="787222" y="36576"/>
                  </a:lnTo>
                  <a:lnTo>
                    <a:pt x="786307" y="36957"/>
                  </a:lnTo>
                  <a:lnTo>
                    <a:pt x="786168" y="36957"/>
                  </a:lnTo>
                  <a:lnTo>
                    <a:pt x="784479" y="38227"/>
                  </a:lnTo>
                  <a:lnTo>
                    <a:pt x="782955" y="39243"/>
                  </a:lnTo>
                  <a:lnTo>
                    <a:pt x="774141" y="49276"/>
                  </a:lnTo>
                  <a:lnTo>
                    <a:pt x="774065" y="38608"/>
                  </a:lnTo>
                  <a:lnTo>
                    <a:pt x="773938" y="38227"/>
                  </a:lnTo>
                  <a:lnTo>
                    <a:pt x="773811" y="37973"/>
                  </a:lnTo>
                  <a:lnTo>
                    <a:pt x="773557" y="37592"/>
                  </a:lnTo>
                  <a:lnTo>
                    <a:pt x="773303" y="37338"/>
                  </a:lnTo>
                  <a:lnTo>
                    <a:pt x="772731" y="36957"/>
                  </a:lnTo>
                  <a:lnTo>
                    <a:pt x="772414" y="36957"/>
                  </a:lnTo>
                  <a:lnTo>
                    <a:pt x="771906" y="36703"/>
                  </a:lnTo>
                  <a:lnTo>
                    <a:pt x="771144" y="36703"/>
                  </a:lnTo>
                  <a:lnTo>
                    <a:pt x="770382" y="36576"/>
                  </a:lnTo>
                  <a:lnTo>
                    <a:pt x="766064" y="36576"/>
                  </a:lnTo>
                  <a:lnTo>
                    <a:pt x="765302" y="36703"/>
                  </a:lnTo>
                  <a:lnTo>
                    <a:pt x="764540" y="36703"/>
                  </a:lnTo>
                  <a:lnTo>
                    <a:pt x="763778" y="36957"/>
                  </a:lnTo>
                  <a:lnTo>
                    <a:pt x="763016" y="37338"/>
                  </a:lnTo>
                  <a:lnTo>
                    <a:pt x="762635" y="37592"/>
                  </a:lnTo>
                  <a:lnTo>
                    <a:pt x="762762" y="111506"/>
                  </a:lnTo>
                  <a:lnTo>
                    <a:pt x="763143" y="111760"/>
                  </a:lnTo>
                  <a:lnTo>
                    <a:pt x="763651" y="112014"/>
                  </a:lnTo>
                  <a:lnTo>
                    <a:pt x="764794" y="112395"/>
                  </a:lnTo>
                  <a:lnTo>
                    <a:pt x="765556" y="112395"/>
                  </a:lnTo>
                  <a:lnTo>
                    <a:pt x="766445" y="112522"/>
                  </a:lnTo>
                  <a:lnTo>
                    <a:pt x="771144" y="112522"/>
                  </a:lnTo>
                  <a:lnTo>
                    <a:pt x="772033" y="112395"/>
                  </a:lnTo>
                  <a:lnTo>
                    <a:pt x="772795" y="112395"/>
                  </a:lnTo>
                  <a:lnTo>
                    <a:pt x="773938" y="112014"/>
                  </a:lnTo>
                  <a:lnTo>
                    <a:pt x="774446" y="111760"/>
                  </a:lnTo>
                  <a:lnTo>
                    <a:pt x="774827" y="111506"/>
                  </a:lnTo>
                  <a:lnTo>
                    <a:pt x="774954" y="111252"/>
                  </a:lnTo>
                  <a:lnTo>
                    <a:pt x="775208" y="110871"/>
                  </a:lnTo>
                  <a:lnTo>
                    <a:pt x="775335" y="63373"/>
                  </a:lnTo>
                  <a:lnTo>
                    <a:pt x="784733" y="51181"/>
                  </a:lnTo>
                  <a:lnTo>
                    <a:pt x="786130" y="49911"/>
                  </a:lnTo>
                  <a:lnTo>
                    <a:pt x="787285" y="49276"/>
                  </a:lnTo>
                  <a:lnTo>
                    <a:pt x="788797" y="48514"/>
                  </a:lnTo>
                  <a:lnTo>
                    <a:pt x="789749" y="48133"/>
                  </a:lnTo>
                  <a:lnTo>
                    <a:pt x="796213" y="48133"/>
                  </a:lnTo>
                  <a:lnTo>
                    <a:pt x="797560" y="48514"/>
                  </a:lnTo>
                  <a:lnTo>
                    <a:pt x="798753" y="48895"/>
                  </a:lnTo>
                  <a:lnTo>
                    <a:pt x="800671" y="49657"/>
                  </a:lnTo>
                  <a:lnTo>
                    <a:pt x="800989" y="49657"/>
                  </a:lnTo>
                  <a:lnTo>
                    <a:pt x="801992" y="49911"/>
                  </a:lnTo>
                  <a:lnTo>
                    <a:pt x="802640" y="49657"/>
                  </a:lnTo>
                  <a:lnTo>
                    <a:pt x="803148" y="49276"/>
                  </a:lnTo>
                  <a:lnTo>
                    <a:pt x="803275" y="48895"/>
                  </a:lnTo>
                  <a:lnTo>
                    <a:pt x="803465" y="48514"/>
                  </a:lnTo>
                  <a:lnTo>
                    <a:pt x="803605" y="48133"/>
                  </a:lnTo>
                  <a:lnTo>
                    <a:pt x="803783" y="47371"/>
                  </a:lnTo>
                  <a:close/>
                </a:path>
                <a:path w="3392804" h="140970">
                  <a:moveTo>
                    <a:pt x="880110" y="64516"/>
                  </a:moveTo>
                  <a:lnTo>
                    <a:pt x="879665" y="60706"/>
                  </a:lnTo>
                  <a:lnTo>
                    <a:pt x="879602" y="60071"/>
                  </a:lnTo>
                  <a:lnTo>
                    <a:pt x="878332" y="56007"/>
                  </a:lnTo>
                  <a:lnTo>
                    <a:pt x="877290" y="52324"/>
                  </a:lnTo>
                  <a:lnTo>
                    <a:pt x="877189" y="51943"/>
                  </a:lnTo>
                  <a:lnTo>
                    <a:pt x="875284" y="48387"/>
                  </a:lnTo>
                  <a:lnTo>
                    <a:pt x="872947" y="45593"/>
                  </a:lnTo>
                  <a:lnTo>
                    <a:pt x="870331" y="42291"/>
                  </a:lnTo>
                  <a:lnTo>
                    <a:pt x="867194" y="40005"/>
                  </a:lnTo>
                  <a:lnTo>
                    <a:pt x="867029" y="39928"/>
                  </a:lnTo>
                  <a:lnTo>
                    <a:pt x="867029" y="67564"/>
                  </a:lnTo>
                  <a:lnTo>
                    <a:pt x="828167" y="67564"/>
                  </a:lnTo>
                  <a:lnTo>
                    <a:pt x="833501" y="52324"/>
                  </a:lnTo>
                  <a:lnTo>
                    <a:pt x="835152" y="50292"/>
                  </a:lnTo>
                  <a:lnTo>
                    <a:pt x="837184" y="48641"/>
                  </a:lnTo>
                  <a:lnTo>
                    <a:pt x="839431" y="47625"/>
                  </a:lnTo>
                  <a:lnTo>
                    <a:pt x="842137" y="46228"/>
                  </a:lnTo>
                  <a:lnTo>
                    <a:pt x="844931" y="45593"/>
                  </a:lnTo>
                  <a:lnTo>
                    <a:pt x="854456" y="45593"/>
                  </a:lnTo>
                  <a:lnTo>
                    <a:pt x="867029" y="67564"/>
                  </a:lnTo>
                  <a:lnTo>
                    <a:pt x="867029" y="39928"/>
                  </a:lnTo>
                  <a:lnTo>
                    <a:pt x="863371" y="38227"/>
                  </a:lnTo>
                  <a:lnTo>
                    <a:pt x="859155" y="36322"/>
                  </a:lnTo>
                  <a:lnTo>
                    <a:pt x="854456" y="35433"/>
                  </a:lnTo>
                  <a:lnTo>
                    <a:pt x="843661" y="35433"/>
                  </a:lnTo>
                  <a:lnTo>
                    <a:pt x="838962" y="36322"/>
                  </a:lnTo>
                  <a:lnTo>
                    <a:pt x="834644" y="38227"/>
                  </a:lnTo>
                  <a:lnTo>
                    <a:pt x="830453" y="40005"/>
                  </a:lnTo>
                  <a:lnTo>
                    <a:pt x="817118" y="58420"/>
                  </a:lnTo>
                  <a:lnTo>
                    <a:pt x="815467" y="63246"/>
                  </a:lnTo>
                  <a:lnTo>
                    <a:pt x="814705" y="68834"/>
                  </a:lnTo>
                  <a:lnTo>
                    <a:pt x="814705" y="81280"/>
                  </a:lnTo>
                  <a:lnTo>
                    <a:pt x="834898" y="111125"/>
                  </a:lnTo>
                  <a:lnTo>
                    <a:pt x="839343" y="112776"/>
                  </a:lnTo>
                  <a:lnTo>
                    <a:pt x="844423" y="113665"/>
                  </a:lnTo>
                  <a:lnTo>
                    <a:pt x="853694" y="113665"/>
                  </a:lnTo>
                  <a:lnTo>
                    <a:pt x="876427" y="106934"/>
                  </a:lnTo>
                  <a:lnTo>
                    <a:pt x="876681" y="106553"/>
                  </a:lnTo>
                  <a:lnTo>
                    <a:pt x="876808" y="106299"/>
                  </a:lnTo>
                  <a:lnTo>
                    <a:pt x="876935" y="105791"/>
                  </a:lnTo>
                  <a:lnTo>
                    <a:pt x="877062" y="104521"/>
                  </a:lnTo>
                  <a:lnTo>
                    <a:pt x="877189" y="104013"/>
                  </a:lnTo>
                  <a:lnTo>
                    <a:pt x="877189" y="102997"/>
                  </a:lnTo>
                  <a:lnTo>
                    <a:pt x="877074" y="101092"/>
                  </a:lnTo>
                  <a:lnTo>
                    <a:pt x="876947" y="99949"/>
                  </a:lnTo>
                  <a:lnTo>
                    <a:pt x="876935" y="99695"/>
                  </a:lnTo>
                  <a:lnTo>
                    <a:pt x="876808" y="99187"/>
                  </a:lnTo>
                  <a:lnTo>
                    <a:pt x="876681" y="98806"/>
                  </a:lnTo>
                  <a:lnTo>
                    <a:pt x="876554" y="98425"/>
                  </a:lnTo>
                  <a:lnTo>
                    <a:pt x="876046" y="97917"/>
                  </a:lnTo>
                  <a:lnTo>
                    <a:pt x="875411" y="97663"/>
                  </a:lnTo>
                  <a:lnTo>
                    <a:pt x="874395" y="97663"/>
                  </a:lnTo>
                  <a:lnTo>
                    <a:pt x="873379" y="97917"/>
                  </a:lnTo>
                  <a:lnTo>
                    <a:pt x="872236" y="98552"/>
                  </a:lnTo>
                  <a:lnTo>
                    <a:pt x="869315" y="99695"/>
                  </a:lnTo>
                  <a:lnTo>
                    <a:pt x="867410" y="100330"/>
                  </a:lnTo>
                  <a:lnTo>
                    <a:pt x="865505" y="101092"/>
                  </a:lnTo>
                  <a:lnTo>
                    <a:pt x="863219" y="101600"/>
                  </a:lnTo>
                  <a:lnTo>
                    <a:pt x="860552" y="102235"/>
                  </a:lnTo>
                  <a:lnTo>
                    <a:pt x="857885" y="102743"/>
                  </a:lnTo>
                  <a:lnTo>
                    <a:pt x="854837" y="102997"/>
                  </a:lnTo>
                  <a:lnTo>
                    <a:pt x="847217" y="102997"/>
                  </a:lnTo>
                  <a:lnTo>
                    <a:pt x="829437" y="87884"/>
                  </a:lnTo>
                  <a:lnTo>
                    <a:pt x="828548" y="84709"/>
                  </a:lnTo>
                  <a:lnTo>
                    <a:pt x="828179" y="81280"/>
                  </a:lnTo>
                  <a:lnTo>
                    <a:pt x="828167" y="77216"/>
                  </a:lnTo>
                  <a:lnTo>
                    <a:pt x="876427" y="77216"/>
                  </a:lnTo>
                  <a:lnTo>
                    <a:pt x="877570" y="76708"/>
                  </a:lnTo>
                  <a:lnTo>
                    <a:pt x="878586" y="75819"/>
                  </a:lnTo>
                  <a:lnTo>
                    <a:pt x="879602" y="75057"/>
                  </a:lnTo>
                  <a:lnTo>
                    <a:pt x="880110" y="73533"/>
                  </a:lnTo>
                  <a:lnTo>
                    <a:pt x="880110" y="67564"/>
                  </a:lnTo>
                  <a:lnTo>
                    <a:pt x="880110" y="64516"/>
                  </a:lnTo>
                  <a:close/>
                </a:path>
                <a:path w="3392804" h="140970">
                  <a:moveTo>
                    <a:pt x="1039241" y="110871"/>
                  </a:moveTo>
                  <a:lnTo>
                    <a:pt x="1039164" y="60452"/>
                  </a:lnTo>
                  <a:lnTo>
                    <a:pt x="1038987" y="58674"/>
                  </a:lnTo>
                  <a:lnTo>
                    <a:pt x="1038860" y="57404"/>
                  </a:lnTo>
                  <a:lnTo>
                    <a:pt x="1038174" y="54102"/>
                  </a:lnTo>
                  <a:lnTo>
                    <a:pt x="1038098" y="53721"/>
                  </a:lnTo>
                  <a:lnTo>
                    <a:pt x="1037297" y="50546"/>
                  </a:lnTo>
                  <a:lnTo>
                    <a:pt x="1037209" y="50165"/>
                  </a:lnTo>
                  <a:lnTo>
                    <a:pt x="1036091" y="47371"/>
                  </a:lnTo>
                  <a:lnTo>
                    <a:pt x="1036040" y="47244"/>
                  </a:lnTo>
                  <a:lnTo>
                    <a:pt x="1035939" y="46990"/>
                  </a:lnTo>
                  <a:lnTo>
                    <a:pt x="1035735" y="46736"/>
                  </a:lnTo>
                  <a:lnTo>
                    <a:pt x="1033907" y="44323"/>
                  </a:lnTo>
                  <a:lnTo>
                    <a:pt x="1019429" y="35433"/>
                  </a:lnTo>
                  <a:lnTo>
                    <a:pt x="1012952" y="35433"/>
                  </a:lnTo>
                  <a:lnTo>
                    <a:pt x="1010094" y="35814"/>
                  </a:lnTo>
                  <a:lnTo>
                    <a:pt x="1010564" y="35814"/>
                  </a:lnTo>
                  <a:lnTo>
                    <a:pt x="1009142" y="36195"/>
                  </a:lnTo>
                  <a:lnTo>
                    <a:pt x="1007364" y="36703"/>
                  </a:lnTo>
                  <a:lnTo>
                    <a:pt x="1006729" y="36957"/>
                  </a:lnTo>
                  <a:lnTo>
                    <a:pt x="1005674" y="37338"/>
                  </a:lnTo>
                  <a:lnTo>
                    <a:pt x="990473" y="49530"/>
                  </a:lnTo>
                  <a:lnTo>
                    <a:pt x="989711" y="47371"/>
                  </a:lnTo>
                  <a:lnTo>
                    <a:pt x="989330" y="46736"/>
                  </a:lnTo>
                  <a:lnTo>
                    <a:pt x="988568" y="45466"/>
                  </a:lnTo>
                  <a:lnTo>
                    <a:pt x="987386" y="43942"/>
                  </a:lnTo>
                  <a:lnTo>
                    <a:pt x="971550" y="35433"/>
                  </a:lnTo>
                  <a:lnTo>
                    <a:pt x="964819" y="35433"/>
                  </a:lnTo>
                  <a:lnTo>
                    <a:pt x="960526" y="36576"/>
                  </a:lnTo>
                  <a:lnTo>
                    <a:pt x="960780" y="36576"/>
                  </a:lnTo>
                  <a:lnTo>
                    <a:pt x="957199" y="38608"/>
                  </a:lnTo>
                  <a:lnTo>
                    <a:pt x="953389" y="40640"/>
                  </a:lnTo>
                  <a:lnTo>
                    <a:pt x="949579" y="43942"/>
                  </a:lnTo>
                  <a:lnTo>
                    <a:pt x="945515" y="48387"/>
                  </a:lnTo>
                  <a:lnTo>
                    <a:pt x="945515" y="38608"/>
                  </a:lnTo>
                  <a:lnTo>
                    <a:pt x="945388" y="38227"/>
                  </a:lnTo>
                  <a:lnTo>
                    <a:pt x="945007" y="37592"/>
                  </a:lnTo>
                  <a:lnTo>
                    <a:pt x="944753" y="37338"/>
                  </a:lnTo>
                  <a:lnTo>
                    <a:pt x="944181" y="36957"/>
                  </a:lnTo>
                  <a:lnTo>
                    <a:pt x="943864" y="36957"/>
                  </a:lnTo>
                  <a:lnTo>
                    <a:pt x="943356" y="36703"/>
                  </a:lnTo>
                  <a:lnTo>
                    <a:pt x="942594" y="36703"/>
                  </a:lnTo>
                  <a:lnTo>
                    <a:pt x="941832" y="36576"/>
                  </a:lnTo>
                  <a:lnTo>
                    <a:pt x="937514" y="36576"/>
                  </a:lnTo>
                  <a:lnTo>
                    <a:pt x="936752" y="36703"/>
                  </a:lnTo>
                  <a:lnTo>
                    <a:pt x="935990" y="36703"/>
                  </a:lnTo>
                  <a:lnTo>
                    <a:pt x="935228" y="36957"/>
                  </a:lnTo>
                  <a:lnTo>
                    <a:pt x="934466" y="37338"/>
                  </a:lnTo>
                  <a:lnTo>
                    <a:pt x="934085" y="37592"/>
                  </a:lnTo>
                  <a:lnTo>
                    <a:pt x="934212" y="111506"/>
                  </a:lnTo>
                  <a:lnTo>
                    <a:pt x="934593" y="111760"/>
                  </a:lnTo>
                  <a:lnTo>
                    <a:pt x="935101" y="112014"/>
                  </a:lnTo>
                  <a:lnTo>
                    <a:pt x="936244" y="112395"/>
                  </a:lnTo>
                  <a:lnTo>
                    <a:pt x="937006" y="112395"/>
                  </a:lnTo>
                  <a:lnTo>
                    <a:pt x="937895" y="112522"/>
                  </a:lnTo>
                  <a:lnTo>
                    <a:pt x="942594" y="112522"/>
                  </a:lnTo>
                  <a:lnTo>
                    <a:pt x="943483" y="112395"/>
                  </a:lnTo>
                  <a:lnTo>
                    <a:pt x="944245" y="112395"/>
                  </a:lnTo>
                  <a:lnTo>
                    <a:pt x="945388" y="112014"/>
                  </a:lnTo>
                  <a:lnTo>
                    <a:pt x="945896" y="111760"/>
                  </a:lnTo>
                  <a:lnTo>
                    <a:pt x="946277" y="111506"/>
                  </a:lnTo>
                  <a:lnTo>
                    <a:pt x="946404" y="111252"/>
                  </a:lnTo>
                  <a:lnTo>
                    <a:pt x="946658" y="110871"/>
                  </a:lnTo>
                  <a:lnTo>
                    <a:pt x="946785" y="60452"/>
                  </a:lnTo>
                  <a:lnTo>
                    <a:pt x="962787" y="46736"/>
                  </a:lnTo>
                  <a:lnTo>
                    <a:pt x="968248" y="46736"/>
                  </a:lnTo>
                  <a:lnTo>
                    <a:pt x="978420" y="56007"/>
                  </a:lnTo>
                  <a:lnTo>
                    <a:pt x="978535" y="56261"/>
                  </a:lnTo>
                  <a:lnTo>
                    <a:pt x="979170" y="58674"/>
                  </a:lnTo>
                  <a:lnTo>
                    <a:pt x="979678" y="61214"/>
                  </a:lnTo>
                  <a:lnTo>
                    <a:pt x="979932" y="63881"/>
                  </a:lnTo>
                  <a:lnTo>
                    <a:pt x="980059" y="110871"/>
                  </a:lnTo>
                  <a:lnTo>
                    <a:pt x="980313" y="111252"/>
                  </a:lnTo>
                  <a:lnTo>
                    <a:pt x="980440" y="111506"/>
                  </a:lnTo>
                  <a:lnTo>
                    <a:pt x="980821" y="111760"/>
                  </a:lnTo>
                  <a:lnTo>
                    <a:pt x="981329" y="112014"/>
                  </a:lnTo>
                  <a:lnTo>
                    <a:pt x="981837" y="112141"/>
                  </a:lnTo>
                  <a:lnTo>
                    <a:pt x="982472" y="112395"/>
                  </a:lnTo>
                  <a:lnTo>
                    <a:pt x="983361" y="112395"/>
                  </a:lnTo>
                  <a:lnTo>
                    <a:pt x="984250" y="112522"/>
                  </a:lnTo>
                  <a:lnTo>
                    <a:pt x="988822" y="112522"/>
                  </a:lnTo>
                  <a:lnTo>
                    <a:pt x="989584" y="112395"/>
                  </a:lnTo>
                  <a:lnTo>
                    <a:pt x="990473" y="112395"/>
                  </a:lnTo>
                  <a:lnTo>
                    <a:pt x="991108" y="112141"/>
                  </a:lnTo>
                  <a:lnTo>
                    <a:pt x="993013" y="60452"/>
                  </a:lnTo>
                  <a:lnTo>
                    <a:pt x="996696" y="56007"/>
                  </a:lnTo>
                  <a:lnTo>
                    <a:pt x="1009142" y="46736"/>
                  </a:lnTo>
                  <a:lnTo>
                    <a:pt x="1014476" y="46736"/>
                  </a:lnTo>
                  <a:lnTo>
                    <a:pt x="1024775" y="56007"/>
                  </a:lnTo>
                  <a:lnTo>
                    <a:pt x="1024890" y="56261"/>
                  </a:lnTo>
                  <a:lnTo>
                    <a:pt x="1025398" y="58674"/>
                  </a:lnTo>
                  <a:lnTo>
                    <a:pt x="1025906" y="61214"/>
                  </a:lnTo>
                  <a:lnTo>
                    <a:pt x="1026160" y="63881"/>
                  </a:lnTo>
                  <a:lnTo>
                    <a:pt x="1026287" y="110871"/>
                  </a:lnTo>
                  <a:lnTo>
                    <a:pt x="1026541" y="111252"/>
                  </a:lnTo>
                  <a:lnTo>
                    <a:pt x="1026668" y="111506"/>
                  </a:lnTo>
                  <a:lnTo>
                    <a:pt x="1027049" y="111760"/>
                  </a:lnTo>
                  <a:lnTo>
                    <a:pt x="1027557" y="112014"/>
                  </a:lnTo>
                  <a:lnTo>
                    <a:pt x="1028065" y="112141"/>
                  </a:lnTo>
                  <a:lnTo>
                    <a:pt x="1028700" y="112395"/>
                  </a:lnTo>
                  <a:lnTo>
                    <a:pt x="1029589" y="112395"/>
                  </a:lnTo>
                  <a:lnTo>
                    <a:pt x="1030351" y="112522"/>
                  </a:lnTo>
                  <a:lnTo>
                    <a:pt x="1035177" y="112522"/>
                  </a:lnTo>
                  <a:lnTo>
                    <a:pt x="1035939" y="112395"/>
                  </a:lnTo>
                  <a:lnTo>
                    <a:pt x="1036828" y="112395"/>
                  </a:lnTo>
                  <a:lnTo>
                    <a:pt x="1037463" y="112141"/>
                  </a:lnTo>
                  <a:lnTo>
                    <a:pt x="1037971" y="112014"/>
                  </a:lnTo>
                  <a:lnTo>
                    <a:pt x="1038479" y="111760"/>
                  </a:lnTo>
                  <a:lnTo>
                    <a:pt x="1038987" y="111252"/>
                  </a:lnTo>
                  <a:lnTo>
                    <a:pt x="1039241" y="110871"/>
                  </a:lnTo>
                  <a:close/>
                </a:path>
                <a:path w="3392804" h="140970">
                  <a:moveTo>
                    <a:pt x="1133221" y="79629"/>
                  </a:moveTo>
                  <a:lnTo>
                    <a:pt x="1133144" y="67183"/>
                  </a:lnTo>
                  <a:lnTo>
                    <a:pt x="1132586" y="62484"/>
                  </a:lnTo>
                  <a:lnTo>
                    <a:pt x="1131062" y="57785"/>
                  </a:lnTo>
                  <a:lnTo>
                    <a:pt x="1129665" y="52959"/>
                  </a:lnTo>
                  <a:lnTo>
                    <a:pt x="1127506" y="49022"/>
                  </a:lnTo>
                  <a:lnTo>
                    <a:pt x="1125232" y="46355"/>
                  </a:lnTo>
                  <a:lnTo>
                    <a:pt x="1124585" y="45593"/>
                  </a:lnTo>
                  <a:lnTo>
                    <a:pt x="1121664" y="42291"/>
                  </a:lnTo>
                  <a:lnTo>
                    <a:pt x="1119670" y="40919"/>
                  </a:lnTo>
                  <a:lnTo>
                    <a:pt x="1119670" y="79629"/>
                  </a:lnTo>
                  <a:lnTo>
                    <a:pt x="1119505" y="81280"/>
                  </a:lnTo>
                  <a:lnTo>
                    <a:pt x="1119378" y="82550"/>
                  </a:lnTo>
                  <a:lnTo>
                    <a:pt x="1117600" y="89408"/>
                  </a:lnTo>
                  <a:lnTo>
                    <a:pt x="1116330" y="92329"/>
                  </a:lnTo>
                  <a:lnTo>
                    <a:pt x="1114425" y="94869"/>
                  </a:lnTo>
                  <a:lnTo>
                    <a:pt x="1112647" y="97282"/>
                  </a:lnTo>
                  <a:lnTo>
                    <a:pt x="1110361" y="99187"/>
                  </a:lnTo>
                  <a:lnTo>
                    <a:pt x="1104773" y="101981"/>
                  </a:lnTo>
                  <a:lnTo>
                    <a:pt x="1101344" y="102616"/>
                  </a:lnTo>
                  <a:lnTo>
                    <a:pt x="1093343" y="102616"/>
                  </a:lnTo>
                  <a:lnTo>
                    <a:pt x="1090485" y="101981"/>
                  </a:lnTo>
                  <a:lnTo>
                    <a:pt x="1090155" y="101981"/>
                  </a:lnTo>
                  <a:lnTo>
                    <a:pt x="1086993" y="100330"/>
                  </a:lnTo>
                  <a:lnTo>
                    <a:pt x="1084199" y="98933"/>
                  </a:lnTo>
                  <a:lnTo>
                    <a:pt x="1081913" y="96901"/>
                  </a:lnTo>
                  <a:lnTo>
                    <a:pt x="1075664" y="69469"/>
                  </a:lnTo>
                  <a:lnTo>
                    <a:pt x="1075893" y="67818"/>
                  </a:lnTo>
                  <a:lnTo>
                    <a:pt x="1075982" y="67183"/>
                  </a:lnTo>
                  <a:lnTo>
                    <a:pt x="1076071" y="66548"/>
                  </a:lnTo>
                  <a:lnTo>
                    <a:pt x="1077849" y="59690"/>
                  </a:lnTo>
                  <a:lnTo>
                    <a:pt x="1079119" y="56769"/>
                  </a:lnTo>
                  <a:lnTo>
                    <a:pt x="1080922" y="54356"/>
                  </a:lnTo>
                  <a:lnTo>
                    <a:pt x="1082802" y="51689"/>
                  </a:lnTo>
                  <a:lnTo>
                    <a:pt x="1085088" y="49784"/>
                  </a:lnTo>
                  <a:lnTo>
                    <a:pt x="1090422" y="47117"/>
                  </a:lnTo>
                  <a:lnTo>
                    <a:pt x="1090015" y="47117"/>
                  </a:lnTo>
                  <a:lnTo>
                    <a:pt x="1093978" y="46355"/>
                  </a:lnTo>
                  <a:lnTo>
                    <a:pt x="1102106" y="46355"/>
                  </a:lnTo>
                  <a:lnTo>
                    <a:pt x="1118616" y="63754"/>
                  </a:lnTo>
                  <a:lnTo>
                    <a:pt x="1119378" y="67183"/>
                  </a:lnTo>
                  <a:lnTo>
                    <a:pt x="1119606" y="69469"/>
                  </a:lnTo>
                  <a:lnTo>
                    <a:pt x="1119670" y="79629"/>
                  </a:lnTo>
                  <a:lnTo>
                    <a:pt x="1119670" y="40919"/>
                  </a:lnTo>
                  <a:lnTo>
                    <a:pt x="1117981" y="39751"/>
                  </a:lnTo>
                  <a:lnTo>
                    <a:pt x="1113663" y="38100"/>
                  </a:lnTo>
                  <a:lnTo>
                    <a:pt x="1109649" y="36449"/>
                  </a:lnTo>
                  <a:lnTo>
                    <a:pt x="1110068" y="36449"/>
                  </a:lnTo>
                  <a:lnTo>
                    <a:pt x="1104265" y="35433"/>
                  </a:lnTo>
                  <a:lnTo>
                    <a:pt x="1092327" y="35433"/>
                  </a:lnTo>
                  <a:lnTo>
                    <a:pt x="1086993" y="36449"/>
                  </a:lnTo>
                  <a:lnTo>
                    <a:pt x="1082548" y="38354"/>
                  </a:lnTo>
                  <a:lnTo>
                    <a:pt x="1077976" y="40259"/>
                  </a:lnTo>
                  <a:lnTo>
                    <a:pt x="1062101" y="69469"/>
                  </a:lnTo>
                  <a:lnTo>
                    <a:pt x="1062189" y="81915"/>
                  </a:lnTo>
                  <a:lnTo>
                    <a:pt x="1062863" y="86614"/>
                  </a:lnTo>
                  <a:lnTo>
                    <a:pt x="1064260" y="91313"/>
                  </a:lnTo>
                  <a:lnTo>
                    <a:pt x="1065657" y="96139"/>
                  </a:lnTo>
                  <a:lnTo>
                    <a:pt x="1067816" y="100076"/>
                  </a:lnTo>
                  <a:lnTo>
                    <a:pt x="1070737" y="103378"/>
                  </a:lnTo>
                  <a:lnTo>
                    <a:pt x="1073658" y="106807"/>
                  </a:lnTo>
                  <a:lnTo>
                    <a:pt x="1077214" y="109347"/>
                  </a:lnTo>
                  <a:lnTo>
                    <a:pt x="1081532" y="110998"/>
                  </a:lnTo>
                  <a:lnTo>
                    <a:pt x="1085977" y="112776"/>
                  </a:lnTo>
                  <a:lnTo>
                    <a:pt x="1091057" y="113665"/>
                  </a:lnTo>
                  <a:lnTo>
                    <a:pt x="1102868" y="113665"/>
                  </a:lnTo>
                  <a:lnTo>
                    <a:pt x="1107528" y="112776"/>
                  </a:lnTo>
                  <a:lnTo>
                    <a:pt x="1107909" y="112776"/>
                  </a:lnTo>
                  <a:lnTo>
                    <a:pt x="1112774" y="110617"/>
                  </a:lnTo>
                  <a:lnTo>
                    <a:pt x="1117346" y="108712"/>
                  </a:lnTo>
                  <a:lnTo>
                    <a:pt x="1121156" y="105918"/>
                  </a:lnTo>
                  <a:lnTo>
                    <a:pt x="1123861" y="102616"/>
                  </a:lnTo>
                  <a:lnTo>
                    <a:pt x="1127125" y="98933"/>
                  </a:lnTo>
                  <a:lnTo>
                    <a:pt x="1129411" y="94615"/>
                  </a:lnTo>
                  <a:lnTo>
                    <a:pt x="1132459" y="84963"/>
                  </a:lnTo>
                  <a:lnTo>
                    <a:pt x="1133221" y="79629"/>
                  </a:lnTo>
                  <a:close/>
                </a:path>
                <a:path w="3392804" h="140970">
                  <a:moveTo>
                    <a:pt x="1213739" y="4445"/>
                  </a:moveTo>
                  <a:lnTo>
                    <a:pt x="1213612" y="4064"/>
                  </a:lnTo>
                  <a:lnTo>
                    <a:pt x="1213358" y="3810"/>
                  </a:lnTo>
                  <a:lnTo>
                    <a:pt x="1213231" y="3429"/>
                  </a:lnTo>
                  <a:lnTo>
                    <a:pt x="1212850" y="3175"/>
                  </a:lnTo>
                  <a:lnTo>
                    <a:pt x="1212342" y="2921"/>
                  </a:lnTo>
                  <a:lnTo>
                    <a:pt x="1211834" y="2794"/>
                  </a:lnTo>
                  <a:lnTo>
                    <a:pt x="1212088" y="2794"/>
                  </a:lnTo>
                  <a:lnTo>
                    <a:pt x="1209408" y="2413"/>
                  </a:lnTo>
                  <a:lnTo>
                    <a:pt x="1204849" y="2413"/>
                  </a:lnTo>
                  <a:lnTo>
                    <a:pt x="1202372" y="2794"/>
                  </a:lnTo>
                  <a:lnTo>
                    <a:pt x="1202563" y="2794"/>
                  </a:lnTo>
                  <a:lnTo>
                    <a:pt x="1201928" y="2921"/>
                  </a:lnTo>
                  <a:lnTo>
                    <a:pt x="1200658" y="46228"/>
                  </a:lnTo>
                  <a:lnTo>
                    <a:pt x="1200658" y="60071"/>
                  </a:lnTo>
                  <a:lnTo>
                    <a:pt x="1200658" y="88519"/>
                  </a:lnTo>
                  <a:lnTo>
                    <a:pt x="1184529" y="101727"/>
                  </a:lnTo>
                  <a:lnTo>
                    <a:pt x="1183005" y="102235"/>
                  </a:lnTo>
                  <a:lnTo>
                    <a:pt x="1181227" y="102489"/>
                  </a:lnTo>
                  <a:lnTo>
                    <a:pt x="1176147" y="102489"/>
                  </a:lnTo>
                  <a:lnTo>
                    <a:pt x="1162685" y="84582"/>
                  </a:lnTo>
                  <a:lnTo>
                    <a:pt x="1162050" y="81153"/>
                  </a:lnTo>
                  <a:lnTo>
                    <a:pt x="1161796" y="77597"/>
                  </a:lnTo>
                  <a:lnTo>
                    <a:pt x="1161796" y="70612"/>
                  </a:lnTo>
                  <a:lnTo>
                    <a:pt x="1176782" y="46609"/>
                  </a:lnTo>
                  <a:lnTo>
                    <a:pt x="1183640" y="46609"/>
                  </a:lnTo>
                  <a:lnTo>
                    <a:pt x="1187069" y="47752"/>
                  </a:lnTo>
                  <a:lnTo>
                    <a:pt x="1190371" y="50165"/>
                  </a:lnTo>
                  <a:lnTo>
                    <a:pt x="1193673" y="52451"/>
                  </a:lnTo>
                  <a:lnTo>
                    <a:pt x="1197102" y="55753"/>
                  </a:lnTo>
                  <a:lnTo>
                    <a:pt x="1200658" y="60071"/>
                  </a:lnTo>
                  <a:lnTo>
                    <a:pt x="1200658" y="46228"/>
                  </a:lnTo>
                  <a:lnTo>
                    <a:pt x="1197343" y="42799"/>
                  </a:lnTo>
                  <a:lnTo>
                    <a:pt x="1193952" y="40132"/>
                  </a:lnTo>
                  <a:lnTo>
                    <a:pt x="1190371" y="38227"/>
                  </a:lnTo>
                  <a:lnTo>
                    <a:pt x="1186942" y="36322"/>
                  </a:lnTo>
                  <a:lnTo>
                    <a:pt x="1183132" y="35433"/>
                  </a:lnTo>
                  <a:lnTo>
                    <a:pt x="1173988" y="35433"/>
                  </a:lnTo>
                  <a:lnTo>
                    <a:pt x="1148334" y="69342"/>
                  </a:lnTo>
                  <a:lnTo>
                    <a:pt x="1148384" y="81153"/>
                  </a:lnTo>
                  <a:lnTo>
                    <a:pt x="1172083" y="113665"/>
                  </a:lnTo>
                  <a:lnTo>
                    <a:pt x="1181989" y="113665"/>
                  </a:lnTo>
                  <a:lnTo>
                    <a:pt x="1185938" y="112649"/>
                  </a:lnTo>
                  <a:lnTo>
                    <a:pt x="1186205" y="112649"/>
                  </a:lnTo>
                  <a:lnTo>
                    <a:pt x="1194562" y="107950"/>
                  </a:lnTo>
                  <a:lnTo>
                    <a:pt x="1198372" y="104775"/>
                  </a:lnTo>
                  <a:lnTo>
                    <a:pt x="1200505" y="102489"/>
                  </a:lnTo>
                  <a:lnTo>
                    <a:pt x="1202182" y="100711"/>
                  </a:lnTo>
                  <a:lnTo>
                    <a:pt x="1202309" y="110998"/>
                  </a:lnTo>
                  <a:lnTo>
                    <a:pt x="1202436" y="111252"/>
                  </a:lnTo>
                  <a:lnTo>
                    <a:pt x="1202690" y="111633"/>
                  </a:lnTo>
                  <a:lnTo>
                    <a:pt x="1203261" y="112014"/>
                  </a:lnTo>
                  <a:lnTo>
                    <a:pt x="1203452" y="112014"/>
                  </a:lnTo>
                  <a:lnTo>
                    <a:pt x="1203960" y="112141"/>
                  </a:lnTo>
                  <a:lnTo>
                    <a:pt x="1204595" y="112395"/>
                  </a:lnTo>
                  <a:lnTo>
                    <a:pt x="1205357" y="112395"/>
                  </a:lnTo>
                  <a:lnTo>
                    <a:pt x="1206627" y="112649"/>
                  </a:lnTo>
                  <a:lnTo>
                    <a:pt x="1209294" y="112649"/>
                  </a:lnTo>
                  <a:lnTo>
                    <a:pt x="1210818" y="112395"/>
                  </a:lnTo>
                  <a:lnTo>
                    <a:pt x="1211453" y="112395"/>
                  </a:lnTo>
                  <a:lnTo>
                    <a:pt x="1212088" y="112141"/>
                  </a:lnTo>
                  <a:lnTo>
                    <a:pt x="1212596" y="112014"/>
                  </a:lnTo>
                  <a:lnTo>
                    <a:pt x="1212786" y="112014"/>
                  </a:lnTo>
                  <a:lnTo>
                    <a:pt x="1213358" y="111633"/>
                  </a:lnTo>
                  <a:lnTo>
                    <a:pt x="1213485" y="111252"/>
                  </a:lnTo>
                  <a:lnTo>
                    <a:pt x="1213739" y="110998"/>
                  </a:lnTo>
                  <a:lnTo>
                    <a:pt x="1213739" y="100711"/>
                  </a:lnTo>
                  <a:lnTo>
                    <a:pt x="1213739" y="46609"/>
                  </a:lnTo>
                  <a:lnTo>
                    <a:pt x="1213739" y="46228"/>
                  </a:lnTo>
                  <a:lnTo>
                    <a:pt x="1213739" y="4445"/>
                  </a:lnTo>
                  <a:close/>
                </a:path>
                <a:path w="3392804" h="140970">
                  <a:moveTo>
                    <a:pt x="1308735" y="64516"/>
                  </a:moveTo>
                  <a:lnTo>
                    <a:pt x="1308290" y="60706"/>
                  </a:lnTo>
                  <a:lnTo>
                    <a:pt x="1308227" y="60071"/>
                  </a:lnTo>
                  <a:lnTo>
                    <a:pt x="1306957" y="56007"/>
                  </a:lnTo>
                  <a:lnTo>
                    <a:pt x="1305915" y="52324"/>
                  </a:lnTo>
                  <a:lnTo>
                    <a:pt x="1305814" y="51943"/>
                  </a:lnTo>
                  <a:lnTo>
                    <a:pt x="1303909" y="48387"/>
                  </a:lnTo>
                  <a:lnTo>
                    <a:pt x="1301572" y="45593"/>
                  </a:lnTo>
                  <a:lnTo>
                    <a:pt x="1298956" y="42291"/>
                  </a:lnTo>
                  <a:lnTo>
                    <a:pt x="1295819" y="40005"/>
                  </a:lnTo>
                  <a:lnTo>
                    <a:pt x="1295654" y="39928"/>
                  </a:lnTo>
                  <a:lnTo>
                    <a:pt x="1295654" y="67564"/>
                  </a:lnTo>
                  <a:lnTo>
                    <a:pt x="1256792" y="67564"/>
                  </a:lnTo>
                  <a:lnTo>
                    <a:pt x="1262126" y="52324"/>
                  </a:lnTo>
                  <a:lnTo>
                    <a:pt x="1263777" y="50292"/>
                  </a:lnTo>
                  <a:lnTo>
                    <a:pt x="1265809" y="48641"/>
                  </a:lnTo>
                  <a:lnTo>
                    <a:pt x="1268056" y="47625"/>
                  </a:lnTo>
                  <a:lnTo>
                    <a:pt x="1270762" y="46228"/>
                  </a:lnTo>
                  <a:lnTo>
                    <a:pt x="1273556" y="45593"/>
                  </a:lnTo>
                  <a:lnTo>
                    <a:pt x="1283081" y="45593"/>
                  </a:lnTo>
                  <a:lnTo>
                    <a:pt x="1295654" y="67564"/>
                  </a:lnTo>
                  <a:lnTo>
                    <a:pt x="1295654" y="39928"/>
                  </a:lnTo>
                  <a:lnTo>
                    <a:pt x="1291996" y="38227"/>
                  </a:lnTo>
                  <a:lnTo>
                    <a:pt x="1287780" y="36322"/>
                  </a:lnTo>
                  <a:lnTo>
                    <a:pt x="1283081" y="35433"/>
                  </a:lnTo>
                  <a:lnTo>
                    <a:pt x="1272286" y="35433"/>
                  </a:lnTo>
                  <a:lnTo>
                    <a:pt x="1267587" y="36322"/>
                  </a:lnTo>
                  <a:lnTo>
                    <a:pt x="1263269" y="38227"/>
                  </a:lnTo>
                  <a:lnTo>
                    <a:pt x="1259078" y="40005"/>
                  </a:lnTo>
                  <a:lnTo>
                    <a:pt x="1245743" y="58420"/>
                  </a:lnTo>
                  <a:lnTo>
                    <a:pt x="1244092" y="63246"/>
                  </a:lnTo>
                  <a:lnTo>
                    <a:pt x="1243330" y="68834"/>
                  </a:lnTo>
                  <a:lnTo>
                    <a:pt x="1243330" y="81280"/>
                  </a:lnTo>
                  <a:lnTo>
                    <a:pt x="1263523" y="111125"/>
                  </a:lnTo>
                  <a:lnTo>
                    <a:pt x="1267968" y="112776"/>
                  </a:lnTo>
                  <a:lnTo>
                    <a:pt x="1273048" y="113665"/>
                  </a:lnTo>
                  <a:lnTo>
                    <a:pt x="1282319" y="113665"/>
                  </a:lnTo>
                  <a:lnTo>
                    <a:pt x="1305052" y="106934"/>
                  </a:lnTo>
                  <a:lnTo>
                    <a:pt x="1305306" y="106553"/>
                  </a:lnTo>
                  <a:lnTo>
                    <a:pt x="1305433" y="106299"/>
                  </a:lnTo>
                  <a:lnTo>
                    <a:pt x="1305560" y="105791"/>
                  </a:lnTo>
                  <a:lnTo>
                    <a:pt x="1305687" y="104521"/>
                  </a:lnTo>
                  <a:lnTo>
                    <a:pt x="1305814" y="104013"/>
                  </a:lnTo>
                  <a:lnTo>
                    <a:pt x="1305814" y="102997"/>
                  </a:lnTo>
                  <a:lnTo>
                    <a:pt x="1305699" y="101092"/>
                  </a:lnTo>
                  <a:lnTo>
                    <a:pt x="1305572" y="99949"/>
                  </a:lnTo>
                  <a:lnTo>
                    <a:pt x="1305560" y="99695"/>
                  </a:lnTo>
                  <a:lnTo>
                    <a:pt x="1305433" y="99187"/>
                  </a:lnTo>
                  <a:lnTo>
                    <a:pt x="1305306" y="98806"/>
                  </a:lnTo>
                  <a:lnTo>
                    <a:pt x="1305179" y="98425"/>
                  </a:lnTo>
                  <a:lnTo>
                    <a:pt x="1304671" y="97917"/>
                  </a:lnTo>
                  <a:lnTo>
                    <a:pt x="1304036" y="97663"/>
                  </a:lnTo>
                  <a:lnTo>
                    <a:pt x="1303020" y="97663"/>
                  </a:lnTo>
                  <a:lnTo>
                    <a:pt x="1302004" y="97917"/>
                  </a:lnTo>
                  <a:lnTo>
                    <a:pt x="1300861" y="98552"/>
                  </a:lnTo>
                  <a:lnTo>
                    <a:pt x="1297940" y="99695"/>
                  </a:lnTo>
                  <a:lnTo>
                    <a:pt x="1296035" y="100330"/>
                  </a:lnTo>
                  <a:lnTo>
                    <a:pt x="1294130" y="101092"/>
                  </a:lnTo>
                  <a:lnTo>
                    <a:pt x="1291844" y="101600"/>
                  </a:lnTo>
                  <a:lnTo>
                    <a:pt x="1289177" y="102235"/>
                  </a:lnTo>
                  <a:lnTo>
                    <a:pt x="1286510" y="102743"/>
                  </a:lnTo>
                  <a:lnTo>
                    <a:pt x="1283462" y="102997"/>
                  </a:lnTo>
                  <a:lnTo>
                    <a:pt x="1275842" y="102997"/>
                  </a:lnTo>
                  <a:lnTo>
                    <a:pt x="1258062" y="87884"/>
                  </a:lnTo>
                  <a:lnTo>
                    <a:pt x="1257173" y="84709"/>
                  </a:lnTo>
                  <a:lnTo>
                    <a:pt x="1256804" y="81280"/>
                  </a:lnTo>
                  <a:lnTo>
                    <a:pt x="1256792" y="77216"/>
                  </a:lnTo>
                  <a:lnTo>
                    <a:pt x="1305052" y="77216"/>
                  </a:lnTo>
                  <a:lnTo>
                    <a:pt x="1306195" y="76708"/>
                  </a:lnTo>
                  <a:lnTo>
                    <a:pt x="1307211" y="75819"/>
                  </a:lnTo>
                  <a:lnTo>
                    <a:pt x="1308227" y="75057"/>
                  </a:lnTo>
                  <a:lnTo>
                    <a:pt x="1308735" y="73533"/>
                  </a:lnTo>
                  <a:lnTo>
                    <a:pt x="1308735" y="67564"/>
                  </a:lnTo>
                  <a:lnTo>
                    <a:pt x="1308735" y="64516"/>
                  </a:lnTo>
                  <a:close/>
                </a:path>
                <a:path w="3392804" h="140970">
                  <a:moveTo>
                    <a:pt x="1337183" y="3683"/>
                  </a:moveTo>
                  <a:lnTo>
                    <a:pt x="1336929" y="3429"/>
                  </a:lnTo>
                  <a:lnTo>
                    <a:pt x="1336802" y="3048"/>
                  </a:lnTo>
                  <a:lnTo>
                    <a:pt x="1336421" y="2794"/>
                  </a:lnTo>
                  <a:lnTo>
                    <a:pt x="1336090" y="2794"/>
                  </a:lnTo>
                  <a:lnTo>
                    <a:pt x="1335532" y="2413"/>
                  </a:lnTo>
                  <a:lnTo>
                    <a:pt x="1333233" y="2032"/>
                  </a:lnTo>
                  <a:lnTo>
                    <a:pt x="1328420" y="2032"/>
                  </a:lnTo>
                  <a:lnTo>
                    <a:pt x="1326007" y="2413"/>
                  </a:lnTo>
                  <a:lnTo>
                    <a:pt x="1325435" y="2794"/>
                  </a:lnTo>
                  <a:lnTo>
                    <a:pt x="1325118" y="2794"/>
                  </a:lnTo>
                  <a:lnTo>
                    <a:pt x="1324737" y="3048"/>
                  </a:lnTo>
                  <a:lnTo>
                    <a:pt x="1324483" y="3429"/>
                  </a:lnTo>
                  <a:lnTo>
                    <a:pt x="1324483" y="111252"/>
                  </a:lnTo>
                  <a:lnTo>
                    <a:pt x="1324737" y="111506"/>
                  </a:lnTo>
                  <a:lnTo>
                    <a:pt x="1325118" y="111760"/>
                  </a:lnTo>
                  <a:lnTo>
                    <a:pt x="1325626" y="112014"/>
                  </a:lnTo>
                  <a:lnTo>
                    <a:pt x="1326769" y="112395"/>
                  </a:lnTo>
                  <a:lnTo>
                    <a:pt x="1327531" y="112395"/>
                  </a:lnTo>
                  <a:lnTo>
                    <a:pt x="1328420" y="112522"/>
                  </a:lnTo>
                  <a:lnTo>
                    <a:pt x="1333119" y="112522"/>
                  </a:lnTo>
                  <a:lnTo>
                    <a:pt x="1334008" y="112395"/>
                  </a:lnTo>
                  <a:lnTo>
                    <a:pt x="1334770" y="112395"/>
                  </a:lnTo>
                  <a:lnTo>
                    <a:pt x="1335913" y="112014"/>
                  </a:lnTo>
                  <a:lnTo>
                    <a:pt x="1336421" y="111760"/>
                  </a:lnTo>
                  <a:lnTo>
                    <a:pt x="1336802" y="111506"/>
                  </a:lnTo>
                  <a:lnTo>
                    <a:pt x="1336929" y="111252"/>
                  </a:lnTo>
                  <a:lnTo>
                    <a:pt x="1337183" y="110871"/>
                  </a:lnTo>
                  <a:lnTo>
                    <a:pt x="1337183" y="3683"/>
                  </a:lnTo>
                  <a:close/>
                </a:path>
                <a:path w="3392804" h="140970">
                  <a:moveTo>
                    <a:pt x="1407033" y="87757"/>
                  </a:moveTo>
                  <a:lnTo>
                    <a:pt x="1406563" y="85344"/>
                  </a:lnTo>
                  <a:lnTo>
                    <a:pt x="1406525" y="85090"/>
                  </a:lnTo>
                  <a:lnTo>
                    <a:pt x="1405559" y="83058"/>
                  </a:lnTo>
                  <a:lnTo>
                    <a:pt x="1404493" y="80645"/>
                  </a:lnTo>
                  <a:lnTo>
                    <a:pt x="1403096" y="78740"/>
                  </a:lnTo>
                  <a:lnTo>
                    <a:pt x="1401445" y="77216"/>
                  </a:lnTo>
                  <a:lnTo>
                    <a:pt x="1399794" y="75565"/>
                  </a:lnTo>
                  <a:lnTo>
                    <a:pt x="1386713" y="69215"/>
                  </a:lnTo>
                  <a:lnTo>
                    <a:pt x="1384554" y="68326"/>
                  </a:lnTo>
                  <a:lnTo>
                    <a:pt x="1382395" y="67564"/>
                  </a:lnTo>
                  <a:lnTo>
                    <a:pt x="1380236" y="66675"/>
                  </a:lnTo>
                  <a:lnTo>
                    <a:pt x="1378331" y="65786"/>
                  </a:lnTo>
                  <a:lnTo>
                    <a:pt x="1376553" y="64643"/>
                  </a:lnTo>
                  <a:lnTo>
                    <a:pt x="1374902" y="63627"/>
                  </a:lnTo>
                  <a:lnTo>
                    <a:pt x="1373505" y="62357"/>
                  </a:lnTo>
                  <a:lnTo>
                    <a:pt x="1371561" y="59690"/>
                  </a:lnTo>
                  <a:lnTo>
                    <a:pt x="1371473" y="59563"/>
                  </a:lnTo>
                  <a:lnTo>
                    <a:pt x="1370838" y="57912"/>
                  </a:lnTo>
                  <a:lnTo>
                    <a:pt x="1370838" y="54356"/>
                  </a:lnTo>
                  <a:lnTo>
                    <a:pt x="1379562" y="45974"/>
                  </a:lnTo>
                  <a:lnTo>
                    <a:pt x="1378966" y="45974"/>
                  </a:lnTo>
                  <a:lnTo>
                    <a:pt x="1382014" y="45593"/>
                  </a:lnTo>
                  <a:lnTo>
                    <a:pt x="1386713" y="45593"/>
                  </a:lnTo>
                  <a:lnTo>
                    <a:pt x="1389938" y="45974"/>
                  </a:lnTo>
                  <a:lnTo>
                    <a:pt x="1389253" y="45974"/>
                  </a:lnTo>
                  <a:lnTo>
                    <a:pt x="1390777" y="46482"/>
                  </a:lnTo>
                  <a:lnTo>
                    <a:pt x="1398752" y="49784"/>
                  </a:lnTo>
                  <a:lnTo>
                    <a:pt x="1399717" y="50419"/>
                  </a:lnTo>
                  <a:lnTo>
                    <a:pt x="1400810" y="51054"/>
                  </a:lnTo>
                  <a:lnTo>
                    <a:pt x="1401699" y="51054"/>
                  </a:lnTo>
                  <a:lnTo>
                    <a:pt x="1402207" y="50800"/>
                  </a:lnTo>
                  <a:lnTo>
                    <a:pt x="1402588" y="50419"/>
                  </a:lnTo>
                  <a:lnTo>
                    <a:pt x="1402842" y="49784"/>
                  </a:lnTo>
                  <a:lnTo>
                    <a:pt x="1403007" y="49530"/>
                  </a:lnTo>
                  <a:lnTo>
                    <a:pt x="1403019" y="45593"/>
                  </a:lnTo>
                  <a:lnTo>
                    <a:pt x="1402969" y="41910"/>
                  </a:lnTo>
                  <a:lnTo>
                    <a:pt x="1402842" y="41529"/>
                  </a:lnTo>
                  <a:lnTo>
                    <a:pt x="1402588" y="41275"/>
                  </a:lnTo>
                  <a:lnTo>
                    <a:pt x="1402461" y="40894"/>
                  </a:lnTo>
                  <a:lnTo>
                    <a:pt x="1402080" y="40513"/>
                  </a:lnTo>
                  <a:lnTo>
                    <a:pt x="1400937" y="39624"/>
                  </a:lnTo>
                  <a:lnTo>
                    <a:pt x="1400175" y="39243"/>
                  </a:lnTo>
                  <a:lnTo>
                    <a:pt x="1399032" y="38608"/>
                  </a:lnTo>
                  <a:lnTo>
                    <a:pt x="1398016" y="38100"/>
                  </a:lnTo>
                  <a:lnTo>
                    <a:pt x="1396746" y="37592"/>
                  </a:lnTo>
                  <a:lnTo>
                    <a:pt x="1393698" y="36576"/>
                  </a:lnTo>
                  <a:lnTo>
                    <a:pt x="1391920" y="36195"/>
                  </a:lnTo>
                  <a:lnTo>
                    <a:pt x="1391285" y="36195"/>
                  </a:lnTo>
                  <a:lnTo>
                    <a:pt x="1388110" y="35560"/>
                  </a:lnTo>
                  <a:lnTo>
                    <a:pt x="1386205" y="35433"/>
                  </a:lnTo>
                  <a:lnTo>
                    <a:pt x="1379982" y="35433"/>
                  </a:lnTo>
                  <a:lnTo>
                    <a:pt x="1375562" y="36195"/>
                  </a:lnTo>
                  <a:lnTo>
                    <a:pt x="1375930" y="36195"/>
                  </a:lnTo>
                  <a:lnTo>
                    <a:pt x="1369695" y="38354"/>
                  </a:lnTo>
                  <a:lnTo>
                    <a:pt x="1367028" y="39878"/>
                  </a:lnTo>
                  <a:lnTo>
                    <a:pt x="1362710" y="43688"/>
                  </a:lnTo>
                  <a:lnTo>
                    <a:pt x="1361059" y="45974"/>
                  </a:lnTo>
                  <a:lnTo>
                    <a:pt x="1360043" y="48514"/>
                  </a:lnTo>
                  <a:lnTo>
                    <a:pt x="1359014" y="50800"/>
                  </a:lnTo>
                  <a:lnTo>
                    <a:pt x="1358900" y="51054"/>
                  </a:lnTo>
                  <a:lnTo>
                    <a:pt x="1358392" y="53721"/>
                  </a:lnTo>
                  <a:lnTo>
                    <a:pt x="1358392" y="59690"/>
                  </a:lnTo>
                  <a:lnTo>
                    <a:pt x="1358874" y="62357"/>
                  </a:lnTo>
                  <a:lnTo>
                    <a:pt x="1358900" y="62484"/>
                  </a:lnTo>
                  <a:lnTo>
                    <a:pt x="1359916" y="64643"/>
                  </a:lnTo>
                  <a:lnTo>
                    <a:pt x="1360817" y="66675"/>
                  </a:lnTo>
                  <a:lnTo>
                    <a:pt x="1378585" y="78613"/>
                  </a:lnTo>
                  <a:lnTo>
                    <a:pt x="1380744" y="79502"/>
                  </a:lnTo>
                  <a:lnTo>
                    <a:pt x="1394206" y="89789"/>
                  </a:lnTo>
                  <a:lnTo>
                    <a:pt x="1394206" y="93726"/>
                  </a:lnTo>
                  <a:lnTo>
                    <a:pt x="1393825" y="95504"/>
                  </a:lnTo>
                  <a:lnTo>
                    <a:pt x="1393063" y="96901"/>
                  </a:lnTo>
                  <a:lnTo>
                    <a:pt x="1392542" y="98044"/>
                  </a:lnTo>
                  <a:lnTo>
                    <a:pt x="1392428" y="98298"/>
                  </a:lnTo>
                  <a:lnTo>
                    <a:pt x="1391412" y="99441"/>
                  </a:lnTo>
                  <a:lnTo>
                    <a:pt x="1389849" y="100457"/>
                  </a:lnTo>
                  <a:lnTo>
                    <a:pt x="1388579" y="101473"/>
                  </a:lnTo>
                  <a:lnTo>
                    <a:pt x="1388440" y="101473"/>
                  </a:lnTo>
                  <a:lnTo>
                    <a:pt x="1386916" y="102108"/>
                  </a:lnTo>
                  <a:lnTo>
                    <a:pt x="1386738" y="102108"/>
                  </a:lnTo>
                  <a:lnTo>
                    <a:pt x="1385316" y="102489"/>
                  </a:lnTo>
                  <a:lnTo>
                    <a:pt x="1383538" y="102997"/>
                  </a:lnTo>
                  <a:lnTo>
                    <a:pt x="1381633" y="103251"/>
                  </a:lnTo>
                  <a:lnTo>
                    <a:pt x="1376426" y="103251"/>
                  </a:lnTo>
                  <a:lnTo>
                    <a:pt x="1373759" y="102870"/>
                  </a:lnTo>
                  <a:lnTo>
                    <a:pt x="1371473" y="102108"/>
                  </a:lnTo>
                  <a:lnTo>
                    <a:pt x="1369314" y="101473"/>
                  </a:lnTo>
                  <a:lnTo>
                    <a:pt x="1361821" y="97663"/>
                  </a:lnTo>
                  <a:lnTo>
                    <a:pt x="1360982" y="97155"/>
                  </a:lnTo>
                  <a:lnTo>
                    <a:pt x="1360525" y="96901"/>
                  </a:lnTo>
                  <a:lnTo>
                    <a:pt x="1359700" y="96520"/>
                  </a:lnTo>
                  <a:lnTo>
                    <a:pt x="1358011" y="96520"/>
                  </a:lnTo>
                  <a:lnTo>
                    <a:pt x="1357376" y="97155"/>
                  </a:lnTo>
                  <a:lnTo>
                    <a:pt x="1357210" y="97663"/>
                  </a:lnTo>
                  <a:lnTo>
                    <a:pt x="1357122" y="98044"/>
                  </a:lnTo>
                  <a:lnTo>
                    <a:pt x="1356995" y="98552"/>
                  </a:lnTo>
                  <a:lnTo>
                    <a:pt x="1356868" y="99187"/>
                  </a:lnTo>
                  <a:lnTo>
                    <a:pt x="1356741" y="104648"/>
                  </a:lnTo>
                  <a:lnTo>
                    <a:pt x="1357122" y="105664"/>
                  </a:lnTo>
                  <a:lnTo>
                    <a:pt x="1357376" y="106553"/>
                  </a:lnTo>
                  <a:lnTo>
                    <a:pt x="1357757" y="107315"/>
                  </a:lnTo>
                  <a:lnTo>
                    <a:pt x="1358392" y="107823"/>
                  </a:lnTo>
                  <a:lnTo>
                    <a:pt x="1358900" y="108331"/>
                  </a:lnTo>
                  <a:lnTo>
                    <a:pt x="1359789" y="108966"/>
                  </a:lnTo>
                  <a:lnTo>
                    <a:pt x="1361059" y="109601"/>
                  </a:lnTo>
                  <a:lnTo>
                    <a:pt x="1362329" y="110363"/>
                  </a:lnTo>
                  <a:lnTo>
                    <a:pt x="1365758" y="111506"/>
                  </a:lnTo>
                  <a:lnTo>
                    <a:pt x="1367536" y="112141"/>
                  </a:lnTo>
                  <a:lnTo>
                    <a:pt x="1369568" y="112649"/>
                  </a:lnTo>
                  <a:lnTo>
                    <a:pt x="1374140" y="113411"/>
                  </a:lnTo>
                  <a:lnTo>
                    <a:pt x="1376553" y="113665"/>
                  </a:lnTo>
                  <a:lnTo>
                    <a:pt x="1383284" y="113665"/>
                  </a:lnTo>
                  <a:lnTo>
                    <a:pt x="1403781" y="103251"/>
                  </a:lnTo>
                  <a:lnTo>
                    <a:pt x="1404937" y="100584"/>
                  </a:lnTo>
                  <a:lnTo>
                    <a:pt x="1406398" y="97663"/>
                  </a:lnTo>
                  <a:lnTo>
                    <a:pt x="1407033" y="94361"/>
                  </a:lnTo>
                  <a:lnTo>
                    <a:pt x="1407033" y="87757"/>
                  </a:lnTo>
                  <a:close/>
                </a:path>
                <a:path w="3392804" h="140970">
                  <a:moveTo>
                    <a:pt x="1494536" y="138811"/>
                  </a:moveTo>
                  <a:lnTo>
                    <a:pt x="1493520" y="138811"/>
                  </a:lnTo>
                  <a:lnTo>
                    <a:pt x="1494091" y="138430"/>
                  </a:lnTo>
                  <a:lnTo>
                    <a:pt x="1494447" y="138049"/>
                  </a:lnTo>
                  <a:lnTo>
                    <a:pt x="1494409" y="137414"/>
                  </a:lnTo>
                  <a:lnTo>
                    <a:pt x="1494282" y="136525"/>
                  </a:lnTo>
                  <a:lnTo>
                    <a:pt x="1490624" y="127800"/>
                  </a:lnTo>
                  <a:lnTo>
                    <a:pt x="1487652" y="119659"/>
                  </a:lnTo>
                  <a:lnTo>
                    <a:pt x="1479524" y="77927"/>
                  </a:lnTo>
                  <a:lnTo>
                    <a:pt x="1479296" y="69469"/>
                  </a:lnTo>
                  <a:lnTo>
                    <a:pt x="1479448" y="63754"/>
                  </a:lnTo>
                  <a:lnTo>
                    <a:pt x="1487614" y="19265"/>
                  </a:lnTo>
                  <a:lnTo>
                    <a:pt x="1494409" y="2667"/>
                  </a:lnTo>
                  <a:lnTo>
                    <a:pt x="1494320" y="1270"/>
                  </a:lnTo>
                  <a:lnTo>
                    <a:pt x="1494155" y="1016"/>
                  </a:lnTo>
                  <a:lnTo>
                    <a:pt x="1493647" y="762"/>
                  </a:lnTo>
                  <a:lnTo>
                    <a:pt x="1493266" y="508"/>
                  </a:lnTo>
                  <a:lnTo>
                    <a:pt x="1493126" y="508"/>
                  </a:lnTo>
                  <a:lnTo>
                    <a:pt x="1491602" y="0"/>
                  </a:lnTo>
                  <a:lnTo>
                    <a:pt x="1485900" y="0"/>
                  </a:lnTo>
                  <a:lnTo>
                    <a:pt x="1485646" y="0"/>
                  </a:lnTo>
                  <a:lnTo>
                    <a:pt x="1485087" y="203"/>
                  </a:lnTo>
                  <a:lnTo>
                    <a:pt x="1484249" y="508"/>
                  </a:lnTo>
                  <a:lnTo>
                    <a:pt x="1483233" y="1016"/>
                  </a:lnTo>
                  <a:lnTo>
                    <a:pt x="1483106" y="1270"/>
                  </a:lnTo>
                  <a:lnTo>
                    <a:pt x="1482979" y="1397"/>
                  </a:lnTo>
                  <a:lnTo>
                    <a:pt x="1480312" y="6858"/>
                  </a:lnTo>
                  <a:lnTo>
                    <a:pt x="1477899" y="12319"/>
                  </a:lnTo>
                  <a:lnTo>
                    <a:pt x="1475740" y="17907"/>
                  </a:lnTo>
                  <a:lnTo>
                    <a:pt x="1473581" y="23368"/>
                  </a:lnTo>
                  <a:lnTo>
                    <a:pt x="1465580" y="63754"/>
                  </a:lnTo>
                  <a:lnTo>
                    <a:pt x="1465580" y="75692"/>
                  </a:lnTo>
                  <a:lnTo>
                    <a:pt x="1465961" y="81534"/>
                  </a:lnTo>
                  <a:lnTo>
                    <a:pt x="1466723" y="87376"/>
                  </a:lnTo>
                  <a:lnTo>
                    <a:pt x="1467358" y="93218"/>
                  </a:lnTo>
                  <a:lnTo>
                    <a:pt x="1468501" y="98933"/>
                  </a:lnTo>
                  <a:lnTo>
                    <a:pt x="1470025" y="104648"/>
                  </a:lnTo>
                  <a:lnTo>
                    <a:pt x="1471422" y="110363"/>
                  </a:lnTo>
                  <a:lnTo>
                    <a:pt x="1483487" y="138430"/>
                  </a:lnTo>
                  <a:lnTo>
                    <a:pt x="1483614" y="138430"/>
                  </a:lnTo>
                  <a:lnTo>
                    <a:pt x="1484185" y="138811"/>
                  </a:lnTo>
                  <a:lnTo>
                    <a:pt x="1484376" y="138811"/>
                  </a:lnTo>
                  <a:lnTo>
                    <a:pt x="1484871" y="139065"/>
                  </a:lnTo>
                  <a:lnTo>
                    <a:pt x="1485379" y="139319"/>
                  </a:lnTo>
                  <a:lnTo>
                    <a:pt x="1485900" y="139319"/>
                  </a:lnTo>
                  <a:lnTo>
                    <a:pt x="1486662" y="139319"/>
                  </a:lnTo>
                  <a:lnTo>
                    <a:pt x="1487297" y="139446"/>
                  </a:lnTo>
                  <a:lnTo>
                    <a:pt x="1490472" y="139446"/>
                  </a:lnTo>
                  <a:lnTo>
                    <a:pt x="1491488" y="139319"/>
                  </a:lnTo>
                  <a:lnTo>
                    <a:pt x="1492999" y="139077"/>
                  </a:lnTo>
                  <a:lnTo>
                    <a:pt x="1494536" y="138811"/>
                  </a:lnTo>
                  <a:close/>
                </a:path>
                <a:path w="3392804" h="140970">
                  <a:moveTo>
                    <a:pt x="1575435" y="64516"/>
                  </a:moveTo>
                  <a:lnTo>
                    <a:pt x="1574990" y="60706"/>
                  </a:lnTo>
                  <a:lnTo>
                    <a:pt x="1574927" y="60071"/>
                  </a:lnTo>
                  <a:lnTo>
                    <a:pt x="1573657" y="56007"/>
                  </a:lnTo>
                  <a:lnTo>
                    <a:pt x="1572615" y="52324"/>
                  </a:lnTo>
                  <a:lnTo>
                    <a:pt x="1572514" y="51943"/>
                  </a:lnTo>
                  <a:lnTo>
                    <a:pt x="1570609" y="48387"/>
                  </a:lnTo>
                  <a:lnTo>
                    <a:pt x="1568272" y="45593"/>
                  </a:lnTo>
                  <a:lnTo>
                    <a:pt x="1565656" y="42291"/>
                  </a:lnTo>
                  <a:lnTo>
                    <a:pt x="1562519" y="40005"/>
                  </a:lnTo>
                  <a:lnTo>
                    <a:pt x="1562354" y="39928"/>
                  </a:lnTo>
                  <a:lnTo>
                    <a:pt x="1562354" y="67564"/>
                  </a:lnTo>
                  <a:lnTo>
                    <a:pt x="1523492" y="67564"/>
                  </a:lnTo>
                  <a:lnTo>
                    <a:pt x="1528826" y="52324"/>
                  </a:lnTo>
                  <a:lnTo>
                    <a:pt x="1530477" y="50292"/>
                  </a:lnTo>
                  <a:lnTo>
                    <a:pt x="1532509" y="48641"/>
                  </a:lnTo>
                  <a:lnTo>
                    <a:pt x="1534756" y="47625"/>
                  </a:lnTo>
                  <a:lnTo>
                    <a:pt x="1537462" y="46228"/>
                  </a:lnTo>
                  <a:lnTo>
                    <a:pt x="1540256" y="45593"/>
                  </a:lnTo>
                  <a:lnTo>
                    <a:pt x="1549781" y="45593"/>
                  </a:lnTo>
                  <a:lnTo>
                    <a:pt x="1562354" y="67564"/>
                  </a:lnTo>
                  <a:lnTo>
                    <a:pt x="1562354" y="39928"/>
                  </a:lnTo>
                  <a:lnTo>
                    <a:pt x="1558696" y="38227"/>
                  </a:lnTo>
                  <a:lnTo>
                    <a:pt x="1554480" y="36322"/>
                  </a:lnTo>
                  <a:lnTo>
                    <a:pt x="1549781" y="35433"/>
                  </a:lnTo>
                  <a:lnTo>
                    <a:pt x="1538986" y="35433"/>
                  </a:lnTo>
                  <a:lnTo>
                    <a:pt x="1534287" y="36322"/>
                  </a:lnTo>
                  <a:lnTo>
                    <a:pt x="1529969" y="38227"/>
                  </a:lnTo>
                  <a:lnTo>
                    <a:pt x="1525778" y="40005"/>
                  </a:lnTo>
                  <a:lnTo>
                    <a:pt x="1512443" y="58420"/>
                  </a:lnTo>
                  <a:lnTo>
                    <a:pt x="1510792" y="63246"/>
                  </a:lnTo>
                  <a:lnTo>
                    <a:pt x="1510030" y="68834"/>
                  </a:lnTo>
                  <a:lnTo>
                    <a:pt x="1510030" y="81280"/>
                  </a:lnTo>
                  <a:lnTo>
                    <a:pt x="1530223" y="111125"/>
                  </a:lnTo>
                  <a:lnTo>
                    <a:pt x="1534668" y="112776"/>
                  </a:lnTo>
                  <a:lnTo>
                    <a:pt x="1539748" y="113665"/>
                  </a:lnTo>
                  <a:lnTo>
                    <a:pt x="1549019" y="113665"/>
                  </a:lnTo>
                  <a:lnTo>
                    <a:pt x="1571752" y="106934"/>
                  </a:lnTo>
                  <a:lnTo>
                    <a:pt x="1572006" y="106553"/>
                  </a:lnTo>
                  <a:lnTo>
                    <a:pt x="1572133" y="106299"/>
                  </a:lnTo>
                  <a:lnTo>
                    <a:pt x="1572260" y="105791"/>
                  </a:lnTo>
                  <a:lnTo>
                    <a:pt x="1572387" y="104521"/>
                  </a:lnTo>
                  <a:lnTo>
                    <a:pt x="1572514" y="104013"/>
                  </a:lnTo>
                  <a:lnTo>
                    <a:pt x="1572514" y="102997"/>
                  </a:lnTo>
                  <a:lnTo>
                    <a:pt x="1572399" y="101092"/>
                  </a:lnTo>
                  <a:lnTo>
                    <a:pt x="1572272" y="99949"/>
                  </a:lnTo>
                  <a:lnTo>
                    <a:pt x="1572260" y="99695"/>
                  </a:lnTo>
                  <a:lnTo>
                    <a:pt x="1572133" y="99187"/>
                  </a:lnTo>
                  <a:lnTo>
                    <a:pt x="1572006" y="98806"/>
                  </a:lnTo>
                  <a:lnTo>
                    <a:pt x="1571879" y="98425"/>
                  </a:lnTo>
                  <a:lnTo>
                    <a:pt x="1571371" y="97917"/>
                  </a:lnTo>
                  <a:lnTo>
                    <a:pt x="1570736" y="97663"/>
                  </a:lnTo>
                  <a:lnTo>
                    <a:pt x="1569720" y="97663"/>
                  </a:lnTo>
                  <a:lnTo>
                    <a:pt x="1568704" y="97917"/>
                  </a:lnTo>
                  <a:lnTo>
                    <a:pt x="1567561" y="98552"/>
                  </a:lnTo>
                  <a:lnTo>
                    <a:pt x="1564640" y="99695"/>
                  </a:lnTo>
                  <a:lnTo>
                    <a:pt x="1562735" y="100330"/>
                  </a:lnTo>
                  <a:lnTo>
                    <a:pt x="1560830" y="101092"/>
                  </a:lnTo>
                  <a:lnTo>
                    <a:pt x="1558544" y="101600"/>
                  </a:lnTo>
                  <a:lnTo>
                    <a:pt x="1555877" y="102235"/>
                  </a:lnTo>
                  <a:lnTo>
                    <a:pt x="1553210" y="102743"/>
                  </a:lnTo>
                  <a:lnTo>
                    <a:pt x="1550162" y="102997"/>
                  </a:lnTo>
                  <a:lnTo>
                    <a:pt x="1542542" y="102997"/>
                  </a:lnTo>
                  <a:lnTo>
                    <a:pt x="1524762" y="87884"/>
                  </a:lnTo>
                  <a:lnTo>
                    <a:pt x="1523873" y="84709"/>
                  </a:lnTo>
                  <a:lnTo>
                    <a:pt x="1523504" y="81280"/>
                  </a:lnTo>
                  <a:lnTo>
                    <a:pt x="1523492" y="77216"/>
                  </a:lnTo>
                  <a:lnTo>
                    <a:pt x="1571752" y="77216"/>
                  </a:lnTo>
                  <a:lnTo>
                    <a:pt x="1572895" y="76708"/>
                  </a:lnTo>
                  <a:lnTo>
                    <a:pt x="1573911" y="75819"/>
                  </a:lnTo>
                  <a:lnTo>
                    <a:pt x="1574927" y="75057"/>
                  </a:lnTo>
                  <a:lnTo>
                    <a:pt x="1575435" y="73533"/>
                  </a:lnTo>
                  <a:lnTo>
                    <a:pt x="1575435" y="67564"/>
                  </a:lnTo>
                  <a:lnTo>
                    <a:pt x="1575435" y="64516"/>
                  </a:lnTo>
                  <a:close/>
                </a:path>
                <a:path w="3392804" h="140970">
                  <a:moveTo>
                    <a:pt x="1617345" y="99949"/>
                  </a:moveTo>
                  <a:lnTo>
                    <a:pt x="1616735" y="97536"/>
                  </a:lnTo>
                  <a:lnTo>
                    <a:pt x="1615554" y="96266"/>
                  </a:lnTo>
                  <a:lnTo>
                    <a:pt x="1614297" y="94996"/>
                  </a:lnTo>
                  <a:lnTo>
                    <a:pt x="1612138" y="94361"/>
                  </a:lnTo>
                  <a:lnTo>
                    <a:pt x="1605661" y="94361"/>
                  </a:lnTo>
                  <a:lnTo>
                    <a:pt x="1603375" y="94996"/>
                  </a:lnTo>
                  <a:lnTo>
                    <a:pt x="1602232" y="96266"/>
                  </a:lnTo>
                  <a:lnTo>
                    <a:pt x="1600962" y="97536"/>
                  </a:lnTo>
                  <a:lnTo>
                    <a:pt x="1600327" y="99949"/>
                  </a:lnTo>
                  <a:lnTo>
                    <a:pt x="1600327" y="107442"/>
                  </a:lnTo>
                  <a:lnTo>
                    <a:pt x="1600962" y="109855"/>
                  </a:lnTo>
                  <a:lnTo>
                    <a:pt x="1603375" y="112268"/>
                  </a:lnTo>
                  <a:lnTo>
                    <a:pt x="1605534" y="112903"/>
                  </a:lnTo>
                  <a:lnTo>
                    <a:pt x="1612011" y="112903"/>
                  </a:lnTo>
                  <a:lnTo>
                    <a:pt x="1614170" y="112268"/>
                  </a:lnTo>
                  <a:lnTo>
                    <a:pt x="1616583" y="109855"/>
                  </a:lnTo>
                  <a:lnTo>
                    <a:pt x="1617306" y="107442"/>
                  </a:lnTo>
                  <a:lnTo>
                    <a:pt x="1617345" y="99949"/>
                  </a:lnTo>
                  <a:close/>
                </a:path>
                <a:path w="3392804" h="140970">
                  <a:moveTo>
                    <a:pt x="1707515" y="40386"/>
                  </a:moveTo>
                  <a:lnTo>
                    <a:pt x="1707388" y="39116"/>
                  </a:lnTo>
                  <a:lnTo>
                    <a:pt x="1706880" y="38227"/>
                  </a:lnTo>
                  <a:lnTo>
                    <a:pt x="1706499" y="37338"/>
                  </a:lnTo>
                  <a:lnTo>
                    <a:pt x="1705737" y="36957"/>
                  </a:lnTo>
                  <a:lnTo>
                    <a:pt x="1687195" y="36957"/>
                  </a:lnTo>
                  <a:lnTo>
                    <a:pt x="1687195" y="62992"/>
                  </a:lnTo>
                  <a:lnTo>
                    <a:pt x="1686814" y="65024"/>
                  </a:lnTo>
                  <a:lnTo>
                    <a:pt x="1686306" y="66929"/>
                  </a:lnTo>
                  <a:lnTo>
                    <a:pt x="1685709" y="68707"/>
                  </a:lnTo>
                  <a:lnTo>
                    <a:pt x="1685671" y="68834"/>
                  </a:lnTo>
                  <a:lnTo>
                    <a:pt x="1684782" y="70485"/>
                  </a:lnTo>
                  <a:lnTo>
                    <a:pt x="1683512" y="71882"/>
                  </a:lnTo>
                  <a:lnTo>
                    <a:pt x="1682242" y="73406"/>
                  </a:lnTo>
                  <a:lnTo>
                    <a:pt x="1680718" y="74549"/>
                  </a:lnTo>
                  <a:lnTo>
                    <a:pt x="1678813" y="75311"/>
                  </a:lnTo>
                  <a:lnTo>
                    <a:pt x="1676908" y="76200"/>
                  </a:lnTo>
                  <a:lnTo>
                    <a:pt x="1674622" y="76581"/>
                  </a:lnTo>
                  <a:lnTo>
                    <a:pt x="1667256" y="76581"/>
                  </a:lnTo>
                  <a:lnTo>
                    <a:pt x="1663903" y="75311"/>
                  </a:lnTo>
                  <a:lnTo>
                    <a:pt x="1663700" y="75311"/>
                  </a:lnTo>
                  <a:lnTo>
                    <a:pt x="1658239" y="69850"/>
                  </a:lnTo>
                  <a:lnTo>
                    <a:pt x="1656842" y="66167"/>
                  </a:lnTo>
                  <a:lnTo>
                    <a:pt x="1656842" y="59309"/>
                  </a:lnTo>
                  <a:lnTo>
                    <a:pt x="1657172" y="57531"/>
                  </a:lnTo>
                  <a:lnTo>
                    <a:pt x="1657223" y="57277"/>
                  </a:lnTo>
                  <a:lnTo>
                    <a:pt x="1657858" y="55372"/>
                  </a:lnTo>
                  <a:lnTo>
                    <a:pt x="1658264" y="53848"/>
                  </a:lnTo>
                  <a:lnTo>
                    <a:pt x="1665224" y="46863"/>
                  </a:lnTo>
                  <a:lnTo>
                    <a:pt x="1667129" y="45974"/>
                  </a:lnTo>
                  <a:lnTo>
                    <a:pt x="1669288" y="45593"/>
                  </a:lnTo>
                  <a:lnTo>
                    <a:pt x="1676781" y="45593"/>
                  </a:lnTo>
                  <a:lnTo>
                    <a:pt x="1680464" y="46863"/>
                  </a:lnTo>
                  <a:lnTo>
                    <a:pt x="1683131" y="49657"/>
                  </a:lnTo>
                  <a:lnTo>
                    <a:pt x="1685798" y="52324"/>
                  </a:lnTo>
                  <a:lnTo>
                    <a:pt x="1687144" y="56007"/>
                  </a:lnTo>
                  <a:lnTo>
                    <a:pt x="1687195" y="62992"/>
                  </a:lnTo>
                  <a:lnTo>
                    <a:pt x="1687195" y="36957"/>
                  </a:lnTo>
                  <a:lnTo>
                    <a:pt x="1683385" y="36957"/>
                  </a:lnTo>
                  <a:lnTo>
                    <a:pt x="1681734" y="36576"/>
                  </a:lnTo>
                  <a:lnTo>
                    <a:pt x="1679956" y="36195"/>
                  </a:lnTo>
                  <a:lnTo>
                    <a:pt x="1676273" y="35687"/>
                  </a:lnTo>
                  <a:lnTo>
                    <a:pt x="1667281" y="35687"/>
                  </a:lnTo>
                  <a:lnTo>
                    <a:pt x="1646555" y="50673"/>
                  </a:lnTo>
                  <a:lnTo>
                    <a:pt x="1645158" y="53848"/>
                  </a:lnTo>
                  <a:lnTo>
                    <a:pt x="1644561" y="57277"/>
                  </a:lnTo>
                  <a:lnTo>
                    <a:pt x="1644523" y="65024"/>
                  </a:lnTo>
                  <a:lnTo>
                    <a:pt x="1644904" y="67945"/>
                  </a:lnTo>
                  <a:lnTo>
                    <a:pt x="1645920" y="70485"/>
                  </a:lnTo>
                  <a:lnTo>
                    <a:pt x="1646809" y="72898"/>
                  </a:lnTo>
                  <a:lnTo>
                    <a:pt x="1648079" y="75057"/>
                  </a:lnTo>
                  <a:lnTo>
                    <a:pt x="1649730" y="77089"/>
                  </a:lnTo>
                  <a:lnTo>
                    <a:pt x="1647825" y="78994"/>
                  </a:lnTo>
                  <a:lnTo>
                    <a:pt x="1646174" y="81280"/>
                  </a:lnTo>
                  <a:lnTo>
                    <a:pt x="1644904" y="83820"/>
                  </a:lnTo>
                  <a:lnTo>
                    <a:pt x="1643570" y="86233"/>
                  </a:lnTo>
                  <a:lnTo>
                    <a:pt x="1643443" y="86614"/>
                  </a:lnTo>
                  <a:lnTo>
                    <a:pt x="1642872" y="89281"/>
                  </a:lnTo>
                  <a:lnTo>
                    <a:pt x="1642872" y="94742"/>
                  </a:lnTo>
                  <a:lnTo>
                    <a:pt x="1643507" y="96901"/>
                  </a:lnTo>
                  <a:lnTo>
                    <a:pt x="1646047" y="100965"/>
                  </a:lnTo>
                  <a:lnTo>
                    <a:pt x="1647952" y="102616"/>
                  </a:lnTo>
                  <a:lnTo>
                    <a:pt x="1650492" y="103886"/>
                  </a:lnTo>
                  <a:lnTo>
                    <a:pt x="1647317" y="106553"/>
                  </a:lnTo>
                  <a:lnTo>
                    <a:pt x="1646047" y="107950"/>
                  </a:lnTo>
                  <a:lnTo>
                    <a:pt x="1644777" y="109220"/>
                  </a:lnTo>
                  <a:lnTo>
                    <a:pt x="1643557" y="110744"/>
                  </a:lnTo>
                  <a:lnTo>
                    <a:pt x="1640205" y="124587"/>
                  </a:lnTo>
                  <a:lnTo>
                    <a:pt x="1640713" y="126619"/>
                  </a:lnTo>
                  <a:lnTo>
                    <a:pt x="1640840" y="127127"/>
                  </a:lnTo>
                  <a:lnTo>
                    <a:pt x="1641983" y="129540"/>
                  </a:lnTo>
                  <a:lnTo>
                    <a:pt x="1642999" y="131572"/>
                  </a:lnTo>
                  <a:lnTo>
                    <a:pt x="1643126" y="131826"/>
                  </a:lnTo>
                  <a:lnTo>
                    <a:pt x="1666367" y="140970"/>
                  </a:lnTo>
                  <a:lnTo>
                    <a:pt x="1678051" y="140970"/>
                  </a:lnTo>
                  <a:lnTo>
                    <a:pt x="1682216" y="140462"/>
                  </a:lnTo>
                  <a:lnTo>
                    <a:pt x="1682813" y="140462"/>
                  </a:lnTo>
                  <a:lnTo>
                    <a:pt x="1692021" y="137795"/>
                  </a:lnTo>
                  <a:lnTo>
                    <a:pt x="1695577" y="136017"/>
                  </a:lnTo>
                  <a:lnTo>
                    <a:pt x="1701292" y="131572"/>
                  </a:lnTo>
                  <a:lnTo>
                    <a:pt x="1701673" y="131064"/>
                  </a:lnTo>
                  <a:lnTo>
                    <a:pt x="1703324" y="128905"/>
                  </a:lnTo>
                  <a:lnTo>
                    <a:pt x="1706118" y="123063"/>
                  </a:lnTo>
                  <a:lnTo>
                    <a:pt x="1706702" y="120142"/>
                  </a:lnTo>
                  <a:lnTo>
                    <a:pt x="1706626" y="113030"/>
                  </a:lnTo>
                  <a:lnTo>
                    <a:pt x="1706118" y="110744"/>
                  </a:lnTo>
                  <a:lnTo>
                    <a:pt x="1705038" y="108585"/>
                  </a:lnTo>
                  <a:lnTo>
                    <a:pt x="1704124" y="106934"/>
                  </a:lnTo>
                  <a:lnTo>
                    <a:pt x="1703705" y="106172"/>
                  </a:lnTo>
                  <a:lnTo>
                    <a:pt x="1693672" y="99237"/>
                  </a:lnTo>
                  <a:lnTo>
                    <a:pt x="1693672" y="114300"/>
                  </a:lnTo>
                  <a:lnTo>
                    <a:pt x="1693557" y="119888"/>
                  </a:lnTo>
                  <a:lnTo>
                    <a:pt x="1693519" y="120142"/>
                  </a:lnTo>
                  <a:lnTo>
                    <a:pt x="1693418" y="120904"/>
                  </a:lnTo>
                  <a:lnTo>
                    <a:pt x="1692656" y="122428"/>
                  </a:lnTo>
                  <a:lnTo>
                    <a:pt x="1691894" y="124079"/>
                  </a:lnTo>
                  <a:lnTo>
                    <a:pt x="1690751" y="125603"/>
                  </a:lnTo>
                  <a:lnTo>
                    <a:pt x="1689100" y="126873"/>
                  </a:lnTo>
                  <a:lnTo>
                    <a:pt x="1687576" y="128143"/>
                  </a:lnTo>
                  <a:lnTo>
                    <a:pt x="1685417" y="129159"/>
                  </a:lnTo>
                  <a:lnTo>
                    <a:pt x="1680083" y="130683"/>
                  </a:lnTo>
                  <a:lnTo>
                    <a:pt x="1676781" y="131064"/>
                  </a:lnTo>
                  <a:lnTo>
                    <a:pt x="1666621" y="131064"/>
                  </a:lnTo>
                  <a:lnTo>
                    <a:pt x="1661668" y="130175"/>
                  </a:lnTo>
                  <a:lnTo>
                    <a:pt x="1654810" y="126619"/>
                  </a:lnTo>
                  <a:lnTo>
                    <a:pt x="1653032" y="124079"/>
                  </a:lnTo>
                  <a:lnTo>
                    <a:pt x="1653159" y="118364"/>
                  </a:lnTo>
                  <a:lnTo>
                    <a:pt x="1653667" y="116332"/>
                  </a:lnTo>
                  <a:lnTo>
                    <a:pt x="1654048" y="115189"/>
                  </a:lnTo>
                  <a:lnTo>
                    <a:pt x="1654594" y="114300"/>
                  </a:lnTo>
                  <a:lnTo>
                    <a:pt x="1655318" y="113030"/>
                  </a:lnTo>
                  <a:lnTo>
                    <a:pt x="1661414" y="106934"/>
                  </a:lnTo>
                  <a:lnTo>
                    <a:pt x="1684147" y="107696"/>
                  </a:lnTo>
                  <a:lnTo>
                    <a:pt x="1687449" y="108585"/>
                  </a:lnTo>
                  <a:lnTo>
                    <a:pt x="1692529" y="111887"/>
                  </a:lnTo>
                  <a:lnTo>
                    <a:pt x="1693672" y="114300"/>
                  </a:lnTo>
                  <a:lnTo>
                    <a:pt x="1693672" y="99237"/>
                  </a:lnTo>
                  <a:lnTo>
                    <a:pt x="1692275" y="98806"/>
                  </a:lnTo>
                  <a:lnTo>
                    <a:pt x="1689227" y="97917"/>
                  </a:lnTo>
                  <a:lnTo>
                    <a:pt x="1686052" y="97409"/>
                  </a:lnTo>
                  <a:lnTo>
                    <a:pt x="1682496" y="97409"/>
                  </a:lnTo>
                  <a:lnTo>
                    <a:pt x="1661033" y="96393"/>
                  </a:lnTo>
                  <a:lnTo>
                    <a:pt x="1658747" y="95758"/>
                  </a:lnTo>
                  <a:lnTo>
                    <a:pt x="1657273" y="94742"/>
                  </a:lnTo>
                  <a:lnTo>
                    <a:pt x="1655318" y="93345"/>
                  </a:lnTo>
                  <a:lnTo>
                    <a:pt x="1654556" y="91821"/>
                  </a:lnTo>
                  <a:lnTo>
                    <a:pt x="1654556" y="88392"/>
                  </a:lnTo>
                  <a:lnTo>
                    <a:pt x="1654810" y="86995"/>
                  </a:lnTo>
                  <a:lnTo>
                    <a:pt x="1655635" y="85471"/>
                  </a:lnTo>
                  <a:lnTo>
                    <a:pt x="1655953" y="84836"/>
                  </a:lnTo>
                  <a:lnTo>
                    <a:pt x="1656080" y="84582"/>
                  </a:lnTo>
                  <a:lnTo>
                    <a:pt x="1656651" y="83820"/>
                  </a:lnTo>
                  <a:lnTo>
                    <a:pt x="1657731" y="82550"/>
                  </a:lnTo>
                  <a:lnTo>
                    <a:pt x="1659382" y="83820"/>
                  </a:lnTo>
                  <a:lnTo>
                    <a:pt x="1661401" y="84836"/>
                  </a:lnTo>
                  <a:lnTo>
                    <a:pt x="1661591" y="84836"/>
                  </a:lnTo>
                  <a:lnTo>
                    <a:pt x="1663827" y="85471"/>
                  </a:lnTo>
                  <a:lnTo>
                    <a:pt x="1666367" y="86233"/>
                  </a:lnTo>
                  <a:lnTo>
                    <a:pt x="1669161" y="86614"/>
                  </a:lnTo>
                  <a:lnTo>
                    <a:pt x="1676146" y="86614"/>
                  </a:lnTo>
                  <a:lnTo>
                    <a:pt x="1679956" y="85979"/>
                  </a:lnTo>
                  <a:lnTo>
                    <a:pt x="1683258" y="84836"/>
                  </a:lnTo>
                  <a:lnTo>
                    <a:pt x="1686306" y="83820"/>
                  </a:lnTo>
                  <a:lnTo>
                    <a:pt x="1686458" y="83820"/>
                  </a:lnTo>
                  <a:lnTo>
                    <a:pt x="1688706" y="82550"/>
                  </a:lnTo>
                  <a:lnTo>
                    <a:pt x="1689608" y="82042"/>
                  </a:lnTo>
                  <a:lnTo>
                    <a:pt x="1698942" y="68834"/>
                  </a:lnTo>
                  <a:lnTo>
                    <a:pt x="1699006" y="68707"/>
                  </a:lnTo>
                  <a:lnTo>
                    <a:pt x="1699641" y="65024"/>
                  </a:lnTo>
                  <a:lnTo>
                    <a:pt x="1699641" y="58420"/>
                  </a:lnTo>
                  <a:lnTo>
                    <a:pt x="1699272" y="56134"/>
                  </a:lnTo>
                  <a:lnTo>
                    <a:pt x="1699260" y="56007"/>
                  </a:lnTo>
                  <a:lnTo>
                    <a:pt x="1698536" y="53848"/>
                  </a:lnTo>
                  <a:lnTo>
                    <a:pt x="1697964" y="51816"/>
                  </a:lnTo>
                  <a:lnTo>
                    <a:pt x="1697863" y="51435"/>
                  </a:lnTo>
                  <a:lnTo>
                    <a:pt x="1696466" y="49403"/>
                  </a:lnTo>
                  <a:lnTo>
                    <a:pt x="1694802" y="47625"/>
                  </a:lnTo>
                  <a:lnTo>
                    <a:pt x="1705419" y="47625"/>
                  </a:lnTo>
                  <a:lnTo>
                    <a:pt x="1706372" y="46990"/>
                  </a:lnTo>
                  <a:lnTo>
                    <a:pt x="1706880" y="46228"/>
                  </a:lnTo>
                  <a:lnTo>
                    <a:pt x="1707197" y="45593"/>
                  </a:lnTo>
                  <a:lnTo>
                    <a:pt x="1707388" y="44704"/>
                  </a:lnTo>
                  <a:lnTo>
                    <a:pt x="1707515" y="40386"/>
                  </a:lnTo>
                  <a:close/>
                </a:path>
                <a:path w="3392804" h="140970">
                  <a:moveTo>
                    <a:pt x="1741170" y="99949"/>
                  </a:moveTo>
                  <a:lnTo>
                    <a:pt x="1740560" y="97536"/>
                  </a:lnTo>
                  <a:lnTo>
                    <a:pt x="1739379" y="96266"/>
                  </a:lnTo>
                  <a:lnTo>
                    <a:pt x="1738122" y="94996"/>
                  </a:lnTo>
                  <a:lnTo>
                    <a:pt x="1735963" y="94361"/>
                  </a:lnTo>
                  <a:lnTo>
                    <a:pt x="1729486" y="94361"/>
                  </a:lnTo>
                  <a:lnTo>
                    <a:pt x="1727200" y="94996"/>
                  </a:lnTo>
                  <a:lnTo>
                    <a:pt x="1726057" y="96266"/>
                  </a:lnTo>
                  <a:lnTo>
                    <a:pt x="1724787" y="97536"/>
                  </a:lnTo>
                  <a:lnTo>
                    <a:pt x="1724152" y="99949"/>
                  </a:lnTo>
                  <a:lnTo>
                    <a:pt x="1724152" y="107442"/>
                  </a:lnTo>
                  <a:lnTo>
                    <a:pt x="1724787" y="109855"/>
                  </a:lnTo>
                  <a:lnTo>
                    <a:pt x="1727200" y="112268"/>
                  </a:lnTo>
                  <a:lnTo>
                    <a:pt x="1729359" y="112903"/>
                  </a:lnTo>
                  <a:lnTo>
                    <a:pt x="1735836" y="112903"/>
                  </a:lnTo>
                  <a:lnTo>
                    <a:pt x="1737995" y="112268"/>
                  </a:lnTo>
                  <a:lnTo>
                    <a:pt x="1740408" y="109855"/>
                  </a:lnTo>
                  <a:lnTo>
                    <a:pt x="1741131" y="107442"/>
                  </a:lnTo>
                  <a:lnTo>
                    <a:pt x="1741170" y="99949"/>
                  </a:lnTo>
                  <a:close/>
                </a:path>
                <a:path w="3392804" h="140970">
                  <a:moveTo>
                    <a:pt x="1868678" y="109220"/>
                  </a:moveTo>
                  <a:lnTo>
                    <a:pt x="1868424" y="108712"/>
                  </a:lnTo>
                  <a:lnTo>
                    <a:pt x="1868297" y="108204"/>
                  </a:lnTo>
                  <a:lnTo>
                    <a:pt x="1867789" y="107315"/>
                  </a:lnTo>
                  <a:lnTo>
                    <a:pt x="1866900" y="105918"/>
                  </a:lnTo>
                  <a:lnTo>
                    <a:pt x="1831467" y="58928"/>
                  </a:lnTo>
                  <a:lnTo>
                    <a:pt x="1830324" y="57404"/>
                  </a:lnTo>
                  <a:lnTo>
                    <a:pt x="1864233" y="16764"/>
                  </a:lnTo>
                  <a:lnTo>
                    <a:pt x="1865249" y="15621"/>
                  </a:lnTo>
                  <a:lnTo>
                    <a:pt x="1865884" y="14605"/>
                  </a:lnTo>
                  <a:lnTo>
                    <a:pt x="1866138" y="13970"/>
                  </a:lnTo>
                  <a:lnTo>
                    <a:pt x="1866519" y="13208"/>
                  </a:lnTo>
                  <a:lnTo>
                    <a:pt x="1866392" y="10795"/>
                  </a:lnTo>
                  <a:lnTo>
                    <a:pt x="1866201" y="10414"/>
                  </a:lnTo>
                  <a:lnTo>
                    <a:pt x="1865376" y="10033"/>
                  </a:lnTo>
                  <a:lnTo>
                    <a:pt x="1865185" y="10033"/>
                  </a:lnTo>
                  <a:lnTo>
                    <a:pt x="1863902" y="9525"/>
                  </a:lnTo>
                  <a:lnTo>
                    <a:pt x="1856740" y="9525"/>
                  </a:lnTo>
                  <a:lnTo>
                    <a:pt x="1856359" y="9525"/>
                  </a:lnTo>
                  <a:lnTo>
                    <a:pt x="1855050" y="9791"/>
                  </a:lnTo>
                  <a:lnTo>
                    <a:pt x="1853806" y="10033"/>
                  </a:lnTo>
                  <a:lnTo>
                    <a:pt x="1854073" y="10033"/>
                  </a:lnTo>
                  <a:lnTo>
                    <a:pt x="1853311" y="10414"/>
                  </a:lnTo>
                  <a:lnTo>
                    <a:pt x="1852803" y="10795"/>
                  </a:lnTo>
                  <a:lnTo>
                    <a:pt x="1852168" y="11430"/>
                  </a:lnTo>
                  <a:lnTo>
                    <a:pt x="1851787" y="11938"/>
                  </a:lnTo>
                  <a:lnTo>
                    <a:pt x="1815592" y="57404"/>
                  </a:lnTo>
                  <a:lnTo>
                    <a:pt x="1815465" y="11049"/>
                  </a:lnTo>
                  <a:lnTo>
                    <a:pt x="1815338" y="10795"/>
                  </a:lnTo>
                  <a:lnTo>
                    <a:pt x="1815084" y="10414"/>
                  </a:lnTo>
                  <a:lnTo>
                    <a:pt x="1814512" y="10033"/>
                  </a:lnTo>
                  <a:lnTo>
                    <a:pt x="1815198" y="10033"/>
                  </a:lnTo>
                  <a:lnTo>
                    <a:pt x="1813674" y="9779"/>
                  </a:lnTo>
                  <a:lnTo>
                    <a:pt x="1812163" y="9525"/>
                  </a:lnTo>
                  <a:lnTo>
                    <a:pt x="1805559" y="9525"/>
                  </a:lnTo>
                  <a:lnTo>
                    <a:pt x="1803908" y="9779"/>
                  </a:lnTo>
                  <a:lnTo>
                    <a:pt x="1802257" y="10033"/>
                  </a:lnTo>
                  <a:lnTo>
                    <a:pt x="1803082" y="10033"/>
                  </a:lnTo>
                  <a:lnTo>
                    <a:pt x="1802511" y="10414"/>
                  </a:lnTo>
                  <a:lnTo>
                    <a:pt x="1802384" y="10795"/>
                  </a:lnTo>
                  <a:lnTo>
                    <a:pt x="1802130" y="11049"/>
                  </a:lnTo>
                  <a:lnTo>
                    <a:pt x="1802130" y="110744"/>
                  </a:lnTo>
                  <a:lnTo>
                    <a:pt x="1802384" y="111125"/>
                  </a:lnTo>
                  <a:lnTo>
                    <a:pt x="1802549" y="111633"/>
                  </a:lnTo>
                  <a:lnTo>
                    <a:pt x="1802688" y="111633"/>
                  </a:lnTo>
                  <a:lnTo>
                    <a:pt x="1803082" y="111887"/>
                  </a:lnTo>
                  <a:lnTo>
                    <a:pt x="1802371" y="111887"/>
                  </a:lnTo>
                  <a:lnTo>
                    <a:pt x="1803844" y="112128"/>
                  </a:lnTo>
                  <a:lnTo>
                    <a:pt x="1805622" y="112395"/>
                  </a:lnTo>
                  <a:lnTo>
                    <a:pt x="1806448" y="112522"/>
                  </a:lnTo>
                  <a:lnTo>
                    <a:pt x="1811274" y="112522"/>
                  </a:lnTo>
                  <a:lnTo>
                    <a:pt x="1812074" y="112395"/>
                  </a:lnTo>
                  <a:lnTo>
                    <a:pt x="1813166" y="112395"/>
                  </a:lnTo>
                  <a:lnTo>
                    <a:pt x="1813674" y="112141"/>
                  </a:lnTo>
                  <a:lnTo>
                    <a:pt x="1814195" y="111887"/>
                  </a:lnTo>
                  <a:lnTo>
                    <a:pt x="1814512" y="111887"/>
                  </a:lnTo>
                  <a:lnTo>
                    <a:pt x="1814893" y="111633"/>
                  </a:lnTo>
                  <a:lnTo>
                    <a:pt x="1815338" y="111125"/>
                  </a:lnTo>
                  <a:lnTo>
                    <a:pt x="1815465" y="110744"/>
                  </a:lnTo>
                  <a:lnTo>
                    <a:pt x="1815592" y="58928"/>
                  </a:lnTo>
                  <a:lnTo>
                    <a:pt x="1853209" y="109982"/>
                  </a:lnTo>
                  <a:lnTo>
                    <a:pt x="1853692" y="110744"/>
                  </a:lnTo>
                  <a:lnTo>
                    <a:pt x="1854073" y="111125"/>
                  </a:lnTo>
                  <a:lnTo>
                    <a:pt x="1854873" y="111633"/>
                  </a:lnTo>
                  <a:lnTo>
                    <a:pt x="1855216" y="111887"/>
                  </a:lnTo>
                  <a:lnTo>
                    <a:pt x="1856397" y="112395"/>
                  </a:lnTo>
                  <a:lnTo>
                    <a:pt x="1857248" y="112395"/>
                  </a:lnTo>
                  <a:lnTo>
                    <a:pt x="1858391" y="112522"/>
                  </a:lnTo>
                  <a:lnTo>
                    <a:pt x="1864360" y="112522"/>
                  </a:lnTo>
                  <a:lnTo>
                    <a:pt x="1865198" y="112395"/>
                  </a:lnTo>
                  <a:lnTo>
                    <a:pt x="1866392" y="112395"/>
                  </a:lnTo>
                  <a:lnTo>
                    <a:pt x="1867916" y="111633"/>
                  </a:lnTo>
                  <a:lnTo>
                    <a:pt x="1868170" y="111633"/>
                  </a:lnTo>
                  <a:lnTo>
                    <a:pt x="1868424" y="111125"/>
                  </a:lnTo>
                  <a:lnTo>
                    <a:pt x="1868678" y="110744"/>
                  </a:lnTo>
                  <a:lnTo>
                    <a:pt x="1868678" y="109220"/>
                  </a:lnTo>
                  <a:close/>
                </a:path>
                <a:path w="3392804" h="140970">
                  <a:moveTo>
                    <a:pt x="1899158" y="38227"/>
                  </a:moveTo>
                  <a:lnTo>
                    <a:pt x="1898904" y="37973"/>
                  </a:lnTo>
                  <a:lnTo>
                    <a:pt x="1898777" y="37592"/>
                  </a:lnTo>
                  <a:lnTo>
                    <a:pt x="1898396" y="37338"/>
                  </a:lnTo>
                  <a:lnTo>
                    <a:pt x="1898065" y="37338"/>
                  </a:lnTo>
                  <a:lnTo>
                    <a:pt x="1897507" y="36957"/>
                  </a:lnTo>
                  <a:lnTo>
                    <a:pt x="1895208" y="36576"/>
                  </a:lnTo>
                  <a:lnTo>
                    <a:pt x="1890395" y="36576"/>
                  </a:lnTo>
                  <a:lnTo>
                    <a:pt x="1887982" y="36957"/>
                  </a:lnTo>
                  <a:lnTo>
                    <a:pt x="1887410" y="37338"/>
                  </a:lnTo>
                  <a:lnTo>
                    <a:pt x="1887093" y="37338"/>
                  </a:lnTo>
                  <a:lnTo>
                    <a:pt x="1886712" y="37592"/>
                  </a:lnTo>
                  <a:lnTo>
                    <a:pt x="1886458" y="37973"/>
                  </a:lnTo>
                  <a:lnTo>
                    <a:pt x="1886458" y="111252"/>
                  </a:lnTo>
                  <a:lnTo>
                    <a:pt x="1886712" y="111506"/>
                  </a:lnTo>
                  <a:lnTo>
                    <a:pt x="1887093" y="111760"/>
                  </a:lnTo>
                  <a:lnTo>
                    <a:pt x="1887601" y="112014"/>
                  </a:lnTo>
                  <a:lnTo>
                    <a:pt x="1888744" y="112395"/>
                  </a:lnTo>
                  <a:lnTo>
                    <a:pt x="1889506" y="112395"/>
                  </a:lnTo>
                  <a:lnTo>
                    <a:pt x="1890395" y="112522"/>
                  </a:lnTo>
                  <a:lnTo>
                    <a:pt x="1895094" y="112522"/>
                  </a:lnTo>
                  <a:lnTo>
                    <a:pt x="1895983" y="112395"/>
                  </a:lnTo>
                  <a:lnTo>
                    <a:pt x="1896745" y="112395"/>
                  </a:lnTo>
                  <a:lnTo>
                    <a:pt x="1897888" y="112014"/>
                  </a:lnTo>
                  <a:lnTo>
                    <a:pt x="1898396" y="111760"/>
                  </a:lnTo>
                  <a:lnTo>
                    <a:pt x="1898777" y="111506"/>
                  </a:lnTo>
                  <a:lnTo>
                    <a:pt x="1898904" y="111252"/>
                  </a:lnTo>
                  <a:lnTo>
                    <a:pt x="1899158" y="110871"/>
                  </a:lnTo>
                  <a:lnTo>
                    <a:pt x="1899158" y="38227"/>
                  </a:lnTo>
                  <a:close/>
                </a:path>
                <a:path w="3392804" h="140970">
                  <a:moveTo>
                    <a:pt x="1900809" y="11938"/>
                  </a:moveTo>
                  <a:lnTo>
                    <a:pt x="1900212" y="10033"/>
                  </a:lnTo>
                  <a:lnTo>
                    <a:pt x="1899031" y="8890"/>
                  </a:lnTo>
                  <a:lnTo>
                    <a:pt x="1898015" y="7747"/>
                  </a:lnTo>
                  <a:lnTo>
                    <a:pt x="1895856" y="7239"/>
                  </a:lnTo>
                  <a:lnTo>
                    <a:pt x="1889633" y="7239"/>
                  </a:lnTo>
                  <a:lnTo>
                    <a:pt x="1887601" y="7747"/>
                  </a:lnTo>
                  <a:lnTo>
                    <a:pt x="1886458" y="8890"/>
                  </a:lnTo>
                  <a:lnTo>
                    <a:pt x="1885188" y="10033"/>
                  </a:lnTo>
                  <a:lnTo>
                    <a:pt x="1884705" y="11938"/>
                  </a:lnTo>
                  <a:lnTo>
                    <a:pt x="1884680" y="18161"/>
                  </a:lnTo>
                  <a:lnTo>
                    <a:pt x="1885188" y="20193"/>
                  </a:lnTo>
                  <a:lnTo>
                    <a:pt x="1886331" y="21209"/>
                  </a:lnTo>
                  <a:lnTo>
                    <a:pt x="1887474" y="22352"/>
                  </a:lnTo>
                  <a:lnTo>
                    <a:pt x="1889633" y="22860"/>
                  </a:lnTo>
                  <a:lnTo>
                    <a:pt x="1895729" y="22860"/>
                  </a:lnTo>
                  <a:lnTo>
                    <a:pt x="1897888" y="22352"/>
                  </a:lnTo>
                  <a:lnTo>
                    <a:pt x="1900047" y="20193"/>
                  </a:lnTo>
                  <a:lnTo>
                    <a:pt x="1900758" y="18161"/>
                  </a:lnTo>
                  <a:lnTo>
                    <a:pt x="1900809" y="11938"/>
                  </a:lnTo>
                  <a:close/>
                </a:path>
                <a:path w="3392804" h="140970">
                  <a:moveTo>
                    <a:pt x="1961261" y="107696"/>
                  </a:moveTo>
                  <a:lnTo>
                    <a:pt x="1961134" y="102616"/>
                  </a:lnTo>
                  <a:lnTo>
                    <a:pt x="1961095" y="102362"/>
                  </a:lnTo>
                  <a:lnTo>
                    <a:pt x="1961007" y="101473"/>
                  </a:lnTo>
                  <a:lnTo>
                    <a:pt x="1960880" y="101092"/>
                  </a:lnTo>
                  <a:lnTo>
                    <a:pt x="1960753" y="100711"/>
                  </a:lnTo>
                  <a:lnTo>
                    <a:pt x="1960499" y="100457"/>
                  </a:lnTo>
                  <a:lnTo>
                    <a:pt x="1959737" y="100076"/>
                  </a:lnTo>
                  <a:lnTo>
                    <a:pt x="1958848" y="100076"/>
                  </a:lnTo>
                  <a:lnTo>
                    <a:pt x="1957578" y="100711"/>
                  </a:lnTo>
                  <a:lnTo>
                    <a:pt x="1956562" y="101092"/>
                  </a:lnTo>
                  <a:lnTo>
                    <a:pt x="1954657" y="101727"/>
                  </a:lnTo>
                  <a:lnTo>
                    <a:pt x="1953641" y="101981"/>
                  </a:lnTo>
                  <a:lnTo>
                    <a:pt x="1952307" y="102362"/>
                  </a:lnTo>
                  <a:lnTo>
                    <a:pt x="1946656" y="102362"/>
                  </a:lnTo>
                  <a:lnTo>
                    <a:pt x="1944116" y="101092"/>
                  </a:lnTo>
                  <a:lnTo>
                    <a:pt x="1942592" y="98552"/>
                  </a:lnTo>
                  <a:lnTo>
                    <a:pt x="1941195" y="96012"/>
                  </a:lnTo>
                  <a:lnTo>
                    <a:pt x="1940433" y="92329"/>
                  </a:lnTo>
                  <a:lnTo>
                    <a:pt x="1940433" y="47752"/>
                  </a:lnTo>
                  <a:lnTo>
                    <a:pt x="1959483" y="47752"/>
                  </a:lnTo>
                  <a:lnTo>
                    <a:pt x="1960118" y="47371"/>
                  </a:lnTo>
                  <a:lnTo>
                    <a:pt x="1960626" y="46482"/>
                  </a:lnTo>
                  <a:lnTo>
                    <a:pt x="1961134" y="45720"/>
                  </a:lnTo>
                  <a:lnTo>
                    <a:pt x="1961134" y="39243"/>
                  </a:lnTo>
                  <a:lnTo>
                    <a:pt x="1960880" y="38608"/>
                  </a:lnTo>
                  <a:lnTo>
                    <a:pt x="1960626" y="38227"/>
                  </a:lnTo>
                  <a:lnTo>
                    <a:pt x="1960372" y="37719"/>
                  </a:lnTo>
                  <a:lnTo>
                    <a:pt x="1959864" y="37211"/>
                  </a:lnTo>
                  <a:lnTo>
                    <a:pt x="1959102" y="36957"/>
                  </a:lnTo>
                  <a:lnTo>
                    <a:pt x="1940433" y="36957"/>
                  </a:lnTo>
                  <a:lnTo>
                    <a:pt x="1940306" y="19304"/>
                  </a:lnTo>
                  <a:lnTo>
                    <a:pt x="1940179" y="19050"/>
                  </a:lnTo>
                  <a:lnTo>
                    <a:pt x="1939925" y="18669"/>
                  </a:lnTo>
                  <a:lnTo>
                    <a:pt x="1939163" y="18161"/>
                  </a:lnTo>
                  <a:lnTo>
                    <a:pt x="1938655" y="17907"/>
                  </a:lnTo>
                  <a:lnTo>
                    <a:pt x="1938909" y="17907"/>
                  </a:lnTo>
                  <a:lnTo>
                    <a:pt x="1936229" y="17526"/>
                  </a:lnTo>
                  <a:lnTo>
                    <a:pt x="1931543" y="17526"/>
                  </a:lnTo>
                  <a:lnTo>
                    <a:pt x="1929066" y="17907"/>
                  </a:lnTo>
                  <a:lnTo>
                    <a:pt x="1929257" y="17907"/>
                  </a:lnTo>
                  <a:lnTo>
                    <a:pt x="1928241" y="18415"/>
                  </a:lnTo>
                  <a:lnTo>
                    <a:pt x="1927860" y="18669"/>
                  </a:lnTo>
                  <a:lnTo>
                    <a:pt x="1927733" y="19050"/>
                  </a:lnTo>
                  <a:lnTo>
                    <a:pt x="1927479" y="19304"/>
                  </a:lnTo>
                  <a:lnTo>
                    <a:pt x="1927479" y="36957"/>
                  </a:lnTo>
                  <a:lnTo>
                    <a:pt x="1917065" y="36957"/>
                  </a:lnTo>
                  <a:lnTo>
                    <a:pt x="1916430" y="37211"/>
                  </a:lnTo>
                  <a:lnTo>
                    <a:pt x="1916049" y="37465"/>
                  </a:lnTo>
                  <a:lnTo>
                    <a:pt x="1915795" y="37719"/>
                  </a:lnTo>
                  <a:lnTo>
                    <a:pt x="1915541" y="38227"/>
                  </a:lnTo>
                  <a:lnTo>
                    <a:pt x="1915287" y="38608"/>
                  </a:lnTo>
                  <a:lnTo>
                    <a:pt x="1915160" y="39243"/>
                  </a:lnTo>
                  <a:lnTo>
                    <a:pt x="1915033" y="45720"/>
                  </a:lnTo>
                  <a:lnTo>
                    <a:pt x="1915541" y="46482"/>
                  </a:lnTo>
                  <a:lnTo>
                    <a:pt x="1916049" y="47371"/>
                  </a:lnTo>
                  <a:lnTo>
                    <a:pt x="1916684" y="47752"/>
                  </a:lnTo>
                  <a:lnTo>
                    <a:pt x="1927479" y="47752"/>
                  </a:lnTo>
                  <a:lnTo>
                    <a:pt x="1927479" y="93472"/>
                  </a:lnTo>
                  <a:lnTo>
                    <a:pt x="1932305" y="107569"/>
                  </a:lnTo>
                  <a:lnTo>
                    <a:pt x="1933956" y="109601"/>
                  </a:lnTo>
                  <a:lnTo>
                    <a:pt x="1936115" y="110998"/>
                  </a:lnTo>
                  <a:lnTo>
                    <a:pt x="1938782" y="112014"/>
                  </a:lnTo>
                  <a:lnTo>
                    <a:pt x="1941322" y="113030"/>
                  </a:lnTo>
                  <a:lnTo>
                    <a:pt x="1944497" y="113538"/>
                  </a:lnTo>
                  <a:lnTo>
                    <a:pt x="1950720" y="113538"/>
                  </a:lnTo>
                  <a:lnTo>
                    <a:pt x="1953006" y="113030"/>
                  </a:lnTo>
                  <a:lnTo>
                    <a:pt x="1953577" y="113030"/>
                  </a:lnTo>
                  <a:lnTo>
                    <a:pt x="1960702" y="109601"/>
                  </a:lnTo>
                  <a:lnTo>
                    <a:pt x="1961261" y="107696"/>
                  </a:lnTo>
                  <a:close/>
                </a:path>
                <a:path w="3392804" h="140970">
                  <a:moveTo>
                    <a:pt x="2080907" y="38100"/>
                  </a:moveTo>
                  <a:lnTo>
                    <a:pt x="2080768" y="37719"/>
                  </a:lnTo>
                  <a:lnTo>
                    <a:pt x="2080260" y="37211"/>
                  </a:lnTo>
                  <a:lnTo>
                    <a:pt x="2079942" y="37211"/>
                  </a:lnTo>
                  <a:lnTo>
                    <a:pt x="2079561" y="36957"/>
                  </a:lnTo>
                  <a:lnTo>
                    <a:pt x="2080006" y="36957"/>
                  </a:lnTo>
                  <a:lnTo>
                    <a:pt x="2078088" y="36576"/>
                  </a:lnTo>
                  <a:lnTo>
                    <a:pt x="2073275" y="36576"/>
                  </a:lnTo>
                  <a:lnTo>
                    <a:pt x="2068322" y="36957"/>
                  </a:lnTo>
                  <a:lnTo>
                    <a:pt x="2069719" y="36957"/>
                  </a:lnTo>
                  <a:lnTo>
                    <a:pt x="2069211" y="37211"/>
                  </a:lnTo>
                  <a:lnTo>
                    <a:pt x="2069084" y="37211"/>
                  </a:lnTo>
                  <a:lnTo>
                    <a:pt x="2068703" y="37465"/>
                  </a:lnTo>
                  <a:lnTo>
                    <a:pt x="2068271" y="38100"/>
                  </a:lnTo>
                  <a:lnTo>
                    <a:pt x="2068195" y="38227"/>
                  </a:lnTo>
                  <a:lnTo>
                    <a:pt x="2068068" y="38608"/>
                  </a:lnTo>
                  <a:lnTo>
                    <a:pt x="2067941" y="39116"/>
                  </a:lnTo>
                  <a:lnTo>
                    <a:pt x="2050923" y="97536"/>
                  </a:lnTo>
                  <a:lnTo>
                    <a:pt x="2050923" y="97878"/>
                  </a:lnTo>
                  <a:lnTo>
                    <a:pt x="2050719" y="97536"/>
                  </a:lnTo>
                  <a:lnTo>
                    <a:pt x="2039124" y="57404"/>
                  </a:lnTo>
                  <a:lnTo>
                    <a:pt x="2033841" y="39116"/>
                  </a:lnTo>
                  <a:lnTo>
                    <a:pt x="2033778" y="38862"/>
                  </a:lnTo>
                  <a:lnTo>
                    <a:pt x="2033689" y="38608"/>
                  </a:lnTo>
                  <a:lnTo>
                    <a:pt x="2033562" y="38227"/>
                  </a:lnTo>
                  <a:lnTo>
                    <a:pt x="2033524" y="38100"/>
                  </a:lnTo>
                  <a:lnTo>
                    <a:pt x="2033143" y="37719"/>
                  </a:lnTo>
                  <a:lnTo>
                    <a:pt x="2033016" y="37465"/>
                  </a:lnTo>
                  <a:lnTo>
                    <a:pt x="2032762" y="37211"/>
                  </a:lnTo>
                  <a:lnTo>
                    <a:pt x="2032508" y="37211"/>
                  </a:lnTo>
                  <a:lnTo>
                    <a:pt x="2032000" y="36957"/>
                  </a:lnTo>
                  <a:lnTo>
                    <a:pt x="2033143" y="36957"/>
                  </a:lnTo>
                  <a:lnTo>
                    <a:pt x="2028939" y="36576"/>
                  </a:lnTo>
                  <a:lnTo>
                    <a:pt x="2025523" y="36576"/>
                  </a:lnTo>
                  <a:lnTo>
                    <a:pt x="2020951" y="36957"/>
                  </a:lnTo>
                  <a:lnTo>
                    <a:pt x="2022284" y="36957"/>
                  </a:lnTo>
                  <a:lnTo>
                    <a:pt x="2021903" y="37211"/>
                  </a:lnTo>
                  <a:lnTo>
                    <a:pt x="2021586" y="37211"/>
                  </a:lnTo>
                  <a:lnTo>
                    <a:pt x="2021205" y="37465"/>
                  </a:lnTo>
                  <a:lnTo>
                    <a:pt x="2004758" y="97536"/>
                  </a:lnTo>
                  <a:lnTo>
                    <a:pt x="2004568" y="98425"/>
                  </a:lnTo>
                  <a:lnTo>
                    <a:pt x="2004453" y="97878"/>
                  </a:lnTo>
                  <a:lnTo>
                    <a:pt x="1987296" y="39116"/>
                  </a:lnTo>
                  <a:lnTo>
                    <a:pt x="1987169" y="38862"/>
                  </a:lnTo>
                  <a:lnTo>
                    <a:pt x="1987042" y="38608"/>
                  </a:lnTo>
                  <a:lnTo>
                    <a:pt x="1986915" y="38227"/>
                  </a:lnTo>
                  <a:lnTo>
                    <a:pt x="1986572" y="37719"/>
                  </a:lnTo>
                  <a:lnTo>
                    <a:pt x="1986534" y="37465"/>
                  </a:lnTo>
                  <a:lnTo>
                    <a:pt x="1986153" y="37211"/>
                  </a:lnTo>
                  <a:lnTo>
                    <a:pt x="1985835" y="37211"/>
                  </a:lnTo>
                  <a:lnTo>
                    <a:pt x="1985454" y="36957"/>
                  </a:lnTo>
                  <a:lnTo>
                    <a:pt x="1986915" y="36957"/>
                  </a:lnTo>
                  <a:lnTo>
                    <a:pt x="1981949" y="36576"/>
                  </a:lnTo>
                  <a:lnTo>
                    <a:pt x="1976755" y="36576"/>
                  </a:lnTo>
                  <a:lnTo>
                    <a:pt x="1974837" y="36957"/>
                  </a:lnTo>
                  <a:lnTo>
                    <a:pt x="1974977" y="36957"/>
                  </a:lnTo>
                  <a:lnTo>
                    <a:pt x="1974469" y="37211"/>
                  </a:lnTo>
                  <a:lnTo>
                    <a:pt x="1974088" y="37465"/>
                  </a:lnTo>
                  <a:lnTo>
                    <a:pt x="1973834" y="37719"/>
                  </a:lnTo>
                  <a:lnTo>
                    <a:pt x="1973834" y="40767"/>
                  </a:lnTo>
                  <a:lnTo>
                    <a:pt x="1974088" y="41402"/>
                  </a:lnTo>
                  <a:lnTo>
                    <a:pt x="1974342" y="42164"/>
                  </a:lnTo>
                  <a:lnTo>
                    <a:pt x="1995043" y="109728"/>
                  </a:lnTo>
                  <a:lnTo>
                    <a:pt x="1995322" y="110363"/>
                  </a:lnTo>
                  <a:lnTo>
                    <a:pt x="1995424" y="110744"/>
                  </a:lnTo>
                  <a:lnTo>
                    <a:pt x="1995805" y="111125"/>
                  </a:lnTo>
                  <a:lnTo>
                    <a:pt x="1996059" y="111506"/>
                  </a:lnTo>
                  <a:lnTo>
                    <a:pt x="1997075" y="112014"/>
                  </a:lnTo>
                  <a:lnTo>
                    <a:pt x="1997583" y="112014"/>
                  </a:lnTo>
                  <a:lnTo>
                    <a:pt x="1998726" y="112395"/>
                  </a:lnTo>
                  <a:lnTo>
                    <a:pt x="1999742" y="112395"/>
                  </a:lnTo>
                  <a:lnTo>
                    <a:pt x="2000758" y="112522"/>
                  </a:lnTo>
                  <a:lnTo>
                    <a:pt x="2007743" y="112522"/>
                  </a:lnTo>
                  <a:lnTo>
                    <a:pt x="2008886" y="112395"/>
                  </a:lnTo>
                  <a:lnTo>
                    <a:pt x="2009457" y="112395"/>
                  </a:lnTo>
                  <a:lnTo>
                    <a:pt x="2010410" y="112014"/>
                  </a:lnTo>
                  <a:lnTo>
                    <a:pt x="2010994" y="112014"/>
                  </a:lnTo>
                  <a:lnTo>
                    <a:pt x="2011680" y="111506"/>
                  </a:lnTo>
                  <a:lnTo>
                    <a:pt x="2011934" y="111125"/>
                  </a:lnTo>
                  <a:lnTo>
                    <a:pt x="2012315" y="110871"/>
                  </a:lnTo>
                  <a:lnTo>
                    <a:pt x="2012569" y="110363"/>
                  </a:lnTo>
                  <a:lnTo>
                    <a:pt x="2012696" y="109728"/>
                  </a:lnTo>
                  <a:lnTo>
                    <a:pt x="2015718" y="98425"/>
                  </a:lnTo>
                  <a:lnTo>
                    <a:pt x="2026539" y="58166"/>
                  </a:lnTo>
                  <a:lnTo>
                    <a:pt x="2026666" y="57404"/>
                  </a:lnTo>
                  <a:lnTo>
                    <a:pt x="2026920" y="58166"/>
                  </a:lnTo>
                  <a:lnTo>
                    <a:pt x="2041779" y="109728"/>
                  </a:lnTo>
                  <a:lnTo>
                    <a:pt x="2042058" y="110363"/>
                  </a:lnTo>
                  <a:lnTo>
                    <a:pt x="2042160" y="110744"/>
                  </a:lnTo>
                  <a:lnTo>
                    <a:pt x="2042541" y="111125"/>
                  </a:lnTo>
                  <a:lnTo>
                    <a:pt x="2042795" y="111506"/>
                  </a:lnTo>
                  <a:lnTo>
                    <a:pt x="2043811" y="112014"/>
                  </a:lnTo>
                  <a:lnTo>
                    <a:pt x="2044242" y="112014"/>
                  </a:lnTo>
                  <a:lnTo>
                    <a:pt x="2045589" y="112395"/>
                  </a:lnTo>
                  <a:lnTo>
                    <a:pt x="2046605" y="112395"/>
                  </a:lnTo>
                  <a:lnTo>
                    <a:pt x="2047748" y="112522"/>
                  </a:lnTo>
                  <a:lnTo>
                    <a:pt x="2054733" y="112522"/>
                  </a:lnTo>
                  <a:lnTo>
                    <a:pt x="2055685" y="112395"/>
                  </a:lnTo>
                  <a:lnTo>
                    <a:pt x="2056384" y="112395"/>
                  </a:lnTo>
                  <a:lnTo>
                    <a:pt x="2057146" y="112014"/>
                  </a:lnTo>
                  <a:lnTo>
                    <a:pt x="2057603" y="112014"/>
                  </a:lnTo>
                  <a:lnTo>
                    <a:pt x="2058289" y="111506"/>
                  </a:lnTo>
                  <a:lnTo>
                    <a:pt x="2058924" y="110871"/>
                  </a:lnTo>
                  <a:lnTo>
                    <a:pt x="2059178" y="110363"/>
                  </a:lnTo>
                  <a:lnTo>
                    <a:pt x="2059305" y="109728"/>
                  </a:lnTo>
                  <a:lnTo>
                    <a:pt x="2062810" y="98425"/>
                  </a:lnTo>
                  <a:lnTo>
                    <a:pt x="2080260" y="42164"/>
                  </a:lnTo>
                  <a:lnTo>
                    <a:pt x="2080641" y="41402"/>
                  </a:lnTo>
                  <a:lnTo>
                    <a:pt x="2080768" y="40767"/>
                  </a:lnTo>
                  <a:lnTo>
                    <a:pt x="2080895" y="40132"/>
                  </a:lnTo>
                  <a:lnTo>
                    <a:pt x="2080907" y="38100"/>
                  </a:lnTo>
                  <a:close/>
                </a:path>
                <a:path w="3392804" h="140970">
                  <a:moveTo>
                    <a:pt x="2161921" y="79629"/>
                  </a:moveTo>
                  <a:lnTo>
                    <a:pt x="2161844" y="67183"/>
                  </a:lnTo>
                  <a:lnTo>
                    <a:pt x="2161286" y="62484"/>
                  </a:lnTo>
                  <a:lnTo>
                    <a:pt x="2159762" y="57785"/>
                  </a:lnTo>
                  <a:lnTo>
                    <a:pt x="2158365" y="52959"/>
                  </a:lnTo>
                  <a:lnTo>
                    <a:pt x="2156206" y="49022"/>
                  </a:lnTo>
                  <a:lnTo>
                    <a:pt x="2153932" y="46355"/>
                  </a:lnTo>
                  <a:lnTo>
                    <a:pt x="2153285" y="45593"/>
                  </a:lnTo>
                  <a:lnTo>
                    <a:pt x="2150364" y="42291"/>
                  </a:lnTo>
                  <a:lnTo>
                    <a:pt x="2148370" y="40919"/>
                  </a:lnTo>
                  <a:lnTo>
                    <a:pt x="2148370" y="79629"/>
                  </a:lnTo>
                  <a:lnTo>
                    <a:pt x="2148205" y="81280"/>
                  </a:lnTo>
                  <a:lnTo>
                    <a:pt x="2148078" y="82550"/>
                  </a:lnTo>
                  <a:lnTo>
                    <a:pt x="2146300" y="89408"/>
                  </a:lnTo>
                  <a:lnTo>
                    <a:pt x="2145030" y="92329"/>
                  </a:lnTo>
                  <a:lnTo>
                    <a:pt x="2143125" y="94869"/>
                  </a:lnTo>
                  <a:lnTo>
                    <a:pt x="2141347" y="97282"/>
                  </a:lnTo>
                  <a:lnTo>
                    <a:pt x="2139061" y="99187"/>
                  </a:lnTo>
                  <a:lnTo>
                    <a:pt x="2133473" y="101981"/>
                  </a:lnTo>
                  <a:lnTo>
                    <a:pt x="2130044" y="102616"/>
                  </a:lnTo>
                  <a:lnTo>
                    <a:pt x="2122043" y="102616"/>
                  </a:lnTo>
                  <a:lnTo>
                    <a:pt x="2119185" y="101981"/>
                  </a:lnTo>
                  <a:lnTo>
                    <a:pt x="2118855" y="101981"/>
                  </a:lnTo>
                  <a:lnTo>
                    <a:pt x="2115693" y="100330"/>
                  </a:lnTo>
                  <a:lnTo>
                    <a:pt x="2112899" y="98933"/>
                  </a:lnTo>
                  <a:lnTo>
                    <a:pt x="2110613" y="96901"/>
                  </a:lnTo>
                  <a:lnTo>
                    <a:pt x="2104364" y="69469"/>
                  </a:lnTo>
                  <a:lnTo>
                    <a:pt x="2104593" y="67818"/>
                  </a:lnTo>
                  <a:lnTo>
                    <a:pt x="2104682" y="67183"/>
                  </a:lnTo>
                  <a:lnTo>
                    <a:pt x="2104771" y="66548"/>
                  </a:lnTo>
                  <a:lnTo>
                    <a:pt x="2106549" y="59690"/>
                  </a:lnTo>
                  <a:lnTo>
                    <a:pt x="2107819" y="56769"/>
                  </a:lnTo>
                  <a:lnTo>
                    <a:pt x="2109622" y="54356"/>
                  </a:lnTo>
                  <a:lnTo>
                    <a:pt x="2111502" y="51689"/>
                  </a:lnTo>
                  <a:lnTo>
                    <a:pt x="2113788" y="49784"/>
                  </a:lnTo>
                  <a:lnTo>
                    <a:pt x="2119122" y="47117"/>
                  </a:lnTo>
                  <a:lnTo>
                    <a:pt x="2118715" y="47117"/>
                  </a:lnTo>
                  <a:lnTo>
                    <a:pt x="2122678" y="46355"/>
                  </a:lnTo>
                  <a:lnTo>
                    <a:pt x="2130806" y="46355"/>
                  </a:lnTo>
                  <a:lnTo>
                    <a:pt x="2147316" y="63754"/>
                  </a:lnTo>
                  <a:lnTo>
                    <a:pt x="2148078" y="67183"/>
                  </a:lnTo>
                  <a:lnTo>
                    <a:pt x="2148306" y="69469"/>
                  </a:lnTo>
                  <a:lnTo>
                    <a:pt x="2148370" y="79629"/>
                  </a:lnTo>
                  <a:lnTo>
                    <a:pt x="2148370" y="40919"/>
                  </a:lnTo>
                  <a:lnTo>
                    <a:pt x="2146681" y="39751"/>
                  </a:lnTo>
                  <a:lnTo>
                    <a:pt x="2142363" y="38100"/>
                  </a:lnTo>
                  <a:lnTo>
                    <a:pt x="2138349" y="36449"/>
                  </a:lnTo>
                  <a:lnTo>
                    <a:pt x="2138769" y="36449"/>
                  </a:lnTo>
                  <a:lnTo>
                    <a:pt x="2132965" y="35433"/>
                  </a:lnTo>
                  <a:lnTo>
                    <a:pt x="2121027" y="35433"/>
                  </a:lnTo>
                  <a:lnTo>
                    <a:pt x="2115693" y="36449"/>
                  </a:lnTo>
                  <a:lnTo>
                    <a:pt x="2111248" y="38354"/>
                  </a:lnTo>
                  <a:lnTo>
                    <a:pt x="2106676" y="40259"/>
                  </a:lnTo>
                  <a:lnTo>
                    <a:pt x="2090801" y="69469"/>
                  </a:lnTo>
                  <a:lnTo>
                    <a:pt x="2090889" y="81915"/>
                  </a:lnTo>
                  <a:lnTo>
                    <a:pt x="2091563" y="86614"/>
                  </a:lnTo>
                  <a:lnTo>
                    <a:pt x="2092960" y="91313"/>
                  </a:lnTo>
                  <a:lnTo>
                    <a:pt x="2094357" y="96139"/>
                  </a:lnTo>
                  <a:lnTo>
                    <a:pt x="2096516" y="100076"/>
                  </a:lnTo>
                  <a:lnTo>
                    <a:pt x="2099437" y="103378"/>
                  </a:lnTo>
                  <a:lnTo>
                    <a:pt x="2102358" y="106807"/>
                  </a:lnTo>
                  <a:lnTo>
                    <a:pt x="2105914" y="109347"/>
                  </a:lnTo>
                  <a:lnTo>
                    <a:pt x="2110232" y="110998"/>
                  </a:lnTo>
                  <a:lnTo>
                    <a:pt x="2114677" y="112776"/>
                  </a:lnTo>
                  <a:lnTo>
                    <a:pt x="2119757" y="113665"/>
                  </a:lnTo>
                  <a:lnTo>
                    <a:pt x="2131568" y="113665"/>
                  </a:lnTo>
                  <a:lnTo>
                    <a:pt x="2136229" y="112776"/>
                  </a:lnTo>
                  <a:lnTo>
                    <a:pt x="2136610" y="112776"/>
                  </a:lnTo>
                  <a:lnTo>
                    <a:pt x="2141474" y="110617"/>
                  </a:lnTo>
                  <a:lnTo>
                    <a:pt x="2146046" y="108712"/>
                  </a:lnTo>
                  <a:lnTo>
                    <a:pt x="2149856" y="105918"/>
                  </a:lnTo>
                  <a:lnTo>
                    <a:pt x="2152561" y="102616"/>
                  </a:lnTo>
                  <a:lnTo>
                    <a:pt x="2155825" y="98933"/>
                  </a:lnTo>
                  <a:lnTo>
                    <a:pt x="2158111" y="94615"/>
                  </a:lnTo>
                  <a:lnTo>
                    <a:pt x="2161159" y="84963"/>
                  </a:lnTo>
                  <a:lnTo>
                    <a:pt x="2161921" y="79629"/>
                  </a:lnTo>
                  <a:close/>
                </a:path>
                <a:path w="3392804" h="140970">
                  <a:moveTo>
                    <a:pt x="2247646" y="79629"/>
                  </a:moveTo>
                  <a:lnTo>
                    <a:pt x="2247569" y="67183"/>
                  </a:lnTo>
                  <a:lnTo>
                    <a:pt x="2247011" y="62484"/>
                  </a:lnTo>
                  <a:lnTo>
                    <a:pt x="2245487" y="57785"/>
                  </a:lnTo>
                  <a:lnTo>
                    <a:pt x="2244090" y="52959"/>
                  </a:lnTo>
                  <a:lnTo>
                    <a:pt x="2241931" y="49022"/>
                  </a:lnTo>
                  <a:lnTo>
                    <a:pt x="2239657" y="46355"/>
                  </a:lnTo>
                  <a:lnTo>
                    <a:pt x="2239010" y="45593"/>
                  </a:lnTo>
                  <a:lnTo>
                    <a:pt x="2236089" y="42291"/>
                  </a:lnTo>
                  <a:lnTo>
                    <a:pt x="2234095" y="40919"/>
                  </a:lnTo>
                  <a:lnTo>
                    <a:pt x="2234095" y="79629"/>
                  </a:lnTo>
                  <a:lnTo>
                    <a:pt x="2233930" y="81280"/>
                  </a:lnTo>
                  <a:lnTo>
                    <a:pt x="2233803" y="82550"/>
                  </a:lnTo>
                  <a:lnTo>
                    <a:pt x="2232025" y="89408"/>
                  </a:lnTo>
                  <a:lnTo>
                    <a:pt x="2230755" y="92329"/>
                  </a:lnTo>
                  <a:lnTo>
                    <a:pt x="2228850" y="94869"/>
                  </a:lnTo>
                  <a:lnTo>
                    <a:pt x="2227072" y="97282"/>
                  </a:lnTo>
                  <a:lnTo>
                    <a:pt x="2224786" y="99187"/>
                  </a:lnTo>
                  <a:lnTo>
                    <a:pt x="2219198" y="101981"/>
                  </a:lnTo>
                  <a:lnTo>
                    <a:pt x="2215769" y="102616"/>
                  </a:lnTo>
                  <a:lnTo>
                    <a:pt x="2207768" y="102616"/>
                  </a:lnTo>
                  <a:lnTo>
                    <a:pt x="2204910" y="101981"/>
                  </a:lnTo>
                  <a:lnTo>
                    <a:pt x="2204580" y="101981"/>
                  </a:lnTo>
                  <a:lnTo>
                    <a:pt x="2201418" y="100330"/>
                  </a:lnTo>
                  <a:lnTo>
                    <a:pt x="2198624" y="98933"/>
                  </a:lnTo>
                  <a:lnTo>
                    <a:pt x="2196338" y="96901"/>
                  </a:lnTo>
                  <a:lnTo>
                    <a:pt x="2190089" y="69469"/>
                  </a:lnTo>
                  <a:lnTo>
                    <a:pt x="2190318" y="67818"/>
                  </a:lnTo>
                  <a:lnTo>
                    <a:pt x="2190407" y="67183"/>
                  </a:lnTo>
                  <a:lnTo>
                    <a:pt x="2190496" y="66548"/>
                  </a:lnTo>
                  <a:lnTo>
                    <a:pt x="2192274" y="59690"/>
                  </a:lnTo>
                  <a:lnTo>
                    <a:pt x="2193544" y="56769"/>
                  </a:lnTo>
                  <a:lnTo>
                    <a:pt x="2195347" y="54356"/>
                  </a:lnTo>
                  <a:lnTo>
                    <a:pt x="2197227" y="51689"/>
                  </a:lnTo>
                  <a:lnTo>
                    <a:pt x="2199513" y="49784"/>
                  </a:lnTo>
                  <a:lnTo>
                    <a:pt x="2204847" y="47117"/>
                  </a:lnTo>
                  <a:lnTo>
                    <a:pt x="2204440" y="47117"/>
                  </a:lnTo>
                  <a:lnTo>
                    <a:pt x="2208403" y="46355"/>
                  </a:lnTo>
                  <a:lnTo>
                    <a:pt x="2216531" y="46355"/>
                  </a:lnTo>
                  <a:lnTo>
                    <a:pt x="2233041" y="63754"/>
                  </a:lnTo>
                  <a:lnTo>
                    <a:pt x="2233803" y="67183"/>
                  </a:lnTo>
                  <a:lnTo>
                    <a:pt x="2234031" y="69469"/>
                  </a:lnTo>
                  <a:lnTo>
                    <a:pt x="2234095" y="79629"/>
                  </a:lnTo>
                  <a:lnTo>
                    <a:pt x="2234095" y="40919"/>
                  </a:lnTo>
                  <a:lnTo>
                    <a:pt x="2232406" y="39751"/>
                  </a:lnTo>
                  <a:lnTo>
                    <a:pt x="2228088" y="38100"/>
                  </a:lnTo>
                  <a:lnTo>
                    <a:pt x="2224074" y="36449"/>
                  </a:lnTo>
                  <a:lnTo>
                    <a:pt x="2224494" y="36449"/>
                  </a:lnTo>
                  <a:lnTo>
                    <a:pt x="2218690" y="35433"/>
                  </a:lnTo>
                  <a:lnTo>
                    <a:pt x="2206752" y="35433"/>
                  </a:lnTo>
                  <a:lnTo>
                    <a:pt x="2201418" y="36449"/>
                  </a:lnTo>
                  <a:lnTo>
                    <a:pt x="2196973" y="38354"/>
                  </a:lnTo>
                  <a:lnTo>
                    <a:pt x="2192401" y="40259"/>
                  </a:lnTo>
                  <a:lnTo>
                    <a:pt x="2176526" y="69469"/>
                  </a:lnTo>
                  <a:lnTo>
                    <a:pt x="2176615" y="81915"/>
                  </a:lnTo>
                  <a:lnTo>
                    <a:pt x="2177288" y="86614"/>
                  </a:lnTo>
                  <a:lnTo>
                    <a:pt x="2178685" y="91313"/>
                  </a:lnTo>
                  <a:lnTo>
                    <a:pt x="2180082" y="96139"/>
                  </a:lnTo>
                  <a:lnTo>
                    <a:pt x="2182241" y="100076"/>
                  </a:lnTo>
                  <a:lnTo>
                    <a:pt x="2185162" y="103378"/>
                  </a:lnTo>
                  <a:lnTo>
                    <a:pt x="2188083" y="106807"/>
                  </a:lnTo>
                  <a:lnTo>
                    <a:pt x="2191639" y="109347"/>
                  </a:lnTo>
                  <a:lnTo>
                    <a:pt x="2195957" y="110998"/>
                  </a:lnTo>
                  <a:lnTo>
                    <a:pt x="2200402" y="112776"/>
                  </a:lnTo>
                  <a:lnTo>
                    <a:pt x="2205482" y="113665"/>
                  </a:lnTo>
                  <a:lnTo>
                    <a:pt x="2217293" y="113665"/>
                  </a:lnTo>
                  <a:lnTo>
                    <a:pt x="2221954" y="112776"/>
                  </a:lnTo>
                  <a:lnTo>
                    <a:pt x="2222335" y="112776"/>
                  </a:lnTo>
                  <a:lnTo>
                    <a:pt x="2227199" y="110617"/>
                  </a:lnTo>
                  <a:lnTo>
                    <a:pt x="2231771" y="108712"/>
                  </a:lnTo>
                  <a:lnTo>
                    <a:pt x="2235581" y="105918"/>
                  </a:lnTo>
                  <a:lnTo>
                    <a:pt x="2238286" y="102616"/>
                  </a:lnTo>
                  <a:lnTo>
                    <a:pt x="2241550" y="98933"/>
                  </a:lnTo>
                  <a:lnTo>
                    <a:pt x="2243836" y="94615"/>
                  </a:lnTo>
                  <a:lnTo>
                    <a:pt x="2246884" y="84963"/>
                  </a:lnTo>
                  <a:lnTo>
                    <a:pt x="2247646" y="79629"/>
                  </a:lnTo>
                  <a:close/>
                </a:path>
                <a:path w="3392804" h="140970">
                  <a:moveTo>
                    <a:pt x="2328164" y="4445"/>
                  </a:moveTo>
                  <a:lnTo>
                    <a:pt x="2328037" y="4064"/>
                  </a:lnTo>
                  <a:lnTo>
                    <a:pt x="2327783" y="3810"/>
                  </a:lnTo>
                  <a:lnTo>
                    <a:pt x="2327656" y="3429"/>
                  </a:lnTo>
                  <a:lnTo>
                    <a:pt x="2327275" y="3175"/>
                  </a:lnTo>
                  <a:lnTo>
                    <a:pt x="2326767" y="2921"/>
                  </a:lnTo>
                  <a:lnTo>
                    <a:pt x="2326259" y="2794"/>
                  </a:lnTo>
                  <a:lnTo>
                    <a:pt x="2326513" y="2794"/>
                  </a:lnTo>
                  <a:lnTo>
                    <a:pt x="2323833" y="2413"/>
                  </a:lnTo>
                  <a:lnTo>
                    <a:pt x="2319274" y="2413"/>
                  </a:lnTo>
                  <a:lnTo>
                    <a:pt x="2316797" y="2794"/>
                  </a:lnTo>
                  <a:lnTo>
                    <a:pt x="2316988" y="2794"/>
                  </a:lnTo>
                  <a:lnTo>
                    <a:pt x="2316353" y="2921"/>
                  </a:lnTo>
                  <a:lnTo>
                    <a:pt x="2315083" y="46228"/>
                  </a:lnTo>
                  <a:lnTo>
                    <a:pt x="2315083" y="60071"/>
                  </a:lnTo>
                  <a:lnTo>
                    <a:pt x="2315083" y="88519"/>
                  </a:lnTo>
                  <a:lnTo>
                    <a:pt x="2298954" y="101727"/>
                  </a:lnTo>
                  <a:lnTo>
                    <a:pt x="2297430" y="102235"/>
                  </a:lnTo>
                  <a:lnTo>
                    <a:pt x="2295652" y="102489"/>
                  </a:lnTo>
                  <a:lnTo>
                    <a:pt x="2290572" y="102489"/>
                  </a:lnTo>
                  <a:lnTo>
                    <a:pt x="2277110" y="84582"/>
                  </a:lnTo>
                  <a:lnTo>
                    <a:pt x="2276475" y="81153"/>
                  </a:lnTo>
                  <a:lnTo>
                    <a:pt x="2276221" y="77597"/>
                  </a:lnTo>
                  <a:lnTo>
                    <a:pt x="2276221" y="70612"/>
                  </a:lnTo>
                  <a:lnTo>
                    <a:pt x="2291207" y="46609"/>
                  </a:lnTo>
                  <a:lnTo>
                    <a:pt x="2298065" y="46609"/>
                  </a:lnTo>
                  <a:lnTo>
                    <a:pt x="2301494" y="47752"/>
                  </a:lnTo>
                  <a:lnTo>
                    <a:pt x="2304796" y="50165"/>
                  </a:lnTo>
                  <a:lnTo>
                    <a:pt x="2308098" y="52451"/>
                  </a:lnTo>
                  <a:lnTo>
                    <a:pt x="2311527" y="55753"/>
                  </a:lnTo>
                  <a:lnTo>
                    <a:pt x="2315083" y="60071"/>
                  </a:lnTo>
                  <a:lnTo>
                    <a:pt x="2315083" y="46228"/>
                  </a:lnTo>
                  <a:lnTo>
                    <a:pt x="2311768" y="42799"/>
                  </a:lnTo>
                  <a:lnTo>
                    <a:pt x="2308377" y="40132"/>
                  </a:lnTo>
                  <a:lnTo>
                    <a:pt x="2304796" y="38227"/>
                  </a:lnTo>
                  <a:lnTo>
                    <a:pt x="2301367" y="36322"/>
                  </a:lnTo>
                  <a:lnTo>
                    <a:pt x="2297557" y="35433"/>
                  </a:lnTo>
                  <a:lnTo>
                    <a:pt x="2288413" y="35433"/>
                  </a:lnTo>
                  <a:lnTo>
                    <a:pt x="2262759" y="69342"/>
                  </a:lnTo>
                  <a:lnTo>
                    <a:pt x="2262809" y="81153"/>
                  </a:lnTo>
                  <a:lnTo>
                    <a:pt x="2286508" y="113665"/>
                  </a:lnTo>
                  <a:lnTo>
                    <a:pt x="2296414" y="113665"/>
                  </a:lnTo>
                  <a:lnTo>
                    <a:pt x="2300363" y="112649"/>
                  </a:lnTo>
                  <a:lnTo>
                    <a:pt x="2300630" y="112649"/>
                  </a:lnTo>
                  <a:lnTo>
                    <a:pt x="2308987" y="107950"/>
                  </a:lnTo>
                  <a:lnTo>
                    <a:pt x="2312797" y="104775"/>
                  </a:lnTo>
                  <a:lnTo>
                    <a:pt x="2314930" y="102489"/>
                  </a:lnTo>
                  <a:lnTo>
                    <a:pt x="2316607" y="100711"/>
                  </a:lnTo>
                  <a:lnTo>
                    <a:pt x="2316734" y="110998"/>
                  </a:lnTo>
                  <a:lnTo>
                    <a:pt x="2316861" y="111252"/>
                  </a:lnTo>
                  <a:lnTo>
                    <a:pt x="2317115" y="111633"/>
                  </a:lnTo>
                  <a:lnTo>
                    <a:pt x="2317686" y="112014"/>
                  </a:lnTo>
                  <a:lnTo>
                    <a:pt x="2317877" y="112014"/>
                  </a:lnTo>
                  <a:lnTo>
                    <a:pt x="2318385" y="112141"/>
                  </a:lnTo>
                  <a:lnTo>
                    <a:pt x="2319020" y="112395"/>
                  </a:lnTo>
                  <a:lnTo>
                    <a:pt x="2319782" y="112395"/>
                  </a:lnTo>
                  <a:lnTo>
                    <a:pt x="2321052" y="112649"/>
                  </a:lnTo>
                  <a:lnTo>
                    <a:pt x="2323719" y="112649"/>
                  </a:lnTo>
                  <a:lnTo>
                    <a:pt x="2325243" y="112395"/>
                  </a:lnTo>
                  <a:lnTo>
                    <a:pt x="2325878" y="112395"/>
                  </a:lnTo>
                  <a:lnTo>
                    <a:pt x="2326513" y="112141"/>
                  </a:lnTo>
                  <a:lnTo>
                    <a:pt x="2327021" y="112014"/>
                  </a:lnTo>
                  <a:lnTo>
                    <a:pt x="2327211" y="112014"/>
                  </a:lnTo>
                  <a:lnTo>
                    <a:pt x="2327783" y="111633"/>
                  </a:lnTo>
                  <a:lnTo>
                    <a:pt x="2327910" y="111252"/>
                  </a:lnTo>
                  <a:lnTo>
                    <a:pt x="2328164" y="110998"/>
                  </a:lnTo>
                  <a:lnTo>
                    <a:pt x="2328164" y="100711"/>
                  </a:lnTo>
                  <a:lnTo>
                    <a:pt x="2328164" y="46609"/>
                  </a:lnTo>
                  <a:lnTo>
                    <a:pt x="2328164" y="46228"/>
                  </a:lnTo>
                  <a:lnTo>
                    <a:pt x="2328164" y="4445"/>
                  </a:lnTo>
                  <a:close/>
                </a:path>
                <a:path w="3392804" h="140970">
                  <a:moveTo>
                    <a:pt x="2388870" y="75692"/>
                  </a:moveTo>
                  <a:lnTo>
                    <a:pt x="2384298" y="34798"/>
                  </a:lnTo>
                  <a:lnTo>
                    <a:pt x="2371344" y="1270"/>
                  </a:lnTo>
                  <a:lnTo>
                    <a:pt x="2371217" y="1016"/>
                  </a:lnTo>
                  <a:lnTo>
                    <a:pt x="2370836" y="762"/>
                  </a:lnTo>
                  <a:lnTo>
                    <a:pt x="2370645" y="762"/>
                  </a:lnTo>
                  <a:lnTo>
                    <a:pt x="2370264" y="508"/>
                  </a:lnTo>
                  <a:lnTo>
                    <a:pt x="2370582" y="508"/>
                  </a:lnTo>
                  <a:lnTo>
                    <a:pt x="2368550" y="0"/>
                  </a:lnTo>
                  <a:lnTo>
                    <a:pt x="2362962" y="0"/>
                  </a:lnTo>
                  <a:lnTo>
                    <a:pt x="2361438" y="508"/>
                  </a:lnTo>
                  <a:lnTo>
                    <a:pt x="2361311" y="508"/>
                  </a:lnTo>
                  <a:lnTo>
                    <a:pt x="2360803" y="762"/>
                  </a:lnTo>
                  <a:lnTo>
                    <a:pt x="2360422" y="1016"/>
                  </a:lnTo>
                  <a:lnTo>
                    <a:pt x="2360295" y="3175"/>
                  </a:lnTo>
                  <a:lnTo>
                    <a:pt x="2363787" y="11150"/>
                  </a:lnTo>
                  <a:lnTo>
                    <a:pt x="2366835" y="19265"/>
                  </a:lnTo>
                  <a:lnTo>
                    <a:pt x="2369401" y="27482"/>
                  </a:lnTo>
                  <a:lnTo>
                    <a:pt x="2371471" y="35814"/>
                  </a:lnTo>
                  <a:lnTo>
                    <a:pt x="2373109" y="44208"/>
                  </a:lnTo>
                  <a:lnTo>
                    <a:pt x="2374188" y="52082"/>
                  </a:lnTo>
                  <a:lnTo>
                    <a:pt x="2374265" y="52603"/>
                  </a:lnTo>
                  <a:lnTo>
                    <a:pt x="2374912" y="60845"/>
                  </a:lnTo>
                  <a:lnTo>
                    <a:pt x="2375154" y="69469"/>
                  </a:lnTo>
                  <a:lnTo>
                    <a:pt x="2374989" y="75692"/>
                  </a:lnTo>
                  <a:lnTo>
                    <a:pt x="2366911" y="119697"/>
                  </a:lnTo>
                  <a:lnTo>
                    <a:pt x="2360041" y="137033"/>
                  </a:lnTo>
                  <a:lnTo>
                    <a:pt x="2360117" y="137795"/>
                  </a:lnTo>
                  <a:lnTo>
                    <a:pt x="2360180" y="138430"/>
                  </a:lnTo>
                  <a:lnTo>
                    <a:pt x="2360358" y="138430"/>
                  </a:lnTo>
                  <a:lnTo>
                    <a:pt x="2360930" y="138811"/>
                  </a:lnTo>
                  <a:lnTo>
                    <a:pt x="2359901" y="138811"/>
                  </a:lnTo>
                  <a:lnTo>
                    <a:pt x="2361425" y="139065"/>
                  </a:lnTo>
                  <a:lnTo>
                    <a:pt x="2362962" y="139319"/>
                  </a:lnTo>
                  <a:lnTo>
                    <a:pt x="2364105" y="139446"/>
                  </a:lnTo>
                  <a:lnTo>
                    <a:pt x="2367153" y="139446"/>
                  </a:lnTo>
                  <a:lnTo>
                    <a:pt x="2367915" y="139319"/>
                  </a:lnTo>
                  <a:lnTo>
                    <a:pt x="2368664" y="139319"/>
                  </a:lnTo>
                  <a:lnTo>
                    <a:pt x="2369185" y="139319"/>
                  </a:lnTo>
                  <a:lnTo>
                    <a:pt x="2369693" y="139065"/>
                  </a:lnTo>
                  <a:lnTo>
                    <a:pt x="2370201" y="138811"/>
                  </a:lnTo>
                  <a:lnTo>
                    <a:pt x="2370455" y="138811"/>
                  </a:lnTo>
                  <a:lnTo>
                    <a:pt x="2370836" y="138430"/>
                  </a:lnTo>
                  <a:lnTo>
                    <a:pt x="2371090" y="138430"/>
                  </a:lnTo>
                  <a:lnTo>
                    <a:pt x="2384425" y="104648"/>
                  </a:lnTo>
                  <a:lnTo>
                    <a:pt x="2385949" y="98933"/>
                  </a:lnTo>
                  <a:lnTo>
                    <a:pt x="2387092" y="93218"/>
                  </a:lnTo>
                  <a:lnTo>
                    <a:pt x="2387727" y="87376"/>
                  </a:lnTo>
                  <a:lnTo>
                    <a:pt x="2388489" y="81534"/>
                  </a:lnTo>
                  <a:lnTo>
                    <a:pt x="2388870" y="75692"/>
                  </a:lnTo>
                  <a:close/>
                </a:path>
                <a:path w="3392804" h="140970">
                  <a:moveTo>
                    <a:pt x="2508885" y="64516"/>
                  </a:moveTo>
                  <a:lnTo>
                    <a:pt x="2508440" y="60706"/>
                  </a:lnTo>
                  <a:lnTo>
                    <a:pt x="2508377" y="60071"/>
                  </a:lnTo>
                  <a:lnTo>
                    <a:pt x="2507107" y="56007"/>
                  </a:lnTo>
                  <a:lnTo>
                    <a:pt x="2506065" y="52324"/>
                  </a:lnTo>
                  <a:lnTo>
                    <a:pt x="2505964" y="51943"/>
                  </a:lnTo>
                  <a:lnTo>
                    <a:pt x="2504059" y="48387"/>
                  </a:lnTo>
                  <a:lnTo>
                    <a:pt x="2501722" y="45593"/>
                  </a:lnTo>
                  <a:lnTo>
                    <a:pt x="2499106" y="42291"/>
                  </a:lnTo>
                  <a:lnTo>
                    <a:pt x="2495969" y="40005"/>
                  </a:lnTo>
                  <a:lnTo>
                    <a:pt x="2495804" y="39928"/>
                  </a:lnTo>
                  <a:lnTo>
                    <a:pt x="2495804" y="67564"/>
                  </a:lnTo>
                  <a:lnTo>
                    <a:pt x="2456942" y="67564"/>
                  </a:lnTo>
                  <a:lnTo>
                    <a:pt x="2462276" y="52324"/>
                  </a:lnTo>
                  <a:lnTo>
                    <a:pt x="2463927" y="50292"/>
                  </a:lnTo>
                  <a:lnTo>
                    <a:pt x="2465959" y="48641"/>
                  </a:lnTo>
                  <a:lnTo>
                    <a:pt x="2468207" y="47625"/>
                  </a:lnTo>
                  <a:lnTo>
                    <a:pt x="2470912" y="46228"/>
                  </a:lnTo>
                  <a:lnTo>
                    <a:pt x="2473706" y="45593"/>
                  </a:lnTo>
                  <a:lnTo>
                    <a:pt x="2483231" y="45593"/>
                  </a:lnTo>
                  <a:lnTo>
                    <a:pt x="2495804" y="67564"/>
                  </a:lnTo>
                  <a:lnTo>
                    <a:pt x="2495804" y="39928"/>
                  </a:lnTo>
                  <a:lnTo>
                    <a:pt x="2492146" y="38227"/>
                  </a:lnTo>
                  <a:lnTo>
                    <a:pt x="2487930" y="36322"/>
                  </a:lnTo>
                  <a:lnTo>
                    <a:pt x="2483231" y="35433"/>
                  </a:lnTo>
                  <a:lnTo>
                    <a:pt x="2472436" y="35433"/>
                  </a:lnTo>
                  <a:lnTo>
                    <a:pt x="2467737" y="36322"/>
                  </a:lnTo>
                  <a:lnTo>
                    <a:pt x="2463419" y="38227"/>
                  </a:lnTo>
                  <a:lnTo>
                    <a:pt x="2459228" y="40005"/>
                  </a:lnTo>
                  <a:lnTo>
                    <a:pt x="2445893" y="58420"/>
                  </a:lnTo>
                  <a:lnTo>
                    <a:pt x="2444242" y="63246"/>
                  </a:lnTo>
                  <a:lnTo>
                    <a:pt x="2443480" y="68834"/>
                  </a:lnTo>
                  <a:lnTo>
                    <a:pt x="2443480" y="81280"/>
                  </a:lnTo>
                  <a:lnTo>
                    <a:pt x="2463673" y="111125"/>
                  </a:lnTo>
                  <a:lnTo>
                    <a:pt x="2468118" y="112776"/>
                  </a:lnTo>
                  <a:lnTo>
                    <a:pt x="2473198" y="113665"/>
                  </a:lnTo>
                  <a:lnTo>
                    <a:pt x="2482469" y="113665"/>
                  </a:lnTo>
                  <a:lnTo>
                    <a:pt x="2505202" y="106934"/>
                  </a:lnTo>
                  <a:lnTo>
                    <a:pt x="2505456" y="106553"/>
                  </a:lnTo>
                  <a:lnTo>
                    <a:pt x="2505583" y="106299"/>
                  </a:lnTo>
                  <a:lnTo>
                    <a:pt x="2505710" y="105791"/>
                  </a:lnTo>
                  <a:lnTo>
                    <a:pt x="2505837" y="104521"/>
                  </a:lnTo>
                  <a:lnTo>
                    <a:pt x="2505964" y="104013"/>
                  </a:lnTo>
                  <a:lnTo>
                    <a:pt x="2505964" y="102997"/>
                  </a:lnTo>
                  <a:lnTo>
                    <a:pt x="2505849" y="101092"/>
                  </a:lnTo>
                  <a:lnTo>
                    <a:pt x="2505722" y="99949"/>
                  </a:lnTo>
                  <a:lnTo>
                    <a:pt x="2505710" y="99695"/>
                  </a:lnTo>
                  <a:lnTo>
                    <a:pt x="2505583" y="99187"/>
                  </a:lnTo>
                  <a:lnTo>
                    <a:pt x="2505456" y="98806"/>
                  </a:lnTo>
                  <a:lnTo>
                    <a:pt x="2505329" y="98425"/>
                  </a:lnTo>
                  <a:lnTo>
                    <a:pt x="2504821" y="97917"/>
                  </a:lnTo>
                  <a:lnTo>
                    <a:pt x="2504186" y="97663"/>
                  </a:lnTo>
                  <a:lnTo>
                    <a:pt x="2503170" y="97663"/>
                  </a:lnTo>
                  <a:lnTo>
                    <a:pt x="2502154" y="97917"/>
                  </a:lnTo>
                  <a:lnTo>
                    <a:pt x="2501011" y="98552"/>
                  </a:lnTo>
                  <a:lnTo>
                    <a:pt x="2498090" y="99695"/>
                  </a:lnTo>
                  <a:lnTo>
                    <a:pt x="2496185" y="100330"/>
                  </a:lnTo>
                  <a:lnTo>
                    <a:pt x="2494280" y="101092"/>
                  </a:lnTo>
                  <a:lnTo>
                    <a:pt x="2491994" y="101600"/>
                  </a:lnTo>
                  <a:lnTo>
                    <a:pt x="2489327" y="102235"/>
                  </a:lnTo>
                  <a:lnTo>
                    <a:pt x="2486660" y="102743"/>
                  </a:lnTo>
                  <a:lnTo>
                    <a:pt x="2483612" y="102997"/>
                  </a:lnTo>
                  <a:lnTo>
                    <a:pt x="2475992" y="102997"/>
                  </a:lnTo>
                  <a:lnTo>
                    <a:pt x="2458212" y="87884"/>
                  </a:lnTo>
                  <a:lnTo>
                    <a:pt x="2457323" y="84709"/>
                  </a:lnTo>
                  <a:lnTo>
                    <a:pt x="2456954" y="81280"/>
                  </a:lnTo>
                  <a:lnTo>
                    <a:pt x="2456942" y="77216"/>
                  </a:lnTo>
                  <a:lnTo>
                    <a:pt x="2505202" y="77216"/>
                  </a:lnTo>
                  <a:lnTo>
                    <a:pt x="2506345" y="76708"/>
                  </a:lnTo>
                  <a:lnTo>
                    <a:pt x="2507361" y="75819"/>
                  </a:lnTo>
                  <a:lnTo>
                    <a:pt x="2508377" y="75057"/>
                  </a:lnTo>
                  <a:lnTo>
                    <a:pt x="2508885" y="73533"/>
                  </a:lnTo>
                  <a:lnTo>
                    <a:pt x="2508885" y="67564"/>
                  </a:lnTo>
                  <a:lnTo>
                    <a:pt x="2508885" y="64516"/>
                  </a:lnTo>
                  <a:close/>
                </a:path>
                <a:path w="3392804" h="140970">
                  <a:moveTo>
                    <a:pt x="2595118" y="110871"/>
                  </a:moveTo>
                  <a:lnTo>
                    <a:pt x="2595092" y="60452"/>
                  </a:lnTo>
                  <a:lnTo>
                    <a:pt x="2594737" y="57404"/>
                  </a:lnTo>
                  <a:lnTo>
                    <a:pt x="2593937" y="54102"/>
                  </a:lnTo>
                  <a:lnTo>
                    <a:pt x="2593162" y="50546"/>
                  </a:lnTo>
                  <a:lnTo>
                    <a:pt x="2593086" y="50165"/>
                  </a:lnTo>
                  <a:lnTo>
                    <a:pt x="2591676" y="47244"/>
                  </a:lnTo>
                  <a:lnTo>
                    <a:pt x="2591562" y="46990"/>
                  </a:lnTo>
                  <a:lnTo>
                    <a:pt x="2591371" y="46736"/>
                  </a:lnTo>
                  <a:lnTo>
                    <a:pt x="2589657" y="44323"/>
                  </a:lnTo>
                  <a:lnTo>
                    <a:pt x="2587625" y="41656"/>
                  </a:lnTo>
                  <a:lnTo>
                    <a:pt x="2584958" y="39497"/>
                  </a:lnTo>
                  <a:lnTo>
                    <a:pt x="2582024" y="37973"/>
                  </a:lnTo>
                  <a:lnTo>
                    <a:pt x="2578481" y="36195"/>
                  </a:lnTo>
                  <a:lnTo>
                    <a:pt x="2574544" y="35433"/>
                  </a:lnTo>
                  <a:lnTo>
                    <a:pt x="2565654" y="35433"/>
                  </a:lnTo>
                  <a:lnTo>
                    <a:pt x="2561221" y="36576"/>
                  </a:lnTo>
                  <a:lnTo>
                    <a:pt x="2561475" y="36576"/>
                  </a:lnTo>
                  <a:lnTo>
                    <a:pt x="2557653" y="38608"/>
                  </a:lnTo>
                  <a:lnTo>
                    <a:pt x="2553716" y="40640"/>
                  </a:lnTo>
                  <a:lnTo>
                    <a:pt x="2549779" y="43942"/>
                  </a:lnTo>
                  <a:lnTo>
                    <a:pt x="2545715" y="48387"/>
                  </a:lnTo>
                  <a:lnTo>
                    <a:pt x="2545715" y="38608"/>
                  </a:lnTo>
                  <a:lnTo>
                    <a:pt x="2544064" y="36957"/>
                  </a:lnTo>
                  <a:lnTo>
                    <a:pt x="2543556" y="36703"/>
                  </a:lnTo>
                  <a:lnTo>
                    <a:pt x="2542794" y="36703"/>
                  </a:lnTo>
                  <a:lnTo>
                    <a:pt x="2542032" y="36576"/>
                  </a:lnTo>
                  <a:lnTo>
                    <a:pt x="2537714" y="36576"/>
                  </a:lnTo>
                  <a:lnTo>
                    <a:pt x="2536952" y="36703"/>
                  </a:lnTo>
                  <a:lnTo>
                    <a:pt x="2536190" y="36703"/>
                  </a:lnTo>
                  <a:lnTo>
                    <a:pt x="2535555" y="36957"/>
                  </a:lnTo>
                  <a:lnTo>
                    <a:pt x="2535174" y="37084"/>
                  </a:lnTo>
                  <a:lnTo>
                    <a:pt x="2534666" y="37338"/>
                  </a:lnTo>
                  <a:lnTo>
                    <a:pt x="2534285" y="37592"/>
                  </a:lnTo>
                  <a:lnTo>
                    <a:pt x="2534412" y="111506"/>
                  </a:lnTo>
                  <a:lnTo>
                    <a:pt x="2534793" y="111760"/>
                  </a:lnTo>
                  <a:lnTo>
                    <a:pt x="2535301" y="112014"/>
                  </a:lnTo>
                  <a:lnTo>
                    <a:pt x="2536444" y="112395"/>
                  </a:lnTo>
                  <a:lnTo>
                    <a:pt x="2537206" y="112395"/>
                  </a:lnTo>
                  <a:lnTo>
                    <a:pt x="2538095" y="112522"/>
                  </a:lnTo>
                  <a:lnTo>
                    <a:pt x="2542794" y="112522"/>
                  </a:lnTo>
                  <a:lnTo>
                    <a:pt x="2543683" y="112395"/>
                  </a:lnTo>
                  <a:lnTo>
                    <a:pt x="2544445" y="112395"/>
                  </a:lnTo>
                  <a:lnTo>
                    <a:pt x="2545588" y="112014"/>
                  </a:lnTo>
                  <a:lnTo>
                    <a:pt x="2546096" y="111760"/>
                  </a:lnTo>
                  <a:lnTo>
                    <a:pt x="2546477" y="111506"/>
                  </a:lnTo>
                  <a:lnTo>
                    <a:pt x="2546604" y="111252"/>
                  </a:lnTo>
                  <a:lnTo>
                    <a:pt x="2546858" y="110871"/>
                  </a:lnTo>
                  <a:lnTo>
                    <a:pt x="2546985" y="60452"/>
                  </a:lnTo>
                  <a:lnTo>
                    <a:pt x="2563749" y="46736"/>
                  </a:lnTo>
                  <a:lnTo>
                    <a:pt x="2569591" y="46736"/>
                  </a:lnTo>
                  <a:lnTo>
                    <a:pt x="2580513" y="56007"/>
                  </a:lnTo>
                  <a:lnTo>
                    <a:pt x="2580640" y="56261"/>
                  </a:lnTo>
                  <a:lnTo>
                    <a:pt x="2581275" y="58674"/>
                  </a:lnTo>
                  <a:lnTo>
                    <a:pt x="2581910" y="61214"/>
                  </a:lnTo>
                  <a:lnTo>
                    <a:pt x="2582164" y="64389"/>
                  </a:lnTo>
                  <a:lnTo>
                    <a:pt x="2582291" y="110871"/>
                  </a:lnTo>
                  <a:lnTo>
                    <a:pt x="2582545" y="111252"/>
                  </a:lnTo>
                  <a:lnTo>
                    <a:pt x="2582672" y="111506"/>
                  </a:lnTo>
                  <a:lnTo>
                    <a:pt x="2583053" y="111760"/>
                  </a:lnTo>
                  <a:lnTo>
                    <a:pt x="2583561" y="112014"/>
                  </a:lnTo>
                  <a:lnTo>
                    <a:pt x="2584704" y="112395"/>
                  </a:lnTo>
                  <a:lnTo>
                    <a:pt x="2585466" y="112395"/>
                  </a:lnTo>
                  <a:lnTo>
                    <a:pt x="2586355" y="112522"/>
                  </a:lnTo>
                  <a:lnTo>
                    <a:pt x="2591054" y="112522"/>
                  </a:lnTo>
                  <a:lnTo>
                    <a:pt x="2591943" y="112395"/>
                  </a:lnTo>
                  <a:lnTo>
                    <a:pt x="2592705" y="112395"/>
                  </a:lnTo>
                  <a:lnTo>
                    <a:pt x="2593340" y="112141"/>
                  </a:lnTo>
                  <a:lnTo>
                    <a:pt x="2593848" y="112014"/>
                  </a:lnTo>
                  <a:lnTo>
                    <a:pt x="2594356" y="111760"/>
                  </a:lnTo>
                  <a:lnTo>
                    <a:pt x="2594737" y="111506"/>
                  </a:lnTo>
                  <a:lnTo>
                    <a:pt x="2594864" y="111252"/>
                  </a:lnTo>
                  <a:lnTo>
                    <a:pt x="2595118" y="110871"/>
                  </a:lnTo>
                  <a:close/>
                </a:path>
                <a:path w="3392804" h="140970">
                  <a:moveTo>
                    <a:pt x="2664333" y="87757"/>
                  </a:moveTo>
                  <a:lnTo>
                    <a:pt x="2663863" y="85344"/>
                  </a:lnTo>
                  <a:lnTo>
                    <a:pt x="2663825" y="85090"/>
                  </a:lnTo>
                  <a:lnTo>
                    <a:pt x="2662859" y="83058"/>
                  </a:lnTo>
                  <a:lnTo>
                    <a:pt x="2661793" y="80645"/>
                  </a:lnTo>
                  <a:lnTo>
                    <a:pt x="2660396" y="78740"/>
                  </a:lnTo>
                  <a:lnTo>
                    <a:pt x="2658745" y="77216"/>
                  </a:lnTo>
                  <a:lnTo>
                    <a:pt x="2657094" y="75565"/>
                  </a:lnTo>
                  <a:lnTo>
                    <a:pt x="2644013" y="69215"/>
                  </a:lnTo>
                  <a:lnTo>
                    <a:pt x="2641854" y="68326"/>
                  </a:lnTo>
                  <a:lnTo>
                    <a:pt x="2639695" y="67564"/>
                  </a:lnTo>
                  <a:lnTo>
                    <a:pt x="2637536" y="66675"/>
                  </a:lnTo>
                  <a:lnTo>
                    <a:pt x="2635631" y="65786"/>
                  </a:lnTo>
                  <a:lnTo>
                    <a:pt x="2633853" y="64643"/>
                  </a:lnTo>
                  <a:lnTo>
                    <a:pt x="2632202" y="63627"/>
                  </a:lnTo>
                  <a:lnTo>
                    <a:pt x="2630805" y="62357"/>
                  </a:lnTo>
                  <a:lnTo>
                    <a:pt x="2628862" y="59690"/>
                  </a:lnTo>
                  <a:lnTo>
                    <a:pt x="2628773" y="59563"/>
                  </a:lnTo>
                  <a:lnTo>
                    <a:pt x="2628138" y="57912"/>
                  </a:lnTo>
                  <a:lnTo>
                    <a:pt x="2628138" y="54356"/>
                  </a:lnTo>
                  <a:lnTo>
                    <a:pt x="2636863" y="45974"/>
                  </a:lnTo>
                  <a:lnTo>
                    <a:pt x="2636266" y="45974"/>
                  </a:lnTo>
                  <a:lnTo>
                    <a:pt x="2639314" y="45593"/>
                  </a:lnTo>
                  <a:lnTo>
                    <a:pt x="2644013" y="45593"/>
                  </a:lnTo>
                  <a:lnTo>
                    <a:pt x="2647238" y="45974"/>
                  </a:lnTo>
                  <a:lnTo>
                    <a:pt x="2646553" y="45974"/>
                  </a:lnTo>
                  <a:lnTo>
                    <a:pt x="2648077" y="46482"/>
                  </a:lnTo>
                  <a:lnTo>
                    <a:pt x="2656052" y="49784"/>
                  </a:lnTo>
                  <a:lnTo>
                    <a:pt x="2657017" y="50419"/>
                  </a:lnTo>
                  <a:lnTo>
                    <a:pt x="2658110" y="51054"/>
                  </a:lnTo>
                  <a:lnTo>
                    <a:pt x="2658999" y="51054"/>
                  </a:lnTo>
                  <a:lnTo>
                    <a:pt x="2659507" y="50800"/>
                  </a:lnTo>
                  <a:lnTo>
                    <a:pt x="2659888" y="50419"/>
                  </a:lnTo>
                  <a:lnTo>
                    <a:pt x="2660142" y="49784"/>
                  </a:lnTo>
                  <a:lnTo>
                    <a:pt x="2660307" y="49530"/>
                  </a:lnTo>
                  <a:lnTo>
                    <a:pt x="2660319" y="45593"/>
                  </a:lnTo>
                  <a:lnTo>
                    <a:pt x="2660269" y="41910"/>
                  </a:lnTo>
                  <a:lnTo>
                    <a:pt x="2660142" y="41529"/>
                  </a:lnTo>
                  <a:lnTo>
                    <a:pt x="2659888" y="41275"/>
                  </a:lnTo>
                  <a:lnTo>
                    <a:pt x="2659761" y="40894"/>
                  </a:lnTo>
                  <a:lnTo>
                    <a:pt x="2659380" y="40513"/>
                  </a:lnTo>
                  <a:lnTo>
                    <a:pt x="2658237" y="39624"/>
                  </a:lnTo>
                  <a:lnTo>
                    <a:pt x="2657475" y="39243"/>
                  </a:lnTo>
                  <a:lnTo>
                    <a:pt x="2656332" y="38608"/>
                  </a:lnTo>
                  <a:lnTo>
                    <a:pt x="2655316" y="38100"/>
                  </a:lnTo>
                  <a:lnTo>
                    <a:pt x="2654046" y="37592"/>
                  </a:lnTo>
                  <a:lnTo>
                    <a:pt x="2650998" y="36576"/>
                  </a:lnTo>
                  <a:lnTo>
                    <a:pt x="2649220" y="36195"/>
                  </a:lnTo>
                  <a:lnTo>
                    <a:pt x="2648585" y="36195"/>
                  </a:lnTo>
                  <a:lnTo>
                    <a:pt x="2645410" y="35560"/>
                  </a:lnTo>
                  <a:lnTo>
                    <a:pt x="2643505" y="35433"/>
                  </a:lnTo>
                  <a:lnTo>
                    <a:pt x="2637282" y="35433"/>
                  </a:lnTo>
                  <a:lnTo>
                    <a:pt x="2632862" y="36195"/>
                  </a:lnTo>
                  <a:lnTo>
                    <a:pt x="2633230" y="36195"/>
                  </a:lnTo>
                  <a:lnTo>
                    <a:pt x="2626995" y="38354"/>
                  </a:lnTo>
                  <a:lnTo>
                    <a:pt x="2624328" y="39878"/>
                  </a:lnTo>
                  <a:lnTo>
                    <a:pt x="2620010" y="43688"/>
                  </a:lnTo>
                  <a:lnTo>
                    <a:pt x="2618359" y="45974"/>
                  </a:lnTo>
                  <a:lnTo>
                    <a:pt x="2617343" y="48514"/>
                  </a:lnTo>
                  <a:lnTo>
                    <a:pt x="2616314" y="50800"/>
                  </a:lnTo>
                  <a:lnTo>
                    <a:pt x="2616200" y="51054"/>
                  </a:lnTo>
                  <a:lnTo>
                    <a:pt x="2615692" y="53721"/>
                  </a:lnTo>
                  <a:lnTo>
                    <a:pt x="2615692" y="59690"/>
                  </a:lnTo>
                  <a:lnTo>
                    <a:pt x="2616174" y="62357"/>
                  </a:lnTo>
                  <a:lnTo>
                    <a:pt x="2616200" y="62484"/>
                  </a:lnTo>
                  <a:lnTo>
                    <a:pt x="2617216" y="64643"/>
                  </a:lnTo>
                  <a:lnTo>
                    <a:pt x="2618117" y="66675"/>
                  </a:lnTo>
                  <a:lnTo>
                    <a:pt x="2635885" y="78613"/>
                  </a:lnTo>
                  <a:lnTo>
                    <a:pt x="2638044" y="79502"/>
                  </a:lnTo>
                  <a:lnTo>
                    <a:pt x="2651506" y="89789"/>
                  </a:lnTo>
                  <a:lnTo>
                    <a:pt x="2651506" y="93726"/>
                  </a:lnTo>
                  <a:lnTo>
                    <a:pt x="2651125" y="95504"/>
                  </a:lnTo>
                  <a:lnTo>
                    <a:pt x="2650363" y="96901"/>
                  </a:lnTo>
                  <a:lnTo>
                    <a:pt x="2649842" y="98044"/>
                  </a:lnTo>
                  <a:lnTo>
                    <a:pt x="2649728" y="98298"/>
                  </a:lnTo>
                  <a:lnTo>
                    <a:pt x="2648712" y="99441"/>
                  </a:lnTo>
                  <a:lnTo>
                    <a:pt x="2647150" y="100457"/>
                  </a:lnTo>
                  <a:lnTo>
                    <a:pt x="2645880" y="101473"/>
                  </a:lnTo>
                  <a:lnTo>
                    <a:pt x="2645740" y="101473"/>
                  </a:lnTo>
                  <a:lnTo>
                    <a:pt x="2644216" y="102108"/>
                  </a:lnTo>
                  <a:lnTo>
                    <a:pt x="2644038" y="102108"/>
                  </a:lnTo>
                  <a:lnTo>
                    <a:pt x="2642616" y="102489"/>
                  </a:lnTo>
                  <a:lnTo>
                    <a:pt x="2640838" y="102997"/>
                  </a:lnTo>
                  <a:lnTo>
                    <a:pt x="2638933" y="103251"/>
                  </a:lnTo>
                  <a:lnTo>
                    <a:pt x="2633726" y="103251"/>
                  </a:lnTo>
                  <a:lnTo>
                    <a:pt x="2631059" y="102870"/>
                  </a:lnTo>
                  <a:lnTo>
                    <a:pt x="2628773" y="102108"/>
                  </a:lnTo>
                  <a:lnTo>
                    <a:pt x="2626614" y="101473"/>
                  </a:lnTo>
                  <a:lnTo>
                    <a:pt x="2619121" y="97663"/>
                  </a:lnTo>
                  <a:lnTo>
                    <a:pt x="2618282" y="97155"/>
                  </a:lnTo>
                  <a:lnTo>
                    <a:pt x="2617825" y="96901"/>
                  </a:lnTo>
                  <a:lnTo>
                    <a:pt x="2617000" y="96520"/>
                  </a:lnTo>
                  <a:lnTo>
                    <a:pt x="2615311" y="96520"/>
                  </a:lnTo>
                  <a:lnTo>
                    <a:pt x="2614676" y="97155"/>
                  </a:lnTo>
                  <a:lnTo>
                    <a:pt x="2614511" y="97663"/>
                  </a:lnTo>
                  <a:lnTo>
                    <a:pt x="2614422" y="98044"/>
                  </a:lnTo>
                  <a:lnTo>
                    <a:pt x="2614295" y="98552"/>
                  </a:lnTo>
                  <a:lnTo>
                    <a:pt x="2614168" y="99187"/>
                  </a:lnTo>
                  <a:lnTo>
                    <a:pt x="2614041" y="104648"/>
                  </a:lnTo>
                  <a:lnTo>
                    <a:pt x="2614422" y="105664"/>
                  </a:lnTo>
                  <a:lnTo>
                    <a:pt x="2614676" y="106553"/>
                  </a:lnTo>
                  <a:lnTo>
                    <a:pt x="2615057" y="107315"/>
                  </a:lnTo>
                  <a:lnTo>
                    <a:pt x="2615692" y="107823"/>
                  </a:lnTo>
                  <a:lnTo>
                    <a:pt x="2616200" y="108331"/>
                  </a:lnTo>
                  <a:lnTo>
                    <a:pt x="2617089" y="108966"/>
                  </a:lnTo>
                  <a:lnTo>
                    <a:pt x="2618359" y="109601"/>
                  </a:lnTo>
                  <a:lnTo>
                    <a:pt x="2619629" y="110363"/>
                  </a:lnTo>
                  <a:lnTo>
                    <a:pt x="2623058" y="111506"/>
                  </a:lnTo>
                  <a:lnTo>
                    <a:pt x="2624836" y="112141"/>
                  </a:lnTo>
                  <a:lnTo>
                    <a:pt x="2626868" y="112649"/>
                  </a:lnTo>
                  <a:lnTo>
                    <a:pt x="2631440" y="113411"/>
                  </a:lnTo>
                  <a:lnTo>
                    <a:pt x="2633853" y="113665"/>
                  </a:lnTo>
                  <a:lnTo>
                    <a:pt x="2640584" y="113665"/>
                  </a:lnTo>
                  <a:lnTo>
                    <a:pt x="2661081" y="103251"/>
                  </a:lnTo>
                  <a:lnTo>
                    <a:pt x="2662237" y="100584"/>
                  </a:lnTo>
                  <a:lnTo>
                    <a:pt x="2663698" y="97663"/>
                  </a:lnTo>
                  <a:lnTo>
                    <a:pt x="2664333" y="94361"/>
                  </a:lnTo>
                  <a:lnTo>
                    <a:pt x="2664333" y="87757"/>
                  </a:lnTo>
                  <a:close/>
                </a:path>
                <a:path w="3392804" h="140970">
                  <a:moveTo>
                    <a:pt x="2747264" y="38608"/>
                  </a:moveTo>
                  <a:lnTo>
                    <a:pt x="2747137" y="38227"/>
                  </a:lnTo>
                  <a:lnTo>
                    <a:pt x="2746883" y="37973"/>
                  </a:lnTo>
                  <a:lnTo>
                    <a:pt x="2746756" y="37592"/>
                  </a:lnTo>
                  <a:lnTo>
                    <a:pt x="2746375" y="37338"/>
                  </a:lnTo>
                  <a:lnTo>
                    <a:pt x="2745867" y="37084"/>
                  </a:lnTo>
                  <a:lnTo>
                    <a:pt x="2745359" y="36957"/>
                  </a:lnTo>
                  <a:lnTo>
                    <a:pt x="2744724" y="36703"/>
                  </a:lnTo>
                  <a:lnTo>
                    <a:pt x="2743835" y="36703"/>
                  </a:lnTo>
                  <a:lnTo>
                    <a:pt x="2743073" y="36576"/>
                  </a:lnTo>
                  <a:lnTo>
                    <a:pt x="2738374" y="36576"/>
                  </a:lnTo>
                  <a:lnTo>
                    <a:pt x="2737485" y="36703"/>
                  </a:lnTo>
                  <a:lnTo>
                    <a:pt x="2736723" y="36703"/>
                  </a:lnTo>
                  <a:lnTo>
                    <a:pt x="2736088" y="36957"/>
                  </a:lnTo>
                  <a:lnTo>
                    <a:pt x="2734183" y="88773"/>
                  </a:lnTo>
                  <a:lnTo>
                    <a:pt x="2730500" y="93218"/>
                  </a:lnTo>
                  <a:lnTo>
                    <a:pt x="2717419" y="102362"/>
                  </a:lnTo>
                  <a:lnTo>
                    <a:pt x="2711577" y="102362"/>
                  </a:lnTo>
                  <a:lnTo>
                    <a:pt x="2710053" y="102108"/>
                  </a:lnTo>
                  <a:lnTo>
                    <a:pt x="2709519" y="102108"/>
                  </a:lnTo>
                  <a:lnTo>
                    <a:pt x="2700020" y="90424"/>
                  </a:lnTo>
                  <a:lnTo>
                    <a:pt x="2699385" y="87884"/>
                  </a:lnTo>
                  <a:lnTo>
                    <a:pt x="2699004" y="84582"/>
                  </a:lnTo>
                  <a:lnTo>
                    <a:pt x="2699004" y="38227"/>
                  </a:lnTo>
                  <a:lnTo>
                    <a:pt x="2698750" y="37973"/>
                  </a:lnTo>
                  <a:lnTo>
                    <a:pt x="2698496" y="37592"/>
                  </a:lnTo>
                  <a:lnTo>
                    <a:pt x="2698242" y="37338"/>
                  </a:lnTo>
                  <a:lnTo>
                    <a:pt x="2697734" y="37084"/>
                  </a:lnTo>
                  <a:lnTo>
                    <a:pt x="2697226" y="36957"/>
                  </a:lnTo>
                  <a:lnTo>
                    <a:pt x="2696464" y="36703"/>
                  </a:lnTo>
                  <a:lnTo>
                    <a:pt x="2695702" y="36703"/>
                  </a:lnTo>
                  <a:lnTo>
                    <a:pt x="2694813" y="36576"/>
                  </a:lnTo>
                  <a:lnTo>
                    <a:pt x="2690241" y="36576"/>
                  </a:lnTo>
                  <a:lnTo>
                    <a:pt x="2689352" y="36703"/>
                  </a:lnTo>
                  <a:lnTo>
                    <a:pt x="2688463" y="36703"/>
                  </a:lnTo>
                  <a:lnTo>
                    <a:pt x="2687828" y="36957"/>
                  </a:lnTo>
                  <a:lnTo>
                    <a:pt x="2686075" y="88773"/>
                  </a:lnTo>
                  <a:lnTo>
                    <a:pt x="2686431" y="91694"/>
                  </a:lnTo>
                  <a:lnTo>
                    <a:pt x="2699385" y="111252"/>
                  </a:lnTo>
                  <a:lnTo>
                    <a:pt x="2702687" y="112903"/>
                  </a:lnTo>
                  <a:lnTo>
                    <a:pt x="2706624" y="113665"/>
                  </a:lnTo>
                  <a:lnTo>
                    <a:pt x="2715514" y="113665"/>
                  </a:lnTo>
                  <a:lnTo>
                    <a:pt x="2719451" y="112649"/>
                  </a:lnTo>
                  <a:lnTo>
                    <a:pt x="2723388" y="110490"/>
                  </a:lnTo>
                  <a:lnTo>
                    <a:pt x="2727325" y="108458"/>
                  </a:lnTo>
                  <a:lnTo>
                    <a:pt x="2731389" y="105283"/>
                  </a:lnTo>
                  <a:lnTo>
                    <a:pt x="2733979" y="102362"/>
                  </a:lnTo>
                  <a:lnTo>
                    <a:pt x="2735453" y="100711"/>
                  </a:lnTo>
                  <a:lnTo>
                    <a:pt x="2735453" y="110871"/>
                  </a:lnTo>
                  <a:lnTo>
                    <a:pt x="2735707" y="111252"/>
                  </a:lnTo>
                  <a:lnTo>
                    <a:pt x="2735834" y="111506"/>
                  </a:lnTo>
                  <a:lnTo>
                    <a:pt x="2736088" y="111760"/>
                  </a:lnTo>
                  <a:lnTo>
                    <a:pt x="2736596" y="112014"/>
                  </a:lnTo>
                  <a:lnTo>
                    <a:pt x="2736977" y="112141"/>
                  </a:lnTo>
                  <a:lnTo>
                    <a:pt x="2737612" y="112395"/>
                  </a:lnTo>
                  <a:lnTo>
                    <a:pt x="2738374" y="112395"/>
                  </a:lnTo>
                  <a:lnTo>
                    <a:pt x="2739885" y="112649"/>
                  </a:lnTo>
                  <a:lnTo>
                    <a:pt x="2742692" y="112649"/>
                  </a:lnTo>
                  <a:lnTo>
                    <a:pt x="2744216" y="112395"/>
                  </a:lnTo>
                  <a:lnTo>
                    <a:pt x="2744978" y="112395"/>
                  </a:lnTo>
                  <a:lnTo>
                    <a:pt x="2745613" y="112141"/>
                  </a:lnTo>
                  <a:lnTo>
                    <a:pt x="2745994" y="112014"/>
                  </a:lnTo>
                  <a:lnTo>
                    <a:pt x="2746502" y="111760"/>
                  </a:lnTo>
                  <a:lnTo>
                    <a:pt x="2746883" y="111506"/>
                  </a:lnTo>
                  <a:lnTo>
                    <a:pt x="2747010" y="111252"/>
                  </a:lnTo>
                  <a:lnTo>
                    <a:pt x="2747264" y="110871"/>
                  </a:lnTo>
                  <a:lnTo>
                    <a:pt x="2747264" y="100711"/>
                  </a:lnTo>
                  <a:lnTo>
                    <a:pt x="2747264" y="38608"/>
                  </a:lnTo>
                  <a:close/>
                </a:path>
                <a:path w="3392804" h="140970">
                  <a:moveTo>
                    <a:pt x="2813558" y="47371"/>
                  </a:moveTo>
                  <a:lnTo>
                    <a:pt x="2812402" y="37338"/>
                  </a:lnTo>
                  <a:lnTo>
                    <a:pt x="2812592" y="37338"/>
                  </a:lnTo>
                  <a:lnTo>
                    <a:pt x="2811653" y="36957"/>
                  </a:lnTo>
                  <a:lnTo>
                    <a:pt x="2810510" y="36576"/>
                  </a:lnTo>
                  <a:lnTo>
                    <a:pt x="2808795" y="36068"/>
                  </a:lnTo>
                  <a:lnTo>
                    <a:pt x="2809290" y="36068"/>
                  </a:lnTo>
                  <a:lnTo>
                    <a:pt x="2806446" y="35687"/>
                  </a:lnTo>
                  <a:lnTo>
                    <a:pt x="2804795" y="35433"/>
                  </a:lnTo>
                  <a:lnTo>
                    <a:pt x="2803004" y="35433"/>
                  </a:lnTo>
                  <a:lnTo>
                    <a:pt x="2803004" y="47371"/>
                  </a:lnTo>
                  <a:lnTo>
                    <a:pt x="2801099" y="47752"/>
                  </a:lnTo>
                  <a:lnTo>
                    <a:pt x="2790812" y="47371"/>
                  </a:lnTo>
                  <a:lnTo>
                    <a:pt x="2803004" y="47371"/>
                  </a:lnTo>
                  <a:lnTo>
                    <a:pt x="2803004" y="35433"/>
                  </a:lnTo>
                  <a:lnTo>
                    <a:pt x="2801747" y="35433"/>
                  </a:lnTo>
                  <a:lnTo>
                    <a:pt x="2800223" y="35687"/>
                  </a:lnTo>
                  <a:lnTo>
                    <a:pt x="2798699" y="36068"/>
                  </a:lnTo>
                  <a:lnTo>
                    <a:pt x="2796832" y="36576"/>
                  </a:lnTo>
                  <a:lnTo>
                    <a:pt x="2796997" y="36576"/>
                  </a:lnTo>
                  <a:lnTo>
                    <a:pt x="2796082" y="36957"/>
                  </a:lnTo>
                  <a:lnTo>
                    <a:pt x="2795943" y="36957"/>
                  </a:lnTo>
                  <a:lnTo>
                    <a:pt x="2794254" y="38227"/>
                  </a:lnTo>
                  <a:lnTo>
                    <a:pt x="2792730" y="39243"/>
                  </a:lnTo>
                  <a:lnTo>
                    <a:pt x="2783916" y="49276"/>
                  </a:lnTo>
                  <a:lnTo>
                    <a:pt x="2783840" y="38608"/>
                  </a:lnTo>
                  <a:lnTo>
                    <a:pt x="2783713" y="38227"/>
                  </a:lnTo>
                  <a:lnTo>
                    <a:pt x="2783586" y="37973"/>
                  </a:lnTo>
                  <a:lnTo>
                    <a:pt x="2783332" y="37592"/>
                  </a:lnTo>
                  <a:lnTo>
                    <a:pt x="2783078" y="37338"/>
                  </a:lnTo>
                  <a:lnTo>
                    <a:pt x="2782506" y="36957"/>
                  </a:lnTo>
                  <a:lnTo>
                    <a:pt x="2782189" y="36957"/>
                  </a:lnTo>
                  <a:lnTo>
                    <a:pt x="2781681" y="36703"/>
                  </a:lnTo>
                  <a:lnTo>
                    <a:pt x="2780919" y="36703"/>
                  </a:lnTo>
                  <a:lnTo>
                    <a:pt x="2780157" y="36576"/>
                  </a:lnTo>
                  <a:lnTo>
                    <a:pt x="2775839" y="36576"/>
                  </a:lnTo>
                  <a:lnTo>
                    <a:pt x="2775077" y="36703"/>
                  </a:lnTo>
                  <a:lnTo>
                    <a:pt x="2774315" y="36703"/>
                  </a:lnTo>
                  <a:lnTo>
                    <a:pt x="2773553" y="36957"/>
                  </a:lnTo>
                  <a:lnTo>
                    <a:pt x="2772791" y="37338"/>
                  </a:lnTo>
                  <a:lnTo>
                    <a:pt x="2772410" y="37592"/>
                  </a:lnTo>
                  <a:lnTo>
                    <a:pt x="2772537" y="111506"/>
                  </a:lnTo>
                  <a:lnTo>
                    <a:pt x="2772918" y="111760"/>
                  </a:lnTo>
                  <a:lnTo>
                    <a:pt x="2773426" y="112014"/>
                  </a:lnTo>
                  <a:lnTo>
                    <a:pt x="2774569" y="112395"/>
                  </a:lnTo>
                  <a:lnTo>
                    <a:pt x="2775331" y="112395"/>
                  </a:lnTo>
                  <a:lnTo>
                    <a:pt x="2776220" y="112522"/>
                  </a:lnTo>
                  <a:lnTo>
                    <a:pt x="2780919" y="112522"/>
                  </a:lnTo>
                  <a:lnTo>
                    <a:pt x="2781808" y="112395"/>
                  </a:lnTo>
                  <a:lnTo>
                    <a:pt x="2782570" y="112395"/>
                  </a:lnTo>
                  <a:lnTo>
                    <a:pt x="2783713" y="112014"/>
                  </a:lnTo>
                  <a:lnTo>
                    <a:pt x="2784221" y="111760"/>
                  </a:lnTo>
                  <a:lnTo>
                    <a:pt x="2784602" y="111506"/>
                  </a:lnTo>
                  <a:lnTo>
                    <a:pt x="2784729" y="111252"/>
                  </a:lnTo>
                  <a:lnTo>
                    <a:pt x="2784983" y="110871"/>
                  </a:lnTo>
                  <a:lnTo>
                    <a:pt x="2785110" y="63373"/>
                  </a:lnTo>
                  <a:lnTo>
                    <a:pt x="2794508" y="51181"/>
                  </a:lnTo>
                  <a:lnTo>
                    <a:pt x="2795905" y="49911"/>
                  </a:lnTo>
                  <a:lnTo>
                    <a:pt x="2797060" y="49276"/>
                  </a:lnTo>
                  <a:lnTo>
                    <a:pt x="2798572" y="48514"/>
                  </a:lnTo>
                  <a:lnTo>
                    <a:pt x="2799524" y="48133"/>
                  </a:lnTo>
                  <a:lnTo>
                    <a:pt x="2805988" y="48133"/>
                  </a:lnTo>
                  <a:lnTo>
                    <a:pt x="2807335" y="48514"/>
                  </a:lnTo>
                  <a:lnTo>
                    <a:pt x="2808528" y="48895"/>
                  </a:lnTo>
                  <a:lnTo>
                    <a:pt x="2810446" y="49657"/>
                  </a:lnTo>
                  <a:lnTo>
                    <a:pt x="2810764" y="49657"/>
                  </a:lnTo>
                  <a:lnTo>
                    <a:pt x="2811767" y="49911"/>
                  </a:lnTo>
                  <a:lnTo>
                    <a:pt x="2812415" y="49657"/>
                  </a:lnTo>
                  <a:lnTo>
                    <a:pt x="2812923" y="49276"/>
                  </a:lnTo>
                  <a:lnTo>
                    <a:pt x="2813050" y="48895"/>
                  </a:lnTo>
                  <a:lnTo>
                    <a:pt x="2813240" y="48514"/>
                  </a:lnTo>
                  <a:lnTo>
                    <a:pt x="2813380" y="48133"/>
                  </a:lnTo>
                  <a:lnTo>
                    <a:pt x="2813558" y="47371"/>
                  </a:lnTo>
                  <a:close/>
                </a:path>
                <a:path w="3392804" h="140970">
                  <a:moveTo>
                    <a:pt x="2889885" y="64516"/>
                  </a:moveTo>
                  <a:lnTo>
                    <a:pt x="2889440" y="60706"/>
                  </a:lnTo>
                  <a:lnTo>
                    <a:pt x="2889377" y="60071"/>
                  </a:lnTo>
                  <a:lnTo>
                    <a:pt x="2888107" y="56007"/>
                  </a:lnTo>
                  <a:lnTo>
                    <a:pt x="2887065" y="52324"/>
                  </a:lnTo>
                  <a:lnTo>
                    <a:pt x="2886964" y="51943"/>
                  </a:lnTo>
                  <a:lnTo>
                    <a:pt x="2885059" y="48387"/>
                  </a:lnTo>
                  <a:lnTo>
                    <a:pt x="2882722" y="45593"/>
                  </a:lnTo>
                  <a:lnTo>
                    <a:pt x="2880106" y="42291"/>
                  </a:lnTo>
                  <a:lnTo>
                    <a:pt x="2876969" y="40005"/>
                  </a:lnTo>
                  <a:lnTo>
                    <a:pt x="2876804" y="39928"/>
                  </a:lnTo>
                  <a:lnTo>
                    <a:pt x="2876804" y="67564"/>
                  </a:lnTo>
                  <a:lnTo>
                    <a:pt x="2837942" y="67564"/>
                  </a:lnTo>
                  <a:lnTo>
                    <a:pt x="2843276" y="52324"/>
                  </a:lnTo>
                  <a:lnTo>
                    <a:pt x="2844927" y="50292"/>
                  </a:lnTo>
                  <a:lnTo>
                    <a:pt x="2846959" y="48641"/>
                  </a:lnTo>
                  <a:lnTo>
                    <a:pt x="2849207" y="47625"/>
                  </a:lnTo>
                  <a:lnTo>
                    <a:pt x="2851912" y="46228"/>
                  </a:lnTo>
                  <a:lnTo>
                    <a:pt x="2854706" y="45593"/>
                  </a:lnTo>
                  <a:lnTo>
                    <a:pt x="2864231" y="45593"/>
                  </a:lnTo>
                  <a:lnTo>
                    <a:pt x="2876804" y="67564"/>
                  </a:lnTo>
                  <a:lnTo>
                    <a:pt x="2876804" y="39928"/>
                  </a:lnTo>
                  <a:lnTo>
                    <a:pt x="2873146" y="38227"/>
                  </a:lnTo>
                  <a:lnTo>
                    <a:pt x="2868930" y="36322"/>
                  </a:lnTo>
                  <a:lnTo>
                    <a:pt x="2864231" y="35433"/>
                  </a:lnTo>
                  <a:lnTo>
                    <a:pt x="2853436" y="35433"/>
                  </a:lnTo>
                  <a:lnTo>
                    <a:pt x="2848737" y="36322"/>
                  </a:lnTo>
                  <a:lnTo>
                    <a:pt x="2844419" y="38227"/>
                  </a:lnTo>
                  <a:lnTo>
                    <a:pt x="2840228" y="40005"/>
                  </a:lnTo>
                  <a:lnTo>
                    <a:pt x="2826893" y="58420"/>
                  </a:lnTo>
                  <a:lnTo>
                    <a:pt x="2825242" y="63246"/>
                  </a:lnTo>
                  <a:lnTo>
                    <a:pt x="2824480" y="68834"/>
                  </a:lnTo>
                  <a:lnTo>
                    <a:pt x="2824480" y="81280"/>
                  </a:lnTo>
                  <a:lnTo>
                    <a:pt x="2844673" y="111125"/>
                  </a:lnTo>
                  <a:lnTo>
                    <a:pt x="2849118" y="112776"/>
                  </a:lnTo>
                  <a:lnTo>
                    <a:pt x="2854198" y="113665"/>
                  </a:lnTo>
                  <a:lnTo>
                    <a:pt x="2863469" y="113665"/>
                  </a:lnTo>
                  <a:lnTo>
                    <a:pt x="2886202" y="106934"/>
                  </a:lnTo>
                  <a:lnTo>
                    <a:pt x="2886456" y="106553"/>
                  </a:lnTo>
                  <a:lnTo>
                    <a:pt x="2886583" y="106299"/>
                  </a:lnTo>
                  <a:lnTo>
                    <a:pt x="2886710" y="105791"/>
                  </a:lnTo>
                  <a:lnTo>
                    <a:pt x="2886837" y="104521"/>
                  </a:lnTo>
                  <a:lnTo>
                    <a:pt x="2886964" y="104013"/>
                  </a:lnTo>
                  <a:lnTo>
                    <a:pt x="2886964" y="102997"/>
                  </a:lnTo>
                  <a:lnTo>
                    <a:pt x="2886849" y="101092"/>
                  </a:lnTo>
                  <a:lnTo>
                    <a:pt x="2886722" y="99949"/>
                  </a:lnTo>
                  <a:lnTo>
                    <a:pt x="2886710" y="99695"/>
                  </a:lnTo>
                  <a:lnTo>
                    <a:pt x="2886583" y="99187"/>
                  </a:lnTo>
                  <a:lnTo>
                    <a:pt x="2886456" y="98806"/>
                  </a:lnTo>
                  <a:lnTo>
                    <a:pt x="2886329" y="98425"/>
                  </a:lnTo>
                  <a:lnTo>
                    <a:pt x="2885821" y="97917"/>
                  </a:lnTo>
                  <a:lnTo>
                    <a:pt x="2885186" y="97663"/>
                  </a:lnTo>
                  <a:lnTo>
                    <a:pt x="2884170" y="97663"/>
                  </a:lnTo>
                  <a:lnTo>
                    <a:pt x="2883154" y="97917"/>
                  </a:lnTo>
                  <a:lnTo>
                    <a:pt x="2882011" y="98552"/>
                  </a:lnTo>
                  <a:lnTo>
                    <a:pt x="2879090" y="99695"/>
                  </a:lnTo>
                  <a:lnTo>
                    <a:pt x="2877185" y="100330"/>
                  </a:lnTo>
                  <a:lnTo>
                    <a:pt x="2875280" y="101092"/>
                  </a:lnTo>
                  <a:lnTo>
                    <a:pt x="2872994" y="101600"/>
                  </a:lnTo>
                  <a:lnTo>
                    <a:pt x="2870327" y="102235"/>
                  </a:lnTo>
                  <a:lnTo>
                    <a:pt x="2867660" y="102743"/>
                  </a:lnTo>
                  <a:lnTo>
                    <a:pt x="2864612" y="102997"/>
                  </a:lnTo>
                  <a:lnTo>
                    <a:pt x="2856992" y="102997"/>
                  </a:lnTo>
                  <a:lnTo>
                    <a:pt x="2839212" y="87884"/>
                  </a:lnTo>
                  <a:lnTo>
                    <a:pt x="2838323" y="84709"/>
                  </a:lnTo>
                  <a:lnTo>
                    <a:pt x="2837954" y="81280"/>
                  </a:lnTo>
                  <a:lnTo>
                    <a:pt x="2837942" y="77216"/>
                  </a:lnTo>
                  <a:lnTo>
                    <a:pt x="2886202" y="77216"/>
                  </a:lnTo>
                  <a:lnTo>
                    <a:pt x="2887345" y="76708"/>
                  </a:lnTo>
                  <a:lnTo>
                    <a:pt x="2888361" y="75819"/>
                  </a:lnTo>
                  <a:lnTo>
                    <a:pt x="2889377" y="75057"/>
                  </a:lnTo>
                  <a:lnTo>
                    <a:pt x="2889885" y="73533"/>
                  </a:lnTo>
                  <a:lnTo>
                    <a:pt x="2889885" y="67564"/>
                  </a:lnTo>
                  <a:lnTo>
                    <a:pt x="2889885" y="64516"/>
                  </a:lnTo>
                  <a:close/>
                </a:path>
                <a:path w="3392804" h="140970">
                  <a:moveTo>
                    <a:pt x="3004439" y="4445"/>
                  </a:moveTo>
                  <a:lnTo>
                    <a:pt x="3004312" y="4064"/>
                  </a:lnTo>
                  <a:lnTo>
                    <a:pt x="3004058" y="3810"/>
                  </a:lnTo>
                  <a:lnTo>
                    <a:pt x="3003931" y="3429"/>
                  </a:lnTo>
                  <a:lnTo>
                    <a:pt x="3003550" y="3175"/>
                  </a:lnTo>
                  <a:lnTo>
                    <a:pt x="3003042" y="2921"/>
                  </a:lnTo>
                  <a:lnTo>
                    <a:pt x="3002534" y="2794"/>
                  </a:lnTo>
                  <a:lnTo>
                    <a:pt x="3002788" y="2794"/>
                  </a:lnTo>
                  <a:lnTo>
                    <a:pt x="3000108" y="2413"/>
                  </a:lnTo>
                  <a:lnTo>
                    <a:pt x="2995549" y="2413"/>
                  </a:lnTo>
                  <a:lnTo>
                    <a:pt x="2993072" y="2794"/>
                  </a:lnTo>
                  <a:lnTo>
                    <a:pt x="2993263" y="2794"/>
                  </a:lnTo>
                  <a:lnTo>
                    <a:pt x="2992628" y="2921"/>
                  </a:lnTo>
                  <a:lnTo>
                    <a:pt x="2991358" y="46228"/>
                  </a:lnTo>
                  <a:lnTo>
                    <a:pt x="2991358" y="60071"/>
                  </a:lnTo>
                  <a:lnTo>
                    <a:pt x="2991358" y="88519"/>
                  </a:lnTo>
                  <a:lnTo>
                    <a:pt x="2975229" y="101727"/>
                  </a:lnTo>
                  <a:lnTo>
                    <a:pt x="2973705" y="102235"/>
                  </a:lnTo>
                  <a:lnTo>
                    <a:pt x="2971927" y="102489"/>
                  </a:lnTo>
                  <a:lnTo>
                    <a:pt x="2966847" y="102489"/>
                  </a:lnTo>
                  <a:lnTo>
                    <a:pt x="2953385" y="84582"/>
                  </a:lnTo>
                  <a:lnTo>
                    <a:pt x="2952750" y="81153"/>
                  </a:lnTo>
                  <a:lnTo>
                    <a:pt x="2952496" y="77597"/>
                  </a:lnTo>
                  <a:lnTo>
                    <a:pt x="2952496" y="70612"/>
                  </a:lnTo>
                  <a:lnTo>
                    <a:pt x="2967482" y="46609"/>
                  </a:lnTo>
                  <a:lnTo>
                    <a:pt x="2974340" y="46609"/>
                  </a:lnTo>
                  <a:lnTo>
                    <a:pt x="2977769" y="47752"/>
                  </a:lnTo>
                  <a:lnTo>
                    <a:pt x="2981071" y="50165"/>
                  </a:lnTo>
                  <a:lnTo>
                    <a:pt x="2984373" y="52451"/>
                  </a:lnTo>
                  <a:lnTo>
                    <a:pt x="2987802" y="55753"/>
                  </a:lnTo>
                  <a:lnTo>
                    <a:pt x="2991358" y="60071"/>
                  </a:lnTo>
                  <a:lnTo>
                    <a:pt x="2991358" y="46228"/>
                  </a:lnTo>
                  <a:lnTo>
                    <a:pt x="2988043" y="42799"/>
                  </a:lnTo>
                  <a:lnTo>
                    <a:pt x="2984652" y="40132"/>
                  </a:lnTo>
                  <a:lnTo>
                    <a:pt x="2981071" y="38227"/>
                  </a:lnTo>
                  <a:lnTo>
                    <a:pt x="2977642" y="36322"/>
                  </a:lnTo>
                  <a:lnTo>
                    <a:pt x="2973832" y="35433"/>
                  </a:lnTo>
                  <a:lnTo>
                    <a:pt x="2964688" y="35433"/>
                  </a:lnTo>
                  <a:lnTo>
                    <a:pt x="2939034" y="69342"/>
                  </a:lnTo>
                  <a:lnTo>
                    <a:pt x="2939084" y="81153"/>
                  </a:lnTo>
                  <a:lnTo>
                    <a:pt x="2962783" y="113665"/>
                  </a:lnTo>
                  <a:lnTo>
                    <a:pt x="2972689" y="113665"/>
                  </a:lnTo>
                  <a:lnTo>
                    <a:pt x="2976638" y="112649"/>
                  </a:lnTo>
                  <a:lnTo>
                    <a:pt x="2976905" y="112649"/>
                  </a:lnTo>
                  <a:lnTo>
                    <a:pt x="2985262" y="107950"/>
                  </a:lnTo>
                  <a:lnTo>
                    <a:pt x="2989072" y="104775"/>
                  </a:lnTo>
                  <a:lnTo>
                    <a:pt x="2991205" y="102489"/>
                  </a:lnTo>
                  <a:lnTo>
                    <a:pt x="2992882" y="100711"/>
                  </a:lnTo>
                  <a:lnTo>
                    <a:pt x="2993009" y="110998"/>
                  </a:lnTo>
                  <a:lnTo>
                    <a:pt x="2993136" y="111252"/>
                  </a:lnTo>
                  <a:lnTo>
                    <a:pt x="2993390" y="111633"/>
                  </a:lnTo>
                  <a:lnTo>
                    <a:pt x="2993961" y="112014"/>
                  </a:lnTo>
                  <a:lnTo>
                    <a:pt x="2994152" y="112014"/>
                  </a:lnTo>
                  <a:lnTo>
                    <a:pt x="2994660" y="112141"/>
                  </a:lnTo>
                  <a:lnTo>
                    <a:pt x="2995295" y="112395"/>
                  </a:lnTo>
                  <a:lnTo>
                    <a:pt x="2996057" y="112395"/>
                  </a:lnTo>
                  <a:lnTo>
                    <a:pt x="2997327" y="112649"/>
                  </a:lnTo>
                  <a:lnTo>
                    <a:pt x="2999994" y="112649"/>
                  </a:lnTo>
                  <a:lnTo>
                    <a:pt x="3001518" y="112395"/>
                  </a:lnTo>
                  <a:lnTo>
                    <a:pt x="3002153" y="112395"/>
                  </a:lnTo>
                  <a:lnTo>
                    <a:pt x="3002788" y="112141"/>
                  </a:lnTo>
                  <a:lnTo>
                    <a:pt x="3003296" y="112014"/>
                  </a:lnTo>
                  <a:lnTo>
                    <a:pt x="3003486" y="112014"/>
                  </a:lnTo>
                  <a:lnTo>
                    <a:pt x="3004058" y="111633"/>
                  </a:lnTo>
                  <a:lnTo>
                    <a:pt x="3004185" y="111252"/>
                  </a:lnTo>
                  <a:lnTo>
                    <a:pt x="3004439" y="110998"/>
                  </a:lnTo>
                  <a:lnTo>
                    <a:pt x="3004439" y="100711"/>
                  </a:lnTo>
                  <a:lnTo>
                    <a:pt x="3004439" y="46609"/>
                  </a:lnTo>
                  <a:lnTo>
                    <a:pt x="3004439" y="46228"/>
                  </a:lnTo>
                  <a:lnTo>
                    <a:pt x="3004439" y="4445"/>
                  </a:lnTo>
                  <a:close/>
                </a:path>
                <a:path w="3392804" h="140970">
                  <a:moveTo>
                    <a:pt x="3042158" y="38227"/>
                  </a:moveTo>
                  <a:lnTo>
                    <a:pt x="3041904" y="37973"/>
                  </a:lnTo>
                  <a:lnTo>
                    <a:pt x="3041777" y="37592"/>
                  </a:lnTo>
                  <a:lnTo>
                    <a:pt x="3041396" y="37338"/>
                  </a:lnTo>
                  <a:lnTo>
                    <a:pt x="3041065" y="37338"/>
                  </a:lnTo>
                  <a:lnTo>
                    <a:pt x="3040507" y="36957"/>
                  </a:lnTo>
                  <a:lnTo>
                    <a:pt x="3038208" y="36576"/>
                  </a:lnTo>
                  <a:lnTo>
                    <a:pt x="3033395" y="36576"/>
                  </a:lnTo>
                  <a:lnTo>
                    <a:pt x="3030982" y="36957"/>
                  </a:lnTo>
                  <a:lnTo>
                    <a:pt x="3030410" y="37338"/>
                  </a:lnTo>
                  <a:lnTo>
                    <a:pt x="3030093" y="37338"/>
                  </a:lnTo>
                  <a:lnTo>
                    <a:pt x="3029712" y="37592"/>
                  </a:lnTo>
                  <a:lnTo>
                    <a:pt x="3029458" y="37973"/>
                  </a:lnTo>
                  <a:lnTo>
                    <a:pt x="3029458" y="111252"/>
                  </a:lnTo>
                  <a:lnTo>
                    <a:pt x="3029712" y="111506"/>
                  </a:lnTo>
                  <a:lnTo>
                    <a:pt x="3030093" y="111760"/>
                  </a:lnTo>
                  <a:lnTo>
                    <a:pt x="3030601" y="112014"/>
                  </a:lnTo>
                  <a:lnTo>
                    <a:pt x="3031744" y="112395"/>
                  </a:lnTo>
                  <a:lnTo>
                    <a:pt x="3032506" y="112395"/>
                  </a:lnTo>
                  <a:lnTo>
                    <a:pt x="3033395" y="112522"/>
                  </a:lnTo>
                  <a:lnTo>
                    <a:pt x="3038094" y="112522"/>
                  </a:lnTo>
                  <a:lnTo>
                    <a:pt x="3038983" y="112395"/>
                  </a:lnTo>
                  <a:lnTo>
                    <a:pt x="3039745" y="112395"/>
                  </a:lnTo>
                  <a:lnTo>
                    <a:pt x="3040888" y="112014"/>
                  </a:lnTo>
                  <a:lnTo>
                    <a:pt x="3041396" y="111760"/>
                  </a:lnTo>
                  <a:lnTo>
                    <a:pt x="3041777" y="111506"/>
                  </a:lnTo>
                  <a:lnTo>
                    <a:pt x="3041904" y="111252"/>
                  </a:lnTo>
                  <a:lnTo>
                    <a:pt x="3042158" y="110871"/>
                  </a:lnTo>
                  <a:lnTo>
                    <a:pt x="3042158" y="38227"/>
                  </a:lnTo>
                  <a:close/>
                </a:path>
                <a:path w="3392804" h="140970">
                  <a:moveTo>
                    <a:pt x="3043809" y="11938"/>
                  </a:moveTo>
                  <a:lnTo>
                    <a:pt x="3043212" y="10033"/>
                  </a:lnTo>
                  <a:lnTo>
                    <a:pt x="3042031" y="8890"/>
                  </a:lnTo>
                  <a:lnTo>
                    <a:pt x="3041015" y="7747"/>
                  </a:lnTo>
                  <a:lnTo>
                    <a:pt x="3038856" y="7239"/>
                  </a:lnTo>
                  <a:lnTo>
                    <a:pt x="3032633" y="7239"/>
                  </a:lnTo>
                  <a:lnTo>
                    <a:pt x="3030601" y="7747"/>
                  </a:lnTo>
                  <a:lnTo>
                    <a:pt x="3029458" y="8890"/>
                  </a:lnTo>
                  <a:lnTo>
                    <a:pt x="3028188" y="10033"/>
                  </a:lnTo>
                  <a:lnTo>
                    <a:pt x="3027705" y="11938"/>
                  </a:lnTo>
                  <a:lnTo>
                    <a:pt x="3027680" y="18161"/>
                  </a:lnTo>
                  <a:lnTo>
                    <a:pt x="3028188" y="20193"/>
                  </a:lnTo>
                  <a:lnTo>
                    <a:pt x="3029331" y="21209"/>
                  </a:lnTo>
                  <a:lnTo>
                    <a:pt x="3030474" y="22352"/>
                  </a:lnTo>
                  <a:lnTo>
                    <a:pt x="3032633" y="22860"/>
                  </a:lnTo>
                  <a:lnTo>
                    <a:pt x="3038729" y="22860"/>
                  </a:lnTo>
                  <a:lnTo>
                    <a:pt x="3040888" y="22352"/>
                  </a:lnTo>
                  <a:lnTo>
                    <a:pt x="3043047" y="20193"/>
                  </a:lnTo>
                  <a:lnTo>
                    <a:pt x="3043758" y="18161"/>
                  </a:lnTo>
                  <a:lnTo>
                    <a:pt x="3043809" y="11938"/>
                  </a:lnTo>
                  <a:close/>
                </a:path>
                <a:path w="3392804" h="140970">
                  <a:moveTo>
                    <a:pt x="3126740" y="40386"/>
                  </a:moveTo>
                  <a:lnTo>
                    <a:pt x="3126613" y="39116"/>
                  </a:lnTo>
                  <a:lnTo>
                    <a:pt x="3126105" y="38227"/>
                  </a:lnTo>
                  <a:lnTo>
                    <a:pt x="3125724" y="37338"/>
                  </a:lnTo>
                  <a:lnTo>
                    <a:pt x="3124962" y="36957"/>
                  </a:lnTo>
                  <a:lnTo>
                    <a:pt x="3106420" y="36957"/>
                  </a:lnTo>
                  <a:lnTo>
                    <a:pt x="3106420" y="62992"/>
                  </a:lnTo>
                  <a:lnTo>
                    <a:pt x="3106039" y="65024"/>
                  </a:lnTo>
                  <a:lnTo>
                    <a:pt x="3105531" y="66929"/>
                  </a:lnTo>
                  <a:lnTo>
                    <a:pt x="3104934" y="68707"/>
                  </a:lnTo>
                  <a:lnTo>
                    <a:pt x="3104896" y="68834"/>
                  </a:lnTo>
                  <a:lnTo>
                    <a:pt x="3104007" y="70485"/>
                  </a:lnTo>
                  <a:lnTo>
                    <a:pt x="3102737" y="71882"/>
                  </a:lnTo>
                  <a:lnTo>
                    <a:pt x="3101467" y="73406"/>
                  </a:lnTo>
                  <a:lnTo>
                    <a:pt x="3099943" y="74549"/>
                  </a:lnTo>
                  <a:lnTo>
                    <a:pt x="3098038" y="75311"/>
                  </a:lnTo>
                  <a:lnTo>
                    <a:pt x="3096133" y="76200"/>
                  </a:lnTo>
                  <a:lnTo>
                    <a:pt x="3093847" y="76581"/>
                  </a:lnTo>
                  <a:lnTo>
                    <a:pt x="3086481" y="76581"/>
                  </a:lnTo>
                  <a:lnTo>
                    <a:pt x="3083128" y="75311"/>
                  </a:lnTo>
                  <a:lnTo>
                    <a:pt x="3082925" y="75311"/>
                  </a:lnTo>
                  <a:lnTo>
                    <a:pt x="3077464" y="69850"/>
                  </a:lnTo>
                  <a:lnTo>
                    <a:pt x="3076067" y="66167"/>
                  </a:lnTo>
                  <a:lnTo>
                    <a:pt x="3076067" y="59309"/>
                  </a:lnTo>
                  <a:lnTo>
                    <a:pt x="3076397" y="57531"/>
                  </a:lnTo>
                  <a:lnTo>
                    <a:pt x="3076448" y="57277"/>
                  </a:lnTo>
                  <a:lnTo>
                    <a:pt x="3077083" y="55372"/>
                  </a:lnTo>
                  <a:lnTo>
                    <a:pt x="3077489" y="53848"/>
                  </a:lnTo>
                  <a:lnTo>
                    <a:pt x="3084449" y="46863"/>
                  </a:lnTo>
                  <a:lnTo>
                    <a:pt x="3086354" y="45974"/>
                  </a:lnTo>
                  <a:lnTo>
                    <a:pt x="3088513" y="45593"/>
                  </a:lnTo>
                  <a:lnTo>
                    <a:pt x="3096006" y="45593"/>
                  </a:lnTo>
                  <a:lnTo>
                    <a:pt x="3099689" y="46863"/>
                  </a:lnTo>
                  <a:lnTo>
                    <a:pt x="3102356" y="49657"/>
                  </a:lnTo>
                  <a:lnTo>
                    <a:pt x="3105023" y="52324"/>
                  </a:lnTo>
                  <a:lnTo>
                    <a:pt x="3106369" y="56007"/>
                  </a:lnTo>
                  <a:lnTo>
                    <a:pt x="3106420" y="62992"/>
                  </a:lnTo>
                  <a:lnTo>
                    <a:pt x="3106420" y="36957"/>
                  </a:lnTo>
                  <a:lnTo>
                    <a:pt x="3102610" y="36957"/>
                  </a:lnTo>
                  <a:lnTo>
                    <a:pt x="3100959" y="36576"/>
                  </a:lnTo>
                  <a:lnTo>
                    <a:pt x="3099181" y="36195"/>
                  </a:lnTo>
                  <a:lnTo>
                    <a:pt x="3095498" y="35687"/>
                  </a:lnTo>
                  <a:lnTo>
                    <a:pt x="3086506" y="35687"/>
                  </a:lnTo>
                  <a:lnTo>
                    <a:pt x="3065780" y="50673"/>
                  </a:lnTo>
                  <a:lnTo>
                    <a:pt x="3064383" y="53848"/>
                  </a:lnTo>
                  <a:lnTo>
                    <a:pt x="3063786" y="57277"/>
                  </a:lnTo>
                  <a:lnTo>
                    <a:pt x="3063748" y="65024"/>
                  </a:lnTo>
                  <a:lnTo>
                    <a:pt x="3064129" y="67945"/>
                  </a:lnTo>
                  <a:lnTo>
                    <a:pt x="3065145" y="70485"/>
                  </a:lnTo>
                  <a:lnTo>
                    <a:pt x="3066034" y="72898"/>
                  </a:lnTo>
                  <a:lnTo>
                    <a:pt x="3067304" y="75057"/>
                  </a:lnTo>
                  <a:lnTo>
                    <a:pt x="3068955" y="77089"/>
                  </a:lnTo>
                  <a:lnTo>
                    <a:pt x="3067050" y="78994"/>
                  </a:lnTo>
                  <a:lnTo>
                    <a:pt x="3065399" y="81280"/>
                  </a:lnTo>
                  <a:lnTo>
                    <a:pt x="3064129" y="83820"/>
                  </a:lnTo>
                  <a:lnTo>
                    <a:pt x="3062795" y="86233"/>
                  </a:lnTo>
                  <a:lnTo>
                    <a:pt x="3062668" y="86614"/>
                  </a:lnTo>
                  <a:lnTo>
                    <a:pt x="3062097" y="89281"/>
                  </a:lnTo>
                  <a:lnTo>
                    <a:pt x="3062097" y="94742"/>
                  </a:lnTo>
                  <a:lnTo>
                    <a:pt x="3062732" y="96901"/>
                  </a:lnTo>
                  <a:lnTo>
                    <a:pt x="3065272" y="100965"/>
                  </a:lnTo>
                  <a:lnTo>
                    <a:pt x="3067177" y="102616"/>
                  </a:lnTo>
                  <a:lnTo>
                    <a:pt x="3069717" y="103886"/>
                  </a:lnTo>
                  <a:lnTo>
                    <a:pt x="3066542" y="106553"/>
                  </a:lnTo>
                  <a:lnTo>
                    <a:pt x="3065272" y="107950"/>
                  </a:lnTo>
                  <a:lnTo>
                    <a:pt x="3064002" y="109220"/>
                  </a:lnTo>
                  <a:lnTo>
                    <a:pt x="3062782" y="110744"/>
                  </a:lnTo>
                  <a:lnTo>
                    <a:pt x="3059430" y="124587"/>
                  </a:lnTo>
                  <a:lnTo>
                    <a:pt x="3059938" y="126619"/>
                  </a:lnTo>
                  <a:lnTo>
                    <a:pt x="3060065" y="127127"/>
                  </a:lnTo>
                  <a:lnTo>
                    <a:pt x="3061208" y="129540"/>
                  </a:lnTo>
                  <a:lnTo>
                    <a:pt x="3062224" y="131572"/>
                  </a:lnTo>
                  <a:lnTo>
                    <a:pt x="3062351" y="131826"/>
                  </a:lnTo>
                  <a:lnTo>
                    <a:pt x="3085592" y="140970"/>
                  </a:lnTo>
                  <a:lnTo>
                    <a:pt x="3097276" y="140970"/>
                  </a:lnTo>
                  <a:lnTo>
                    <a:pt x="3101441" y="140462"/>
                  </a:lnTo>
                  <a:lnTo>
                    <a:pt x="3102038" y="140462"/>
                  </a:lnTo>
                  <a:lnTo>
                    <a:pt x="3111246" y="137795"/>
                  </a:lnTo>
                  <a:lnTo>
                    <a:pt x="3114802" y="136017"/>
                  </a:lnTo>
                  <a:lnTo>
                    <a:pt x="3120517" y="131572"/>
                  </a:lnTo>
                  <a:lnTo>
                    <a:pt x="3120898" y="131064"/>
                  </a:lnTo>
                  <a:lnTo>
                    <a:pt x="3122549" y="128905"/>
                  </a:lnTo>
                  <a:lnTo>
                    <a:pt x="3125343" y="123063"/>
                  </a:lnTo>
                  <a:lnTo>
                    <a:pt x="3125927" y="120142"/>
                  </a:lnTo>
                  <a:lnTo>
                    <a:pt x="3125851" y="113030"/>
                  </a:lnTo>
                  <a:lnTo>
                    <a:pt x="3125343" y="110744"/>
                  </a:lnTo>
                  <a:lnTo>
                    <a:pt x="3124263" y="108585"/>
                  </a:lnTo>
                  <a:lnTo>
                    <a:pt x="3123349" y="106934"/>
                  </a:lnTo>
                  <a:lnTo>
                    <a:pt x="3122930" y="106172"/>
                  </a:lnTo>
                  <a:lnTo>
                    <a:pt x="3112897" y="99237"/>
                  </a:lnTo>
                  <a:lnTo>
                    <a:pt x="3112897" y="114300"/>
                  </a:lnTo>
                  <a:lnTo>
                    <a:pt x="3112782" y="119888"/>
                  </a:lnTo>
                  <a:lnTo>
                    <a:pt x="3112744" y="120142"/>
                  </a:lnTo>
                  <a:lnTo>
                    <a:pt x="3112643" y="120904"/>
                  </a:lnTo>
                  <a:lnTo>
                    <a:pt x="3111881" y="122428"/>
                  </a:lnTo>
                  <a:lnTo>
                    <a:pt x="3111119" y="124079"/>
                  </a:lnTo>
                  <a:lnTo>
                    <a:pt x="3109976" y="125603"/>
                  </a:lnTo>
                  <a:lnTo>
                    <a:pt x="3108325" y="126873"/>
                  </a:lnTo>
                  <a:lnTo>
                    <a:pt x="3106801" y="128143"/>
                  </a:lnTo>
                  <a:lnTo>
                    <a:pt x="3104642" y="129159"/>
                  </a:lnTo>
                  <a:lnTo>
                    <a:pt x="3099308" y="130683"/>
                  </a:lnTo>
                  <a:lnTo>
                    <a:pt x="3096006" y="131064"/>
                  </a:lnTo>
                  <a:lnTo>
                    <a:pt x="3085846" y="131064"/>
                  </a:lnTo>
                  <a:lnTo>
                    <a:pt x="3080893" y="130175"/>
                  </a:lnTo>
                  <a:lnTo>
                    <a:pt x="3074035" y="126619"/>
                  </a:lnTo>
                  <a:lnTo>
                    <a:pt x="3072257" y="124079"/>
                  </a:lnTo>
                  <a:lnTo>
                    <a:pt x="3072384" y="118364"/>
                  </a:lnTo>
                  <a:lnTo>
                    <a:pt x="3072892" y="116332"/>
                  </a:lnTo>
                  <a:lnTo>
                    <a:pt x="3073273" y="115189"/>
                  </a:lnTo>
                  <a:lnTo>
                    <a:pt x="3073819" y="114300"/>
                  </a:lnTo>
                  <a:lnTo>
                    <a:pt x="3074543" y="113030"/>
                  </a:lnTo>
                  <a:lnTo>
                    <a:pt x="3080639" y="106934"/>
                  </a:lnTo>
                  <a:lnTo>
                    <a:pt x="3103372" y="107696"/>
                  </a:lnTo>
                  <a:lnTo>
                    <a:pt x="3106674" y="108585"/>
                  </a:lnTo>
                  <a:lnTo>
                    <a:pt x="3111754" y="111887"/>
                  </a:lnTo>
                  <a:lnTo>
                    <a:pt x="3112897" y="114300"/>
                  </a:lnTo>
                  <a:lnTo>
                    <a:pt x="3112897" y="99237"/>
                  </a:lnTo>
                  <a:lnTo>
                    <a:pt x="3111500" y="98806"/>
                  </a:lnTo>
                  <a:lnTo>
                    <a:pt x="3108452" y="97917"/>
                  </a:lnTo>
                  <a:lnTo>
                    <a:pt x="3105277" y="97409"/>
                  </a:lnTo>
                  <a:lnTo>
                    <a:pt x="3101721" y="97409"/>
                  </a:lnTo>
                  <a:lnTo>
                    <a:pt x="3080258" y="96393"/>
                  </a:lnTo>
                  <a:lnTo>
                    <a:pt x="3077972" y="95758"/>
                  </a:lnTo>
                  <a:lnTo>
                    <a:pt x="3076498" y="94742"/>
                  </a:lnTo>
                  <a:lnTo>
                    <a:pt x="3074543" y="93345"/>
                  </a:lnTo>
                  <a:lnTo>
                    <a:pt x="3073781" y="91821"/>
                  </a:lnTo>
                  <a:lnTo>
                    <a:pt x="3073781" y="88392"/>
                  </a:lnTo>
                  <a:lnTo>
                    <a:pt x="3074035" y="86995"/>
                  </a:lnTo>
                  <a:lnTo>
                    <a:pt x="3074860" y="85471"/>
                  </a:lnTo>
                  <a:lnTo>
                    <a:pt x="3075178" y="84836"/>
                  </a:lnTo>
                  <a:lnTo>
                    <a:pt x="3075305" y="84582"/>
                  </a:lnTo>
                  <a:lnTo>
                    <a:pt x="3075876" y="83820"/>
                  </a:lnTo>
                  <a:lnTo>
                    <a:pt x="3076956" y="82550"/>
                  </a:lnTo>
                  <a:lnTo>
                    <a:pt x="3078607" y="83820"/>
                  </a:lnTo>
                  <a:lnTo>
                    <a:pt x="3080626" y="84836"/>
                  </a:lnTo>
                  <a:lnTo>
                    <a:pt x="3080816" y="84836"/>
                  </a:lnTo>
                  <a:lnTo>
                    <a:pt x="3083052" y="85471"/>
                  </a:lnTo>
                  <a:lnTo>
                    <a:pt x="3085592" y="86233"/>
                  </a:lnTo>
                  <a:lnTo>
                    <a:pt x="3088386" y="86614"/>
                  </a:lnTo>
                  <a:lnTo>
                    <a:pt x="3095371" y="86614"/>
                  </a:lnTo>
                  <a:lnTo>
                    <a:pt x="3099181" y="85979"/>
                  </a:lnTo>
                  <a:lnTo>
                    <a:pt x="3102483" y="84836"/>
                  </a:lnTo>
                  <a:lnTo>
                    <a:pt x="3105531" y="83820"/>
                  </a:lnTo>
                  <a:lnTo>
                    <a:pt x="3105683" y="83820"/>
                  </a:lnTo>
                  <a:lnTo>
                    <a:pt x="3107931" y="82550"/>
                  </a:lnTo>
                  <a:lnTo>
                    <a:pt x="3108833" y="82042"/>
                  </a:lnTo>
                  <a:lnTo>
                    <a:pt x="3118167" y="68834"/>
                  </a:lnTo>
                  <a:lnTo>
                    <a:pt x="3118231" y="68707"/>
                  </a:lnTo>
                  <a:lnTo>
                    <a:pt x="3118866" y="65024"/>
                  </a:lnTo>
                  <a:lnTo>
                    <a:pt x="3118866" y="58420"/>
                  </a:lnTo>
                  <a:lnTo>
                    <a:pt x="3118497" y="56134"/>
                  </a:lnTo>
                  <a:lnTo>
                    <a:pt x="3118485" y="56007"/>
                  </a:lnTo>
                  <a:lnTo>
                    <a:pt x="3117761" y="53848"/>
                  </a:lnTo>
                  <a:lnTo>
                    <a:pt x="3117189" y="51816"/>
                  </a:lnTo>
                  <a:lnTo>
                    <a:pt x="3117088" y="51435"/>
                  </a:lnTo>
                  <a:lnTo>
                    <a:pt x="3115691" y="49403"/>
                  </a:lnTo>
                  <a:lnTo>
                    <a:pt x="3114027" y="47625"/>
                  </a:lnTo>
                  <a:lnTo>
                    <a:pt x="3124644" y="47625"/>
                  </a:lnTo>
                  <a:lnTo>
                    <a:pt x="3125597" y="46990"/>
                  </a:lnTo>
                  <a:lnTo>
                    <a:pt x="3126105" y="46228"/>
                  </a:lnTo>
                  <a:lnTo>
                    <a:pt x="3126422" y="45593"/>
                  </a:lnTo>
                  <a:lnTo>
                    <a:pt x="3126613" y="44704"/>
                  </a:lnTo>
                  <a:lnTo>
                    <a:pt x="3126740" y="40386"/>
                  </a:lnTo>
                  <a:close/>
                </a:path>
                <a:path w="3392804" h="140970">
                  <a:moveTo>
                    <a:pt x="3214243" y="110871"/>
                  </a:moveTo>
                  <a:lnTo>
                    <a:pt x="3214217" y="60452"/>
                  </a:lnTo>
                  <a:lnTo>
                    <a:pt x="3213862" y="57404"/>
                  </a:lnTo>
                  <a:lnTo>
                    <a:pt x="3213062" y="54102"/>
                  </a:lnTo>
                  <a:lnTo>
                    <a:pt x="3212287" y="50546"/>
                  </a:lnTo>
                  <a:lnTo>
                    <a:pt x="3212211" y="50165"/>
                  </a:lnTo>
                  <a:lnTo>
                    <a:pt x="3210801" y="47244"/>
                  </a:lnTo>
                  <a:lnTo>
                    <a:pt x="3210687" y="46990"/>
                  </a:lnTo>
                  <a:lnTo>
                    <a:pt x="3210496" y="46736"/>
                  </a:lnTo>
                  <a:lnTo>
                    <a:pt x="3208782" y="44323"/>
                  </a:lnTo>
                  <a:lnTo>
                    <a:pt x="3206750" y="41656"/>
                  </a:lnTo>
                  <a:lnTo>
                    <a:pt x="3204083" y="39497"/>
                  </a:lnTo>
                  <a:lnTo>
                    <a:pt x="3201149" y="37973"/>
                  </a:lnTo>
                  <a:lnTo>
                    <a:pt x="3197606" y="36195"/>
                  </a:lnTo>
                  <a:lnTo>
                    <a:pt x="3193669" y="35433"/>
                  </a:lnTo>
                  <a:lnTo>
                    <a:pt x="3184779" y="35433"/>
                  </a:lnTo>
                  <a:lnTo>
                    <a:pt x="3180346" y="36576"/>
                  </a:lnTo>
                  <a:lnTo>
                    <a:pt x="3180600" y="36576"/>
                  </a:lnTo>
                  <a:lnTo>
                    <a:pt x="3176778" y="38608"/>
                  </a:lnTo>
                  <a:lnTo>
                    <a:pt x="3172841" y="40640"/>
                  </a:lnTo>
                  <a:lnTo>
                    <a:pt x="3168904" y="43942"/>
                  </a:lnTo>
                  <a:lnTo>
                    <a:pt x="3164840" y="48387"/>
                  </a:lnTo>
                  <a:lnTo>
                    <a:pt x="3164840" y="38608"/>
                  </a:lnTo>
                  <a:lnTo>
                    <a:pt x="3163189" y="36957"/>
                  </a:lnTo>
                  <a:lnTo>
                    <a:pt x="3162681" y="36703"/>
                  </a:lnTo>
                  <a:lnTo>
                    <a:pt x="3161919" y="36703"/>
                  </a:lnTo>
                  <a:lnTo>
                    <a:pt x="3161157" y="36576"/>
                  </a:lnTo>
                  <a:lnTo>
                    <a:pt x="3156839" y="36576"/>
                  </a:lnTo>
                  <a:lnTo>
                    <a:pt x="3156077" y="36703"/>
                  </a:lnTo>
                  <a:lnTo>
                    <a:pt x="3155315" y="36703"/>
                  </a:lnTo>
                  <a:lnTo>
                    <a:pt x="3154680" y="36957"/>
                  </a:lnTo>
                  <a:lnTo>
                    <a:pt x="3154299" y="37084"/>
                  </a:lnTo>
                  <a:lnTo>
                    <a:pt x="3153791" y="37338"/>
                  </a:lnTo>
                  <a:lnTo>
                    <a:pt x="3153410" y="37592"/>
                  </a:lnTo>
                  <a:lnTo>
                    <a:pt x="3153537" y="111506"/>
                  </a:lnTo>
                  <a:lnTo>
                    <a:pt x="3153918" y="111760"/>
                  </a:lnTo>
                  <a:lnTo>
                    <a:pt x="3154426" y="112014"/>
                  </a:lnTo>
                  <a:lnTo>
                    <a:pt x="3155569" y="112395"/>
                  </a:lnTo>
                  <a:lnTo>
                    <a:pt x="3156331" y="112395"/>
                  </a:lnTo>
                  <a:lnTo>
                    <a:pt x="3157220" y="112522"/>
                  </a:lnTo>
                  <a:lnTo>
                    <a:pt x="3161919" y="112522"/>
                  </a:lnTo>
                  <a:lnTo>
                    <a:pt x="3162808" y="112395"/>
                  </a:lnTo>
                  <a:lnTo>
                    <a:pt x="3163570" y="112395"/>
                  </a:lnTo>
                  <a:lnTo>
                    <a:pt x="3164713" y="112014"/>
                  </a:lnTo>
                  <a:lnTo>
                    <a:pt x="3165221" y="111760"/>
                  </a:lnTo>
                  <a:lnTo>
                    <a:pt x="3165602" y="111506"/>
                  </a:lnTo>
                  <a:lnTo>
                    <a:pt x="3165729" y="111252"/>
                  </a:lnTo>
                  <a:lnTo>
                    <a:pt x="3165983" y="110871"/>
                  </a:lnTo>
                  <a:lnTo>
                    <a:pt x="3166110" y="60452"/>
                  </a:lnTo>
                  <a:lnTo>
                    <a:pt x="3182874" y="46736"/>
                  </a:lnTo>
                  <a:lnTo>
                    <a:pt x="3188716" y="46736"/>
                  </a:lnTo>
                  <a:lnTo>
                    <a:pt x="3199638" y="56007"/>
                  </a:lnTo>
                  <a:lnTo>
                    <a:pt x="3199765" y="56261"/>
                  </a:lnTo>
                  <a:lnTo>
                    <a:pt x="3200400" y="58674"/>
                  </a:lnTo>
                  <a:lnTo>
                    <a:pt x="3201035" y="61214"/>
                  </a:lnTo>
                  <a:lnTo>
                    <a:pt x="3201289" y="64389"/>
                  </a:lnTo>
                  <a:lnTo>
                    <a:pt x="3201416" y="110871"/>
                  </a:lnTo>
                  <a:lnTo>
                    <a:pt x="3201670" y="111252"/>
                  </a:lnTo>
                  <a:lnTo>
                    <a:pt x="3201797" y="111506"/>
                  </a:lnTo>
                  <a:lnTo>
                    <a:pt x="3202178" y="111760"/>
                  </a:lnTo>
                  <a:lnTo>
                    <a:pt x="3202686" y="112014"/>
                  </a:lnTo>
                  <a:lnTo>
                    <a:pt x="3203829" y="112395"/>
                  </a:lnTo>
                  <a:lnTo>
                    <a:pt x="3204591" y="112395"/>
                  </a:lnTo>
                  <a:lnTo>
                    <a:pt x="3205480" y="112522"/>
                  </a:lnTo>
                  <a:lnTo>
                    <a:pt x="3210179" y="112522"/>
                  </a:lnTo>
                  <a:lnTo>
                    <a:pt x="3211068" y="112395"/>
                  </a:lnTo>
                  <a:lnTo>
                    <a:pt x="3211830" y="112395"/>
                  </a:lnTo>
                  <a:lnTo>
                    <a:pt x="3212465" y="112141"/>
                  </a:lnTo>
                  <a:lnTo>
                    <a:pt x="3212973" y="112014"/>
                  </a:lnTo>
                  <a:lnTo>
                    <a:pt x="3213481" y="111760"/>
                  </a:lnTo>
                  <a:lnTo>
                    <a:pt x="3213862" y="111506"/>
                  </a:lnTo>
                  <a:lnTo>
                    <a:pt x="3213989" y="111252"/>
                  </a:lnTo>
                  <a:lnTo>
                    <a:pt x="3214243" y="110871"/>
                  </a:lnTo>
                  <a:close/>
                </a:path>
                <a:path w="3392804" h="140970">
                  <a:moveTo>
                    <a:pt x="3251708" y="38227"/>
                  </a:moveTo>
                  <a:lnTo>
                    <a:pt x="3251454" y="37973"/>
                  </a:lnTo>
                  <a:lnTo>
                    <a:pt x="3251327" y="37592"/>
                  </a:lnTo>
                  <a:lnTo>
                    <a:pt x="3250946" y="37338"/>
                  </a:lnTo>
                  <a:lnTo>
                    <a:pt x="3250615" y="37338"/>
                  </a:lnTo>
                  <a:lnTo>
                    <a:pt x="3250057" y="36957"/>
                  </a:lnTo>
                  <a:lnTo>
                    <a:pt x="3247758" y="36576"/>
                  </a:lnTo>
                  <a:lnTo>
                    <a:pt x="3242945" y="36576"/>
                  </a:lnTo>
                  <a:lnTo>
                    <a:pt x="3240532" y="36957"/>
                  </a:lnTo>
                  <a:lnTo>
                    <a:pt x="3239960" y="37338"/>
                  </a:lnTo>
                  <a:lnTo>
                    <a:pt x="3239643" y="37338"/>
                  </a:lnTo>
                  <a:lnTo>
                    <a:pt x="3239262" y="37592"/>
                  </a:lnTo>
                  <a:lnTo>
                    <a:pt x="3239008" y="37973"/>
                  </a:lnTo>
                  <a:lnTo>
                    <a:pt x="3239008" y="111252"/>
                  </a:lnTo>
                  <a:lnTo>
                    <a:pt x="3239262" y="111506"/>
                  </a:lnTo>
                  <a:lnTo>
                    <a:pt x="3239643" y="111760"/>
                  </a:lnTo>
                  <a:lnTo>
                    <a:pt x="3240151" y="112014"/>
                  </a:lnTo>
                  <a:lnTo>
                    <a:pt x="3241294" y="112395"/>
                  </a:lnTo>
                  <a:lnTo>
                    <a:pt x="3242056" y="112395"/>
                  </a:lnTo>
                  <a:lnTo>
                    <a:pt x="3242945" y="112522"/>
                  </a:lnTo>
                  <a:lnTo>
                    <a:pt x="3247644" y="112522"/>
                  </a:lnTo>
                  <a:lnTo>
                    <a:pt x="3248533" y="112395"/>
                  </a:lnTo>
                  <a:lnTo>
                    <a:pt x="3249295" y="112395"/>
                  </a:lnTo>
                  <a:lnTo>
                    <a:pt x="3250438" y="112014"/>
                  </a:lnTo>
                  <a:lnTo>
                    <a:pt x="3250946" y="111760"/>
                  </a:lnTo>
                  <a:lnTo>
                    <a:pt x="3251327" y="111506"/>
                  </a:lnTo>
                  <a:lnTo>
                    <a:pt x="3251454" y="111252"/>
                  </a:lnTo>
                  <a:lnTo>
                    <a:pt x="3251708" y="110871"/>
                  </a:lnTo>
                  <a:lnTo>
                    <a:pt x="3251708" y="38227"/>
                  </a:lnTo>
                  <a:close/>
                </a:path>
                <a:path w="3392804" h="140970">
                  <a:moveTo>
                    <a:pt x="3253359" y="11938"/>
                  </a:moveTo>
                  <a:lnTo>
                    <a:pt x="3252762" y="10033"/>
                  </a:lnTo>
                  <a:lnTo>
                    <a:pt x="3251581" y="8890"/>
                  </a:lnTo>
                  <a:lnTo>
                    <a:pt x="3250565" y="7747"/>
                  </a:lnTo>
                  <a:lnTo>
                    <a:pt x="3248406" y="7239"/>
                  </a:lnTo>
                  <a:lnTo>
                    <a:pt x="3242183" y="7239"/>
                  </a:lnTo>
                  <a:lnTo>
                    <a:pt x="3240151" y="7747"/>
                  </a:lnTo>
                  <a:lnTo>
                    <a:pt x="3239008" y="8890"/>
                  </a:lnTo>
                  <a:lnTo>
                    <a:pt x="3237738" y="10033"/>
                  </a:lnTo>
                  <a:lnTo>
                    <a:pt x="3237255" y="11938"/>
                  </a:lnTo>
                  <a:lnTo>
                    <a:pt x="3237230" y="18161"/>
                  </a:lnTo>
                  <a:lnTo>
                    <a:pt x="3237738" y="20193"/>
                  </a:lnTo>
                  <a:lnTo>
                    <a:pt x="3238881" y="21209"/>
                  </a:lnTo>
                  <a:lnTo>
                    <a:pt x="3240024" y="22352"/>
                  </a:lnTo>
                  <a:lnTo>
                    <a:pt x="3242183" y="22860"/>
                  </a:lnTo>
                  <a:lnTo>
                    <a:pt x="3248279" y="22860"/>
                  </a:lnTo>
                  <a:lnTo>
                    <a:pt x="3250438" y="22352"/>
                  </a:lnTo>
                  <a:lnTo>
                    <a:pt x="3252597" y="20193"/>
                  </a:lnTo>
                  <a:lnTo>
                    <a:pt x="3253308" y="18161"/>
                  </a:lnTo>
                  <a:lnTo>
                    <a:pt x="3253359" y="11938"/>
                  </a:lnTo>
                  <a:close/>
                </a:path>
                <a:path w="3392804" h="140970">
                  <a:moveTo>
                    <a:pt x="3313811" y="107696"/>
                  </a:moveTo>
                  <a:lnTo>
                    <a:pt x="3313684" y="102616"/>
                  </a:lnTo>
                  <a:lnTo>
                    <a:pt x="3313646" y="102362"/>
                  </a:lnTo>
                  <a:lnTo>
                    <a:pt x="3313557" y="101473"/>
                  </a:lnTo>
                  <a:lnTo>
                    <a:pt x="3313430" y="101092"/>
                  </a:lnTo>
                  <a:lnTo>
                    <a:pt x="3313303" y="100711"/>
                  </a:lnTo>
                  <a:lnTo>
                    <a:pt x="3313049" y="100457"/>
                  </a:lnTo>
                  <a:lnTo>
                    <a:pt x="3312287" y="100076"/>
                  </a:lnTo>
                  <a:lnTo>
                    <a:pt x="3311398" y="100076"/>
                  </a:lnTo>
                  <a:lnTo>
                    <a:pt x="3310128" y="100711"/>
                  </a:lnTo>
                  <a:lnTo>
                    <a:pt x="3309112" y="101092"/>
                  </a:lnTo>
                  <a:lnTo>
                    <a:pt x="3307207" y="101727"/>
                  </a:lnTo>
                  <a:lnTo>
                    <a:pt x="3306191" y="101981"/>
                  </a:lnTo>
                  <a:lnTo>
                    <a:pt x="3304857" y="102362"/>
                  </a:lnTo>
                  <a:lnTo>
                    <a:pt x="3299206" y="102362"/>
                  </a:lnTo>
                  <a:lnTo>
                    <a:pt x="3296666" y="101092"/>
                  </a:lnTo>
                  <a:lnTo>
                    <a:pt x="3295142" y="98552"/>
                  </a:lnTo>
                  <a:lnTo>
                    <a:pt x="3293745" y="96012"/>
                  </a:lnTo>
                  <a:lnTo>
                    <a:pt x="3292983" y="92329"/>
                  </a:lnTo>
                  <a:lnTo>
                    <a:pt x="3292983" y="47752"/>
                  </a:lnTo>
                  <a:lnTo>
                    <a:pt x="3312033" y="47752"/>
                  </a:lnTo>
                  <a:lnTo>
                    <a:pt x="3312668" y="47371"/>
                  </a:lnTo>
                  <a:lnTo>
                    <a:pt x="3313176" y="46482"/>
                  </a:lnTo>
                  <a:lnTo>
                    <a:pt x="3313684" y="45720"/>
                  </a:lnTo>
                  <a:lnTo>
                    <a:pt x="3313684" y="39243"/>
                  </a:lnTo>
                  <a:lnTo>
                    <a:pt x="3313430" y="38608"/>
                  </a:lnTo>
                  <a:lnTo>
                    <a:pt x="3313176" y="38227"/>
                  </a:lnTo>
                  <a:lnTo>
                    <a:pt x="3312922" y="37719"/>
                  </a:lnTo>
                  <a:lnTo>
                    <a:pt x="3312414" y="37211"/>
                  </a:lnTo>
                  <a:lnTo>
                    <a:pt x="3311652" y="36957"/>
                  </a:lnTo>
                  <a:lnTo>
                    <a:pt x="3292983" y="36957"/>
                  </a:lnTo>
                  <a:lnTo>
                    <a:pt x="3292856" y="19304"/>
                  </a:lnTo>
                  <a:lnTo>
                    <a:pt x="3292729" y="19050"/>
                  </a:lnTo>
                  <a:lnTo>
                    <a:pt x="3292475" y="18669"/>
                  </a:lnTo>
                  <a:lnTo>
                    <a:pt x="3291713" y="18161"/>
                  </a:lnTo>
                  <a:lnTo>
                    <a:pt x="3291205" y="17907"/>
                  </a:lnTo>
                  <a:lnTo>
                    <a:pt x="3291459" y="17907"/>
                  </a:lnTo>
                  <a:lnTo>
                    <a:pt x="3288779" y="17526"/>
                  </a:lnTo>
                  <a:lnTo>
                    <a:pt x="3284093" y="17526"/>
                  </a:lnTo>
                  <a:lnTo>
                    <a:pt x="3281616" y="17907"/>
                  </a:lnTo>
                  <a:lnTo>
                    <a:pt x="3281807" y="17907"/>
                  </a:lnTo>
                  <a:lnTo>
                    <a:pt x="3280791" y="18415"/>
                  </a:lnTo>
                  <a:lnTo>
                    <a:pt x="3280410" y="18669"/>
                  </a:lnTo>
                  <a:lnTo>
                    <a:pt x="3280283" y="19050"/>
                  </a:lnTo>
                  <a:lnTo>
                    <a:pt x="3280029" y="19304"/>
                  </a:lnTo>
                  <a:lnTo>
                    <a:pt x="3280029" y="36957"/>
                  </a:lnTo>
                  <a:lnTo>
                    <a:pt x="3269615" y="36957"/>
                  </a:lnTo>
                  <a:lnTo>
                    <a:pt x="3268980" y="37211"/>
                  </a:lnTo>
                  <a:lnTo>
                    <a:pt x="3268599" y="37465"/>
                  </a:lnTo>
                  <a:lnTo>
                    <a:pt x="3268345" y="37719"/>
                  </a:lnTo>
                  <a:lnTo>
                    <a:pt x="3268091" y="38227"/>
                  </a:lnTo>
                  <a:lnTo>
                    <a:pt x="3267837" y="38608"/>
                  </a:lnTo>
                  <a:lnTo>
                    <a:pt x="3267710" y="39243"/>
                  </a:lnTo>
                  <a:lnTo>
                    <a:pt x="3267583" y="45720"/>
                  </a:lnTo>
                  <a:lnTo>
                    <a:pt x="3268091" y="46482"/>
                  </a:lnTo>
                  <a:lnTo>
                    <a:pt x="3268599" y="47371"/>
                  </a:lnTo>
                  <a:lnTo>
                    <a:pt x="3269234" y="47752"/>
                  </a:lnTo>
                  <a:lnTo>
                    <a:pt x="3280029" y="47752"/>
                  </a:lnTo>
                  <a:lnTo>
                    <a:pt x="3280029" y="93472"/>
                  </a:lnTo>
                  <a:lnTo>
                    <a:pt x="3284855" y="107569"/>
                  </a:lnTo>
                  <a:lnTo>
                    <a:pt x="3286506" y="109601"/>
                  </a:lnTo>
                  <a:lnTo>
                    <a:pt x="3288665" y="110998"/>
                  </a:lnTo>
                  <a:lnTo>
                    <a:pt x="3291332" y="112014"/>
                  </a:lnTo>
                  <a:lnTo>
                    <a:pt x="3293872" y="113030"/>
                  </a:lnTo>
                  <a:lnTo>
                    <a:pt x="3297047" y="113538"/>
                  </a:lnTo>
                  <a:lnTo>
                    <a:pt x="3303270" y="113538"/>
                  </a:lnTo>
                  <a:lnTo>
                    <a:pt x="3305556" y="113030"/>
                  </a:lnTo>
                  <a:lnTo>
                    <a:pt x="3306127" y="113030"/>
                  </a:lnTo>
                  <a:lnTo>
                    <a:pt x="3313252" y="109601"/>
                  </a:lnTo>
                  <a:lnTo>
                    <a:pt x="3313811" y="107696"/>
                  </a:lnTo>
                  <a:close/>
                </a:path>
                <a:path w="3392804" h="140970">
                  <a:moveTo>
                    <a:pt x="3392297" y="37846"/>
                  </a:moveTo>
                  <a:lnTo>
                    <a:pt x="3391611" y="37338"/>
                  </a:lnTo>
                  <a:lnTo>
                    <a:pt x="3391408" y="37084"/>
                  </a:lnTo>
                  <a:lnTo>
                    <a:pt x="3390646" y="36830"/>
                  </a:lnTo>
                  <a:lnTo>
                    <a:pt x="3381248" y="36830"/>
                  </a:lnTo>
                  <a:lnTo>
                    <a:pt x="3380613" y="37084"/>
                  </a:lnTo>
                  <a:lnTo>
                    <a:pt x="3359404" y="96774"/>
                  </a:lnTo>
                  <a:lnTo>
                    <a:pt x="3359150" y="96774"/>
                  </a:lnTo>
                  <a:lnTo>
                    <a:pt x="3338830" y="39624"/>
                  </a:lnTo>
                  <a:lnTo>
                    <a:pt x="3336417" y="36830"/>
                  </a:lnTo>
                  <a:lnTo>
                    <a:pt x="3381248" y="36830"/>
                  </a:lnTo>
                  <a:lnTo>
                    <a:pt x="3383026" y="36576"/>
                  </a:lnTo>
                  <a:lnTo>
                    <a:pt x="3333877" y="36576"/>
                  </a:lnTo>
                  <a:lnTo>
                    <a:pt x="3334753" y="36703"/>
                  </a:lnTo>
                  <a:lnTo>
                    <a:pt x="3333102" y="36576"/>
                  </a:lnTo>
                  <a:lnTo>
                    <a:pt x="3328289" y="36576"/>
                  </a:lnTo>
                  <a:lnTo>
                    <a:pt x="3326384" y="36830"/>
                  </a:lnTo>
                  <a:lnTo>
                    <a:pt x="3325622" y="37084"/>
                  </a:lnTo>
                  <a:lnTo>
                    <a:pt x="3324987" y="37719"/>
                  </a:lnTo>
                  <a:lnTo>
                    <a:pt x="3324860" y="37846"/>
                  </a:lnTo>
                  <a:lnTo>
                    <a:pt x="3324606" y="38354"/>
                  </a:lnTo>
                  <a:lnTo>
                    <a:pt x="3324606" y="39624"/>
                  </a:lnTo>
                  <a:lnTo>
                    <a:pt x="3324860" y="40513"/>
                  </a:lnTo>
                  <a:lnTo>
                    <a:pt x="3325152" y="41402"/>
                  </a:lnTo>
                  <a:lnTo>
                    <a:pt x="3350641" y="109601"/>
                  </a:lnTo>
                  <a:lnTo>
                    <a:pt x="3350768" y="110109"/>
                  </a:lnTo>
                  <a:lnTo>
                    <a:pt x="3351911" y="111633"/>
                  </a:lnTo>
                  <a:lnTo>
                    <a:pt x="3352419" y="111887"/>
                  </a:lnTo>
                  <a:lnTo>
                    <a:pt x="3352800" y="112141"/>
                  </a:lnTo>
                  <a:lnTo>
                    <a:pt x="3343021" y="136906"/>
                  </a:lnTo>
                  <a:lnTo>
                    <a:pt x="3342767" y="137668"/>
                  </a:lnTo>
                  <a:lnTo>
                    <a:pt x="3342767" y="139319"/>
                  </a:lnTo>
                  <a:lnTo>
                    <a:pt x="3345307" y="140716"/>
                  </a:lnTo>
                  <a:lnTo>
                    <a:pt x="3353308" y="140716"/>
                  </a:lnTo>
                  <a:lnTo>
                    <a:pt x="3354578" y="140208"/>
                  </a:lnTo>
                  <a:lnTo>
                    <a:pt x="3355848" y="139827"/>
                  </a:lnTo>
                  <a:lnTo>
                    <a:pt x="3356457" y="139319"/>
                  </a:lnTo>
                  <a:lnTo>
                    <a:pt x="3356991" y="138303"/>
                  </a:lnTo>
                  <a:lnTo>
                    <a:pt x="3366516" y="112141"/>
                  </a:lnTo>
                  <a:lnTo>
                    <a:pt x="3372053" y="96774"/>
                  </a:lnTo>
                  <a:lnTo>
                    <a:pt x="3391941" y="41656"/>
                  </a:lnTo>
                  <a:lnTo>
                    <a:pt x="3392043" y="41402"/>
                  </a:lnTo>
                  <a:lnTo>
                    <a:pt x="3392259" y="40513"/>
                  </a:lnTo>
                  <a:lnTo>
                    <a:pt x="3392297" y="37846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5" name="object 45"/>
            <p:cNvPicPr/>
            <p:nvPr/>
          </p:nvPicPr>
          <p:blipFill>
            <a:blip r:embed="rId24" cstate="print"/>
            <a:stretch>
              <a:fillRect/>
            </a:stretch>
          </p:blipFill>
          <p:spPr>
            <a:xfrm>
              <a:off x="7081773" y="4283202"/>
              <a:ext cx="1101296" cy="138684"/>
            </a:xfrm>
            <a:prstGeom prst="rect">
              <a:avLst/>
            </a:prstGeom>
          </p:spPr>
        </p:pic>
      </p:grpSp>
      <p:sp>
        <p:nvSpPr>
          <p:cNvPr id="46" name="object 46"/>
          <p:cNvSpPr/>
          <p:nvPr/>
        </p:nvSpPr>
        <p:spPr>
          <a:xfrm>
            <a:off x="6854443" y="4554601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40" h="40639">
                <a:moveTo>
                  <a:pt x="25526" y="0"/>
                </a:moveTo>
                <a:lnTo>
                  <a:pt x="14604" y="0"/>
                </a:lnTo>
                <a:lnTo>
                  <a:pt x="9905" y="2031"/>
                </a:lnTo>
                <a:lnTo>
                  <a:pt x="5969" y="5968"/>
                </a:lnTo>
                <a:lnTo>
                  <a:pt x="2031" y="9779"/>
                </a:lnTo>
                <a:lnTo>
                  <a:pt x="0" y="14478"/>
                </a:lnTo>
                <a:lnTo>
                  <a:pt x="0" y="20066"/>
                </a:lnTo>
                <a:lnTo>
                  <a:pt x="0" y="25654"/>
                </a:lnTo>
                <a:lnTo>
                  <a:pt x="2031" y="30353"/>
                </a:lnTo>
                <a:lnTo>
                  <a:pt x="9905" y="38226"/>
                </a:lnTo>
                <a:lnTo>
                  <a:pt x="14604" y="40131"/>
                </a:lnTo>
                <a:lnTo>
                  <a:pt x="25526" y="40131"/>
                </a:lnTo>
                <a:lnTo>
                  <a:pt x="30352" y="38226"/>
                </a:lnTo>
                <a:lnTo>
                  <a:pt x="38226" y="30353"/>
                </a:lnTo>
                <a:lnTo>
                  <a:pt x="40131" y="25654"/>
                </a:lnTo>
                <a:lnTo>
                  <a:pt x="40131" y="14478"/>
                </a:lnTo>
                <a:lnTo>
                  <a:pt x="38226" y="9779"/>
                </a:lnTo>
                <a:lnTo>
                  <a:pt x="34289" y="5968"/>
                </a:lnTo>
                <a:lnTo>
                  <a:pt x="30352" y="2031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7" name="object 47"/>
          <p:cNvGrpSpPr/>
          <p:nvPr/>
        </p:nvGrpSpPr>
        <p:grpSpPr>
          <a:xfrm>
            <a:off x="7081011" y="4520691"/>
            <a:ext cx="3670300" cy="320675"/>
            <a:chOff x="7081011" y="4520691"/>
            <a:chExt cx="3670300" cy="320675"/>
          </a:xfrm>
        </p:grpSpPr>
        <p:pic>
          <p:nvPicPr>
            <p:cNvPr id="48" name="object 48"/>
            <p:cNvPicPr/>
            <p:nvPr/>
          </p:nvPicPr>
          <p:blipFill>
            <a:blip r:embed="rId25" cstate="print"/>
            <a:stretch>
              <a:fillRect/>
            </a:stretch>
          </p:blipFill>
          <p:spPr>
            <a:xfrm>
              <a:off x="7088123" y="4520691"/>
              <a:ext cx="3662679" cy="139572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26" cstate="print"/>
            <a:stretch>
              <a:fillRect/>
            </a:stretch>
          </p:blipFill>
          <p:spPr>
            <a:xfrm>
              <a:off x="7081011" y="4717795"/>
              <a:ext cx="1006398" cy="123190"/>
            </a:xfrm>
            <a:prstGeom prst="rect">
              <a:avLst/>
            </a:prstGeom>
          </p:spPr>
        </p:pic>
        <p:sp>
          <p:nvSpPr>
            <p:cNvPr id="50" name="object 50"/>
            <p:cNvSpPr/>
            <p:nvPr/>
          </p:nvSpPr>
          <p:spPr>
            <a:xfrm>
              <a:off x="8111617" y="4702682"/>
              <a:ext cx="1004569" cy="138430"/>
            </a:xfrm>
            <a:custGeom>
              <a:avLst/>
              <a:gdLst/>
              <a:ahLst/>
              <a:cxnLst/>
              <a:rect l="l" t="t" r="r" b="b"/>
              <a:pathLst>
                <a:path w="1004570" h="138429">
                  <a:moveTo>
                    <a:pt x="38608" y="67945"/>
                  </a:moveTo>
                  <a:lnTo>
                    <a:pt x="38354" y="66548"/>
                  </a:lnTo>
                  <a:lnTo>
                    <a:pt x="37719" y="65151"/>
                  </a:lnTo>
                  <a:lnTo>
                    <a:pt x="37338" y="64770"/>
                  </a:lnTo>
                  <a:lnTo>
                    <a:pt x="36322" y="64389"/>
                  </a:lnTo>
                  <a:lnTo>
                    <a:pt x="1905" y="64389"/>
                  </a:lnTo>
                  <a:lnTo>
                    <a:pt x="1143" y="64770"/>
                  </a:lnTo>
                  <a:lnTo>
                    <a:pt x="762" y="65659"/>
                  </a:lnTo>
                  <a:lnTo>
                    <a:pt x="254" y="66421"/>
                  </a:lnTo>
                  <a:lnTo>
                    <a:pt x="0" y="67818"/>
                  </a:lnTo>
                  <a:lnTo>
                    <a:pt x="0" y="71755"/>
                  </a:lnTo>
                  <a:lnTo>
                    <a:pt x="254" y="73152"/>
                  </a:lnTo>
                  <a:lnTo>
                    <a:pt x="1143" y="74803"/>
                  </a:lnTo>
                  <a:lnTo>
                    <a:pt x="1905" y="75311"/>
                  </a:lnTo>
                  <a:lnTo>
                    <a:pt x="36830" y="75311"/>
                  </a:lnTo>
                  <a:lnTo>
                    <a:pt x="37465" y="74803"/>
                  </a:lnTo>
                  <a:lnTo>
                    <a:pt x="38481" y="73279"/>
                  </a:lnTo>
                  <a:lnTo>
                    <a:pt x="38608" y="71882"/>
                  </a:lnTo>
                  <a:lnTo>
                    <a:pt x="38608" y="69850"/>
                  </a:lnTo>
                  <a:lnTo>
                    <a:pt x="38608" y="67945"/>
                  </a:lnTo>
                  <a:close/>
                </a:path>
                <a:path w="1004570" h="138429">
                  <a:moveTo>
                    <a:pt x="156972" y="35687"/>
                  </a:moveTo>
                  <a:lnTo>
                    <a:pt x="156718" y="35306"/>
                  </a:lnTo>
                  <a:lnTo>
                    <a:pt x="156210" y="34798"/>
                  </a:lnTo>
                  <a:lnTo>
                    <a:pt x="155892" y="34798"/>
                  </a:lnTo>
                  <a:lnTo>
                    <a:pt x="155511" y="34544"/>
                  </a:lnTo>
                  <a:lnTo>
                    <a:pt x="155956" y="34544"/>
                  </a:lnTo>
                  <a:lnTo>
                    <a:pt x="154038" y="34163"/>
                  </a:lnTo>
                  <a:lnTo>
                    <a:pt x="149225" y="34163"/>
                  </a:lnTo>
                  <a:lnTo>
                    <a:pt x="144272" y="34544"/>
                  </a:lnTo>
                  <a:lnTo>
                    <a:pt x="145669" y="34544"/>
                  </a:lnTo>
                  <a:lnTo>
                    <a:pt x="145034" y="34798"/>
                  </a:lnTo>
                  <a:lnTo>
                    <a:pt x="144653" y="35052"/>
                  </a:lnTo>
                  <a:lnTo>
                    <a:pt x="144475" y="35306"/>
                  </a:lnTo>
                  <a:lnTo>
                    <a:pt x="144183" y="35687"/>
                  </a:lnTo>
                  <a:lnTo>
                    <a:pt x="144018" y="36195"/>
                  </a:lnTo>
                  <a:lnTo>
                    <a:pt x="143891" y="36703"/>
                  </a:lnTo>
                  <a:lnTo>
                    <a:pt x="126873" y="95123"/>
                  </a:lnTo>
                  <a:lnTo>
                    <a:pt x="126873" y="95465"/>
                  </a:lnTo>
                  <a:lnTo>
                    <a:pt x="126669" y="95123"/>
                  </a:lnTo>
                  <a:lnTo>
                    <a:pt x="115074" y="54991"/>
                  </a:lnTo>
                  <a:lnTo>
                    <a:pt x="109791" y="36703"/>
                  </a:lnTo>
                  <a:lnTo>
                    <a:pt x="109474" y="35687"/>
                  </a:lnTo>
                  <a:lnTo>
                    <a:pt x="109080" y="35306"/>
                  </a:lnTo>
                  <a:lnTo>
                    <a:pt x="108966" y="35052"/>
                  </a:lnTo>
                  <a:lnTo>
                    <a:pt x="108712" y="34798"/>
                  </a:lnTo>
                  <a:lnTo>
                    <a:pt x="108458" y="34798"/>
                  </a:lnTo>
                  <a:lnTo>
                    <a:pt x="107950" y="34544"/>
                  </a:lnTo>
                  <a:lnTo>
                    <a:pt x="109093" y="34544"/>
                  </a:lnTo>
                  <a:lnTo>
                    <a:pt x="104889" y="34163"/>
                  </a:lnTo>
                  <a:lnTo>
                    <a:pt x="101473" y="34163"/>
                  </a:lnTo>
                  <a:lnTo>
                    <a:pt x="96901" y="34544"/>
                  </a:lnTo>
                  <a:lnTo>
                    <a:pt x="98234" y="34544"/>
                  </a:lnTo>
                  <a:lnTo>
                    <a:pt x="97853" y="34798"/>
                  </a:lnTo>
                  <a:lnTo>
                    <a:pt x="97536" y="34798"/>
                  </a:lnTo>
                  <a:lnTo>
                    <a:pt x="97155" y="35052"/>
                  </a:lnTo>
                  <a:lnTo>
                    <a:pt x="96977" y="35306"/>
                  </a:lnTo>
                  <a:lnTo>
                    <a:pt x="96685" y="35687"/>
                  </a:lnTo>
                  <a:lnTo>
                    <a:pt x="96520" y="36195"/>
                  </a:lnTo>
                  <a:lnTo>
                    <a:pt x="80708" y="95123"/>
                  </a:lnTo>
                  <a:lnTo>
                    <a:pt x="80619" y="95465"/>
                  </a:lnTo>
                  <a:lnTo>
                    <a:pt x="80518" y="96012"/>
                  </a:lnTo>
                  <a:lnTo>
                    <a:pt x="80403" y="95465"/>
                  </a:lnTo>
                  <a:lnTo>
                    <a:pt x="63246" y="36703"/>
                  </a:lnTo>
                  <a:lnTo>
                    <a:pt x="62992" y="36195"/>
                  </a:lnTo>
                  <a:lnTo>
                    <a:pt x="62814" y="35687"/>
                  </a:lnTo>
                  <a:lnTo>
                    <a:pt x="62522" y="35306"/>
                  </a:lnTo>
                  <a:lnTo>
                    <a:pt x="62484" y="35052"/>
                  </a:lnTo>
                  <a:lnTo>
                    <a:pt x="62103" y="34798"/>
                  </a:lnTo>
                  <a:lnTo>
                    <a:pt x="61772" y="34798"/>
                  </a:lnTo>
                  <a:lnTo>
                    <a:pt x="61404" y="34544"/>
                  </a:lnTo>
                  <a:lnTo>
                    <a:pt x="62865" y="34544"/>
                  </a:lnTo>
                  <a:lnTo>
                    <a:pt x="57899" y="34163"/>
                  </a:lnTo>
                  <a:lnTo>
                    <a:pt x="52705" y="34163"/>
                  </a:lnTo>
                  <a:lnTo>
                    <a:pt x="50927" y="34544"/>
                  </a:lnTo>
                  <a:lnTo>
                    <a:pt x="50419" y="34798"/>
                  </a:lnTo>
                  <a:lnTo>
                    <a:pt x="50038" y="35052"/>
                  </a:lnTo>
                  <a:lnTo>
                    <a:pt x="49784" y="35306"/>
                  </a:lnTo>
                  <a:lnTo>
                    <a:pt x="49784" y="38354"/>
                  </a:lnTo>
                  <a:lnTo>
                    <a:pt x="50038" y="38989"/>
                  </a:lnTo>
                  <a:lnTo>
                    <a:pt x="50292" y="39751"/>
                  </a:lnTo>
                  <a:lnTo>
                    <a:pt x="70993" y="107315"/>
                  </a:lnTo>
                  <a:lnTo>
                    <a:pt x="71272" y="107950"/>
                  </a:lnTo>
                  <a:lnTo>
                    <a:pt x="71374" y="108331"/>
                  </a:lnTo>
                  <a:lnTo>
                    <a:pt x="71755" y="108712"/>
                  </a:lnTo>
                  <a:lnTo>
                    <a:pt x="72009" y="109093"/>
                  </a:lnTo>
                  <a:lnTo>
                    <a:pt x="73012" y="109601"/>
                  </a:lnTo>
                  <a:lnTo>
                    <a:pt x="73520" y="109601"/>
                  </a:lnTo>
                  <a:lnTo>
                    <a:pt x="74676" y="109982"/>
                  </a:lnTo>
                  <a:lnTo>
                    <a:pt x="75692" y="109982"/>
                  </a:lnTo>
                  <a:lnTo>
                    <a:pt x="76708" y="110109"/>
                  </a:lnTo>
                  <a:lnTo>
                    <a:pt x="83693" y="110109"/>
                  </a:lnTo>
                  <a:lnTo>
                    <a:pt x="84836" y="109982"/>
                  </a:lnTo>
                  <a:lnTo>
                    <a:pt x="85407" y="109982"/>
                  </a:lnTo>
                  <a:lnTo>
                    <a:pt x="86360" y="109601"/>
                  </a:lnTo>
                  <a:lnTo>
                    <a:pt x="86944" y="109601"/>
                  </a:lnTo>
                  <a:lnTo>
                    <a:pt x="87630" y="109093"/>
                  </a:lnTo>
                  <a:lnTo>
                    <a:pt x="87884" y="108712"/>
                  </a:lnTo>
                  <a:lnTo>
                    <a:pt x="88265" y="108458"/>
                  </a:lnTo>
                  <a:lnTo>
                    <a:pt x="88519" y="107950"/>
                  </a:lnTo>
                  <a:lnTo>
                    <a:pt x="88646" y="107315"/>
                  </a:lnTo>
                  <a:lnTo>
                    <a:pt x="91668" y="96012"/>
                  </a:lnTo>
                  <a:lnTo>
                    <a:pt x="102489" y="55753"/>
                  </a:lnTo>
                  <a:lnTo>
                    <a:pt x="102616" y="54991"/>
                  </a:lnTo>
                  <a:lnTo>
                    <a:pt x="102870" y="55753"/>
                  </a:lnTo>
                  <a:lnTo>
                    <a:pt x="117729" y="107315"/>
                  </a:lnTo>
                  <a:lnTo>
                    <a:pt x="118008" y="107950"/>
                  </a:lnTo>
                  <a:lnTo>
                    <a:pt x="118110" y="108331"/>
                  </a:lnTo>
                  <a:lnTo>
                    <a:pt x="118491" y="108712"/>
                  </a:lnTo>
                  <a:lnTo>
                    <a:pt x="118745" y="109093"/>
                  </a:lnTo>
                  <a:lnTo>
                    <a:pt x="119761" y="109601"/>
                  </a:lnTo>
                  <a:lnTo>
                    <a:pt x="120205" y="109601"/>
                  </a:lnTo>
                  <a:lnTo>
                    <a:pt x="121539" y="109982"/>
                  </a:lnTo>
                  <a:lnTo>
                    <a:pt x="122555" y="109982"/>
                  </a:lnTo>
                  <a:lnTo>
                    <a:pt x="123698" y="110109"/>
                  </a:lnTo>
                  <a:lnTo>
                    <a:pt x="130683" y="110109"/>
                  </a:lnTo>
                  <a:lnTo>
                    <a:pt x="131635" y="109982"/>
                  </a:lnTo>
                  <a:lnTo>
                    <a:pt x="132334" y="109982"/>
                  </a:lnTo>
                  <a:lnTo>
                    <a:pt x="133096" y="109601"/>
                  </a:lnTo>
                  <a:lnTo>
                    <a:pt x="133553" y="109601"/>
                  </a:lnTo>
                  <a:lnTo>
                    <a:pt x="134239" y="109093"/>
                  </a:lnTo>
                  <a:lnTo>
                    <a:pt x="134874" y="108458"/>
                  </a:lnTo>
                  <a:lnTo>
                    <a:pt x="135128" y="107950"/>
                  </a:lnTo>
                  <a:lnTo>
                    <a:pt x="135255" y="107315"/>
                  </a:lnTo>
                  <a:lnTo>
                    <a:pt x="138760" y="96012"/>
                  </a:lnTo>
                  <a:lnTo>
                    <a:pt x="156210" y="39751"/>
                  </a:lnTo>
                  <a:lnTo>
                    <a:pt x="156591" y="38989"/>
                  </a:lnTo>
                  <a:lnTo>
                    <a:pt x="156718" y="38354"/>
                  </a:lnTo>
                  <a:lnTo>
                    <a:pt x="156845" y="37719"/>
                  </a:lnTo>
                  <a:lnTo>
                    <a:pt x="156972" y="37211"/>
                  </a:lnTo>
                  <a:lnTo>
                    <a:pt x="156972" y="35687"/>
                  </a:lnTo>
                  <a:close/>
                </a:path>
                <a:path w="1004570" h="138429">
                  <a:moveTo>
                    <a:pt x="184658" y="35814"/>
                  </a:moveTo>
                  <a:lnTo>
                    <a:pt x="184404" y="35560"/>
                  </a:lnTo>
                  <a:lnTo>
                    <a:pt x="184277" y="35179"/>
                  </a:lnTo>
                  <a:lnTo>
                    <a:pt x="183896" y="34925"/>
                  </a:lnTo>
                  <a:lnTo>
                    <a:pt x="183578" y="34925"/>
                  </a:lnTo>
                  <a:lnTo>
                    <a:pt x="183007" y="34544"/>
                  </a:lnTo>
                  <a:lnTo>
                    <a:pt x="180708" y="34163"/>
                  </a:lnTo>
                  <a:lnTo>
                    <a:pt x="175895" y="34163"/>
                  </a:lnTo>
                  <a:lnTo>
                    <a:pt x="173482" y="34544"/>
                  </a:lnTo>
                  <a:lnTo>
                    <a:pt x="172910" y="34925"/>
                  </a:lnTo>
                  <a:lnTo>
                    <a:pt x="172593" y="34925"/>
                  </a:lnTo>
                  <a:lnTo>
                    <a:pt x="172212" y="35179"/>
                  </a:lnTo>
                  <a:lnTo>
                    <a:pt x="171958" y="35560"/>
                  </a:lnTo>
                  <a:lnTo>
                    <a:pt x="171958" y="108839"/>
                  </a:lnTo>
                  <a:lnTo>
                    <a:pt x="172212" y="109093"/>
                  </a:lnTo>
                  <a:lnTo>
                    <a:pt x="172593" y="109347"/>
                  </a:lnTo>
                  <a:lnTo>
                    <a:pt x="173101" y="109601"/>
                  </a:lnTo>
                  <a:lnTo>
                    <a:pt x="174244" y="109982"/>
                  </a:lnTo>
                  <a:lnTo>
                    <a:pt x="175006" y="109982"/>
                  </a:lnTo>
                  <a:lnTo>
                    <a:pt x="175895" y="110109"/>
                  </a:lnTo>
                  <a:lnTo>
                    <a:pt x="180594" y="110109"/>
                  </a:lnTo>
                  <a:lnTo>
                    <a:pt x="181483" y="109982"/>
                  </a:lnTo>
                  <a:lnTo>
                    <a:pt x="182245" y="109982"/>
                  </a:lnTo>
                  <a:lnTo>
                    <a:pt x="183388" y="109601"/>
                  </a:lnTo>
                  <a:lnTo>
                    <a:pt x="183896" y="109347"/>
                  </a:lnTo>
                  <a:lnTo>
                    <a:pt x="184277" y="109093"/>
                  </a:lnTo>
                  <a:lnTo>
                    <a:pt x="184404" y="108839"/>
                  </a:lnTo>
                  <a:lnTo>
                    <a:pt x="184658" y="108458"/>
                  </a:lnTo>
                  <a:lnTo>
                    <a:pt x="184658" y="35814"/>
                  </a:lnTo>
                  <a:close/>
                </a:path>
                <a:path w="1004570" h="138429">
                  <a:moveTo>
                    <a:pt x="186309" y="9525"/>
                  </a:moveTo>
                  <a:lnTo>
                    <a:pt x="185712" y="7620"/>
                  </a:lnTo>
                  <a:lnTo>
                    <a:pt x="184531" y="6477"/>
                  </a:lnTo>
                  <a:lnTo>
                    <a:pt x="183515" y="5334"/>
                  </a:lnTo>
                  <a:lnTo>
                    <a:pt x="181356" y="4826"/>
                  </a:lnTo>
                  <a:lnTo>
                    <a:pt x="175133" y="4826"/>
                  </a:lnTo>
                  <a:lnTo>
                    <a:pt x="173101" y="5334"/>
                  </a:lnTo>
                  <a:lnTo>
                    <a:pt x="171958" y="6477"/>
                  </a:lnTo>
                  <a:lnTo>
                    <a:pt x="170688" y="7620"/>
                  </a:lnTo>
                  <a:lnTo>
                    <a:pt x="170205" y="9525"/>
                  </a:lnTo>
                  <a:lnTo>
                    <a:pt x="170180" y="15748"/>
                  </a:lnTo>
                  <a:lnTo>
                    <a:pt x="170688" y="17780"/>
                  </a:lnTo>
                  <a:lnTo>
                    <a:pt x="171831" y="18796"/>
                  </a:lnTo>
                  <a:lnTo>
                    <a:pt x="172974" y="19939"/>
                  </a:lnTo>
                  <a:lnTo>
                    <a:pt x="175133" y="20447"/>
                  </a:lnTo>
                  <a:lnTo>
                    <a:pt x="181229" y="20447"/>
                  </a:lnTo>
                  <a:lnTo>
                    <a:pt x="183388" y="19939"/>
                  </a:lnTo>
                  <a:lnTo>
                    <a:pt x="185547" y="17780"/>
                  </a:lnTo>
                  <a:lnTo>
                    <a:pt x="186258" y="15748"/>
                  </a:lnTo>
                  <a:lnTo>
                    <a:pt x="186309" y="9525"/>
                  </a:lnTo>
                  <a:close/>
                </a:path>
                <a:path w="1004570" h="138429">
                  <a:moveTo>
                    <a:pt x="270764" y="108585"/>
                  </a:moveTo>
                  <a:lnTo>
                    <a:pt x="270751" y="98298"/>
                  </a:lnTo>
                  <a:lnTo>
                    <a:pt x="270687" y="44196"/>
                  </a:lnTo>
                  <a:lnTo>
                    <a:pt x="270675" y="43815"/>
                  </a:lnTo>
                  <a:lnTo>
                    <a:pt x="270637" y="1651"/>
                  </a:lnTo>
                  <a:lnTo>
                    <a:pt x="270383" y="1397"/>
                  </a:lnTo>
                  <a:lnTo>
                    <a:pt x="270256" y="1016"/>
                  </a:lnTo>
                  <a:lnTo>
                    <a:pt x="269875" y="762"/>
                  </a:lnTo>
                  <a:lnTo>
                    <a:pt x="269367" y="508"/>
                  </a:lnTo>
                  <a:lnTo>
                    <a:pt x="268859" y="381"/>
                  </a:lnTo>
                  <a:lnTo>
                    <a:pt x="269113" y="381"/>
                  </a:lnTo>
                  <a:lnTo>
                    <a:pt x="266433" y="0"/>
                  </a:lnTo>
                  <a:lnTo>
                    <a:pt x="261874" y="0"/>
                  </a:lnTo>
                  <a:lnTo>
                    <a:pt x="259397" y="381"/>
                  </a:lnTo>
                  <a:lnTo>
                    <a:pt x="259588" y="381"/>
                  </a:lnTo>
                  <a:lnTo>
                    <a:pt x="258953" y="508"/>
                  </a:lnTo>
                  <a:lnTo>
                    <a:pt x="257683" y="43815"/>
                  </a:lnTo>
                  <a:lnTo>
                    <a:pt x="257683" y="57658"/>
                  </a:lnTo>
                  <a:lnTo>
                    <a:pt x="257683" y="86106"/>
                  </a:lnTo>
                  <a:lnTo>
                    <a:pt x="241554" y="99314"/>
                  </a:lnTo>
                  <a:lnTo>
                    <a:pt x="240030" y="99822"/>
                  </a:lnTo>
                  <a:lnTo>
                    <a:pt x="238252" y="100076"/>
                  </a:lnTo>
                  <a:lnTo>
                    <a:pt x="233172" y="100076"/>
                  </a:lnTo>
                  <a:lnTo>
                    <a:pt x="219710" y="82169"/>
                  </a:lnTo>
                  <a:lnTo>
                    <a:pt x="219075" y="78740"/>
                  </a:lnTo>
                  <a:lnTo>
                    <a:pt x="218821" y="75184"/>
                  </a:lnTo>
                  <a:lnTo>
                    <a:pt x="218821" y="68199"/>
                  </a:lnTo>
                  <a:lnTo>
                    <a:pt x="233807" y="44196"/>
                  </a:lnTo>
                  <a:lnTo>
                    <a:pt x="240665" y="44196"/>
                  </a:lnTo>
                  <a:lnTo>
                    <a:pt x="244094" y="45339"/>
                  </a:lnTo>
                  <a:lnTo>
                    <a:pt x="247396" y="47752"/>
                  </a:lnTo>
                  <a:lnTo>
                    <a:pt x="250698" y="50038"/>
                  </a:lnTo>
                  <a:lnTo>
                    <a:pt x="254127" y="53340"/>
                  </a:lnTo>
                  <a:lnTo>
                    <a:pt x="257683" y="57658"/>
                  </a:lnTo>
                  <a:lnTo>
                    <a:pt x="257683" y="43815"/>
                  </a:lnTo>
                  <a:lnTo>
                    <a:pt x="254368" y="40386"/>
                  </a:lnTo>
                  <a:lnTo>
                    <a:pt x="250977" y="37719"/>
                  </a:lnTo>
                  <a:lnTo>
                    <a:pt x="247396" y="35814"/>
                  </a:lnTo>
                  <a:lnTo>
                    <a:pt x="243967" y="33909"/>
                  </a:lnTo>
                  <a:lnTo>
                    <a:pt x="240157" y="33020"/>
                  </a:lnTo>
                  <a:lnTo>
                    <a:pt x="231013" y="33020"/>
                  </a:lnTo>
                  <a:lnTo>
                    <a:pt x="205359" y="66929"/>
                  </a:lnTo>
                  <a:lnTo>
                    <a:pt x="205409" y="78740"/>
                  </a:lnTo>
                  <a:lnTo>
                    <a:pt x="229108" y="111252"/>
                  </a:lnTo>
                  <a:lnTo>
                    <a:pt x="239014" y="111252"/>
                  </a:lnTo>
                  <a:lnTo>
                    <a:pt x="242963" y="110236"/>
                  </a:lnTo>
                  <a:lnTo>
                    <a:pt x="243230" y="110236"/>
                  </a:lnTo>
                  <a:lnTo>
                    <a:pt x="251587" y="105537"/>
                  </a:lnTo>
                  <a:lnTo>
                    <a:pt x="255397" y="102362"/>
                  </a:lnTo>
                  <a:lnTo>
                    <a:pt x="257530" y="100076"/>
                  </a:lnTo>
                  <a:lnTo>
                    <a:pt x="259207" y="98298"/>
                  </a:lnTo>
                  <a:lnTo>
                    <a:pt x="259334" y="108585"/>
                  </a:lnTo>
                  <a:lnTo>
                    <a:pt x="259461" y="108839"/>
                  </a:lnTo>
                  <a:lnTo>
                    <a:pt x="259715" y="109220"/>
                  </a:lnTo>
                  <a:lnTo>
                    <a:pt x="260286" y="109601"/>
                  </a:lnTo>
                  <a:lnTo>
                    <a:pt x="260477" y="109601"/>
                  </a:lnTo>
                  <a:lnTo>
                    <a:pt x="260985" y="109728"/>
                  </a:lnTo>
                  <a:lnTo>
                    <a:pt x="261620" y="109982"/>
                  </a:lnTo>
                  <a:lnTo>
                    <a:pt x="262382" y="109982"/>
                  </a:lnTo>
                  <a:lnTo>
                    <a:pt x="263639" y="110236"/>
                  </a:lnTo>
                  <a:lnTo>
                    <a:pt x="266319" y="110236"/>
                  </a:lnTo>
                  <a:lnTo>
                    <a:pt x="267843" y="109982"/>
                  </a:lnTo>
                  <a:lnTo>
                    <a:pt x="268478" y="109982"/>
                  </a:lnTo>
                  <a:lnTo>
                    <a:pt x="269113" y="109728"/>
                  </a:lnTo>
                  <a:lnTo>
                    <a:pt x="269621" y="109601"/>
                  </a:lnTo>
                  <a:lnTo>
                    <a:pt x="269811" y="109601"/>
                  </a:lnTo>
                  <a:lnTo>
                    <a:pt x="270383" y="109220"/>
                  </a:lnTo>
                  <a:lnTo>
                    <a:pt x="270510" y="108839"/>
                  </a:lnTo>
                  <a:lnTo>
                    <a:pt x="270764" y="108585"/>
                  </a:lnTo>
                  <a:close/>
                </a:path>
                <a:path w="1004570" h="138429">
                  <a:moveTo>
                    <a:pt x="365760" y="62103"/>
                  </a:moveTo>
                  <a:lnTo>
                    <a:pt x="365315" y="58293"/>
                  </a:lnTo>
                  <a:lnTo>
                    <a:pt x="365252" y="57658"/>
                  </a:lnTo>
                  <a:lnTo>
                    <a:pt x="363982" y="53594"/>
                  </a:lnTo>
                  <a:lnTo>
                    <a:pt x="362940" y="49911"/>
                  </a:lnTo>
                  <a:lnTo>
                    <a:pt x="362839" y="49530"/>
                  </a:lnTo>
                  <a:lnTo>
                    <a:pt x="360934" y="45974"/>
                  </a:lnTo>
                  <a:lnTo>
                    <a:pt x="358597" y="43180"/>
                  </a:lnTo>
                  <a:lnTo>
                    <a:pt x="355981" y="39878"/>
                  </a:lnTo>
                  <a:lnTo>
                    <a:pt x="352844" y="37592"/>
                  </a:lnTo>
                  <a:lnTo>
                    <a:pt x="352679" y="37515"/>
                  </a:lnTo>
                  <a:lnTo>
                    <a:pt x="352679" y="65151"/>
                  </a:lnTo>
                  <a:lnTo>
                    <a:pt x="313817" y="65151"/>
                  </a:lnTo>
                  <a:lnTo>
                    <a:pt x="319151" y="49911"/>
                  </a:lnTo>
                  <a:lnTo>
                    <a:pt x="320802" y="47879"/>
                  </a:lnTo>
                  <a:lnTo>
                    <a:pt x="322834" y="46228"/>
                  </a:lnTo>
                  <a:lnTo>
                    <a:pt x="325081" y="45212"/>
                  </a:lnTo>
                  <a:lnTo>
                    <a:pt x="327787" y="43815"/>
                  </a:lnTo>
                  <a:lnTo>
                    <a:pt x="330581" y="43180"/>
                  </a:lnTo>
                  <a:lnTo>
                    <a:pt x="340106" y="43180"/>
                  </a:lnTo>
                  <a:lnTo>
                    <a:pt x="352679" y="65151"/>
                  </a:lnTo>
                  <a:lnTo>
                    <a:pt x="352679" y="37515"/>
                  </a:lnTo>
                  <a:lnTo>
                    <a:pt x="349021" y="35814"/>
                  </a:lnTo>
                  <a:lnTo>
                    <a:pt x="344805" y="33909"/>
                  </a:lnTo>
                  <a:lnTo>
                    <a:pt x="340106" y="33020"/>
                  </a:lnTo>
                  <a:lnTo>
                    <a:pt x="329311" y="33020"/>
                  </a:lnTo>
                  <a:lnTo>
                    <a:pt x="324612" y="33909"/>
                  </a:lnTo>
                  <a:lnTo>
                    <a:pt x="320294" y="35814"/>
                  </a:lnTo>
                  <a:lnTo>
                    <a:pt x="316103" y="37592"/>
                  </a:lnTo>
                  <a:lnTo>
                    <a:pt x="302768" y="56007"/>
                  </a:lnTo>
                  <a:lnTo>
                    <a:pt x="301117" y="60833"/>
                  </a:lnTo>
                  <a:lnTo>
                    <a:pt x="300355" y="66421"/>
                  </a:lnTo>
                  <a:lnTo>
                    <a:pt x="300355" y="78867"/>
                  </a:lnTo>
                  <a:lnTo>
                    <a:pt x="301117" y="84582"/>
                  </a:lnTo>
                  <a:lnTo>
                    <a:pt x="304165" y="94234"/>
                  </a:lnTo>
                  <a:lnTo>
                    <a:pt x="306451" y="98298"/>
                  </a:lnTo>
                  <a:lnTo>
                    <a:pt x="309499" y="101473"/>
                  </a:lnTo>
                  <a:lnTo>
                    <a:pt x="312420" y="104775"/>
                  </a:lnTo>
                  <a:lnTo>
                    <a:pt x="316103" y="107188"/>
                  </a:lnTo>
                  <a:lnTo>
                    <a:pt x="320548" y="108712"/>
                  </a:lnTo>
                  <a:lnTo>
                    <a:pt x="324993" y="110363"/>
                  </a:lnTo>
                  <a:lnTo>
                    <a:pt x="330073" y="111252"/>
                  </a:lnTo>
                  <a:lnTo>
                    <a:pt x="339344" y="111252"/>
                  </a:lnTo>
                  <a:lnTo>
                    <a:pt x="362077" y="104521"/>
                  </a:lnTo>
                  <a:lnTo>
                    <a:pt x="362331" y="104140"/>
                  </a:lnTo>
                  <a:lnTo>
                    <a:pt x="362267" y="100584"/>
                  </a:lnTo>
                  <a:lnTo>
                    <a:pt x="362204" y="96012"/>
                  </a:lnTo>
                  <a:lnTo>
                    <a:pt x="361696" y="95504"/>
                  </a:lnTo>
                  <a:lnTo>
                    <a:pt x="360921" y="95250"/>
                  </a:lnTo>
                  <a:lnTo>
                    <a:pt x="360045" y="95250"/>
                  </a:lnTo>
                  <a:lnTo>
                    <a:pt x="359029" y="95504"/>
                  </a:lnTo>
                  <a:lnTo>
                    <a:pt x="357886" y="96139"/>
                  </a:lnTo>
                  <a:lnTo>
                    <a:pt x="354965" y="97282"/>
                  </a:lnTo>
                  <a:lnTo>
                    <a:pt x="353060" y="97917"/>
                  </a:lnTo>
                  <a:lnTo>
                    <a:pt x="351155" y="98679"/>
                  </a:lnTo>
                  <a:lnTo>
                    <a:pt x="348869" y="99187"/>
                  </a:lnTo>
                  <a:lnTo>
                    <a:pt x="346202" y="99822"/>
                  </a:lnTo>
                  <a:lnTo>
                    <a:pt x="343535" y="100330"/>
                  </a:lnTo>
                  <a:lnTo>
                    <a:pt x="340487" y="100584"/>
                  </a:lnTo>
                  <a:lnTo>
                    <a:pt x="332867" y="100584"/>
                  </a:lnTo>
                  <a:lnTo>
                    <a:pt x="315087" y="85471"/>
                  </a:lnTo>
                  <a:lnTo>
                    <a:pt x="314198" y="82296"/>
                  </a:lnTo>
                  <a:lnTo>
                    <a:pt x="313829" y="78867"/>
                  </a:lnTo>
                  <a:lnTo>
                    <a:pt x="313817" y="74803"/>
                  </a:lnTo>
                  <a:lnTo>
                    <a:pt x="362077" y="74803"/>
                  </a:lnTo>
                  <a:lnTo>
                    <a:pt x="363220" y="74295"/>
                  </a:lnTo>
                  <a:lnTo>
                    <a:pt x="364236" y="73406"/>
                  </a:lnTo>
                  <a:lnTo>
                    <a:pt x="365252" y="72644"/>
                  </a:lnTo>
                  <a:lnTo>
                    <a:pt x="365760" y="71120"/>
                  </a:lnTo>
                  <a:lnTo>
                    <a:pt x="365760" y="65151"/>
                  </a:lnTo>
                  <a:lnTo>
                    <a:pt x="365760" y="62103"/>
                  </a:lnTo>
                  <a:close/>
                </a:path>
                <a:path w="1004570" h="138429">
                  <a:moveTo>
                    <a:pt x="472948" y="75311"/>
                  </a:moveTo>
                  <a:lnTo>
                    <a:pt x="469747" y="43561"/>
                  </a:lnTo>
                  <a:lnTo>
                    <a:pt x="468884" y="42164"/>
                  </a:lnTo>
                  <a:lnTo>
                    <a:pt x="450088" y="33020"/>
                  </a:lnTo>
                  <a:lnTo>
                    <a:pt x="442214" y="33020"/>
                  </a:lnTo>
                  <a:lnTo>
                    <a:pt x="418338" y="42799"/>
                  </a:lnTo>
                  <a:lnTo>
                    <a:pt x="418084" y="43561"/>
                  </a:lnTo>
                  <a:lnTo>
                    <a:pt x="418719" y="49657"/>
                  </a:lnTo>
                  <a:lnTo>
                    <a:pt x="418973" y="50165"/>
                  </a:lnTo>
                  <a:lnTo>
                    <a:pt x="419227" y="50419"/>
                  </a:lnTo>
                  <a:lnTo>
                    <a:pt x="419608" y="50673"/>
                  </a:lnTo>
                  <a:lnTo>
                    <a:pt x="419989" y="51054"/>
                  </a:lnTo>
                  <a:lnTo>
                    <a:pt x="420916" y="51054"/>
                  </a:lnTo>
                  <a:lnTo>
                    <a:pt x="421932" y="50673"/>
                  </a:lnTo>
                  <a:lnTo>
                    <a:pt x="422478" y="50419"/>
                  </a:lnTo>
                  <a:lnTo>
                    <a:pt x="424815" y="49022"/>
                  </a:lnTo>
                  <a:lnTo>
                    <a:pt x="426466" y="48260"/>
                  </a:lnTo>
                  <a:lnTo>
                    <a:pt x="428371" y="47244"/>
                  </a:lnTo>
                  <a:lnTo>
                    <a:pt x="429996" y="46482"/>
                  </a:lnTo>
                  <a:lnTo>
                    <a:pt x="432562" y="45593"/>
                  </a:lnTo>
                  <a:lnTo>
                    <a:pt x="435102" y="44831"/>
                  </a:lnTo>
                  <a:lnTo>
                    <a:pt x="437642" y="43942"/>
                  </a:lnTo>
                  <a:lnTo>
                    <a:pt x="440563" y="43561"/>
                  </a:lnTo>
                  <a:lnTo>
                    <a:pt x="446786" y="43561"/>
                  </a:lnTo>
                  <a:lnTo>
                    <a:pt x="449326" y="43942"/>
                  </a:lnTo>
                  <a:lnTo>
                    <a:pt x="451751" y="44831"/>
                  </a:lnTo>
                  <a:lnTo>
                    <a:pt x="453390" y="45339"/>
                  </a:lnTo>
                  <a:lnTo>
                    <a:pt x="455041" y="46482"/>
                  </a:lnTo>
                  <a:lnTo>
                    <a:pt x="457581" y="49276"/>
                  </a:lnTo>
                  <a:lnTo>
                    <a:pt x="458597" y="51054"/>
                  </a:lnTo>
                  <a:lnTo>
                    <a:pt x="459105" y="53086"/>
                  </a:lnTo>
                  <a:lnTo>
                    <a:pt x="459740" y="55245"/>
                  </a:lnTo>
                  <a:lnTo>
                    <a:pt x="459994" y="57658"/>
                  </a:lnTo>
                  <a:lnTo>
                    <a:pt x="459994" y="65913"/>
                  </a:lnTo>
                  <a:lnTo>
                    <a:pt x="459994" y="75311"/>
                  </a:lnTo>
                  <a:lnTo>
                    <a:pt x="459994" y="90424"/>
                  </a:lnTo>
                  <a:lnTo>
                    <a:pt x="456819" y="93980"/>
                  </a:lnTo>
                  <a:lnTo>
                    <a:pt x="453771" y="96647"/>
                  </a:lnTo>
                  <a:lnTo>
                    <a:pt x="447929" y="100203"/>
                  </a:lnTo>
                  <a:lnTo>
                    <a:pt x="444754" y="100965"/>
                  </a:lnTo>
                  <a:lnTo>
                    <a:pt x="437134" y="100965"/>
                  </a:lnTo>
                  <a:lnTo>
                    <a:pt x="433832" y="99949"/>
                  </a:lnTo>
                  <a:lnTo>
                    <a:pt x="431419" y="97790"/>
                  </a:lnTo>
                  <a:lnTo>
                    <a:pt x="429133" y="95504"/>
                  </a:lnTo>
                  <a:lnTo>
                    <a:pt x="427863" y="92583"/>
                  </a:lnTo>
                  <a:lnTo>
                    <a:pt x="427863" y="86741"/>
                  </a:lnTo>
                  <a:lnTo>
                    <a:pt x="445262" y="75311"/>
                  </a:lnTo>
                  <a:lnTo>
                    <a:pt x="459994" y="75311"/>
                  </a:lnTo>
                  <a:lnTo>
                    <a:pt x="459994" y="65913"/>
                  </a:lnTo>
                  <a:lnTo>
                    <a:pt x="444627" y="65913"/>
                  </a:lnTo>
                  <a:lnTo>
                    <a:pt x="439674" y="66421"/>
                  </a:lnTo>
                  <a:lnTo>
                    <a:pt x="435229" y="67437"/>
                  </a:lnTo>
                  <a:lnTo>
                    <a:pt x="430911" y="68326"/>
                  </a:lnTo>
                  <a:lnTo>
                    <a:pt x="427101" y="69850"/>
                  </a:lnTo>
                  <a:lnTo>
                    <a:pt x="421005" y="73660"/>
                  </a:lnTo>
                  <a:lnTo>
                    <a:pt x="418592" y="76200"/>
                  </a:lnTo>
                  <a:lnTo>
                    <a:pt x="417068" y="79121"/>
                  </a:lnTo>
                  <a:lnTo>
                    <a:pt x="415417" y="82042"/>
                  </a:lnTo>
                  <a:lnTo>
                    <a:pt x="414528" y="85598"/>
                  </a:lnTo>
                  <a:lnTo>
                    <a:pt x="414528" y="92964"/>
                  </a:lnTo>
                  <a:lnTo>
                    <a:pt x="426300" y="108966"/>
                  </a:lnTo>
                  <a:lnTo>
                    <a:pt x="426516" y="108966"/>
                  </a:lnTo>
                  <a:lnTo>
                    <a:pt x="428764" y="109601"/>
                  </a:lnTo>
                  <a:lnTo>
                    <a:pt x="432054" y="110744"/>
                  </a:lnTo>
                  <a:lnTo>
                    <a:pt x="435483" y="111252"/>
                  </a:lnTo>
                  <a:lnTo>
                    <a:pt x="443484" y="111252"/>
                  </a:lnTo>
                  <a:lnTo>
                    <a:pt x="447548" y="110363"/>
                  </a:lnTo>
                  <a:lnTo>
                    <a:pt x="455168" y="106553"/>
                  </a:lnTo>
                  <a:lnTo>
                    <a:pt x="458597" y="104013"/>
                  </a:lnTo>
                  <a:lnTo>
                    <a:pt x="461518" y="100965"/>
                  </a:lnTo>
                  <a:lnTo>
                    <a:pt x="461772" y="100711"/>
                  </a:lnTo>
                  <a:lnTo>
                    <a:pt x="461899" y="108966"/>
                  </a:lnTo>
                  <a:lnTo>
                    <a:pt x="462280" y="109220"/>
                  </a:lnTo>
                  <a:lnTo>
                    <a:pt x="462661" y="109601"/>
                  </a:lnTo>
                  <a:lnTo>
                    <a:pt x="463613" y="109982"/>
                  </a:lnTo>
                  <a:lnTo>
                    <a:pt x="464058" y="109982"/>
                  </a:lnTo>
                  <a:lnTo>
                    <a:pt x="464947" y="110109"/>
                  </a:lnTo>
                  <a:lnTo>
                    <a:pt x="469900" y="110109"/>
                  </a:lnTo>
                  <a:lnTo>
                    <a:pt x="470598" y="109982"/>
                  </a:lnTo>
                  <a:lnTo>
                    <a:pt x="470979" y="109982"/>
                  </a:lnTo>
                  <a:lnTo>
                    <a:pt x="471932" y="109601"/>
                  </a:lnTo>
                  <a:lnTo>
                    <a:pt x="472313" y="109220"/>
                  </a:lnTo>
                  <a:lnTo>
                    <a:pt x="472821" y="108966"/>
                  </a:lnTo>
                  <a:lnTo>
                    <a:pt x="472948" y="100711"/>
                  </a:lnTo>
                  <a:lnTo>
                    <a:pt x="472948" y="75311"/>
                  </a:lnTo>
                  <a:close/>
                </a:path>
                <a:path w="1004570" h="138429">
                  <a:moveTo>
                    <a:pt x="566039" y="108585"/>
                  </a:moveTo>
                  <a:lnTo>
                    <a:pt x="566026" y="98298"/>
                  </a:lnTo>
                  <a:lnTo>
                    <a:pt x="565962" y="44196"/>
                  </a:lnTo>
                  <a:lnTo>
                    <a:pt x="565950" y="43815"/>
                  </a:lnTo>
                  <a:lnTo>
                    <a:pt x="565912" y="1651"/>
                  </a:lnTo>
                  <a:lnTo>
                    <a:pt x="565658" y="1397"/>
                  </a:lnTo>
                  <a:lnTo>
                    <a:pt x="565531" y="1016"/>
                  </a:lnTo>
                  <a:lnTo>
                    <a:pt x="565150" y="762"/>
                  </a:lnTo>
                  <a:lnTo>
                    <a:pt x="564642" y="508"/>
                  </a:lnTo>
                  <a:lnTo>
                    <a:pt x="564134" y="381"/>
                  </a:lnTo>
                  <a:lnTo>
                    <a:pt x="564388" y="381"/>
                  </a:lnTo>
                  <a:lnTo>
                    <a:pt x="561708" y="0"/>
                  </a:lnTo>
                  <a:lnTo>
                    <a:pt x="557149" y="0"/>
                  </a:lnTo>
                  <a:lnTo>
                    <a:pt x="554672" y="381"/>
                  </a:lnTo>
                  <a:lnTo>
                    <a:pt x="554863" y="381"/>
                  </a:lnTo>
                  <a:lnTo>
                    <a:pt x="554228" y="508"/>
                  </a:lnTo>
                  <a:lnTo>
                    <a:pt x="552958" y="43815"/>
                  </a:lnTo>
                  <a:lnTo>
                    <a:pt x="552958" y="57658"/>
                  </a:lnTo>
                  <a:lnTo>
                    <a:pt x="552958" y="86106"/>
                  </a:lnTo>
                  <a:lnTo>
                    <a:pt x="536829" y="99314"/>
                  </a:lnTo>
                  <a:lnTo>
                    <a:pt x="535305" y="99822"/>
                  </a:lnTo>
                  <a:lnTo>
                    <a:pt x="533527" y="100076"/>
                  </a:lnTo>
                  <a:lnTo>
                    <a:pt x="528447" y="100076"/>
                  </a:lnTo>
                  <a:lnTo>
                    <a:pt x="514985" y="82169"/>
                  </a:lnTo>
                  <a:lnTo>
                    <a:pt x="514350" y="78740"/>
                  </a:lnTo>
                  <a:lnTo>
                    <a:pt x="514096" y="75184"/>
                  </a:lnTo>
                  <a:lnTo>
                    <a:pt x="514096" y="68199"/>
                  </a:lnTo>
                  <a:lnTo>
                    <a:pt x="529082" y="44196"/>
                  </a:lnTo>
                  <a:lnTo>
                    <a:pt x="535940" y="44196"/>
                  </a:lnTo>
                  <a:lnTo>
                    <a:pt x="539369" y="45339"/>
                  </a:lnTo>
                  <a:lnTo>
                    <a:pt x="542671" y="47752"/>
                  </a:lnTo>
                  <a:lnTo>
                    <a:pt x="545973" y="50038"/>
                  </a:lnTo>
                  <a:lnTo>
                    <a:pt x="549402" y="53340"/>
                  </a:lnTo>
                  <a:lnTo>
                    <a:pt x="552958" y="57658"/>
                  </a:lnTo>
                  <a:lnTo>
                    <a:pt x="552958" y="43815"/>
                  </a:lnTo>
                  <a:lnTo>
                    <a:pt x="549643" y="40386"/>
                  </a:lnTo>
                  <a:lnTo>
                    <a:pt x="546252" y="37719"/>
                  </a:lnTo>
                  <a:lnTo>
                    <a:pt x="542671" y="35814"/>
                  </a:lnTo>
                  <a:lnTo>
                    <a:pt x="539242" y="33909"/>
                  </a:lnTo>
                  <a:lnTo>
                    <a:pt x="535432" y="33020"/>
                  </a:lnTo>
                  <a:lnTo>
                    <a:pt x="526288" y="33020"/>
                  </a:lnTo>
                  <a:lnTo>
                    <a:pt x="500634" y="66929"/>
                  </a:lnTo>
                  <a:lnTo>
                    <a:pt x="500684" y="78740"/>
                  </a:lnTo>
                  <a:lnTo>
                    <a:pt x="524383" y="111252"/>
                  </a:lnTo>
                  <a:lnTo>
                    <a:pt x="534289" y="111252"/>
                  </a:lnTo>
                  <a:lnTo>
                    <a:pt x="538238" y="110236"/>
                  </a:lnTo>
                  <a:lnTo>
                    <a:pt x="538505" y="110236"/>
                  </a:lnTo>
                  <a:lnTo>
                    <a:pt x="546862" y="105537"/>
                  </a:lnTo>
                  <a:lnTo>
                    <a:pt x="550672" y="102362"/>
                  </a:lnTo>
                  <a:lnTo>
                    <a:pt x="552805" y="100076"/>
                  </a:lnTo>
                  <a:lnTo>
                    <a:pt x="554482" y="98298"/>
                  </a:lnTo>
                  <a:lnTo>
                    <a:pt x="554609" y="108585"/>
                  </a:lnTo>
                  <a:lnTo>
                    <a:pt x="554736" y="108839"/>
                  </a:lnTo>
                  <a:lnTo>
                    <a:pt x="554990" y="109220"/>
                  </a:lnTo>
                  <a:lnTo>
                    <a:pt x="555561" y="109601"/>
                  </a:lnTo>
                  <a:lnTo>
                    <a:pt x="555752" y="109601"/>
                  </a:lnTo>
                  <a:lnTo>
                    <a:pt x="556260" y="109728"/>
                  </a:lnTo>
                  <a:lnTo>
                    <a:pt x="556895" y="109982"/>
                  </a:lnTo>
                  <a:lnTo>
                    <a:pt x="557657" y="109982"/>
                  </a:lnTo>
                  <a:lnTo>
                    <a:pt x="558914" y="110236"/>
                  </a:lnTo>
                  <a:lnTo>
                    <a:pt x="561594" y="110236"/>
                  </a:lnTo>
                  <a:lnTo>
                    <a:pt x="563118" y="109982"/>
                  </a:lnTo>
                  <a:lnTo>
                    <a:pt x="563753" y="109982"/>
                  </a:lnTo>
                  <a:lnTo>
                    <a:pt x="564388" y="109728"/>
                  </a:lnTo>
                  <a:lnTo>
                    <a:pt x="564896" y="109601"/>
                  </a:lnTo>
                  <a:lnTo>
                    <a:pt x="565086" y="109601"/>
                  </a:lnTo>
                  <a:lnTo>
                    <a:pt x="565658" y="109220"/>
                  </a:lnTo>
                  <a:lnTo>
                    <a:pt x="565785" y="108839"/>
                  </a:lnTo>
                  <a:lnTo>
                    <a:pt x="566039" y="108585"/>
                  </a:lnTo>
                  <a:close/>
                </a:path>
                <a:path w="1004570" h="138429">
                  <a:moveTo>
                    <a:pt x="656971" y="77216"/>
                  </a:moveTo>
                  <a:lnTo>
                    <a:pt x="656894" y="64770"/>
                  </a:lnTo>
                  <a:lnTo>
                    <a:pt x="656336" y="60071"/>
                  </a:lnTo>
                  <a:lnTo>
                    <a:pt x="654812" y="55372"/>
                  </a:lnTo>
                  <a:lnTo>
                    <a:pt x="653415" y="50546"/>
                  </a:lnTo>
                  <a:lnTo>
                    <a:pt x="651256" y="46609"/>
                  </a:lnTo>
                  <a:lnTo>
                    <a:pt x="648982" y="43942"/>
                  </a:lnTo>
                  <a:lnTo>
                    <a:pt x="648335" y="43180"/>
                  </a:lnTo>
                  <a:lnTo>
                    <a:pt x="645414" y="39878"/>
                  </a:lnTo>
                  <a:lnTo>
                    <a:pt x="643420" y="38455"/>
                  </a:lnTo>
                  <a:lnTo>
                    <a:pt x="643420" y="77216"/>
                  </a:lnTo>
                  <a:lnTo>
                    <a:pt x="643255" y="78867"/>
                  </a:lnTo>
                  <a:lnTo>
                    <a:pt x="643128" y="80137"/>
                  </a:lnTo>
                  <a:lnTo>
                    <a:pt x="641350" y="86995"/>
                  </a:lnTo>
                  <a:lnTo>
                    <a:pt x="640080" y="89916"/>
                  </a:lnTo>
                  <a:lnTo>
                    <a:pt x="638175" y="92456"/>
                  </a:lnTo>
                  <a:lnTo>
                    <a:pt x="636397" y="94869"/>
                  </a:lnTo>
                  <a:lnTo>
                    <a:pt x="634111" y="96774"/>
                  </a:lnTo>
                  <a:lnTo>
                    <a:pt x="628523" y="99568"/>
                  </a:lnTo>
                  <a:lnTo>
                    <a:pt x="625094" y="100203"/>
                  </a:lnTo>
                  <a:lnTo>
                    <a:pt x="617093" y="100203"/>
                  </a:lnTo>
                  <a:lnTo>
                    <a:pt x="614222" y="99568"/>
                  </a:lnTo>
                  <a:lnTo>
                    <a:pt x="613905" y="99568"/>
                  </a:lnTo>
                  <a:lnTo>
                    <a:pt x="610743" y="97917"/>
                  </a:lnTo>
                  <a:lnTo>
                    <a:pt x="607949" y="96520"/>
                  </a:lnTo>
                  <a:lnTo>
                    <a:pt x="605663" y="94488"/>
                  </a:lnTo>
                  <a:lnTo>
                    <a:pt x="599414" y="67056"/>
                  </a:lnTo>
                  <a:lnTo>
                    <a:pt x="599643" y="65405"/>
                  </a:lnTo>
                  <a:lnTo>
                    <a:pt x="599732" y="64770"/>
                  </a:lnTo>
                  <a:lnTo>
                    <a:pt x="599821" y="64135"/>
                  </a:lnTo>
                  <a:lnTo>
                    <a:pt x="601599" y="57277"/>
                  </a:lnTo>
                  <a:lnTo>
                    <a:pt x="602869" y="54356"/>
                  </a:lnTo>
                  <a:lnTo>
                    <a:pt x="604672" y="51943"/>
                  </a:lnTo>
                  <a:lnTo>
                    <a:pt x="606552" y="49276"/>
                  </a:lnTo>
                  <a:lnTo>
                    <a:pt x="608838" y="47371"/>
                  </a:lnTo>
                  <a:lnTo>
                    <a:pt x="614172" y="44704"/>
                  </a:lnTo>
                  <a:lnTo>
                    <a:pt x="613765" y="44704"/>
                  </a:lnTo>
                  <a:lnTo>
                    <a:pt x="617728" y="43942"/>
                  </a:lnTo>
                  <a:lnTo>
                    <a:pt x="625856" y="43942"/>
                  </a:lnTo>
                  <a:lnTo>
                    <a:pt x="642366" y="61341"/>
                  </a:lnTo>
                  <a:lnTo>
                    <a:pt x="643128" y="64770"/>
                  </a:lnTo>
                  <a:lnTo>
                    <a:pt x="643356" y="67056"/>
                  </a:lnTo>
                  <a:lnTo>
                    <a:pt x="643420" y="77216"/>
                  </a:lnTo>
                  <a:lnTo>
                    <a:pt x="643420" y="38455"/>
                  </a:lnTo>
                  <a:lnTo>
                    <a:pt x="641858" y="37338"/>
                  </a:lnTo>
                  <a:lnTo>
                    <a:pt x="637413" y="35687"/>
                  </a:lnTo>
                  <a:lnTo>
                    <a:pt x="633399" y="34036"/>
                  </a:lnTo>
                  <a:lnTo>
                    <a:pt x="633818" y="34036"/>
                  </a:lnTo>
                  <a:lnTo>
                    <a:pt x="628015" y="33020"/>
                  </a:lnTo>
                  <a:lnTo>
                    <a:pt x="616077" y="33020"/>
                  </a:lnTo>
                  <a:lnTo>
                    <a:pt x="610743" y="34036"/>
                  </a:lnTo>
                  <a:lnTo>
                    <a:pt x="606298" y="35941"/>
                  </a:lnTo>
                  <a:lnTo>
                    <a:pt x="601726" y="37846"/>
                  </a:lnTo>
                  <a:lnTo>
                    <a:pt x="585851" y="67056"/>
                  </a:lnTo>
                  <a:lnTo>
                    <a:pt x="585939" y="79502"/>
                  </a:lnTo>
                  <a:lnTo>
                    <a:pt x="586613" y="84201"/>
                  </a:lnTo>
                  <a:lnTo>
                    <a:pt x="588010" y="88900"/>
                  </a:lnTo>
                  <a:lnTo>
                    <a:pt x="589407" y="93726"/>
                  </a:lnTo>
                  <a:lnTo>
                    <a:pt x="591566" y="97663"/>
                  </a:lnTo>
                  <a:lnTo>
                    <a:pt x="594487" y="100965"/>
                  </a:lnTo>
                  <a:lnTo>
                    <a:pt x="597408" y="104394"/>
                  </a:lnTo>
                  <a:lnTo>
                    <a:pt x="600964" y="106934"/>
                  </a:lnTo>
                  <a:lnTo>
                    <a:pt x="605409" y="108585"/>
                  </a:lnTo>
                  <a:lnTo>
                    <a:pt x="609727" y="110363"/>
                  </a:lnTo>
                  <a:lnTo>
                    <a:pt x="614807" y="111252"/>
                  </a:lnTo>
                  <a:lnTo>
                    <a:pt x="626618" y="111252"/>
                  </a:lnTo>
                  <a:lnTo>
                    <a:pt x="631278" y="110363"/>
                  </a:lnTo>
                  <a:lnTo>
                    <a:pt x="631659" y="110363"/>
                  </a:lnTo>
                  <a:lnTo>
                    <a:pt x="636524" y="108204"/>
                  </a:lnTo>
                  <a:lnTo>
                    <a:pt x="641096" y="106299"/>
                  </a:lnTo>
                  <a:lnTo>
                    <a:pt x="644906" y="103505"/>
                  </a:lnTo>
                  <a:lnTo>
                    <a:pt x="647611" y="100203"/>
                  </a:lnTo>
                  <a:lnTo>
                    <a:pt x="650875" y="96520"/>
                  </a:lnTo>
                  <a:lnTo>
                    <a:pt x="653161" y="92202"/>
                  </a:lnTo>
                  <a:lnTo>
                    <a:pt x="656209" y="82550"/>
                  </a:lnTo>
                  <a:lnTo>
                    <a:pt x="656971" y="77216"/>
                  </a:lnTo>
                  <a:close/>
                </a:path>
                <a:path w="1004570" h="138429">
                  <a:moveTo>
                    <a:pt x="742061" y="77216"/>
                  </a:moveTo>
                  <a:lnTo>
                    <a:pt x="741997" y="65405"/>
                  </a:lnTo>
                  <a:lnTo>
                    <a:pt x="741654" y="61976"/>
                  </a:lnTo>
                  <a:lnTo>
                    <a:pt x="741553" y="60960"/>
                  </a:lnTo>
                  <a:lnTo>
                    <a:pt x="740410" y="56388"/>
                  </a:lnTo>
                  <a:lnTo>
                    <a:pt x="739394" y="51816"/>
                  </a:lnTo>
                  <a:lnTo>
                    <a:pt x="737743" y="47752"/>
                  </a:lnTo>
                  <a:lnTo>
                    <a:pt x="735457" y="44196"/>
                  </a:lnTo>
                  <a:lnTo>
                    <a:pt x="733171" y="40767"/>
                  </a:lnTo>
                  <a:lnTo>
                    <a:pt x="730123" y="37973"/>
                  </a:lnTo>
                  <a:lnTo>
                    <a:pt x="728357" y="37033"/>
                  </a:lnTo>
                  <a:lnTo>
                    <a:pt x="728357" y="77216"/>
                  </a:lnTo>
                  <a:lnTo>
                    <a:pt x="728218" y="79121"/>
                  </a:lnTo>
                  <a:lnTo>
                    <a:pt x="727456" y="82423"/>
                  </a:lnTo>
                  <a:lnTo>
                    <a:pt x="726821" y="85725"/>
                  </a:lnTo>
                  <a:lnTo>
                    <a:pt x="725678" y="88646"/>
                  </a:lnTo>
                  <a:lnTo>
                    <a:pt x="713359" y="99949"/>
                  </a:lnTo>
                  <a:lnTo>
                    <a:pt x="706501" y="99949"/>
                  </a:lnTo>
                  <a:lnTo>
                    <a:pt x="703072" y="98806"/>
                  </a:lnTo>
                  <a:lnTo>
                    <a:pt x="699897" y="96520"/>
                  </a:lnTo>
                  <a:lnTo>
                    <a:pt x="696595" y="94234"/>
                  </a:lnTo>
                  <a:lnTo>
                    <a:pt x="693166" y="90805"/>
                  </a:lnTo>
                  <a:lnTo>
                    <a:pt x="689610" y="86487"/>
                  </a:lnTo>
                  <a:lnTo>
                    <a:pt x="689610" y="58166"/>
                  </a:lnTo>
                  <a:lnTo>
                    <a:pt x="709168" y="44196"/>
                  </a:lnTo>
                  <a:lnTo>
                    <a:pt x="714248" y="44196"/>
                  </a:lnTo>
                  <a:lnTo>
                    <a:pt x="724789" y="52959"/>
                  </a:lnTo>
                  <a:lnTo>
                    <a:pt x="726186" y="55626"/>
                  </a:lnTo>
                  <a:lnTo>
                    <a:pt x="726948" y="58166"/>
                  </a:lnTo>
                  <a:lnTo>
                    <a:pt x="727075" y="58547"/>
                  </a:lnTo>
                  <a:lnTo>
                    <a:pt x="727710" y="61976"/>
                  </a:lnTo>
                  <a:lnTo>
                    <a:pt x="728218" y="65405"/>
                  </a:lnTo>
                  <a:lnTo>
                    <a:pt x="728243" y="65913"/>
                  </a:lnTo>
                  <a:lnTo>
                    <a:pt x="728357" y="77216"/>
                  </a:lnTo>
                  <a:lnTo>
                    <a:pt x="728357" y="37033"/>
                  </a:lnTo>
                  <a:lnTo>
                    <a:pt x="726567" y="36068"/>
                  </a:lnTo>
                  <a:lnTo>
                    <a:pt x="723112" y="34163"/>
                  </a:lnTo>
                  <a:lnTo>
                    <a:pt x="723430" y="34163"/>
                  </a:lnTo>
                  <a:lnTo>
                    <a:pt x="718439" y="33020"/>
                  </a:lnTo>
                  <a:lnTo>
                    <a:pt x="710946" y="33020"/>
                  </a:lnTo>
                  <a:lnTo>
                    <a:pt x="708660" y="33274"/>
                  </a:lnTo>
                  <a:lnTo>
                    <a:pt x="705815" y="34163"/>
                  </a:lnTo>
                  <a:lnTo>
                    <a:pt x="705548" y="34163"/>
                  </a:lnTo>
                  <a:lnTo>
                    <a:pt x="704469" y="34417"/>
                  </a:lnTo>
                  <a:lnTo>
                    <a:pt x="702310" y="35179"/>
                  </a:lnTo>
                  <a:lnTo>
                    <a:pt x="700278" y="36322"/>
                  </a:lnTo>
                  <a:lnTo>
                    <a:pt x="698246" y="37338"/>
                  </a:lnTo>
                  <a:lnTo>
                    <a:pt x="696214" y="38735"/>
                  </a:lnTo>
                  <a:lnTo>
                    <a:pt x="694309" y="40386"/>
                  </a:lnTo>
                  <a:lnTo>
                    <a:pt x="692277" y="42037"/>
                  </a:lnTo>
                  <a:lnTo>
                    <a:pt x="690245" y="43942"/>
                  </a:lnTo>
                  <a:lnTo>
                    <a:pt x="688086" y="46101"/>
                  </a:lnTo>
                  <a:lnTo>
                    <a:pt x="687959" y="35687"/>
                  </a:lnTo>
                  <a:lnTo>
                    <a:pt x="687705" y="35433"/>
                  </a:lnTo>
                  <a:lnTo>
                    <a:pt x="687578" y="35179"/>
                  </a:lnTo>
                  <a:lnTo>
                    <a:pt x="686816" y="34671"/>
                  </a:lnTo>
                  <a:lnTo>
                    <a:pt x="686308" y="34417"/>
                  </a:lnTo>
                  <a:lnTo>
                    <a:pt x="685025" y="34290"/>
                  </a:lnTo>
                  <a:lnTo>
                    <a:pt x="683755" y="34163"/>
                  </a:lnTo>
                  <a:lnTo>
                    <a:pt x="680974" y="34163"/>
                  </a:lnTo>
                  <a:lnTo>
                    <a:pt x="679577" y="34290"/>
                  </a:lnTo>
                  <a:lnTo>
                    <a:pt x="678180" y="34417"/>
                  </a:lnTo>
                  <a:lnTo>
                    <a:pt x="677799" y="34671"/>
                  </a:lnTo>
                  <a:lnTo>
                    <a:pt x="677291" y="34925"/>
                  </a:lnTo>
                  <a:lnTo>
                    <a:pt x="676910" y="35179"/>
                  </a:lnTo>
                  <a:lnTo>
                    <a:pt x="677037" y="137414"/>
                  </a:lnTo>
                  <a:lnTo>
                    <a:pt x="677418" y="137668"/>
                  </a:lnTo>
                  <a:lnTo>
                    <a:pt x="678434" y="138176"/>
                  </a:lnTo>
                  <a:lnTo>
                    <a:pt x="679069" y="138176"/>
                  </a:lnTo>
                  <a:lnTo>
                    <a:pt x="679831" y="138303"/>
                  </a:lnTo>
                  <a:lnTo>
                    <a:pt x="686308" y="138303"/>
                  </a:lnTo>
                  <a:lnTo>
                    <a:pt x="687070" y="138176"/>
                  </a:lnTo>
                  <a:lnTo>
                    <a:pt x="687692" y="138176"/>
                  </a:lnTo>
                  <a:lnTo>
                    <a:pt x="688721" y="137668"/>
                  </a:lnTo>
                  <a:lnTo>
                    <a:pt x="689102" y="137414"/>
                  </a:lnTo>
                  <a:lnTo>
                    <a:pt x="689229" y="137033"/>
                  </a:lnTo>
                  <a:lnTo>
                    <a:pt x="689483" y="136779"/>
                  </a:lnTo>
                  <a:lnTo>
                    <a:pt x="689597" y="100457"/>
                  </a:lnTo>
                  <a:lnTo>
                    <a:pt x="689737" y="100457"/>
                  </a:lnTo>
                  <a:lnTo>
                    <a:pt x="691515" y="102235"/>
                  </a:lnTo>
                  <a:lnTo>
                    <a:pt x="693293" y="103886"/>
                  </a:lnTo>
                  <a:lnTo>
                    <a:pt x="709041" y="111252"/>
                  </a:lnTo>
                  <a:lnTo>
                    <a:pt x="716153" y="111252"/>
                  </a:lnTo>
                  <a:lnTo>
                    <a:pt x="734060" y="100457"/>
                  </a:lnTo>
                  <a:lnTo>
                    <a:pt x="734453" y="99949"/>
                  </a:lnTo>
                  <a:lnTo>
                    <a:pt x="736727" y="97028"/>
                  </a:lnTo>
                  <a:lnTo>
                    <a:pt x="738632" y="92837"/>
                  </a:lnTo>
                  <a:lnTo>
                    <a:pt x="740029" y="87757"/>
                  </a:lnTo>
                  <a:lnTo>
                    <a:pt x="741299" y="82804"/>
                  </a:lnTo>
                  <a:lnTo>
                    <a:pt x="742061" y="77216"/>
                  </a:lnTo>
                  <a:close/>
                </a:path>
                <a:path w="1004570" h="138429">
                  <a:moveTo>
                    <a:pt x="799211" y="105283"/>
                  </a:moveTo>
                  <a:lnTo>
                    <a:pt x="799084" y="100203"/>
                  </a:lnTo>
                  <a:lnTo>
                    <a:pt x="799045" y="99949"/>
                  </a:lnTo>
                  <a:lnTo>
                    <a:pt x="798957" y="99060"/>
                  </a:lnTo>
                  <a:lnTo>
                    <a:pt x="798830" y="98679"/>
                  </a:lnTo>
                  <a:lnTo>
                    <a:pt x="798703" y="98298"/>
                  </a:lnTo>
                  <a:lnTo>
                    <a:pt x="798449" y="98044"/>
                  </a:lnTo>
                  <a:lnTo>
                    <a:pt x="797687" y="97663"/>
                  </a:lnTo>
                  <a:lnTo>
                    <a:pt x="796785" y="97663"/>
                  </a:lnTo>
                  <a:lnTo>
                    <a:pt x="795528" y="98298"/>
                  </a:lnTo>
                  <a:lnTo>
                    <a:pt x="794512" y="98679"/>
                  </a:lnTo>
                  <a:lnTo>
                    <a:pt x="792607" y="99314"/>
                  </a:lnTo>
                  <a:lnTo>
                    <a:pt x="791591" y="99568"/>
                  </a:lnTo>
                  <a:lnTo>
                    <a:pt x="790257" y="99949"/>
                  </a:lnTo>
                  <a:lnTo>
                    <a:pt x="784606" y="99949"/>
                  </a:lnTo>
                  <a:lnTo>
                    <a:pt x="782066" y="98679"/>
                  </a:lnTo>
                  <a:lnTo>
                    <a:pt x="780542" y="96139"/>
                  </a:lnTo>
                  <a:lnTo>
                    <a:pt x="779145" y="93599"/>
                  </a:lnTo>
                  <a:lnTo>
                    <a:pt x="778383" y="89916"/>
                  </a:lnTo>
                  <a:lnTo>
                    <a:pt x="778383" y="45339"/>
                  </a:lnTo>
                  <a:lnTo>
                    <a:pt x="797433" y="45339"/>
                  </a:lnTo>
                  <a:lnTo>
                    <a:pt x="798068" y="44958"/>
                  </a:lnTo>
                  <a:lnTo>
                    <a:pt x="798576" y="44069"/>
                  </a:lnTo>
                  <a:lnTo>
                    <a:pt x="799084" y="43307"/>
                  </a:lnTo>
                  <a:lnTo>
                    <a:pt x="799084" y="36830"/>
                  </a:lnTo>
                  <a:lnTo>
                    <a:pt x="798830" y="36195"/>
                  </a:lnTo>
                  <a:lnTo>
                    <a:pt x="798576" y="35814"/>
                  </a:lnTo>
                  <a:lnTo>
                    <a:pt x="798322" y="35306"/>
                  </a:lnTo>
                  <a:lnTo>
                    <a:pt x="797814" y="34798"/>
                  </a:lnTo>
                  <a:lnTo>
                    <a:pt x="797052" y="34544"/>
                  </a:lnTo>
                  <a:lnTo>
                    <a:pt x="778383" y="34544"/>
                  </a:lnTo>
                  <a:lnTo>
                    <a:pt x="778256" y="16891"/>
                  </a:lnTo>
                  <a:lnTo>
                    <a:pt x="778129" y="16637"/>
                  </a:lnTo>
                  <a:lnTo>
                    <a:pt x="777875" y="16256"/>
                  </a:lnTo>
                  <a:lnTo>
                    <a:pt x="777113" y="15748"/>
                  </a:lnTo>
                  <a:lnTo>
                    <a:pt x="776605" y="15494"/>
                  </a:lnTo>
                  <a:lnTo>
                    <a:pt x="776846" y="15494"/>
                  </a:lnTo>
                  <a:lnTo>
                    <a:pt x="774179" y="15113"/>
                  </a:lnTo>
                  <a:lnTo>
                    <a:pt x="769493" y="15113"/>
                  </a:lnTo>
                  <a:lnTo>
                    <a:pt x="767016" y="15494"/>
                  </a:lnTo>
                  <a:lnTo>
                    <a:pt x="767207" y="15494"/>
                  </a:lnTo>
                  <a:lnTo>
                    <a:pt x="766191" y="16002"/>
                  </a:lnTo>
                  <a:lnTo>
                    <a:pt x="765810" y="16256"/>
                  </a:lnTo>
                  <a:lnTo>
                    <a:pt x="765683" y="16637"/>
                  </a:lnTo>
                  <a:lnTo>
                    <a:pt x="765429" y="16891"/>
                  </a:lnTo>
                  <a:lnTo>
                    <a:pt x="765429" y="34544"/>
                  </a:lnTo>
                  <a:lnTo>
                    <a:pt x="755015" y="34544"/>
                  </a:lnTo>
                  <a:lnTo>
                    <a:pt x="754380" y="34798"/>
                  </a:lnTo>
                  <a:lnTo>
                    <a:pt x="753999" y="35052"/>
                  </a:lnTo>
                  <a:lnTo>
                    <a:pt x="753745" y="35306"/>
                  </a:lnTo>
                  <a:lnTo>
                    <a:pt x="753491" y="35814"/>
                  </a:lnTo>
                  <a:lnTo>
                    <a:pt x="753237" y="36195"/>
                  </a:lnTo>
                  <a:lnTo>
                    <a:pt x="753110" y="36830"/>
                  </a:lnTo>
                  <a:lnTo>
                    <a:pt x="752983" y="43307"/>
                  </a:lnTo>
                  <a:lnTo>
                    <a:pt x="753491" y="44069"/>
                  </a:lnTo>
                  <a:lnTo>
                    <a:pt x="753999" y="44958"/>
                  </a:lnTo>
                  <a:lnTo>
                    <a:pt x="754634" y="45339"/>
                  </a:lnTo>
                  <a:lnTo>
                    <a:pt x="765429" y="45339"/>
                  </a:lnTo>
                  <a:lnTo>
                    <a:pt x="765429" y="91059"/>
                  </a:lnTo>
                  <a:lnTo>
                    <a:pt x="770255" y="105156"/>
                  </a:lnTo>
                  <a:lnTo>
                    <a:pt x="771906" y="107188"/>
                  </a:lnTo>
                  <a:lnTo>
                    <a:pt x="774065" y="108585"/>
                  </a:lnTo>
                  <a:lnTo>
                    <a:pt x="776732" y="109601"/>
                  </a:lnTo>
                  <a:lnTo>
                    <a:pt x="779272" y="110617"/>
                  </a:lnTo>
                  <a:lnTo>
                    <a:pt x="782447" y="111125"/>
                  </a:lnTo>
                  <a:lnTo>
                    <a:pt x="788670" y="111125"/>
                  </a:lnTo>
                  <a:lnTo>
                    <a:pt x="790956" y="110617"/>
                  </a:lnTo>
                  <a:lnTo>
                    <a:pt x="791527" y="110617"/>
                  </a:lnTo>
                  <a:lnTo>
                    <a:pt x="798652" y="107188"/>
                  </a:lnTo>
                  <a:lnTo>
                    <a:pt x="799211" y="105283"/>
                  </a:lnTo>
                  <a:close/>
                </a:path>
                <a:path w="1004570" h="138429">
                  <a:moveTo>
                    <a:pt x="832358" y="35814"/>
                  </a:moveTo>
                  <a:lnTo>
                    <a:pt x="832104" y="35560"/>
                  </a:lnTo>
                  <a:lnTo>
                    <a:pt x="831977" y="35179"/>
                  </a:lnTo>
                  <a:lnTo>
                    <a:pt x="831596" y="34925"/>
                  </a:lnTo>
                  <a:lnTo>
                    <a:pt x="831278" y="34925"/>
                  </a:lnTo>
                  <a:lnTo>
                    <a:pt x="830707" y="34544"/>
                  </a:lnTo>
                  <a:lnTo>
                    <a:pt x="828408" y="34163"/>
                  </a:lnTo>
                  <a:lnTo>
                    <a:pt x="823595" y="34163"/>
                  </a:lnTo>
                  <a:lnTo>
                    <a:pt x="821182" y="34544"/>
                  </a:lnTo>
                  <a:lnTo>
                    <a:pt x="820610" y="34925"/>
                  </a:lnTo>
                  <a:lnTo>
                    <a:pt x="820293" y="34925"/>
                  </a:lnTo>
                  <a:lnTo>
                    <a:pt x="819912" y="35179"/>
                  </a:lnTo>
                  <a:lnTo>
                    <a:pt x="819658" y="35560"/>
                  </a:lnTo>
                  <a:lnTo>
                    <a:pt x="819658" y="108839"/>
                  </a:lnTo>
                  <a:lnTo>
                    <a:pt x="819912" y="109093"/>
                  </a:lnTo>
                  <a:lnTo>
                    <a:pt x="820293" y="109347"/>
                  </a:lnTo>
                  <a:lnTo>
                    <a:pt x="820801" y="109601"/>
                  </a:lnTo>
                  <a:lnTo>
                    <a:pt x="821944" y="109982"/>
                  </a:lnTo>
                  <a:lnTo>
                    <a:pt x="822706" y="109982"/>
                  </a:lnTo>
                  <a:lnTo>
                    <a:pt x="823595" y="110109"/>
                  </a:lnTo>
                  <a:lnTo>
                    <a:pt x="828294" y="110109"/>
                  </a:lnTo>
                  <a:lnTo>
                    <a:pt x="829183" y="109982"/>
                  </a:lnTo>
                  <a:lnTo>
                    <a:pt x="829945" y="109982"/>
                  </a:lnTo>
                  <a:lnTo>
                    <a:pt x="831088" y="109601"/>
                  </a:lnTo>
                  <a:lnTo>
                    <a:pt x="831596" y="109347"/>
                  </a:lnTo>
                  <a:lnTo>
                    <a:pt x="831977" y="109093"/>
                  </a:lnTo>
                  <a:lnTo>
                    <a:pt x="832104" y="108839"/>
                  </a:lnTo>
                  <a:lnTo>
                    <a:pt x="832358" y="108458"/>
                  </a:lnTo>
                  <a:lnTo>
                    <a:pt x="832358" y="35814"/>
                  </a:lnTo>
                  <a:close/>
                </a:path>
                <a:path w="1004570" h="138429">
                  <a:moveTo>
                    <a:pt x="834009" y="9525"/>
                  </a:moveTo>
                  <a:lnTo>
                    <a:pt x="833412" y="7620"/>
                  </a:lnTo>
                  <a:lnTo>
                    <a:pt x="832231" y="6477"/>
                  </a:lnTo>
                  <a:lnTo>
                    <a:pt x="831215" y="5334"/>
                  </a:lnTo>
                  <a:lnTo>
                    <a:pt x="829056" y="4826"/>
                  </a:lnTo>
                  <a:lnTo>
                    <a:pt x="822833" y="4826"/>
                  </a:lnTo>
                  <a:lnTo>
                    <a:pt x="820801" y="5334"/>
                  </a:lnTo>
                  <a:lnTo>
                    <a:pt x="819658" y="6477"/>
                  </a:lnTo>
                  <a:lnTo>
                    <a:pt x="818388" y="7620"/>
                  </a:lnTo>
                  <a:lnTo>
                    <a:pt x="817905" y="9525"/>
                  </a:lnTo>
                  <a:lnTo>
                    <a:pt x="817880" y="15748"/>
                  </a:lnTo>
                  <a:lnTo>
                    <a:pt x="818388" y="17780"/>
                  </a:lnTo>
                  <a:lnTo>
                    <a:pt x="819531" y="18796"/>
                  </a:lnTo>
                  <a:lnTo>
                    <a:pt x="820674" y="19939"/>
                  </a:lnTo>
                  <a:lnTo>
                    <a:pt x="822833" y="20447"/>
                  </a:lnTo>
                  <a:lnTo>
                    <a:pt x="828929" y="20447"/>
                  </a:lnTo>
                  <a:lnTo>
                    <a:pt x="831088" y="19939"/>
                  </a:lnTo>
                  <a:lnTo>
                    <a:pt x="833247" y="17780"/>
                  </a:lnTo>
                  <a:lnTo>
                    <a:pt x="833958" y="15748"/>
                  </a:lnTo>
                  <a:lnTo>
                    <a:pt x="834009" y="9525"/>
                  </a:lnTo>
                  <a:close/>
                </a:path>
                <a:path w="1004570" h="138429">
                  <a:moveTo>
                    <a:pt x="923671" y="77216"/>
                  </a:moveTo>
                  <a:lnTo>
                    <a:pt x="923594" y="64770"/>
                  </a:lnTo>
                  <a:lnTo>
                    <a:pt x="923036" y="60071"/>
                  </a:lnTo>
                  <a:lnTo>
                    <a:pt x="921512" y="55372"/>
                  </a:lnTo>
                  <a:lnTo>
                    <a:pt x="920115" y="50546"/>
                  </a:lnTo>
                  <a:lnTo>
                    <a:pt x="917956" y="46609"/>
                  </a:lnTo>
                  <a:lnTo>
                    <a:pt x="915682" y="43942"/>
                  </a:lnTo>
                  <a:lnTo>
                    <a:pt x="915035" y="43180"/>
                  </a:lnTo>
                  <a:lnTo>
                    <a:pt x="912114" y="39878"/>
                  </a:lnTo>
                  <a:lnTo>
                    <a:pt x="910120" y="38455"/>
                  </a:lnTo>
                  <a:lnTo>
                    <a:pt x="910120" y="77216"/>
                  </a:lnTo>
                  <a:lnTo>
                    <a:pt x="909955" y="78867"/>
                  </a:lnTo>
                  <a:lnTo>
                    <a:pt x="909828" y="80137"/>
                  </a:lnTo>
                  <a:lnTo>
                    <a:pt x="908050" y="86995"/>
                  </a:lnTo>
                  <a:lnTo>
                    <a:pt x="906780" y="89916"/>
                  </a:lnTo>
                  <a:lnTo>
                    <a:pt x="904875" y="92456"/>
                  </a:lnTo>
                  <a:lnTo>
                    <a:pt x="903097" y="94869"/>
                  </a:lnTo>
                  <a:lnTo>
                    <a:pt x="900811" y="96774"/>
                  </a:lnTo>
                  <a:lnTo>
                    <a:pt x="895223" y="99568"/>
                  </a:lnTo>
                  <a:lnTo>
                    <a:pt x="891794" y="100203"/>
                  </a:lnTo>
                  <a:lnTo>
                    <a:pt x="883793" y="100203"/>
                  </a:lnTo>
                  <a:lnTo>
                    <a:pt x="880922" y="99568"/>
                  </a:lnTo>
                  <a:lnTo>
                    <a:pt x="880605" y="99568"/>
                  </a:lnTo>
                  <a:lnTo>
                    <a:pt x="877443" y="97917"/>
                  </a:lnTo>
                  <a:lnTo>
                    <a:pt x="874649" y="96520"/>
                  </a:lnTo>
                  <a:lnTo>
                    <a:pt x="872363" y="94488"/>
                  </a:lnTo>
                  <a:lnTo>
                    <a:pt x="866114" y="67056"/>
                  </a:lnTo>
                  <a:lnTo>
                    <a:pt x="866343" y="65405"/>
                  </a:lnTo>
                  <a:lnTo>
                    <a:pt x="866432" y="64770"/>
                  </a:lnTo>
                  <a:lnTo>
                    <a:pt x="866521" y="64135"/>
                  </a:lnTo>
                  <a:lnTo>
                    <a:pt x="868299" y="57277"/>
                  </a:lnTo>
                  <a:lnTo>
                    <a:pt x="869569" y="54356"/>
                  </a:lnTo>
                  <a:lnTo>
                    <a:pt x="871372" y="51943"/>
                  </a:lnTo>
                  <a:lnTo>
                    <a:pt x="873252" y="49276"/>
                  </a:lnTo>
                  <a:lnTo>
                    <a:pt x="875538" y="47371"/>
                  </a:lnTo>
                  <a:lnTo>
                    <a:pt x="880872" y="44704"/>
                  </a:lnTo>
                  <a:lnTo>
                    <a:pt x="880465" y="44704"/>
                  </a:lnTo>
                  <a:lnTo>
                    <a:pt x="884428" y="43942"/>
                  </a:lnTo>
                  <a:lnTo>
                    <a:pt x="892556" y="43942"/>
                  </a:lnTo>
                  <a:lnTo>
                    <a:pt x="909066" y="61341"/>
                  </a:lnTo>
                  <a:lnTo>
                    <a:pt x="909828" y="64770"/>
                  </a:lnTo>
                  <a:lnTo>
                    <a:pt x="910056" y="67056"/>
                  </a:lnTo>
                  <a:lnTo>
                    <a:pt x="910120" y="77216"/>
                  </a:lnTo>
                  <a:lnTo>
                    <a:pt x="910120" y="38455"/>
                  </a:lnTo>
                  <a:lnTo>
                    <a:pt x="908558" y="37338"/>
                  </a:lnTo>
                  <a:lnTo>
                    <a:pt x="904113" y="35687"/>
                  </a:lnTo>
                  <a:lnTo>
                    <a:pt x="900099" y="34036"/>
                  </a:lnTo>
                  <a:lnTo>
                    <a:pt x="900518" y="34036"/>
                  </a:lnTo>
                  <a:lnTo>
                    <a:pt x="894715" y="33020"/>
                  </a:lnTo>
                  <a:lnTo>
                    <a:pt x="882777" y="33020"/>
                  </a:lnTo>
                  <a:lnTo>
                    <a:pt x="877443" y="34036"/>
                  </a:lnTo>
                  <a:lnTo>
                    <a:pt x="872998" y="35941"/>
                  </a:lnTo>
                  <a:lnTo>
                    <a:pt x="868426" y="37846"/>
                  </a:lnTo>
                  <a:lnTo>
                    <a:pt x="852551" y="67056"/>
                  </a:lnTo>
                  <a:lnTo>
                    <a:pt x="852639" y="79502"/>
                  </a:lnTo>
                  <a:lnTo>
                    <a:pt x="853313" y="84201"/>
                  </a:lnTo>
                  <a:lnTo>
                    <a:pt x="854710" y="88900"/>
                  </a:lnTo>
                  <a:lnTo>
                    <a:pt x="856107" y="93726"/>
                  </a:lnTo>
                  <a:lnTo>
                    <a:pt x="858266" y="97663"/>
                  </a:lnTo>
                  <a:lnTo>
                    <a:pt x="861187" y="100965"/>
                  </a:lnTo>
                  <a:lnTo>
                    <a:pt x="864108" y="104394"/>
                  </a:lnTo>
                  <a:lnTo>
                    <a:pt x="867664" y="106934"/>
                  </a:lnTo>
                  <a:lnTo>
                    <a:pt x="872109" y="108585"/>
                  </a:lnTo>
                  <a:lnTo>
                    <a:pt x="876427" y="110363"/>
                  </a:lnTo>
                  <a:lnTo>
                    <a:pt x="881507" y="111252"/>
                  </a:lnTo>
                  <a:lnTo>
                    <a:pt x="893318" y="111252"/>
                  </a:lnTo>
                  <a:lnTo>
                    <a:pt x="897978" y="110363"/>
                  </a:lnTo>
                  <a:lnTo>
                    <a:pt x="898359" y="110363"/>
                  </a:lnTo>
                  <a:lnTo>
                    <a:pt x="903224" y="108204"/>
                  </a:lnTo>
                  <a:lnTo>
                    <a:pt x="907796" y="106299"/>
                  </a:lnTo>
                  <a:lnTo>
                    <a:pt x="911606" y="103505"/>
                  </a:lnTo>
                  <a:lnTo>
                    <a:pt x="914311" y="100203"/>
                  </a:lnTo>
                  <a:lnTo>
                    <a:pt x="917575" y="96520"/>
                  </a:lnTo>
                  <a:lnTo>
                    <a:pt x="919861" y="92202"/>
                  </a:lnTo>
                  <a:lnTo>
                    <a:pt x="922909" y="82550"/>
                  </a:lnTo>
                  <a:lnTo>
                    <a:pt x="923671" y="77216"/>
                  </a:lnTo>
                  <a:close/>
                </a:path>
                <a:path w="1004570" h="138429">
                  <a:moveTo>
                    <a:pt x="1004443" y="108458"/>
                  </a:moveTo>
                  <a:lnTo>
                    <a:pt x="1004417" y="58039"/>
                  </a:lnTo>
                  <a:lnTo>
                    <a:pt x="1004062" y="54991"/>
                  </a:lnTo>
                  <a:lnTo>
                    <a:pt x="1003261" y="51689"/>
                  </a:lnTo>
                  <a:lnTo>
                    <a:pt x="1002487" y="48133"/>
                  </a:lnTo>
                  <a:lnTo>
                    <a:pt x="1002411" y="47752"/>
                  </a:lnTo>
                  <a:lnTo>
                    <a:pt x="1001001" y="44831"/>
                  </a:lnTo>
                  <a:lnTo>
                    <a:pt x="1000887" y="44577"/>
                  </a:lnTo>
                  <a:lnTo>
                    <a:pt x="1000696" y="44323"/>
                  </a:lnTo>
                  <a:lnTo>
                    <a:pt x="998982" y="41910"/>
                  </a:lnTo>
                  <a:lnTo>
                    <a:pt x="996950" y="39243"/>
                  </a:lnTo>
                  <a:lnTo>
                    <a:pt x="994283" y="37084"/>
                  </a:lnTo>
                  <a:lnTo>
                    <a:pt x="991349" y="35560"/>
                  </a:lnTo>
                  <a:lnTo>
                    <a:pt x="987806" y="33782"/>
                  </a:lnTo>
                  <a:lnTo>
                    <a:pt x="983869" y="33020"/>
                  </a:lnTo>
                  <a:lnTo>
                    <a:pt x="974979" y="33020"/>
                  </a:lnTo>
                  <a:lnTo>
                    <a:pt x="970546" y="34163"/>
                  </a:lnTo>
                  <a:lnTo>
                    <a:pt x="970800" y="34163"/>
                  </a:lnTo>
                  <a:lnTo>
                    <a:pt x="966978" y="36195"/>
                  </a:lnTo>
                  <a:lnTo>
                    <a:pt x="963041" y="38227"/>
                  </a:lnTo>
                  <a:lnTo>
                    <a:pt x="959104" y="41529"/>
                  </a:lnTo>
                  <a:lnTo>
                    <a:pt x="955040" y="45974"/>
                  </a:lnTo>
                  <a:lnTo>
                    <a:pt x="954913" y="35814"/>
                  </a:lnTo>
                  <a:lnTo>
                    <a:pt x="953389" y="34544"/>
                  </a:lnTo>
                  <a:lnTo>
                    <a:pt x="952881" y="34290"/>
                  </a:lnTo>
                  <a:lnTo>
                    <a:pt x="952119" y="34290"/>
                  </a:lnTo>
                  <a:lnTo>
                    <a:pt x="951357" y="34163"/>
                  </a:lnTo>
                  <a:lnTo>
                    <a:pt x="947039" y="34163"/>
                  </a:lnTo>
                  <a:lnTo>
                    <a:pt x="946277" y="34290"/>
                  </a:lnTo>
                  <a:lnTo>
                    <a:pt x="945515" y="34290"/>
                  </a:lnTo>
                  <a:lnTo>
                    <a:pt x="944880" y="34544"/>
                  </a:lnTo>
                  <a:lnTo>
                    <a:pt x="944499" y="34671"/>
                  </a:lnTo>
                  <a:lnTo>
                    <a:pt x="943991" y="34925"/>
                  </a:lnTo>
                  <a:lnTo>
                    <a:pt x="943610" y="35179"/>
                  </a:lnTo>
                  <a:lnTo>
                    <a:pt x="943737" y="109093"/>
                  </a:lnTo>
                  <a:lnTo>
                    <a:pt x="944118" y="109347"/>
                  </a:lnTo>
                  <a:lnTo>
                    <a:pt x="944626" y="109601"/>
                  </a:lnTo>
                  <a:lnTo>
                    <a:pt x="945769" y="109982"/>
                  </a:lnTo>
                  <a:lnTo>
                    <a:pt x="946531" y="109982"/>
                  </a:lnTo>
                  <a:lnTo>
                    <a:pt x="947420" y="110109"/>
                  </a:lnTo>
                  <a:lnTo>
                    <a:pt x="952119" y="110109"/>
                  </a:lnTo>
                  <a:lnTo>
                    <a:pt x="953008" y="109982"/>
                  </a:lnTo>
                  <a:lnTo>
                    <a:pt x="953770" y="109982"/>
                  </a:lnTo>
                  <a:lnTo>
                    <a:pt x="954913" y="109601"/>
                  </a:lnTo>
                  <a:lnTo>
                    <a:pt x="955421" y="109347"/>
                  </a:lnTo>
                  <a:lnTo>
                    <a:pt x="955802" y="109093"/>
                  </a:lnTo>
                  <a:lnTo>
                    <a:pt x="955929" y="108839"/>
                  </a:lnTo>
                  <a:lnTo>
                    <a:pt x="956183" y="108458"/>
                  </a:lnTo>
                  <a:lnTo>
                    <a:pt x="956310" y="58039"/>
                  </a:lnTo>
                  <a:lnTo>
                    <a:pt x="973074" y="44323"/>
                  </a:lnTo>
                  <a:lnTo>
                    <a:pt x="978916" y="44323"/>
                  </a:lnTo>
                  <a:lnTo>
                    <a:pt x="989838" y="53594"/>
                  </a:lnTo>
                  <a:lnTo>
                    <a:pt x="989965" y="53848"/>
                  </a:lnTo>
                  <a:lnTo>
                    <a:pt x="990600" y="56261"/>
                  </a:lnTo>
                  <a:lnTo>
                    <a:pt x="991235" y="58801"/>
                  </a:lnTo>
                  <a:lnTo>
                    <a:pt x="991489" y="61976"/>
                  </a:lnTo>
                  <a:lnTo>
                    <a:pt x="991616" y="108458"/>
                  </a:lnTo>
                  <a:lnTo>
                    <a:pt x="991870" y="108839"/>
                  </a:lnTo>
                  <a:lnTo>
                    <a:pt x="991997" y="109093"/>
                  </a:lnTo>
                  <a:lnTo>
                    <a:pt x="992378" y="109347"/>
                  </a:lnTo>
                  <a:lnTo>
                    <a:pt x="992886" y="109601"/>
                  </a:lnTo>
                  <a:lnTo>
                    <a:pt x="994029" y="109982"/>
                  </a:lnTo>
                  <a:lnTo>
                    <a:pt x="994791" y="109982"/>
                  </a:lnTo>
                  <a:lnTo>
                    <a:pt x="995680" y="110109"/>
                  </a:lnTo>
                  <a:lnTo>
                    <a:pt x="1000379" y="110109"/>
                  </a:lnTo>
                  <a:lnTo>
                    <a:pt x="1001268" y="109982"/>
                  </a:lnTo>
                  <a:lnTo>
                    <a:pt x="1002030" y="109982"/>
                  </a:lnTo>
                  <a:lnTo>
                    <a:pt x="1002665" y="109728"/>
                  </a:lnTo>
                  <a:lnTo>
                    <a:pt x="1003173" y="109601"/>
                  </a:lnTo>
                  <a:lnTo>
                    <a:pt x="1003681" y="109347"/>
                  </a:lnTo>
                  <a:lnTo>
                    <a:pt x="1004062" y="109093"/>
                  </a:lnTo>
                  <a:lnTo>
                    <a:pt x="1004189" y="108839"/>
                  </a:lnTo>
                  <a:lnTo>
                    <a:pt x="1004443" y="108458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1" name="object 51"/>
          <p:cNvSpPr/>
          <p:nvPr/>
        </p:nvSpPr>
        <p:spPr>
          <a:xfrm>
            <a:off x="6854443" y="4973701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40" h="40639">
                <a:moveTo>
                  <a:pt x="25526" y="0"/>
                </a:moveTo>
                <a:lnTo>
                  <a:pt x="14604" y="0"/>
                </a:lnTo>
                <a:lnTo>
                  <a:pt x="9905" y="2031"/>
                </a:lnTo>
                <a:lnTo>
                  <a:pt x="5969" y="5968"/>
                </a:lnTo>
                <a:lnTo>
                  <a:pt x="2031" y="9779"/>
                </a:lnTo>
                <a:lnTo>
                  <a:pt x="0" y="14478"/>
                </a:lnTo>
                <a:lnTo>
                  <a:pt x="0" y="20066"/>
                </a:lnTo>
                <a:lnTo>
                  <a:pt x="0" y="25654"/>
                </a:lnTo>
                <a:lnTo>
                  <a:pt x="2031" y="30353"/>
                </a:lnTo>
                <a:lnTo>
                  <a:pt x="9905" y="38226"/>
                </a:lnTo>
                <a:lnTo>
                  <a:pt x="14604" y="40131"/>
                </a:lnTo>
                <a:lnTo>
                  <a:pt x="25526" y="40131"/>
                </a:lnTo>
                <a:lnTo>
                  <a:pt x="30352" y="38226"/>
                </a:lnTo>
                <a:lnTo>
                  <a:pt x="38226" y="30353"/>
                </a:lnTo>
                <a:lnTo>
                  <a:pt x="40131" y="25654"/>
                </a:lnTo>
                <a:lnTo>
                  <a:pt x="40131" y="14478"/>
                </a:lnTo>
                <a:lnTo>
                  <a:pt x="38226" y="9779"/>
                </a:lnTo>
                <a:lnTo>
                  <a:pt x="34289" y="5968"/>
                </a:lnTo>
                <a:lnTo>
                  <a:pt x="30352" y="2031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2" name="object 52"/>
          <p:cNvGrpSpPr/>
          <p:nvPr/>
        </p:nvGrpSpPr>
        <p:grpSpPr>
          <a:xfrm>
            <a:off x="7084568" y="4939791"/>
            <a:ext cx="2806700" cy="320675"/>
            <a:chOff x="7084568" y="4939791"/>
            <a:chExt cx="2806700" cy="320675"/>
          </a:xfrm>
        </p:grpSpPr>
        <p:pic>
          <p:nvPicPr>
            <p:cNvPr id="53" name="object 53"/>
            <p:cNvPicPr/>
            <p:nvPr/>
          </p:nvPicPr>
          <p:blipFill>
            <a:blip r:embed="rId27" cstate="print"/>
            <a:stretch>
              <a:fillRect/>
            </a:stretch>
          </p:blipFill>
          <p:spPr>
            <a:xfrm>
              <a:off x="7088124" y="4939791"/>
              <a:ext cx="2802777" cy="139572"/>
            </a:xfrm>
            <a:prstGeom prst="rect">
              <a:avLst/>
            </a:prstGeom>
          </p:spPr>
        </p:pic>
        <p:pic>
          <p:nvPicPr>
            <p:cNvPr id="54" name="object 54"/>
            <p:cNvPicPr/>
            <p:nvPr/>
          </p:nvPicPr>
          <p:blipFill>
            <a:blip r:embed="rId28" cstate="print"/>
            <a:stretch>
              <a:fillRect/>
            </a:stretch>
          </p:blipFill>
          <p:spPr>
            <a:xfrm>
              <a:off x="7084568" y="5121401"/>
              <a:ext cx="1674622" cy="138938"/>
            </a:xfrm>
            <a:prstGeom prst="rect">
              <a:avLst/>
            </a:prstGeom>
          </p:spPr>
        </p:pic>
      </p:grpSp>
      <p:pic>
        <p:nvPicPr>
          <p:cNvPr id="55" name="object 55"/>
          <p:cNvPicPr/>
          <p:nvPr/>
        </p:nvPicPr>
        <p:blipFill>
          <a:blip r:embed="rId29" cstate="print"/>
          <a:stretch>
            <a:fillRect/>
          </a:stretch>
        </p:blipFill>
        <p:spPr>
          <a:xfrm>
            <a:off x="9947909" y="4940427"/>
            <a:ext cx="479044" cy="138811"/>
          </a:xfrm>
          <a:prstGeom prst="rect">
            <a:avLst/>
          </a:prstGeom>
        </p:spPr>
      </p:pic>
      <p:sp>
        <p:nvSpPr>
          <p:cNvPr id="56" name="object 56"/>
          <p:cNvSpPr/>
          <p:nvPr/>
        </p:nvSpPr>
        <p:spPr>
          <a:xfrm>
            <a:off x="6397244" y="5459476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39" h="40639">
                <a:moveTo>
                  <a:pt x="25526" y="0"/>
                </a:moveTo>
                <a:lnTo>
                  <a:pt x="14604" y="0"/>
                </a:lnTo>
                <a:lnTo>
                  <a:pt x="9905" y="2032"/>
                </a:lnTo>
                <a:lnTo>
                  <a:pt x="5968" y="5968"/>
                </a:lnTo>
                <a:lnTo>
                  <a:pt x="2031" y="9779"/>
                </a:lnTo>
                <a:lnTo>
                  <a:pt x="0" y="14478"/>
                </a:lnTo>
                <a:lnTo>
                  <a:pt x="0" y="20065"/>
                </a:lnTo>
                <a:lnTo>
                  <a:pt x="0" y="25654"/>
                </a:lnTo>
                <a:lnTo>
                  <a:pt x="2031" y="30353"/>
                </a:lnTo>
                <a:lnTo>
                  <a:pt x="9905" y="38227"/>
                </a:lnTo>
                <a:lnTo>
                  <a:pt x="14604" y="40132"/>
                </a:lnTo>
                <a:lnTo>
                  <a:pt x="25526" y="40132"/>
                </a:lnTo>
                <a:lnTo>
                  <a:pt x="30352" y="38227"/>
                </a:lnTo>
                <a:lnTo>
                  <a:pt x="38226" y="30353"/>
                </a:lnTo>
                <a:lnTo>
                  <a:pt x="40131" y="25654"/>
                </a:lnTo>
                <a:lnTo>
                  <a:pt x="40131" y="14478"/>
                </a:lnTo>
                <a:lnTo>
                  <a:pt x="38226" y="9779"/>
                </a:lnTo>
                <a:lnTo>
                  <a:pt x="34289" y="5968"/>
                </a:lnTo>
                <a:lnTo>
                  <a:pt x="30352" y="2032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7" name="object 57"/>
          <p:cNvPicPr/>
          <p:nvPr/>
        </p:nvPicPr>
        <p:blipFill>
          <a:blip r:embed="rId30" cstate="print"/>
          <a:stretch>
            <a:fillRect/>
          </a:stretch>
        </p:blipFill>
        <p:spPr>
          <a:xfrm>
            <a:off x="6623557" y="5426328"/>
            <a:ext cx="1143127" cy="138811"/>
          </a:xfrm>
          <a:prstGeom prst="rect">
            <a:avLst/>
          </a:prstGeom>
        </p:spPr>
      </p:pic>
      <p:sp>
        <p:nvSpPr>
          <p:cNvPr id="58" name="object 58"/>
          <p:cNvSpPr/>
          <p:nvPr/>
        </p:nvSpPr>
        <p:spPr>
          <a:xfrm>
            <a:off x="6397244" y="5764326"/>
            <a:ext cx="40640" cy="40640"/>
          </a:xfrm>
          <a:custGeom>
            <a:avLst/>
            <a:gdLst/>
            <a:ahLst/>
            <a:cxnLst/>
            <a:rect l="l" t="t" r="r" b="b"/>
            <a:pathLst>
              <a:path w="40639" h="40639">
                <a:moveTo>
                  <a:pt x="25526" y="0"/>
                </a:moveTo>
                <a:lnTo>
                  <a:pt x="14604" y="0"/>
                </a:lnTo>
                <a:lnTo>
                  <a:pt x="9905" y="1955"/>
                </a:lnTo>
                <a:lnTo>
                  <a:pt x="2031" y="9753"/>
                </a:lnTo>
                <a:lnTo>
                  <a:pt x="0" y="14477"/>
                </a:lnTo>
                <a:lnTo>
                  <a:pt x="0" y="20002"/>
                </a:lnTo>
                <a:lnTo>
                  <a:pt x="0" y="25539"/>
                </a:lnTo>
                <a:lnTo>
                  <a:pt x="2031" y="30276"/>
                </a:lnTo>
                <a:lnTo>
                  <a:pt x="9905" y="38125"/>
                </a:lnTo>
                <a:lnTo>
                  <a:pt x="14604" y="40093"/>
                </a:lnTo>
                <a:lnTo>
                  <a:pt x="25526" y="40093"/>
                </a:lnTo>
                <a:lnTo>
                  <a:pt x="30352" y="38125"/>
                </a:lnTo>
                <a:lnTo>
                  <a:pt x="38226" y="30276"/>
                </a:lnTo>
                <a:lnTo>
                  <a:pt x="40131" y="25539"/>
                </a:lnTo>
                <a:lnTo>
                  <a:pt x="40131" y="14477"/>
                </a:lnTo>
                <a:lnTo>
                  <a:pt x="38226" y="9753"/>
                </a:lnTo>
                <a:lnTo>
                  <a:pt x="30352" y="1955"/>
                </a:lnTo>
                <a:lnTo>
                  <a:pt x="25526" y="0"/>
                </a:lnTo>
                <a:close/>
              </a:path>
            </a:pathLst>
          </a:custGeom>
          <a:solidFill>
            <a:srgbClr val="000000">
              <a:alpha val="7999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59" name="object 59"/>
          <p:cNvGrpSpPr/>
          <p:nvPr/>
        </p:nvGrpSpPr>
        <p:grpSpPr>
          <a:xfrm>
            <a:off x="6618731" y="5730417"/>
            <a:ext cx="4270375" cy="320675"/>
            <a:chOff x="6618731" y="5730417"/>
            <a:chExt cx="4270375" cy="320675"/>
          </a:xfrm>
        </p:grpSpPr>
        <p:pic>
          <p:nvPicPr>
            <p:cNvPr id="60" name="object 60"/>
            <p:cNvPicPr/>
            <p:nvPr/>
          </p:nvPicPr>
          <p:blipFill>
            <a:blip r:embed="rId31" cstate="print"/>
            <a:stretch>
              <a:fillRect/>
            </a:stretch>
          </p:blipFill>
          <p:spPr>
            <a:xfrm>
              <a:off x="6624446" y="5912205"/>
              <a:ext cx="841834" cy="138391"/>
            </a:xfrm>
            <a:prstGeom prst="rect">
              <a:avLst/>
            </a:prstGeom>
          </p:spPr>
        </p:pic>
        <p:sp>
          <p:nvSpPr>
            <p:cNvPr id="61" name="object 61"/>
            <p:cNvSpPr/>
            <p:nvPr/>
          </p:nvSpPr>
          <p:spPr>
            <a:xfrm>
              <a:off x="7480172" y="5971552"/>
              <a:ext cx="123189" cy="12065"/>
            </a:xfrm>
            <a:custGeom>
              <a:avLst/>
              <a:gdLst/>
              <a:ahLst/>
              <a:cxnLst/>
              <a:rect l="l" t="t" r="r" b="b"/>
              <a:pathLst>
                <a:path w="123190" h="12064">
                  <a:moveTo>
                    <a:pt x="120903" y="0"/>
                  </a:moveTo>
                  <a:lnTo>
                    <a:pt x="2158" y="0"/>
                  </a:lnTo>
                  <a:lnTo>
                    <a:pt x="1397" y="469"/>
                  </a:lnTo>
                  <a:lnTo>
                    <a:pt x="253" y="2311"/>
                  </a:lnTo>
                  <a:lnTo>
                    <a:pt x="0" y="3771"/>
                  </a:lnTo>
                  <a:lnTo>
                    <a:pt x="0" y="7937"/>
                  </a:lnTo>
                  <a:lnTo>
                    <a:pt x="380" y="9436"/>
                  </a:lnTo>
                  <a:lnTo>
                    <a:pt x="1650" y="11125"/>
                  </a:lnTo>
                  <a:lnTo>
                    <a:pt x="2285" y="11544"/>
                  </a:lnTo>
                  <a:lnTo>
                    <a:pt x="120903" y="11544"/>
                  </a:lnTo>
                  <a:lnTo>
                    <a:pt x="121538" y="11125"/>
                  </a:lnTo>
                  <a:lnTo>
                    <a:pt x="122808" y="9436"/>
                  </a:lnTo>
                  <a:lnTo>
                    <a:pt x="123062" y="7937"/>
                  </a:lnTo>
                  <a:lnTo>
                    <a:pt x="123062" y="5778"/>
                  </a:lnTo>
                  <a:lnTo>
                    <a:pt x="123062" y="3721"/>
                  </a:lnTo>
                  <a:lnTo>
                    <a:pt x="122808" y="2247"/>
                  </a:lnTo>
                  <a:lnTo>
                    <a:pt x="121666" y="457"/>
                  </a:lnTo>
                  <a:lnTo>
                    <a:pt x="120903" y="0"/>
                  </a:lnTo>
                  <a:close/>
                </a:path>
              </a:pathLst>
            </a:custGeom>
            <a:solidFill>
              <a:srgbClr val="000000">
                <a:alpha val="7999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2" name="object 62"/>
            <p:cNvPicPr/>
            <p:nvPr/>
          </p:nvPicPr>
          <p:blipFill>
            <a:blip r:embed="rId32" cstate="print"/>
            <a:stretch>
              <a:fillRect/>
            </a:stretch>
          </p:blipFill>
          <p:spPr>
            <a:xfrm>
              <a:off x="7629778" y="5912205"/>
              <a:ext cx="736980" cy="138391"/>
            </a:xfrm>
            <a:prstGeom prst="rect">
              <a:avLst/>
            </a:prstGeom>
          </p:spPr>
        </p:pic>
        <p:pic>
          <p:nvPicPr>
            <p:cNvPr id="63" name="object 63"/>
            <p:cNvPicPr/>
            <p:nvPr/>
          </p:nvPicPr>
          <p:blipFill>
            <a:blip r:embed="rId33" cstate="print"/>
            <a:stretch>
              <a:fillRect/>
            </a:stretch>
          </p:blipFill>
          <p:spPr>
            <a:xfrm>
              <a:off x="6618731" y="5730417"/>
              <a:ext cx="4270236" cy="320522"/>
            </a:xfrm>
            <a:prstGeom prst="rect">
              <a:avLst/>
            </a:prstGeom>
          </p:spPr>
        </p:pic>
      </p:grpSp>
      <p:pic>
        <p:nvPicPr>
          <p:cNvPr id="64" name="object 64"/>
          <p:cNvPicPr/>
          <p:nvPr/>
        </p:nvPicPr>
        <p:blipFill>
          <a:blip r:embed="rId34" cstate="print"/>
          <a:stretch>
            <a:fillRect/>
          </a:stretch>
        </p:blipFill>
        <p:spPr>
          <a:xfrm>
            <a:off x="6624446" y="6126365"/>
            <a:ext cx="307467" cy="78193"/>
          </a:xfrm>
          <a:prstGeom prst="rect">
            <a:avLst/>
          </a:prstGeom>
        </p:spPr>
      </p:pic>
      <p:pic>
        <p:nvPicPr>
          <p:cNvPr id="65" name="object 65"/>
          <p:cNvPicPr/>
          <p:nvPr/>
        </p:nvPicPr>
        <p:blipFill>
          <a:blip r:embed="rId35" cstate="print"/>
          <a:stretch>
            <a:fillRect/>
          </a:stretch>
        </p:blipFill>
        <p:spPr>
          <a:xfrm>
            <a:off x="11574526" y="3602101"/>
            <a:ext cx="25400" cy="3255899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4171950" cy="6858000"/>
          </a:xfrm>
          <a:custGeom>
            <a:avLst/>
            <a:gdLst/>
            <a:ahLst/>
            <a:cxnLst/>
            <a:rect l="l" t="t" r="r" b="b"/>
            <a:pathLst>
              <a:path w="4171950" h="6858000">
                <a:moveTo>
                  <a:pt x="2262124" y="0"/>
                </a:moveTo>
                <a:lnTo>
                  <a:pt x="0" y="0"/>
                </a:lnTo>
                <a:lnTo>
                  <a:pt x="0" y="6857999"/>
                </a:lnTo>
                <a:lnTo>
                  <a:pt x="2262124" y="6857999"/>
                </a:lnTo>
                <a:lnTo>
                  <a:pt x="2390521" y="6775778"/>
                </a:lnTo>
                <a:lnTo>
                  <a:pt x="2430159" y="6748686"/>
                </a:lnTo>
                <a:lnTo>
                  <a:pt x="2469457" y="6721137"/>
                </a:lnTo>
                <a:lnTo>
                  <a:pt x="2508411" y="6693136"/>
                </a:lnTo>
                <a:lnTo>
                  <a:pt x="2547016" y="6664686"/>
                </a:lnTo>
                <a:lnTo>
                  <a:pt x="2585269" y="6635792"/>
                </a:lnTo>
                <a:lnTo>
                  <a:pt x="2623167" y="6606457"/>
                </a:lnTo>
                <a:lnTo>
                  <a:pt x="2660705" y="6576685"/>
                </a:lnTo>
                <a:lnTo>
                  <a:pt x="2697880" y="6546479"/>
                </a:lnTo>
                <a:lnTo>
                  <a:pt x="2734687" y="6515844"/>
                </a:lnTo>
                <a:lnTo>
                  <a:pt x="2771123" y="6484784"/>
                </a:lnTo>
                <a:lnTo>
                  <a:pt x="2807185" y="6453301"/>
                </a:lnTo>
                <a:lnTo>
                  <a:pt x="2842867" y="6421401"/>
                </a:lnTo>
                <a:lnTo>
                  <a:pt x="2878168" y="6389086"/>
                </a:lnTo>
                <a:lnTo>
                  <a:pt x="2913081" y="6356362"/>
                </a:lnTo>
                <a:lnTo>
                  <a:pt x="2947605" y="6323230"/>
                </a:lnTo>
                <a:lnTo>
                  <a:pt x="2981734" y="6289696"/>
                </a:lnTo>
                <a:lnTo>
                  <a:pt x="3015466" y="6255763"/>
                </a:lnTo>
                <a:lnTo>
                  <a:pt x="3048796" y="6221435"/>
                </a:lnTo>
                <a:lnTo>
                  <a:pt x="3081721" y="6186716"/>
                </a:lnTo>
                <a:lnTo>
                  <a:pt x="3114236" y="6151609"/>
                </a:lnTo>
                <a:lnTo>
                  <a:pt x="3146338" y="6116118"/>
                </a:lnTo>
                <a:lnTo>
                  <a:pt x="3178023" y="6080248"/>
                </a:lnTo>
                <a:lnTo>
                  <a:pt x="3209288" y="6044002"/>
                </a:lnTo>
                <a:lnTo>
                  <a:pt x="3240128" y="6007384"/>
                </a:lnTo>
                <a:lnTo>
                  <a:pt x="3270539" y="5970397"/>
                </a:lnTo>
                <a:lnTo>
                  <a:pt x="3300519" y="5933046"/>
                </a:lnTo>
                <a:lnTo>
                  <a:pt x="3330062" y="5895333"/>
                </a:lnTo>
                <a:lnTo>
                  <a:pt x="3359165" y="5857265"/>
                </a:lnTo>
                <a:lnTo>
                  <a:pt x="3387825" y="5818842"/>
                </a:lnTo>
                <a:lnTo>
                  <a:pt x="3416037" y="5780071"/>
                </a:lnTo>
                <a:lnTo>
                  <a:pt x="3443798" y="5740954"/>
                </a:lnTo>
                <a:lnTo>
                  <a:pt x="3471104" y="5701496"/>
                </a:lnTo>
                <a:lnTo>
                  <a:pt x="3497950" y="5661700"/>
                </a:lnTo>
                <a:lnTo>
                  <a:pt x="3524334" y="5621569"/>
                </a:lnTo>
                <a:lnTo>
                  <a:pt x="3550252" y="5581109"/>
                </a:lnTo>
                <a:lnTo>
                  <a:pt x="3575698" y="5540322"/>
                </a:lnTo>
                <a:lnTo>
                  <a:pt x="3600671" y="5499213"/>
                </a:lnTo>
                <a:lnTo>
                  <a:pt x="3625166" y="5457784"/>
                </a:lnTo>
                <a:lnTo>
                  <a:pt x="3649178" y="5416041"/>
                </a:lnTo>
                <a:lnTo>
                  <a:pt x="3672705" y="5373987"/>
                </a:lnTo>
                <a:lnTo>
                  <a:pt x="3695743" y="5331626"/>
                </a:lnTo>
                <a:lnTo>
                  <a:pt x="3718287" y="5288961"/>
                </a:lnTo>
                <a:lnTo>
                  <a:pt x="3740334" y="5245996"/>
                </a:lnTo>
                <a:lnTo>
                  <a:pt x="3761879" y="5202736"/>
                </a:lnTo>
                <a:lnTo>
                  <a:pt x="3782920" y="5159183"/>
                </a:lnTo>
                <a:lnTo>
                  <a:pt x="3803453" y="5115342"/>
                </a:lnTo>
                <a:lnTo>
                  <a:pt x="3823473" y="5071217"/>
                </a:lnTo>
                <a:lnTo>
                  <a:pt x="3842976" y="5026811"/>
                </a:lnTo>
                <a:lnTo>
                  <a:pt x="3861960" y="4982129"/>
                </a:lnTo>
                <a:lnTo>
                  <a:pt x="3880420" y="4937174"/>
                </a:lnTo>
                <a:lnTo>
                  <a:pt x="3898351" y="4891949"/>
                </a:lnTo>
                <a:lnTo>
                  <a:pt x="3915752" y="4846459"/>
                </a:lnTo>
                <a:lnTo>
                  <a:pt x="3932617" y="4800708"/>
                </a:lnTo>
                <a:lnTo>
                  <a:pt x="3948942" y="4754699"/>
                </a:lnTo>
                <a:lnTo>
                  <a:pt x="3964725" y="4708436"/>
                </a:lnTo>
                <a:lnTo>
                  <a:pt x="3979961" y="4661923"/>
                </a:lnTo>
                <a:lnTo>
                  <a:pt x="3994646" y="4615164"/>
                </a:lnTo>
                <a:lnTo>
                  <a:pt x="4008776" y="4568162"/>
                </a:lnTo>
                <a:lnTo>
                  <a:pt x="4022349" y="4520922"/>
                </a:lnTo>
                <a:lnTo>
                  <a:pt x="4035359" y="4473447"/>
                </a:lnTo>
                <a:lnTo>
                  <a:pt x="4047803" y="4425741"/>
                </a:lnTo>
                <a:lnTo>
                  <a:pt x="4059677" y="4377808"/>
                </a:lnTo>
                <a:lnTo>
                  <a:pt x="4070978" y="4329652"/>
                </a:lnTo>
                <a:lnTo>
                  <a:pt x="4081701" y="4281276"/>
                </a:lnTo>
                <a:lnTo>
                  <a:pt x="4091844" y="4232684"/>
                </a:lnTo>
                <a:lnTo>
                  <a:pt x="4101401" y="4183881"/>
                </a:lnTo>
                <a:lnTo>
                  <a:pt x="4110369" y="4134870"/>
                </a:lnTo>
                <a:lnTo>
                  <a:pt x="4118744" y="4085654"/>
                </a:lnTo>
                <a:lnTo>
                  <a:pt x="4126523" y="4036238"/>
                </a:lnTo>
                <a:lnTo>
                  <a:pt x="4133702" y="3986625"/>
                </a:lnTo>
                <a:lnTo>
                  <a:pt x="4140276" y="3936819"/>
                </a:lnTo>
                <a:lnTo>
                  <a:pt x="4146242" y="3886825"/>
                </a:lnTo>
                <a:lnTo>
                  <a:pt x="4151597" y="3836645"/>
                </a:lnTo>
                <a:lnTo>
                  <a:pt x="4156336" y="3786284"/>
                </a:lnTo>
                <a:lnTo>
                  <a:pt x="4160455" y="3735745"/>
                </a:lnTo>
                <a:lnTo>
                  <a:pt x="4163952" y="3685033"/>
                </a:lnTo>
                <a:lnTo>
                  <a:pt x="4166821" y="3634151"/>
                </a:lnTo>
                <a:lnTo>
                  <a:pt x="4169059" y="3583103"/>
                </a:lnTo>
                <a:lnTo>
                  <a:pt x="4170662" y="3531892"/>
                </a:lnTo>
                <a:lnTo>
                  <a:pt x="4171627" y="3480523"/>
                </a:lnTo>
                <a:lnTo>
                  <a:pt x="4171950" y="3429000"/>
                </a:lnTo>
                <a:lnTo>
                  <a:pt x="4171627" y="3377476"/>
                </a:lnTo>
                <a:lnTo>
                  <a:pt x="4170662" y="3326107"/>
                </a:lnTo>
                <a:lnTo>
                  <a:pt x="4169059" y="3274897"/>
                </a:lnTo>
                <a:lnTo>
                  <a:pt x="4166821" y="3223849"/>
                </a:lnTo>
                <a:lnTo>
                  <a:pt x="4163952" y="3172967"/>
                </a:lnTo>
                <a:lnTo>
                  <a:pt x="4160455" y="3122255"/>
                </a:lnTo>
                <a:lnTo>
                  <a:pt x="4156336" y="3071716"/>
                </a:lnTo>
                <a:lnTo>
                  <a:pt x="4151597" y="3021356"/>
                </a:lnTo>
                <a:lnTo>
                  <a:pt x="4146242" y="2971176"/>
                </a:lnTo>
                <a:lnTo>
                  <a:pt x="4140276" y="2921182"/>
                </a:lnTo>
                <a:lnTo>
                  <a:pt x="4133702" y="2871377"/>
                </a:lnTo>
                <a:lnTo>
                  <a:pt x="4126523" y="2821765"/>
                </a:lnTo>
                <a:lnTo>
                  <a:pt x="4118744" y="2772349"/>
                </a:lnTo>
                <a:lnTo>
                  <a:pt x="4110369" y="2723134"/>
                </a:lnTo>
                <a:lnTo>
                  <a:pt x="4101401" y="2674123"/>
                </a:lnTo>
                <a:lnTo>
                  <a:pt x="4091844" y="2625320"/>
                </a:lnTo>
                <a:lnTo>
                  <a:pt x="4081701" y="2576729"/>
                </a:lnTo>
                <a:lnTo>
                  <a:pt x="4070978" y="2528354"/>
                </a:lnTo>
                <a:lnTo>
                  <a:pt x="4059677" y="2480198"/>
                </a:lnTo>
                <a:lnTo>
                  <a:pt x="4047803" y="2432266"/>
                </a:lnTo>
                <a:lnTo>
                  <a:pt x="4035359" y="2384560"/>
                </a:lnTo>
                <a:lnTo>
                  <a:pt x="4022349" y="2337086"/>
                </a:lnTo>
                <a:lnTo>
                  <a:pt x="4008776" y="2289846"/>
                </a:lnTo>
                <a:lnTo>
                  <a:pt x="3994646" y="2242846"/>
                </a:lnTo>
                <a:lnTo>
                  <a:pt x="3979961" y="2196087"/>
                </a:lnTo>
                <a:lnTo>
                  <a:pt x="3964725" y="2149575"/>
                </a:lnTo>
                <a:lnTo>
                  <a:pt x="3948942" y="2103312"/>
                </a:lnTo>
                <a:lnTo>
                  <a:pt x="3932617" y="2057304"/>
                </a:lnTo>
                <a:lnTo>
                  <a:pt x="3915752" y="2011553"/>
                </a:lnTo>
                <a:lnTo>
                  <a:pt x="3898351" y="1966064"/>
                </a:lnTo>
                <a:lnTo>
                  <a:pt x="3880420" y="1920840"/>
                </a:lnTo>
                <a:lnTo>
                  <a:pt x="3861960" y="1875885"/>
                </a:lnTo>
                <a:lnTo>
                  <a:pt x="3842976" y="1831203"/>
                </a:lnTo>
                <a:lnTo>
                  <a:pt x="3823473" y="1786797"/>
                </a:lnTo>
                <a:lnTo>
                  <a:pt x="3803453" y="1742673"/>
                </a:lnTo>
                <a:lnTo>
                  <a:pt x="3782920" y="1698832"/>
                </a:lnTo>
                <a:lnTo>
                  <a:pt x="3761879" y="1655280"/>
                </a:lnTo>
                <a:lnTo>
                  <a:pt x="3740334" y="1612020"/>
                </a:lnTo>
                <a:lnTo>
                  <a:pt x="3718287" y="1569055"/>
                </a:lnTo>
                <a:lnTo>
                  <a:pt x="3695743" y="1526391"/>
                </a:lnTo>
                <a:lnTo>
                  <a:pt x="3672705" y="1484029"/>
                </a:lnTo>
                <a:lnTo>
                  <a:pt x="3649178" y="1441975"/>
                </a:lnTo>
                <a:lnTo>
                  <a:pt x="3625166" y="1400232"/>
                </a:lnTo>
                <a:lnTo>
                  <a:pt x="3600671" y="1358804"/>
                </a:lnTo>
                <a:lnTo>
                  <a:pt x="3575698" y="1317694"/>
                </a:lnTo>
                <a:lnTo>
                  <a:pt x="3550252" y="1276907"/>
                </a:lnTo>
                <a:lnTo>
                  <a:pt x="3524334" y="1236446"/>
                </a:lnTo>
                <a:lnTo>
                  <a:pt x="3497950" y="1196316"/>
                </a:lnTo>
                <a:lnTo>
                  <a:pt x="3471104" y="1156519"/>
                </a:lnTo>
                <a:lnTo>
                  <a:pt x="3443798" y="1117060"/>
                </a:lnTo>
                <a:lnTo>
                  <a:pt x="3416037" y="1077943"/>
                </a:lnTo>
                <a:lnTo>
                  <a:pt x="3387825" y="1039171"/>
                </a:lnTo>
                <a:lnTo>
                  <a:pt x="3359165" y="1000748"/>
                </a:lnTo>
                <a:lnTo>
                  <a:pt x="3330062" y="962678"/>
                </a:lnTo>
                <a:lnTo>
                  <a:pt x="3300519" y="924965"/>
                </a:lnTo>
                <a:lnTo>
                  <a:pt x="3270539" y="887613"/>
                </a:lnTo>
                <a:lnTo>
                  <a:pt x="3240128" y="850625"/>
                </a:lnTo>
                <a:lnTo>
                  <a:pt x="3209288" y="814006"/>
                </a:lnTo>
                <a:lnTo>
                  <a:pt x="3178023" y="777758"/>
                </a:lnTo>
                <a:lnTo>
                  <a:pt x="3146338" y="741886"/>
                </a:lnTo>
                <a:lnTo>
                  <a:pt x="3114236" y="706395"/>
                </a:lnTo>
                <a:lnTo>
                  <a:pt x="3081721" y="671286"/>
                </a:lnTo>
                <a:lnTo>
                  <a:pt x="3048796" y="636565"/>
                </a:lnTo>
                <a:lnTo>
                  <a:pt x="3015466" y="602235"/>
                </a:lnTo>
                <a:lnTo>
                  <a:pt x="2981734" y="568300"/>
                </a:lnTo>
                <a:lnTo>
                  <a:pt x="2947605" y="534764"/>
                </a:lnTo>
                <a:lnTo>
                  <a:pt x="2913081" y="501631"/>
                </a:lnTo>
                <a:lnTo>
                  <a:pt x="2878168" y="468903"/>
                </a:lnTo>
                <a:lnTo>
                  <a:pt x="2842867" y="436586"/>
                </a:lnTo>
                <a:lnTo>
                  <a:pt x="2807185" y="404684"/>
                </a:lnTo>
                <a:lnTo>
                  <a:pt x="2771123" y="373198"/>
                </a:lnTo>
                <a:lnTo>
                  <a:pt x="2734687" y="342135"/>
                </a:lnTo>
                <a:lnTo>
                  <a:pt x="2697880" y="311497"/>
                </a:lnTo>
                <a:lnTo>
                  <a:pt x="2660705" y="281288"/>
                </a:lnTo>
                <a:lnTo>
                  <a:pt x="2623167" y="251513"/>
                </a:lnTo>
                <a:lnTo>
                  <a:pt x="2585269" y="222174"/>
                </a:lnTo>
                <a:lnTo>
                  <a:pt x="2547016" y="193276"/>
                </a:lnTo>
                <a:lnTo>
                  <a:pt x="2508411" y="164823"/>
                </a:lnTo>
                <a:lnTo>
                  <a:pt x="2469457" y="136818"/>
                </a:lnTo>
                <a:lnTo>
                  <a:pt x="2430159" y="109265"/>
                </a:lnTo>
                <a:lnTo>
                  <a:pt x="2390521" y="82169"/>
                </a:lnTo>
                <a:lnTo>
                  <a:pt x="2262124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66127" y="2665094"/>
            <a:ext cx="1935480" cy="13017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ts val="4730"/>
              </a:lnSpc>
              <a:spcBef>
                <a:spcPts val="745"/>
              </a:spcBef>
            </a:pPr>
            <a:r>
              <a:rPr sz="4400" b="1" spc="-10" dirty="0">
                <a:solidFill>
                  <a:srgbClr val="FFFFFF"/>
                </a:solidFill>
                <a:latin typeface="Calibri"/>
                <a:cs typeface="Calibri"/>
              </a:rPr>
              <a:t>Future Outlook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596501" y="4500498"/>
            <a:ext cx="2038350" cy="2038985"/>
          </a:xfrm>
          <a:custGeom>
            <a:avLst/>
            <a:gdLst/>
            <a:ahLst/>
            <a:cxnLst/>
            <a:rect l="l" t="t" r="r" b="b"/>
            <a:pathLst>
              <a:path w="2038350" h="2038984">
                <a:moveTo>
                  <a:pt x="0" y="2038413"/>
                </a:moveTo>
                <a:lnTo>
                  <a:pt x="48112" y="2037856"/>
                </a:lnTo>
                <a:lnTo>
                  <a:pt x="95952" y="2036194"/>
                </a:lnTo>
                <a:lnTo>
                  <a:pt x="143507" y="2033439"/>
                </a:lnTo>
                <a:lnTo>
                  <a:pt x="190763" y="2029604"/>
                </a:lnTo>
                <a:lnTo>
                  <a:pt x="237710" y="2024700"/>
                </a:lnTo>
                <a:lnTo>
                  <a:pt x="284335" y="2018739"/>
                </a:lnTo>
                <a:lnTo>
                  <a:pt x="330625" y="2011734"/>
                </a:lnTo>
                <a:lnTo>
                  <a:pt x="376569" y="2003698"/>
                </a:lnTo>
                <a:lnTo>
                  <a:pt x="422154" y="1994642"/>
                </a:lnTo>
                <a:lnTo>
                  <a:pt x="467368" y="1984579"/>
                </a:lnTo>
                <a:lnTo>
                  <a:pt x="512198" y="1973520"/>
                </a:lnTo>
                <a:lnTo>
                  <a:pt x="556633" y="1961479"/>
                </a:lnTo>
                <a:lnTo>
                  <a:pt x="600660" y="1948467"/>
                </a:lnTo>
                <a:lnTo>
                  <a:pt x="644267" y="1934496"/>
                </a:lnTo>
                <a:lnTo>
                  <a:pt x="687442" y="1919580"/>
                </a:lnTo>
                <a:lnTo>
                  <a:pt x="730173" y="1903729"/>
                </a:lnTo>
                <a:lnTo>
                  <a:pt x="772446" y="1886957"/>
                </a:lnTo>
                <a:lnTo>
                  <a:pt x="814251" y="1869275"/>
                </a:lnTo>
                <a:lnTo>
                  <a:pt x="855575" y="1850696"/>
                </a:lnTo>
                <a:lnTo>
                  <a:pt x="896405" y="1831232"/>
                </a:lnTo>
                <a:lnTo>
                  <a:pt x="936729" y="1810895"/>
                </a:lnTo>
                <a:lnTo>
                  <a:pt x="976536" y="1789698"/>
                </a:lnTo>
                <a:lnTo>
                  <a:pt x="1015812" y="1767652"/>
                </a:lnTo>
                <a:lnTo>
                  <a:pt x="1054546" y="1744770"/>
                </a:lnTo>
                <a:lnTo>
                  <a:pt x="1092725" y="1721064"/>
                </a:lnTo>
                <a:lnTo>
                  <a:pt x="1130338" y="1696547"/>
                </a:lnTo>
                <a:lnTo>
                  <a:pt x="1167371" y="1671231"/>
                </a:lnTo>
                <a:lnTo>
                  <a:pt x="1203813" y="1645127"/>
                </a:lnTo>
                <a:lnTo>
                  <a:pt x="1239652" y="1618248"/>
                </a:lnTo>
                <a:lnTo>
                  <a:pt x="1274874" y="1590607"/>
                </a:lnTo>
                <a:lnTo>
                  <a:pt x="1309469" y="1562215"/>
                </a:lnTo>
                <a:lnTo>
                  <a:pt x="1343423" y="1533085"/>
                </a:lnTo>
                <a:lnTo>
                  <a:pt x="1376725" y="1503229"/>
                </a:lnTo>
                <a:lnTo>
                  <a:pt x="1409362" y="1472659"/>
                </a:lnTo>
                <a:lnTo>
                  <a:pt x="1441323" y="1441388"/>
                </a:lnTo>
                <a:lnTo>
                  <a:pt x="1472593" y="1409427"/>
                </a:lnTo>
                <a:lnTo>
                  <a:pt x="1503163" y="1376789"/>
                </a:lnTo>
                <a:lnTo>
                  <a:pt x="1533019" y="1343487"/>
                </a:lnTo>
                <a:lnTo>
                  <a:pt x="1562148" y="1309532"/>
                </a:lnTo>
                <a:lnTo>
                  <a:pt x="1590540" y="1274937"/>
                </a:lnTo>
                <a:lnTo>
                  <a:pt x="1618181" y="1239713"/>
                </a:lnTo>
                <a:lnTo>
                  <a:pt x="1645060" y="1203874"/>
                </a:lnTo>
                <a:lnTo>
                  <a:pt x="1671164" y="1167431"/>
                </a:lnTo>
                <a:lnTo>
                  <a:pt x="1696480" y="1130397"/>
                </a:lnTo>
                <a:lnTo>
                  <a:pt x="1720998" y="1092783"/>
                </a:lnTo>
                <a:lnTo>
                  <a:pt x="1744703" y="1054603"/>
                </a:lnTo>
                <a:lnTo>
                  <a:pt x="1767585" y="1015868"/>
                </a:lnTo>
                <a:lnTo>
                  <a:pt x="1789631" y="976590"/>
                </a:lnTo>
                <a:lnTo>
                  <a:pt x="1810828" y="936782"/>
                </a:lnTo>
                <a:lnTo>
                  <a:pt x="1831165" y="896456"/>
                </a:lnTo>
                <a:lnTo>
                  <a:pt x="1850630" y="855625"/>
                </a:lnTo>
                <a:lnTo>
                  <a:pt x="1869209" y="814299"/>
                </a:lnTo>
                <a:lnTo>
                  <a:pt x="1886891" y="772493"/>
                </a:lnTo>
                <a:lnTo>
                  <a:pt x="1903663" y="730217"/>
                </a:lnTo>
                <a:lnTo>
                  <a:pt x="1919514" y="687485"/>
                </a:lnTo>
                <a:lnTo>
                  <a:pt x="1934431" y="644308"/>
                </a:lnTo>
                <a:lnTo>
                  <a:pt x="1948402" y="600699"/>
                </a:lnTo>
                <a:lnTo>
                  <a:pt x="1961414" y="556669"/>
                </a:lnTo>
                <a:lnTo>
                  <a:pt x="1973455" y="512232"/>
                </a:lnTo>
                <a:lnTo>
                  <a:pt x="1984514" y="467399"/>
                </a:lnTo>
                <a:lnTo>
                  <a:pt x="1994578" y="422183"/>
                </a:lnTo>
                <a:lnTo>
                  <a:pt x="2003634" y="376595"/>
                </a:lnTo>
                <a:lnTo>
                  <a:pt x="2011670" y="330649"/>
                </a:lnTo>
                <a:lnTo>
                  <a:pt x="2018675" y="284355"/>
                </a:lnTo>
                <a:lnTo>
                  <a:pt x="2024636" y="237728"/>
                </a:lnTo>
                <a:lnTo>
                  <a:pt x="2029540" y="190777"/>
                </a:lnTo>
                <a:lnTo>
                  <a:pt x="2033376" y="143517"/>
                </a:lnTo>
                <a:lnTo>
                  <a:pt x="2036131" y="95960"/>
                </a:lnTo>
                <a:lnTo>
                  <a:pt x="2037793" y="48116"/>
                </a:lnTo>
                <a:lnTo>
                  <a:pt x="2038350" y="0"/>
                </a:lnTo>
              </a:path>
            </a:pathLst>
          </a:custGeom>
          <a:ln w="127000">
            <a:solidFill>
              <a:srgbClr val="0E9ED4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4529454" y="1666684"/>
            <a:ext cx="4709160" cy="540385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241300" algn="l"/>
              </a:tabLst>
            </a:pPr>
            <a:r>
              <a:rPr sz="1400" spc="45" dirty="0">
                <a:latin typeface="Calibri"/>
                <a:cs typeface="Calibri"/>
              </a:rPr>
              <a:t>Expansion</a:t>
            </a:r>
            <a:r>
              <a:rPr sz="1400" spc="1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of</a:t>
            </a:r>
            <a:r>
              <a:rPr sz="1400" spc="55" dirty="0">
                <a:latin typeface="Calibri"/>
                <a:cs typeface="Calibri"/>
              </a:rPr>
              <a:t> </a:t>
            </a:r>
            <a:r>
              <a:rPr sz="1400" b="1" dirty="0">
                <a:latin typeface="Calibri"/>
                <a:cs typeface="Calibri"/>
              </a:rPr>
              <a:t>AI-driven</a:t>
            </a:r>
            <a:r>
              <a:rPr sz="1400" b="1" spc="75" dirty="0">
                <a:latin typeface="Calibri"/>
                <a:cs typeface="Calibri"/>
              </a:rPr>
              <a:t> </a:t>
            </a:r>
            <a:r>
              <a:rPr sz="1400" b="1" spc="50" dirty="0">
                <a:latin typeface="Calibri"/>
                <a:cs typeface="Calibri"/>
              </a:rPr>
              <a:t>predictive</a:t>
            </a:r>
            <a:r>
              <a:rPr sz="1400" b="1" spc="15" dirty="0">
                <a:latin typeface="Calibri"/>
                <a:cs typeface="Calibri"/>
              </a:rPr>
              <a:t> </a:t>
            </a:r>
            <a:r>
              <a:rPr sz="1400" b="1" spc="60" dirty="0">
                <a:latin typeface="Calibri"/>
                <a:cs typeface="Calibri"/>
              </a:rPr>
              <a:t>care</a:t>
            </a:r>
            <a:endParaRPr sz="140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345"/>
              </a:spcBef>
              <a:buFont typeface="Arial"/>
              <a:buChar char="•"/>
              <a:tabLst>
                <a:tab pos="698500" algn="l"/>
              </a:tabLst>
            </a:pPr>
            <a:r>
              <a:rPr sz="1400" spc="10" dirty="0">
                <a:latin typeface="Calibri"/>
                <a:cs typeface="Calibri"/>
              </a:rPr>
              <a:t>Early</a:t>
            </a:r>
            <a:r>
              <a:rPr sz="1400" spc="114" dirty="0">
                <a:latin typeface="Calibri"/>
                <a:cs typeface="Calibri"/>
              </a:rPr>
              <a:t> </a:t>
            </a:r>
            <a:r>
              <a:rPr sz="1400" spc="10" dirty="0">
                <a:latin typeface="Calibri"/>
                <a:cs typeface="Calibri"/>
              </a:rPr>
              <a:t>detection</a:t>
            </a:r>
            <a:r>
              <a:rPr sz="1400" spc="13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of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10" dirty="0">
                <a:latin typeface="Calibri"/>
                <a:cs typeface="Calibri"/>
              </a:rPr>
              <a:t>falls,</a:t>
            </a:r>
            <a:r>
              <a:rPr sz="1400" spc="30" dirty="0">
                <a:latin typeface="Calibri"/>
                <a:cs typeface="Calibri"/>
              </a:rPr>
              <a:t> </a:t>
            </a:r>
            <a:r>
              <a:rPr sz="1400" spc="50" dirty="0">
                <a:latin typeface="Calibri"/>
                <a:cs typeface="Calibri"/>
              </a:rPr>
              <a:t>illness,</a:t>
            </a:r>
            <a:r>
              <a:rPr sz="1400" spc="135" dirty="0">
                <a:latin typeface="Calibri"/>
                <a:cs typeface="Calibri"/>
              </a:rPr>
              <a:t> </a:t>
            </a:r>
            <a:r>
              <a:rPr sz="1400" spc="10" dirty="0">
                <a:latin typeface="Calibri"/>
                <a:cs typeface="Calibri"/>
              </a:rPr>
              <a:t>and</a:t>
            </a:r>
            <a:r>
              <a:rPr sz="1400" spc="15" dirty="0">
                <a:latin typeface="Calibri"/>
                <a:cs typeface="Calibri"/>
              </a:rPr>
              <a:t> </a:t>
            </a:r>
            <a:r>
              <a:rPr sz="1400" spc="10" dirty="0">
                <a:latin typeface="Calibri"/>
                <a:cs typeface="Calibri"/>
              </a:rPr>
              <a:t>cognitive</a:t>
            </a:r>
            <a:r>
              <a:rPr sz="1400" spc="80" dirty="0">
                <a:latin typeface="Calibri"/>
                <a:cs typeface="Calibri"/>
              </a:rPr>
              <a:t> </a:t>
            </a:r>
            <a:r>
              <a:rPr sz="1400" spc="40" dirty="0">
                <a:latin typeface="Calibri"/>
                <a:cs typeface="Calibri"/>
              </a:rPr>
              <a:t>decline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29454" y="2238946"/>
            <a:ext cx="4759960" cy="541020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241300" algn="l"/>
              </a:tabLst>
            </a:pPr>
            <a:r>
              <a:rPr sz="1400" spc="10" dirty="0">
                <a:latin typeface="Calibri"/>
                <a:cs typeface="Calibri"/>
              </a:rPr>
              <a:t>Growth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spc="20" dirty="0">
                <a:latin typeface="Calibri"/>
                <a:cs typeface="Calibri"/>
              </a:rPr>
              <a:t>of</a:t>
            </a:r>
            <a:r>
              <a:rPr sz="1400" spc="50" dirty="0">
                <a:latin typeface="Calibri"/>
                <a:cs typeface="Calibri"/>
              </a:rPr>
              <a:t> </a:t>
            </a:r>
            <a:r>
              <a:rPr sz="1400" b="1" spc="20" dirty="0">
                <a:latin typeface="Calibri"/>
                <a:cs typeface="Calibri"/>
              </a:rPr>
              <a:t>integrated</a:t>
            </a:r>
            <a:r>
              <a:rPr sz="1400" b="1" spc="-70" dirty="0">
                <a:latin typeface="Calibri"/>
                <a:cs typeface="Calibri"/>
              </a:rPr>
              <a:t> </a:t>
            </a:r>
            <a:r>
              <a:rPr sz="1400" b="1" spc="50" dirty="0">
                <a:latin typeface="Calibri"/>
                <a:cs typeface="Calibri"/>
              </a:rPr>
              <a:t>digital</a:t>
            </a:r>
            <a:r>
              <a:rPr sz="1400" b="1" spc="-30" dirty="0">
                <a:latin typeface="Calibri"/>
                <a:cs typeface="Calibri"/>
              </a:rPr>
              <a:t> </a:t>
            </a:r>
            <a:r>
              <a:rPr sz="1400" b="1" spc="60" dirty="0">
                <a:latin typeface="Calibri"/>
                <a:cs typeface="Calibri"/>
              </a:rPr>
              <a:t>health</a:t>
            </a:r>
            <a:r>
              <a:rPr sz="1400" b="1" spc="25" dirty="0">
                <a:latin typeface="Calibri"/>
                <a:cs typeface="Calibri"/>
              </a:rPr>
              <a:t> </a:t>
            </a:r>
            <a:r>
              <a:rPr sz="1400" b="1" spc="70" dirty="0">
                <a:latin typeface="Calibri"/>
                <a:cs typeface="Calibri"/>
              </a:rPr>
              <a:t>systems</a:t>
            </a:r>
            <a:endParaRPr sz="140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350"/>
              </a:spcBef>
              <a:buFont typeface="Arial"/>
              <a:buChar char="•"/>
              <a:tabLst>
                <a:tab pos="698500" algn="l"/>
              </a:tabLst>
            </a:pPr>
            <a:r>
              <a:rPr sz="1400" spc="50" dirty="0">
                <a:latin typeface="Calibri"/>
                <a:cs typeface="Calibri"/>
              </a:rPr>
              <a:t>Shared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records</a:t>
            </a:r>
            <a:r>
              <a:rPr sz="1400" spc="50" dirty="0">
                <a:latin typeface="Calibri"/>
                <a:cs typeface="Calibri"/>
              </a:rPr>
              <a:t> </a:t>
            </a:r>
            <a:r>
              <a:rPr sz="1400" spc="75" dirty="0">
                <a:latin typeface="Calibri"/>
                <a:cs typeface="Calibri"/>
              </a:rPr>
              <a:t>across</a:t>
            </a:r>
            <a:r>
              <a:rPr sz="1400" spc="55" dirty="0">
                <a:latin typeface="Calibri"/>
                <a:cs typeface="Calibri"/>
              </a:rPr>
              <a:t> </a:t>
            </a:r>
            <a:r>
              <a:rPr sz="1400" spc="95" dirty="0">
                <a:latin typeface="Calibri"/>
                <a:cs typeface="Calibri"/>
              </a:rPr>
              <a:t>NHS,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spc="60" dirty="0">
                <a:latin typeface="Calibri"/>
                <a:cs typeface="Calibri"/>
              </a:rPr>
              <a:t>social</a:t>
            </a:r>
            <a:r>
              <a:rPr sz="1400" spc="8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care,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and</a:t>
            </a:r>
            <a:r>
              <a:rPr sz="1400" spc="114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families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29454" y="2820860"/>
            <a:ext cx="5651500" cy="1427480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241300" algn="l"/>
              </a:tabLst>
            </a:pPr>
            <a:r>
              <a:rPr sz="1400" dirty="0">
                <a:latin typeface="Calibri"/>
                <a:cs typeface="Calibri"/>
              </a:rPr>
              <a:t>Wider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spc="60" dirty="0">
                <a:latin typeface="Calibri"/>
                <a:cs typeface="Calibri"/>
              </a:rPr>
              <a:t>use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of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b="1" spc="65" dirty="0">
                <a:latin typeface="Calibri"/>
                <a:cs typeface="Calibri"/>
              </a:rPr>
              <a:t>robotics</a:t>
            </a:r>
            <a:r>
              <a:rPr sz="1400" b="1" spc="-60" dirty="0">
                <a:latin typeface="Calibri"/>
                <a:cs typeface="Calibri"/>
              </a:rPr>
              <a:t> </a:t>
            </a:r>
            <a:r>
              <a:rPr sz="1400" b="1" spc="65" dirty="0">
                <a:latin typeface="Calibri"/>
                <a:cs typeface="Calibri"/>
              </a:rPr>
              <a:t>and</a:t>
            </a:r>
            <a:r>
              <a:rPr sz="1400" b="1" dirty="0">
                <a:latin typeface="Calibri"/>
                <a:cs typeface="Calibri"/>
              </a:rPr>
              <a:t> </a:t>
            </a:r>
            <a:r>
              <a:rPr sz="1400" b="1" spc="75" dirty="0">
                <a:latin typeface="Calibri"/>
                <a:cs typeface="Calibri"/>
              </a:rPr>
              <a:t>assistive</a:t>
            </a:r>
            <a:r>
              <a:rPr sz="1400" b="1" spc="-40" dirty="0">
                <a:latin typeface="Calibri"/>
                <a:cs typeface="Calibri"/>
              </a:rPr>
              <a:t> </a:t>
            </a:r>
            <a:r>
              <a:rPr sz="1400" b="1" spc="40" dirty="0">
                <a:latin typeface="Calibri"/>
                <a:cs typeface="Calibri"/>
              </a:rPr>
              <a:t>automation</a:t>
            </a:r>
            <a:endParaRPr sz="140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345"/>
              </a:spcBef>
              <a:buFont typeface="Arial"/>
              <a:buChar char="•"/>
              <a:tabLst>
                <a:tab pos="698500" algn="l"/>
              </a:tabLst>
            </a:pPr>
            <a:r>
              <a:rPr sz="1400" dirty="0">
                <a:latin typeface="Calibri"/>
                <a:cs typeface="Calibri"/>
              </a:rPr>
              <a:t>Support</a:t>
            </a:r>
            <a:r>
              <a:rPr sz="1400" spc="1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with</a:t>
            </a:r>
            <a:r>
              <a:rPr sz="1400" spc="2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mobility,</a:t>
            </a:r>
            <a:r>
              <a:rPr sz="1400" spc="10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medication,</a:t>
            </a:r>
            <a:r>
              <a:rPr sz="1400" spc="105" dirty="0">
                <a:latin typeface="Calibri"/>
                <a:cs typeface="Calibri"/>
              </a:rPr>
              <a:t> </a:t>
            </a:r>
            <a:r>
              <a:rPr sz="1400" spc="65" dirty="0">
                <a:latin typeface="Calibri"/>
                <a:cs typeface="Calibri"/>
              </a:rPr>
              <a:t>and</a:t>
            </a:r>
            <a:r>
              <a:rPr sz="1400" spc="8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daily</a:t>
            </a:r>
            <a:r>
              <a:rPr sz="1400" spc="10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living</a:t>
            </a:r>
            <a:r>
              <a:rPr sz="1400" spc="140" dirty="0">
                <a:latin typeface="Calibri"/>
                <a:cs typeface="Calibri"/>
              </a:rPr>
              <a:t> </a:t>
            </a:r>
            <a:r>
              <a:rPr sz="1400" spc="40" dirty="0">
                <a:latin typeface="Calibri"/>
                <a:cs typeface="Calibri"/>
              </a:rPr>
              <a:t>tasks</a:t>
            </a:r>
            <a:endParaRPr sz="14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800"/>
              </a:spcBef>
              <a:buFont typeface="Arial"/>
              <a:buChar char="•"/>
              <a:tabLst>
                <a:tab pos="241300" algn="l"/>
              </a:tabLst>
            </a:pPr>
            <a:r>
              <a:rPr sz="1400" spc="30" dirty="0">
                <a:latin typeface="Calibri"/>
                <a:cs typeface="Calibri"/>
              </a:rPr>
              <a:t>Increasing</a:t>
            </a:r>
            <a:r>
              <a:rPr sz="1400" spc="-75" dirty="0">
                <a:latin typeface="Calibri"/>
                <a:cs typeface="Calibri"/>
              </a:rPr>
              <a:t> </a:t>
            </a:r>
            <a:r>
              <a:rPr sz="1400" spc="80" dirty="0">
                <a:latin typeface="Calibri"/>
                <a:cs typeface="Calibri"/>
              </a:rPr>
              <a:t>focus</a:t>
            </a:r>
            <a:r>
              <a:rPr sz="1400" spc="-75" dirty="0">
                <a:latin typeface="Calibri"/>
                <a:cs typeface="Calibri"/>
              </a:rPr>
              <a:t> </a:t>
            </a:r>
            <a:r>
              <a:rPr sz="1400" spc="60" dirty="0">
                <a:latin typeface="Calibri"/>
                <a:cs typeface="Calibri"/>
              </a:rPr>
              <a:t>on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b="1" spc="60" dirty="0">
                <a:latin typeface="Calibri"/>
                <a:cs typeface="Calibri"/>
              </a:rPr>
              <a:t>ethical </a:t>
            </a:r>
            <a:r>
              <a:rPr sz="1400" b="1" spc="30" dirty="0">
                <a:latin typeface="Calibri"/>
                <a:cs typeface="Calibri"/>
              </a:rPr>
              <a:t>digital</a:t>
            </a:r>
            <a:r>
              <a:rPr sz="1400" b="1" spc="-30" dirty="0">
                <a:latin typeface="Calibri"/>
                <a:cs typeface="Calibri"/>
              </a:rPr>
              <a:t> </a:t>
            </a:r>
            <a:r>
              <a:rPr sz="1400" b="1" spc="80" dirty="0">
                <a:latin typeface="Calibri"/>
                <a:cs typeface="Calibri"/>
              </a:rPr>
              <a:t>care</a:t>
            </a:r>
            <a:r>
              <a:rPr sz="1400" b="1" spc="-20" dirty="0">
                <a:latin typeface="Calibri"/>
                <a:cs typeface="Calibri"/>
              </a:rPr>
              <a:t> </a:t>
            </a:r>
            <a:r>
              <a:rPr sz="1400" b="1" spc="45" dirty="0">
                <a:latin typeface="Calibri"/>
                <a:cs typeface="Calibri"/>
              </a:rPr>
              <a:t>frameworks</a:t>
            </a:r>
            <a:endParaRPr sz="1400">
              <a:latin typeface="Calibri"/>
              <a:cs typeface="Calibri"/>
            </a:endParaRPr>
          </a:p>
          <a:p>
            <a:pPr marL="698500" lvl="1" indent="-228600">
              <a:lnSpc>
                <a:spcPct val="100000"/>
              </a:lnSpc>
              <a:spcBef>
                <a:spcPts val="350"/>
              </a:spcBef>
              <a:buFont typeface="Arial"/>
              <a:buChar char="•"/>
              <a:tabLst>
                <a:tab pos="698500" algn="l"/>
              </a:tabLst>
            </a:pPr>
            <a:r>
              <a:rPr sz="1400" spc="55" dirty="0">
                <a:latin typeface="Calibri"/>
                <a:cs typeface="Calibri"/>
              </a:rPr>
              <a:t>Data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spc="20" dirty="0">
                <a:latin typeface="Calibri"/>
                <a:cs typeface="Calibri"/>
              </a:rPr>
              <a:t>protection, </a:t>
            </a:r>
            <a:r>
              <a:rPr sz="1400" spc="50" dirty="0">
                <a:latin typeface="Calibri"/>
                <a:cs typeface="Calibri"/>
              </a:rPr>
              <a:t>consent,</a:t>
            </a:r>
            <a:r>
              <a:rPr sz="1400" spc="20" dirty="0">
                <a:latin typeface="Calibri"/>
                <a:cs typeface="Calibri"/>
              </a:rPr>
              <a:t> and</a:t>
            </a:r>
            <a:r>
              <a:rPr sz="1400" spc="100" dirty="0">
                <a:latin typeface="Calibri"/>
                <a:cs typeface="Calibri"/>
              </a:rPr>
              <a:t> </a:t>
            </a:r>
            <a:r>
              <a:rPr sz="1400" spc="20" dirty="0">
                <a:latin typeface="Calibri"/>
                <a:cs typeface="Calibri"/>
              </a:rPr>
              <a:t>safeguarding</a:t>
            </a:r>
            <a:r>
              <a:rPr sz="1400" spc="-50" dirty="0">
                <a:latin typeface="Calibri"/>
                <a:cs typeface="Calibri"/>
              </a:rPr>
              <a:t> </a:t>
            </a:r>
            <a:r>
              <a:rPr sz="1400" spc="20" dirty="0">
                <a:latin typeface="Calibri"/>
                <a:cs typeface="Calibri"/>
              </a:rPr>
              <a:t>in</a:t>
            </a:r>
            <a:r>
              <a:rPr sz="1400" spc="15" dirty="0">
                <a:latin typeface="Calibri"/>
                <a:cs typeface="Calibri"/>
              </a:rPr>
              <a:t> </a:t>
            </a:r>
            <a:r>
              <a:rPr sz="1400" spc="50" dirty="0">
                <a:latin typeface="Calibri"/>
                <a:cs typeface="Calibri"/>
              </a:rPr>
              <a:t>tech-</a:t>
            </a:r>
            <a:r>
              <a:rPr sz="1400" spc="20" dirty="0">
                <a:latin typeface="Calibri"/>
                <a:cs typeface="Calibri"/>
              </a:rPr>
              <a:t>enabled</a:t>
            </a:r>
            <a:r>
              <a:rPr sz="1400" spc="95" dirty="0">
                <a:latin typeface="Calibri"/>
                <a:cs typeface="Calibri"/>
              </a:rPr>
              <a:t> </a:t>
            </a:r>
            <a:r>
              <a:rPr sz="1400" spc="-20" dirty="0">
                <a:latin typeface="Calibri"/>
                <a:cs typeface="Calibri"/>
              </a:rPr>
              <a:t>care</a:t>
            </a:r>
            <a:endParaRPr sz="14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795"/>
              </a:spcBef>
              <a:buFont typeface="Arial"/>
              <a:buChar char="•"/>
              <a:tabLst>
                <a:tab pos="241300" algn="l"/>
              </a:tabLst>
            </a:pPr>
            <a:r>
              <a:rPr sz="1400" dirty="0">
                <a:latin typeface="Calibri"/>
                <a:cs typeface="Calibri"/>
              </a:rPr>
              <a:t>Future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spc="45" dirty="0">
                <a:latin typeface="Calibri"/>
                <a:cs typeface="Calibri"/>
              </a:rPr>
              <a:t>research </a:t>
            </a:r>
            <a:r>
              <a:rPr sz="1400" spc="-10" dirty="0">
                <a:latin typeface="Calibri"/>
                <a:cs typeface="Calibri"/>
              </a:rPr>
              <a:t>priorities: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986909" y="4222686"/>
            <a:ext cx="4834255" cy="798830"/>
          </a:xfrm>
          <a:prstGeom prst="rect">
            <a:avLst/>
          </a:prstGeom>
        </p:spPr>
        <p:txBody>
          <a:bodyPr vert="horz" wrap="square" lIns="0" tIns="55880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440"/>
              </a:spcBef>
              <a:buFont typeface="Arial"/>
              <a:buChar char="•"/>
              <a:tabLst>
                <a:tab pos="241300" algn="l"/>
              </a:tabLst>
            </a:pPr>
            <a:r>
              <a:rPr sz="1400" spc="50" dirty="0">
                <a:latin typeface="Calibri"/>
                <a:cs typeface="Calibri"/>
              </a:rPr>
              <a:t>Reducing</a:t>
            </a:r>
            <a:r>
              <a:rPr sz="1400" spc="6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digital</a:t>
            </a:r>
            <a:r>
              <a:rPr sz="1400" spc="9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inequality</a:t>
            </a:r>
            <a:r>
              <a:rPr sz="1400" spc="20" dirty="0">
                <a:latin typeface="Calibri"/>
                <a:cs typeface="Calibri"/>
              </a:rPr>
              <a:t> </a:t>
            </a:r>
            <a:r>
              <a:rPr sz="1400" spc="50" dirty="0">
                <a:latin typeface="Calibri"/>
                <a:cs typeface="Calibri"/>
              </a:rPr>
              <a:t>among</a:t>
            </a:r>
            <a:r>
              <a:rPr sz="1400" spc="6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older</a:t>
            </a:r>
            <a:r>
              <a:rPr sz="1400" spc="40" dirty="0">
                <a:latin typeface="Calibri"/>
                <a:cs typeface="Calibri"/>
              </a:rPr>
              <a:t> adults</a:t>
            </a:r>
            <a:endParaRPr sz="14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50"/>
              </a:spcBef>
              <a:buFont typeface="Arial"/>
              <a:buChar char="•"/>
              <a:tabLst>
                <a:tab pos="241300" algn="l"/>
              </a:tabLst>
            </a:pPr>
            <a:r>
              <a:rPr sz="1400" spc="20" dirty="0">
                <a:latin typeface="Calibri"/>
                <a:cs typeface="Calibri"/>
              </a:rPr>
              <a:t>Measuring</a:t>
            </a:r>
            <a:r>
              <a:rPr sz="1400" spc="5" dirty="0">
                <a:latin typeface="Calibri"/>
                <a:cs typeface="Calibri"/>
              </a:rPr>
              <a:t> </a:t>
            </a:r>
            <a:r>
              <a:rPr sz="1400" spc="20" dirty="0">
                <a:latin typeface="Calibri"/>
                <a:cs typeface="Calibri"/>
              </a:rPr>
              <a:t>long-term</a:t>
            </a:r>
            <a:r>
              <a:rPr sz="1400" spc="-5" dirty="0">
                <a:latin typeface="Calibri"/>
                <a:cs typeface="Calibri"/>
              </a:rPr>
              <a:t> </a:t>
            </a:r>
            <a:r>
              <a:rPr sz="1400" spc="20" dirty="0">
                <a:latin typeface="Calibri"/>
                <a:cs typeface="Calibri"/>
              </a:rPr>
              <a:t>effectiveness</a:t>
            </a:r>
            <a:r>
              <a:rPr sz="1400" dirty="0">
                <a:latin typeface="Calibri"/>
                <a:cs typeface="Calibri"/>
              </a:rPr>
              <a:t> </a:t>
            </a:r>
            <a:r>
              <a:rPr sz="1400" spc="20" dirty="0">
                <a:latin typeface="Calibri"/>
                <a:cs typeface="Calibri"/>
              </a:rPr>
              <a:t>of</a:t>
            </a:r>
            <a:r>
              <a:rPr sz="1400" spc="45" dirty="0">
                <a:latin typeface="Calibri"/>
                <a:cs typeface="Calibri"/>
              </a:rPr>
              <a:t> </a:t>
            </a:r>
            <a:r>
              <a:rPr sz="1400" spc="20" dirty="0">
                <a:latin typeface="Calibri"/>
                <a:cs typeface="Calibri"/>
              </a:rPr>
              <a:t>tech</a:t>
            </a:r>
            <a:r>
              <a:rPr sz="1400" spc="65" dirty="0">
                <a:latin typeface="Calibri"/>
                <a:cs typeface="Calibri"/>
              </a:rPr>
              <a:t> </a:t>
            </a:r>
            <a:r>
              <a:rPr sz="1400" spc="10" dirty="0">
                <a:latin typeface="Calibri"/>
                <a:cs typeface="Calibri"/>
              </a:rPr>
              <a:t>in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spc="55" dirty="0">
                <a:latin typeface="Calibri"/>
                <a:cs typeface="Calibri"/>
              </a:rPr>
              <a:t>care</a:t>
            </a:r>
            <a:r>
              <a:rPr sz="1400" spc="25" dirty="0">
                <a:latin typeface="Calibri"/>
                <a:cs typeface="Calibri"/>
              </a:rPr>
              <a:t> </a:t>
            </a:r>
            <a:r>
              <a:rPr sz="1400" spc="40" dirty="0">
                <a:latin typeface="Calibri"/>
                <a:cs typeface="Calibri"/>
              </a:rPr>
              <a:t>outcomes</a:t>
            </a:r>
            <a:endParaRPr sz="14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50"/>
              </a:spcBef>
              <a:buFont typeface="Arial"/>
              <a:buChar char="•"/>
              <a:tabLst>
                <a:tab pos="241300" algn="l"/>
              </a:tabLst>
            </a:pPr>
            <a:r>
              <a:rPr sz="1400" spc="50" dirty="0">
                <a:latin typeface="Calibri"/>
                <a:cs typeface="Calibri"/>
              </a:rPr>
              <a:t>Balancing</a:t>
            </a:r>
            <a:r>
              <a:rPr sz="1400" spc="65" dirty="0">
                <a:latin typeface="Calibri"/>
                <a:cs typeface="Calibri"/>
              </a:rPr>
              <a:t> </a:t>
            </a:r>
            <a:r>
              <a:rPr sz="1400" spc="55" dirty="0">
                <a:latin typeface="Calibri"/>
                <a:cs typeface="Calibri"/>
              </a:rPr>
              <a:t>human</a:t>
            </a:r>
            <a:r>
              <a:rPr sz="1400" spc="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interaction</a:t>
            </a:r>
            <a:r>
              <a:rPr sz="1400" spc="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with</a:t>
            </a:r>
            <a:r>
              <a:rPr sz="1400" spc="4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digital</a:t>
            </a:r>
            <a:r>
              <a:rPr sz="1400" spc="-10" dirty="0">
                <a:latin typeface="Calibri"/>
                <a:cs typeface="Calibri"/>
              </a:rPr>
              <a:t> support</a:t>
            </a:r>
            <a:endParaRPr sz="1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704850" y="847725"/>
            <a:ext cx="4619625" cy="4619625"/>
          </a:xfrm>
          <a:custGeom>
            <a:avLst/>
            <a:gdLst/>
            <a:ahLst/>
            <a:cxnLst/>
            <a:rect l="l" t="t" r="r" b="b"/>
            <a:pathLst>
              <a:path w="4619625" h="4619625">
                <a:moveTo>
                  <a:pt x="2309749" y="0"/>
                </a:moveTo>
                <a:lnTo>
                  <a:pt x="2261426" y="495"/>
                </a:lnTo>
                <a:lnTo>
                  <a:pt x="2213345" y="1975"/>
                </a:lnTo>
                <a:lnTo>
                  <a:pt x="2165516" y="4430"/>
                </a:lnTo>
                <a:lnTo>
                  <a:pt x="2117948" y="7850"/>
                </a:lnTo>
                <a:lnTo>
                  <a:pt x="2070651" y="12226"/>
                </a:lnTo>
                <a:lnTo>
                  <a:pt x="2023633" y="17548"/>
                </a:lnTo>
                <a:lnTo>
                  <a:pt x="1976906" y="23807"/>
                </a:lnTo>
                <a:lnTo>
                  <a:pt x="1930479" y="30992"/>
                </a:lnTo>
                <a:lnTo>
                  <a:pt x="1884360" y="39094"/>
                </a:lnTo>
                <a:lnTo>
                  <a:pt x="1838561" y="48103"/>
                </a:lnTo>
                <a:lnTo>
                  <a:pt x="1793090" y="58010"/>
                </a:lnTo>
                <a:lnTo>
                  <a:pt x="1747958" y="68805"/>
                </a:lnTo>
                <a:lnTo>
                  <a:pt x="1703173" y="80479"/>
                </a:lnTo>
                <a:lnTo>
                  <a:pt x="1658746" y="93022"/>
                </a:lnTo>
                <a:lnTo>
                  <a:pt x="1614686" y="106423"/>
                </a:lnTo>
                <a:lnTo>
                  <a:pt x="1571003" y="120675"/>
                </a:lnTo>
                <a:lnTo>
                  <a:pt x="1527706" y="135766"/>
                </a:lnTo>
                <a:lnTo>
                  <a:pt x="1484805" y="151687"/>
                </a:lnTo>
                <a:lnTo>
                  <a:pt x="1442311" y="168429"/>
                </a:lnTo>
                <a:lnTo>
                  <a:pt x="1400231" y="185982"/>
                </a:lnTo>
                <a:lnTo>
                  <a:pt x="1358577" y="204336"/>
                </a:lnTo>
                <a:lnTo>
                  <a:pt x="1317357" y="223482"/>
                </a:lnTo>
                <a:lnTo>
                  <a:pt x="1276582" y="243410"/>
                </a:lnTo>
                <a:lnTo>
                  <a:pt x="1236260" y="264110"/>
                </a:lnTo>
                <a:lnTo>
                  <a:pt x="1196402" y="285573"/>
                </a:lnTo>
                <a:lnTo>
                  <a:pt x="1157018" y="307788"/>
                </a:lnTo>
                <a:lnTo>
                  <a:pt x="1118116" y="330748"/>
                </a:lnTo>
                <a:lnTo>
                  <a:pt x="1079707" y="354441"/>
                </a:lnTo>
                <a:lnTo>
                  <a:pt x="1041801" y="378858"/>
                </a:lnTo>
                <a:lnTo>
                  <a:pt x="1004406" y="403989"/>
                </a:lnTo>
                <a:lnTo>
                  <a:pt x="967533" y="429826"/>
                </a:lnTo>
                <a:lnTo>
                  <a:pt x="931190" y="456357"/>
                </a:lnTo>
                <a:lnTo>
                  <a:pt x="895389" y="483574"/>
                </a:lnTo>
                <a:lnTo>
                  <a:pt x="860138" y="511467"/>
                </a:lnTo>
                <a:lnTo>
                  <a:pt x="825447" y="540026"/>
                </a:lnTo>
                <a:lnTo>
                  <a:pt x="791326" y="569242"/>
                </a:lnTo>
                <a:lnTo>
                  <a:pt x="757784" y="599105"/>
                </a:lnTo>
                <a:lnTo>
                  <a:pt x="724832" y="629605"/>
                </a:lnTo>
                <a:lnTo>
                  <a:pt x="692478" y="660732"/>
                </a:lnTo>
                <a:lnTo>
                  <a:pt x="660732" y="692478"/>
                </a:lnTo>
                <a:lnTo>
                  <a:pt x="629605" y="724832"/>
                </a:lnTo>
                <a:lnTo>
                  <a:pt x="599105" y="757784"/>
                </a:lnTo>
                <a:lnTo>
                  <a:pt x="569242" y="791326"/>
                </a:lnTo>
                <a:lnTo>
                  <a:pt x="540026" y="825447"/>
                </a:lnTo>
                <a:lnTo>
                  <a:pt x="511467" y="860138"/>
                </a:lnTo>
                <a:lnTo>
                  <a:pt x="483574" y="895389"/>
                </a:lnTo>
                <a:lnTo>
                  <a:pt x="456357" y="931190"/>
                </a:lnTo>
                <a:lnTo>
                  <a:pt x="429826" y="967533"/>
                </a:lnTo>
                <a:lnTo>
                  <a:pt x="403989" y="1004406"/>
                </a:lnTo>
                <a:lnTo>
                  <a:pt x="378858" y="1041801"/>
                </a:lnTo>
                <a:lnTo>
                  <a:pt x="354441" y="1079707"/>
                </a:lnTo>
                <a:lnTo>
                  <a:pt x="330748" y="1118116"/>
                </a:lnTo>
                <a:lnTo>
                  <a:pt x="307788" y="1157018"/>
                </a:lnTo>
                <a:lnTo>
                  <a:pt x="285573" y="1196402"/>
                </a:lnTo>
                <a:lnTo>
                  <a:pt x="264110" y="1236260"/>
                </a:lnTo>
                <a:lnTo>
                  <a:pt x="243410" y="1276582"/>
                </a:lnTo>
                <a:lnTo>
                  <a:pt x="223482" y="1317357"/>
                </a:lnTo>
                <a:lnTo>
                  <a:pt x="204336" y="1358577"/>
                </a:lnTo>
                <a:lnTo>
                  <a:pt x="185982" y="1400231"/>
                </a:lnTo>
                <a:lnTo>
                  <a:pt x="168429" y="1442311"/>
                </a:lnTo>
                <a:lnTo>
                  <a:pt x="151687" y="1484805"/>
                </a:lnTo>
                <a:lnTo>
                  <a:pt x="135766" y="1527706"/>
                </a:lnTo>
                <a:lnTo>
                  <a:pt x="120675" y="1571003"/>
                </a:lnTo>
                <a:lnTo>
                  <a:pt x="106423" y="1614686"/>
                </a:lnTo>
                <a:lnTo>
                  <a:pt x="93022" y="1658746"/>
                </a:lnTo>
                <a:lnTo>
                  <a:pt x="80479" y="1703173"/>
                </a:lnTo>
                <a:lnTo>
                  <a:pt x="68805" y="1747958"/>
                </a:lnTo>
                <a:lnTo>
                  <a:pt x="58010" y="1793090"/>
                </a:lnTo>
                <a:lnTo>
                  <a:pt x="48103" y="1838561"/>
                </a:lnTo>
                <a:lnTo>
                  <a:pt x="39094" y="1884360"/>
                </a:lnTo>
                <a:lnTo>
                  <a:pt x="30992" y="1930479"/>
                </a:lnTo>
                <a:lnTo>
                  <a:pt x="23807" y="1976906"/>
                </a:lnTo>
                <a:lnTo>
                  <a:pt x="17548" y="2023633"/>
                </a:lnTo>
                <a:lnTo>
                  <a:pt x="12226" y="2070651"/>
                </a:lnTo>
                <a:lnTo>
                  <a:pt x="7850" y="2117948"/>
                </a:lnTo>
                <a:lnTo>
                  <a:pt x="4430" y="2165516"/>
                </a:lnTo>
                <a:lnTo>
                  <a:pt x="1975" y="2213345"/>
                </a:lnTo>
                <a:lnTo>
                  <a:pt x="495" y="2261426"/>
                </a:lnTo>
                <a:lnTo>
                  <a:pt x="0" y="2309749"/>
                </a:lnTo>
                <a:lnTo>
                  <a:pt x="495" y="2358076"/>
                </a:lnTo>
                <a:lnTo>
                  <a:pt x="1975" y="2406161"/>
                </a:lnTo>
                <a:lnTo>
                  <a:pt x="4430" y="2453995"/>
                </a:lnTo>
                <a:lnTo>
                  <a:pt x="7850" y="2501567"/>
                </a:lnTo>
                <a:lnTo>
                  <a:pt x="12226" y="2548869"/>
                </a:lnTo>
                <a:lnTo>
                  <a:pt x="17548" y="2595890"/>
                </a:lnTo>
                <a:lnTo>
                  <a:pt x="23807" y="2642622"/>
                </a:lnTo>
                <a:lnTo>
                  <a:pt x="30992" y="2689053"/>
                </a:lnTo>
                <a:lnTo>
                  <a:pt x="39094" y="2735175"/>
                </a:lnTo>
                <a:lnTo>
                  <a:pt x="48103" y="2780978"/>
                </a:lnTo>
                <a:lnTo>
                  <a:pt x="58010" y="2826453"/>
                </a:lnTo>
                <a:lnTo>
                  <a:pt x="68805" y="2871589"/>
                </a:lnTo>
                <a:lnTo>
                  <a:pt x="80479" y="2916377"/>
                </a:lnTo>
                <a:lnTo>
                  <a:pt x="93022" y="2960807"/>
                </a:lnTo>
                <a:lnTo>
                  <a:pt x="106423" y="3004871"/>
                </a:lnTo>
                <a:lnTo>
                  <a:pt x="120675" y="3048557"/>
                </a:lnTo>
                <a:lnTo>
                  <a:pt x="135766" y="3091857"/>
                </a:lnTo>
                <a:lnTo>
                  <a:pt x="151687" y="3134760"/>
                </a:lnTo>
                <a:lnTo>
                  <a:pt x="168429" y="3177258"/>
                </a:lnTo>
                <a:lnTo>
                  <a:pt x="185982" y="3219340"/>
                </a:lnTo>
                <a:lnTo>
                  <a:pt x="204336" y="3260997"/>
                </a:lnTo>
                <a:lnTo>
                  <a:pt x="223482" y="3302219"/>
                </a:lnTo>
                <a:lnTo>
                  <a:pt x="243410" y="3342997"/>
                </a:lnTo>
                <a:lnTo>
                  <a:pt x="264110" y="3383321"/>
                </a:lnTo>
                <a:lnTo>
                  <a:pt x="285573" y="3423181"/>
                </a:lnTo>
                <a:lnTo>
                  <a:pt x="307788" y="3462568"/>
                </a:lnTo>
                <a:lnTo>
                  <a:pt x="330748" y="3501471"/>
                </a:lnTo>
                <a:lnTo>
                  <a:pt x="354441" y="3539882"/>
                </a:lnTo>
                <a:lnTo>
                  <a:pt x="378858" y="3577791"/>
                </a:lnTo>
                <a:lnTo>
                  <a:pt x="403989" y="3615188"/>
                </a:lnTo>
                <a:lnTo>
                  <a:pt x="429826" y="3652063"/>
                </a:lnTo>
                <a:lnTo>
                  <a:pt x="456357" y="3688407"/>
                </a:lnTo>
                <a:lnTo>
                  <a:pt x="483574" y="3724210"/>
                </a:lnTo>
                <a:lnTo>
                  <a:pt x="511467" y="3759463"/>
                </a:lnTo>
                <a:lnTo>
                  <a:pt x="540026" y="3794155"/>
                </a:lnTo>
                <a:lnTo>
                  <a:pt x="569242" y="3828277"/>
                </a:lnTo>
                <a:lnTo>
                  <a:pt x="599105" y="3861820"/>
                </a:lnTo>
                <a:lnTo>
                  <a:pt x="629605" y="3894774"/>
                </a:lnTo>
                <a:lnTo>
                  <a:pt x="660732" y="3927130"/>
                </a:lnTo>
                <a:lnTo>
                  <a:pt x="692478" y="3958876"/>
                </a:lnTo>
                <a:lnTo>
                  <a:pt x="724832" y="3990005"/>
                </a:lnTo>
                <a:lnTo>
                  <a:pt x="757784" y="4020506"/>
                </a:lnTo>
                <a:lnTo>
                  <a:pt x="791326" y="4050370"/>
                </a:lnTo>
                <a:lnTo>
                  <a:pt x="825447" y="4079587"/>
                </a:lnTo>
                <a:lnTo>
                  <a:pt x="860138" y="4108147"/>
                </a:lnTo>
                <a:lnTo>
                  <a:pt x="895389" y="4136040"/>
                </a:lnTo>
                <a:lnTo>
                  <a:pt x="931190" y="4163258"/>
                </a:lnTo>
                <a:lnTo>
                  <a:pt x="967533" y="4189791"/>
                </a:lnTo>
                <a:lnTo>
                  <a:pt x="1004406" y="4215628"/>
                </a:lnTo>
                <a:lnTo>
                  <a:pt x="1041801" y="4240760"/>
                </a:lnTo>
                <a:lnTo>
                  <a:pt x="1079707" y="4265178"/>
                </a:lnTo>
                <a:lnTo>
                  <a:pt x="1118116" y="4288871"/>
                </a:lnTo>
                <a:lnTo>
                  <a:pt x="1157018" y="4311831"/>
                </a:lnTo>
                <a:lnTo>
                  <a:pt x="1196402" y="4334047"/>
                </a:lnTo>
                <a:lnTo>
                  <a:pt x="1236260" y="4355511"/>
                </a:lnTo>
                <a:lnTo>
                  <a:pt x="1276582" y="4376211"/>
                </a:lnTo>
                <a:lnTo>
                  <a:pt x="1317357" y="4396139"/>
                </a:lnTo>
                <a:lnTo>
                  <a:pt x="1358577" y="4415286"/>
                </a:lnTo>
                <a:lnTo>
                  <a:pt x="1400231" y="4433640"/>
                </a:lnTo>
                <a:lnTo>
                  <a:pt x="1442311" y="4451193"/>
                </a:lnTo>
                <a:lnTo>
                  <a:pt x="1484805" y="4467935"/>
                </a:lnTo>
                <a:lnTo>
                  <a:pt x="1527706" y="4483857"/>
                </a:lnTo>
                <a:lnTo>
                  <a:pt x="1571003" y="4498948"/>
                </a:lnTo>
                <a:lnTo>
                  <a:pt x="1614686" y="4513200"/>
                </a:lnTo>
                <a:lnTo>
                  <a:pt x="1658746" y="4526602"/>
                </a:lnTo>
                <a:lnTo>
                  <a:pt x="1703173" y="4539144"/>
                </a:lnTo>
                <a:lnTo>
                  <a:pt x="1747958" y="4550818"/>
                </a:lnTo>
                <a:lnTo>
                  <a:pt x="1793090" y="4561614"/>
                </a:lnTo>
                <a:lnTo>
                  <a:pt x="1838561" y="4571521"/>
                </a:lnTo>
                <a:lnTo>
                  <a:pt x="1884360" y="4580530"/>
                </a:lnTo>
                <a:lnTo>
                  <a:pt x="1930479" y="4588632"/>
                </a:lnTo>
                <a:lnTo>
                  <a:pt x="1976906" y="4595817"/>
                </a:lnTo>
                <a:lnTo>
                  <a:pt x="2023633" y="4602076"/>
                </a:lnTo>
                <a:lnTo>
                  <a:pt x="2070651" y="4607398"/>
                </a:lnTo>
                <a:lnTo>
                  <a:pt x="2117948" y="4611774"/>
                </a:lnTo>
                <a:lnTo>
                  <a:pt x="2165516" y="4615194"/>
                </a:lnTo>
                <a:lnTo>
                  <a:pt x="2213345" y="4617649"/>
                </a:lnTo>
                <a:lnTo>
                  <a:pt x="2261426" y="4619129"/>
                </a:lnTo>
                <a:lnTo>
                  <a:pt x="2309749" y="4619625"/>
                </a:lnTo>
                <a:lnTo>
                  <a:pt x="2358076" y="4619129"/>
                </a:lnTo>
                <a:lnTo>
                  <a:pt x="2406161" y="4617649"/>
                </a:lnTo>
                <a:lnTo>
                  <a:pt x="2453995" y="4615194"/>
                </a:lnTo>
                <a:lnTo>
                  <a:pt x="2501567" y="4611774"/>
                </a:lnTo>
                <a:lnTo>
                  <a:pt x="2548869" y="4607398"/>
                </a:lnTo>
                <a:lnTo>
                  <a:pt x="2595890" y="4602076"/>
                </a:lnTo>
                <a:lnTo>
                  <a:pt x="2642622" y="4595817"/>
                </a:lnTo>
                <a:lnTo>
                  <a:pt x="2689053" y="4588632"/>
                </a:lnTo>
                <a:lnTo>
                  <a:pt x="2735175" y="4580530"/>
                </a:lnTo>
                <a:lnTo>
                  <a:pt x="2780978" y="4571521"/>
                </a:lnTo>
                <a:lnTo>
                  <a:pt x="2826453" y="4561614"/>
                </a:lnTo>
                <a:lnTo>
                  <a:pt x="2871589" y="4550818"/>
                </a:lnTo>
                <a:lnTo>
                  <a:pt x="2916377" y="4539144"/>
                </a:lnTo>
                <a:lnTo>
                  <a:pt x="2960807" y="4526602"/>
                </a:lnTo>
                <a:lnTo>
                  <a:pt x="3004871" y="4513200"/>
                </a:lnTo>
                <a:lnTo>
                  <a:pt x="3048557" y="4498948"/>
                </a:lnTo>
                <a:lnTo>
                  <a:pt x="3091857" y="4483857"/>
                </a:lnTo>
                <a:lnTo>
                  <a:pt x="3134760" y="4467935"/>
                </a:lnTo>
                <a:lnTo>
                  <a:pt x="3177258" y="4451193"/>
                </a:lnTo>
                <a:lnTo>
                  <a:pt x="3219340" y="4433640"/>
                </a:lnTo>
                <a:lnTo>
                  <a:pt x="3260997" y="4415286"/>
                </a:lnTo>
                <a:lnTo>
                  <a:pt x="3302219" y="4396139"/>
                </a:lnTo>
                <a:lnTo>
                  <a:pt x="3342997" y="4376211"/>
                </a:lnTo>
                <a:lnTo>
                  <a:pt x="3383321" y="4355511"/>
                </a:lnTo>
                <a:lnTo>
                  <a:pt x="3423181" y="4334047"/>
                </a:lnTo>
                <a:lnTo>
                  <a:pt x="3462568" y="4311831"/>
                </a:lnTo>
                <a:lnTo>
                  <a:pt x="3501471" y="4288871"/>
                </a:lnTo>
                <a:lnTo>
                  <a:pt x="3539882" y="4265178"/>
                </a:lnTo>
                <a:lnTo>
                  <a:pt x="3577791" y="4240760"/>
                </a:lnTo>
                <a:lnTo>
                  <a:pt x="3615188" y="4215628"/>
                </a:lnTo>
                <a:lnTo>
                  <a:pt x="3652063" y="4189791"/>
                </a:lnTo>
                <a:lnTo>
                  <a:pt x="3688407" y="4163258"/>
                </a:lnTo>
                <a:lnTo>
                  <a:pt x="3724210" y="4136040"/>
                </a:lnTo>
                <a:lnTo>
                  <a:pt x="3759463" y="4108147"/>
                </a:lnTo>
                <a:lnTo>
                  <a:pt x="3794155" y="4079587"/>
                </a:lnTo>
                <a:lnTo>
                  <a:pt x="3828277" y="4050370"/>
                </a:lnTo>
                <a:lnTo>
                  <a:pt x="3861820" y="4020506"/>
                </a:lnTo>
                <a:lnTo>
                  <a:pt x="3894774" y="3990005"/>
                </a:lnTo>
                <a:lnTo>
                  <a:pt x="3927130" y="3958876"/>
                </a:lnTo>
                <a:lnTo>
                  <a:pt x="3958876" y="3927130"/>
                </a:lnTo>
                <a:lnTo>
                  <a:pt x="3990005" y="3894774"/>
                </a:lnTo>
                <a:lnTo>
                  <a:pt x="4020506" y="3861820"/>
                </a:lnTo>
                <a:lnTo>
                  <a:pt x="4050370" y="3828277"/>
                </a:lnTo>
                <a:lnTo>
                  <a:pt x="4079587" y="3794155"/>
                </a:lnTo>
                <a:lnTo>
                  <a:pt x="4108147" y="3759463"/>
                </a:lnTo>
                <a:lnTo>
                  <a:pt x="4136040" y="3724210"/>
                </a:lnTo>
                <a:lnTo>
                  <a:pt x="4163258" y="3688407"/>
                </a:lnTo>
                <a:lnTo>
                  <a:pt x="4189791" y="3652063"/>
                </a:lnTo>
                <a:lnTo>
                  <a:pt x="4215628" y="3615188"/>
                </a:lnTo>
                <a:lnTo>
                  <a:pt x="4240760" y="3577791"/>
                </a:lnTo>
                <a:lnTo>
                  <a:pt x="4265178" y="3539882"/>
                </a:lnTo>
                <a:lnTo>
                  <a:pt x="4288871" y="3501471"/>
                </a:lnTo>
                <a:lnTo>
                  <a:pt x="4311831" y="3462568"/>
                </a:lnTo>
                <a:lnTo>
                  <a:pt x="4334047" y="3423181"/>
                </a:lnTo>
                <a:lnTo>
                  <a:pt x="4355511" y="3383321"/>
                </a:lnTo>
                <a:lnTo>
                  <a:pt x="4376211" y="3342997"/>
                </a:lnTo>
                <a:lnTo>
                  <a:pt x="4396139" y="3302219"/>
                </a:lnTo>
                <a:lnTo>
                  <a:pt x="4415286" y="3260997"/>
                </a:lnTo>
                <a:lnTo>
                  <a:pt x="4433640" y="3219340"/>
                </a:lnTo>
                <a:lnTo>
                  <a:pt x="4451193" y="3177258"/>
                </a:lnTo>
                <a:lnTo>
                  <a:pt x="4467935" y="3134760"/>
                </a:lnTo>
                <a:lnTo>
                  <a:pt x="4483857" y="3091857"/>
                </a:lnTo>
                <a:lnTo>
                  <a:pt x="4498948" y="3048557"/>
                </a:lnTo>
                <a:lnTo>
                  <a:pt x="4513200" y="3004871"/>
                </a:lnTo>
                <a:lnTo>
                  <a:pt x="4526602" y="2960807"/>
                </a:lnTo>
                <a:lnTo>
                  <a:pt x="4539144" y="2916377"/>
                </a:lnTo>
                <a:lnTo>
                  <a:pt x="4550818" y="2871589"/>
                </a:lnTo>
                <a:lnTo>
                  <a:pt x="4561614" y="2826453"/>
                </a:lnTo>
                <a:lnTo>
                  <a:pt x="4571521" y="2780978"/>
                </a:lnTo>
                <a:lnTo>
                  <a:pt x="4580530" y="2735175"/>
                </a:lnTo>
                <a:lnTo>
                  <a:pt x="4588632" y="2689053"/>
                </a:lnTo>
                <a:lnTo>
                  <a:pt x="4595817" y="2642622"/>
                </a:lnTo>
                <a:lnTo>
                  <a:pt x="4602076" y="2595890"/>
                </a:lnTo>
                <a:lnTo>
                  <a:pt x="4607398" y="2548869"/>
                </a:lnTo>
                <a:lnTo>
                  <a:pt x="4611774" y="2501567"/>
                </a:lnTo>
                <a:lnTo>
                  <a:pt x="4615194" y="2453995"/>
                </a:lnTo>
                <a:lnTo>
                  <a:pt x="4617649" y="2406161"/>
                </a:lnTo>
                <a:lnTo>
                  <a:pt x="4619129" y="2358076"/>
                </a:lnTo>
                <a:lnTo>
                  <a:pt x="4619625" y="2309749"/>
                </a:lnTo>
                <a:lnTo>
                  <a:pt x="4619129" y="2261426"/>
                </a:lnTo>
                <a:lnTo>
                  <a:pt x="4617649" y="2213345"/>
                </a:lnTo>
                <a:lnTo>
                  <a:pt x="4615194" y="2165516"/>
                </a:lnTo>
                <a:lnTo>
                  <a:pt x="4611774" y="2117948"/>
                </a:lnTo>
                <a:lnTo>
                  <a:pt x="4607398" y="2070651"/>
                </a:lnTo>
                <a:lnTo>
                  <a:pt x="4602076" y="2023633"/>
                </a:lnTo>
                <a:lnTo>
                  <a:pt x="4595817" y="1976906"/>
                </a:lnTo>
                <a:lnTo>
                  <a:pt x="4588632" y="1930479"/>
                </a:lnTo>
                <a:lnTo>
                  <a:pt x="4580530" y="1884360"/>
                </a:lnTo>
                <a:lnTo>
                  <a:pt x="4571521" y="1838561"/>
                </a:lnTo>
                <a:lnTo>
                  <a:pt x="4561614" y="1793090"/>
                </a:lnTo>
                <a:lnTo>
                  <a:pt x="4550818" y="1747958"/>
                </a:lnTo>
                <a:lnTo>
                  <a:pt x="4539144" y="1703173"/>
                </a:lnTo>
                <a:lnTo>
                  <a:pt x="4526602" y="1658746"/>
                </a:lnTo>
                <a:lnTo>
                  <a:pt x="4513200" y="1614686"/>
                </a:lnTo>
                <a:lnTo>
                  <a:pt x="4498948" y="1571003"/>
                </a:lnTo>
                <a:lnTo>
                  <a:pt x="4483857" y="1527706"/>
                </a:lnTo>
                <a:lnTo>
                  <a:pt x="4467935" y="1484805"/>
                </a:lnTo>
                <a:lnTo>
                  <a:pt x="4451193" y="1442311"/>
                </a:lnTo>
                <a:lnTo>
                  <a:pt x="4433640" y="1400231"/>
                </a:lnTo>
                <a:lnTo>
                  <a:pt x="4415286" y="1358577"/>
                </a:lnTo>
                <a:lnTo>
                  <a:pt x="4396139" y="1317357"/>
                </a:lnTo>
                <a:lnTo>
                  <a:pt x="4376211" y="1276582"/>
                </a:lnTo>
                <a:lnTo>
                  <a:pt x="4355511" y="1236260"/>
                </a:lnTo>
                <a:lnTo>
                  <a:pt x="4334047" y="1196402"/>
                </a:lnTo>
                <a:lnTo>
                  <a:pt x="4311831" y="1157018"/>
                </a:lnTo>
                <a:lnTo>
                  <a:pt x="4288871" y="1118116"/>
                </a:lnTo>
                <a:lnTo>
                  <a:pt x="4265178" y="1079707"/>
                </a:lnTo>
                <a:lnTo>
                  <a:pt x="4240760" y="1041801"/>
                </a:lnTo>
                <a:lnTo>
                  <a:pt x="4215628" y="1004406"/>
                </a:lnTo>
                <a:lnTo>
                  <a:pt x="4189791" y="967533"/>
                </a:lnTo>
                <a:lnTo>
                  <a:pt x="4163258" y="931190"/>
                </a:lnTo>
                <a:lnTo>
                  <a:pt x="4136040" y="895389"/>
                </a:lnTo>
                <a:lnTo>
                  <a:pt x="4108147" y="860138"/>
                </a:lnTo>
                <a:lnTo>
                  <a:pt x="4079587" y="825447"/>
                </a:lnTo>
                <a:lnTo>
                  <a:pt x="4050370" y="791326"/>
                </a:lnTo>
                <a:lnTo>
                  <a:pt x="4020506" y="757784"/>
                </a:lnTo>
                <a:lnTo>
                  <a:pt x="3990005" y="724832"/>
                </a:lnTo>
                <a:lnTo>
                  <a:pt x="3958876" y="692478"/>
                </a:lnTo>
                <a:lnTo>
                  <a:pt x="3927130" y="660732"/>
                </a:lnTo>
                <a:lnTo>
                  <a:pt x="3894774" y="629605"/>
                </a:lnTo>
                <a:lnTo>
                  <a:pt x="3861820" y="599105"/>
                </a:lnTo>
                <a:lnTo>
                  <a:pt x="3828277" y="569242"/>
                </a:lnTo>
                <a:lnTo>
                  <a:pt x="3794155" y="540026"/>
                </a:lnTo>
                <a:lnTo>
                  <a:pt x="3759463" y="511467"/>
                </a:lnTo>
                <a:lnTo>
                  <a:pt x="3724210" y="483574"/>
                </a:lnTo>
                <a:lnTo>
                  <a:pt x="3688407" y="456357"/>
                </a:lnTo>
                <a:lnTo>
                  <a:pt x="3652063" y="429826"/>
                </a:lnTo>
                <a:lnTo>
                  <a:pt x="3615188" y="403989"/>
                </a:lnTo>
                <a:lnTo>
                  <a:pt x="3577791" y="378858"/>
                </a:lnTo>
                <a:lnTo>
                  <a:pt x="3539882" y="354441"/>
                </a:lnTo>
                <a:lnTo>
                  <a:pt x="3501471" y="330748"/>
                </a:lnTo>
                <a:lnTo>
                  <a:pt x="3462568" y="307788"/>
                </a:lnTo>
                <a:lnTo>
                  <a:pt x="3423181" y="285573"/>
                </a:lnTo>
                <a:lnTo>
                  <a:pt x="3383321" y="264110"/>
                </a:lnTo>
                <a:lnTo>
                  <a:pt x="3342997" y="243410"/>
                </a:lnTo>
                <a:lnTo>
                  <a:pt x="3302219" y="223482"/>
                </a:lnTo>
                <a:lnTo>
                  <a:pt x="3260997" y="204336"/>
                </a:lnTo>
                <a:lnTo>
                  <a:pt x="3219340" y="185982"/>
                </a:lnTo>
                <a:lnTo>
                  <a:pt x="3177258" y="168429"/>
                </a:lnTo>
                <a:lnTo>
                  <a:pt x="3134760" y="151687"/>
                </a:lnTo>
                <a:lnTo>
                  <a:pt x="3091857" y="135766"/>
                </a:lnTo>
                <a:lnTo>
                  <a:pt x="3048557" y="120675"/>
                </a:lnTo>
                <a:lnTo>
                  <a:pt x="3004871" y="106423"/>
                </a:lnTo>
                <a:lnTo>
                  <a:pt x="2960807" y="93022"/>
                </a:lnTo>
                <a:lnTo>
                  <a:pt x="2916377" y="80479"/>
                </a:lnTo>
                <a:lnTo>
                  <a:pt x="2871589" y="68805"/>
                </a:lnTo>
                <a:lnTo>
                  <a:pt x="2826453" y="58010"/>
                </a:lnTo>
                <a:lnTo>
                  <a:pt x="2780978" y="48103"/>
                </a:lnTo>
                <a:lnTo>
                  <a:pt x="2735175" y="39094"/>
                </a:lnTo>
                <a:lnTo>
                  <a:pt x="2689053" y="30992"/>
                </a:lnTo>
                <a:lnTo>
                  <a:pt x="2642622" y="23807"/>
                </a:lnTo>
                <a:lnTo>
                  <a:pt x="2595890" y="17548"/>
                </a:lnTo>
                <a:lnTo>
                  <a:pt x="2548869" y="12226"/>
                </a:lnTo>
                <a:lnTo>
                  <a:pt x="2501567" y="7850"/>
                </a:lnTo>
                <a:lnTo>
                  <a:pt x="2453995" y="4430"/>
                </a:lnTo>
                <a:lnTo>
                  <a:pt x="2406161" y="1975"/>
                </a:lnTo>
                <a:lnTo>
                  <a:pt x="2358076" y="495"/>
                </a:lnTo>
                <a:lnTo>
                  <a:pt x="2309749" y="0"/>
                </a:lnTo>
                <a:close/>
              </a:path>
            </a:pathLst>
          </a:custGeom>
          <a:solidFill>
            <a:srgbClr val="E970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469136" y="1941512"/>
            <a:ext cx="2738120" cy="693395"/>
          </a:xfrm>
          <a:prstGeom prst="rect">
            <a:avLst/>
          </a:prstGeom>
        </p:spPr>
        <p:txBody>
          <a:bodyPr vert="horz" wrap="square" lIns="0" tIns="83185" rIns="0" bIns="0" rtlCol="0">
            <a:spAutoFit/>
          </a:bodyPr>
          <a:lstStyle/>
          <a:p>
            <a:pPr marL="12700" marR="5080">
              <a:lnSpc>
                <a:spcPct val="90100"/>
              </a:lnSpc>
              <a:spcBef>
                <a:spcPts val="655"/>
              </a:spcBef>
            </a:pPr>
            <a:r>
              <a:rPr sz="4400" b="1" spc="95" dirty="0">
                <a:solidFill>
                  <a:srgbClr val="FFFFFF"/>
                </a:solidFill>
                <a:latin typeface="Calibri"/>
                <a:cs typeface="Calibri"/>
              </a:rPr>
              <a:t>References </a:t>
            </a:r>
            <a:endParaRPr sz="4400" dirty="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33400" y="0"/>
            <a:ext cx="1152525" cy="590550"/>
          </a:xfrm>
          <a:custGeom>
            <a:avLst/>
            <a:gdLst/>
            <a:ahLst/>
            <a:cxnLst/>
            <a:rect l="l" t="t" r="r" b="b"/>
            <a:pathLst>
              <a:path w="1152525" h="590550">
                <a:moveTo>
                  <a:pt x="1151127" y="0"/>
                </a:moveTo>
                <a:lnTo>
                  <a:pt x="1346" y="0"/>
                </a:lnTo>
                <a:lnTo>
                  <a:pt x="0" y="13461"/>
                </a:lnTo>
                <a:lnTo>
                  <a:pt x="1910" y="60782"/>
                </a:lnTo>
                <a:lnTo>
                  <a:pt x="7542" y="107050"/>
                </a:lnTo>
                <a:lnTo>
                  <a:pt x="16747" y="152118"/>
                </a:lnTo>
                <a:lnTo>
                  <a:pt x="29378" y="195838"/>
                </a:lnTo>
                <a:lnTo>
                  <a:pt x="45285" y="238059"/>
                </a:lnTo>
                <a:lnTo>
                  <a:pt x="64321" y="278634"/>
                </a:lnTo>
                <a:lnTo>
                  <a:pt x="86337" y="317414"/>
                </a:lnTo>
                <a:lnTo>
                  <a:pt x="111184" y="354250"/>
                </a:lnTo>
                <a:lnTo>
                  <a:pt x="138716" y="388994"/>
                </a:lnTo>
                <a:lnTo>
                  <a:pt x="168783" y="421497"/>
                </a:lnTo>
                <a:lnTo>
                  <a:pt x="201236" y="451609"/>
                </a:lnTo>
                <a:lnTo>
                  <a:pt x="235928" y="479184"/>
                </a:lnTo>
                <a:lnTo>
                  <a:pt x="272711" y="504071"/>
                </a:lnTo>
                <a:lnTo>
                  <a:pt x="311436" y="526122"/>
                </a:lnTo>
                <a:lnTo>
                  <a:pt x="351954" y="545189"/>
                </a:lnTo>
                <a:lnTo>
                  <a:pt x="394118" y="561122"/>
                </a:lnTo>
                <a:lnTo>
                  <a:pt x="437779" y="573774"/>
                </a:lnTo>
                <a:lnTo>
                  <a:pt x="482789" y="582994"/>
                </a:lnTo>
                <a:lnTo>
                  <a:pt x="528999" y="588636"/>
                </a:lnTo>
                <a:lnTo>
                  <a:pt x="576262" y="590550"/>
                </a:lnTo>
                <a:lnTo>
                  <a:pt x="623516" y="588636"/>
                </a:lnTo>
                <a:lnTo>
                  <a:pt x="669720" y="582994"/>
                </a:lnTo>
                <a:lnTo>
                  <a:pt x="714724" y="573774"/>
                </a:lnTo>
                <a:lnTo>
                  <a:pt x="758382" y="561122"/>
                </a:lnTo>
                <a:lnTo>
                  <a:pt x="800543" y="545189"/>
                </a:lnTo>
                <a:lnTo>
                  <a:pt x="841060" y="526122"/>
                </a:lnTo>
                <a:lnTo>
                  <a:pt x="879785" y="504071"/>
                </a:lnTo>
                <a:lnTo>
                  <a:pt x="916568" y="479184"/>
                </a:lnTo>
                <a:lnTo>
                  <a:pt x="951262" y="451609"/>
                </a:lnTo>
                <a:lnTo>
                  <a:pt x="983718" y="421497"/>
                </a:lnTo>
                <a:lnTo>
                  <a:pt x="1013787" y="388994"/>
                </a:lnTo>
                <a:lnTo>
                  <a:pt x="1041321" y="354250"/>
                </a:lnTo>
                <a:lnTo>
                  <a:pt x="1066172" y="317414"/>
                </a:lnTo>
                <a:lnTo>
                  <a:pt x="1088191" y="278634"/>
                </a:lnTo>
                <a:lnTo>
                  <a:pt x="1107230" y="238059"/>
                </a:lnTo>
                <a:lnTo>
                  <a:pt x="1123140" y="195838"/>
                </a:lnTo>
                <a:lnTo>
                  <a:pt x="1135773" y="152118"/>
                </a:lnTo>
                <a:lnTo>
                  <a:pt x="1144981" y="107050"/>
                </a:lnTo>
                <a:lnTo>
                  <a:pt x="1150614" y="60782"/>
                </a:lnTo>
                <a:lnTo>
                  <a:pt x="1152525" y="13461"/>
                </a:lnTo>
                <a:lnTo>
                  <a:pt x="1151127" y="0"/>
                </a:lnTo>
                <a:close/>
              </a:path>
            </a:pathLst>
          </a:custGeom>
          <a:solidFill>
            <a:srgbClr val="9F2B9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962400" y="0"/>
            <a:ext cx="1733550" cy="962025"/>
          </a:xfrm>
          <a:custGeom>
            <a:avLst/>
            <a:gdLst/>
            <a:ahLst/>
            <a:cxnLst/>
            <a:rect l="l" t="t" r="r" b="b"/>
            <a:pathLst>
              <a:path w="1733550" h="962025">
                <a:moveTo>
                  <a:pt x="1733550" y="0"/>
                </a:moveTo>
                <a:lnTo>
                  <a:pt x="1609978" y="0"/>
                </a:lnTo>
                <a:lnTo>
                  <a:pt x="1609978" y="792352"/>
                </a:lnTo>
                <a:lnTo>
                  <a:pt x="246761" y="0"/>
                </a:lnTo>
                <a:lnTo>
                  <a:pt x="0" y="0"/>
                </a:lnTo>
                <a:lnTo>
                  <a:pt x="1640839" y="953770"/>
                </a:lnTo>
                <a:lnTo>
                  <a:pt x="1648110" y="957363"/>
                </a:lnTo>
                <a:lnTo>
                  <a:pt x="1655762" y="959945"/>
                </a:lnTo>
                <a:lnTo>
                  <a:pt x="1663700" y="961503"/>
                </a:lnTo>
                <a:lnTo>
                  <a:pt x="1671827" y="962025"/>
                </a:lnTo>
                <a:lnTo>
                  <a:pt x="1695830" y="957143"/>
                </a:lnTo>
                <a:lnTo>
                  <a:pt x="1715452" y="943832"/>
                </a:lnTo>
                <a:lnTo>
                  <a:pt x="1728692" y="924091"/>
                </a:lnTo>
                <a:lnTo>
                  <a:pt x="1733550" y="899922"/>
                </a:lnTo>
                <a:lnTo>
                  <a:pt x="1733550" y="0"/>
                </a:lnTo>
                <a:close/>
              </a:path>
            </a:pathLst>
          </a:custGeom>
          <a:solidFill>
            <a:srgbClr val="4EA72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0" y="2933700"/>
            <a:ext cx="161925" cy="552450"/>
          </a:xfrm>
          <a:custGeom>
            <a:avLst/>
            <a:gdLst/>
            <a:ahLst/>
            <a:cxnLst/>
            <a:rect l="l" t="t" r="r" b="b"/>
            <a:pathLst>
              <a:path w="161925" h="552450">
                <a:moveTo>
                  <a:pt x="0" y="0"/>
                </a:moveTo>
                <a:lnTo>
                  <a:pt x="0" y="552450"/>
                </a:lnTo>
                <a:lnTo>
                  <a:pt x="18136" y="542798"/>
                </a:lnTo>
                <a:lnTo>
                  <a:pt x="58909" y="510695"/>
                </a:lnTo>
                <a:lnTo>
                  <a:pt x="93971" y="472670"/>
                </a:lnTo>
                <a:lnTo>
                  <a:pt x="122562" y="429466"/>
                </a:lnTo>
                <a:lnTo>
                  <a:pt x="143924" y="381827"/>
                </a:lnTo>
                <a:lnTo>
                  <a:pt x="157298" y="330499"/>
                </a:lnTo>
                <a:lnTo>
                  <a:pt x="161925" y="276225"/>
                </a:lnTo>
                <a:lnTo>
                  <a:pt x="157298" y="221950"/>
                </a:lnTo>
                <a:lnTo>
                  <a:pt x="143924" y="170622"/>
                </a:lnTo>
                <a:lnTo>
                  <a:pt x="122562" y="122983"/>
                </a:lnTo>
                <a:lnTo>
                  <a:pt x="93971" y="79779"/>
                </a:lnTo>
                <a:lnTo>
                  <a:pt x="58909" y="41754"/>
                </a:lnTo>
                <a:lnTo>
                  <a:pt x="18136" y="9651"/>
                </a:lnTo>
                <a:lnTo>
                  <a:pt x="0" y="0"/>
                </a:lnTo>
                <a:close/>
              </a:path>
            </a:pathLst>
          </a:custGeom>
          <a:solidFill>
            <a:srgbClr val="0E9E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6179439" y="816927"/>
            <a:ext cx="5020945" cy="557588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241300" marR="5080" indent="-229235">
              <a:lnSpc>
                <a:spcPts val="1650"/>
              </a:lnSpc>
              <a:spcBef>
                <a:spcPts val="28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1500" dirty="0">
                <a:latin typeface="Calibri"/>
                <a:cs typeface="Calibri"/>
              </a:rPr>
              <a:t>1. Age UK (2023) Technology and older people: Digital inclusion. Available at: https://</a:t>
            </a:r>
            <a:r>
              <a:rPr lang="en-GB" sz="1500" dirty="0" err="1">
                <a:latin typeface="Calibri"/>
                <a:cs typeface="Calibri"/>
              </a:rPr>
              <a:t>www.ageuk.org.uk</a:t>
            </a:r>
            <a:r>
              <a:rPr lang="en-GB" sz="1500" dirty="0">
                <a:latin typeface="Calibri"/>
                <a:cs typeface="Calibri"/>
              </a:rPr>
              <a:t> (Accessed: 26 June 2026).</a:t>
            </a:r>
          </a:p>
          <a:p>
            <a:pPr marL="241300" marR="5080" indent="-229235">
              <a:lnSpc>
                <a:spcPts val="1650"/>
              </a:lnSpc>
              <a:spcBef>
                <a:spcPts val="28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1500" dirty="0">
                <a:latin typeface="Calibri"/>
                <a:cs typeface="Calibri"/>
              </a:rPr>
              <a:t>2. Alzheimer’s Society (2023) Assistive technology and dementia. Available at: https://</a:t>
            </a:r>
            <a:r>
              <a:rPr lang="en-GB" sz="1500" dirty="0" err="1">
                <a:latin typeface="Calibri"/>
                <a:cs typeface="Calibri"/>
              </a:rPr>
              <a:t>www.alzheimers.org.uk</a:t>
            </a:r>
            <a:r>
              <a:rPr lang="en-GB" sz="1500" dirty="0">
                <a:latin typeface="Calibri"/>
                <a:cs typeface="Calibri"/>
              </a:rPr>
              <a:t> (Accessed: 26 June 2026).</a:t>
            </a:r>
          </a:p>
          <a:p>
            <a:pPr marL="241300" marR="5080" indent="-229235">
              <a:lnSpc>
                <a:spcPts val="1650"/>
              </a:lnSpc>
              <a:spcBef>
                <a:spcPts val="28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1500" dirty="0">
                <a:latin typeface="Calibri"/>
                <a:cs typeface="Calibri"/>
              </a:rPr>
              <a:t>3. Care Quality Commission (2024) The State of Health Care and Adult Social Care in England 2024/25. Available at: https://</a:t>
            </a:r>
            <a:r>
              <a:rPr lang="en-GB" sz="1500" dirty="0" err="1">
                <a:latin typeface="Calibri"/>
                <a:cs typeface="Calibri"/>
              </a:rPr>
              <a:t>www.cqc.org.uk</a:t>
            </a:r>
            <a:r>
              <a:rPr lang="en-GB" sz="1500" dirty="0">
                <a:latin typeface="Calibri"/>
                <a:cs typeface="Calibri"/>
              </a:rPr>
              <a:t> (Accessed: 26 June 2026).</a:t>
            </a:r>
          </a:p>
          <a:p>
            <a:pPr marL="241300" marR="5080" indent="-229235">
              <a:lnSpc>
                <a:spcPts val="1650"/>
              </a:lnSpc>
              <a:spcBef>
                <a:spcPts val="28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1500" dirty="0">
                <a:latin typeface="Calibri"/>
                <a:cs typeface="Calibri"/>
              </a:rPr>
              <a:t>4. Department of Health and Social Care (2021) People at the Heart of Care: Adult Social Care Reform White Paper. Available at: https://www.gov.uk/government/publications/people-at-the-heart-of-care-adult-social-care-reform-white-paper (Accessed: 26 June 2026).</a:t>
            </a:r>
          </a:p>
          <a:p>
            <a:pPr marL="241300" marR="5080" indent="-229235">
              <a:lnSpc>
                <a:spcPts val="1650"/>
              </a:lnSpc>
              <a:spcBef>
                <a:spcPts val="28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1500" dirty="0">
                <a:latin typeface="Calibri"/>
                <a:cs typeface="Calibri"/>
              </a:rPr>
              <a:t>5. Equality Act 2010. London: The Stationery Office.</a:t>
            </a:r>
          </a:p>
          <a:p>
            <a:pPr marL="241300" marR="5080" indent="-229235">
              <a:lnSpc>
                <a:spcPts val="1650"/>
              </a:lnSpc>
              <a:spcBef>
                <a:spcPts val="28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1500" dirty="0">
                <a:latin typeface="Calibri"/>
                <a:cs typeface="Calibri"/>
              </a:rPr>
              <a:t>6. Human Rights Act 1998. London: The Stationery Office.</a:t>
            </a:r>
          </a:p>
          <a:p>
            <a:pPr marL="241300" marR="5080" indent="-229235">
              <a:lnSpc>
                <a:spcPts val="1650"/>
              </a:lnSpc>
              <a:spcBef>
                <a:spcPts val="28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1500" dirty="0">
                <a:latin typeface="Calibri"/>
                <a:cs typeface="Calibri"/>
              </a:rPr>
              <a:t>7. </a:t>
            </a:r>
            <a:r>
              <a:rPr lang="en-GB" sz="1500" dirty="0" err="1">
                <a:latin typeface="Calibri"/>
                <a:cs typeface="Calibri"/>
              </a:rPr>
              <a:t>Kitwood</a:t>
            </a:r>
            <a:r>
              <a:rPr lang="en-GB" sz="1500" dirty="0">
                <a:latin typeface="Calibri"/>
                <a:cs typeface="Calibri"/>
              </a:rPr>
              <a:t>, T. (1997) Dementia Reconsidered: The Person Comes First. Buckingham: Open University Press.</a:t>
            </a:r>
          </a:p>
          <a:p>
            <a:pPr marL="241300" marR="5080" indent="-229235">
              <a:lnSpc>
                <a:spcPts val="1650"/>
              </a:lnSpc>
              <a:spcBef>
                <a:spcPts val="28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1500" dirty="0">
                <a:latin typeface="Calibri"/>
                <a:cs typeface="Calibri"/>
              </a:rPr>
              <a:t>8. NHS England (2024) Virtual Wards Including Hospital at Home. Available at: https://</a:t>
            </a:r>
            <a:r>
              <a:rPr lang="en-GB" sz="1500" dirty="0" err="1">
                <a:latin typeface="Calibri"/>
                <a:cs typeface="Calibri"/>
              </a:rPr>
              <a:t>www.england.nhs.uk</a:t>
            </a:r>
            <a:r>
              <a:rPr lang="en-GB" sz="1500" dirty="0">
                <a:latin typeface="Calibri"/>
                <a:cs typeface="Calibri"/>
              </a:rPr>
              <a:t> (Accessed: 26 June 2026).</a:t>
            </a:r>
          </a:p>
          <a:p>
            <a:pPr marL="241300" marR="5080" indent="-229235">
              <a:lnSpc>
                <a:spcPts val="1650"/>
              </a:lnSpc>
              <a:spcBef>
                <a:spcPts val="280"/>
              </a:spcBef>
              <a:buFont typeface="Arial"/>
              <a:buChar char="•"/>
              <a:tabLst>
                <a:tab pos="241300" algn="l"/>
              </a:tabLst>
            </a:pPr>
            <a:r>
              <a:rPr lang="en-GB" sz="1500" dirty="0">
                <a:latin typeface="Calibri"/>
                <a:cs typeface="Calibri"/>
              </a:rPr>
              <a:t>9. NHS England (2023) The NHS Long Term Plan. Available at: https://</a:t>
            </a:r>
            <a:r>
              <a:rPr lang="en-GB" sz="1500" dirty="0" err="1">
                <a:latin typeface="Calibri"/>
                <a:cs typeface="Calibri"/>
              </a:rPr>
              <a:t>www.longtermplan.nhs.uk</a:t>
            </a:r>
            <a:r>
              <a:rPr lang="en-GB" sz="1500" dirty="0">
                <a:latin typeface="Calibri"/>
                <a:cs typeface="Calibri"/>
              </a:rPr>
              <a:t> (Accessed: 26 June 2026).</a:t>
            </a:r>
          </a:p>
        </p:txBody>
      </p:sp>
      <p:sp>
        <p:nvSpPr>
          <p:cNvPr id="8" name="object 8"/>
          <p:cNvSpPr/>
          <p:nvPr/>
        </p:nvSpPr>
        <p:spPr>
          <a:xfrm>
            <a:off x="0" y="5838825"/>
            <a:ext cx="1552575" cy="1019175"/>
          </a:xfrm>
          <a:custGeom>
            <a:avLst/>
            <a:gdLst/>
            <a:ahLst/>
            <a:cxnLst/>
            <a:rect l="l" t="t" r="r" b="b"/>
            <a:pathLst>
              <a:path w="1552575" h="1019175">
                <a:moveTo>
                  <a:pt x="1490472" y="0"/>
                </a:moveTo>
                <a:lnTo>
                  <a:pt x="0" y="0"/>
                </a:lnTo>
                <a:lnTo>
                  <a:pt x="0" y="123443"/>
                </a:lnTo>
                <a:lnTo>
                  <a:pt x="1428369" y="123443"/>
                </a:lnTo>
                <a:lnTo>
                  <a:pt x="1428369" y="1019175"/>
                </a:lnTo>
                <a:lnTo>
                  <a:pt x="1552575" y="1019175"/>
                </a:lnTo>
                <a:lnTo>
                  <a:pt x="1552575" y="61721"/>
                </a:lnTo>
                <a:lnTo>
                  <a:pt x="1547693" y="37697"/>
                </a:lnTo>
                <a:lnTo>
                  <a:pt x="1534382" y="18078"/>
                </a:lnTo>
                <a:lnTo>
                  <a:pt x="1514641" y="4850"/>
                </a:lnTo>
                <a:lnTo>
                  <a:pt x="1490472" y="0"/>
                </a:lnTo>
                <a:close/>
              </a:path>
            </a:pathLst>
          </a:custGeom>
          <a:solidFill>
            <a:srgbClr val="4EA72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3400425" y="5715025"/>
            <a:ext cx="2295525" cy="1143000"/>
            <a:chOff x="3400425" y="5715025"/>
            <a:chExt cx="2295525" cy="1143000"/>
          </a:xfrm>
        </p:grpSpPr>
        <p:sp>
          <p:nvSpPr>
            <p:cNvPr id="10" name="object 10"/>
            <p:cNvSpPr/>
            <p:nvPr/>
          </p:nvSpPr>
          <p:spPr>
            <a:xfrm>
              <a:off x="3400425" y="5715025"/>
              <a:ext cx="1771014" cy="1143000"/>
            </a:xfrm>
            <a:custGeom>
              <a:avLst/>
              <a:gdLst/>
              <a:ahLst/>
              <a:cxnLst/>
              <a:rect l="l" t="t" r="r" b="b"/>
              <a:pathLst>
                <a:path w="1771014" h="1143000">
                  <a:moveTo>
                    <a:pt x="209930" y="764959"/>
                  </a:moveTo>
                  <a:lnTo>
                    <a:pt x="160442" y="780639"/>
                  </a:lnTo>
                  <a:lnTo>
                    <a:pt x="124325" y="838220"/>
                  </a:lnTo>
                  <a:lnTo>
                    <a:pt x="101441" y="882343"/>
                  </a:lnTo>
                  <a:lnTo>
                    <a:pt x="79938" y="927140"/>
                  </a:lnTo>
                  <a:lnTo>
                    <a:pt x="59816" y="972578"/>
                  </a:lnTo>
                  <a:lnTo>
                    <a:pt x="0" y="1142974"/>
                  </a:lnTo>
                  <a:lnTo>
                    <a:pt x="134365" y="1142974"/>
                  </a:lnTo>
                  <a:lnTo>
                    <a:pt x="176784" y="1022283"/>
                  </a:lnTo>
                  <a:lnTo>
                    <a:pt x="195258" y="980490"/>
                  </a:lnTo>
                  <a:lnTo>
                    <a:pt x="215042" y="939288"/>
                  </a:lnTo>
                  <a:lnTo>
                    <a:pt x="236112" y="898710"/>
                  </a:lnTo>
                  <a:lnTo>
                    <a:pt x="258445" y="858786"/>
                  </a:lnTo>
                  <a:lnTo>
                    <a:pt x="265890" y="834627"/>
                  </a:lnTo>
                  <a:lnTo>
                    <a:pt x="252444" y="788629"/>
                  </a:lnTo>
                  <a:lnTo>
                    <a:pt x="217804" y="765860"/>
                  </a:lnTo>
                  <a:lnTo>
                    <a:pt x="209930" y="764959"/>
                  </a:lnTo>
                  <a:close/>
                </a:path>
                <a:path w="1771014" h="1143000">
                  <a:moveTo>
                    <a:pt x="838200" y="161696"/>
                  </a:moveTo>
                  <a:lnTo>
                    <a:pt x="769797" y="191351"/>
                  </a:lnTo>
                  <a:lnTo>
                    <a:pt x="726537" y="215667"/>
                  </a:lnTo>
                  <a:lnTo>
                    <a:pt x="684065" y="241303"/>
                  </a:lnTo>
                  <a:lnTo>
                    <a:pt x="642413" y="268239"/>
                  </a:lnTo>
                  <a:lnTo>
                    <a:pt x="601613" y="296456"/>
                  </a:lnTo>
                  <a:lnTo>
                    <a:pt x="561695" y="325932"/>
                  </a:lnTo>
                  <a:lnTo>
                    <a:pt x="522691" y="356647"/>
                  </a:lnTo>
                  <a:lnTo>
                    <a:pt x="484632" y="388581"/>
                  </a:lnTo>
                  <a:lnTo>
                    <a:pt x="462740" y="432025"/>
                  </a:lnTo>
                  <a:lnTo>
                    <a:pt x="465576" y="456240"/>
                  </a:lnTo>
                  <a:lnTo>
                    <a:pt x="487924" y="487682"/>
                  </a:lnTo>
                  <a:lnTo>
                    <a:pt x="526161" y="500405"/>
                  </a:lnTo>
                  <a:lnTo>
                    <a:pt x="526414" y="500405"/>
                  </a:lnTo>
                  <a:lnTo>
                    <a:pt x="567944" y="485317"/>
                  </a:lnTo>
                  <a:lnTo>
                    <a:pt x="608082" y="451753"/>
                  </a:lnTo>
                  <a:lnTo>
                    <a:pt x="649334" y="419660"/>
                  </a:lnTo>
                  <a:lnTo>
                    <a:pt x="691661" y="389063"/>
                  </a:lnTo>
                  <a:lnTo>
                    <a:pt x="735025" y="359991"/>
                  </a:lnTo>
                  <a:lnTo>
                    <a:pt x="779389" y="332471"/>
                  </a:lnTo>
                  <a:lnTo>
                    <a:pt x="824715" y="306529"/>
                  </a:lnTo>
                  <a:lnTo>
                    <a:pt x="870965" y="282193"/>
                  </a:lnTo>
                  <a:lnTo>
                    <a:pt x="890819" y="266574"/>
                  </a:lnTo>
                  <a:lnTo>
                    <a:pt x="902731" y="245271"/>
                  </a:lnTo>
                  <a:lnTo>
                    <a:pt x="905809" y="221039"/>
                  </a:lnTo>
                  <a:lnTo>
                    <a:pt x="899160" y="196634"/>
                  </a:lnTo>
                  <a:lnTo>
                    <a:pt x="888116" y="180998"/>
                  </a:lnTo>
                  <a:lnTo>
                    <a:pt x="873490" y="169706"/>
                  </a:lnTo>
                  <a:lnTo>
                    <a:pt x="856458" y="163144"/>
                  </a:lnTo>
                  <a:lnTo>
                    <a:pt x="838200" y="161696"/>
                  </a:lnTo>
                  <a:close/>
                </a:path>
                <a:path w="1771014" h="1143000">
                  <a:moveTo>
                    <a:pt x="1515364" y="0"/>
                  </a:moveTo>
                  <a:lnTo>
                    <a:pt x="1465839" y="1071"/>
                  </a:lnTo>
                  <a:lnTo>
                    <a:pt x="1416351" y="3676"/>
                  </a:lnTo>
                  <a:lnTo>
                    <a:pt x="1366934" y="7815"/>
                  </a:lnTo>
                  <a:lnTo>
                    <a:pt x="1317625" y="13487"/>
                  </a:lnTo>
                  <a:lnTo>
                    <a:pt x="1275333" y="37458"/>
                  </a:lnTo>
                  <a:lnTo>
                    <a:pt x="1262379" y="84366"/>
                  </a:lnTo>
                  <a:lnTo>
                    <a:pt x="1269424" y="106644"/>
                  </a:lnTo>
                  <a:lnTo>
                    <a:pt x="1283493" y="124388"/>
                  </a:lnTo>
                  <a:lnTo>
                    <a:pt x="1302849" y="136081"/>
                  </a:lnTo>
                  <a:lnTo>
                    <a:pt x="1325893" y="140233"/>
                  </a:lnTo>
                  <a:lnTo>
                    <a:pt x="1328674" y="140233"/>
                  </a:lnTo>
                  <a:lnTo>
                    <a:pt x="1331467" y="140068"/>
                  </a:lnTo>
                  <a:lnTo>
                    <a:pt x="1334135" y="139725"/>
                  </a:lnTo>
                  <a:lnTo>
                    <a:pt x="1386029" y="133867"/>
                  </a:lnTo>
                  <a:lnTo>
                    <a:pt x="1438049" y="129857"/>
                  </a:lnTo>
                  <a:lnTo>
                    <a:pt x="1490152" y="127694"/>
                  </a:lnTo>
                  <a:lnTo>
                    <a:pt x="1742665" y="127380"/>
                  </a:lnTo>
                  <a:lnTo>
                    <a:pt x="1745694" y="125947"/>
                  </a:lnTo>
                  <a:lnTo>
                    <a:pt x="1762202" y="108015"/>
                  </a:lnTo>
                  <a:lnTo>
                    <a:pt x="1770855" y="84366"/>
                  </a:lnTo>
                  <a:lnTo>
                    <a:pt x="1769727" y="59185"/>
                  </a:lnTo>
                  <a:lnTo>
                    <a:pt x="1741473" y="20344"/>
                  </a:lnTo>
                  <a:lnTo>
                    <a:pt x="1714753" y="11214"/>
                  </a:lnTo>
                  <a:lnTo>
                    <a:pt x="1714468" y="11214"/>
                  </a:lnTo>
                  <a:lnTo>
                    <a:pt x="1663954" y="6020"/>
                  </a:lnTo>
                  <a:lnTo>
                    <a:pt x="1614455" y="2478"/>
                  </a:lnTo>
                  <a:lnTo>
                    <a:pt x="1564909" y="471"/>
                  </a:lnTo>
                  <a:lnTo>
                    <a:pt x="1515364" y="0"/>
                  </a:lnTo>
                  <a:close/>
                </a:path>
                <a:path w="1771014" h="1143000">
                  <a:moveTo>
                    <a:pt x="1742665" y="127380"/>
                  </a:moveTo>
                  <a:lnTo>
                    <a:pt x="1542293" y="127380"/>
                  </a:lnTo>
                  <a:lnTo>
                    <a:pt x="1594427" y="128914"/>
                  </a:lnTo>
                  <a:lnTo>
                    <a:pt x="1646510" y="132296"/>
                  </a:lnTo>
                  <a:lnTo>
                    <a:pt x="1698498" y="137528"/>
                  </a:lnTo>
                  <a:lnTo>
                    <a:pt x="1723685" y="136356"/>
                  </a:lnTo>
                  <a:lnTo>
                    <a:pt x="1742665" y="127380"/>
                  </a:lnTo>
                  <a:close/>
                </a:path>
              </a:pathLst>
            </a:custGeom>
            <a:solidFill>
              <a:srgbClr val="0E9ED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133850" y="6257925"/>
              <a:ext cx="1562100" cy="600075"/>
            </a:xfrm>
            <a:custGeom>
              <a:avLst/>
              <a:gdLst/>
              <a:ahLst/>
              <a:cxnLst/>
              <a:rect l="l" t="t" r="r" b="b"/>
              <a:pathLst>
                <a:path w="1562100" h="600075">
                  <a:moveTo>
                    <a:pt x="781050" y="0"/>
                  </a:moveTo>
                  <a:lnTo>
                    <a:pt x="731300" y="1473"/>
                  </a:lnTo>
                  <a:lnTo>
                    <a:pt x="682350" y="5837"/>
                  </a:lnTo>
                  <a:lnTo>
                    <a:pt x="634288" y="13006"/>
                  </a:lnTo>
                  <a:lnTo>
                    <a:pt x="587201" y="22894"/>
                  </a:lnTo>
                  <a:lnTo>
                    <a:pt x="541176" y="35415"/>
                  </a:lnTo>
                  <a:lnTo>
                    <a:pt x="496302" y="50485"/>
                  </a:lnTo>
                  <a:lnTo>
                    <a:pt x="452665" y="68018"/>
                  </a:lnTo>
                  <a:lnTo>
                    <a:pt x="410354" y="87927"/>
                  </a:lnTo>
                  <a:lnTo>
                    <a:pt x="369455" y="110129"/>
                  </a:lnTo>
                  <a:lnTo>
                    <a:pt x="330057" y="134536"/>
                  </a:lnTo>
                  <a:lnTo>
                    <a:pt x="292246" y="161064"/>
                  </a:lnTo>
                  <a:lnTo>
                    <a:pt x="256111" y="189628"/>
                  </a:lnTo>
                  <a:lnTo>
                    <a:pt x="221738" y="220140"/>
                  </a:lnTo>
                  <a:lnTo>
                    <a:pt x="189216" y="252517"/>
                  </a:lnTo>
                  <a:lnTo>
                    <a:pt x="158632" y="286672"/>
                  </a:lnTo>
                  <a:lnTo>
                    <a:pt x="130074" y="322521"/>
                  </a:lnTo>
                  <a:lnTo>
                    <a:pt x="103628" y="359977"/>
                  </a:lnTo>
                  <a:lnTo>
                    <a:pt x="79384" y="398954"/>
                  </a:lnTo>
                  <a:lnTo>
                    <a:pt x="57427" y="439369"/>
                  </a:lnTo>
                  <a:lnTo>
                    <a:pt x="37846" y="481134"/>
                  </a:lnTo>
                  <a:lnTo>
                    <a:pt x="0" y="600075"/>
                  </a:lnTo>
                  <a:lnTo>
                    <a:pt x="1562100" y="600075"/>
                  </a:lnTo>
                  <a:lnTo>
                    <a:pt x="1524253" y="481134"/>
                  </a:lnTo>
                  <a:lnTo>
                    <a:pt x="1504672" y="439369"/>
                  </a:lnTo>
                  <a:lnTo>
                    <a:pt x="1482715" y="398954"/>
                  </a:lnTo>
                  <a:lnTo>
                    <a:pt x="1458471" y="359977"/>
                  </a:lnTo>
                  <a:lnTo>
                    <a:pt x="1432025" y="322521"/>
                  </a:lnTo>
                  <a:lnTo>
                    <a:pt x="1403467" y="286672"/>
                  </a:lnTo>
                  <a:lnTo>
                    <a:pt x="1372883" y="252517"/>
                  </a:lnTo>
                  <a:lnTo>
                    <a:pt x="1340361" y="220140"/>
                  </a:lnTo>
                  <a:lnTo>
                    <a:pt x="1305988" y="189628"/>
                  </a:lnTo>
                  <a:lnTo>
                    <a:pt x="1269853" y="161064"/>
                  </a:lnTo>
                  <a:lnTo>
                    <a:pt x="1232042" y="134536"/>
                  </a:lnTo>
                  <a:lnTo>
                    <a:pt x="1192644" y="110129"/>
                  </a:lnTo>
                  <a:lnTo>
                    <a:pt x="1151745" y="87927"/>
                  </a:lnTo>
                  <a:lnTo>
                    <a:pt x="1109434" y="68018"/>
                  </a:lnTo>
                  <a:lnTo>
                    <a:pt x="1065797" y="50485"/>
                  </a:lnTo>
                  <a:lnTo>
                    <a:pt x="1020923" y="35415"/>
                  </a:lnTo>
                  <a:lnTo>
                    <a:pt x="974898" y="22894"/>
                  </a:lnTo>
                  <a:lnTo>
                    <a:pt x="927811" y="13006"/>
                  </a:lnTo>
                  <a:lnTo>
                    <a:pt x="879749" y="5837"/>
                  </a:lnTo>
                  <a:lnTo>
                    <a:pt x="830799" y="1473"/>
                  </a:lnTo>
                  <a:lnTo>
                    <a:pt x="781050" y="0"/>
                  </a:lnTo>
                  <a:close/>
                </a:path>
              </a:pathLst>
            </a:custGeom>
            <a:solidFill>
              <a:srgbClr val="E970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45ADE7-737D-A122-47B3-F95A2A78FAAB}"/>
              </a:ext>
            </a:extLst>
          </p:cNvPr>
          <p:cNvSpPr txBox="1"/>
          <p:nvPr/>
        </p:nvSpPr>
        <p:spPr>
          <a:xfrm>
            <a:off x="838200" y="1825625"/>
            <a:ext cx="555848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algn="l" rtl="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10. Office for National Statistics (2023) Living longer: Older people in the UK. Available at: https://www.ons.gov.uk (Accessed: 26 June 2026).</a:t>
            </a:r>
          </a:p>
          <a:p>
            <a:pPr indent="-228600" algn="l" rtl="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11. Care Act 2014. London: The Stationery Office.</a:t>
            </a:r>
          </a:p>
          <a:p>
            <a:pPr indent="-228600" algn="l" rtl="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12. World Health Organization (2021) Global Report on Ageism. Geneva: WHO. Available at: https://www.who.int (Accessed: 26 June 2026).</a:t>
            </a:r>
          </a:p>
          <a:p>
            <a:pPr indent="-228600" algn="l" rtl="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13. World Health Organization (2022) Integrated Care for Older People (ICOPE). Available at: https://www.who.int (Accessed: 26 June 2026).</a:t>
            </a:r>
          </a:p>
          <a:p>
            <a:pPr indent="-228600" algn="l" rtl="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14. </a:t>
            </a:r>
            <a:r>
              <a:rPr lang="en-US" sz="1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Cattan</a:t>
            </a: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 et al. (2005) ‘Preventing social isolation and loneliness among older people’, </a:t>
            </a:r>
            <a:r>
              <a:rPr lang="en-US" sz="1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Ageing</a:t>
            </a: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and Society, 25(1), pp. 41–67.</a:t>
            </a:r>
          </a:p>
          <a:p>
            <a:pPr indent="-228600" algn="l" rtl="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15. </a:t>
            </a:r>
            <a:r>
              <a:rPr lang="en-US" sz="1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Sixsmith</a:t>
            </a: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A. and </a:t>
            </a:r>
            <a:r>
              <a:rPr lang="en-US" sz="1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Sixsmith</a:t>
            </a: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J. (2008) ‘</a:t>
            </a:r>
            <a:r>
              <a:rPr lang="en-US" sz="1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Ageing</a:t>
            </a: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 Place in the United Kingdom’, </a:t>
            </a:r>
            <a:r>
              <a:rPr lang="en-US" sz="1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Ageing</a:t>
            </a: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International, 32(3), pp. 219–235.</a:t>
            </a:r>
          </a:p>
          <a:p>
            <a:pPr indent="-228600" algn="l" rtl="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16. Rowe, J.W. and Kahn, R.L. (1997) ‘Successful Aging’, The Gerontologist, 37(4), pp. 433–440.</a:t>
            </a:r>
          </a:p>
          <a:p>
            <a:pPr indent="-228600" algn="l" rtl="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17. </a:t>
            </a:r>
            <a:r>
              <a:rPr lang="en-US" sz="1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Havighurst</a:t>
            </a: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R.J. (1961) ‘Successful Aging’, The Gerontologist, 1(1), pp. 8–13.</a:t>
            </a:r>
          </a:p>
          <a:p>
            <a:pPr indent="-228600" algn="l" rtl="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18. </a:t>
            </a:r>
            <a:r>
              <a:rPr lang="en-US" sz="14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Atchley</a:t>
            </a: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R.C. (1989) ‘A Continuity Theory of Normal Aging’, The Gerontologist, 29(2), pp. 183–190.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922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467885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PowerPoint Presentation</vt:lpstr>
      <vt:lpstr>Introduction</vt:lpstr>
      <vt:lpstr>PowerPoint Presentation</vt:lpstr>
      <vt:lpstr>Theoretical Frameworks of Ageing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Case Study 2 – Dementia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Mohammad Ilyas (2029045)</cp:lastModifiedBy>
  <cp:revision>29</cp:revision>
  <dcterms:created xsi:type="dcterms:W3CDTF">2026-06-26T12:42:55Z</dcterms:created>
  <dcterms:modified xsi:type="dcterms:W3CDTF">2026-06-28T18:18:45Z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2026-06-14T00:00:00Z</vt:filetime>
  </property>
  <property fmtid="{D5CDD505-2E9C-101B-9397-08002B2CF9AE}" pid="3" name="LastSaved">
    <vt:filetime>2026-06-26T00:00:00Z</vt:filetime>
  </property>
</Properties>
</file>