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6" r:id="rId5"/>
    <p:sldId id="268" r:id="rId6"/>
    <p:sldId id="270" r:id="rId7"/>
    <p:sldId id="272" r:id="rId8"/>
    <p:sldId id="263" r:id="rId9"/>
    <p:sldId id="265" r:id="rId10"/>
    <p:sldId id="267" r:id="rId11"/>
    <p:sldId id="269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8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A8889C-01F0-0171-78C3-28196C584214}" v="400" dt="2025-02-28T23:33:41.404"/>
    <p1510:client id="{56961C6D-2E16-3767-F5F0-1AAB3CF3D229}" v="9" dt="2025-02-28T23:36:21.898"/>
    <p1510:client id="{6FDDDD90-F078-F1E2-72F7-DBD2FF84F31E}" v="10" dt="2025-02-28T22:10:27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y Golledge (2304737)" userId="S::2304737@student.uwtsd.ac.uk::52114253-2a06-47b3-bb4d-3c468c8e49ca" providerId="AD" clId="Web-{56961C6D-2E16-3767-F5F0-1AAB3CF3D229}"/>
    <pc:docChg chg="modSld">
      <pc:chgData name="Milly Golledge (2304737)" userId="S::2304737@student.uwtsd.ac.uk::52114253-2a06-47b3-bb4d-3c468c8e49ca" providerId="AD" clId="Web-{56961C6D-2E16-3767-F5F0-1AAB3CF3D229}" dt="2025-02-28T23:36:21.898" v="8" actId="20577"/>
      <pc:docMkLst>
        <pc:docMk/>
      </pc:docMkLst>
      <pc:sldChg chg="modSp">
        <pc:chgData name="Milly Golledge (2304737)" userId="S::2304737@student.uwtsd.ac.uk::52114253-2a06-47b3-bb4d-3c468c8e49ca" providerId="AD" clId="Web-{56961C6D-2E16-3767-F5F0-1AAB3CF3D229}" dt="2025-02-28T23:36:21.898" v="8" actId="20577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56961C6D-2E16-3767-F5F0-1AAB3CF3D229}" dt="2025-02-28T23:35:58.928" v="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y Golledge (2304737)" userId="S::2304737@student.uwtsd.ac.uk::52114253-2a06-47b3-bb4d-3c468c8e49ca" providerId="AD" clId="Web-{56961C6D-2E16-3767-F5F0-1AAB3CF3D229}" dt="2025-02-28T23:36:21.898" v="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illy Golledge (2304737)" userId="S::2304737@student.uwtsd.ac.uk::52114253-2a06-47b3-bb4d-3c468c8e49ca" providerId="AD" clId="Web-{7D770E00-BBEA-C579-CE8C-67BC40F3E98A}"/>
    <pc:docChg chg="addSld delSld modSld">
      <pc:chgData name="Milly Golledge (2304737)" userId="S::2304737@student.uwtsd.ac.uk::52114253-2a06-47b3-bb4d-3c468c8e49ca" providerId="AD" clId="Web-{7D770E00-BBEA-C579-CE8C-67BC40F3E98A}" dt="2025-02-24T19:21:25.189" v="106"/>
      <pc:docMkLst>
        <pc:docMk/>
      </pc:docMkLst>
      <pc:sldChg chg="modSp">
        <pc:chgData name="Milly Golledge (2304737)" userId="S::2304737@student.uwtsd.ac.uk::52114253-2a06-47b3-bb4d-3c468c8e49ca" providerId="AD" clId="Web-{7D770E00-BBEA-C579-CE8C-67BC40F3E98A}" dt="2025-02-24T19:07:10.462" v="16" actId="20577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7D770E00-BBEA-C579-CE8C-67BC40F3E98A}" dt="2025-02-24T19:04:55.608" v="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y Golledge (2304737)" userId="S::2304737@student.uwtsd.ac.uk::52114253-2a06-47b3-bb4d-3c468c8e49ca" providerId="AD" clId="Web-{7D770E00-BBEA-C579-CE8C-67BC40F3E98A}" dt="2025-02-24T19:07:10.462" v="1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Milly Golledge (2304737)" userId="S::2304737@student.uwtsd.ac.uk::52114253-2a06-47b3-bb4d-3c468c8e49ca" providerId="AD" clId="Web-{7D770E00-BBEA-C579-CE8C-67BC40F3E98A}" dt="2025-02-24T19:20:55.923" v="102"/>
        <pc:sldMkLst>
          <pc:docMk/>
          <pc:sldMk cId="2670948292" sldId="257"/>
        </pc:sldMkLst>
        <pc:spChg chg="mod">
          <ac:chgData name="Milly Golledge (2304737)" userId="S::2304737@student.uwtsd.ac.uk::52114253-2a06-47b3-bb4d-3c468c8e49ca" providerId="AD" clId="Web-{7D770E00-BBEA-C579-CE8C-67BC40F3E98A}" dt="2025-02-24T19:07:47.385" v="17" actId="20577"/>
          <ac:spMkLst>
            <pc:docMk/>
            <pc:sldMk cId="2670948292" sldId="257"/>
            <ac:spMk id="2" creationId="{722B3F86-5FB2-6BFD-57CF-BBBD5BE8DE4A}"/>
          </ac:spMkLst>
        </pc:spChg>
        <pc:spChg chg="del">
          <ac:chgData name="Milly Golledge (2304737)" userId="S::2304737@student.uwtsd.ac.uk::52114253-2a06-47b3-bb4d-3c468c8e49ca" providerId="AD" clId="Web-{7D770E00-BBEA-C579-CE8C-67BC40F3E98A}" dt="2025-02-24T19:20:55.923" v="102"/>
          <ac:spMkLst>
            <pc:docMk/>
            <pc:sldMk cId="2670948292" sldId="257"/>
            <ac:spMk id="3" creationId="{D4C24640-D697-106E-14EC-9F0F1279AB1C}"/>
          </ac:spMkLst>
        </pc:spChg>
        <pc:spChg chg="mod">
          <ac:chgData name="Milly Golledge (2304737)" userId="S::2304737@student.uwtsd.ac.uk::52114253-2a06-47b3-bb4d-3c468c8e49ca" providerId="AD" clId="Web-{7D770E00-BBEA-C579-CE8C-67BC40F3E98A}" dt="2025-02-24T19:19:56.874" v="101" actId="20577"/>
          <ac:spMkLst>
            <pc:docMk/>
            <pc:sldMk cId="2670948292" sldId="257"/>
            <ac:spMk id="4" creationId="{6A945972-AD81-322A-E762-671F5415ABC2}"/>
          </ac:spMkLst>
        </pc:spChg>
        <pc:picChg chg="add mod ord">
          <ac:chgData name="Milly Golledge (2304737)" userId="S::2304737@student.uwtsd.ac.uk::52114253-2a06-47b3-bb4d-3c468c8e49ca" providerId="AD" clId="Web-{7D770E00-BBEA-C579-CE8C-67BC40F3E98A}" dt="2025-02-24T19:20:55.923" v="102"/>
          <ac:picMkLst>
            <pc:docMk/>
            <pc:sldMk cId="2670948292" sldId="257"/>
            <ac:picMk id="5" creationId="{608CC5C0-AA58-1125-C4A4-6B1F137B7B2D}"/>
          </ac:picMkLst>
        </pc:picChg>
      </pc:sldChg>
      <pc:sldChg chg="new">
        <pc:chgData name="Milly Golledge (2304737)" userId="S::2304737@student.uwtsd.ac.uk::52114253-2a06-47b3-bb4d-3c468c8e49ca" providerId="AD" clId="Web-{7D770E00-BBEA-C579-CE8C-67BC40F3E98A}" dt="2025-02-24T19:05:39.803" v="3"/>
        <pc:sldMkLst>
          <pc:docMk/>
          <pc:sldMk cId="911863436" sldId="258"/>
        </pc:sldMkLst>
      </pc:sldChg>
      <pc:sldChg chg="new del">
        <pc:chgData name="Milly Golledge (2304737)" userId="S::2304737@student.uwtsd.ac.uk::52114253-2a06-47b3-bb4d-3c468c8e49ca" providerId="AD" clId="Web-{7D770E00-BBEA-C579-CE8C-67BC40F3E98A}" dt="2025-02-24T19:21:22.736" v="103"/>
        <pc:sldMkLst>
          <pc:docMk/>
          <pc:sldMk cId="1792894349" sldId="259"/>
        </pc:sldMkLst>
      </pc:sldChg>
      <pc:sldChg chg="new del">
        <pc:chgData name="Milly Golledge (2304737)" userId="S::2304737@student.uwtsd.ac.uk::52114253-2a06-47b3-bb4d-3c468c8e49ca" providerId="AD" clId="Web-{7D770E00-BBEA-C579-CE8C-67BC40F3E98A}" dt="2025-02-24T19:21:23.673" v="104"/>
        <pc:sldMkLst>
          <pc:docMk/>
          <pc:sldMk cId="739347320" sldId="260"/>
        </pc:sldMkLst>
      </pc:sldChg>
      <pc:sldChg chg="new del">
        <pc:chgData name="Milly Golledge (2304737)" userId="S::2304737@student.uwtsd.ac.uk::52114253-2a06-47b3-bb4d-3c468c8e49ca" providerId="AD" clId="Web-{7D770E00-BBEA-C579-CE8C-67BC40F3E98A}" dt="2025-02-24T19:21:24.439" v="105"/>
        <pc:sldMkLst>
          <pc:docMk/>
          <pc:sldMk cId="2605834945" sldId="261"/>
        </pc:sldMkLst>
      </pc:sldChg>
      <pc:sldChg chg="new del">
        <pc:chgData name="Milly Golledge (2304737)" userId="S::2304737@student.uwtsd.ac.uk::52114253-2a06-47b3-bb4d-3c468c8e49ca" providerId="AD" clId="Web-{7D770E00-BBEA-C579-CE8C-67BC40F3E98A}" dt="2025-02-24T19:21:25.189" v="106"/>
        <pc:sldMkLst>
          <pc:docMk/>
          <pc:sldMk cId="3094114148" sldId="262"/>
        </pc:sldMkLst>
      </pc:sldChg>
      <pc:sldChg chg="modSp new">
        <pc:chgData name="Milly Golledge (2304737)" userId="S::2304737@student.uwtsd.ac.uk::52114253-2a06-47b3-bb4d-3c468c8e49ca" providerId="AD" clId="Web-{7D770E00-BBEA-C579-CE8C-67BC40F3E98A}" dt="2025-02-24T19:16:03.680" v="75" actId="20577"/>
        <pc:sldMkLst>
          <pc:docMk/>
          <pc:sldMk cId="23760004" sldId="263"/>
        </pc:sldMkLst>
        <pc:spChg chg="mod">
          <ac:chgData name="Milly Golledge (2304737)" userId="S::2304737@student.uwtsd.ac.uk::52114253-2a06-47b3-bb4d-3c468c8e49ca" providerId="AD" clId="Web-{7D770E00-BBEA-C579-CE8C-67BC40F3E98A}" dt="2025-02-24T19:08:44.277" v="28" actId="20577"/>
          <ac:spMkLst>
            <pc:docMk/>
            <pc:sldMk cId="23760004" sldId="263"/>
            <ac:spMk id="2" creationId="{B48663C0-7AF0-67E1-F16C-4A99FE8B4C2C}"/>
          </ac:spMkLst>
        </pc:spChg>
        <pc:spChg chg="mod">
          <ac:chgData name="Milly Golledge (2304737)" userId="S::2304737@student.uwtsd.ac.uk::52114253-2a06-47b3-bb4d-3c468c8e49ca" providerId="AD" clId="Web-{7D770E00-BBEA-C579-CE8C-67BC40F3E98A}" dt="2025-02-24T19:16:03.680" v="75" actId="20577"/>
          <ac:spMkLst>
            <pc:docMk/>
            <pc:sldMk cId="23760004" sldId="263"/>
            <ac:spMk id="3" creationId="{79292311-9180-E407-BE70-B5DBD8862B32}"/>
          </ac:spMkLst>
        </pc:spChg>
      </pc:sldChg>
      <pc:sldChg chg="modSp new del">
        <pc:chgData name="Milly Golledge (2304737)" userId="S::2304737@student.uwtsd.ac.uk::52114253-2a06-47b3-bb4d-3c468c8e49ca" providerId="AD" clId="Web-{7D770E00-BBEA-C579-CE8C-67BC40F3E98A}" dt="2025-02-24T19:08:19.776" v="25"/>
        <pc:sldMkLst>
          <pc:docMk/>
          <pc:sldMk cId="2253595480" sldId="263"/>
        </pc:sldMkLst>
        <pc:spChg chg="mod">
          <ac:chgData name="Milly Golledge (2304737)" userId="S::2304737@student.uwtsd.ac.uk::52114253-2a06-47b3-bb4d-3c468c8e49ca" providerId="AD" clId="Web-{7D770E00-BBEA-C579-CE8C-67BC40F3E98A}" dt="2025-02-24T19:08:14.854" v="24" actId="20577"/>
          <ac:spMkLst>
            <pc:docMk/>
            <pc:sldMk cId="2253595480" sldId="263"/>
            <ac:spMk id="2" creationId="{93B6EE8B-B1BD-B49C-B27C-790768C9E970}"/>
          </ac:spMkLst>
        </pc:spChg>
      </pc:sldChg>
    </pc:docChg>
  </pc:docChgLst>
  <pc:docChgLst>
    <pc:chgData name="Milly Golledge (2304737)" userId="S::2304737@student.uwtsd.ac.uk::52114253-2a06-47b3-bb4d-3c468c8e49ca" providerId="AD" clId="Web-{4850A615-1E8D-ECD0-6AF0-02006A40C370}"/>
    <pc:docChg chg="modSld">
      <pc:chgData name="Milly Golledge (2304737)" userId="S::2304737@student.uwtsd.ac.uk::52114253-2a06-47b3-bb4d-3c468c8e49ca" providerId="AD" clId="Web-{4850A615-1E8D-ECD0-6AF0-02006A40C370}" dt="2025-02-18T11:07:36.700" v="4" actId="20577"/>
      <pc:docMkLst>
        <pc:docMk/>
      </pc:docMkLst>
      <pc:sldChg chg="modSp">
        <pc:chgData name="Milly Golledge (2304737)" userId="S::2304737@student.uwtsd.ac.uk::52114253-2a06-47b3-bb4d-3c468c8e49ca" providerId="AD" clId="Web-{4850A615-1E8D-ECD0-6AF0-02006A40C370}" dt="2025-02-18T11:07:36.700" v="4" actId="20577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4850A615-1E8D-ECD0-6AF0-02006A40C370}" dt="2025-02-18T11:04:46.132" v="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y Golledge (2304737)" userId="S::2304737@student.uwtsd.ac.uk::52114253-2a06-47b3-bb4d-3c468c8e49ca" providerId="AD" clId="Web-{4850A615-1E8D-ECD0-6AF0-02006A40C370}" dt="2025-02-18T11:07:36.700" v="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illy Golledge (2304737)" userId="S::2304737@student.uwtsd.ac.uk::52114253-2a06-47b3-bb4d-3c468c8e49ca" providerId="AD" clId="Web-{27A8889C-01F0-0171-78C3-28196C584214}"/>
    <pc:docChg chg="addSld delSld modSld">
      <pc:chgData name="Milly Golledge (2304737)" userId="S::2304737@student.uwtsd.ac.uk::52114253-2a06-47b3-bb4d-3c468c8e49ca" providerId="AD" clId="Web-{27A8889C-01F0-0171-78C3-28196C584214}" dt="2025-02-28T23:33:41.404" v="363"/>
      <pc:docMkLst>
        <pc:docMk/>
      </pc:docMkLst>
      <pc:sldChg chg="modSp addAnim">
        <pc:chgData name="Milly Golledge (2304737)" userId="S::2304737@student.uwtsd.ac.uk::52114253-2a06-47b3-bb4d-3c468c8e49ca" providerId="AD" clId="Web-{27A8889C-01F0-0171-78C3-28196C584214}" dt="2025-02-28T22:31:39.815" v="96" actId="20577"/>
        <pc:sldMkLst>
          <pc:docMk/>
          <pc:sldMk cId="2670948292" sldId="257"/>
        </pc:sldMkLst>
        <pc:spChg chg="mod">
          <ac:chgData name="Milly Golledge (2304737)" userId="S::2304737@student.uwtsd.ac.uk::52114253-2a06-47b3-bb4d-3c468c8e49ca" providerId="AD" clId="Web-{27A8889C-01F0-0171-78C3-28196C584214}" dt="2025-02-28T22:31:39.815" v="96" actId="20577"/>
          <ac:spMkLst>
            <pc:docMk/>
            <pc:sldMk cId="2670948292" sldId="257"/>
            <ac:spMk id="4" creationId="{6A945972-AD81-322A-E762-671F5415ABC2}"/>
          </ac:spMkLst>
        </pc:spChg>
      </pc:sldChg>
      <pc:sldChg chg="del">
        <pc:chgData name="Milly Golledge (2304737)" userId="S::2304737@student.uwtsd.ac.uk::52114253-2a06-47b3-bb4d-3c468c8e49ca" providerId="AD" clId="Web-{27A8889C-01F0-0171-78C3-28196C584214}" dt="2025-02-28T22:12:43.578" v="3"/>
        <pc:sldMkLst>
          <pc:docMk/>
          <pc:sldMk cId="911863436" sldId="258"/>
        </pc:sldMkLst>
      </pc:sldChg>
      <pc:sldChg chg="modSp">
        <pc:chgData name="Milly Golledge (2304737)" userId="S::2304737@student.uwtsd.ac.uk::52114253-2a06-47b3-bb4d-3c468c8e49ca" providerId="AD" clId="Web-{27A8889C-01F0-0171-78C3-28196C584214}" dt="2025-02-28T22:42:58.054" v="155" actId="20577"/>
        <pc:sldMkLst>
          <pc:docMk/>
          <pc:sldMk cId="23760004" sldId="263"/>
        </pc:sldMkLst>
        <pc:spChg chg="mod">
          <ac:chgData name="Milly Golledge (2304737)" userId="S::2304737@student.uwtsd.ac.uk::52114253-2a06-47b3-bb4d-3c468c8e49ca" providerId="AD" clId="Web-{27A8889C-01F0-0171-78C3-28196C584214}" dt="2025-02-28T22:18:55.765" v="33" actId="20577"/>
          <ac:spMkLst>
            <pc:docMk/>
            <pc:sldMk cId="23760004" sldId="263"/>
            <ac:spMk id="2" creationId="{B48663C0-7AF0-67E1-F16C-4A99FE8B4C2C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2:42:58.054" v="155" actId="20577"/>
          <ac:spMkLst>
            <pc:docMk/>
            <pc:sldMk cId="23760004" sldId="263"/>
            <ac:spMk id="3" creationId="{79292311-9180-E407-BE70-B5DBD8862B32}"/>
          </ac:spMkLst>
        </pc:spChg>
      </pc:sldChg>
      <pc:sldChg chg="addSp delSp modSp new modTransition addAnim">
        <pc:chgData name="Milly Golledge (2304737)" userId="S::2304737@student.uwtsd.ac.uk::52114253-2a06-47b3-bb4d-3c468c8e49ca" providerId="AD" clId="Web-{27A8889C-01F0-0171-78C3-28196C584214}" dt="2025-02-28T22:46:16.655" v="177" actId="20577"/>
        <pc:sldMkLst>
          <pc:docMk/>
          <pc:sldMk cId="1651863515" sldId="264"/>
        </pc:sldMkLst>
        <pc:spChg chg="mod">
          <ac:chgData name="Milly Golledge (2304737)" userId="S::2304737@student.uwtsd.ac.uk::52114253-2a06-47b3-bb4d-3c468c8e49ca" providerId="AD" clId="Web-{27A8889C-01F0-0171-78C3-28196C584214}" dt="2025-02-28T22:24:45.855" v="38" actId="20577"/>
          <ac:spMkLst>
            <pc:docMk/>
            <pc:sldMk cId="1651863515" sldId="264"/>
            <ac:spMk id="2" creationId="{6057A9FD-01BC-43D8-03B8-5550195EBA79}"/>
          </ac:spMkLst>
        </pc:spChg>
        <pc:spChg chg="del">
          <ac:chgData name="Milly Golledge (2304737)" userId="S::2304737@student.uwtsd.ac.uk::52114253-2a06-47b3-bb4d-3c468c8e49ca" providerId="AD" clId="Web-{27A8889C-01F0-0171-78C3-28196C584214}" dt="2025-02-28T22:34:27.852" v="104"/>
          <ac:spMkLst>
            <pc:docMk/>
            <pc:sldMk cId="1651863515" sldId="264"/>
            <ac:spMk id="3" creationId="{67A50DDC-6EC5-0C2D-6597-CB3176E59397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2:46:16.655" v="177" actId="20577"/>
          <ac:spMkLst>
            <pc:docMk/>
            <pc:sldMk cId="1651863515" sldId="264"/>
            <ac:spMk id="4" creationId="{31D89F36-AC6E-5034-8F8A-4394405DAB16}"/>
          </ac:spMkLst>
        </pc:spChg>
        <pc:picChg chg="add mod ord">
          <ac:chgData name="Milly Golledge (2304737)" userId="S::2304737@student.uwtsd.ac.uk::52114253-2a06-47b3-bb4d-3c468c8e49ca" providerId="AD" clId="Web-{27A8889C-01F0-0171-78C3-28196C584214}" dt="2025-02-28T22:34:27.852" v="104"/>
          <ac:picMkLst>
            <pc:docMk/>
            <pc:sldMk cId="1651863515" sldId="264"/>
            <ac:picMk id="5" creationId="{7D896428-CCCA-7642-6A93-F7C230FBA287}"/>
          </ac:picMkLst>
        </pc:picChg>
      </pc:sldChg>
      <pc:sldChg chg="modSp new">
        <pc:chgData name="Milly Golledge (2304737)" userId="S::2304737@student.uwtsd.ac.uk::52114253-2a06-47b3-bb4d-3c468c8e49ca" providerId="AD" clId="Web-{27A8889C-01F0-0171-78C3-28196C584214}" dt="2025-02-28T22:44:47.058" v="167" actId="20577"/>
        <pc:sldMkLst>
          <pc:docMk/>
          <pc:sldMk cId="3237932344" sldId="265"/>
        </pc:sldMkLst>
        <pc:spChg chg="mod">
          <ac:chgData name="Milly Golledge (2304737)" userId="S::2304737@student.uwtsd.ac.uk::52114253-2a06-47b3-bb4d-3c468c8e49ca" providerId="AD" clId="Web-{27A8889C-01F0-0171-78C3-28196C584214}" dt="2025-02-28T22:35:34.606" v="109" actId="20577"/>
          <ac:spMkLst>
            <pc:docMk/>
            <pc:sldMk cId="3237932344" sldId="265"/>
            <ac:spMk id="2" creationId="{4E5DD603-5180-4A6C-5CA2-053D64B6A27A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2:44:47.058" v="167" actId="20577"/>
          <ac:spMkLst>
            <pc:docMk/>
            <pc:sldMk cId="3237932344" sldId="265"/>
            <ac:spMk id="3" creationId="{255D32B7-CAC7-EFE1-3ADD-FFF597EB025E}"/>
          </ac:spMkLst>
        </pc:spChg>
      </pc:sldChg>
      <pc:sldChg chg="addSp delSp modSp new modTransition addAnim">
        <pc:chgData name="Milly Golledge (2304737)" userId="S::2304737@student.uwtsd.ac.uk::52114253-2a06-47b3-bb4d-3c468c8e49ca" providerId="AD" clId="Web-{27A8889C-01F0-0171-78C3-28196C584214}" dt="2025-02-28T22:57:42.180" v="243"/>
        <pc:sldMkLst>
          <pc:docMk/>
          <pc:sldMk cId="694042766" sldId="266"/>
        </pc:sldMkLst>
        <pc:spChg chg="mod">
          <ac:chgData name="Milly Golledge (2304737)" userId="S::2304737@student.uwtsd.ac.uk::52114253-2a06-47b3-bb4d-3c468c8e49ca" providerId="AD" clId="Web-{27A8889C-01F0-0171-78C3-28196C584214}" dt="2025-02-28T22:45:39.357" v="170" actId="20577"/>
          <ac:spMkLst>
            <pc:docMk/>
            <pc:sldMk cId="694042766" sldId="266"/>
            <ac:spMk id="2" creationId="{A01BDC91-2BD5-BB55-477A-07550675BD6E}"/>
          </ac:spMkLst>
        </pc:spChg>
        <pc:spChg chg="del">
          <ac:chgData name="Milly Golledge (2304737)" userId="S::2304737@student.uwtsd.ac.uk::52114253-2a06-47b3-bb4d-3c468c8e49ca" providerId="AD" clId="Web-{27A8889C-01F0-0171-78C3-28196C584214}" dt="2025-02-28T22:57:07.819" v="241"/>
          <ac:spMkLst>
            <pc:docMk/>
            <pc:sldMk cId="694042766" sldId="266"/>
            <ac:spMk id="3" creationId="{D8EB4F62-4CF3-EA41-532C-7E15E8224A34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2:48:56.801" v="197" actId="20577"/>
          <ac:spMkLst>
            <pc:docMk/>
            <pc:sldMk cId="694042766" sldId="266"/>
            <ac:spMk id="4" creationId="{5B60CB66-C0A9-4EC9-9497-07785A8C25CC}"/>
          </ac:spMkLst>
        </pc:spChg>
        <pc:picChg chg="add mod ord">
          <ac:chgData name="Milly Golledge (2304737)" userId="S::2304737@student.uwtsd.ac.uk::52114253-2a06-47b3-bb4d-3c468c8e49ca" providerId="AD" clId="Web-{27A8889C-01F0-0171-78C3-28196C584214}" dt="2025-02-28T22:57:07.819" v="241"/>
          <ac:picMkLst>
            <pc:docMk/>
            <pc:sldMk cId="694042766" sldId="266"/>
            <ac:picMk id="5" creationId="{426ECBC5-2F2D-EDB0-EE8B-158E9C978BD7}"/>
          </ac:picMkLst>
        </pc:picChg>
      </pc:sldChg>
      <pc:sldChg chg="modSp new">
        <pc:chgData name="Milly Golledge (2304737)" userId="S::2304737@student.uwtsd.ac.uk::52114253-2a06-47b3-bb4d-3c468c8e49ca" providerId="AD" clId="Web-{27A8889C-01F0-0171-78C3-28196C584214}" dt="2025-02-28T22:54:06.532" v="240" actId="20577"/>
        <pc:sldMkLst>
          <pc:docMk/>
          <pc:sldMk cId="3267608126" sldId="267"/>
        </pc:sldMkLst>
        <pc:spChg chg="mod">
          <ac:chgData name="Milly Golledge (2304737)" userId="S::2304737@student.uwtsd.ac.uk::52114253-2a06-47b3-bb4d-3c468c8e49ca" providerId="AD" clId="Web-{27A8889C-01F0-0171-78C3-28196C584214}" dt="2025-02-28T22:49:19.848" v="200" actId="20577"/>
          <ac:spMkLst>
            <pc:docMk/>
            <pc:sldMk cId="3267608126" sldId="267"/>
            <ac:spMk id="2" creationId="{79E310FE-8601-61E8-A1C0-D64277EC6AF3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2:54:06.532" v="240" actId="20577"/>
          <ac:spMkLst>
            <pc:docMk/>
            <pc:sldMk cId="3267608126" sldId="267"/>
            <ac:spMk id="3" creationId="{F1766E63-564C-C16F-95A3-D2382E2E1A28}"/>
          </ac:spMkLst>
        </pc:spChg>
      </pc:sldChg>
      <pc:sldChg chg="addSp delSp modSp new modTransition addAnim">
        <pc:chgData name="Milly Golledge (2304737)" userId="S::2304737@student.uwtsd.ac.uk::52114253-2a06-47b3-bb4d-3c468c8e49ca" providerId="AD" clId="Web-{27A8889C-01F0-0171-78C3-28196C584214}" dt="2025-02-28T23:14:35.638" v="273"/>
        <pc:sldMkLst>
          <pc:docMk/>
          <pc:sldMk cId="2653861922" sldId="268"/>
        </pc:sldMkLst>
        <pc:spChg chg="mod">
          <ac:chgData name="Milly Golledge (2304737)" userId="S::2304737@student.uwtsd.ac.uk::52114253-2a06-47b3-bb4d-3c468c8e49ca" providerId="AD" clId="Web-{27A8889C-01F0-0171-78C3-28196C584214}" dt="2025-02-28T23:08:58.079" v="246" actId="20577"/>
          <ac:spMkLst>
            <pc:docMk/>
            <pc:sldMk cId="2653861922" sldId="268"/>
            <ac:spMk id="2" creationId="{83134F31-DB5E-6FB7-5190-7387987F6844}"/>
          </ac:spMkLst>
        </pc:spChg>
        <pc:spChg chg="del">
          <ac:chgData name="Milly Golledge (2304737)" userId="S::2304737@student.uwtsd.ac.uk::52114253-2a06-47b3-bb4d-3c468c8e49ca" providerId="AD" clId="Web-{27A8889C-01F0-0171-78C3-28196C584214}" dt="2025-02-28T23:09:52.863" v="247"/>
          <ac:spMkLst>
            <pc:docMk/>
            <pc:sldMk cId="2653861922" sldId="268"/>
            <ac:spMk id="3" creationId="{AD03043E-E819-7369-E9FA-AB2E8BA73E4A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3:14:11.294" v="271" actId="20577"/>
          <ac:spMkLst>
            <pc:docMk/>
            <pc:sldMk cId="2653861922" sldId="268"/>
            <ac:spMk id="4" creationId="{7CC8D727-1AB2-BF93-DD72-C47CBCA50EEA}"/>
          </ac:spMkLst>
        </pc:spChg>
        <pc:picChg chg="add mod ord">
          <ac:chgData name="Milly Golledge (2304737)" userId="S::2304737@student.uwtsd.ac.uk::52114253-2a06-47b3-bb4d-3c468c8e49ca" providerId="AD" clId="Web-{27A8889C-01F0-0171-78C3-28196C584214}" dt="2025-02-28T23:09:52.863" v="247"/>
          <ac:picMkLst>
            <pc:docMk/>
            <pc:sldMk cId="2653861922" sldId="268"/>
            <ac:picMk id="5" creationId="{0ECF2AB5-D379-FD07-68BF-333116D7F56B}"/>
          </ac:picMkLst>
        </pc:picChg>
      </pc:sldChg>
      <pc:sldChg chg="modSp new">
        <pc:chgData name="Milly Golledge (2304737)" userId="S::2304737@student.uwtsd.ac.uk::52114253-2a06-47b3-bb4d-3c468c8e49ca" providerId="AD" clId="Web-{27A8889C-01F0-0171-78C3-28196C584214}" dt="2025-02-28T23:19:54.138" v="297" actId="20577"/>
        <pc:sldMkLst>
          <pc:docMk/>
          <pc:sldMk cId="1581624683" sldId="269"/>
        </pc:sldMkLst>
        <pc:spChg chg="mod">
          <ac:chgData name="Milly Golledge (2304737)" userId="S::2304737@student.uwtsd.ac.uk::52114253-2a06-47b3-bb4d-3c468c8e49ca" providerId="AD" clId="Web-{27A8889C-01F0-0171-78C3-28196C584214}" dt="2025-02-28T23:15:06.718" v="276" actId="20577"/>
          <ac:spMkLst>
            <pc:docMk/>
            <pc:sldMk cId="1581624683" sldId="269"/>
            <ac:spMk id="2" creationId="{347C75F7-0ADC-A47B-106E-F12864A4067F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3:19:54.138" v="297" actId="20577"/>
          <ac:spMkLst>
            <pc:docMk/>
            <pc:sldMk cId="1581624683" sldId="269"/>
            <ac:spMk id="3" creationId="{DDFABDFC-F05A-2413-C75B-1E2002ABDF0F}"/>
          </ac:spMkLst>
        </pc:spChg>
      </pc:sldChg>
      <pc:sldChg chg="addSp delSp modSp new modTransition addAnim">
        <pc:chgData name="Milly Golledge (2304737)" userId="S::2304737@student.uwtsd.ac.uk::52114253-2a06-47b3-bb4d-3c468c8e49ca" providerId="AD" clId="Web-{27A8889C-01F0-0171-78C3-28196C584214}" dt="2025-02-28T23:33:16.775" v="362"/>
        <pc:sldMkLst>
          <pc:docMk/>
          <pc:sldMk cId="2567105938" sldId="270"/>
        </pc:sldMkLst>
        <pc:spChg chg="mod">
          <ac:chgData name="Milly Golledge (2304737)" userId="S::2304737@student.uwtsd.ac.uk::52114253-2a06-47b3-bb4d-3c468c8e49ca" providerId="AD" clId="Web-{27A8889C-01F0-0171-78C3-28196C584214}" dt="2025-02-28T23:21:46.771" v="300" actId="20577"/>
          <ac:spMkLst>
            <pc:docMk/>
            <pc:sldMk cId="2567105938" sldId="270"/>
            <ac:spMk id="2" creationId="{E4191458-7501-D06D-A26B-3B935D255251}"/>
          </ac:spMkLst>
        </pc:spChg>
        <pc:spChg chg="del">
          <ac:chgData name="Milly Golledge (2304737)" userId="S::2304737@student.uwtsd.ac.uk::52114253-2a06-47b3-bb4d-3c468c8e49ca" providerId="AD" clId="Web-{27A8889C-01F0-0171-78C3-28196C584214}" dt="2025-02-28T23:22:52.086" v="301"/>
          <ac:spMkLst>
            <pc:docMk/>
            <pc:sldMk cId="2567105938" sldId="270"/>
            <ac:spMk id="3" creationId="{464485AF-82BE-E604-EC2F-2C60288F3141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3:25:53.639" v="318" actId="20577"/>
          <ac:spMkLst>
            <pc:docMk/>
            <pc:sldMk cId="2567105938" sldId="270"/>
            <ac:spMk id="4" creationId="{76A10518-26EC-7421-D865-9FE3579E33CA}"/>
          </ac:spMkLst>
        </pc:spChg>
        <pc:picChg chg="add mod ord">
          <ac:chgData name="Milly Golledge (2304737)" userId="S::2304737@student.uwtsd.ac.uk::52114253-2a06-47b3-bb4d-3c468c8e49ca" providerId="AD" clId="Web-{27A8889C-01F0-0171-78C3-28196C584214}" dt="2025-02-28T23:22:52.086" v="301"/>
          <ac:picMkLst>
            <pc:docMk/>
            <pc:sldMk cId="2567105938" sldId="270"/>
            <ac:picMk id="5" creationId="{BB0C42B5-4B09-AED9-59DD-705985B6F231}"/>
          </ac:picMkLst>
        </pc:picChg>
      </pc:sldChg>
      <pc:sldChg chg="modSp new">
        <pc:chgData name="Milly Golledge (2304737)" userId="S::2304737@student.uwtsd.ac.uk::52114253-2a06-47b3-bb4d-3c468c8e49ca" providerId="AD" clId="Web-{27A8889C-01F0-0171-78C3-28196C584214}" dt="2025-02-28T23:31:36.141" v="350" actId="20577"/>
        <pc:sldMkLst>
          <pc:docMk/>
          <pc:sldMk cId="1378197527" sldId="271"/>
        </pc:sldMkLst>
        <pc:spChg chg="mod">
          <ac:chgData name="Milly Golledge (2304737)" userId="S::2304737@student.uwtsd.ac.uk::52114253-2a06-47b3-bb4d-3c468c8e49ca" providerId="AD" clId="Web-{27A8889C-01F0-0171-78C3-28196C584214}" dt="2025-02-28T23:26:14.874" v="321" actId="20577"/>
          <ac:spMkLst>
            <pc:docMk/>
            <pc:sldMk cId="1378197527" sldId="271"/>
            <ac:spMk id="2" creationId="{1F7A38A7-5624-4409-1E4F-51ADA80B00CF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3:31:36.141" v="350" actId="20577"/>
          <ac:spMkLst>
            <pc:docMk/>
            <pc:sldMk cId="1378197527" sldId="271"/>
            <ac:spMk id="3" creationId="{45B8467F-D0A2-C472-B8E4-B65B47CC6B00}"/>
          </ac:spMkLst>
        </pc:spChg>
      </pc:sldChg>
      <pc:sldChg chg="modSp new modTransition">
        <pc:chgData name="Milly Golledge (2304737)" userId="S::2304737@student.uwtsd.ac.uk::52114253-2a06-47b3-bb4d-3c468c8e49ca" providerId="AD" clId="Web-{27A8889C-01F0-0171-78C3-28196C584214}" dt="2025-02-28T23:33:41.404" v="363"/>
        <pc:sldMkLst>
          <pc:docMk/>
          <pc:sldMk cId="4072259609" sldId="272"/>
        </pc:sldMkLst>
        <pc:spChg chg="mod">
          <ac:chgData name="Milly Golledge (2304737)" userId="S::2304737@student.uwtsd.ac.uk::52114253-2a06-47b3-bb4d-3c468c8e49ca" providerId="AD" clId="Web-{27A8889C-01F0-0171-78C3-28196C584214}" dt="2025-02-28T23:32:03.116" v="353" actId="20577"/>
          <ac:spMkLst>
            <pc:docMk/>
            <pc:sldMk cId="4072259609" sldId="272"/>
            <ac:spMk id="2" creationId="{AE4A2491-977E-1A09-8D62-56C88AF15D7B}"/>
          </ac:spMkLst>
        </pc:spChg>
        <pc:spChg chg="mod">
          <ac:chgData name="Milly Golledge (2304737)" userId="S::2304737@student.uwtsd.ac.uk::52114253-2a06-47b3-bb4d-3c468c8e49ca" providerId="AD" clId="Web-{27A8889C-01F0-0171-78C3-28196C584214}" dt="2025-02-28T23:32:45.008" v="360" actId="20577"/>
          <ac:spMkLst>
            <pc:docMk/>
            <pc:sldMk cId="4072259609" sldId="272"/>
            <ac:spMk id="3" creationId="{2494E9EB-0086-E593-6037-6DD5D41130EB}"/>
          </ac:spMkLst>
        </pc:spChg>
      </pc:sldChg>
    </pc:docChg>
  </pc:docChgLst>
  <pc:docChgLst>
    <pc:chgData name="Milly Golledge (2304737)" userId="S::2304737@student.uwtsd.ac.uk::52114253-2a06-47b3-bb4d-3c468c8e49ca" providerId="AD" clId="Web-{244E584E-6689-8B56-CE00-C5604A718290}"/>
    <pc:docChg chg="modSld modMainMaster">
      <pc:chgData name="Milly Golledge (2304737)" userId="S::2304737@student.uwtsd.ac.uk::52114253-2a06-47b3-bb4d-3c468c8e49ca" providerId="AD" clId="Web-{244E584E-6689-8B56-CE00-C5604A718290}" dt="2025-02-18T12:04:36.258" v="3" actId="20577"/>
      <pc:docMkLst>
        <pc:docMk/>
      </pc:docMkLst>
      <pc:sldChg chg="modSp mod setBg">
        <pc:chgData name="Milly Golledge (2304737)" userId="S::2304737@student.uwtsd.ac.uk::52114253-2a06-47b3-bb4d-3c468c8e49ca" providerId="AD" clId="Web-{244E584E-6689-8B56-CE00-C5604A718290}" dt="2025-02-18T12:04:36.258" v="3" actId="20577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244E584E-6689-8B56-CE00-C5604A718290}" dt="2025-02-18T12:04:36.258" v="3" actId="20577"/>
          <ac:spMkLst>
            <pc:docMk/>
            <pc:sldMk cId="109857222" sldId="256"/>
            <ac:spMk id="2" creationId="{00000000-0000-0000-0000-000000000000}"/>
          </ac:spMkLst>
        </pc:spChg>
      </pc:sldChg>
      <pc:sldMasterChg chg="mod setBg modSldLayout">
        <pc:chgData name="Milly Golledge (2304737)" userId="S::2304737@student.uwtsd.ac.uk::52114253-2a06-47b3-bb4d-3c468c8e49ca" providerId="AD" clId="Web-{244E584E-6689-8B56-CE00-C5604A718290}" dt="2025-02-18T12:01:50.769" v="1"/>
        <pc:sldMasterMkLst>
          <pc:docMk/>
          <pc:sldMasterMk cId="2460954070" sldId="2147483660"/>
        </pc:sldMasterMkLst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Milly Golledge (2304737)" userId="S::2304737@student.uwtsd.ac.uk::52114253-2a06-47b3-bb4d-3c468c8e49ca" providerId="AD" clId="Web-{244E584E-6689-8B56-CE00-C5604A718290}" dt="2025-02-18T12:01:50.769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Milly Golledge (2304737)" userId="S::2304737@student.uwtsd.ac.uk::52114253-2a06-47b3-bb4d-3c468c8e49ca" providerId="AD" clId="Web-{6FDDDD90-F078-F1E2-72F7-DBD2FF84F31E}"/>
    <pc:docChg chg="modSld">
      <pc:chgData name="Milly Golledge (2304737)" userId="S::2304737@student.uwtsd.ac.uk::52114253-2a06-47b3-bb4d-3c468c8e49ca" providerId="AD" clId="Web-{6FDDDD90-F078-F1E2-72F7-DBD2FF84F31E}" dt="2025-02-28T22:10:27.835" v="9"/>
      <pc:docMkLst>
        <pc:docMk/>
      </pc:docMkLst>
      <pc:sldChg chg="modSp modTransition">
        <pc:chgData name="Milly Golledge (2304737)" userId="S::2304737@student.uwtsd.ac.uk::52114253-2a06-47b3-bb4d-3c468c8e49ca" providerId="AD" clId="Web-{6FDDDD90-F078-F1E2-72F7-DBD2FF84F31E}" dt="2025-02-28T22:10:27.835" v="9"/>
        <pc:sldMkLst>
          <pc:docMk/>
          <pc:sldMk cId="2670948292" sldId="257"/>
        </pc:sldMkLst>
        <pc:spChg chg="mod">
          <ac:chgData name="Milly Golledge (2304737)" userId="S::2304737@student.uwtsd.ac.uk::52114253-2a06-47b3-bb4d-3c468c8e49ca" providerId="AD" clId="Web-{6FDDDD90-F078-F1E2-72F7-DBD2FF84F31E}" dt="2025-02-28T22:09:37.691" v="2" actId="20577"/>
          <ac:spMkLst>
            <pc:docMk/>
            <pc:sldMk cId="2670948292" sldId="257"/>
            <ac:spMk id="4" creationId="{6A945972-AD81-322A-E762-671F5415ABC2}"/>
          </ac:spMkLst>
        </pc:spChg>
      </pc:sldChg>
      <pc:sldChg chg="modSp">
        <pc:chgData name="Milly Golledge (2304737)" userId="S::2304737@student.uwtsd.ac.uk::52114253-2a06-47b3-bb4d-3c468c8e49ca" providerId="AD" clId="Web-{6FDDDD90-F078-F1E2-72F7-DBD2FF84F31E}" dt="2025-02-28T22:10:12.693" v="8" actId="20577"/>
        <pc:sldMkLst>
          <pc:docMk/>
          <pc:sldMk cId="23760004" sldId="263"/>
        </pc:sldMkLst>
        <pc:spChg chg="mod">
          <ac:chgData name="Milly Golledge (2304737)" userId="S::2304737@student.uwtsd.ac.uk::52114253-2a06-47b3-bb4d-3c468c8e49ca" providerId="AD" clId="Web-{6FDDDD90-F078-F1E2-72F7-DBD2FF84F31E}" dt="2025-02-28T22:10:12.693" v="8" actId="20577"/>
          <ac:spMkLst>
            <pc:docMk/>
            <pc:sldMk cId="23760004" sldId="263"/>
            <ac:spMk id="3" creationId="{79292311-9180-E407-BE70-B5DBD8862B3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modern-slavery-national-referral-mechanism-and-duty-to-notify-statistics-uk-end-of-year-summary-2022/modern-slavery-national-referral-mechanism-and-duty-to-notify-statistics-uk-end-of-year-summary-2022" TargetMode="External"/><Relationship Id="rId2" Type="http://schemas.openxmlformats.org/officeDocument/2006/relationships/hyperlink" Target="https://assets.college.police.uk/s3fs-public/2024-08/Modern-slavery-and-human-trafficking-APP-consultatio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collection/modern-slavery-bil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8edwn4pdexo" TargetMode="External"/><Relationship Id="rId2" Type="http://schemas.openxmlformats.org/officeDocument/2006/relationships/hyperlink" Target="https://www.rusi.org/explore-our-research/publications/commentary/modern-slavery-and-human-trafficking-expanding-uk-marke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ationalcrimeagency.gov.uk/what-we-do/crime-threats/border-vulnerabilitie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llege.police.uk/guidance/investigation/investigate-strategies/cctv#:~:text=incident%20are%20known.-,Setting%20objectives,-%20or%20leaving%20-%20the%20scen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crimeagency.gov.uk/threats/nsa-modern-slavery-and-human-trafficking-2024" TargetMode="External"/><Relationship Id="rId2" Type="http://schemas.openxmlformats.org/officeDocument/2006/relationships/hyperlink" Target="https://www.gov.uk/government/publications/national-anpr-standard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mp.police.uk/news/greater-manchester/news/news/2023/november/closing-gateways-to-child-exploitation-hospitality/" TargetMode="External"/><Relationship Id="rId2" Type="http://schemas.openxmlformats.org/officeDocument/2006/relationships/hyperlink" Target="https://www.bbc.co.uk/news/uk-england-manchester-6729505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Berlin Sans FB"/>
              </a:rPr>
              <a:t>Human Trafficking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"Critically </a:t>
            </a:r>
            <a:r>
              <a:rPr lang="en-US" err="1">
                <a:solidFill>
                  <a:srgbClr val="0070C0"/>
                </a:solidFill>
              </a:rPr>
              <a:t>analyse</a:t>
            </a:r>
            <a:r>
              <a:rPr lang="en-US">
                <a:solidFill>
                  <a:srgbClr val="0070C0"/>
                </a:solidFill>
              </a:rPr>
              <a:t> the contribution of road policing to disrupting crimes enabled by the road network."</a:t>
            </a:r>
          </a:p>
          <a:p>
            <a:r>
              <a:rPr lang="en-US" sz="1600">
                <a:solidFill>
                  <a:srgbClr val="FF0000"/>
                </a:solidFill>
              </a:rPr>
              <a:t>Milly </a:t>
            </a:r>
            <a:r>
              <a:rPr lang="en-US" sz="1600" err="1">
                <a:solidFill>
                  <a:srgbClr val="FF0000"/>
                </a:solidFill>
              </a:rPr>
              <a:t>Golledge</a:t>
            </a:r>
            <a:r>
              <a:rPr lang="en-US" sz="1600">
                <a:solidFill>
                  <a:srgbClr val="FF0000"/>
                </a:solidFill>
              </a:rPr>
              <a:t>, Tanith Coulson and Richard Kwame Agyei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B3F86-5FB2-6BFD-57CF-BBBD5BE8D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Introduction</a:t>
            </a:r>
          </a:p>
        </p:txBody>
      </p:sp>
      <p:pic>
        <p:nvPicPr>
          <p:cNvPr id="5" name="Picture Placeholder 4" descr="A police car on the road&#10;&#10;AI-generated content may be incorrect.">
            <a:extLst>
              <a:ext uri="{FF2B5EF4-FFF2-40B4-BE49-F238E27FC236}">
                <a16:creationId xmlns:a16="http://schemas.microsoft.com/office/drawing/2014/main" id="{608CC5C0-AA58-1125-C4A4-6B1F137B7B2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862" r="7862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945972-AD81-322A-E762-671F5415ABC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Modern Day Slavery Act 2015.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'Force, illegally move or coerce.'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Aid police forces.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The crime is far more serious than thought of.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Significantly damaging for victims – psychologically, emotionally, physically.</a:t>
            </a:r>
          </a:p>
          <a:p>
            <a:pPr marL="285750" indent="-285750"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</a:rPr>
              <a:t>(UK Government, 2015)</a:t>
            </a: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</a:rPr>
              <a:t>(College of Policing, 2024)</a:t>
            </a: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</a:rPr>
              <a:t>(National Crime Agency, 2022)</a:t>
            </a:r>
          </a:p>
          <a:p>
            <a:pPr marL="285750" indent="-285750">
              <a:buChar char="•"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9482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7A9FD-01BC-43D8-03B8-5550195EB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Detection and Interception</a:t>
            </a:r>
          </a:p>
        </p:txBody>
      </p:sp>
      <p:pic>
        <p:nvPicPr>
          <p:cNvPr id="5" name="Picture Placeholder 4" descr="A person sitting in the back of a car&#10;&#10;AI-generated content may be incorrect.">
            <a:extLst>
              <a:ext uri="{FF2B5EF4-FFF2-40B4-BE49-F238E27FC236}">
                <a16:creationId xmlns:a16="http://schemas.microsoft.com/office/drawing/2014/main" id="{7D896428-CCCA-7642-6A93-F7C230FBA28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0520" b="10520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D89F36-AC6E-5034-8F8A-4394405DAB1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ea typeface="Calibri"/>
                <a:cs typeface="Calibri"/>
              </a:rPr>
              <a:t>The more that police officers actively search for indications of human trafficking, the more cases are </a:t>
            </a:r>
            <a:r>
              <a:rPr lang="en-GB" b="1">
                <a:solidFill>
                  <a:schemeClr val="bg1"/>
                </a:solidFill>
                <a:latin typeface="Courier New"/>
                <a:ea typeface="Calibri"/>
                <a:cs typeface="Calibri"/>
              </a:rPr>
              <a:t>un-covered</a:t>
            </a:r>
            <a:r>
              <a:rPr lang="en-US" b="1">
                <a:solidFill>
                  <a:schemeClr val="bg1"/>
                </a:solidFill>
                <a:latin typeface="Courier New"/>
                <a:ea typeface="Calibri"/>
                <a:cs typeface="Calibri"/>
              </a:rPr>
              <a:t>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ea typeface="Calibri"/>
                <a:cs typeface="Calibri"/>
              </a:rPr>
              <a:t>Vietnamese woman found concealed in a dashboard compartment – modified for use.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ea typeface="Calibri"/>
                <a:cs typeface="Calibri"/>
              </a:rPr>
              <a:t>Important to have multi-agency collaboration such as working closely with Border Force, UK.</a:t>
            </a:r>
          </a:p>
          <a:p>
            <a:pPr marL="285750" indent="-285750">
              <a:buChar char="•"/>
            </a:pPr>
            <a:endParaRPr lang="en-US">
              <a:solidFill>
                <a:srgbClr val="FFFFFF"/>
              </a:solidFill>
              <a:latin typeface="Aptos"/>
              <a:ea typeface="Calibri"/>
              <a:cs typeface="Calibri"/>
            </a:endParaRP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  <a:latin typeface="Aptos"/>
                <a:ea typeface="Calibri"/>
                <a:cs typeface="Calibri"/>
              </a:rPr>
              <a:t>(Giles &amp; Haenlein, 2023)</a:t>
            </a: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  <a:latin typeface="Aptos"/>
                <a:ea typeface="Calibri"/>
                <a:cs typeface="Calibri"/>
              </a:rPr>
              <a:t>(Gawne, 2025)</a:t>
            </a: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  <a:latin typeface="Aptos"/>
                <a:ea typeface="Calibri"/>
                <a:cs typeface="Calibri"/>
              </a:rPr>
              <a:t>(National Crime Agency, 2025)</a:t>
            </a:r>
          </a:p>
        </p:txBody>
      </p:sp>
    </p:spTree>
    <p:extLst>
      <p:ext uri="{BB962C8B-B14F-4D97-AF65-F5344CB8AC3E}">
        <p14:creationId xmlns:p14="http://schemas.microsoft.com/office/powerpoint/2010/main" val="16518635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BDC91-2BD5-BB55-477A-07550675B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CCTV</a:t>
            </a:r>
          </a:p>
        </p:txBody>
      </p:sp>
      <p:pic>
        <p:nvPicPr>
          <p:cNvPr id="5" name="Picture Placeholder 4" descr="A person wearing a headset and looking at multiple monitors&#10;&#10;AI-generated content may be incorrect.">
            <a:extLst>
              <a:ext uri="{FF2B5EF4-FFF2-40B4-BE49-F238E27FC236}">
                <a16:creationId xmlns:a16="http://schemas.microsoft.com/office/drawing/2014/main" id="{426ECBC5-2F2D-EDB0-EE8B-158E9C978BD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125" r="3125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60CB66-C0A9-4EC9-9497-07785A8C25C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Identification markers – victims, suspects, vehicles, road routes used.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Shadows, facial </a:t>
            </a:r>
            <a:r>
              <a:rPr lang="en-US" b="1" err="1">
                <a:solidFill>
                  <a:schemeClr val="bg1"/>
                </a:solidFill>
                <a:latin typeface="Courier New"/>
                <a:cs typeface="Courier New"/>
              </a:rPr>
              <a:t>features,equipment</a:t>
            </a: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 to aid traffickers.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Corroborate accounts from witnesses.</a:t>
            </a:r>
          </a:p>
          <a:p>
            <a:pPr marL="285750" indent="-285750">
              <a:buChar char="•"/>
            </a:pPr>
            <a:endParaRPr lang="en-US">
              <a:solidFill>
                <a:schemeClr val="bg1"/>
              </a:solidFill>
              <a:latin typeface="Courier New"/>
              <a:cs typeface="Courier New"/>
            </a:endParaRP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  <a:latin typeface="Aptos"/>
                <a:cs typeface="Courier New"/>
              </a:rPr>
              <a:t>(College of Policing, 2025)</a:t>
            </a:r>
          </a:p>
        </p:txBody>
      </p:sp>
    </p:spTree>
    <p:extLst>
      <p:ext uri="{BB962C8B-B14F-4D97-AF65-F5344CB8AC3E}">
        <p14:creationId xmlns:p14="http://schemas.microsoft.com/office/powerpoint/2010/main" val="694042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34F31-DB5E-6FB7-5190-7387987F6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ANPR</a:t>
            </a:r>
          </a:p>
        </p:txBody>
      </p:sp>
      <p:pic>
        <p:nvPicPr>
          <p:cNvPr id="5" name="Picture Placeholder 4" descr="A close-up of a vehicle&#10;&#10;AI-generated content may be incorrect.">
            <a:extLst>
              <a:ext uri="{FF2B5EF4-FFF2-40B4-BE49-F238E27FC236}">
                <a16:creationId xmlns:a16="http://schemas.microsoft.com/office/drawing/2014/main" id="{0ECF2AB5-D379-FD07-68BF-333116D7F56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827" r="5827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C8D727-1AB2-BF93-DD72-C47CBCA50EE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Real-time tracking and monitoring of vehicles.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Deterrent to criminals.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Immediate access to vehicle data.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82% of victims of county lines trafficking are under age 18.</a:t>
            </a:r>
          </a:p>
          <a:p>
            <a:pPr marL="285750" indent="-285750">
              <a:buChar char="•"/>
            </a:pPr>
            <a:endParaRPr lang="en-US"/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</a:rPr>
              <a:t>(Home Office, 2019)</a:t>
            </a: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</a:rPr>
              <a:t>(National Crime Agency, 2024)</a:t>
            </a:r>
          </a:p>
        </p:txBody>
      </p:sp>
    </p:spTree>
    <p:extLst>
      <p:ext uri="{BB962C8B-B14F-4D97-AF65-F5344CB8AC3E}">
        <p14:creationId xmlns:p14="http://schemas.microsoft.com/office/powerpoint/2010/main" val="2653861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91458-7501-D06D-A26B-3B935D255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Operation Cobalt</a:t>
            </a:r>
          </a:p>
        </p:txBody>
      </p:sp>
      <p:pic>
        <p:nvPicPr>
          <p:cNvPr id="5" name="Picture Placeholder 4" descr="A blue and red logo&#10;&#10;AI-generated content may be incorrect.">
            <a:extLst>
              <a:ext uri="{FF2B5EF4-FFF2-40B4-BE49-F238E27FC236}">
                <a16:creationId xmlns:a16="http://schemas.microsoft.com/office/drawing/2014/main" id="{BB0C42B5-4B09-AED9-59DD-705985B6F23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0520" b="10520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A10518-26EC-7421-D865-9FE3579E33C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Training staff to identify signs of vulnerability and abuse.</a:t>
            </a:r>
          </a:p>
          <a:p>
            <a:pPr marL="285750" indent="-285750">
              <a:buChar char="•"/>
            </a:pPr>
            <a:r>
              <a:rPr lang="en-US" b="1" err="1">
                <a:solidFill>
                  <a:schemeClr val="bg1"/>
                </a:solidFill>
                <a:latin typeface="Courier New"/>
                <a:cs typeface="Courier New"/>
              </a:rPr>
              <a:t>Pivitol</a:t>
            </a: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 role in finding routes of traffickers on UK road networks.</a:t>
            </a:r>
          </a:p>
          <a:p>
            <a:pPr marL="285750" indent="-285750">
              <a:buChar char="•"/>
            </a:pPr>
            <a:r>
              <a:rPr lang="en-US" b="1">
                <a:solidFill>
                  <a:schemeClr val="bg1"/>
                </a:solidFill>
                <a:latin typeface="Courier New"/>
                <a:cs typeface="Courier New"/>
              </a:rPr>
              <a:t>Multi-agency, technology approach.</a:t>
            </a:r>
          </a:p>
          <a:p>
            <a:pPr marL="285750" indent="-285750">
              <a:buChar char="•"/>
            </a:pPr>
            <a:endParaRPr lang="en-US"/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</a:rPr>
              <a:t>(Greater Manchester Police, 2023)</a:t>
            </a:r>
          </a:p>
          <a:p>
            <a:pPr marL="285750" indent="-285750">
              <a:buChar char="•"/>
            </a:pPr>
            <a:r>
              <a:rPr lang="en-US">
                <a:solidFill>
                  <a:srgbClr val="FF0000"/>
                </a:solidFill>
              </a:rPr>
              <a:t>(BBC News, 2023)</a:t>
            </a:r>
          </a:p>
        </p:txBody>
      </p:sp>
    </p:spTree>
    <p:extLst>
      <p:ext uri="{BB962C8B-B14F-4D97-AF65-F5344CB8AC3E}">
        <p14:creationId xmlns:p14="http://schemas.microsoft.com/office/powerpoint/2010/main" val="2567105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A2491-977E-1A09-8D62-56C88AF15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4E9EB-0086-E593-6037-6DD5D4113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Over to Tanith...!!</a:t>
            </a:r>
          </a:p>
        </p:txBody>
      </p:sp>
    </p:spTree>
    <p:extLst>
      <p:ext uri="{BB962C8B-B14F-4D97-AF65-F5344CB8AC3E}">
        <p14:creationId xmlns:p14="http://schemas.microsoft.com/office/powerpoint/2010/main" val="4072259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663C0-7AF0-67E1-F16C-4A99FE8B4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Reference list 1: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92311-9180-E407-BE70-B5DBD8862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bg1"/>
                </a:solidFill>
              </a:rPr>
              <a:t>Introduction:</a:t>
            </a:r>
          </a:p>
          <a:p>
            <a:pPr marL="342900" indent="-342900"/>
            <a:r>
              <a:rPr lang="en-US" sz="2000">
                <a:solidFill>
                  <a:srgbClr val="FF0000"/>
                </a:solidFill>
              </a:rPr>
              <a:t>College of Policing (2024). Modern slavery and human trafficking: </a:t>
            </a:r>
            <a:r>
              <a:rPr lang="en-US" sz="2000" err="1">
                <a:solidFill>
                  <a:srgbClr val="FF0000"/>
                </a:solidFill>
              </a:rPr>
              <a:t>Authorised</a:t>
            </a:r>
            <a:r>
              <a:rPr lang="en-US" sz="2000">
                <a:solidFill>
                  <a:srgbClr val="FF0000"/>
                </a:solidFill>
              </a:rPr>
              <a:t> professional practice: Consultation. 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https://assets.college.police.uk/s3fs-public/2024-08/Modern-slavery-and-human-trafficking-APP-consultation.pdf</a:t>
            </a:r>
            <a:r>
              <a:rPr lang="en-US" sz="2000">
                <a:solidFill>
                  <a:srgbClr val="FF0000"/>
                </a:solidFill>
              </a:rPr>
              <a:t> (Accessed: 24/2/25)</a:t>
            </a:r>
          </a:p>
          <a:p>
            <a:pPr marL="342900" indent="-342900"/>
            <a:r>
              <a:rPr lang="en-US" sz="2000">
                <a:solidFill>
                  <a:srgbClr val="FF0000"/>
                </a:solidFill>
              </a:rPr>
              <a:t>National Crime Agency (2022). National Referral Mechanism Statistics. 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https://www.gov.uk/government/statistics/modern-slavery-national-referral-mechanism-and-duty-to-notify-statistics-uk-end-of-year-summary-2022/modern-slavery-national-referral-mechanism-and-duty-to-notify-statistics-uk-end-of-year-summary-2022</a:t>
            </a:r>
            <a:r>
              <a:rPr lang="en-US" sz="2000">
                <a:solidFill>
                  <a:srgbClr val="FF0000"/>
                </a:solidFill>
              </a:rPr>
              <a:t> (Accessed: 24/2/25)</a:t>
            </a:r>
          </a:p>
          <a:p>
            <a:pPr marL="342900" indent="-342900"/>
            <a:r>
              <a:rPr lang="en-US" sz="2000">
                <a:solidFill>
                  <a:srgbClr val="FF0000"/>
                </a:solidFill>
              </a:rPr>
              <a:t>UK Government (2015). Modern Slavery Act 2015: An Overview.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https://www.gov.uk/government/collection/modern-slavery-bill</a:t>
            </a:r>
            <a:r>
              <a:rPr lang="en-US" sz="2000">
                <a:solidFill>
                  <a:srgbClr val="FF0000"/>
                </a:solidFill>
              </a:rPr>
              <a:t> (Accessed: 24/2/25)</a:t>
            </a:r>
          </a:p>
        </p:txBody>
      </p:sp>
    </p:spTree>
    <p:extLst>
      <p:ext uri="{BB962C8B-B14F-4D97-AF65-F5344CB8AC3E}">
        <p14:creationId xmlns:p14="http://schemas.microsoft.com/office/powerpoint/2010/main" val="23760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DD603-5180-4A6C-5CA2-053D64B6A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Reference list 2: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D32B7-CAC7-EFE1-3ADD-FFF597EB02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bg1"/>
                </a:solidFill>
                <a:latin typeface="Aptos"/>
                <a:cs typeface="Courier New"/>
              </a:rPr>
              <a:t>Detection and Interception:</a:t>
            </a:r>
          </a:p>
          <a:p>
            <a:pPr marL="457200" indent="-457200"/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Giles, N., Haenlein, C (2023). Modern Slavery and Human Trafficking: An Expanding UK Market.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ptos"/>
                <a:cs typeface="Courier New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https://www.rusi.org/explore-our-research/publications/commentary/modern-slavery-and-human-trafficking-expanding-uk-market</a:t>
            </a:r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 (Accessed: 24/2/25)</a:t>
            </a:r>
          </a:p>
          <a:p>
            <a:pPr marL="457200" indent="-457200"/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Gwane, E (2025). BBC News. Traffickers caught after woman found in glove box.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ptos"/>
                <a:cs typeface="Courier New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https://www.bbc.co.uk/news/articles/c8edwn4pdexo</a:t>
            </a:r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 (Accessed: 24/2/25)</a:t>
            </a:r>
          </a:p>
          <a:p>
            <a:pPr marL="457200" indent="-457200"/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National Crime Agency (2025). Border vulnerabilities.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ptos"/>
                <a:cs typeface="Courier New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https://www.nationalcrimeagency.gov.uk/what-we-do/crime-threats/border-vulnerabilities</a:t>
            </a:r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 (Accessed: 24/2/25)</a:t>
            </a:r>
          </a:p>
        </p:txBody>
      </p:sp>
    </p:spTree>
    <p:extLst>
      <p:ext uri="{BB962C8B-B14F-4D97-AF65-F5344CB8AC3E}">
        <p14:creationId xmlns:p14="http://schemas.microsoft.com/office/powerpoint/2010/main" val="3237932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310FE-8601-61E8-A1C0-D64277EC6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Reference list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66E63-564C-C16F-95A3-D2382E2E1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bg1"/>
                </a:solidFill>
                <a:latin typeface="Aptos"/>
                <a:cs typeface="Courier New"/>
              </a:rPr>
              <a:t>CCTV:</a:t>
            </a:r>
          </a:p>
          <a:p>
            <a:pPr marL="457200" indent="-457200"/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College of Policing  (2025). CCTV: </a:t>
            </a:r>
            <a:r>
              <a:rPr lang="en-US" sz="2000" err="1">
                <a:solidFill>
                  <a:srgbClr val="FF0000"/>
                </a:solidFill>
                <a:latin typeface="Aptos"/>
                <a:cs typeface="Courier New"/>
              </a:rPr>
              <a:t>Authorised</a:t>
            </a:r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 Professional Practice.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ptos"/>
                <a:cs typeface="Courier New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https://www.college.police.uk/guidance/investigation/investigate-strategies/cctv#:~:text=incident%20are%20known.-,Setting%20objectives,-%20or%20leaving%20-%20the%20scene</a:t>
            </a:r>
            <a:r>
              <a:rPr lang="en-US" sz="2000">
                <a:solidFill>
                  <a:srgbClr val="FF0000"/>
                </a:solidFill>
                <a:latin typeface="Aptos"/>
                <a:cs typeface="Courier New"/>
              </a:rPr>
              <a:t> (Accessed: 25/2/25)</a:t>
            </a:r>
          </a:p>
          <a:p>
            <a:pPr marL="0" indent="0">
              <a:buNone/>
            </a:pPr>
            <a:endParaRPr lang="en-US" sz="2000">
              <a:solidFill>
                <a:srgbClr val="FF0000"/>
              </a:solidFill>
              <a:latin typeface="Aptos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val="3267608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C75F7-0ADC-A47B-106E-F12864A40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Reference list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ABDFC-F05A-2413-C75B-1E2002ABD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bg1"/>
                </a:solidFill>
              </a:rPr>
              <a:t>ANPR</a:t>
            </a:r>
          </a:p>
          <a:p>
            <a:pPr marL="457200" indent="-457200"/>
            <a:r>
              <a:rPr lang="en-US" sz="2000">
                <a:solidFill>
                  <a:srgbClr val="FF0000"/>
                </a:solidFill>
              </a:rPr>
              <a:t>Home Office (2019). Guidance: National ANPR standards.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https://www.gov.uk/government/publications/national-anpr-standards</a:t>
            </a:r>
            <a:r>
              <a:rPr lang="en-US" sz="2000">
                <a:solidFill>
                  <a:srgbClr val="FF0000"/>
                </a:solidFill>
              </a:rPr>
              <a:t> (Accessed: 25/2/25)</a:t>
            </a:r>
          </a:p>
          <a:p>
            <a:pPr marL="457200" indent="-457200"/>
            <a:r>
              <a:rPr lang="en-US" sz="2000">
                <a:solidFill>
                  <a:srgbClr val="FF0000"/>
                </a:solidFill>
              </a:rPr>
              <a:t>National Crime Agency (2024). National Strategic Assessment 2024 of Serious and ORTA used Crime Modern Slavery and Human Trafficking.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https://www.nationalcrimeagency.gov.uk/threats/nsa-modern-slavery-and-human-trafficking-2024</a:t>
            </a:r>
            <a:r>
              <a:rPr lang="en-US" sz="2000">
                <a:solidFill>
                  <a:srgbClr val="FF0000"/>
                </a:solidFill>
              </a:rPr>
              <a:t> (Accessed: 25/2/25)</a:t>
            </a:r>
          </a:p>
        </p:txBody>
      </p:sp>
    </p:spTree>
    <p:extLst>
      <p:ext uri="{BB962C8B-B14F-4D97-AF65-F5344CB8AC3E}">
        <p14:creationId xmlns:p14="http://schemas.microsoft.com/office/powerpoint/2010/main" val="1581624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A38A7-5624-4409-1E4F-51ADA80B0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/>
              <a:t>Reference list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8467F-D0A2-C472-B8E4-B65B47CC6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bg1"/>
                </a:solidFill>
              </a:rPr>
              <a:t>Operation Cobalt</a:t>
            </a:r>
          </a:p>
          <a:p>
            <a:pPr marL="457200" indent="-457200"/>
            <a:r>
              <a:rPr lang="en-US" sz="2000">
                <a:solidFill>
                  <a:srgbClr val="FF0000"/>
                </a:solidFill>
              </a:rPr>
              <a:t>BBC News (2023). Rochdale hotels highlighted in child sex exploitation probe.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https://www.bbc.co.uk/news/uk-england-manchester-67295055</a:t>
            </a:r>
            <a:r>
              <a:rPr lang="en-US" sz="2000">
                <a:solidFill>
                  <a:srgbClr val="FF0000"/>
                </a:solidFill>
              </a:rPr>
              <a:t> (Accessed: 26/2/25)</a:t>
            </a:r>
          </a:p>
          <a:p>
            <a:pPr marL="457200" indent="-457200"/>
            <a:r>
              <a:rPr lang="en-US" sz="2000">
                <a:solidFill>
                  <a:srgbClr val="FF0000"/>
                </a:solidFill>
              </a:rPr>
              <a:t>Greater Manchester Police (2023). Closing gateways to child exploitation: hospitality.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https://www.gmp.police.uk/news/greater-manchester/news/news/2023/november/closing-gateways-to-child-exploitation-hospitality/</a:t>
            </a:r>
            <a:r>
              <a:rPr lang="en-US" sz="2000">
                <a:solidFill>
                  <a:srgbClr val="FF0000"/>
                </a:solidFill>
              </a:rPr>
              <a:t> (Accessed: 26/2/25)</a:t>
            </a:r>
          </a:p>
        </p:txBody>
      </p:sp>
    </p:spTree>
    <p:extLst>
      <p:ext uri="{BB962C8B-B14F-4D97-AF65-F5344CB8AC3E}">
        <p14:creationId xmlns:p14="http://schemas.microsoft.com/office/powerpoint/2010/main" val="1378197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Human Trafficking</vt:lpstr>
      <vt:lpstr>Introduction</vt:lpstr>
      <vt:lpstr>Detection and Interception</vt:lpstr>
      <vt:lpstr>CCTV</vt:lpstr>
      <vt:lpstr>ANPR</vt:lpstr>
      <vt:lpstr>Operation Cobalt</vt:lpstr>
      <vt:lpstr>Thank you</vt:lpstr>
      <vt:lpstr>Reference list 1:</vt:lpstr>
      <vt:lpstr>Reference list 2:</vt:lpstr>
      <vt:lpstr>Reference list 3</vt:lpstr>
      <vt:lpstr>Reference list 4</vt:lpstr>
      <vt:lpstr>Reference list 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2025-02-18T11:04:13Z</dcterms:created>
  <dcterms:modified xsi:type="dcterms:W3CDTF">2025-02-28T23:36:28Z</dcterms:modified>
</cp:coreProperties>
</file>