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1330FB-AD26-4B68-97B1-09FF53C88BE6}" v="16" dt="2025-10-20T11:44:13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699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660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956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177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37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17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608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26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749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668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022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3660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5676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469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4809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478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34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D7C4AFF-52EB-4EC0-8E14-2E9B3E34E15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38598-8AEA-4647-82A0-4D5589BB9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105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  <p:sldLayoutId id="21474838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89/41/section/31" TargetMode="External"/><Relationship Id="rId3" Type="http://schemas.openxmlformats.org/officeDocument/2006/relationships/hyperlink" Target="https://www.gov.uk/government/publications/working-together-to-safeguard-children--2" TargetMode="External"/><Relationship Id="rId7" Type="http://schemas.openxmlformats.org/officeDocument/2006/relationships/hyperlink" Target="https://www.legislation.gov.uk/ukpga/2004/31/contents" TargetMode="External"/><Relationship Id="rId12" Type="http://schemas.openxmlformats.org/officeDocument/2006/relationships/hyperlink" Target="https://learning.nspcc.org.uk/research-resources/learning-from-case-reviews/neglect" TargetMode="External"/><Relationship Id="rId2" Type="http://schemas.openxmlformats.org/officeDocument/2006/relationships/hyperlink" Target="https://www.gov.uk/government/publications/safeguarding-practitioners-information-sharing-adv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89/41/contents" TargetMode="External"/><Relationship Id="rId11" Type="http://schemas.openxmlformats.org/officeDocument/2006/relationships/hyperlink" Target="https://www.nice.org.uk/guidance/ng76" TargetMode="External"/><Relationship Id="rId5" Type="http://schemas.openxmlformats.org/officeDocument/2006/relationships/hyperlink" Target="https://assets.publishing.service.gov.uk/media/66320b06c084007696fca731/Info_sharing_advice_content_May_2024.pdf" TargetMode="External"/><Relationship Id="rId10" Type="http://schemas.openxmlformats.org/officeDocument/2006/relationships/hyperlink" Target="https://www.localgovernmentlawyer.co.uk/index.php?option=com_content&amp;view=article&amp;id=17184%3Apre-proceedings-process-and-the-public-law-outline&amp;Itemid=22" TargetMode="External"/><Relationship Id="rId4" Type="http://schemas.openxmlformats.org/officeDocument/2006/relationships/hyperlink" Target="https://assets.publishing.service.gov.uk/media/65797f1e0467eb000d55f689/Working_together_to_safeguard_children_2023_-_statutory_framework.pdf" TargetMode="External"/><Relationship Id="rId9" Type="http://schemas.openxmlformats.org/officeDocument/2006/relationships/hyperlink" Target="https://www.leeds.gov.uk/one-minute-guides/public-law-outli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CF4E8-120A-16C5-8FB3-BBFDC6151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5803" y="3968013"/>
            <a:ext cx="9144000" cy="1655763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BMHP5021_BIRM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Social Care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1F0B39-A73D-1432-85FB-087504B71C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1891" y="906483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Elena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Brindusa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-Trasnea 2332284 – Social Worker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Georgiana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Brostiuc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2326669 – Support worker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Simona Elisabeta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Brendea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2322799 – healthcare professional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Alexandru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Lavinel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Gaiu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2332587 – children guardian</a:t>
            </a:r>
          </a:p>
          <a:p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621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89950-263B-30E3-6914-B1C372F4E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" y="753380"/>
            <a:ext cx="10515600" cy="557187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Department for Education (2020) Information sharing: advice for practitioners providing safeguarding services to children, young people, parents and carers. London: DfE.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Information sharing advice for safeguarding practitioners - GOV.UK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Department for Education (2023) Working Together to Safeguard Children. London: DfE. Available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Working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together to safeguard children - GOV.UK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https://www.gov.uk/government/publications/working-together-to-safeguard-children–2 (Accessed: 2 October 2025).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 Department for Education (2023) Working Together to Safeguard Children: Statutory framework. London: DfE.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Working together to safeguard children: statutory framework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Department for Education (2024) Information sharing: Advice for practitioners providing safeguarding services to children, young people, parents and carers (May 2024). London: DfE.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DfE non statutory information sharing advice for practitioners providing safeguarding services for children, young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people,parents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and carers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6 October 2025). 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HM Government (1989) Children Act 1989. London: HMSO.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Children Act 1989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6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HM Government (2004) Children Act 2004. London: The Stationery Office.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Children Act 2004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4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HM Government (1989) Children Act 1989, Section 31. London: HMSO.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Children Act 1989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2025).  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Leeds City Council . One-minute guide: Public Law Outline – Pre-proceedings. Leeds: Leeds City Council.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One minute guide: Public law outline - Pre-proceedings | Leeds.gov.uk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Local Government Lawyer (2014) The pre-proceedings process and the Public Law Outline.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Local Government Lawyer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5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National Institute for Health and Care Excellence (NICE) (2017) Child abuse and neglect. NICE guideline. London: NICE.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Overview | Child abuse and neglect | Guidance | NICE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4 October 2025).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   NSPCC (2022) Learning from case reviews: neglect. London: NSPCC. Available at: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Neglect: learning from case reviews | NSPCC Learning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2025)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B13369-7100-5721-9787-732EAFDAE702}"/>
              </a:ext>
            </a:extLst>
          </p:cNvPr>
          <p:cNvSpPr txBox="1"/>
          <p:nvPr/>
        </p:nvSpPr>
        <p:spPr>
          <a:xfrm>
            <a:off x="978408" y="384048"/>
            <a:ext cx="5285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440380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57</TotalTime>
  <Words>488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</vt:lpstr>
      <vt:lpstr>BMHP5021_BIRM Protecting and Supporting Families in Health and Social Care Robert Nartowski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Trasnea</dc:creator>
  <cp:lastModifiedBy>Elena Trasnea</cp:lastModifiedBy>
  <cp:revision>2</cp:revision>
  <dcterms:created xsi:type="dcterms:W3CDTF">2025-10-02T14:49:23Z</dcterms:created>
  <dcterms:modified xsi:type="dcterms:W3CDTF">2025-10-21T18:01:40Z</dcterms:modified>
</cp:coreProperties>
</file>