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55ABF-EF90-FC4B-B1B7-9815D0C8831F}" v="74" dt="2026-07-27T13:39:46.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91458"/>
  </p:normalViewPr>
  <p:slideViewPr>
    <p:cSldViewPr snapToGrid="0">
      <p:cViewPr varScale="1">
        <p:scale>
          <a:sx n="91" d="100"/>
          <a:sy n="91" d="100"/>
        </p:scale>
        <p:origin x="200"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n Muhumed (2029256)" userId="923d6e8b-19e0-4e3b-8c23-1642577e2e47" providerId="ADAL" clId="{985594F6-C7E5-527E-88AC-B58F6AF416AA}"/>
    <pc:docChg chg="undo custSel addSld delSld modSld addMainMaster delMainMaster">
      <pc:chgData name="Maryan Muhumed (2029256)" userId="923d6e8b-19e0-4e3b-8c23-1642577e2e47" providerId="ADAL" clId="{985594F6-C7E5-527E-88AC-B58F6AF416AA}" dt="2026-07-27T13:39:55.710" v="7834" actId="20577"/>
      <pc:docMkLst>
        <pc:docMk/>
      </pc:docMkLst>
      <pc:sldChg chg="addSp delSp modSp del mod setBg modClrScheme chgLayout">
        <pc:chgData name="Maryan Muhumed (2029256)" userId="923d6e8b-19e0-4e3b-8c23-1642577e2e47" providerId="ADAL" clId="{985594F6-C7E5-527E-88AC-B58F6AF416AA}" dt="2026-07-27T12:44:00.448" v="6109" actId="2696"/>
        <pc:sldMkLst>
          <pc:docMk/>
          <pc:sldMk cId="3385724770" sldId="256"/>
        </pc:sldMkLst>
        <pc:spChg chg="mod">
          <ac:chgData name="Maryan Muhumed (2029256)" userId="923d6e8b-19e0-4e3b-8c23-1642577e2e47" providerId="ADAL" clId="{985594F6-C7E5-527E-88AC-B58F6AF416AA}" dt="2026-07-27T10:48:22.305" v="5968" actId="26606"/>
          <ac:spMkLst>
            <pc:docMk/>
            <pc:sldMk cId="3385724770" sldId="256"/>
            <ac:spMk id="2" creationId="{4585AD51-A003-BAC3-11DE-1BEE57556566}"/>
          </ac:spMkLst>
        </pc:spChg>
        <pc:spChg chg="mod ord">
          <ac:chgData name="Maryan Muhumed (2029256)" userId="923d6e8b-19e0-4e3b-8c23-1642577e2e47" providerId="ADAL" clId="{985594F6-C7E5-527E-88AC-B58F6AF416AA}" dt="2026-07-27T10:48:32.283" v="5985" actId="20577"/>
          <ac:spMkLst>
            <pc:docMk/>
            <pc:sldMk cId="3385724770" sldId="256"/>
            <ac:spMk id="3" creationId="{68045D6A-A9AD-181E-C660-3C5A126478C8}"/>
          </ac:spMkLst>
        </pc:spChg>
        <pc:spChg chg="add del">
          <ac:chgData name="Maryan Muhumed (2029256)" userId="923d6e8b-19e0-4e3b-8c23-1642577e2e47" providerId="ADAL" clId="{985594F6-C7E5-527E-88AC-B58F6AF416AA}" dt="2026-07-26T14:41:35.835" v="213" actId="26606"/>
          <ac:spMkLst>
            <pc:docMk/>
            <pc:sldMk cId="3385724770" sldId="256"/>
            <ac:spMk id="10" creationId="{E81BF4F6-F2CF-4984-9D14-D6966D92F99F}"/>
          </ac:spMkLst>
        </pc:spChg>
        <pc:spChg chg="add del">
          <ac:chgData name="Maryan Muhumed (2029256)" userId="923d6e8b-19e0-4e3b-8c23-1642577e2e47" providerId="ADAL" clId="{985594F6-C7E5-527E-88AC-B58F6AF416AA}" dt="2026-07-26T14:41:39.824" v="215" actId="26606"/>
          <ac:spMkLst>
            <pc:docMk/>
            <pc:sldMk cId="3385724770" sldId="256"/>
            <ac:spMk id="12" creationId="{3E23A947-2D45-4208-AE2B-64948C87A3EB}"/>
          </ac:spMkLst>
        </pc:spChg>
        <pc:spChg chg="add del">
          <ac:chgData name="Maryan Muhumed (2029256)" userId="923d6e8b-19e0-4e3b-8c23-1642577e2e47" providerId="ADAL" clId="{985594F6-C7E5-527E-88AC-B58F6AF416AA}" dt="2026-07-26T14:40:48.648" v="210" actId="26606"/>
          <ac:spMkLst>
            <pc:docMk/>
            <pc:sldMk cId="3385724770" sldId="256"/>
            <ac:spMk id="13" creationId="{E49D7415-2F11-44C2-B6AA-13A25B6814B9}"/>
          </ac:spMkLst>
        </pc:spChg>
        <pc:spChg chg="add del">
          <ac:chgData name="Maryan Muhumed (2029256)" userId="923d6e8b-19e0-4e3b-8c23-1642577e2e47" providerId="ADAL" clId="{985594F6-C7E5-527E-88AC-B58F6AF416AA}" dt="2026-07-26T14:41:39.824" v="215" actId="26606"/>
          <ac:spMkLst>
            <pc:docMk/>
            <pc:sldMk cId="3385724770" sldId="256"/>
            <ac:spMk id="14" creationId="{E5BBB0F9-6A59-4D02-A9C7-A2D6516684CE}"/>
          </ac:spMkLst>
        </pc:spChg>
        <pc:spChg chg="add del">
          <ac:chgData name="Maryan Muhumed (2029256)" userId="923d6e8b-19e0-4e3b-8c23-1642577e2e47" providerId="ADAL" clId="{985594F6-C7E5-527E-88AC-B58F6AF416AA}" dt="2026-07-26T14:41:39.824" v="215" actId="26606"/>
          <ac:spMkLst>
            <pc:docMk/>
            <pc:sldMk cId="3385724770" sldId="256"/>
            <ac:spMk id="16" creationId="{E45CA849-654C-4173-AD99-B3A2528275F5}"/>
          </ac:spMkLst>
        </pc:spChg>
        <pc:spChg chg="add del">
          <ac:chgData name="Maryan Muhumed (2029256)" userId="923d6e8b-19e0-4e3b-8c23-1642577e2e47" providerId="ADAL" clId="{985594F6-C7E5-527E-88AC-B58F6AF416AA}" dt="2026-07-26T14:41:43.626" v="217" actId="26606"/>
          <ac:spMkLst>
            <pc:docMk/>
            <pc:sldMk cId="3385724770" sldId="256"/>
            <ac:spMk id="18" creationId="{E81BF4F6-F2CF-4984-9D14-D6966D92F99F}"/>
          </ac:spMkLst>
        </pc:spChg>
        <pc:spChg chg="add del">
          <ac:chgData name="Maryan Muhumed (2029256)" userId="923d6e8b-19e0-4e3b-8c23-1642577e2e47" providerId="ADAL" clId="{985594F6-C7E5-527E-88AC-B58F6AF416AA}" dt="2026-07-26T14:42:16.937" v="223" actId="26606"/>
          <ac:spMkLst>
            <pc:docMk/>
            <pc:sldMk cId="3385724770" sldId="256"/>
            <ac:spMk id="25" creationId="{1E020063-2385-44AC-BD67-258E1F0B9FCE}"/>
          </ac:spMkLst>
        </pc:spChg>
        <pc:spChg chg="add del">
          <ac:chgData name="Maryan Muhumed (2029256)" userId="923d6e8b-19e0-4e3b-8c23-1642577e2e47" providerId="ADAL" clId="{985594F6-C7E5-527E-88AC-B58F6AF416AA}" dt="2026-07-26T14:42:16.937" v="223" actId="26606"/>
          <ac:spMkLst>
            <pc:docMk/>
            <pc:sldMk cId="3385724770" sldId="256"/>
            <ac:spMk id="26" creationId="{7E014A0B-5338-4077-AFE9-A90D04D4492B}"/>
          </ac:spMkLst>
        </pc:spChg>
        <pc:spChg chg="add del">
          <ac:chgData name="Maryan Muhumed (2029256)" userId="923d6e8b-19e0-4e3b-8c23-1642577e2e47" providerId="ADAL" clId="{985594F6-C7E5-527E-88AC-B58F6AF416AA}" dt="2026-07-27T09:22:13.909" v="4307" actId="26606"/>
          <ac:spMkLst>
            <pc:docMk/>
            <pc:sldMk cId="3385724770" sldId="256"/>
            <ac:spMk id="40" creationId="{E49D7415-2F11-44C2-B6AA-13A25B6814B9}"/>
          </ac:spMkLst>
        </pc:spChg>
        <pc:spChg chg="add del">
          <ac:chgData name="Maryan Muhumed (2029256)" userId="923d6e8b-19e0-4e3b-8c23-1642577e2e47" providerId="ADAL" clId="{985594F6-C7E5-527E-88AC-B58F6AF416AA}" dt="2026-07-27T10:48:22.312" v="5969" actId="26606"/>
          <ac:spMkLst>
            <pc:docMk/>
            <pc:sldMk cId="3385724770" sldId="256"/>
            <ac:spMk id="53" creationId="{E49D7415-2F11-44C2-B6AA-13A25B6814B9}"/>
          </ac:spMkLst>
        </pc:spChg>
        <pc:spChg chg="add del">
          <ac:chgData name="Maryan Muhumed (2029256)" userId="923d6e8b-19e0-4e3b-8c23-1642577e2e47" providerId="ADAL" clId="{985594F6-C7E5-527E-88AC-B58F6AF416AA}" dt="2026-07-27T10:47:51.833" v="5952" actId="26606"/>
          <ac:spMkLst>
            <pc:docMk/>
            <pc:sldMk cId="3385724770" sldId="256"/>
            <ac:spMk id="64" creationId="{E49D7415-2F11-44C2-B6AA-13A25B6814B9}"/>
          </ac:spMkLst>
        </pc:spChg>
        <pc:spChg chg="add del">
          <ac:chgData name="Maryan Muhumed (2029256)" userId="923d6e8b-19e0-4e3b-8c23-1642577e2e47" providerId="ADAL" clId="{985594F6-C7E5-527E-88AC-B58F6AF416AA}" dt="2026-07-27T10:47:53.848" v="5954" actId="26606"/>
          <ac:spMkLst>
            <pc:docMk/>
            <pc:sldMk cId="3385724770" sldId="256"/>
            <ac:spMk id="72" creationId="{E49D7415-2F11-44C2-B6AA-13A25B6814B9}"/>
          </ac:spMkLst>
        </pc:spChg>
        <pc:spChg chg="add del">
          <ac:chgData name="Maryan Muhumed (2029256)" userId="923d6e8b-19e0-4e3b-8c23-1642577e2e47" providerId="ADAL" clId="{985594F6-C7E5-527E-88AC-B58F6AF416AA}" dt="2026-07-27T10:47:58.249" v="5956" actId="26606"/>
          <ac:spMkLst>
            <pc:docMk/>
            <pc:sldMk cId="3385724770" sldId="256"/>
            <ac:spMk id="78" creationId="{E49D7415-2F11-44C2-B6AA-13A25B6814B9}"/>
          </ac:spMkLst>
        </pc:spChg>
        <pc:spChg chg="add del">
          <ac:chgData name="Maryan Muhumed (2029256)" userId="923d6e8b-19e0-4e3b-8c23-1642577e2e47" providerId="ADAL" clId="{985594F6-C7E5-527E-88AC-B58F6AF416AA}" dt="2026-07-27T10:48:00.448" v="5958" actId="26606"/>
          <ac:spMkLst>
            <pc:docMk/>
            <pc:sldMk cId="3385724770" sldId="256"/>
            <ac:spMk id="83" creationId="{E49D7415-2F11-44C2-B6AA-13A25B6814B9}"/>
          </ac:spMkLst>
        </pc:spChg>
        <pc:spChg chg="add del">
          <ac:chgData name="Maryan Muhumed (2029256)" userId="923d6e8b-19e0-4e3b-8c23-1642577e2e47" providerId="ADAL" clId="{985594F6-C7E5-527E-88AC-B58F6AF416AA}" dt="2026-07-27T10:48:01.834" v="5960" actId="26606"/>
          <ac:spMkLst>
            <pc:docMk/>
            <pc:sldMk cId="3385724770" sldId="256"/>
            <ac:spMk id="88" creationId="{E49D7415-2F11-44C2-B6AA-13A25B6814B9}"/>
          </ac:spMkLst>
        </pc:spChg>
        <pc:spChg chg="add del">
          <ac:chgData name="Maryan Muhumed (2029256)" userId="923d6e8b-19e0-4e3b-8c23-1642577e2e47" providerId="ADAL" clId="{985594F6-C7E5-527E-88AC-B58F6AF416AA}" dt="2026-07-27T10:48:04.134" v="5962" actId="26606"/>
          <ac:spMkLst>
            <pc:docMk/>
            <pc:sldMk cId="3385724770" sldId="256"/>
            <ac:spMk id="93" creationId="{E49D7415-2F11-44C2-B6AA-13A25B6814B9}"/>
          </ac:spMkLst>
        </pc:spChg>
        <pc:spChg chg="add del">
          <ac:chgData name="Maryan Muhumed (2029256)" userId="923d6e8b-19e0-4e3b-8c23-1642577e2e47" providerId="ADAL" clId="{985594F6-C7E5-527E-88AC-B58F6AF416AA}" dt="2026-07-27T10:48:06.101" v="5964" actId="26606"/>
          <ac:spMkLst>
            <pc:docMk/>
            <pc:sldMk cId="3385724770" sldId="256"/>
            <ac:spMk id="98" creationId="{E49D7415-2F11-44C2-B6AA-13A25B6814B9}"/>
          </ac:spMkLst>
        </pc:spChg>
        <pc:spChg chg="add del">
          <ac:chgData name="Maryan Muhumed (2029256)" userId="923d6e8b-19e0-4e3b-8c23-1642577e2e47" providerId="ADAL" clId="{985594F6-C7E5-527E-88AC-B58F6AF416AA}" dt="2026-07-27T10:48:20.835" v="5966" actId="26606"/>
          <ac:spMkLst>
            <pc:docMk/>
            <pc:sldMk cId="3385724770" sldId="256"/>
            <ac:spMk id="104" creationId="{E49D7415-2F11-44C2-B6AA-13A25B6814B9}"/>
          </ac:spMkLst>
        </pc:spChg>
        <pc:spChg chg="add del">
          <ac:chgData name="Maryan Muhumed (2029256)" userId="923d6e8b-19e0-4e3b-8c23-1642577e2e47" providerId="ADAL" clId="{985594F6-C7E5-527E-88AC-B58F6AF416AA}" dt="2026-07-27T10:48:22.305" v="5968" actId="26606"/>
          <ac:spMkLst>
            <pc:docMk/>
            <pc:sldMk cId="3385724770" sldId="256"/>
            <ac:spMk id="109" creationId="{E49D7415-2F11-44C2-B6AA-13A25B6814B9}"/>
          </ac:spMkLst>
        </pc:spChg>
        <pc:spChg chg="add">
          <ac:chgData name="Maryan Muhumed (2029256)" userId="923d6e8b-19e0-4e3b-8c23-1642577e2e47" providerId="ADAL" clId="{985594F6-C7E5-527E-88AC-B58F6AF416AA}" dt="2026-07-27T10:48:22.312" v="5969" actId="26606"/>
          <ac:spMkLst>
            <pc:docMk/>
            <pc:sldMk cId="3385724770" sldId="256"/>
            <ac:spMk id="114" creationId="{E49D7415-2F11-44C2-B6AA-13A25B6814B9}"/>
          </ac:spMkLst>
        </pc:spChg>
        <pc:grpChg chg="add del">
          <ac:chgData name="Maryan Muhumed (2029256)" userId="923d6e8b-19e0-4e3b-8c23-1642577e2e47" providerId="ADAL" clId="{985594F6-C7E5-527E-88AC-B58F6AF416AA}" dt="2026-07-26T14:42:16.937" v="223" actId="26606"/>
          <ac:grpSpMkLst>
            <pc:docMk/>
            <pc:sldMk cId="3385724770" sldId="256"/>
            <ac:grpSpMk id="20" creationId="{466920E5-8640-4C24-A775-8647637094A7}"/>
          </ac:grpSpMkLst>
        </pc:grpChg>
        <pc:grpChg chg="add del">
          <ac:chgData name="Maryan Muhumed (2029256)" userId="923d6e8b-19e0-4e3b-8c23-1642577e2e47" providerId="ADAL" clId="{985594F6-C7E5-527E-88AC-B58F6AF416AA}" dt="2026-07-26T14:42:16.937" v="223" actId="26606"/>
          <ac:grpSpMkLst>
            <pc:docMk/>
            <pc:sldMk cId="3385724770" sldId="256"/>
            <ac:grpSpMk id="27" creationId="{78127680-150F-4A90-9950-F66392578116}"/>
          </ac:grpSpMkLst>
        </pc:grpChg>
        <pc:picChg chg="add del">
          <ac:chgData name="Maryan Muhumed (2029256)" userId="923d6e8b-19e0-4e3b-8c23-1642577e2e47" providerId="ADAL" clId="{985594F6-C7E5-527E-88AC-B58F6AF416AA}" dt="2026-07-26T14:40:48.648" v="210" actId="26606"/>
          <ac:picMkLst>
            <pc:docMk/>
            <pc:sldMk cId="3385724770" sldId="256"/>
            <ac:picMk id="4" creationId="{16B1C4D6-5ED9-E8ED-D39D-845B5A252A3C}"/>
          </ac:picMkLst>
        </pc:picChg>
        <pc:picChg chg="add mod ord">
          <ac:chgData name="Maryan Muhumed (2029256)" userId="923d6e8b-19e0-4e3b-8c23-1642577e2e47" providerId="ADAL" clId="{985594F6-C7E5-527E-88AC-B58F6AF416AA}" dt="2026-07-27T10:48:22.305" v="5968" actId="26606"/>
          <ac:picMkLst>
            <pc:docMk/>
            <pc:sldMk cId="3385724770" sldId="256"/>
            <ac:picMk id="5" creationId="{E1878A8D-015F-1DEF-8451-B4100017B278}"/>
          </ac:picMkLst>
        </pc:picChg>
        <pc:cxnChg chg="add del">
          <ac:chgData name="Maryan Muhumed (2029256)" userId="923d6e8b-19e0-4e3b-8c23-1642577e2e47" providerId="ADAL" clId="{985594F6-C7E5-527E-88AC-B58F6AF416AA}" dt="2026-07-26T14:40:48.648" v="210" actId="26606"/>
          <ac:cxnSpMkLst>
            <pc:docMk/>
            <pc:sldMk cId="3385724770" sldId="256"/>
            <ac:cxnSpMk id="9" creationId="{F64F9B95-9045-48D2-B9F3-2927E98F54AA}"/>
          </ac:cxnSpMkLst>
        </pc:cxnChg>
        <pc:cxnChg chg="add del">
          <ac:chgData name="Maryan Muhumed (2029256)" userId="923d6e8b-19e0-4e3b-8c23-1642577e2e47" providerId="ADAL" clId="{985594F6-C7E5-527E-88AC-B58F6AF416AA}" dt="2026-07-26T14:40:48.648" v="210" actId="26606"/>
          <ac:cxnSpMkLst>
            <pc:docMk/>
            <pc:sldMk cId="3385724770" sldId="256"/>
            <ac:cxnSpMk id="11" creationId="{085AA86F-6A4D-4BCB-A045-D992CDC2959B}"/>
          </ac:cxnSpMkLst>
        </pc:cxnChg>
        <pc:cxnChg chg="add del">
          <ac:chgData name="Maryan Muhumed (2029256)" userId="923d6e8b-19e0-4e3b-8c23-1642577e2e47" providerId="ADAL" clId="{985594F6-C7E5-527E-88AC-B58F6AF416AA}" dt="2026-07-26T14:40:48.648" v="210" actId="26606"/>
          <ac:cxnSpMkLst>
            <pc:docMk/>
            <pc:sldMk cId="3385724770" sldId="256"/>
            <ac:cxnSpMk id="15" creationId="{511FC409-B3C2-4F68-865C-C5333D6F2710}"/>
          </ac:cxnSpMkLst>
        </pc:cxnChg>
        <pc:cxnChg chg="add del">
          <ac:chgData name="Maryan Muhumed (2029256)" userId="923d6e8b-19e0-4e3b-8c23-1642577e2e47" providerId="ADAL" clId="{985594F6-C7E5-527E-88AC-B58F6AF416AA}" dt="2026-07-26T14:40:48.648" v="210" actId="26606"/>
          <ac:cxnSpMkLst>
            <pc:docMk/>
            <pc:sldMk cId="3385724770" sldId="256"/>
            <ac:cxnSpMk id="17" creationId="{B810270D-76A7-44B3-9746-7EDF5788602E}"/>
          </ac:cxnSpMkLst>
        </pc:cxnChg>
        <pc:cxnChg chg="del">
          <ac:chgData name="Maryan Muhumed (2029256)" userId="923d6e8b-19e0-4e3b-8c23-1642577e2e47" providerId="ADAL" clId="{985594F6-C7E5-527E-88AC-B58F6AF416AA}" dt="2026-07-27T09:22:13.909" v="4307" actId="26606"/>
          <ac:cxnSpMkLst>
            <pc:docMk/>
            <pc:sldMk cId="3385724770" sldId="256"/>
            <ac:cxnSpMk id="36" creationId="{F64F9B95-9045-48D2-B9F3-2927E98F54AA}"/>
          </ac:cxnSpMkLst>
        </pc:cxnChg>
        <pc:cxnChg chg="del">
          <ac:chgData name="Maryan Muhumed (2029256)" userId="923d6e8b-19e0-4e3b-8c23-1642577e2e47" providerId="ADAL" clId="{985594F6-C7E5-527E-88AC-B58F6AF416AA}" dt="2026-07-27T09:22:13.909" v="4307" actId="26606"/>
          <ac:cxnSpMkLst>
            <pc:docMk/>
            <pc:sldMk cId="3385724770" sldId="256"/>
            <ac:cxnSpMk id="38" creationId="{085AA86F-6A4D-4BCB-A045-D992CDC2959B}"/>
          </ac:cxnSpMkLst>
        </pc:cxnChg>
        <pc:cxnChg chg="add del">
          <ac:chgData name="Maryan Muhumed (2029256)" userId="923d6e8b-19e0-4e3b-8c23-1642577e2e47" providerId="ADAL" clId="{985594F6-C7E5-527E-88AC-B58F6AF416AA}" dt="2026-07-27T09:22:13.909" v="4307" actId="26606"/>
          <ac:cxnSpMkLst>
            <pc:docMk/>
            <pc:sldMk cId="3385724770" sldId="256"/>
            <ac:cxnSpMk id="42" creationId="{D2E57F3D-33BE-4306-87E6-245763719516}"/>
          </ac:cxnSpMkLst>
        </pc:cxnChg>
        <pc:cxnChg chg="add del">
          <ac:chgData name="Maryan Muhumed (2029256)" userId="923d6e8b-19e0-4e3b-8c23-1642577e2e47" providerId="ADAL" clId="{985594F6-C7E5-527E-88AC-B58F6AF416AA}" dt="2026-07-27T09:22:13.909" v="4307" actId="26606"/>
          <ac:cxnSpMkLst>
            <pc:docMk/>
            <pc:sldMk cId="3385724770" sldId="256"/>
            <ac:cxnSpMk id="44" creationId="{8E0104E4-99BC-494F-8342-F250828E574F}"/>
          </ac:cxnSpMkLst>
        </pc:cxnChg>
        <pc:cxnChg chg="add del">
          <ac:chgData name="Maryan Muhumed (2029256)" userId="923d6e8b-19e0-4e3b-8c23-1642577e2e47" providerId="ADAL" clId="{985594F6-C7E5-527E-88AC-B58F6AF416AA}" dt="2026-07-27T10:48:22.312" v="5969" actId="26606"/>
          <ac:cxnSpMkLst>
            <pc:docMk/>
            <pc:sldMk cId="3385724770" sldId="256"/>
            <ac:cxnSpMk id="49" creationId="{F64F9B95-9045-48D2-B9F3-2927E98F54AA}"/>
          </ac:cxnSpMkLst>
        </pc:cxnChg>
        <pc:cxnChg chg="add del">
          <ac:chgData name="Maryan Muhumed (2029256)" userId="923d6e8b-19e0-4e3b-8c23-1642577e2e47" providerId="ADAL" clId="{985594F6-C7E5-527E-88AC-B58F6AF416AA}" dt="2026-07-27T10:48:22.312" v="5969" actId="26606"/>
          <ac:cxnSpMkLst>
            <pc:docMk/>
            <pc:sldMk cId="3385724770" sldId="256"/>
            <ac:cxnSpMk id="51" creationId="{085AA86F-6A4D-4BCB-A045-D992CDC2959B}"/>
          </ac:cxnSpMkLst>
        </pc:cxnChg>
        <pc:cxnChg chg="add del">
          <ac:chgData name="Maryan Muhumed (2029256)" userId="923d6e8b-19e0-4e3b-8c23-1642577e2e47" providerId="ADAL" clId="{985594F6-C7E5-527E-88AC-B58F6AF416AA}" dt="2026-07-27T10:48:22.312" v="5969" actId="26606"/>
          <ac:cxnSpMkLst>
            <pc:docMk/>
            <pc:sldMk cId="3385724770" sldId="256"/>
            <ac:cxnSpMk id="55" creationId="{4E495065-8864-87FB-2BCC-254769963EA4}"/>
          </ac:cxnSpMkLst>
        </pc:cxnChg>
        <pc:cxnChg chg="add del">
          <ac:chgData name="Maryan Muhumed (2029256)" userId="923d6e8b-19e0-4e3b-8c23-1642577e2e47" providerId="ADAL" clId="{985594F6-C7E5-527E-88AC-B58F6AF416AA}" dt="2026-07-27T10:47:51.833" v="5952" actId="26606"/>
          <ac:cxnSpMkLst>
            <pc:docMk/>
            <pc:sldMk cId="3385724770" sldId="256"/>
            <ac:cxnSpMk id="60" creationId="{F64F9B95-9045-48D2-B9F3-2927E98F54AA}"/>
          </ac:cxnSpMkLst>
        </pc:cxnChg>
        <pc:cxnChg chg="add del">
          <ac:chgData name="Maryan Muhumed (2029256)" userId="923d6e8b-19e0-4e3b-8c23-1642577e2e47" providerId="ADAL" clId="{985594F6-C7E5-527E-88AC-B58F6AF416AA}" dt="2026-07-27T10:47:51.833" v="5952" actId="26606"/>
          <ac:cxnSpMkLst>
            <pc:docMk/>
            <pc:sldMk cId="3385724770" sldId="256"/>
            <ac:cxnSpMk id="62" creationId="{085AA86F-6A4D-4BCB-A045-D992CDC2959B}"/>
          </ac:cxnSpMkLst>
        </pc:cxnChg>
        <pc:cxnChg chg="add del">
          <ac:chgData name="Maryan Muhumed (2029256)" userId="923d6e8b-19e0-4e3b-8c23-1642577e2e47" providerId="ADAL" clId="{985594F6-C7E5-527E-88AC-B58F6AF416AA}" dt="2026-07-27T10:47:51.833" v="5952" actId="26606"/>
          <ac:cxnSpMkLst>
            <pc:docMk/>
            <pc:sldMk cId="3385724770" sldId="256"/>
            <ac:cxnSpMk id="68" creationId="{8E0104E4-99BC-494F-8342-F250828E574F}"/>
          </ac:cxnSpMkLst>
        </pc:cxnChg>
        <pc:cxnChg chg="add del">
          <ac:chgData name="Maryan Muhumed (2029256)" userId="923d6e8b-19e0-4e3b-8c23-1642577e2e47" providerId="ADAL" clId="{985594F6-C7E5-527E-88AC-B58F6AF416AA}" dt="2026-07-27T10:47:53.848" v="5954" actId="26606"/>
          <ac:cxnSpMkLst>
            <pc:docMk/>
            <pc:sldMk cId="3385724770" sldId="256"/>
            <ac:cxnSpMk id="70" creationId="{F64F9B95-9045-48D2-B9F3-2927E98F54AA}"/>
          </ac:cxnSpMkLst>
        </pc:cxnChg>
        <pc:cxnChg chg="add del">
          <ac:chgData name="Maryan Muhumed (2029256)" userId="923d6e8b-19e0-4e3b-8c23-1642577e2e47" providerId="ADAL" clId="{985594F6-C7E5-527E-88AC-B58F6AF416AA}" dt="2026-07-27T10:47:53.848" v="5954" actId="26606"/>
          <ac:cxnSpMkLst>
            <pc:docMk/>
            <pc:sldMk cId="3385724770" sldId="256"/>
            <ac:cxnSpMk id="71" creationId="{085AA86F-6A4D-4BCB-A045-D992CDC2959B}"/>
          </ac:cxnSpMkLst>
        </pc:cxnChg>
        <pc:cxnChg chg="add del">
          <ac:chgData name="Maryan Muhumed (2029256)" userId="923d6e8b-19e0-4e3b-8c23-1642577e2e47" providerId="ADAL" clId="{985594F6-C7E5-527E-88AC-B58F6AF416AA}" dt="2026-07-27T10:47:53.848" v="5954" actId="26606"/>
          <ac:cxnSpMkLst>
            <pc:docMk/>
            <pc:sldMk cId="3385724770" sldId="256"/>
            <ac:cxnSpMk id="73" creationId="{8E813B4C-6731-0B72-5252-A79AB0E20B58}"/>
          </ac:cxnSpMkLst>
        </pc:cxnChg>
        <pc:cxnChg chg="add del">
          <ac:chgData name="Maryan Muhumed (2029256)" userId="923d6e8b-19e0-4e3b-8c23-1642577e2e47" providerId="ADAL" clId="{985594F6-C7E5-527E-88AC-B58F6AF416AA}" dt="2026-07-27T10:47:53.848" v="5954" actId="26606"/>
          <ac:cxnSpMkLst>
            <pc:docMk/>
            <pc:sldMk cId="3385724770" sldId="256"/>
            <ac:cxnSpMk id="74" creationId="{6E0E8146-6E65-2E6C-0C86-547E3C925406}"/>
          </ac:cxnSpMkLst>
        </pc:cxnChg>
        <pc:cxnChg chg="add del">
          <ac:chgData name="Maryan Muhumed (2029256)" userId="923d6e8b-19e0-4e3b-8c23-1642577e2e47" providerId="ADAL" clId="{985594F6-C7E5-527E-88AC-B58F6AF416AA}" dt="2026-07-27T10:47:58.249" v="5956" actId="26606"/>
          <ac:cxnSpMkLst>
            <pc:docMk/>
            <pc:sldMk cId="3385724770" sldId="256"/>
            <ac:cxnSpMk id="76" creationId="{F64F9B95-9045-48D2-B9F3-2927E98F54AA}"/>
          </ac:cxnSpMkLst>
        </pc:cxnChg>
        <pc:cxnChg chg="add del">
          <ac:chgData name="Maryan Muhumed (2029256)" userId="923d6e8b-19e0-4e3b-8c23-1642577e2e47" providerId="ADAL" clId="{985594F6-C7E5-527E-88AC-B58F6AF416AA}" dt="2026-07-27T10:47:58.249" v="5956" actId="26606"/>
          <ac:cxnSpMkLst>
            <pc:docMk/>
            <pc:sldMk cId="3385724770" sldId="256"/>
            <ac:cxnSpMk id="77" creationId="{085AA86F-6A4D-4BCB-A045-D992CDC2959B}"/>
          </ac:cxnSpMkLst>
        </pc:cxnChg>
        <pc:cxnChg chg="add del">
          <ac:chgData name="Maryan Muhumed (2029256)" userId="923d6e8b-19e0-4e3b-8c23-1642577e2e47" providerId="ADAL" clId="{985594F6-C7E5-527E-88AC-B58F6AF416AA}" dt="2026-07-27T10:47:58.249" v="5956" actId="26606"/>
          <ac:cxnSpMkLst>
            <pc:docMk/>
            <pc:sldMk cId="3385724770" sldId="256"/>
            <ac:cxnSpMk id="79" creationId="{4E495065-8864-87FB-2BCC-254769963EA4}"/>
          </ac:cxnSpMkLst>
        </pc:cxnChg>
        <pc:cxnChg chg="add del">
          <ac:chgData name="Maryan Muhumed (2029256)" userId="923d6e8b-19e0-4e3b-8c23-1642577e2e47" providerId="ADAL" clId="{985594F6-C7E5-527E-88AC-B58F6AF416AA}" dt="2026-07-27T10:48:00.448" v="5958" actId="26606"/>
          <ac:cxnSpMkLst>
            <pc:docMk/>
            <pc:sldMk cId="3385724770" sldId="256"/>
            <ac:cxnSpMk id="81" creationId="{F64F9B95-9045-48D2-B9F3-2927E98F54AA}"/>
          </ac:cxnSpMkLst>
        </pc:cxnChg>
        <pc:cxnChg chg="add del">
          <ac:chgData name="Maryan Muhumed (2029256)" userId="923d6e8b-19e0-4e3b-8c23-1642577e2e47" providerId="ADAL" clId="{985594F6-C7E5-527E-88AC-B58F6AF416AA}" dt="2026-07-27T10:48:00.448" v="5958" actId="26606"/>
          <ac:cxnSpMkLst>
            <pc:docMk/>
            <pc:sldMk cId="3385724770" sldId="256"/>
            <ac:cxnSpMk id="82" creationId="{085AA86F-6A4D-4BCB-A045-D992CDC2959B}"/>
          </ac:cxnSpMkLst>
        </pc:cxnChg>
        <pc:cxnChg chg="add del">
          <ac:chgData name="Maryan Muhumed (2029256)" userId="923d6e8b-19e0-4e3b-8c23-1642577e2e47" providerId="ADAL" clId="{985594F6-C7E5-527E-88AC-B58F6AF416AA}" dt="2026-07-27T10:48:00.448" v="5958" actId="26606"/>
          <ac:cxnSpMkLst>
            <pc:docMk/>
            <pc:sldMk cId="3385724770" sldId="256"/>
            <ac:cxnSpMk id="84" creationId="{40ADC89C-EB4E-4AA5-ABBD-448BEC5FA3C4}"/>
          </ac:cxnSpMkLst>
        </pc:cxnChg>
        <pc:cxnChg chg="add del">
          <ac:chgData name="Maryan Muhumed (2029256)" userId="923d6e8b-19e0-4e3b-8c23-1642577e2e47" providerId="ADAL" clId="{985594F6-C7E5-527E-88AC-B58F6AF416AA}" dt="2026-07-27T10:48:01.834" v="5960" actId="26606"/>
          <ac:cxnSpMkLst>
            <pc:docMk/>
            <pc:sldMk cId="3385724770" sldId="256"/>
            <ac:cxnSpMk id="86" creationId="{F64F9B95-9045-48D2-B9F3-2927E98F54AA}"/>
          </ac:cxnSpMkLst>
        </pc:cxnChg>
        <pc:cxnChg chg="add del">
          <ac:chgData name="Maryan Muhumed (2029256)" userId="923d6e8b-19e0-4e3b-8c23-1642577e2e47" providerId="ADAL" clId="{985594F6-C7E5-527E-88AC-B58F6AF416AA}" dt="2026-07-27T10:48:01.834" v="5960" actId="26606"/>
          <ac:cxnSpMkLst>
            <pc:docMk/>
            <pc:sldMk cId="3385724770" sldId="256"/>
            <ac:cxnSpMk id="87" creationId="{085AA86F-6A4D-4BCB-A045-D992CDC2959B}"/>
          </ac:cxnSpMkLst>
        </pc:cxnChg>
        <pc:cxnChg chg="add del">
          <ac:chgData name="Maryan Muhumed (2029256)" userId="923d6e8b-19e0-4e3b-8c23-1642577e2e47" providerId="ADAL" clId="{985594F6-C7E5-527E-88AC-B58F6AF416AA}" dt="2026-07-27T10:48:01.834" v="5960" actId="26606"/>
          <ac:cxnSpMkLst>
            <pc:docMk/>
            <pc:sldMk cId="3385724770" sldId="256"/>
            <ac:cxnSpMk id="89" creationId="{7D3DF08D-8EDA-0FB3-59D9-B692F2ADD1EA}"/>
          </ac:cxnSpMkLst>
        </pc:cxnChg>
        <pc:cxnChg chg="add del">
          <ac:chgData name="Maryan Muhumed (2029256)" userId="923d6e8b-19e0-4e3b-8c23-1642577e2e47" providerId="ADAL" clId="{985594F6-C7E5-527E-88AC-B58F6AF416AA}" dt="2026-07-27T10:48:04.134" v="5962" actId="26606"/>
          <ac:cxnSpMkLst>
            <pc:docMk/>
            <pc:sldMk cId="3385724770" sldId="256"/>
            <ac:cxnSpMk id="91" creationId="{F64F9B95-9045-48D2-B9F3-2927E98F54AA}"/>
          </ac:cxnSpMkLst>
        </pc:cxnChg>
        <pc:cxnChg chg="add del">
          <ac:chgData name="Maryan Muhumed (2029256)" userId="923d6e8b-19e0-4e3b-8c23-1642577e2e47" providerId="ADAL" clId="{985594F6-C7E5-527E-88AC-B58F6AF416AA}" dt="2026-07-27T10:48:04.134" v="5962" actId="26606"/>
          <ac:cxnSpMkLst>
            <pc:docMk/>
            <pc:sldMk cId="3385724770" sldId="256"/>
            <ac:cxnSpMk id="92" creationId="{085AA86F-6A4D-4BCB-A045-D992CDC2959B}"/>
          </ac:cxnSpMkLst>
        </pc:cxnChg>
        <pc:cxnChg chg="add del">
          <ac:chgData name="Maryan Muhumed (2029256)" userId="923d6e8b-19e0-4e3b-8c23-1642577e2e47" providerId="ADAL" clId="{985594F6-C7E5-527E-88AC-B58F6AF416AA}" dt="2026-07-27T10:48:04.134" v="5962" actId="26606"/>
          <ac:cxnSpMkLst>
            <pc:docMk/>
            <pc:sldMk cId="3385724770" sldId="256"/>
            <ac:cxnSpMk id="94" creationId="{4E495065-8864-87FB-2BCC-254769963EA4}"/>
          </ac:cxnSpMkLst>
        </pc:cxnChg>
        <pc:cxnChg chg="add del">
          <ac:chgData name="Maryan Muhumed (2029256)" userId="923d6e8b-19e0-4e3b-8c23-1642577e2e47" providerId="ADAL" clId="{985594F6-C7E5-527E-88AC-B58F6AF416AA}" dt="2026-07-27T10:48:06.101" v="5964" actId="26606"/>
          <ac:cxnSpMkLst>
            <pc:docMk/>
            <pc:sldMk cId="3385724770" sldId="256"/>
            <ac:cxnSpMk id="96" creationId="{F64F9B95-9045-48D2-B9F3-2927E98F54AA}"/>
          </ac:cxnSpMkLst>
        </pc:cxnChg>
        <pc:cxnChg chg="add del">
          <ac:chgData name="Maryan Muhumed (2029256)" userId="923d6e8b-19e0-4e3b-8c23-1642577e2e47" providerId="ADAL" clId="{985594F6-C7E5-527E-88AC-B58F6AF416AA}" dt="2026-07-27T10:48:06.101" v="5964" actId="26606"/>
          <ac:cxnSpMkLst>
            <pc:docMk/>
            <pc:sldMk cId="3385724770" sldId="256"/>
            <ac:cxnSpMk id="97" creationId="{085AA86F-6A4D-4BCB-A045-D992CDC2959B}"/>
          </ac:cxnSpMkLst>
        </pc:cxnChg>
        <pc:cxnChg chg="add del">
          <ac:chgData name="Maryan Muhumed (2029256)" userId="923d6e8b-19e0-4e3b-8c23-1642577e2e47" providerId="ADAL" clId="{985594F6-C7E5-527E-88AC-B58F6AF416AA}" dt="2026-07-27T10:48:06.101" v="5964" actId="26606"/>
          <ac:cxnSpMkLst>
            <pc:docMk/>
            <pc:sldMk cId="3385724770" sldId="256"/>
            <ac:cxnSpMk id="99" creationId="{D2E57F3D-33BE-4306-87E6-245763719516}"/>
          </ac:cxnSpMkLst>
        </pc:cxnChg>
        <pc:cxnChg chg="add del">
          <ac:chgData name="Maryan Muhumed (2029256)" userId="923d6e8b-19e0-4e3b-8c23-1642577e2e47" providerId="ADAL" clId="{985594F6-C7E5-527E-88AC-B58F6AF416AA}" dt="2026-07-27T10:48:06.101" v="5964" actId="26606"/>
          <ac:cxnSpMkLst>
            <pc:docMk/>
            <pc:sldMk cId="3385724770" sldId="256"/>
            <ac:cxnSpMk id="100" creationId="{8E0104E4-99BC-494F-8342-F250828E574F}"/>
          </ac:cxnSpMkLst>
        </pc:cxnChg>
        <pc:cxnChg chg="add del">
          <ac:chgData name="Maryan Muhumed (2029256)" userId="923d6e8b-19e0-4e3b-8c23-1642577e2e47" providerId="ADAL" clId="{985594F6-C7E5-527E-88AC-B58F6AF416AA}" dt="2026-07-27T10:48:20.835" v="5966" actId="26606"/>
          <ac:cxnSpMkLst>
            <pc:docMk/>
            <pc:sldMk cId="3385724770" sldId="256"/>
            <ac:cxnSpMk id="102" creationId="{F64F9B95-9045-48D2-B9F3-2927E98F54AA}"/>
          </ac:cxnSpMkLst>
        </pc:cxnChg>
        <pc:cxnChg chg="add del">
          <ac:chgData name="Maryan Muhumed (2029256)" userId="923d6e8b-19e0-4e3b-8c23-1642577e2e47" providerId="ADAL" clId="{985594F6-C7E5-527E-88AC-B58F6AF416AA}" dt="2026-07-27T10:48:20.835" v="5966" actId="26606"/>
          <ac:cxnSpMkLst>
            <pc:docMk/>
            <pc:sldMk cId="3385724770" sldId="256"/>
            <ac:cxnSpMk id="103" creationId="{085AA86F-6A4D-4BCB-A045-D992CDC2959B}"/>
          </ac:cxnSpMkLst>
        </pc:cxnChg>
        <pc:cxnChg chg="add del">
          <ac:chgData name="Maryan Muhumed (2029256)" userId="923d6e8b-19e0-4e3b-8c23-1642577e2e47" providerId="ADAL" clId="{985594F6-C7E5-527E-88AC-B58F6AF416AA}" dt="2026-07-27T10:48:20.835" v="5966" actId="26606"/>
          <ac:cxnSpMkLst>
            <pc:docMk/>
            <pc:sldMk cId="3385724770" sldId="256"/>
            <ac:cxnSpMk id="105" creationId="{4E495065-8864-87FB-2BCC-254769963EA4}"/>
          </ac:cxnSpMkLst>
        </pc:cxnChg>
        <pc:cxnChg chg="add del">
          <ac:chgData name="Maryan Muhumed (2029256)" userId="923d6e8b-19e0-4e3b-8c23-1642577e2e47" providerId="ADAL" clId="{985594F6-C7E5-527E-88AC-B58F6AF416AA}" dt="2026-07-27T10:48:22.305" v="5968" actId="26606"/>
          <ac:cxnSpMkLst>
            <pc:docMk/>
            <pc:sldMk cId="3385724770" sldId="256"/>
            <ac:cxnSpMk id="107" creationId="{F64F9B95-9045-48D2-B9F3-2927E98F54AA}"/>
          </ac:cxnSpMkLst>
        </pc:cxnChg>
        <pc:cxnChg chg="add del">
          <ac:chgData name="Maryan Muhumed (2029256)" userId="923d6e8b-19e0-4e3b-8c23-1642577e2e47" providerId="ADAL" clId="{985594F6-C7E5-527E-88AC-B58F6AF416AA}" dt="2026-07-27T10:48:22.305" v="5968" actId="26606"/>
          <ac:cxnSpMkLst>
            <pc:docMk/>
            <pc:sldMk cId="3385724770" sldId="256"/>
            <ac:cxnSpMk id="108" creationId="{085AA86F-6A4D-4BCB-A045-D992CDC2959B}"/>
          </ac:cxnSpMkLst>
        </pc:cxnChg>
        <pc:cxnChg chg="add del">
          <ac:chgData name="Maryan Muhumed (2029256)" userId="923d6e8b-19e0-4e3b-8c23-1642577e2e47" providerId="ADAL" clId="{985594F6-C7E5-527E-88AC-B58F6AF416AA}" dt="2026-07-27T10:48:22.305" v="5968" actId="26606"/>
          <ac:cxnSpMkLst>
            <pc:docMk/>
            <pc:sldMk cId="3385724770" sldId="256"/>
            <ac:cxnSpMk id="110" creationId="{7D3DF08D-8EDA-0FB3-59D9-B692F2ADD1EA}"/>
          </ac:cxnSpMkLst>
        </pc:cxnChg>
        <pc:cxnChg chg="add">
          <ac:chgData name="Maryan Muhumed (2029256)" userId="923d6e8b-19e0-4e3b-8c23-1642577e2e47" providerId="ADAL" clId="{985594F6-C7E5-527E-88AC-B58F6AF416AA}" dt="2026-07-27T10:48:22.312" v="5969" actId="26606"/>
          <ac:cxnSpMkLst>
            <pc:docMk/>
            <pc:sldMk cId="3385724770" sldId="256"/>
            <ac:cxnSpMk id="112" creationId="{F64F9B95-9045-48D2-B9F3-2927E98F54AA}"/>
          </ac:cxnSpMkLst>
        </pc:cxnChg>
        <pc:cxnChg chg="add">
          <ac:chgData name="Maryan Muhumed (2029256)" userId="923d6e8b-19e0-4e3b-8c23-1642577e2e47" providerId="ADAL" clId="{985594F6-C7E5-527E-88AC-B58F6AF416AA}" dt="2026-07-27T10:48:22.312" v="5969" actId="26606"/>
          <ac:cxnSpMkLst>
            <pc:docMk/>
            <pc:sldMk cId="3385724770" sldId="256"/>
            <ac:cxnSpMk id="113" creationId="{085AA86F-6A4D-4BCB-A045-D992CDC2959B}"/>
          </ac:cxnSpMkLst>
        </pc:cxnChg>
        <pc:cxnChg chg="add">
          <ac:chgData name="Maryan Muhumed (2029256)" userId="923d6e8b-19e0-4e3b-8c23-1642577e2e47" providerId="ADAL" clId="{985594F6-C7E5-527E-88AC-B58F6AF416AA}" dt="2026-07-27T10:48:22.312" v="5969" actId="26606"/>
          <ac:cxnSpMkLst>
            <pc:docMk/>
            <pc:sldMk cId="3385724770" sldId="256"/>
            <ac:cxnSpMk id="115" creationId="{4E495065-8864-87FB-2BCC-254769963EA4}"/>
          </ac:cxnSpMkLst>
        </pc:cxnChg>
      </pc:sldChg>
      <pc:sldChg chg="addSp delSp modSp new mod">
        <pc:chgData name="Maryan Muhumed (2029256)" userId="923d6e8b-19e0-4e3b-8c23-1642577e2e47" providerId="ADAL" clId="{985594F6-C7E5-527E-88AC-B58F6AF416AA}" dt="2026-07-27T13:39:55.710" v="7834" actId="20577"/>
        <pc:sldMkLst>
          <pc:docMk/>
          <pc:sldMk cId="3875229093" sldId="257"/>
        </pc:sldMkLst>
        <pc:spChg chg="mod">
          <ac:chgData name="Maryan Muhumed (2029256)" userId="923d6e8b-19e0-4e3b-8c23-1642577e2e47" providerId="ADAL" clId="{985594F6-C7E5-527E-88AC-B58F6AF416AA}" dt="2026-07-27T13:35:57.784" v="7680" actId="207"/>
          <ac:spMkLst>
            <pc:docMk/>
            <pc:sldMk cId="3875229093" sldId="257"/>
            <ac:spMk id="2" creationId="{7DDC517F-371B-FD5C-5F91-12FE816F0FEA}"/>
          </ac:spMkLst>
        </pc:spChg>
        <pc:spChg chg="mod">
          <ac:chgData name="Maryan Muhumed (2029256)" userId="923d6e8b-19e0-4e3b-8c23-1642577e2e47" providerId="ADAL" clId="{985594F6-C7E5-527E-88AC-B58F6AF416AA}" dt="2026-07-27T13:26:53.881" v="7504" actId="14100"/>
          <ac:spMkLst>
            <pc:docMk/>
            <pc:sldMk cId="3875229093" sldId="257"/>
            <ac:spMk id="3" creationId="{EB3AE19B-2F8C-0717-D9BE-02E1B37782F7}"/>
          </ac:spMkLst>
        </pc:spChg>
        <pc:spChg chg="add del mod">
          <ac:chgData name="Maryan Muhumed (2029256)" userId="923d6e8b-19e0-4e3b-8c23-1642577e2e47" providerId="ADAL" clId="{985594F6-C7E5-527E-88AC-B58F6AF416AA}" dt="2026-07-26T15:35:30.662" v="360"/>
          <ac:spMkLst>
            <pc:docMk/>
            <pc:sldMk cId="3875229093" sldId="257"/>
            <ac:spMk id="4" creationId="{1885CD99-1706-A605-A769-9A37D121C1C9}"/>
          </ac:spMkLst>
        </pc:spChg>
        <pc:spChg chg="add del mod">
          <ac:chgData name="Maryan Muhumed (2029256)" userId="923d6e8b-19e0-4e3b-8c23-1642577e2e47" providerId="ADAL" clId="{985594F6-C7E5-527E-88AC-B58F6AF416AA}" dt="2026-07-27T08:31:40.631" v="1809"/>
          <ac:spMkLst>
            <pc:docMk/>
            <pc:sldMk cId="3875229093" sldId="257"/>
            <ac:spMk id="6" creationId="{099F4737-5B35-A874-A229-14330BF628E1}"/>
          </ac:spMkLst>
        </pc:spChg>
        <pc:spChg chg="add del mod">
          <ac:chgData name="Maryan Muhumed (2029256)" userId="923d6e8b-19e0-4e3b-8c23-1642577e2e47" providerId="ADAL" clId="{985594F6-C7E5-527E-88AC-B58F6AF416AA}" dt="2026-07-27T08:32:01.411" v="1817"/>
          <ac:spMkLst>
            <pc:docMk/>
            <pc:sldMk cId="3875229093" sldId="257"/>
            <ac:spMk id="7" creationId="{753C1E27-5A69-5F6C-7C08-EFAA3C2259A8}"/>
          </ac:spMkLst>
        </pc:spChg>
        <pc:spChg chg="add del mod">
          <ac:chgData name="Maryan Muhumed (2029256)" userId="923d6e8b-19e0-4e3b-8c23-1642577e2e47" providerId="ADAL" clId="{985594F6-C7E5-527E-88AC-B58F6AF416AA}" dt="2026-07-27T08:32:00.891" v="1815"/>
          <ac:spMkLst>
            <pc:docMk/>
            <pc:sldMk cId="3875229093" sldId="257"/>
            <ac:spMk id="8" creationId="{5023D011-D47B-8DAD-7BFE-43298EE6A644}"/>
          </ac:spMkLst>
        </pc:spChg>
        <pc:spChg chg="add del mod">
          <ac:chgData name="Maryan Muhumed (2029256)" userId="923d6e8b-19e0-4e3b-8c23-1642577e2e47" providerId="ADAL" clId="{985594F6-C7E5-527E-88AC-B58F6AF416AA}" dt="2026-07-27T08:43:00.284" v="2772"/>
          <ac:spMkLst>
            <pc:docMk/>
            <pc:sldMk cId="3875229093" sldId="257"/>
            <ac:spMk id="9" creationId="{C6DA3F93-971D-DCD7-CBCB-2CFB6ECA1458}"/>
          </ac:spMkLst>
        </pc:spChg>
        <pc:spChg chg="add mod">
          <ac:chgData name="Maryan Muhumed (2029256)" userId="923d6e8b-19e0-4e3b-8c23-1642577e2e47" providerId="ADAL" clId="{985594F6-C7E5-527E-88AC-B58F6AF416AA}" dt="2026-07-27T13:33:49.914" v="7602" actId="20577"/>
          <ac:spMkLst>
            <pc:docMk/>
            <pc:sldMk cId="3875229093" sldId="257"/>
            <ac:spMk id="10" creationId="{7EC0B888-C6A3-7319-B3FC-D48240F71EC4}"/>
          </ac:spMkLst>
        </pc:spChg>
        <pc:spChg chg="add mod">
          <ac:chgData name="Maryan Muhumed (2029256)" userId="923d6e8b-19e0-4e3b-8c23-1642577e2e47" providerId="ADAL" clId="{985594F6-C7E5-527E-88AC-B58F6AF416AA}" dt="2026-07-27T13:32:45.264" v="7566" actId="1076"/>
          <ac:spMkLst>
            <pc:docMk/>
            <pc:sldMk cId="3875229093" sldId="257"/>
            <ac:spMk id="12" creationId="{74009A01-F771-27EC-2CFC-AFF8D6CFA34D}"/>
          </ac:spMkLst>
        </pc:spChg>
        <pc:spChg chg="add mod">
          <ac:chgData name="Maryan Muhumed (2029256)" userId="923d6e8b-19e0-4e3b-8c23-1642577e2e47" providerId="ADAL" clId="{985594F6-C7E5-527E-88AC-B58F6AF416AA}" dt="2026-07-27T13:32:56.964" v="7569" actId="1076"/>
          <ac:spMkLst>
            <pc:docMk/>
            <pc:sldMk cId="3875229093" sldId="257"/>
            <ac:spMk id="13" creationId="{3D98F649-FD57-2573-BAB1-E1C70E311884}"/>
          </ac:spMkLst>
        </pc:spChg>
        <pc:spChg chg="add mod">
          <ac:chgData name="Maryan Muhumed (2029256)" userId="923d6e8b-19e0-4e3b-8c23-1642577e2e47" providerId="ADAL" clId="{985594F6-C7E5-527E-88AC-B58F6AF416AA}" dt="2026-07-27T13:38:14.421" v="7704" actId="313"/>
          <ac:spMkLst>
            <pc:docMk/>
            <pc:sldMk cId="3875229093" sldId="257"/>
            <ac:spMk id="14" creationId="{2FF07B9F-6C0D-37A6-67D3-1AA7A9ADFAFA}"/>
          </ac:spMkLst>
        </pc:spChg>
        <pc:spChg chg="add mod">
          <ac:chgData name="Maryan Muhumed (2029256)" userId="923d6e8b-19e0-4e3b-8c23-1642577e2e47" providerId="ADAL" clId="{985594F6-C7E5-527E-88AC-B58F6AF416AA}" dt="2026-07-27T13:28:12.292" v="7519" actId="255"/>
          <ac:spMkLst>
            <pc:docMk/>
            <pc:sldMk cId="3875229093" sldId="257"/>
            <ac:spMk id="16" creationId="{C20FB5C8-5BA5-848F-EB41-1C1576B9003D}"/>
          </ac:spMkLst>
        </pc:spChg>
        <pc:spChg chg="add del mod">
          <ac:chgData name="Maryan Muhumed (2029256)" userId="923d6e8b-19e0-4e3b-8c23-1642577e2e47" providerId="ADAL" clId="{985594F6-C7E5-527E-88AC-B58F6AF416AA}" dt="2026-07-27T10:03:15.364" v="4973"/>
          <ac:spMkLst>
            <pc:docMk/>
            <pc:sldMk cId="3875229093" sldId="257"/>
            <ac:spMk id="17" creationId="{C036BCC6-C379-8FCB-5CFA-8FA8DB745ED9}"/>
          </ac:spMkLst>
        </pc:spChg>
        <pc:spChg chg="add mod">
          <ac:chgData name="Maryan Muhumed (2029256)" userId="923d6e8b-19e0-4e3b-8c23-1642577e2e47" providerId="ADAL" clId="{985594F6-C7E5-527E-88AC-B58F6AF416AA}" dt="2026-07-27T13:32:21.300" v="7562" actId="14100"/>
          <ac:spMkLst>
            <pc:docMk/>
            <pc:sldMk cId="3875229093" sldId="257"/>
            <ac:spMk id="18" creationId="{24FA36A5-F37B-E998-562F-4E29966B6C8E}"/>
          </ac:spMkLst>
        </pc:spChg>
        <pc:spChg chg="add mod">
          <ac:chgData name="Maryan Muhumed (2029256)" userId="923d6e8b-19e0-4e3b-8c23-1642577e2e47" providerId="ADAL" clId="{985594F6-C7E5-527E-88AC-B58F6AF416AA}" dt="2026-07-27T13:29:11.147" v="7527" actId="1076"/>
          <ac:spMkLst>
            <pc:docMk/>
            <pc:sldMk cId="3875229093" sldId="257"/>
            <ac:spMk id="20" creationId="{40B7C126-346F-7000-4910-1AAC332CC1AA}"/>
          </ac:spMkLst>
        </pc:spChg>
        <pc:spChg chg="add mod">
          <ac:chgData name="Maryan Muhumed (2029256)" userId="923d6e8b-19e0-4e3b-8c23-1642577e2e47" providerId="ADAL" clId="{985594F6-C7E5-527E-88AC-B58F6AF416AA}" dt="2026-07-27T13:39:55.710" v="7834" actId="20577"/>
          <ac:spMkLst>
            <pc:docMk/>
            <pc:sldMk cId="3875229093" sldId="257"/>
            <ac:spMk id="21" creationId="{F23AA382-F4C2-84F1-0752-314C8F82978E}"/>
          </ac:spMkLst>
        </pc:spChg>
        <pc:spChg chg="add del mod">
          <ac:chgData name="Maryan Muhumed (2029256)" userId="923d6e8b-19e0-4e3b-8c23-1642577e2e47" providerId="ADAL" clId="{985594F6-C7E5-527E-88AC-B58F6AF416AA}" dt="2026-07-27T12:41:28.662" v="6057"/>
          <ac:spMkLst>
            <pc:docMk/>
            <pc:sldMk cId="3875229093" sldId="257"/>
            <ac:spMk id="22" creationId="{F52557B5-E53E-B64A-6E2D-CCC94F779839}"/>
          </ac:spMkLst>
        </pc:spChg>
        <pc:spChg chg="add mod">
          <ac:chgData name="Maryan Muhumed (2029256)" userId="923d6e8b-19e0-4e3b-8c23-1642577e2e47" providerId="ADAL" clId="{985594F6-C7E5-527E-88AC-B58F6AF416AA}" dt="2026-07-27T13:35:57.123" v="7679" actId="14100"/>
          <ac:spMkLst>
            <pc:docMk/>
            <pc:sldMk cId="3875229093" sldId="257"/>
            <ac:spMk id="23" creationId="{7532F02A-3D60-528E-97BD-A32D04B13771}"/>
          </ac:spMkLst>
        </pc:spChg>
        <pc:picChg chg="add mod">
          <ac:chgData name="Maryan Muhumed (2029256)" userId="923d6e8b-19e0-4e3b-8c23-1642577e2e47" providerId="ADAL" clId="{985594F6-C7E5-527E-88AC-B58F6AF416AA}" dt="2026-07-27T13:33:11.613" v="7572" actId="14100"/>
          <ac:picMkLst>
            <pc:docMk/>
            <pc:sldMk cId="3875229093" sldId="257"/>
            <ac:picMk id="5" creationId="{E4A0B324-41DE-02B9-CD4C-73272D13B0D9}"/>
          </ac:picMkLst>
        </pc:picChg>
        <pc:picChg chg="add mod">
          <ac:chgData name="Maryan Muhumed (2029256)" userId="923d6e8b-19e0-4e3b-8c23-1642577e2e47" providerId="ADAL" clId="{985594F6-C7E5-527E-88AC-B58F6AF416AA}" dt="2026-07-27T13:32:40.580" v="7565" actId="14100"/>
          <ac:picMkLst>
            <pc:docMk/>
            <pc:sldMk cId="3875229093" sldId="257"/>
            <ac:picMk id="11" creationId="{55666A2B-03A2-CC6B-9FD9-386BD37E223C}"/>
          </ac:picMkLst>
        </pc:picChg>
        <pc:picChg chg="add mod">
          <ac:chgData name="Maryan Muhumed (2029256)" userId="923d6e8b-19e0-4e3b-8c23-1642577e2e47" providerId="ADAL" clId="{985594F6-C7E5-527E-88AC-B58F6AF416AA}" dt="2026-07-27T13:22:45.493" v="7462" actId="1076"/>
          <ac:picMkLst>
            <pc:docMk/>
            <pc:sldMk cId="3875229093" sldId="257"/>
            <ac:picMk id="15" creationId="{930672E3-C685-2DD1-EEA6-92EEABC7DFC4}"/>
          </ac:picMkLst>
        </pc:picChg>
        <pc:picChg chg="add mod">
          <ac:chgData name="Maryan Muhumed (2029256)" userId="923d6e8b-19e0-4e3b-8c23-1642577e2e47" providerId="ADAL" clId="{985594F6-C7E5-527E-88AC-B58F6AF416AA}" dt="2026-07-27T13:33:15.431" v="7573" actId="14100"/>
          <ac:picMkLst>
            <pc:docMk/>
            <pc:sldMk cId="3875229093" sldId="257"/>
            <ac:picMk id="19" creationId="{D6628D57-7D62-84F2-6A7F-A0DD2E7630CA}"/>
          </ac:picMkLst>
        </pc:picChg>
      </pc:sldChg>
      <pc:sldChg chg="modSp new del mod">
        <pc:chgData name="Maryan Muhumed (2029256)" userId="923d6e8b-19e0-4e3b-8c23-1642577e2e47" providerId="ADAL" clId="{985594F6-C7E5-527E-88AC-B58F6AF416AA}" dt="2026-07-27T10:03:15.741" v="4974" actId="2696"/>
        <pc:sldMkLst>
          <pc:docMk/>
          <pc:sldMk cId="103059020" sldId="258"/>
        </pc:sldMkLst>
        <pc:spChg chg="mod">
          <ac:chgData name="Maryan Muhumed (2029256)" userId="923d6e8b-19e0-4e3b-8c23-1642577e2e47" providerId="ADAL" clId="{985594F6-C7E5-527E-88AC-B58F6AF416AA}" dt="2026-07-27T10:03:12.858" v="4971" actId="20577"/>
          <ac:spMkLst>
            <pc:docMk/>
            <pc:sldMk cId="103059020" sldId="258"/>
            <ac:spMk id="2" creationId="{543B7D24-0C2E-6795-7CE6-47F7B33D3C7A}"/>
          </ac:spMkLst>
        </pc:spChg>
      </pc:sldChg>
      <pc:sldMasterChg chg="add del addSldLayout delSldLayout">
        <pc:chgData name="Maryan Muhumed (2029256)" userId="923d6e8b-19e0-4e3b-8c23-1642577e2e47" providerId="ADAL" clId="{985594F6-C7E5-527E-88AC-B58F6AF416AA}" dt="2026-07-26T14:42:16.937" v="223" actId="26606"/>
        <pc:sldMasterMkLst>
          <pc:docMk/>
          <pc:sldMasterMk cId="3952488004" sldId="2147483648"/>
        </pc:sldMasterMkLst>
        <pc:sldLayoutChg chg="add del">
          <pc:chgData name="Maryan Muhumed (2029256)" userId="923d6e8b-19e0-4e3b-8c23-1642577e2e47" providerId="ADAL" clId="{985594F6-C7E5-527E-88AC-B58F6AF416AA}" dt="2026-07-26T14:42:16.937" v="223" actId="26606"/>
          <pc:sldLayoutMkLst>
            <pc:docMk/>
            <pc:sldMasterMk cId="3952488004" sldId="2147483648"/>
            <pc:sldLayoutMk cId="4084151357" sldId="2147483649"/>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4221887826" sldId="2147483650"/>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1856247402" sldId="2147483651"/>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2467106252" sldId="2147483652"/>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3255402126" sldId="2147483653"/>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4233204733" sldId="2147483654"/>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679398693" sldId="2147483655"/>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2569099596" sldId="2147483656"/>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804323474" sldId="2147483657"/>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2449012609" sldId="2147483658"/>
          </pc:sldLayoutMkLst>
        </pc:sldLayoutChg>
        <pc:sldLayoutChg chg="add del">
          <pc:chgData name="Maryan Muhumed (2029256)" userId="923d6e8b-19e0-4e3b-8c23-1642577e2e47" providerId="ADAL" clId="{985594F6-C7E5-527E-88AC-B58F6AF416AA}" dt="2026-07-26T14:42:16.937" v="223" actId="26606"/>
          <pc:sldLayoutMkLst>
            <pc:docMk/>
            <pc:sldMasterMk cId="3952488004" sldId="2147483648"/>
            <pc:sldLayoutMk cId="2619089203" sldId="2147483659"/>
          </pc:sldLayoutMkLst>
        </pc:sldLayoutChg>
      </pc:sldMasterChg>
      <pc:sldMasterChg chg="add del replId addSldLayout delSldLayout">
        <pc:chgData name="Maryan Muhumed (2029256)" userId="923d6e8b-19e0-4e3b-8c23-1642577e2e47" providerId="ADAL" clId="{985594F6-C7E5-527E-88AC-B58F6AF416AA}" dt="2026-07-26T14:40:48.648" v="210" actId="26606"/>
        <pc:sldMasterMkLst>
          <pc:docMk/>
          <pc:sldMasterMk cId="2113196936" sldId="2147483660"/>
        </pc:sldMasterMkLst>
        <pc:sldLayoutChg chg="add del">
          <pc:chgData name="Maryan Muhumed (2029256)" userId="923d6e8b-19e0-4e3b-8c23-1642577e2e47" providerId="ADAL" clId="{985594F6-C7E5-527E-88AC-B58F6AF416AA}" dt="2026-07-26T14:40:48.648" v="210" actId="26606"/>
          <pc:sldLayoutMkLst>
            <pc:docMk/>
            <pc:sldMasterMk cId="2113196936" sldId="2147483660"/>
            <pc:sldLayoutMk cId="2904176011" sldId="2147483661"/>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2424640113" sldId="2147483662"/>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2150608966" sldId="2147483663"/>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181909145" sldId="2147483664"/>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2048368864" sldId="2147483665"/>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3359575008" sldId="2147483666"/>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2784284762" sldId="2147483667"/>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990129344" sldId="2147483668"/>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986345919" sldId="2147483669"/>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3736135467" sldId="2147483670"/>
          </pc:sldLayoutMkLst>
        </pc:sldLayoutChg>
        <pc:sldLayoutChg chg="add del replId">
          <pc:chgData name="Maryan Muhumed (2029256)" userId="923d6e8b-19e0-4e3b-8c23-1642577e2e47" providerId="ADAL" clId="{985594F6-C7E5-527E-88AC-B58F6AF416AA}" dt="2026-07-26T14:40:48.648" v="210" actId="26606"/>
          <pc:sldLayoutMkLst>
            <pc:docMk/>
            <pc:sldMasterMk cId="2113196936" sldId="2147483660"/>
            <pc:sldLayoutMk cId="1198531139" sldId="2147483671"/>
          </pc:sldLayoutMkLst>
        </pc:sldLayoutChg>
      </pc:sldMasterChg>
      <pc:sldMasterChg chg="add addSldLayout">
        <pc:chgData name="Maryan Muhumed (2029256)" userId="923d6e8b-19e0-4e3b-8c23-1642577e2e47" providerId="ADAL" clId="{985594F6-C7E5-527E-88AC-B58F6AF416AA}" dt="2026-07-26T14:42:16.937" v="223" actId="26606"/>
        <pc:sldMasterMkLst>
          <pc:docMk/>
          <pc:sldMasterMk cId="2500085636" sldId="2147483686"/>
        </pc:sldMasterMkLst>
        <pc:sldLayoutChg chg="add">
          <pc:chgData name="Maryan Muhumed (2029256)" userId="923d6e8b-19e0-4e3b-8c23-1642577e2e47" providerId="ADAL" clId="{985594F6-C7E5-527E-88AC-B58F6AF416AA}" dt="2026-07-26T14:42:16.937" v="223" actId="26606"/>
          <pc:sldLayoutMkLst>
            <pc:docMk/>
            <pc:sldMasterMk cId="2500085636" sldId="2147483686"/>
            <pc:sldLayoutMk cId="3707453283" sldId="2147483675"/>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2381793146" sldId="2147483676"/>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1039757825" sldId="2147483677"/>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1073401477" sldId="2147483678"/>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442523135" sldId="2147483679"/>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1328045797" sldId="2147483680"/>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1787604673" sldId="2147483681"/>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1898047625" sldId="2147483682"/>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1089220878" sldId="2147483683"/>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4088947580" sldId="2147483684"/>
          </pc:sldLayoutMkLst>
        </pc:sldLayoutChg>
        <pc:sldLayoutChg chg="add">
          <pc:chgData name="Maryan Muhumed (2029256)" userId="923d6e8b-19e0-4e3b-8c23-1642577e2e47" providerId="ADAL" clId="{985594F6-C7E5-527E-88AC-B58F6AF416AA}" dt="2026-07-26T14:42:16.937" v="223" actId="26606"/>
          <pc:sldLayoutMkLst>
            <pc:docMk/>
            <pc:sldMasterMk cId="2500085636" sldId="2147483686"/>
            <pc:sldLayoutMk cId="2749028270" sldId="214748368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280A7-87D7-6048-8934-BE81C4CB7C9C}" type="datetimeFigureOut">
              <a:rPr lang="en-US" smtClean="0"/>
              <a:t>7/27/26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C0794C-FD85-F74F-9EE6-ED56E903B674}" type="slidenum">
              <a:rPr lang="en-US" smtClean="0"/>
              <a:t>‹#›</a:t>
            </a:fld>
            <a:endParaRPr lang="en-US"/>
          </a:p>
        </p:txBody>
      </p:sp>
    </p:spTree>
    <p:extLst>
      <p:ext uri="{BB962C8B-B14F-4D97-AF65-F5344CB8AC3E}">
        <p14:creationId xmlns:p14="http://schemas.microsoft.com/office/powerpoint/2010/main" val="2786081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C0794C-FD85-F74F-9EE6-ED56E903B674}" type="slidenum">
              <a:rPr lang="en-US" smtClean="0"/>
              <a:t>1</a:t>
            </a:fld>
            <a:endParaRPr lang="en-US"/>
          </a:p>
        </p:txBody>
      </p:sp>
    </p:spTree>
    <p:extLst>
      <p:ext uri="{BB962C8B-B14F-4D97-AF65-F5344CB8AC3E}">
        <p14:creationId xmlns:p14="http://schemas.microsoft.com/office/powerpoint/2010/main" val="2258856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7/26/26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07453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7/26/26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81793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7/26/26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9757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7/26/26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73401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7/26/26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42523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7/26/26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902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7/26/26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2804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7/26/26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87604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7/26/26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98047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7/26/26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88947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7/26/26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89220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7/26/26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008563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edchef.eu/" TargetMode="External"/><Relationship Id="rId13" Type="http://schemas.openxmlformats.org/officeDocument/2006/relationships/hyperlink" Target="https://www.ncbi.nlm.nih.gov/" TargetMode="External"/><Relationship Id="rId3" Type="http://schemas.openxmlformats.org/officeDocument/2006/relationships/image" Target="../media/image1.jpeg"/><Relationship Id="rId7" Type="http://schemas.openxmlformats.org/officeDocument/2006/relationships/hyperlink" Target="https://journals.bmj.com/" TargetMode="External"/><Relationship Id="rId12" Type="http://schemas.openxmlformats.org/officeDocument/2006/relationships/hyperlink" Target="https://pure.johnshopkins.edu/en/" TargetMode="External"/><Relationship Id="rId17" Type="http://schemas.openxmlformats.org/officeDocument/2006/relationships/hyperlink" Target="https://www.sciencedirect.com/" TargetMode="External"/><Relationship Id="rId2" Type="http://schemas.openxmlformats.org/officeDocument/2006/relationships/notesSlide" Target="../notesSlides/notesSlide1.xml"/><Relationship Id="rId16" Type="http://schemas.openxmlformats.org/officeDocument/2006/relationships/hyperlink" Target="https://www.who.int/" TargetMode="External"/><Relationship Id="rId1" Type="http://schemas.openxmlformats.org/officeDocument/2006/relationships/slideLayout" Target="../slideLayouts/slideLayout2.xml"/><Relationship Id="rId6" Type="http://schemas.openxmlformats.org/officeDocument/2006/relationships/image" Target="../media/image4.jpeg"/><Relationship Id="rId11" Type="http://schemas.openxmlformats.org/officeDocument/2006/relationships/hyperlink" Target="https://www.healthline.com/" TargetMode="External"/><Relationship Id="rId5" Type="http://schemas.openxmlformats.org/officeDocument/2006/relationships/image" Target="../media/image3.jpeg"/><Relationship Id="rId15" Type="http://schemas.openxmlformats.org/officeDocument/2006/relationships/hyperlink" Target="https://psychologyfanatic.com/" TargetMode="External"/><Relationship Id="rId10" Type="http://schemas.openxmlformats.org/officeDocument/2006/relationships/hyperlink" Target="https://quiz.flo.health/" TargetMode="External"/><Relationship Id="rId4" Type="http://schemas.openxmlformats.org/officeDocument/2006/relationships/image" Target="../media/image2.png"/><Relationship Id="rId9" Type="http://schemas.openxmlformats.org/officeDocument/2006/relationships/hyperlink" Target="https://flohealth.onelink.me/ZN70/xww51shd" TargetMode="External"/><Relationship Id="rId1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517F-371B-FD5C-5F91-12FE816F0FEA}"/>
              </a:ext>
            </a:extLst>
          </p:cNvPr>
          <p:cNvSpPr>
            <a:spLocks noGrp="1"/>
          </p:cNvSpPr>
          <p:nvPr>
            <p:ph type="title"/>
          </p:nvPr>
        </p:nvSpPr>
        <p:spPr>
          <a:xfrm>
            <a:off x="89363" y="61680"/>
            <a:ext cx="7337804" cy="622234"/>
          </a:xfrm>
        </p:spPr>
        <p:txBody>
          <a:bodyPr>
            <a:normAutofit/>
          </a:bodyPr>
          <a:lstStyle/>
          <a:p>
            <a:pPr>
              <a:lnSpc>
                <a:spcPct val="150000"/>
              </a:lnSpc>
            </a:pPr>
            <a:r>
              <a:rPr lang="en-US" sz="1050" b="1" dirty="0">
                <a:latin typeface="Arial" panose="020B0604020202020204" pitchFamily="34" charset="0"/>
                <a:cs typeface="Arial" panose="020B0604020202020204" pitchFamily="34" charset="0"/>
              </a:rPr>
              <a:t>CAN FLO IMPROVE WOMEN’S health? </a:t>
            </a:r>
            <a:br>
              <a:rPr lang="en-US" sz="1050" b="1" dirty="0">
                <a:latin typeface="Arial" panose="020B0604020202020204" pitchFamily="34" charset="0"/>
                <a:cs typeface="Arial" panose="020B0604020202020204" pitchFamily="34" charset="0"/>
              </a:rPr>
            </a:br>
            <a:r>
              <a:rPr lang="en-US" sz="1050" b="1" dirty="0">
                <a:latin typeface="Arial" panose="020B0604020202020204" pitchFamily="34" charset="0"/>
                <a:cs typeface="Arial" panose="020B0604020202020204" pitchFamily="34" charset="0"/>
              </a:rPr>
              <a:t>A CRITICAL REVIEW OF THE FLO PERIOD TRACKING APP. </a:t>
            </a:r>
          </a:p>
        </p:txBody>
      </p:sp>
      <p:sp>
        <p:nvSpPr>
          <p:cNvPr id="3" name="Content Placeholder 2">
            <a:extLst>
              <a:ext uri="{FF2B5EF4-FFF2-40B4-BE49-F238E27FC236}">
                <a16:creationId xmlns:a16="http://schemas.microsoft.com/office/drawing/2014/main" id="{EB3AE19B-2F8C-0717-D9BE-02E1B37782F7}"/>
              </a:ext>
            </a:extLst>
          </p:cNvPr>
          <p:cNvSpPr>
            <a:spLocks noGrp="1"/>
          </p:cNvSpPr>
          <p:nvPr>
            <p:ph idx="1"/>
          </p:nvPr>
        </p:nvSpPr>
        <p:spPr>
          <a:xfrm>
            <a:off x="44154" y="730707"/>
            <a:ext cx="3353115" cy="1572912"/>
          </a:xfrm>
          <a:solidFill>
            <a:schemeClr val="accent6">
              <a:lumMod val="40000"/>
              <a:lumOff val="60000"/>
            </a:schemeClr>
          </a:solidFill>
        </p:spPr>
        <p:txBody>
          <a:bodyPr>
            <a:normAutofit/>
          </a:bodyPr>
          <a:lstStyle/>
          <a:p>
            <a:pPr marL="0" indent="0">
              <a:lnSpc>
                <a:spcPct val="150000"/>
              </a:lnSpc>
              <a:buNone/>
            </a:pPr>
            <a:r>
              <a:rPr lang="en-US" sz="1800" b="1" dirty="0">
                <a:latin typeface="Arial" panose="020B0604020202020204" pitchFamily="34" charset="0"/>
                <a:cs typeface="Arial" panose="020B0604020202020204" pitchFamily="34" charset="0"/>
              </a:rPr>
              <a:t>Background </a:t>
            </a:r>
          </a:p>
          <a:p>
            <a:pPr>
              <a:lnSpc>
                <a:spcPct val="150000"/>
              </a:lnSpc>
            </a:pPr>
            <a:r>
              <a:rPr lang="en-US" sz="400" dirty="0">
                <a:latin typeface="Arial" panose="020B0604020202020204" pitchFamily="34" charset="0"/>
                <a:cs typeface="Arial" panose="020B0604020202020204" pitchFamily="34" charset="0"/>
              </a:rPr>
              <a:t>Millions of women worldwide are impacted by menstrual health, which is a significant public health concern. Many women have painful or Heavy periods, which have a painful impact on them quality of life, work, and education. According to estimates from The World Health Organization, (2023), 190 million women and girls worldwide suffer from endometriosis, nevertheless, diagnosis is frequently delayed due to misinterpretation or disregard of symptoms. Healthcare services, community awareness initiatives, and school-based menstruation education are examples of current public health strategies </a:t>
            </a:r>
            <a:r>
              <a:rPr lang="en-US" sz="400" i="1" dirty="0">
                <a:latin typeface="Arial" panose="020B0604020202020204" pitchFamily="34" charset="0"/>
                <a:cs typeface="Arial" panose="020B0604020202020204" pitchFamily="34" charset="0"/>
              </a:rPr>
              <a:t>(WHO,2026). </a:t>
            </a:r>
            <a:endParaRPr lang="en-US" sz="400" dirty="0">
              <a:latin typeface="Arial" panose="020B0604020202020204" pitchFamily="34" charset="0"/>
              <a:cs typeface="Arial" panose="020B0604020202020204" pitchFamily="34" charset="0"/>
            </a:endParaRPr>
          </a:p>
          <a:p>
            <a:pPr>
              <a:lnSpc>
                <a:spcPct val="150000"/>
              </a:lnSpc>
            </a:pPr>
            <a:r>
              <a:rPr lang="en-US" sz="400" dirty="0">
                <a:latin typeface="Arial" panose="020B0604020202020204" pitchFamily="34" charset="0"/>
                <a:cs typeface="Arial" panose="020B0604020202020204" pitchFamily="34" charset="0"/>
              </a:rPr>
              <a:t>To increase Menstrual health literacy through cycle tracking, symptom monitoring, and Individualized health education, digital health tools like the Flo period Tracking app have been introduced more recently. The goal of these technologies is to enable women to Identify certain symptoms early on and seek the proper medical assistance (</a:t>
            </a:r>
            <a:r>
              <a:rPr lang="en-US" sz="400" i="1" dirty="0">
                <a:latin typeface="Arial" panose="020B0604020202020204" pitchFamily="34" charset="0"/>
                <a:cs typeface="Arial" panose="020B0604020202020204" pitchFamily="34" charset="0"/>
              </a:rPr>
              <a:t>BMJ Journals, 2025). </a:t>
            </a:r>
          </a:p>
        </p:txBody>
      </p:sp>
      <p:pic>
        <p:nvPicPr>
          <p:cNvPr id="5" name="Picture 4" descr="Women's health app Flo picks up $50M in fresh funding to fuel R&amp;D, rapid growth | Fierce Healthcare">
            <a:extLst>
              <a:ext uri="{FF2B5EF4-FFF2-40B4-BE49-F238E27FC236}">
                <a16:creationId xmlns:a16="http://schemas.microsoft.com/office/drawing/2014/main" id="{E4A0B324-41DE-02B9-CD4C-73272D13B0D9}"/>
              </a:ext>
            </a:extLst>
          </p:cNvPr>
          <p:cNvPicPr>
            <a:picLocks noChangeAspect="1"/>
          </p:cNvPicPr>
          <p:nvPr/>
        </p:nvPicPr>
        <p:blipFill>
          <a:blip r:embed="rId3"/>
          <a:stretch>
            <a:fillRect/>
          </a:stretch>
        </p:blipFill>
        <p:spPr>
          <a:xfrm>
            <a:off x="43396" y="2178217"/>
            <a:ext cx="1774205" cy="913088"/>
          </a:xfrm>
          <a:prstGeom prst="rect">
            <a:avLst/>
          </a:prstGeom>
        </p:spPr>
      </p:pic>
      <p:sp>
        <p:nvSpPr>
          <p:cNvPr id="10" name="TextBox 9">
            <a:extLst>
              <a:ext uri="{FF2B5EF4-FFF2-40B4-BE49-F238E27FC236}">
                <a16:creationId xmlns:a16="http://schemas.microsoft.com/office/drawing/2014/main" id="{7EC0B888-C6A3-7319-B3FC-D48240F71EC4}"/>
              </a:ext>
            </a:extLst>
          </p:cNvPr>
          <p:cNvSpPr txBox="1"/>
          <p:nvPr/>
        </p:nvSpPr>
        <p:spPr>
          <a:xfrm>
            <a:off x="3315074" y="711919"/>
            <a:ext cx="3165961" cy="1714380"/>
          </a:xfrm>
          <a:prstGeom prst="rect">
            <a:avLst/>
          </a:prstGeom>
          <a:solidFill>
            <a:schemeClr val="accent5">
              <a:lumMod val="60000"/>
              <a:lumOff val="40000"/>
            </a:schemeClr>
          </a:solidFill>
        </p:spPr>
        <p:txBody>
          <a:bodyPr wrap="square" rtlCol="0">
            <a:spAutoFit/>
          </a:bodyPr>
          <a:lstStyle/>
          <a:p>
            <a:pPr>
              <a:lnSpc>
                <a:spcPct val="150000"/>
              </a:lnSpc>
            </a:pPr>
            <a:r>
              <a:rPr lang="en-US" sz="1000" b="1" dirty="0">
                <a:latin typeface="Arial" panose="020B0604020202020204" pitchFamily="34" charset="0"/>
                <a:cs typeface="Arial" panose="020B0604020202020204" pitchFamily="34" charset="0"/>
              </a:rPr>
              <a:t>Health Promotion Values and Principles</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T</a:t>
            </a:r>
            <a:r>
              <a:rPr lang="en-US" sz="500" dirty="0">
                <a:latin typeface="Arial" panose="020B0604020202020204" pitchFamily="34" charset="0"/>
                <a:cs typeface="Arial" panose="020B0604020202020204" pitchFamily="34" charset="0"/>
              </a:rPr>
              <a:t>hrough empowerment, education, and disease prevention, health promotion seeks to give people more influence over their health </a:t>
            </a:r>
            <a:r>
              <a:rPr lang="en-US" sz="500" i="1" dirty="0">
                <a:latin typeface="Arial" panose="020B0604020202020204" pitchFamily="34" charset="0"/>
                <a:cs typeface="Arial" panose="020B0604020202020204" pitchFamily="34" charset="0"/>
              </a:rPr>
              <a:t>(WHO, 2021). </a:t>
            </a: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By offering users personalized menstrual cycle predictions, symptom tracking, and evidence-based health information, the Flo app adheres to these ideals </a:t>
            </a:r>
            <a:r>
              <a:rPr lang="en-US" sz="500" i="1" dirty="0">
                <a:latin typeface="Arial" panose="020B0604020202020204" pitchFamily="34" charset="0"/>
                <a:cs typeface="Arial" panose="020B0604020202020204" pitchFamily="34" charset="0"/>
              </a:rPr>
              <a:t>(HealthLine, 2024). </a:t>
            </a:r>
            <a:endParaRPr lang="en-US" sz="5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The software supports early detection of reproductive health issues, enhances menstrual health literacy, and encourages women to actively manage their reproductive health by raising awareness and promoting informed decision-making (</a:t>
            </a:r>
            <a:r>
              <a:rPr lang="en-US" sz="500" i="1" dirty="0">
                <a:latin typeface="Arial" panose="020B0604020202020204" pitchFamily="34" charset="0"/>
                <a:cs typeface="Arial" panose="020B0604020202020204" pitchFamily="34" charset="0"/>
              </a:rPr>
              <a:t>ScienceDirect, 2026). </a:t>
            </a:r>
            <a:endParaRPr lang="en-US" sz="5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However, maintaining user privacy and guaranteeing equitable access to digital technology continue to be crucial concerns for health promotion (</a:t>
            </a:r>
            <a:r>
              <a:rPr lang="en-US" sz="500" i="1" dirty="0">
                <a:latin typeface="Arial" panose="020B0604020202020204" pitchFamily="34" charset="0"/>
                <a:cs typeface="Arial" panose="020B0604020202020204" pitchFamily="34" charset="0"/>
              </a:rPr>
              <a:t>WHO, 202I). </a:t>
            </a:r>
          </a:p>
          <a:p>
            <a:pPr>
              <a:lnSpc>
                <a:spcPct val="150000"/>
              </a:lnSpc>
            </a:pPr>
            <a:endParaRPr lang="en-US" sz="1400" dirty="0">
              <a:latin typeface="Arial" panose="020B0604020202020204" pitchFamily="34" charset="0"/>
              <a:cs typeface="Arial" panose="020B0604020202020204" pitchFamily="34" charset="0"/>
            </a:endParaRPr>
          </a:p>
        </p:txBody>
      </p:sp>
      <p:pic>
        <p:nvPicPr>
          <p:cNvPr id="11" name="Picture 10" descr="Topic 2 Implementing Health Promotion in consultations - Dr.PedChef">
            <a:extLst>
              <a:ext uri="{FF2B5EF4-FFF2-40B4-BE49-F238E27FC236}">
                <a16:creationId xmlns:a16="http://schemas.microsoft.com/office/drawing/2014/main" id="{55666A2B-03A2-CC6B-9FD9-386BD37E223C}"/>
              </a:ext>
            </a:extLst>
          </p:cNvPr>
          <p:cNvPicPr>
            <a:picLocks noChangeAspect="1"/>
          </p:cNvPicPr>
          <p:nvPr/>
        </p:nvPicPr>
        <p:blipFill>
          <a:blip r:embed="rId4"/>
          <a:stretch>
            <a:fillRect/>
          </a:stretch>
        </p:blipFill>
        <p:spPr>
          <a:xfrm>
            <a:off x="5230159" y="1970219"/>
            <a:ext cx="1333071" cy="1121087"/>
          </a:xfrm>
          <a:prstGeom prst="rect">
            <a:avLst/>
          </a:prstGeom>
        </p:spPr>
      </p:pic>
      <p:sp>
        <p:nvSpPr>
          <p:cNvPr id="12" name="TextBox 11">
            <a:extLst>
              <a:ext uri="{FF2B5EF4-FFF2-40B4-BE49-F238E27FC236}">
                <a16:creationId xmlns:a16="http://schemas.microsoft.com/office/drawing/2014/main" id="{74009A01-F771-27EC-2CFC-AFF8D6CFA34D}"/>
              </a:ext>
            </a:extLst>
          </p:cNvPr>
          <p:cNvSpPr txBox="1"/>
          <p:nvPr/>
        </p:nvSpPr>
        <p:spPr>
          <a:xfrm>
            <a:off x="5354693" y="3188149"/>
            <a:ext cx="1482614" cy="169277"/>
          </a:xfrm>
          <a:prstGeom prst="rect">
            <a:avLst/>
          </a:prstGeom>
          <a:noFill/>
        </p:spPr>
        <p:txBody>
          <a:bodyPr wrap="square" rtlCol="0">
            <a:spAutoFit/>
          </a:bodyPr>
          <a:lstStyle/>
          <a:p>
            <a:r>
              <a:rPr lang="en-US" sz="500" b="1" i="1" dirty="0">
                <a:latin typeface="Arial" panose="020B0604020202020204" pitchFamily="34" charset="0"/>
                <a:cs typeface="Arial" panose="020B0604020202020204" pitchFamily="34" charset="0"/>
              </a:rPr>
              <a:t>image from: Dr. Ped-chef</a:t>
            </a:r>
          </a:p>
        </p:txBody>
      </p:sp>
      <p:sp>
        <p:nvSpPr>
          <p:cNvPr id="13" name="TextBox 12">
            <a:extLst>
              <a:ext uri="{FF2B5EF4-FFF2-40B4-BE49-F238E27FC236}">
                <a16:creationId xmlns:a16="http://schemas.microsoft.com/office/drawing/2014/main" id="{3D98F649-FD57-2573-BAB1-E1C70E311884}"/>
              </a:ext>
            </a:extLst>
          </p:cNvPr>
          <p:cNvSpPr txBox="1"/>
          <p:nvPr/>
        </p:nvSpPr>
        <p:spPr>
          <a:xfrm>
            <a:off x="1123960" y="3111406"/>
            <a:ext cx="2273309" cy="215444"/>
          </a:xfrm>
          <a:prstGeom prst="rect">
            <a:avLst/>
          </a:prstGeom>
          <a:noFill/>
        </p:spPr>
        <p:txBody>
          <a:bodyPr wrap="square" rtlCol="0">
            <a:spAutoFit/>
          </a:bodyPr>
          <a:lstStyle/>
          <a:p>
            <a:r>
              <a:rPr lang="en-US" sz="800" i="1" dirty="0">
                <a:latin typeface="Arial" panose="020B0604020202020204" pitchFamily="34" charset="0"/>
                <a:cs typeface="Arial" panose="020B0604020202020204" pitchFamily="34" charset="0"/>
              </a:rPr>
              <a:t> </a:t>
            </a:r>
            <a:r>
              <a:rPr lang="en-US" sz="500" b="1" i="1" dirty="0">
                <a:latin typeface="Arial" panose="020B0604020202020204" pitchFamily="34" charset="0"/>
                <a:cs typeface="Arial" panose="020B0604020202020204" pitchFamily="34" charset="0"/>
              </a:rPr>
              <a:t>women using the Flo App on their cell phone. </a:t>
            </a:r>
          </a:p>
        </p:txBody>
      </p:sp>
      <p:sp>
        <p:nvSpPr>
          <p:cNvPr id="14" name="TextBox 13">
            <a:extLst>
              <a:ext uri="{FF2B5EF4-FFF2-40B4-BE49-F238E27FC236}">
                <a16:creationId xmlns:a16="http://schemas.microsoft.com/office/drawing/2014/main" id="{2FF07B9F-6C0D-37A6-67D3-1AA7A9ADFAFA}"/>
              </a:ext>
            </a:extLst>
          </p:cNvPr>
          <p:cNvSpPr txBox="1"/>
          <p:nvPr/>
        </p:nvSpPr>
        <p:spPr>
          <a:xfrm>
            <a:off x="6438437" y="725173"/>
            <a:ext cx="2957949" cy="1578445"/>
          </a:xfrm>
          <a:prstGeom prst="rect">
            <a:avLst/>
          </a:prstGeom>
          <a:solidFill>
            <a:schemeClr val="accent5"/>
          </a:solidFill>
        </p:spPr>
        <p:txBody>
          <a:bodyPr wrap="square" rtlCol="0">
            <a:spAutoFit/>
          </a:bodyPr>
          <a:lstStyle/>
          <a:p>
            <a:pPr>
              <a:lnSpc>
                <a:spcPct val="150000"/>
              </a:lnSpc>
            </a:pPr>
            <a:r>
              <a:rPr lang="en-US" sz="1000" b="1" dirty="0">
                <a:latin typeface="Arial" panose="020B0604020202020204" pitchFamily="34" charset="0"/>
                <a:cs typeface="Arial" panose="020B0604020202020204" pitchFamily="34" charset="0"/>
              </a:rPr>
              <a:t>Behavioral Change Theory</a:t>
            </a: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A suitable behavioral change theory for comprehending what a digital health devices promote healthy behaviors is the Health Belief Model (HBM</a:t>
            </a:r>
            <a:r>
              <a:rPr lang="en-US" sz="500" i="1" dirty="0">
                <a:latin typeface="Arial" panose="020B0604020202020204" pitchFamily="34" charset="0"/>
                <a:cs typeface="Arial" panose="020B0604020202020204" pitchFamily="34" charset="0"/>
              </a:rPr>
              <a:t>) (Rosenstock, 1974). (NIH, 2024). </a:t>
            </a:r>
            <a:r>
              <a:rPr lang="en-US" sz="500" dirty="0">
                <a:latin typeface="Arial" panose="020B0604020202020204" pitchFamily="34" charset="0"/>
                <a:cs typeface="Arial" panose="020B0604020202020204" pitchFamily="34" charset="0"/>
              </a:rPr>
              <a:t>According to the concept, people are more likely to adopt healthy practices when they believe that acting will lower their risk of sickness, recognize the importance of the problem, and believe they are at risk of being sick. (</a:t>
            </a:r>
            <a:r>
              <a:rPr lang="en-US" sz="500" i="1" dirty="0">
                <a:latin typeface="Arial" panose="020B0604020202020204" pitchFamily="34" charset="0"/>
                <a:cs typeface="Arial" panose="020B0604020202020204" pitchFamily="34" charset="0"/>
              </a:rPr>
              <a:t>ScienceDirect,2026). </a:t>
            </a: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Flo encourages women to keep an eye on period symptoms, spot irregularities, and consult a doctor as needed to promote these ideals. Personalized insights boost users’ confidence in managing the reproductive health, while daily reminders, symptom tracking, and instructional materials serve as incentives to action (</a:t>
            </a:r>
            <a:r>
              <a:rPr lang="en-US" sz="500" i="1" dirty="0">
                <a:latin typeface="Arial" panose="020B0604020202020204" pitchFamily="34" charset="0"/>
                <a:cs typeface="Arial" panose="020B0604020202020204" pitchFamily="34" charset="0"/>
              </a:rPr>
              <a:t>Flo Health, 2026). </a:t>
            </a:r>
            <a:endParaRPr lang="en-US" sz="5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Therefore, by raising awareness of symptoms, Flo may promote early diagnosis of diseases like endometriosis and PCOS (</a:t>
            </a:r>
            <a:r>
              <a:rPr lang="en-US" sz="500" i="1" dirty="0">
                <a:latin typeface="Arial" panose="020B0604020202020204" pitchFamily="34" charset="0"/>
                <a:cs typeface="Arial" panose="020B0604020202020204" pitchFamily="34" charset="0"/>
              </a:rPr>
              <a:t>NIH, 2024). </a:t>
            </a:r>
            <a:endParaRPr lang="en-US" sz="500" dirty="0">
              <a:latin typeface="Arial" panose="020B0604020202020204" pitchFamily="34" charset="0"/>
              <a:cs typeface="Arial" panose="020B0604020202020204" pitchFamily="34" charset="0"/>
            </a:endParaRPr>
          </a:p>
        </p:txBody>
      </p:sp>
      <p:pic>
        <p:nvPicPr>
          <p:cNvPr id="15" name="Picture 14" descr="Health Belief Model: How Beliefs Shape Health Behavior- Psychology Fanatic">
            <a:extLst>
              <a:ext uri="{FF2B5EF4-FFF2-40B4-BE49-F238E27FC236}">
                <a16:creationId xmlns:a16="http://schemas.microsoft.com/office/drawing/2014/main" id="{930672E3-C685-2DD1-EEA6-92EEABC7DFC4}"/>
              </a:ext>
            </a:extLst>
          </p:cNvPr>
          <p:cNvPicPr>
            <a:picLocks noChangeAspect="1"/>
          </p:cNvPicPr>
          <p:nvPr/>
        </p:nvPicPr>
        <p:blipFill>
          <a:blip r:embed="rId5"/>
          <a:stretch>
            <a:fillRect/>
          </a:stretch>
        </p:blipFill>
        <p:spPr>
          <a:xfrm>
            <a:off x="9391832" y="740314"/>
            <a:ext cx="1913286" cy="1052547"/>
          </a:xfrm>
          <a:prstGeom prst="rect">
            <a:avLst/>
          </a:prstGeom>
        </p:spPr>
      </p:pic>
      <p:sp>
        <p:nvSpPr>
          <p:cNvPr id="16" name="TextBox 15">
            <a:extLst>
              <a:ext uri="{FF2B5EF4-FFF2-40B4-BE49-F238E27FC236}">
                <a16:creationId xmlns:a16="http://schemas.microsoft.com/office/drawing/2014/main" id="{C20FB5C8-5BA5-848F-EB41-1C1576B9003D}"/>
              </a:ext>
            </a:extLst>
          </p:cNvPr>
          <p:cNvSpPr txBox="1"/>
          <p:nvPr/>
        </p:nvSpPr>
        <p:spPr>
          <a:xfrm>
            <a:off x="9391834" y="1786317"/>
            <a:ext cx="1913284" cy="276999"/>
          </a:xfrm>
          <a:prstGeom prst="rect">
            <a:avLst/>
          </a:prstGeom>
          <a:noFill/>
        </p:spPr>
        <p:txBody>
          <a:bodyPr wrap="square" rtlCol="0">
            <a:spAutoFit/>
          </a:bodyPr>
          <a:lstStyle/>
          <a:p>
            <a:r>
              <a:rPr lang="en-US" sz="600" b="1" i="1" dirty="0">
                <a:latin typeface="Arial" panose="020B0604020202020204" pitchFamily="34" charset="0"/>
                <a:cs typeface="Arial" panose="020B0604020202020204" pitchFamily="34" charset="0"/>
              </a:rPr>
              <a:t>Health Belief Model (Psychology Fanatic Diagram)</a:t>
            </a:r>
          </a:p>
        </p:txBody>
      </p:sp>
      <p:sp>
        <p:nvSpPr>
          <p:cNvPr id="18" name="TextBox 17">
            <a:extLst>
              <a:ext uri="{FF2B5EF4-FFF2-40B4-BE49-F238E27FC236}">
                <a16:creationId xmlns:a16="http://schemas.microsoft.com/office/drawing/2014/main" id="{24FA36A5-F37B-E998-562F-4E29966B6C8E}"/>
              </a:ext>
            </a:extLst>
          </p:cNvPr>
          <p:cNvSpPr txBox="1"/>
          <p:nvPr/>
        </p:nvSpPr>
        <p:spPr>
          <a:xfrm>
            <a:off x="6481035" y="2317889"/>
            <a:ext cx="2910797" cy="773417"/>
          </a:xfrm>
          <a:prstGeom prst="rect">
            <a:avLst/>
          </a:prstGeom>
          <a:solidFill>
            <a:schemeClr val="bg2"/>
          </a:solidFill>
        </p:spPr>
        <p:txBody>
          <a:bodyPr wrap="square" rtlCol="0">
            <a:spAutoFit/>
          </a:bodyPr>
          <a:lstStyle/>
          <a:p>
            <a:pPr>
              <a:lnSpc>
                <a:spcPct val="150000"/>
              </a:lnSpc>
            </a:pPr>
            <a:r>
              <a:rPr lang="en-US" sz="1000" b="1" dirty="0">
                <a:latin typeface="Arial" panose="020B0604020202020204" pitchFamily="34" charset="0"/>
                <a:cs typeface="Arial" panose="020B0604020202020204" pitchFamily="34" charset="0"/>
              </a:rPr>
              <a:t>Expected Outcomes</a:t>
            </a:r>
          </a:p>
          <a:p>
            <a:pPr marL="171450" indent="-171450">
              <a:lnSpc>
                <a:spcPct val="150000"/>
              </a:lnSpc>
              <a:buFont typeface="Arial" panose="020B0604020202020204" pitchFamily="34" charset="0"/>
              <a:buChar char="•"/>
            </a:pPr>
            <a:r>
              <a:rPr lang="en-US" sz="400" dirty="0">
                <a:latin typeface="Arial" panose="020B0604020202020204" pitchFamily="34" charset="0"/>
                <a:cs typeface="Arial" panose="020B0604020202020204" pitchFamily="34" charset="0"/>
              </a:rPr>
              <a:t>It is anticipated that using Flo will raise self-awareness, promotes menstrual health literacy, and motive women with irregular symptoms to seek medical attention sooner </a:t>
            </a:r>
            <a:r>
              <a:rPr lang="en-US" sz="400" i="1" dirty="0">
                <a:latin typeface="Arial" panose="020B0604020202020204" pitchFamily="34" charset="0"/>
                <a:cs typeface="Arial" panose="020B0604020202020204" pitchFamily="34" charset="0"/>
              </a:rPr>
              <a:t>(Johns Hopkins University, 2024). </a:t>
            </a:r>
            <a:endParaRPr lang="en-US" sz="4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400" dirty="0">
                <a:latin typeface="Arial" panose="020B0604020202020204" pitchFamily="34" charset="0"/>
                <a:cs typeface="Arial" panose="020B0604020202020204" pitchFamily="34" charset="0"/>
              </a:rPr>
              <a:t>By giving precise symptom histories, digital symptom tracking may help enhance patient-provider communication. However, consistent user participation, correct symptom reporting, and ongoing safeguarding of private health information are necessary for the intervention to be effective (</a:t>
            </a:r>
            <a:r>
              <a:rPr lang="en-US" sz="400" i="1" dirty="0">
                <a:latin typeface="Arial" panose="020B0604020202020204" pitchFamily="34" charset="0"/>
                <a:cs typeface="Arial" panose="020B0604020202020204" pitchFamily="34" charset="0"/>
              </a:rPr>
              <a:t>Flo Health, 2024). </a:t>
            </a:r>
            <a:endParaRPr lang="en-US" sz="400" dirty="0">
              <a:latin typeface="Arial" panose="020B0604020202020204" pitchFamily="34" charset="0"/>
              <a:cs typeface="Arial" panose="020B0604020202020204" pitchFamily="34" charset="0"/>
            </a:endParaRPr>
          </a:p>
        </p:txBody>
      </p:sp>
      <p:pic>
        <p:nvPicPr>
          <p:cNvPr id="19" name="Picture 18" descr="Flo app's first randomised controlled trial demonstrates how it boosts women's health literacy">
            <a:extLst>
              <a:ext uri="{FF2B5EF4-FFF2-40B4-BE49-F238E27FC236}">
                <a16:creationId xmlns:a16="http://schemas.microsoft.com/office/drawing/2014/main" id="{D6628D57-7D62-84F2-6A7F-A0DD2E7630CA}"/>
              </a:ext>
            </a:extLst>
          </p:cNvPr>
          <p:cNvPicPr>
            <a:picLocks noChangeAspect="1"/>
          </p:cNvPicPr>
          <p:nvPr/>
        </p:nvPicPr>
        <p:blipFill>
          <a:blip r:embed="rId6"/>
          <a:stretch>
            <a:fillRect/>
          </a:stretch>
        </p:blipFill>
        <p:spPr>
          <a:xfrm>
            <a:off x="1817601" y="2178217"/>
            <a:ext cx="1620766" cy="913088"/>
          </a:xfrm>
          <a:prstGeom prst="rect">
            <a:avLst/>
          </a:prstGeom>
        </p:spPr>
      </p:pic>
      <p:sp>
        <p:nvSpPr>
          <p:cNvPr id="20" name="TextBox 19">
            <a:extLst>
              <a:ext uri="{FF2B5EF4-FFF2-40B4-BE49-F238E27FC236}">
                <a16:creationId xmlns:a16="http://schemas.microsoft.com/office/drawing/2014/main" id="{40B7C126-346F-7000-4910-1AAC332CC1AA}"/>
              </a:ext>
            </a:extLst>
          </p:cNvPr>
          <p:cNvSpPr txBox="1"/>
          <p:nvPr/>
        </p:nvSpPr>
        <p:spPr>
          <a:xfrm>
            <a:off x="9391832" y="2039369"/>
            <a:ext cx="2626492" cy="1347613"/>
          </a:xfrm>
          <a:prstGeom prst="rect">
            <a:avLst/>
          </a:prstGeom>
          <a:solidFill>
            <a:schemeClr val="accent1">
              <a:lumMod val="40000"/>
              <a:lumOff val="60000"/>
            </a:schemeClr>
          </a:solidFill>
        </p:spPr>
        <p:txBody>
          <a:bodyPr wrap="square" rtlCol="0">
            <a:spAutoFit/>
          </a:bodyPr>
          <a:lstStyle/>
          <a:p>
            <a:pPr>
              <a:lnSpc>
                <a:spcPct val="150000"/>
              </a:lnSpc>
            </a:pPr>
            <a:r>
              <a:rPr lang="en-US" sz="1000" b="1" dirty="0">
                <a:latin typeface="Arial" panose="020B0604020202020204" pitchFamily="34" charset="0"/>
                <a:cs typeface="Arial" panose="020B0604020202020204" pitchFamily="34" charset="0"/>
              </a:rPr>
              <a:t>Conclusion </a:t>
            </a: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By promoting education, prevention, and self-management, Flo illustrates how digital technology can enhance contemporary health promotion. Stronger privacy protection, increased accessibility, and deeper integration with healthcare services like the NHS should be the main goals of future advancements ( </a:t>
            </a:r>
            <a:r>
              <a:rPr lang="en-US" sz="500" i="1" dirty="0">
                <a:latin typeface="Arial" panose="020B0604020202020204" pitchFamily="34" charset="0"/>
                <a:cs typeface="Arial" panose="020B0604020202020204" pitchFamily="34" charset="0"/>
              </a:rPr>
              <a:t>NIH, 2022). </a:t>
            </a:r>
            <a:endParaRPr lang="en-US" sz="5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500" dirty="0">
                <a:latin typeface="Arial" panose="020B0604020202020204" pitchFamily="34" charset="0"/>
                <a:cs typeface="Arial" panose="020B0604020202020204" pitchFamily="34" charset="0"/>
              </a:rPr>
              <a:t>To guarantee  that digital health technologies continue to be evidence-based, equitable, and successful in enhancing women’s reproductive health outcomes, policymakers, medical professionals, and researchers should keep assessing them  (</a:t>
            </a:r>
            <a:r>
              <a:rPr lang="en-US" sz="500" i="1" dirty="0">
                <a:latin typeface="Arial" panose="020B0604020202020204" pitchFamily="34" charset="0"/>
                <a:cs typeface="Arial" panose="020B0604020202020204" pitchFamily="34" charset="0"/>
              </a:rPr>
              <a:t>NHS England, 2024. </a:t>
            </a:r>
            <a:endParaRPr lang="en-US" sz="5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23AA382-F4C2-84F1-0752-314C8F82978E}"/>
              </a:ext>
            </a:extLst>
          </p:cNvPr>
          <p:cNvSpPr txBox="1"/>
          <p:nvPr/>
        </p:nvSpPr>
        <p:spPr>
          <a:xfrm>
            <a:off x="0" y="3401254"/>
            <a:ext cx="12192000" cy="3999621"/>
          </a:xfrm>
          <a:prstGeom prst="rect">
            <a:avLst/>
          </a:prstGeom>
          <a:solidFill>
            <a:schemeClr val="bg2"/>
          </a:solidFill>
        </p:spPr>
        <p:txBody>
          <a:bodyPr wrap="square" rtlCol="0">
            <a:spAutoFit/>
          </a:bodyPr>
          <a:lstStyle/>
          <a:p>
            <a:pPr>
              <a:lnSpc>
                <a:spcPct val="150000"/>
              </a:lnSpc>
            </a:pPr>
            <a:r>
              <a:rPr lang="en-US" sz="1200" b="1" dirty="0">
                <a:latin typeface="Arial" panose="020B0604020202020204" pitchFamily="34" charset="0"/>
                <a:cs typeface="Arial" panose="020B0604020202020204" pitchFamily="34" charset="0"/>
              </a:rPr>
              <a:t>References.</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BMJ Journals, 2025 </a:t>
            </a:r>
            <a:r>
              <a:rPr lang="en-US" sz="800" i="1" dirty="0">
                <a:latin typeface="Arial" panose="020B0604020202020204" pitchFamily="34" charset="0"/>
                <a:cs typeface="Arial" panose="020B0604020202020204" pitchFamily="34" charset="0"/>
              </a:rPr>
              <a:t>Impact of the Flo Cycle Tracking App on menstrual knowledge and health in low-income and middle-income countries: a longitudinal study.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7"/>
              </a:rPr>
              <a:t>https://journals.bmj.com/</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Dr. PED-Chef, 2026. </a:t>
            </a:r>
            <a:r>
              <a:rPr lang="en-US" sz="800" i="1" dirty="0">
                <a:latin typeface="Arial" panose="020B0604020202020204" pitchFamily="34" charset="0"/>
                <a:cs typeface="Arial" panose="020B0604020202020204" pitchFamily="34" charset="0"/>
              </a:rPr>
              <a:t>Implementing Health Promotion in consultations. </a:t>
            </a:r>
            <a:r>
              <a:rPr lang="en-US" sz="800" dirty="0">
                <a:latin typeface="Arial" panose="020B0604020202020204" pitchFamily="34" charset="0"/>
                <a:cs typeface="Arial" panose="020B0604020202020204" pitchFamily="34" charset="0"/>
              </a:rPr>
              <a:t>Available at: </a:t>
            </a:r>
            <a:r>
              <a:rPr lang="en-US" sz="800" i="1" dirty="0">
                <a:latin typeface="Arial" panose="020B0604020202020204" pitchFamily="34" charset="0"/>
                <a:cs typeface="Arial" panose="020B0604020202020204" pitchFamily="34" charset="0"/>
                <a:hlinkClick r:id="rId8"/>
              </a:rPr>
              <a:t>https://pedchef.eu/</a:t>
            </a:r>
            <a:r>
              <a:rPr lang="en-US" sz="800" i="1" dirty="0">
                <a:latin typeface="Arial" panose="020B0604020202020204" pitchFamily="34" charset="0"/>
                <a:cs typeface="Arial" panose="020B0604020202020204" pitchFamily="34" charset="0"/>
              </a:rPr>
              <a:t> accessed on 24</a:t>
            </a:r>
            <a:r>
              <a:rPr lang="en-US" sz="800" i="1" baseline="30000" dirty="0">
                <a:latin typeface="Arial" panose="020B0604020202020204" pitchFamily="34" charset="0"/>
                <a:cs typeface="Arial" panose="020B0604020202020204" pitchFamily="34" charset="0"/>
              </a:rPr>
              <a:t>th</a:t>
            </a:r>
            <a:r>
              <a:rPr lang="en-US" sz="800" i="1"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Flo Health, 2026. </a:t>
            </a:r>
            <a:r>
              <a:rPr lang="en-US" sz="800" i="1" dirty="0">
                <a:latin typeface="Arial" panose="020B0604020202020204" pitchFamily="34" charset="0"/>
                <a:cs typeface="Arial" panose="020B0604020202020204" pitchFamily="34" charset="0"/>
              </a:rPr>
              <a:t>What can you do with the Flo app?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9"/>
              </a:rPr>
              <a:t>https://flohealth.onelink.me/ZN70/xww51shd</a:t>
            </a:r>
            <a:r>
              <a:rPr lang="en-US" sz="800" dirty="0">
                <a:latin typeface="Arial" panose="020B0604020202020204" pitchFamily="34" charset="0"/>
                <a:cs typeface="Arial" panose="020B0604020202020204" pitchFamily="34" charset="0"/>
              </a:rPr>
              <a:t> accessed on 24th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Flo Health 2026 </a:t>
            </a:r>
            <a:r>
              <a:rPr lang="en-US" sz="800" i="1" dirty="0">
                <a:latin typeface="Arial" panose="020B0604020202020204" pitchFamily="34" charset="0"/>
                <a:cs typeface="Arial" panose="020B0604020202020204" pitchFamily="34" charset="0"/>
              </a:rPr>
              <a:t>Your Cycle is so much more than your Period.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https://quiz.flo.health</a:t>
            </a:r>
            <a:r>
              <a:rPr lang="en-US" sz="800">
                <a:latin typeface="Arial" panose="020B0604020202020204" pitchFamily="34" charset="0"/>
                <a:cs typeface="Arial" panose="020B0604020202020204" pitchFamily="34" charset="0"/>
                <a:hlinkClick r:id="rId10"/>
              </a:rPr>
              <a:t>/</a:t>
            </a:r>
            <a:r>
              <a:rPr lang="en-US" sz="800">
                <a:latin typeface="Arial" panose="020B0604020202020204" pitchFamily="34" charset="0"/>
                <a:cs typeface="Arial" panose="020B0604020202020204" pitchFamily="34" charset="0"/>
              </a:rPr>
              <a:t> accessed on 24</a:t>
            </a:r>
            <a:r>
              <a:rPr lang="en-US" sz="800" baseline="30000">
                <a:latin typeface="Arial" panose="020B0604020202020204" pitchFamily="34" charset="0"/>
                <a:cs typeface="Arial" panose="020B0604020202020204" pitchFamily="34" charset="0"/>
              </a:rPr>
              <a:t>th</a:t>
            </a:r>
            <a:r>
              <a:rPr lang="en-US" sz="800">
                <a:latin typeface="Arial" panose="020B0604020202020204" pitchFamily="34" charset="0"/>
                <a:cs typeface="Arial" panose="020B0604020202020204" pitchFamily="34" charset="0"/>
              </a:rPr>
              <a:t> July 2026. </a:t>
            </a:r>
            <a:endParaRPr lang="en-US" sz="8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HealthLine, 2024 </a:t>
            </a:r>
            <a:r>
              <a:rPr lang="en-US" sz="800" i="1" dirty="0">
                <a:latin typeface="Arial" panose="020B0604020202020204" pitchFamily="34" charset="0"/>
                <a:cs typeface="Arial" panose="020B0604020202020204" pitchFamily="34" charset="0"/>
              </a:rPr>
              <a:t>Flo Period Tracker: What to Know About the Popular App.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1"/>
              </a:rPr>
              <a:t>https://www.healthline.com/</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Johns Hopkins University, 2024 </a:t>
            </a:r>
            <a:r>
              <a:rPr lang="en-US" sz="800" i="1" dirty="0">
                <a:latin typeface="Arial" panose="020B0604020202020204" pitchFamily="34" charset="0"/>
                <a:cs typeface="Arial" panose="020B0604020202020204" pitchFamily="34" charset="0"/>
              </a:rPr>
              <a:t>Efficacy of the Flo App in Improving Health Literacy, Menstrual and General Health, and Well-Being in Women: Pilot Randomized Controlled Trial.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2"/>
              </a:rPr>
              <a:t>https://pure.johnshopkins.edu/en/</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NIH, 2024 </a:t>
            </a:r>
            <a:r>
              <a:rPr lang="en-US" sz="800" i="1" dirty="0">
                <a:latin typeface="Arial" panose="020B0604020202020204" pitchFamily="34" charset="0"/>
                <a:cs typeface="Arial" panose="020B0604020202020204" pitchFamily="34" charset="0"/>
              </a:rPr>
              <a:t>Digital Health Promotion and Prevention in Settings: Scoping Review. </a:t>
            </a:r>
            <a:r>
              <a:rPr lang="en-US" sz="800" dirty="0">
                <a:latin typeface="Arial" panose="020B0604020202020204" pitchFamily="34" charset="0"/>
                <a:cs typeface="Arial" panose="020B0604020202020204" pitchFamily="34" charset="0"/>
              </a:rPr>
              <a:t>Available at: </a:t>
            </a:r>
            <a:r>
              <a:rPr lang="en-US" sz="800" i="1" dirty="0">
                <a:latin typeface="Arial" panose="020B0604020202020204" pitchFamily="34" charset="0"/>
                <a:cs typeface="Arial" panose="020B0604020202020204" pitchFamily="34" charset="0"/>
                <a:hlinkClick r:id="rId13"/>
              </a:rPr>
              <a:t>https://www.ncbi.nlm.nih.gov/</a:t>
            </a:r>
            <a:r>
              <a:rPr lang="en-US" sz="800" i="1" dirty="0">
                <a:latin typeface="Arial" panose="020B0604020202020204" pitchFamily="34" charset="0"/>
                <a:cs typeface="Arial" panose="020B0604020202020204" pitchFamily="34" charset="0"/>
              </a:rPr>
              <a:t> accessed on 24</a:t>
            </a:r>
            <a:r>
              <a:rPr lang="en-US" sz="800" i="1" baseline="30000" dirty="0">
                <a:latin typeface="Arial" panose="020B0604020202020204" pitchFamily="34" charset="0"/>
                <a:cs typeface="Arial" panose="020B0604020202020204" pitchFamily="34" charset="0"/>
              </a:rPr>
              <a:t>th</a:t>
            </a:r>
            <a:r>
              <a:rPr lang="en-US" sz="800" i="1" dirty="0">
                <a:latin typeface="Arial" panose="020B0604020202020204" pitchFamily="34" charset="0"/>
                <a:cs typeface="Arial" panose="020B0604020202020204" pitchFamily="34" charset="0"/>
              </a:rPr>
              <a:t> July 2026. </a:t>
            </a:r>
            <a:endParaRPr lang="en-US" sz="8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NIH, 2024. </a:t>
            </a:r>
            <a:r>
              <a:rPr lang="en-US" sz="800" i="1" dirty="0">
                <a:latin typeface="Arial" panose="020B0604020202020204" pitchFamily="34" charset="0"/>
                <a:cs typeface="Arial" panose="020B0604020202020204" pitchFamily="34" charset="0"/>
              </a:rPr>
              <a:t>Efficacy of the Flo App in Improving Health Literacy, Menstrual and General Health, and Well-Being in Women: Pilot Randomized Controlled Trial.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3"/>
              </a:rPr>
              <a:t>https://www.ncbi.nlm.nih.gov/</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NHS England, 2024 </a:t>
            </a:r>
            <a:r>
              <a:rPr lang="en-US" sz="800" i="1" dirty="0">
                <a:latin typeface="Arial" panose="020B0604020202020204" pitchFamily="34" charset="0"/>
                <a:cs typeface="Arial" panose="020B0604020202020204" pitchFamily="34" charset="0"/>
              </a:rPr>
              <a:t>Inclusive digital healthcare: a framework for NHS action on digital inclusion.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4"/>
              </a:rPr>
              <a:t>https://www.england.nhs.uk/</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NIH, 2024. </a:t>
            </a:r>
            <a:r>
              <a:rPr lang="en-US" sz="800" i="1" dirty="0">
                <a:latin typeface="Arial" panose="020B0604020202020204" pitchFamily="34" charset="0"/>
                <a:cs typeface="Arial" panose="020B0604020202020204" pitchFamily="34" charset="0"/>
              </a:rPr>
              <a:t>The Health Belief Model of Behavior Change.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3"/>
              </a:rPr>
              <a:t>https://www.ncbi.nlm.nih.gov/</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Psychology Fanatic, 2024  </a:t>
            </a:r>
            <a:r>
              <a:rPr lang="en-US" sz="800" i="1" dirty="0">
                <a:latin typeface="Arial" panose="020B0604020202020204" pitchFamily="34" charset="0"/>
                <a:cs typeface="Arial" panose="020B0604020202020204" pitchFamily="34" charset="0"/>
              </a:rPr>
              <a:t>Health Belief Model.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5"/>
              </a:rPr>
              <a:t>https://psychologyfanatic.com/</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WHO, 2026</a:t>
            </a:r>
            <a:r>
              <a:rPr lang="en-US" sz="800" b="1" dirty="0">
                <a:latin typeface="Arial" panose="020B0604020202020204" pitchFamily="34" charset="0"/>
                <a:cs typeface="Arial" panose="020B0604020202020204" pitchFamily="34" charset="0"/>
              </a:rPr>
              <a:t> </a:t>
            </a:r>
            <a:r>
              <a:rPr lang="en-US" sz="800" i="1" dirty="0">
                <a:latin typeface="Arial" panose="020B0604020202020204" pitchFamily="34" charset="0"/>
                <a:cs typeface="Arial" panose="020B0604020202020204" pitchFamily="34" charset="0"/>
              </a:rPr>
              <a:t>Menstrual health. Available at:  </a:t>
            </a:r>
            <a:r>
              <a:rPr lang="en-US" sz="800" i="1" dirty="0">
                <a:latin typeface="Arial" panose="020B0604020202020204" pitchFamily="34" charset="0"/>
                <a:cs typeface="Arial" panose="020B0604020202020204" pitchFamily="34" charset="0"/>
                <a:hlinkClick r:id="rId16"/>
              </a:rPr>
              <a:t>https://www.who.int/</a:t>
            </a:r>
            <a:r>
              <a:rPr lang="en-US" sz="800" i="1" dirty="0">
                <a:latin typeface="Arial" panose="020B0604020202020204" pitchFamily="34" charset="0"/>
                <a:cs typeface="Arial" panose="020B0604020202020204" pitchFamily="34" charset="0"/>
              </a:rPr>
              <a:t> accessed on 24</a:t>
            </a:r>
            <a:r>
              <a:rPr lang="en-US" sz="800" i="1" baseline="30000" dirty="0">
                <a:latin typeface="Arial" panose="020B0604020202020204" pitchFamily="34" charset="0"/>
                <a:cs typeface="Arial" panose="020B0604020202020204" pitchFamily="34" charset="0"/>
              </a:rPr>
              <a:t>th</a:t>
            </a:r>
            <a:r>
              <a:rPr lang="en-US" sz="800" i="1"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WHO, 2021 </a:t>
            </a:r>
            <a:r>
              <a:rPr lang="en-US" sz="800" i="1" dirty="0">
                <a:latin typeface="Arial" panose="020B0604020202020204" pitchFamily="34" charset="0"/>
                <a:cs typeface="Arial" panose="020B0604020202020204" pitchFamily="34" charset="0"/>
              </a:rPr>
              <a:t>Digital health.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6"/>
              </a:rPr>
              <a:t>https://www.who.int/</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ScienceDirect, 2026. </a:t>
            </a:r>
            <a:r>
              <a:rPr lang="en-US" sz="800" i="1" dirty="0">
                <a:latin typeface="Arial" panose="020B0604020202020204" pitchFamily="34" charset="0"/>
                <a:cs typeface="Arial" panose="020B0604020202020204" pitchFamily="34" charset="0"/>
              </a:rPr>
              <a:t>Health Belief Model. </a:t>
            </a:r>
            <a:r>
              <a:rPr lang="en-US" sz="800" dirty="0">
                <a:latin typeface="Arial" panose="020B0604020202020204" pitchFamily="34" charset="0"/>
                <a:cs typeface="Arial" panose="020B0604020202020204" pitchFamily="34" charset="0"/>
              </a:rPr>
              <a:t>available at: </a:t>
            </a:r>
            <a:r>
              <a:rPr lang="en-US" sz="800" i="1" dirty="0">
                <a:latin typeface="Arial" panose="020B0604020202020204" pitchFamily="34" charset="0"/>
                <a:cs typeface="Arial" panose="020B0604020202020204" pitchFamily="34" charset="0"/>
                <a:hlinkClick r:id="rId17"/>
              </a:rPr>
              <a:t>https://www.sciencedirect.com/</a:t>
            </a:r>
            <a:r>
              <a:rPr lang="en-US" sz="800" i="1" dirty="0">
                <a:latin typeface="Arial" panose="020B0604020202020204" pitchFamily="34" charset="0"/>
                <a:cs typeface="Arial" panose="020B0604020202020204" pitchFamily="34" charset="0"/>
              </a:rPr>
              <a:t> accessed on 24</a:t>
            </a:r>
            <a:r>
              <a:rPr lang="en-US" sz="800" i="1" baseline="30000" dirty="0">
                <a:latin typeface="Arial" panose="020B0604020202020204" pitchFamily="34" charset="0"/>
                <a:cs typeface="Arial" panose="020B0604020202020204" pitchFamily="34" charset="0"/>
              </a:rPr>
              <a:t>th</a:t>
            </a:r>
            <a:r>
              <a:rPr lang="en-US" sz="800" i="1" dirty="0">
                <a:latin typeface="Arial" panose="020B0604020202020204" pitchFamily="34" charset="0"/>
                <a:cs typeface="Arial" panose="020B0604020202020204" pitchFamily="34" charset="0"/>
              </a:rPr>
              <a:t> July 2026.</a:t>
            </a:r>
          </a:p>
          <a:p>
            <a:pPr marL="171450" indent="-1714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ScienceDirect, 2026. </a:t>
            </a:r>
            <a:r>
              <a:rPr lang="en-US" sz="800" i="1" dirty="0">
                <a:latin typeface="Arial" panose="020B0604020202020204" pitchFamily="34" charset="0"/>
                <a:cs typeface="Arial" panose="020B0604020202020204" pitchFamily="34" charset="0"/>
              </a:rPr>
              <a:t>Mapping ethical concerns in algorithm-driven period and fertility tracking technologies.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7"/>
              </a:rPr>
              <a:t>https://www.sciencedirect.com/</a:t>
            </a:r>
            <a:r>
              <a:rPr lang="en-US" sz="800" dirty="0">
                <a:latin typeface="Arial" panose="020B0604020202020204" pitchFamily="34" charset="0"/>
                <a:cs typeface="Arial" panose="020B0604020202020204" pitchFamily="34" charset="0"/>
              </a:rPr>
              <a:t> accessed on 24</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July 2026.  </a:t>
            </a:r>
          </a:p>
          <a:p>
            <a:pPr marL="171450" indent="-171450">
              <a:lnSpc>
                <a:spcPct val="150000"/>
              </a:lnSpc>
              <a:buFont typeface="Arial" panose="020B0604020202020204" pitchFamily="34" charset="0"/>
              <a:buChar char="•"/>
            </a:pPr>
            <a:endParaRPr lang="en-US" sz="800" i="1" dirty="0">
              <a:latin typeface="Arial" panose="020B0604020202020204" pitchFamily="34" charset="0"/>
              <a:cs typeface="Arial" panose="020B0604020202020204" pitchFamily="34" charset="0"/>
            </a:endParaRPr>
          </a:p>
          <a:p>
            <a:pPr>
              <a:lnSpc>
                <a:spcPct val="150000"/>
              </a:lnSpc>
            </a:pPr>
            <a:r>
              <a:rPr lang="en-US" sz="800" i="1"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pPr>
              <a:lnSpc>
                <a:spcPct val="150000"/>
              </a:lnSpc>
            </a:pPr>
            <a:endParaRPr lang="en-US" sz="900" b="1" dirty="0">
              <a:latin typeface="Arial" panose="020B0604020202020204" pitchFamily="34" charset="0"/>
              <a:cs typeface="Arial" panose="020B0604020202020204" pitchFamily="34" charset="0"/>
            </a:endParaRPr>
          </a:p>
          <a:p>
            <a:pPr>
              <a:lnSpc>
                <a:spcPct val="150000"/>
              </a:lnSpc>
            </a:pPr>
            <a:endParaRPr lang="en-US" sz="1400" b="1"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7532F02A-3D60-528E-97BD-A32D04B13771}"/>
              </a:ext>
            </a:extLst>
          </p:cNvPr>
          <p:cNvSpPr txBox="1"/>
          <p:nvPr/>
        </p:nvSpPr>
        <p:spPr>
          <a:xfrm>
            <a:off x="6438437" y="-41816"/>
            <a:ext cx="5613400" cy="623504"/>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US" sz="800" b="1" dirty="0">
                <a:solidFill>
                  <a:schemeClr val="tx1"/>
                </a:solidFill>
                <a:latin typeface="Arial" panose="020B0604020202020204" pitchFamily="34" charset="0"/>
                <a:cs typeface="Arial" panose="020B0604020202020204" pitchFamily="34" charset="0"/>
              </a:rPr>
              <a:t>Name: Maryan Mohamed (2029256)      </a:t>
            </a:r>
          </a:p>
          <a:p>
            <a:pPr marL="171450" indent="-171450">
              <a:lnSpc>
                <a:spcPct val="150000"/>
              </a:lnSpc>
              <a:buFont typeface="Arial" panose="020B0604020202020204" pitchFamily="34" charset="0"/>
              <a:buChar char="•"/>
            </a:pPr>
            <a:r>
              <a:rPr lang="en-US" sz="800" b="1" dirty="0">
                <a:solidFill>
                  <a:schemeClr val="tx1"/>
                </a:solidFill>
                <a:latin typeface="Arial" panose="020B0604020202020204" pitchFamily="34" charset="0"/>
                <a:cs typeface="Arial" panose="020B0604020202020204" pitchFamily="34" charset="0"/>
              </a:rPr>
              <a:t>Name of Lecturer: Diola Bijlhout’   </a:t>
            </a:r>
          </a:p>
          <a:p>
            <a:pPr marL="171450" indent="-171450">
              <a:lnSpc>
                <a:spcPct val="150000"/>
              </a:lnSpc>
              <a:buFont typeface="Arial" panose="020B0604020202020204" pitchFamily="34" charset="0"/>
              <a:buChar char="•"/>
            </a:pPr>
            <a:r>
              <a:rPr lang="en-US" sz="800" b="1" dirty="0">
                <a:solidFill>
                  <a:schemeClr val="tx1"/>
                </a:solidFill>
                <a:latin typeface="Arial" panose="020B0604020202020204" pitchFamily="34" charset="0"/>
                <a:cs typeface="Arial" panose="020B0604020202020204" pitchFamily="34" charset="0"/>
              </a:rPr>
              <a:t>Module: Population Health and Digital Health Promotion Module Code: (LCHS7009)  Component 2  Poster </a:t>
            </a:r>
          </a:p>
        </p:txBody>
      </p:sp>
    </p:spTree>
    <p:extLst>
      <p:ext uri="{BB962C8B-B14F-4D97-AF65-F5344CB8AC3E}">
        <p14:creationId xmlns:p14="http://schemas.microsoft.com/office/powerpoint/2010/main" val="387522909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1470</TotalTime>
  <Words>1187</Words>
  <Application>Microsoft Macintosh PowerPoint</Application>
  <PresentationFormat>Widescreen</PresentationFormat>
  <Paragraphs>44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Calisto MT</vt:lpstr>
      <vt:lpstr>Univers Condensed</vt:lpstr>
      <vt:lpstr>ChronicleVTI</vt:lpstr>
      <vt:lpstr>CAN FLO IMPROVE WOMEN’S health?  A CRITICAL REVIEW OF THE FLO PERIOD TRACKING APP.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Maryan Muhumed (2029256)</dc:creator>
  <cp:lastModifiedBy>Maryan Muhumed (2029256)</cp:lastModifiedBy>
  <cp:revision>1</cp:revision>
  <dcterms:created xsi:type="dcterms:W3CDTF">2026-07-26T13:09:24Z</dcterms:created>
  <dcterms:modified xsi:type="dcterms:W3CDTF">2026-07-27T13:40:05Z</dcterms:modified>
</cp:coreProperties>
</file>