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61" r:id="rId4"/>
    <p:sldId id="262" r:id="rId5"/>
    <p:sldId id="260" r:id="rId6"/>
    <p:sldId id="264" r:id="rId7"/>
    <p:sldId id="258" r:id="rId8"/>
    <p:sldId id="259" r:id="rId9"/>
    <p:sldId id="265" r:id="rId10"/>
    <p:sldId id="263" r:id="rId11"/>
    <p:sldId id="266" r:id="rId12"/>
    <p:sldId id="269" r:id="rId13"/>
    <p:sldId id="270" r:id="rId14"/>
    <p:sldId id="271" r:id="rId15"/>
    <p:sldId id="272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69466"/>
  </p:normalViewPr>
  <p:slideViewPr>
    <p:cSldViewPr snapToGrid="0" snapToObjects="1">
      <p:cViewPr varScale="1">
        <p:scale>
          <a:sx n="70" d="100"/>
          <a:sy n="70" d="100"/>
        </p:scale>
        <p:origin x="2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D857F-A54D-C241-9552-E0FE5C4CB098}" type="datetimeFigureOut">
              <a:rPr lang="en-US" smtClean="0"/>
              <a:t>3/22/20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E3DA7-E353-1044-85FC-A84B676CF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92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will need: 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sheet of A4 90gsm, plain printer/ photo copier paper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ruler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pencil (and eraser!)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lightbox or a clean window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Inspiration aplenty!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554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asked to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 a frame of 2cm on two axis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(one long edge, one short edge) of your A4 paper, marking lightly in pencil. If you have graph paper available to work within a grid system then GREAT, please use this instead.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576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asked to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 a frame of 2cm on two axis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(one long edge, one short edge) of your A4 paper, marking lightly in pencil. If you have graph paper available to work within a grid system then GREAT, please use this instead. 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018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within the boundary line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 every 6cm horizontally and vertically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to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page gridded with a total of nine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(3 x 3 rows)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6cm boxes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782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within the boundary line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 every 6cm horizontally and vertically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to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page gridded with a total of nine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(3 x 3 rows)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6cm boxes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0018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within the boundary line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 every 6cm horizontally and vertically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to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page gridded with a total of nine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(3 x 3 rows)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6cm boxes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853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Working within the boundary line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measure every 6cm horizontally and vertically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to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page gridded with a total of nine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(3 x 3 rows)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6cm boxes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6206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Within one of your boxes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draw out a motif/ series of motifs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compliment your existing repeat pattern ranges. Consider the limited scale and your ability to create great composition within this small space.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271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Now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copy across the same artwork into the next box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but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 the artwork to go in whatever direction you fancy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so long as it fits within the box.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8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Repeat this exact copy in another random direction for each of the nine boxes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considering the flow and balance of your scattered repeat as you go. You will make mistakes, so embrace them, and try your best.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4643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Repeat this exact copy in another random direction for each of the nine boxes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considering the flow and balance of your scattered repeat as you go. You will make mistakes, so embrace them, and try your best.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728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you have tossed your motifs into all nine boxes (why we call it a nine spot scattered repeat) place your design on a light box or window and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retrace exactly using a variety of drawing techniques and marks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inspired by your Visual Enquiry II (e.g. monotone Indian ink drawings, oil pastel and resist). Consider adding pattern and textures into your background to add value to your scattered repeats.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9738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you have tossed your motifs into all nine boxes (why we call it a nine spot scattered repeat) place your design on a light box or window and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retrace exactly using a variety of drawing techniques and marks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inspired by your Visual Enquiry II (e.g. monotone Indian ink drawings, oil pastel and resist). Consider adding pattern and textures into your background to add value to your scattered repeats.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7010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you have tossed your motifs into all nine boxes (why we call it a nine spot scattered repeat) place your design on a light box or window and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retrace exactly using a variety of drawing techniques and marks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inspired by your Visual Enquiry II (e.g. monotone Indian ink drawings, oil pastel and resist). Consider adding pattern and textures into your background to add value to your scattered repeats.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6716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you have tossed your motifs into all nine boxes (why we call it a nine spot scattered repeat) place your design on a light box or window and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retrace exactly using a variety of drawing techniques and marks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inspired by your Visual Enquiry II (e.g. monotone Indian ink drawings, oil pastel and resist). Consider adding pattern and textures into your background to add value to your scattered repeats.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2530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you have tossed your motifs into all nine boxes (why we call it a nine spot scattered repeat) place your design on a light box or window and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retrace exactly using a variety of drawing techniques and marks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inspired by your Visual Enquiry II (e.g. monotone Indian ink drawings, oil pastel and resist). Consider adding pattern and textures into your background to add value to your scattered repeats.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will make mistakes, so embrace them, and try your best.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DE3DA7-E353-1044-85FC-A84B676CFEB1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87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97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133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47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218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808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5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350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483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517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251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167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4A7CB-711A-994D-A86A-34AF0FA20277}" type="datetimeFigureOut">
              <a:rPr lang="en-US" smtClean="0"/>
              <a:t>3/22/20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88FFA-335C-F44A-8077-DEBBF9DD29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725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830BF4-8404-2845-91FA-0A83DA5A67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1804"/>
            <a:ext cx="9143999" cy="6858000"/>
          </a:xfrm>
          <a:prstGeom prst="rect">
            <a:avLst/>
          </a:prstGeom>
        </p:spPr>
      </p:pic>
      <p:pic>
        <p:nvPicPr>
          <p:cNvPr id="6" name="Online Media 5" descr="You will need">
            <a:hlinkClick r:id="" action="ppaction://media"/>
            <a:extLst>
              <a:ext uri="{FF2B5EF4-FFF2-40B4-BE49-F238E27FC236}">
                <a16:creationId xmlns:a16="http://schemas.microsoft.com/office/drawing/2014/main" id="{DEE1DAD6-9EAA-CB4B-BF8B-63F7BFE81A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01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AC8627-38E8-FD42-917D-12124F7DDA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3133862" y="847862"/>
            <a:ext cx="6868730" cy="5151548"/>
          </a:xfrm>
          <a:prstGeom prst="rect">
            <a:avLst/>
          </a:prstGeom>
        </p:spPr>
      </p:pic>
      <p:pic>
        <p:nvPicPr>
          <p:cNvPr id="4" name="Online Media 3" descr="2cm boxing">
            <a:hlinkClick r:id="" action="ppaction://media"/>
            <a:extLst>
              <a:ext uri="{FF2B5EF4-FFF2-40B4-BE49-F238E27FC236}">
                <a16:creationId xmlns:a16="http://schemas.microsoft.com/office/drawing/2014/main" id="{FAF7648F-AF1C-8044-AE9A-528173F91A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15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B91DB8-0984-5B46-85EE-A4CA35F0E4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6105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698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943EC3-CA0D-4A42-8D81-F994394D41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nline Media 4" descr="6cm boxing">
            <a:hlinkClick r:id="" action="ppaction://media"/>
            <a:extLst>
              <a:ext uri="{FF2B5EF4-FFF2-40B4-BE49-F238E27FC236}">
                <a16:creationId xmlns:a16="http://schemas.microsoft.com/office/drawing/2014/main" id="{EA315D26-BE87-6345-A9F7-D59B239FCC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1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51375A-3F32-7446-844D-52D701549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522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1B1B0A-9865-7D4E-ACCB-F8B1EC6F4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542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D498D3-23E7-0148-94AB-90328D054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489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BF30DC-DAD6-C444-84EF-AF6C9FE7DD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nline Media 4" descr="motif">
            <a:hlinkClick r:id="" action="ppaction://media"/>
            <a:extLst>
              <a:ext uri="{FF2B5EF4-FFF2-40B4-BE49-F238E27FC236}">
                <a16:creationId xmlns:a16="http://schemas.microsoft.com/office/drawing/2014/main" id="{42B5008E-6C0A-6645-AE90-F30E11179B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3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8DEB1D-2C0C-D142-8693-A3C3666D8D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nline Media 3" descr="copy across">
            <a:hlinkClick r:id="" action="ppaction://media"/>
            <a:extLst>
              <a:ext uri="{FF2B5EF4-FFF2-40B4-BE49-F238E27FC236}">
                <a16:creationId xmlns:a16="http://schemas.microsoft.com/office/drawing/2014/main" id="{7D94CB1A-F4A5-F24F-91A5-A3BB268732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894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507B61-BD7C-9A42-84A2-49A08E20C7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3143250" y="857250"/>
            <a:ext cx="6858000" cy="5143500"/>
          </a:xfrm>
          <a:prstGeom prst="rect">
            <a:avLst/>
          </a:prstGeom>
        </p:spPr>
      </p:pic>
      <p:pic>
        <p:nvPicPr>
          <p:cNvPr id="4" name="Online Media 3" descr="copy and repeat">
            <a:hlinkClick r:id="" action="ppaction://media"/>
            <a:extLst>
              <a:ext uri="{FF2B5EF4-FFF2-40B4-BE49-F238E27FC236}">
                <a16:creationId xmlns:a16="http://schemas.microsoft.com/office/drawing/2014/main" id="{0C9DA088-953C-894D-AB49-01AD9BE8A1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23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FB486D8-EC83-6448-B0EA-6B72FE2E96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nline Media 4" descr="9 scatters">
            <a:hlinkClick r:id="" action="ppaction://media"/>
            <a:extLst>
              <a:ext uri="{FF2B5EF4-FFF2-40B4-BE49-F238E27FC236}">
                <a16:creationId xmlns:a16="http://schemas.microsoft.com/office/drawing/2014/main" id="{3717A956-BF10-CF44-A639-3CD863C32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35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47C963-0F3D-544B-B436-15B60ED6556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3750"/>
          <a:stretch/>
        </p:blipFill>
        <p:spPr>
          <a:xfrm rot="5400000">
            <a:off x="1143000" y="-1143000"/>
            <a:ext cx="6858000" cy="9144000"/>
          </a:xfrm>
          <a:prstGeom prst="rect">
            <a:avLst/>
          </a:prstGeom>
        </p:spPr>
      </p:pic>
      <p:pic>
        <p:nvPicPr>
          <p:cNvPr id="4" name="Online Media 3" descr="trace and colour">
            <a:hlinkClick r:id="" action="ppaction://media"/>
            <a:extLst>
              <a:ext uri="{FF2B5EF4-FFF2-40B4-BE49-F238E27FC236}">
                <a16:creationId xmlns:a16="http://schemas.microsoft.com/office/drawing/2014/main" id="{4759F236-8595-6E45-82AA-F93003AD27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17293E-2A8F-8145-8411-774831BBA9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893826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64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715216-628D-2243-ABE0-D065659CF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14325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487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32F908-F4CC-3142-B701-F638C60A7C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986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7228F01-D81E-2440-8E1F-296A1C0AA39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507" r="24243"/>
          <a:stretch/>
        </p:blipFill>
        <p:spPr>
          <a:xfrm rot="5400000">
            <a:off x="1143000" y="-1143000"/>
            <a:ext cx="6858000" cy="9144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nline Media 4" descr="well done">
            <a:hlinkClick r:id="" action="ppaction://media"/>
            <a:extLst>
              <a:ext uri="{FF2B5EF4-FFF2-40B4-BE49-F238E27FC236}">
                <a16:creationId xmlns:a16="http://schemas.microsoft.com/office/drawing/2014/main" id="{84A4E172-51F1-BA48-A7BE-F801AD291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06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802</Words>
  <Application>Microsoft Macintosh PowerPoint</Application>
  <PresentationFormat>On-screen Show (4:3)</PresentationFormat>
  <Paragraphs>39</Paragraphs>
  <Slides>16</Slides>
  <Notes>16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Hammerton</dc:creator>
  <cp:lastModifiedBy>Catherine Hammerton</cp:lastModifiedBy>
  <cp:revision>3</cp:revision>
  <dcterms:created xsi:type="dcterms:W3CDTF">2020-03-22T23:25:12Z</dcterms:created>
  <dcterms:modified xsi:type="dcterms:W3CDTF">2020-03-22T23:45:52Z</dcterms:modified>
</cp:coreProperties>
</file>