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3" r:id="rId9"/>
    <p:sldId id="264" r:id="rId10"/>
    <p:sldId id="269" r:id="rId11"/>
    <p:sldId id="265" r:id="rId12"/>
    <p:sldId id="266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EA4CAD-71A8-4936-83F8-55C533F63A87}" v="1056" dt="2023-11-18T21:19:23.1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80545" autoAdjust="0"/>
  </p:normalViewPr>
  <p:slideViewPr>
    <p:cSldViewPr snapToGrid="0">
      <p:cViewPr varScale="1">
        <p:scale>
          <a:sx n="56" d="100"/>
          <a:sy n="56" d="100"/>
        </p:scale>
        <p:origin x="1065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an Kadlubiec" userId="2168d0929d60d4ef" providerId="LiveId" clId="{0FEA4CAD-71A8-4936-83F8-55C533F63A87}"/>
    <pc:docChg chg="undo custSel addSld delSld modSld sldOrd">
      <pc:chgData name="Roman Kadlubiec" userId="2168d0929d60d4ef" providerId="LiveId" clId="{0FEA4CAD-71A8-4936-83F8-55C533F63A87}" dt="2023-11-18T21:20:42.073" v="8975" actId="20577"/>
      <pc:docMkLst>
        <pc:docMk/>
      </pc:docMkLst>
      <pc:sldChg chg="modSp mod">
        <pc:chgData name="Roman Kadlubiec" userId="2168d0929d60d4ef" providerId="LiveId" clId="{0FEA4CAD-71A8-4936-83F8-55C533F63A87}" dt="2023-11-16T20:06:52.628" v="5541" actId="20577"/>
        <pc:sldMkLst>
          <pc:docMk/>
          <pc:sldMk cId="1425195212" sldId="256"/>
        </pc:sldMkLst>
        <pc:spChg chg="mod">
          <ac:chgData name="Roman Kadlubiec" userId="2168d0929d60d4ef" providerId="LiveId" clId="{0FEA4CAD-71A8-4936-83F8-55C533F63A87}" dt="2023-11-16T20:06:52.628" v="5541" actId="20577"/>
          <ac:spMkLst>
            <pc:docMk/>
            <pc:sldMk cId="1425195212" sldId="256"/>
            <ac:spMk id="9" creationId="{AF1B7FE9-EC78-3E27-0121-E6D7DF9D04FC}"/>
          </ac:spMkLst>
        </pc:spChg>
      </pc:sldChg>
      <pc:sldChg chg="addSp delSp modSp mod modNotesTx">
        <pc:chgData name="Roman Kadlubiec" userId="2168d0929d60d4ef" providerId="LiveId" clId="{0FEA4CAD-71A8-4936-83F8-55C533F63A87}" dt="2023-11-18T20:39:44.601" v="8938" actId="20577"/>
        <pc:sldMkLst>
          <pc:docMk/>
          <pc:sldMk cId="2229173334" sldId="257"/>
        </pc:sldMkLst>
        <pc:spChg chg="mod">
          <ac:chgData name="Roman Kadlubiec" userId="2168d0929d60d4ef" providerId="LiveId" clId="{0FEA4CAD-71A8-4936-83F8-55C533F63A87}" dt="2023-11-17T20:15:32.803" v="7387" actId="14100"/>
          <ac:spMkLst>
            <pc:docMk/>
            <pc:sldMk cId="2229173334" sldId="257"/>
            <ac:spMk id="2" creationId="{D1B138B5-1294-8F0C-AAE9-4AEDCE4C76BB}"/>
          </ac:spMkLst>
        </pc:spChg>
        <pc:spChg chg="add mod">
          <ac:chgData name="Roman Kadlubiec" userId="2168d0929d60d4ef" providerId="LiveId" clId="{0FEA4CAD-71A8-4936-83F8-55C533F63A87}" dt="2023-11-17T20:51:37.241" v="7876" actId="1076"/>
          <ac:spMkLst>
            <pc:docMk/>
            <pc:sldMk cId="2229173334" sldId="257"/>
            <ac:spMk id="3" creationId="{CEA55B95-FB06-D2A9-18B6-BDEB58FC5DF6}"/>
          </ac:spMkLst>
        </pc:spChg>
        <pc:spChg chg="add del mod">
          <ac:chgData name="Roman Kadlubiec" userId="2168d0929d60d4ef" providerId="LiveId" clId="{0FEA4CAD-71A8-4936-83F8-55C533F63A87}" dt="2023-11-17T21:06:26.380" v="8025" actId="21"/>
          <ac:spMkLst>
            <pc:docMk/>
            <pc:sldMk cId="2229173334" sldId="257"/>
            <ac:spMk id="5" creationId="{DD610044-596F-6539-EF17-0AAF73FD25A3}"/>
          </ac:spMkLst>
        </pc:spChg>
        <pc:spChg chg="mod">
          <ac:chgData name="Roman Kadlubiec" userId="2168d0929d60d4ef" providerId="LiveId" clId="{0FEA4CAD-71A8-4936-83F8-55C533F63A87}" dt="2023-11-17T19:57:37.624" v="7246" actId="14100"/>
          <ac:spMkLst>
            <pc:docMk/>
            <pc:sldMk cId="2229173334" sldId="257"/>
            <ac:spMk id="6" creationId="{D64D1A6B-A1A6-91D2-27CD-485AA9639D5C}"/>
          </ac:spMkLst>
        </pc:spChg>
        <pc:spChg chg="add del mod">
          <ac:chgData name="Roman Kadlubiec" userId="2168d0929d60d4ef" providerId="LiveId" clId="{0FEA4CAD-71A8-4936-83F8-55C533F63A87}" dt="2023-11-17T20:23:40.949" v="7457" actId="478"/>
          <ac:spMkLst>
            <pc:docMk/>
            <pc:sldMk cId="2229173334" sldId="257"/>
            <ac:spMk id="7" creationId="{CA6D2868-ABCD-AEFF-3370-2B2416ED84BB}"/>
          </ac:spMkLst>
        </pc:spChg>
        <pc:spChg chg="add mod">
          <ac:chgData name="Roman Kadlubiec" userId="2168d0929d60d4ef" providerId="LiveId" clId="{0FEA4CAD-71A8-4936-83F8-55C533F63A87}" dt="2023-11-18T20:33:44.331" v="8674" actId="20577"/>
          <ac:spMkLst>
            <pc:docMk/>
            <pc:sldMk cId="2229173334" sldId="257"/>
            <ac:spMk id="8" creationId="{3B60EF33-681B-A704-1341-C28FC2ADE304}"/>
          </ac:spMkLst>
        </pc:spChg>
        <pc:spChg chg="add mod">
          <ac:chgData name="Roman Kadlubiec" userId="2168d0929d60d4ef" providerId="LiveId" clId="{0FEA4CAD-71A8-4936-83F8-55C533F63A87}" dt="2023-11-17T20:41:39.960" v="7655" actId="1076"/>
          <ac:spMkLst>
            <pc:docMk/>
            <pc:sldMk cId="2229173334" sldId="257"/>
            <ac:spMk id="9" creationId="{2702E14A-ABB8-8007-53B6-ED762351CB3B}"/>
          </ac:spMkLst>
        </pc:spChg>
        <pc:spChg chg="add del mod">
          <ac:chgData name="Roman Kadlubiec" userId="2168d0929d60d4ef" providerId="LiveId" clId="{0FEA4CAD-71A8-4936-83F8-55C533F63A87}" dt="2023-11-17T20:30:13.769" v="7492" actId="478"/>
          <ac:spMkLst>
            <pc:docMk/>
            <pc:sldMk cId="2229173334" sldId="257"/>
            <ac:spMk id="10" creationId="{E1E00B36-F3EF-DE00-481B-8AB79178871C}"/>
          </ac:spMkLst>
        </pc:spChg>
        <pc:spChg chg="add mod">
          <ac:chgData name="Roman Kadlubiec" userId="2168d0929d60d4ef" providerId="LiveId" clId="{0FEA4CAD-71A8-4936-83F8-55C533F63A87}" dt="2023-11-17T20:46:28.264" v="7747" actId="1076"/>
          <ac:spMkLst>
            <pc:docMk/>
            <pc:sldMk cId="2229173334" sldId="257"/>
            <ac:spMk id="11" creationId="{7C426631-0B06-6E46-9CA3-DEB768C4932C}"/>
          </ac:spMkLst>
        </pc:spChg>
        <pc:spChg chg="add mod">
          <ac:chgData name="Roman Kadlubiec" userId="2168d0929d60d4ef" providerId="LiveId" clId="{0FEA4CAD-71A8-4936-83F8-55C533F63A87}" dt="2023-11-17T20:44:56.492" v="7711" actId="20577"/>
          <ac:spMkLst>
            <pc:docMk/>
            <pc:sldMk cId="2229173334" sldId="257"/>
            <ac:spMk id="12" creationId="{01599D6E-7F12-A11A-65C8-BB94D30CF887}"/>
          </ac:spMkLst>
        </pc:spChg>
        <pc:spChg chg="add mod">
          <ac:chgData name="Roman Kadlubiec" userId="2168d0929d60d4ef" providerId="LiveId" clId="{0FEA4CAD-71A8-4936-83F8-55C533F63A87}" dt="2023-11-18T20:36:03.991" v="8730" actId="20577"/>
          <ac:spMkLst>
            <pc:docMk/>
            <pc:sldMk cId="2229173334" sldId="257"/>
            <ac:spMk id="13" creationId="{B612207E-2B84-B4D4-F79F-15764738A14C}"/>
          </ac:spMkLst>
        </pc:spChg>
        <pc:spChg chg="add mod">
          <ac:chgData name="Roman Kadlubiec" userId="2168d0929d60d4ef" providerId="LiveId" clId="{0FEA4CAD-71A8-4936-83F8-55C533F63A87}" dt="2023-11-18T20:37:08.965" v="8797" actId="20577"/>
          <ac:spMkLst>
            <pc:docMk/>
            <pc:sldMk cId="2229173334" sldId="257"/>
            <ac:spMk id="14" creationId="{5DCF2D03-2355-4859-99B0-4C227A58B917}"/>
          </ac:spMkLst>
        </pc:spChg>
        <pc:spChg chg="add del mod">
          <ac:chgData name="Roman Kadlubiec" userId="2168d0929d60d4ef" providerId="LiveId" clId="{0FEA4CAD-71A8-4936-83F8-55C533F63A87}" dt="2023-11-17T21:05:46.673" v="8021" actId="21"/>
          <ac:spMkLst>
            <pc:docMk/>
            <pc:sldMk cId="2229173334" sldId="257"/>
            <ac:spMk id="22" creationId="{522BD26A-52FD-7008-9019-96C57A7A33B7}"/>
          </ac:spMkLst>
        </pc:spChg>
        <pc:spChg chg="add del mod">
          <ac:chgData name="Roman Kadlubiec" userId="2168d0929d60d4ef" providerId="LiveId" clId="{0FEA4CAD-71A8-4936-83F8-55C533F63A87}" dt="2023-11-17T21:01:07.851" v="8010" actId="767"/>
          <ac:spMkLst>
            <pc:docMk/>
            <pc:sldMk cId="2229173334" sldId="257"/>
            <ac:spMk id="39" creationId="{FE0573A6-C618-E1E0-2A42-9FB2A6E84CE4}"/>
          </ac:spMkLst>
        </pc:spChg>
        <pc:spChg chg="add mod">
          <ac:chgData name="Roman Kadlubiec" userId="2168d0929d60d4ef" providerId="LiveId" clId="{0FEA4CAD-71A8-4936-83F8-55C533F63A87}" dt="2023-11-18T20:38:14.120" v="8876" actId="113"/>
          <ac:spMkLst>
            <pc:docMk/>
            <pc:sldMk cId="2229173334" sldId="257"/>
            <ac:spMk id="56" creationId="{01941F15-0B0F-1C82-A098-65EC7F12C371}"/>
          </ac:spMkLst>
        </pc:spChg>
        <pc:spChg chg="add del mod">
          <ac:chgData name="Roman Kadlubiec" userId="2168d0929d60d4ef" providerId="LiveId" clId="{0FEA4CAD-71A8-4936-83F8-55C533F63A87}" dt="2023-11-17T21:32:44.195" v="8052" actId="767"/>
          <ac:spMkLst>
            <pc:docMk/>
            <pc:sldMk cId="2229173334" sldId="257"/>
            <ac:spMk id="64" creationId="{D4441817-ED59-A869-2812-F9A4791568B1}"/>
          </ac:spMkLst>
        </pc:spChg>
        <pc:spChg chg="add del mod">
          <ac:chgData name="Roman Kadlubiec" userId="2168d0929d60d4ef" providerId="LiveId" clId="{0FEA4CAD-71A8-4936-83F8-55C533F63A87}" dt="2023-11-17T21:35:51.441" v="8085"/>
          <ac:spMkLst>
            <pc:docMk/>
            <pc:sldMk cId="2229173334" sldId="257"/>
            <ac:spMk id="65" creationId="{6F86A095-6D66-15FA-5DDF-02941233058E}"/>
          </ac:spMkLst>
        </pc:spChg>
        <pc:spChg chg="add mod">
          <ac:chgData name="Roman Kadlubiec" userId="2168d0929d60d4ef" providerId="LiveId" clId="{0FEA4CAD-71A8-4936-83F8-55C533F63A87}" dt="2023-11-18T20:39:44.601" v="8938" actId="20577"/>
          <ac:spMkLst>
            <pc:docMk/>
            <pc:sldMk cId="2229173334" sldId="257"/>
            <ac:spMk id="66" creationId="{C75323E7-02D2-6853-CFE2-4B0D8609DF17}"/>
          </ac:spMkLst>
        </pc:spChg>
        <pc:spChg chg="add mod">
          <ac:chgData name="Roman Kadlubiec" userId="2168d0929d60d4ef" providerId="LiveId" clId="{0FEA4CAD-71A8-4936-83F8-55C533F63A87}" dt="2023-11-17T21:37:18.832" v="8100" actId="255"/>
          <ac:spMkLst>
            <pc:docMk/>
            <pc:sldMk cId="2229173334" sldId="257"/>
            <ac:spMk id="67" creationId="{214E9C95-C50A-3D7E-DEB0-A6A5C37AB4AF}"/>
          </ac:spMkLst>
        </pc:spChg>
        <pc:graphicFrameChg chg="mod">
          <ac:chgData name="Roman Kadlubiec" userId="2168d0929d60d4ef" providerId="LiveId" clId="{0FEA4CAD-71A8-4936-83F8-55C533F63A87}" dt="2023-11-17T21:00:41.618" v="8008"/>
          <ac:graphicFrameMkLst>
            <pc:docMk/>
            <pc:sldMk cId="2229173334" sldId="257"/>
            <ac:graphicFrameMk id="4" creationId="{1CC6674C-AE43-47DD-DE1D-3F3087D86314}"/>
          </ac:graphicFrameMkLst>
        </pc:graphicFrameChg>
        <pc:cxnChg chg="add del mod">
          <ac:chgData name="Roman Kadlubiec" userId="2168d0929d60d4ef" providerId="LiveId" clId="{0FEA4CAD-71A8-4936-83F8-55C533F63A87}" dt="2023-11-17T21:05:52.409" v="8022" actId="21"/>
          <ac:cxnSpMkLst>
            <pc:docMk/>
            <pc:sldMk cId="2229173334" sldId="257"/>
            <ac:cxnSpMk id="16" creationId="{7E2ECE8E-A293-B1B2-112A-9BE65546C622}"/>
          </ac:cxnSpMkLst>
        </pc:cxnChg>
        <pc:cxnChg chg="add del">
          <ac:chgData name="Roman Kadlubiec" userId="2168d0929d60d4ef" providerId="LiveId" clId="{0FEA4CAD-71A8-4936-83F8-55C533F63A87}" dt="2023-11-17T20:56:37.810" v="7966" actId="11529"/>
          <ac:cxnSpMkLst>
            <pc:docMk/>
            <pc:sldMk cId="2229173334" sldId="257"/>
            <ac:cxnSpMk id="24" creationId="{E6765776-DC07-22A7-E3E6-C5F6D7EE2E69}"/>
          </ac:cxnSpMkLst>
        </pc:cxnChg>
        <pc:cxnChg chg="add del mod">
          <ac:chgData name="Roman Kadlubiec" userId="2168d0929d60d4ef" providerId="LiveId" clId="{0FEA4CAD-71A8-4936-83F8-55C533F63A87}" dt="2023-11-17T20:57:34.074" v="7973" actId="11529"/>
          <ac:cxnSpMkLst>
            <pc:docMk/>
            <pc:sldMk cId="2229173334" sldId="257"/>
            <ac:cxnSpMk id="26" creationId="{1534CDCE-8086-0EAA-0843-4A0AA4BE4CF2}"/>
          </ac:cxnSpMkLst>
        </pc:cxnChg>
        <pc:cxnChg chg="add del mod">
          <ac:chgData name="Roman Kadlubiec" userId="2168d0929d60d4ef" providerId="LiveId" clId="{0FEA4CAD-71A8-4936-83F8-55C533F63A87}" dt="2023-11-17T21:06:04.031" v="8023" actId="21"/>
          <ac:cxnSpMkLst>
            <pc:docMk/>
            <pc:sldMk cId="2229173334" sldId="257"/>
            <ac:cxnSpMk id="28" creationId="{EFFCA375-8E9D-3BC7-972C-354C57623BBC}"/>
          </ac:cxnSpMkLst>
        </pc:cxnChg>
        <pc:cxnChg chg="add del mod">
          <ac:chgData name="Roman Kadlubiec" userId="2168d0929d60d4ef" providerId="LiveId" clId="{0FEA4CAD-71A8-4936-83F8-55C533F63A87}" dt="2023-11-17T21:06:08.810" v="8024" actId="21"/>
          <ac:cxnSpMkLst>
            <pc:docMk/>
            <pc:sldMk cId="2229173334" sldId="257"/>
            <ac:cxnSpMk id="41" creationId="{10ED083A-DFDA-0084-8D87-F283A55DF25C}"/>
          </ac:cxnSpMkLst>
        </pc:cxnChg>
        <pc:cxnChg chg="add del mod">
          <ac:chgData name="Roman Kadlubiec" userId="2168d0929d60d4ef" providerId="LiveId" clId="{0FEA4CAD-71A8-4936-83F8-55C533F63A87}" dt="2023-11-17T21:02:31.856" v="8016" actId="11529"/>
          <ac:cxnSpMkLst>
            <pc:docMk/>
            <pc:sldMk cId="2229173334" sldId="257"/>
            <ac:cxnSpMk id="45" creationId="{AFE00F7B-B4A5-9EDA-6154-2A5797F09681}"/>
          </ac:cxnSpMkLst>
        </pc:cxnChg>
        <pc:cxnChg chg="add del mod">
          <ac:chgData name="Roman Kadlubiec" userId="2168d0929d60d4ef" providerId="LiveId" clId="{0FEA4CAD-71A8-4936-83F8-55C533F63A87}" dt="2023-11-17T21:04:51.337" v="8020" actId="21"/>
          <ac:cxnSpMkLst>
            <pc:docMk/>
            <pc:sldMk cId="2229173334" sldId="257"/>
            <ac:cxnSpMk id="47" creationId="{2FCCDDFE-3C5C-7ADC-960F-1B0202952F5B}"/>
          </ac:cxnSpMkLst>
        </pc:cxnChg>
        <pc:cxnChg chg="add mod">
          <ac:chgData name="Roman Kadlubiec" userId="2168d0929d60d4ef" providerId="LiveId" clId="{0FEA4CAD-71A8-4936-83F8-55C533F63A87}" dt="2023-11-17T21:07:49.801" v="8032" actId="1076"/>
          <ac:cxnSpMkLst>
            <pc:docMk/>
            <pc:sldMk cId="2229173334" sldId="257"/>
            <ac:cxnSpMk id="51" creationId="{2A195E60-03FF-59B4-5D27-C68D75AFF08F}"/>
          </ac:cxnSpMkLst>
        </pc:cxnChg>
        <pc:cxnChg chg="add del mod">
          <ac:chgData name="Roman Kadlubiec" userId="2168d0929d60d4ef" providerId="LiveId" clId="{0FEA4CAD-71A8-4936-83F8-55C533F63A87}" dt="2023-11-17T21:28:37.165" v="8044" actId="11529"/>
          <ac:cxnSpMkLst>
            <pc:docMk/>
            <pc:sldMk cId="2229173334" sldId="257"/>
            <ac:cxnSpMk id="58" creationId="{12901758-5349-6B11-DCE6-620DA7824EE6}"/>
          </ac:cxnSpMkLst>
        </pc:cxnChg>
        <pc:cxnChg chg="add mod">
          <ac:chgData name="Roman Kadlubiec" userId="2168d0929d60d4ef" providerId="LiveId" clId="{0FEA4CAD-71A8-4936-83F8-55C533F63A87}" dt="2023-11-17T21:36:30.145" v="8086" actId="1076"/>
          <ac:cxnSpMkLst>
            <pc:docMk/>
            <pc:sldMk cId="2229173334" sldId="257"/>
            <ac:cxnSpMk id="60" creationId="{42603636-1119-54AA-A833-00A4AFFF48D9}"/>
          </ac:cxnSpMkLst>
        </pc:cxnChg>
      </pc:sldChg>
      <pc:sldChg chg="addSp delSp modSp add del mod ord modNotesTx">
        <pc:chgData name="Roman Kadlubiec" userId="2168d0929d60d4ef" providerId="LiveId" clId="{0FEA4CAD-71A8-4936-83F8-55C533F63A87}" dt="2023-11-16T22:58:26.925" v="6156" actId="2696"/>
        <pc:sldMkLst>
          <pc:docMk/>
          <pc:sldMk cId="3467989339" sldId="257"/>
        </pc:sldMkLst>
        <pc:spChg chg="mod">
          <ac:chgData name="Roman Kadlubiec" userId="2168d0929d60d4ef" providerId="LiveId" clId="{0FEA4CAD-71A8-4936-83F8-55C533F63A87}" dt="2023-11-16T20:41:16.816" v="5544" actId="27636"/>
          <ac:spMkLst>
            <pc:docMk/>
            <pc:sldMk cId="3467989339" sldId="257"/>
            <ac:spMk id="2" creationId="{29A6C7E6-21F6-1DC8-02BE-3406BC9F497A}"/>
          </ac:spMkLst>
        </pc:spChg>
        <pc:spChg chg="del mod">
          <ac:chgData name="Roman Kadlubiec" userId="2168d0929d60d4ef" providerId="LiveId" clId="{0FEA4CAD-71A8-4936-83F8-55C533F63A87}" dt="2023-11-11T21:35:50.705" v="3"/>
          <ac:spMkLst>
            <pc:docMk/>
            <pc:sldMk cId="3467989339" sldId="257"/>
            <ac:spMk id="3" creationId="{902C1CCE-32F3-6EF0-8437-F7AB15084004}"/>
          </ac:spMkLst>
        </pc:spChg>
        <pc:spChg chg="add mod">
          <ac:chgData name="Roman Kadlubiec" userId="2168d0929d60d4ef" providerId="LiveId" clId="{0FEA4CAD-71A8-4936-83F8-55C533F63A87}" dt="2023-11-16T22:34:33.327" v="5827"/>
          <ac:spMkLst>
            <pc:docMk/>
            <pc:sldMk cId="3467989339" sldId="257"/>
            <ac:spMk id="3" creationId="{B252C6BF-6E97-3591-89C0-282AA5B08C3D}"/>
          </ac:spMkLst>
        </pc:spChg>
        <pc:spChg chg="add del mod">
          <ac:chgData name="Roman Kadlubiec" userId="2168d0929d60d4ef" providerId="LiveId" clId="{0FEA4CAD-71A8-4936-83F8-55C533F63A87}" dt="2023-11-11T21:47:53.701" v="22" actId="22"/>
          <ac:spMkLst>
            <pc:docMk/>
            <pc:sldMk cId="3467989339" sldId="257"/>
            <ac:spMk id="8" creationId="{3AA3EEF3-7ECC-BEB7-DEC6-0A776A02C102}"/>
          </ac:spMkLst>
        </pc:spChg>
        <pc:spChg chg="add mod">
          <ac:chgData name="Roman Kadlubiec" userId="2168d0929d60d4ef" providerId="LiveId" clId="{0FEA4CAD-71A8-4936-83F8-55C533F63A87}" dt="2023-11-11T21:49:24.265" v="28"/>
          <ac:spMkLst>
            <pc:docMk/>
            <pc:sldMk cId="3467989339" sldId="257"/>
            <ac:spMk id="9" creationId="{AF9E6633-4D5A-2D9E-8ED1-2D1FF3B710C0}"/>
          </ac:spMkLst>
        </pc:spChg>
        <pc:spChg chg="add del mod">
          <ac:chgData name="Roman Kadlubiec" userId="2168d0929d60d4ef" providerId="LiveId" clId="{0FEA4CAD-71A8-4936-83F8-55C533F63A87}" dt="2023-11-16T22:53:29.920" v="6129"/>
          <ac:spMkLst>
            <pc:docMk/>
            <pc:sldMk cId="3467989339" sldId="257"/>
            <ac:spMk id="13" creationId="{6F75E030-6802-0892-4638-CA38080DF3AF}"/>
          </ac:spMkLst>
        </pc:spChg>
        <pc:spChg chg="add mod">
          <ac:chgData name="Roman Kadlubiec" userId="2168d0929d60d4ef" providerId="LiveId" clId="{0FEA4CAD-71A8-4936-83F8-55C533F63A87}" dt="2023-11-16T22:57:14.976" v="6153" actId="14100"/>
          <ac:spMkLst>
            <pc:docMk/>
            <pc:sldMk cId="3467989339" sldId="257"/>
            <ac:spMk id="14" creationId="{5B4D5BFB-D3AC-EA28-52F4-EBB37985028B}"/>
          </ac:spMkLst>
        </pc:spChg>
        <pc:graphicFrameChg chg="mod modGraphic">
          <ac:chgData name="Roman Kadlubiec" userId="2168d0929d60d4ef" providerId="LiveId" clId="{0FEA4CAD-71A8-4936-83F8-55C533F63A87}" dt="2023-11-16T22:55:17.762" v="6140" actId="12269"/>
          <ac:graphicFrameMkLst>
            <pc:docMk/>
            <pc:sldMk cId="3467989339" sldId="257"/>
            <ac:graphicFrameMk id="5" creationId="{670966FB-CB75-1D9C-320D-010908B76F9C}"/>
          </ac:graphicFrameMkLst>
        </pc:graphicFrameChg>
        <pc:picChg chg="del">
          <ac:chgData name="Roman Kadlubiec" userId="2168d0929d60d4ef" providerId="LiveId" clId="{0FEA4CAD-71A8-4936-83F8-55C533F63A87}" dt="2023-11-11T21:35:50.705" v="3"/>
          <ac:picMkLst>
            <pc:docMk/>
            <pc:sldMk cId="3467989339" sldId="257"/>
            <ac:picMk id="4" creationId="{354A4B4F-B60D-F35F-E560-88D7D3CA3E12}"/>
          </ac:picMkLst>
        </pc:picChg>
        <pc:picChg chg="del">
          <ac:chgData name="Roman Kadlubiec" userId="2168d0929d60d4ef" providerId="LiveId" clId="{0FEA4CAD-71A8-4936-83F8-55C533F63A87}" dt="2023-11-11T21:35:50.705" v="3"/>
          <ac:picMkLst>
            <pc:docMk/>
            <pc:sldMk cId="3467989339" sldId="257"/>
            <ac:picMk id="6" creationId="{FB2BB42C-FEC3-794B-6577-ACB30CF59AE9}"/>
          </ac:picMkLst>
        </pc:picChg>
        <pc:cxnChg chg="add del mod">
          <ac:chgData name="Roman Kadlubiec" userId="2168d0929d60d4ef" providerId="LiveId" clId="{0FEA4CAD-71A8-4936-83F8-55C533F63A87}" dt="2023-11-16T22:48:12.558" v="5852" actId="11529"/>
          <ac:cxnSpMkLst>
            <pc:docMk/>
            <pc:sldMk cId="3467989339" sldId="257"/>
            <ac:cxnSpMk id="6" creationId="{FF4EDE92-4870-D23B-9B1D-799A81A073FE}"/>
          </ac:cxnSpMkLst>
        </pc:cxnChg>
      </pc:sldChg>
      <pc:sldChg chg="modSp mod ord">
        <pc:chgData name="Roman Kadlubiec" userId="2168d0929d60d4ef" providerId="LiveId" clId="{0FEA4CAD-71A8-4936-83F8-55C533F63A87}" dt="2023-11-18T16:14:37.564" v="8221"/>
        <pc:sldMkLst>
          <pc:docMk/>
          <pc:sldMk cId="2406417420" sldId="258"/>
        </pc:sldMkLst>
        <pc:spChg chg="mod">
          <ac:chgData name="Roman Kadlubiec" userId="2168d0929d60d4ef" providerId="LiveId" clId="{0FEA4CAD-71A8-4936-83F8-55C533F63A87}" dt="2023-11-11T22:05:07.477" v="819" actId="20577"/>
          <ac:spMkLst>
            <pc:docMk/>
            <pc:sldMk cId="2406417420" sldId="258"/>
            <ac:spMk id="3" creationId="{487C0B0F-6107-AB97-F659-85D984B0F178}"/>
          </ac:spMkLst>
        </pc:spChg>
      </pc:sldChg>
      <pc:sldChg chg="addSp delSp modSp mod modNotesTx">
        <pc:chgData name="Roman Kadlubiec" userId="2168d0929d60d4ef" providerId="LiveId" clId="{0FEA4CAD-71A8-4936-83F8-55C533F63A87}" dt="2023-11-18T16:22:46.103" v="8242" actId="21"/>
        <pc:sldMkLst>
          <pc:docMk/>
          <pc:sldMk cId="206619104" sldId="259"/>
        </pc:sldMkLst>
        <pc:graphicFrameChg chg="add del mod modGraphic">
          <ac:chgData name="Roman Kadlubiec" userId="2168d0929d60d4ef" providerId="LiveId" clId="{0FEA4CAD-71A8-4936-83F8-55C533F63A87}" dt="2023-11-18T16:22:46.103" v="8242" actId="21"/>
          <ac:graphicFrameMkLst>
            <pc:docMk/>
            <pc:sldMk cId="206619104" sldId="259"/>
            <ac:graphicFrameMk id="5" creationId="{FDCFECE7-9E4B-6130-AAF7-A73D7FF09F6B}"/>
          </ac:graphicFrameMkLst>
        </pc:graphicFrameChg>
      </pc:sldChg>
      <pc:sldChg chg="modSp mod modNotesTx">
        <pc:chgData name="Roman Kadlubiec" userId="2168d0929d60d4ef" providerId="LiveId" clId="{0FEA4CAD-71A8-4936-83F8-55C533F63A87}" dt="2023-11-13T22:19:06.507" v="4664" actId="20577"/>
        <pc:sldMkLst>
          <pc:docMk/>
          <pc:sldMk cId="2733175210" sldId="260"/>
        </pc:sldMkLst>
        <pc:spChg chg="mod">
          <ac:chgData name="Roman Kadlubiec" userId="2168d0929d60d4ef" providerId="LiveId" clId="{0FEA4CAD-71A8-4936-83F8-55C533F63A87}" dt="2023-11-11T22:16:58.464" v="897" actId="2711"/>
          <ac:spMkLst>
            <pc:docMk/>
            <pc:sldMk cId="2733175210" sldId="260"/>
            <ac:spMk id="2" creationId="{72B9B716-B3B9-B9FC-16C2-7474B180C399}"/>
          </ac:spMkLst>
        </pc:spChg>
      </pc:sldChg>
      <pc:sldChg chg="modSp mod modNotesTx">
        <pc:chgData name="Roman Kadlubiec" userId="2168d0929d60d4ef" providerId="LiveId" clId="{0FEA4CAD-71A8-4936-83F8-55C533F63A87}" dt="2023-11-13T22:24:46.976" v="5407" actId="12"/>
        <pc:sldMkLst>
          <pc:docMk/>
          <pc:sldMk cId="1909778232" sldId="261"/>
        </pc:sldMkLst>
        <pc:spChg chg="mod">
          <ac:chgData name="Roman Kadlubiec" userId="2168d0929d60d4ef" providerId="LiveId" clId="{0FEA4CAD-71A8-4936-83F8-55C533F63A87}" dt="2023-11-11T22:17:13.945" v="898" actId="2711"/>
          <ac:spMkLst>
            <pc:docMk/>
            <pc:sldMk cId="1909778232" sldId="261"/>
            <ac:spMk id="2" creationId="{73D84C77-F155-7973-5A89-CCA2D7C32753}"/>
          </ac:spMkLst>
        </pc:spChg>
      </pc:sldChg>
      <pc:sldChg chg="modSp del mod modNotesTx">
        <pc:chgData name="Roman Kadlubiec" userId="2168d0929d60d4ef" providerId="LiveId" clId="{0FEA4CAD-71A8-4936-83F8-55C533F63A87}" dt="2023-11-16T20:47:25.440" v="5555" actId="2696"/>
        <pc:sldMkLst>
          <pc:docMk/>
          <pc:sldMk cId="1104462909" sldId="262"/>
        </pc:sldMkLst>
        <pc:spChg chg="mod">
          <ac:chgData name="Roman Kadlubiec" userId="2168d0929d60d4ef" providerId="LiveId" clId="{0FEA4CAD-71A8-4936-83F8-55C533F63A87}" dt="2023-11-11T22:17:38.746" v="899" actId="2711"/>
          <ac:spMkLst>
            <pc:docMk/>
            <pc:sldMk cId="1104462909" sldId="262"/>
            <ac:spMk id="2" creationId="{53B67921-1FCF-694D-A2DD-085556285DD6}"/>
          </ac:spMkLst>
        </pc:spChg>
      </pc:sldChg>
      <pc:sldChg chg="modSp mod modNotesTx">
        <pc:chgData name="Roman Kadlubiec" userId="2168d0929d60d4ef" providerId="LiveId" clId="{0FEA4CAD-71A8-4936-83F8-55C533F63A87}" dt="2023-11-13T22:29:47.678" v="5417" actId="12"/>
        <pc:sldMkLst>
          <pc:docMk/>
          <pc:sldMk cId="317330633" sldId="263"/>
        </pc:sldMkLst>
        <pc:spChg chg="mod">
          <ac:chgData name="Roman Kadlubiec" userId="2168d0929d60d4ef" providerId="LiveId" clId="{0FEA4CAD-71A8-4936-83F8-55C533F63A87}" dt="2023-11-11T22:18:03.884" v="900" actId="2711"/>
          <ac:spMkLst>
            <pc:docMk/>
            <pc:sldMk cId="317330633" sldId="263"/>
            <ac:spMk id="2" creationId="{20B5D019-74DC-AE68-9CF9-279AB7F784AB}"/>
          </ac:spMkLst>
        </pc:spChg>
      </pc:sldChg>
      <pc:sldChg chg="modSp mod modNotesTx">
        <pc:chgData name="Roman Kadlubiec" userId="2168d0929d60d4ef" providerId="LiveId" clId="{0FEA4CAD-71A8-4936-83F8-55C533F63A87}" dt="2023-11-13T22:31:32.418" v="5421" actId="12"/>
        <pc:sldMkLst>
          <pc:docMk/>
          <pc:sldMk cId="1618610073" sldId="264"/>
        </pc:sldMkLst>
        <pc:spChg chg="mod">
          <ac:chgData name="Roman Kadlubiec" userId="2168d0929d60d4ef" providerId="LiveId" clId="{0FEA4CAD-71A8-4936-83F8-55C533F63A87}" dt="2023-11-11T22:06:39.933" v="822" actId="2711"/>
          <ac:spMkLst>
            <pc:docMk/>
            <pc:sldMk cId="1618610073" sldId="264"/>
            <ac:spMk id="2" creationId="{A70DCAEA-9DF0-D52C-072E-6C495CC379D8}"/>
          </ac:spMkLst>
        </pc:spChg>
      </pc:sldChg>
      <pc:sldChg chg="modSp mod ord">
        <pc:chgData name="Roman Kadlubiec" userId="2168d0929d60d4ef" providerId="LiveId" clId="{0FEA4CAD-71A8-4936-83F8-55C533F63A87}" dt="2023-11-17T18:33:52.742" v="7038" actId="20578"/>
        <pc:sldMkLst>
          <pc:docMk/>
          <pc:sldMk cId="535034708" sldId="265"/>
        </pc:sldMkLst>
        <pc:spChg chg="mod">
          <ac:chgData name="Roman Kadlubiec" userId="2168d0929d60d4ef" providerId="LiveId" clId="{0FEA4CAD-71A8-4936-83F8-55C533F63A87}" dt="2023-11-11T22:19:10.055" v="901" actId="13926"/>
          <ac:spMkLst>
            <pc:docMk/>
            <pc:sldMk cId="535034708" sldId="265"/>
            <ac:spMk id="2" creationId="{8627935A-09A8-C5F0-01D4-2E5B59DED283}"/>
          </ac:spMkLst>
        </pc:spChg>
        <pc:spChg chg="mod">
          <ac:chgData name="Roman Kadlubiec" userId="2168d0929d60d4ef" providerId="LiveId" clId="{0FEA4CAD-71A8-4936-83F8-55C533F63A87}" dt="2023-11-11T22:04:08.270" v="817" actId="27636"/>
          <ac:spMkLst>
            <pc:docMk/>
            <pc:sldMk cId="535034708" sldId="265"/>
            <ac:spMk id="3" creationId="{35C368C4-254C-3FC5-640F-BDCC3C2E9109}"/>
          </ac:spMkLst>
        </pc:spChg>
      </pc:sldChg>
      <pc:sldChg chg="addSp delSp modSp mod">
        <pc:chgData name="Roman Kadlubiec" userId="2168d0929d60d4ef" providerId="LiveId" clId="{0FEA4CAD-71A8-4936-83F8-55C533F63A87}" dt="2023-11-18T19:54:12.498" v="8253"/>
        <pc:sldMkLst>
          <pc:docMk/>
          <pc:sldMk cId="1023284317" sldId="266"/>
        </pc:sldMkLst>
        <pc:spChg chg="mod">
          <ac:chgData name="Roman Kadlubiec" userId="2168d0929d60d4ef" providerId="LiveId" clId="{0FEA4CAD-71A8-4936-83F8-55C533F63A87}" dt="2023-11-17T21:53:17.298" v="8136" actId="14100"/>
          <ac:spMkLst>
            <pc:docMk/>
            <pc:sldMk cId="1023284317" sldId="266"/>
            <ac:spMk id="3" creationId="{4560E440-88B3-7954-1017-A3BFE272BCF5}"/>
          </ac:spMkLst>
        </pc:spChg>
        <pc:picChg chg="add del mod">
          <ac:chgData name="Roman Kadlubiec" userId="2168d0929d60d4ef" providerId="LiveId" clId="{0FEA4CAD-71A8-4936-83F8-55C533F63A87}" dt="2023-11-18T19:54:12.498" v="8253"/>
          <ac:picMkLst>
            <pc:docMk/>
            <pc:sldMk cId="1023284317" sldId="266"/>
            <ac:picMk id="5" creationId="{4F91B46E-3702-847C-9028-61A157E3DE9E}"/>
          </ac:picMkLst>
        </pc:picChg>
      </pc:sldChg>
      <pc:sldChg chg="del">
        <pc:chgData name="Roman Kadlubiec" userId="2168d0929d60d4ef" providerId="LiveId" clId="{0FEA4CAD-71A8-4936-83F8-55C533F63A87}" dt="2023-11-18T20:30:54.112" v="8669" actId="2696"/>
        <pc:sldMkLst>
          <pc:docMk/>
          <pc:sldMk cId="46591565" sldId="267"/>
        </pc:sldMkLst>
      </pc:sldChg>
      <pc:sldChg chg="modSp del mod">
        <pc:chgData name="Roman Kadlubiec" userId="2168d0929d60d4ef" providerId="LiveId" clId="{0FEA4CAD-71A8-4936-83F8-55C533F63A87}" dt="2023-11-16T22:16:52.483" v="5822"/>
        <pc:sldMkLst>
          <pc:docMk/>
          <pc:sldMk cId="3888149881" sldId="268"/>
        </pc:sldMkLst>
        <pc:spChg chg="mod">
          <ac:chgData name="Roman Kadlubiec" userId="2168d0929d60d4ef" providerId="LiveId" clId="{0FEA4CAD-71A8-4936-83F8-55C533F63A87}" dt="2023-11-16T22:16:52.137" v="5821" actId="20577"/>
          <ac:spMkLst>
            <pc:docMk/>
            <pc:sldMk cId="3888149881" sldId="268"/>
            <ac:spMk id="2" creationId="{79EA34F4-C830-DBFF-1325-7583FC452336}"/>
          </ac:spMkLst>
        </pc:spChg>
      </pc:sldChg>
      <pc:sldChg chg="addSp delSp modSp add del mod ord modNotesTx">
        <pc:chgData name="Roman Kadlubiec" userId="2168d0929d60d4ef" providerId="LiveId" clId="{0FEA4CAD-71A8-4936-83F8-55C533F63A87}" dt="2023-11-18T21:20:42.073" v="8975" actId="20577"/>
        <pc:sldMkLst>
          <pc:docMk/>
          <pc:sldMk cId="4266010381" sldId="268"/>
        </pc:sldMkLst>
        <pc:spChg chg="mod">
          <ac:chgData name="Roman Kadlubiec" userId="2168d0929d60d4ef" providerId="LiveId" clId="{0FEA4CAD-71A8-4936-83F8-55C533F63A87}" dt="2023-11-18T16:18:36.141" v="8239" actId="6549"/>
          <ac:spMkLst>
            <pc:docMk/>
            <pc:sldMk cId="4266010381" sldId="268"/>
            <ac:spMk id="2" creationId="{C4B7FBF5-2D5D-8F77-8666-4CEF8DD3F450}"/>
          </ac:spMkLst>
        </pc:spChg>
        <pc:spChg chg="add del mod">
          <ac:chgData name="Roman Kadlubiec" userId="2168d0929d60d4ef" providerId="LiveId" clId="{0FEA4CAD-71A8-4936-83F8-55C533F63A87}" dt="2023-11-17T22:40:32.468" v="8157" actId="478"/>
          <ac:spMkLst>
            <pc:docMk/>
            <pc:sldMk cId="4266010381" sldId="268"/>
            <ac:spMk id="3" creationId="{744E8F54-4D21-3B83-87C6-3F3574EFA195}"/>
          </ac:spMkLst>
        </pc:spChg>
        <pc:spChg chg="add mod">
          <ac:chgData name="Roman Kadlubiec" userId="2168d0929d60d4ef" providerId="LiveId" clId="{0FEA4CAD-71A8-4936-83F8-55C533F63A87}" dt="2023-11-18T21:20:42.073" v="8975" actId="20577"/>
          <ac:spMkLst>
            <pc:docMk/>
            <pc:sldMk cId="4266010381" sldId="268"/>
            <ac:spMk id="3" creationId="{F8764B96-5312-2421-CDE9-E7BA65C84FCB}"/>
          </ac:spMkLst>
        </pc:spChg>
        <pc:spChg chg="del mod">
          <ac:chgData name="Roman Kadlubiec" userId="2168d0929d60d4ef" providerId="LiveId" clId="{0FEA4CAD-71A8-4936-83F8-55C533F63A87}" dt="2023-11-18T21:17:25.941" v="8941"/>
          <ac:spMkLst>
            <pc:docMk/>
            <pc:sldMk cId="4266010381" sldId="268"/>
            <ac:spMk id="9" creationId="{3A60C96F-C679-3FAB-6064-8740961C5303}"/>
          </ac:spMkLst>
        </pc:spChg>
        <pc:graphicFrameChg chg="mod modGraphic">
          <ac:chgData name="Roman Kadlubiec" userId="2168d0929d60d4ef" providerId="LiveId" clId="{0FEA4CAD-71A8-4936-83F8-55C533F63A87}" dt="2023-11-18T00:11:34.474" v="8170" actId="14100"/>
          <ac:graphicFrameMkLst>
            <pc:docMk/>
            <pc:sldMk cId="4266010381" sldId="268"/>
            <ac:graphicFrameMk id="4" creationId="{604247B5-C248-246F-C6F3-C38014547F09}"/>
          </ac:graphicFrameMkLst>
        </pc:graphicFrameChg>
        <pc:picChg chg="add del mod">
          <ac:chgData name="Roman Kadlubiec" userId="2168d0929d60d4ef" providerId="LiveId" clId="{0FEA4CAD-71A8-4936-83F8-55C533F63A87}" dt="2023-11-18T21:18:06.228" v="8948" actId="14100"/>
          <ac:picMkLst>
            <pc:docMk/>
            <pc:sldMk cId="4266010381" sldId="268"/>
            <ac:picMk id="7" creationId="{31AD4C90-9720-FAA7-1C35-77247F50636F}"/>
          </ac:picMkLst>
        </pc:picChg>
      </pc:sldChg>
      <pc:sldChg chg="delSp modSp mod modNotesTx">
        <pc:chgData name="Roman Kadlubiec" userId="2168d0929d60d4ef" providerId="LiveId" clId="{0FEA4CAD-71A8-4936-83F8-55C533F63A87}" dt="2023-11-17T22:02:54.434" v="8153" actId="14100"/>
        <pc:sldMkLst>
          <pc:docMk/>
          <pc:sldMk cId="3888149881" sldId="269"/>
        </pc:sldMkLst>
        <pc:spChg chg="del mod">
          <ac:chgData name="Roman Kadlubiec" userId="2168d0929d60d4ef" providerId="LiveId" clId="{0FEA4CAD-71A8-4936-83F8-55C533F63A87}" dt="2023-11-17T22:02:43.952" v="8151" actId="21"/>
          <ac:spMkLst>
            <pc:docMk/>
            <pc:sldMk cId="3888149881" sldId="269"/>
            <ac:spMk id="3" creationId="{7BCD3058-D781-620F-90F5-0A5EDE21F49F}"/>
          </ac:spMkLst>
        </pc:spChg>
        <pc:graphicFrameChg chg="modGraphic">
          <ac:chgData name="Roman Kadlubiec" userId="2168d0929d60d4ef" providerId="LiveId" clId="{0FEA4CAD-71A8-4936-83F8-55C533F63A87}" dt="2023-11-17T22:02:54.434" v="8153" actId="14100"/>
          <ac:graphicFrameMkLst>
            <pc:docMk/>
            <pc:sldMk cId="3888149881" sldId="269"/>
            <ac:graphicFrameMk id="4" creationId="{7D31DB96-4421-3860-29F3-E792B7A9E967}"/>
          </ac:graphicFrameMkLst>
        </pc:graphicFrameChg>
      </pc:sldChg>
      <pc:sldChg chg="addSp delSp modSp new del mod ord">
        <pc:chgData name="Roman Kadlubiec" userId="2168d0929d60d4ef" providerId="LiveId" clId="{0FEA4CAD-71A8-4936-83F8-55C533F63A87}" dt="2023-11-18T13:11:15.861" v="8191" actId="2696"/>
        <pc:sldMkLst>
          <pc:docMk/>
          <pc:sldMk cId="904065737" sldId="270"/>
        </pc:sldMkLst>
        <pc:spChg chg="add mod">
          <ac:chgData name="Roman Kadlubiec" userId="2168d0929d60d4ef" providerId="LiveId" clId="{0FEA4CAD-71A8-4936-83F8-55C533F63A87}" dt="2023-11-18T13:10:51.404" v="8189" actId="1076"/>
          <ac:spMkLst>
            <pc:docMk/>
            <pc:sldMk cId="904065737" sldId="270"/>
            <ac:spMk id="6" creationId="{31F2F2D1-5DE9-9F82-A9A6-E5F2927F91E7}"/>
          </ac:spMkLst>
        </pc:spChg>
        <pc:graphicFrameChg chg="add mod">
          <ac:chgData name="Roman Kadlubiec" userId="2168d0929d60d4ef" providerId="LiveId" clId="{0FEA4CAD-71A8-4936-83F8-55C533F63A87}" dt="2023-11-18T13:10:39.909" v="8187"/>
          <ac:graphicFrameMkLst>
            <pc:docMk/>
            <pc:sldMk cId="904065737" sldId="270"/>
            <ac:graphicFrameMk id="3" creationId="{3E9E1DDE-56B6-7445-4F29-071B6E9F57A0}"/>
          </ac:graphicFrameMkLst>
        </pc:graphicFrameChg>
        <pc:graphicFrameChg chg="add mod modGraphic">
          <ac:chgData name="Roman Kadlubiec" userId="2168d0929d60d4ef" providerId="LiveId" clId="{0FEA4CAD-71A8-4936-83F8-55C533F63A87}" dt="2023-11-18T13:11:00.042" v="8190" actId="14734"/>
          <ac:graphicFrameMkLst>
            <pc:docMk/>
            <pc:sldMk cId="904065737" sldId="270"/>
            <ac:graphicFrameMk id="4" creationId="{EB6BC80B-D6E7-B2B2-662E-0A13214CD155}"/>
          </ac:graphicFrameMkLst>
        </pc:graphicFrameChg>
        <pc:graphicFrameChg chg="add mod">
          <ac:chgData name="Roman Kadlubiec" userId="2168d0929d60d4ef" providerId="LiveId" clId="{0FEA4CAD-71A8-4936-83F8-55C533F63A87}" dt="2023-11-18T13:10:51.404" v="8189" actId="1076"/>
          <ac:graphicFrameMkLst>
            <pc:docMk/>
            <pc:sldMk cId="904065737" sldId="270"/>
            <ac:graphicFrameMk id="5" creationId="{26B4EB9A-DED0-D24F-591E-540C367E0AC1}"/>
          </ac:graphicFrameMkLst>
        </pc:graphicFrameChg>
        <pc:picChg chg="add del mod">
          <ac:chgData name="Roman Kadlubiec" userId="2168d0929d60d4ef" providerId="LiveId" clId="{0FEA4CAD-71A8-4936-83F8-55C533F63A87}" dt="2023-11-18T13:09:54.202" v="8186" actId="21"/>
          <ac:picMkLst>
            <pc:docMk/>
            <pc:sldMk cId="904065737" sldId="270"/>
            <ac:picMk id="2" creationId="{A93BDABF-575E-5B39-CC78-2C5F3E52CFC6}"/>
          </ac:picMkLst>
        </pc:picChg>
      </pc:sldChg>
      <pc:sldChg chg="new del">
        <pc:chgData name="Roman Kadlubiec" userId="2168d0929d60d4ef" providerId="LiveId" clId="{0FEA4CAD-71A8-4936-83F8-55C533F63A87}" dt="2023-11-18T16:13:17.828" v="8219" actId="2696"/>
        <pc:sldMkLst>
          <pc:docMk/>
          <pc:sldMk cId="1794627733" sldId="270"/>
        </pc:sldMkLst>
      </pc:sldChg>
      <pc:sldChg chg="addSp modSp new mod">
        <pc:chgData name="Roman Kadlubiec" userId="2168d0929d60d4ef" providerId="LiveId" clId="{0FEA4CAD-71A8-4936-83F8-55C533F63A87}" dt="2023-11-18T19:54:52.411" v="8262" actId="14100"/>
        <pc:sldMkLst>
          <pc:docMk/>
          <pc:sldMk cId="2368738707" sldId="270"/>
        </pc:sldMkLst>
        <pc:picChg chg="add mod">
          <ac:chgData name="Roman Kadlubiec" userId="2168d0929d60d4ef" providerId="LiveId" clId="{0FEA4CAD-71A8-4936-83F8-55C533F63A87}" dt="2023-11-18T19:54:52.411" v="8262" actId="14100"/>
          <ac:picMkLst>
            <pc:docMk/>
            <pc:sldMk cId="2368738707" sldId="270"/>
            <ac:picMk id="3" creationId="{88F38892-799F-350A-9033-D6851590CA5F}"/>
          </ac:picMkLst>
        </pc:picChg>
      </pc:sldChg>
      <pc:sldChg chg="new del">
        <pc:chgData name="Roman Kadlubiec" userId="2168d0929d60d4ef" providerId="LiveId" clId="{0FEA4CAD-71A8-4936-83F8-55C533F63A87}" dt="2023-11-18T13:41:41.418" v="8216" actId="2696"/>
        <pc:sldMkLst>
          <pc:docMk/>
          <pc:sldMk cId="3052361728" sldId="270"/>
        </pc:sldMkLst>
      </pc:sldChg>
      <pc:sldChg chg="addSp delSp modSp new del mod ord">
        <pc:chgData name="Roman Kadlubiec" userId="2168d0929d60d4ef" providerId="LiveId" clId="{0FEA4CAD-71A8-4936-83F8-55C533F63A87}" dt="2023-11-18T19:52:59.721" v="8248" actId="2696"/>
        <pc:sldMkLst>
          <pc:docMk/>
          <pc:sldMk cId="3453598182" sldId="270"/>
        </pc:sldMkLst>
        <pc:spChg chg="del">
          <ac:chgData name="Roman Kadlubiec" userId="2168d0929d60d4ef" providerId="LiveId" clId="{0FEA4CAD-71A8-4936-83F8-55C533F63A87}" dt="2023-11-18T16:24:54.704" v="8246"/>
          <ac:spMkLst>
            <pc:docMk/>
            <pc:sldMk cId="3453598182" sldId="270"/>
            <ac:spMk id="3" creationId="{2AFA806A-B813-2285-3F63-45208C7C6E52}"/>
          </ac:spMkLst>
        </pc:spChg>
        <pc:spChg chg="add mod">
          <ac:chgData name="Roman Kadlubiec" userId="2168d0929d60d4ef" providerId="LiveId" clId="{0FEA4CAD-71A8-4936-83F8-55C533F63A87}" dt="2023-11-18T16:24:57.219" v="8247" actId="478"/>
          <ac:spMkLst>
            <pc:docMk/>
            <pc:sldMk cId="3453598182" sldId="270"/>
            <ac:spMk id="6" creationId="{35D45978-FD3D-EB3D-921B-468571BC2A1E}"/>
          </ac:spMkLst>
        </pc:spChg>
        <pc:graphicFrameChg chg="add del mod">
          <ac:chgData name="Roman Kadlubiec" userId="2168d0929d60d4ef" providerId="LiveId" clId="{0FEA4CAD-71A8-4936-83F8-55C533F63A87}" dt="2023-11-18T16:24:57.219" v="8247" actId="478"/>
          <ac:graphicFrameMkLst>
            <pc:docMk/>
            <pc:sldMk cId="3453598182" sldId="270"/>
            <ac:graphicFrameMk id="4" creationId="{9A90733D-CFB8-3F78-E814-3DFB47C1BB72}"/>
          </ac:graphicFrameMkLst>
        </pc:graphicFrameChg>
      </pc:sldChg>
      <pc:sldChg chg="addSp delSp modSp new del mod">
        <pc:chgData name="Roman Kadlubiec" userId="2168d0929d60d4ef" providerId="LiveId" clId="{0FEA4CAD-71A8-4936-83F8-55C533F63A87}" dt="2023-11-18T13:35:33.785" v="8211" actId="2696"/>
        <pc:sldMkLst>
          <pc:docMk/>
          <pc:sldMk cId="3721664685" sldId="271"/>
        </pc:sldMkLst>
        <pc:spChg chg="add mod">
          <ac:chgData name="Roman Kadlubiec" userId="2168d0929d60d4ef" providerId="LiveId" clId="{0FEA4CAD-71A8-4936-83F8-55C533F63A87}" dt="2023-11-18T13:13:06.079" v="8197" actId="1076"/>
          <ac:spMkLst>
            <pc:docMk/>
            <pc:sldMk cId="3721664685" sldId="271"/>
            <ac:spMk id="4" creationId="{1BE06CE8-0616-3519-69CA-DF373CEAAD55}"/>
          </ac:spMkLst>
        </pc:spChg>
        <pc:graphicFrameChg chg="add mod">
          <ac:chgData name="Roman Kadlubiec" userId="2168d0929d60d4ef" providerId="LiveId" clId="{0FEA4CAD-71A8-4936-83F8-55C533F63A87}" dt="2023-11-18T13:13:13.570" v="8198" actId="1076"/>
          <ac:graphicFrameMkLst>
            <pc:docMk/>
            <pc:sldMk cId="3721664685" sldId="271"/>
            <ac:graphicFrameMk id="2" creationId="{4C0A6801-B84A-E032-E1D1-3DCEAF069E3F}"/>
          </ac:graphicFrameMkLst>
        </pc:graphicFrameChg>
        <pc:graphicFrameChg chg="add mod">
          <ac:chgData name="Roman Kadlubiec" userId="2168d0929d60d4ef" providerId="LiveId" clId="{0FEA4CAD-71A8-4936-83F8-55C533F63A87}" dt="2023-11-18T13:13:23.216" v="8199" actId="1076"/>
          <ac:graphicFrameMkLst>
            <pc:docMk/>
            <pc:sldMk cId="3721664685" sldId="271"/>
            <ac:graphicFrameMk id="3" creationId="{7599457A-B7BC-8094-A1B8-0E7A53DD58FB}"/>
          </ac:graphicFrameMkLst>
        </pc:graphicFrameChg>
        <pc:graphicFrameChg chg="add del mod">
          <ac:chgData name="Roman Kadlubiec" userId="2168d0929d60d4ef" providerId="LiveId" clId="{0FEA4CAD-71A8-4936-83F8-55C533F63A87}" dt="2023-11-18T13:14:21.798" v="8203" actId="21"/>
          <ac:graphicFrameMkLst>
            <pc:docMk/>
            <pc:sldMk cId="3721664685" sldId="271"/>
            <ac:graphicFrameMk id="5" creationId="{2A3C4AA5-D45B-B555-7EE2-34F452CF1B3E}"/>
          </ac:graphicFrameMkLst>
        </pc:graphicFrameChg>
      </pc:sldChg>
      <pc:sldChg chg="new del">
        <pc:chgData name="Roman Kadlubiec" userId="2168d0929d60d4ef" providerId="LiveId" clId="{0FEA4CAD-71A8-4936-83F8-55C533F63A87}" dt="2023-11-18T13:41:45.595" v="8217" actId="2696"/>
        <pc:sldMkLst>
          <pc:docMk/>
          <pc:sldMk cId="3813608257" sldId="271"/>
        </pc:sldMkLst>
      </pc:sldChg>
      <pc:sldChg chg="addSp modSp new del mod">
        <pc:chgData name="Roman Kadlubiec" userId="2168d0929d60d4ef" providerId="LiveId" clId="{0FEA4CAD-71A8-4936-83F8-55C533F63A87}" dt="2023-11-18T13:35:38.831" v="8212" actId="2696"/>
        <pc:sldMkLst>
          <pc:docMk/>
          <pc:sldMk cId="1403987681" sldId="272"/>
        </pc:sldMkLst>
        <pc:graphicFrameChg chg="add mod">
          <ac:chgData name="Roman Kadlubiec" userId="2168d0929d60d4ef" providerId="LiveId" clId="{0FEA4CAD-71A8-4936-83F8-55C533F63A87}" dt="2023-11-18T13:14:42.552" v="8206" actId="1076"/>
          <ac:graphicFrameMkLst>
            <pc:docMk/>
            <pc:sldMk cId="1403987681" sldId="272"/>
            <ac:graphicFrameMk id="2" creationId="{15550490-A849-5E1F-FB11-1F7A91F0D954}"/>
          </ac:graphicFrameMkLst>
        </pc:graphicFrameChg>
      </pc:sldChg>
      <pc:sldChg chg="addSp delSp new del mod">
        <pc:chgData name="Roman Kadlubiec" userId="2168d0929d60d4ef" providerId="LiveId" clId="{0FEA4CAD-71A8-4936-83F8-55C533F63A87}" dt="2023-11-18T13:35:42.413" v="8213" actId="2696"/>
        <pc:sldMkLst>
          <pc:docMk/>
          <pc:sldMk cId="2695131773" sldId="273"/>
        </pc:sldMkLst>
        <pc:picChg chg="add del">
          <ac:chgData name="Roman Kadlubiec" userId="2168d0929d60d4ef" providerId="LiveId" clId="{0FEA4CAD-71A8-4936-83F8-55C533F63A87}" dt="2023-11-18T13:16:32.976" v="8209" actId="21"/>
          <ac:picMkLst>
            <pc:docMk/>
            <pc:sldMk cId="2695131773" sldId="273"/>
            <ac:picMk id="2" creationId="{E348189D-EF4C-0DBF-C1BF-1B8EED0028C4}"/>
          </ac:picMkLst>
        </pc:picChg>
        <pc:picChg chg="add">
          <ac:chgData name="Roman Kadlubiec" userId="2168d0929d60d4ef" providerId="LiveId" clId="{0FEA4CAD-71A8-4936-83F8-55C533F63A87}" dt="2023-11-18T13:16:38.812" v="8210"/>
          <ac:picMkLst>
            <pc:docMk/>
            <pc:sldMk cId="2695131773" sldId="273"/>
            <ac:picMk id="3" creationId="{44066988-31CC-8BD7-828F-D0B200BAA3A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BAB2C7-1F9E-4669-BD26-21117A31C0F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EDE604-F43D-4DB0-8647-4FAB24685841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F9E8CAE0-74A6-4310-AF02-BEE7371D4618}" type="parTrans" cxnId="{298BEC7A-4A0D-4E54-9862-9C721BBADC31}">
      <dgm:prSet/>
      <dgm:spPr/>
      <dgm:t>
        <a:bodyPr/>
        <a:lstStyle/>
        <a:p>
          <a:endParaRPr lang="en-US"/>
        </a:p>
      </dgm:t>
    </dgm:pt>
    <dgm:pt modelId="{64F30387-8F16-4DFA-A0EA-305424986B41}" type="sibTrans" cxnId="{298BEC7A-4A0D-4E54-9862-9C721BBADC31}">
      <dgm:prSet/>
      <dgm:spPr/>
      <dgm:t>
        <a:bodyPr/>
        <a:lstStyle/>
        <a:p>
          <a:endParaRPr lang="en-US"/>
        </a:p>
      </dgm:t>
    </dgm:pt>
    <dgm:pt modelId="{A09A10DC-4442-4A16-8D10-43A048510C56}">
      <dgm:prSet phldrT="[Text]"/>
      <dgm:spPr/>
      <dgm:t>
        <a:bodyPr/>
        <a:lstStyle/>
        <a:p>
          <a:r>
            <a:rPr lang="en-US" dirty="0"/>
            <a:t>Knowledge required by the HR professionals in Zara </a:t>
          </a:r>
        </a:p>
      </dgm:t>
    </dgm:pt>
    <dgm:pt modelId="{1A554F85-27FC-4B86-B5D1-AE46366C2441}" type="parTrans" cxnId="{EB45E6B0-E748-4F72-B62C-1B8F7D34DBB7}">
      <dgm:prSet/>
      <dgm:spPr/>
      <dgm:t>
        <a:bodyPr/>
        <a:lstStyle/>
        <a:p>
          <a:endParaRPr lang="en-US"/>
        </a:p>
      </dgm:t>
    </dgm:pt>
    <dgm:pt modelId="{956A41AF-0706-4301-9FAE-B973A09103ED}" type="sibTrans" cxnId="{EB45E6B0-E748-4F72-B62C-1B8F7D34DBB7}">
      <dgm:prSet/>
      <dgm:spPr/>
      <dgm:t>
        <a:bodyPr/>
        <a:lstStyle/>
        <a:p>
          <a:endParaRPr lang="en-US"/>
        </a:p>
      </dgm:t>
    </dgm:pt>
    <dgm:pt modelId="{E722B428-72F7-45D2-8865-BB01B37169FB}">
      <dgm:prSet phldrT="[Text]"/>
      <dgm:spPr/>
      <dgm:t>
        <a:bodyPr/>
        <a:lstStyle/>
        <a:p>
          <a:endParaRPr lang="en-US" dirty="0"/>
        </a:p>
      </dgm:t>
    </dgm:pt>
    <dgm:pt modelId="{69A7580C-4215-4FFE-ACEF-B6722893D5F2}" type="parTrans" cxnId="{E88516E7-4347-4EC0-9209-DA36E0C04916}">
      <dgm:prSet/>
      <dgm:spPr/>
      <dgm:t>
        <a:bodyPr/>
        <a:lstStyle/>
        <a:p>
          <a:endParaRPr lang="en-US"/>
        </a:p>
      </dgm:t>
    </dgm:pt>
    <dgm:pt modelId="{FA33B714-BA86-4966-9248-13B26318A91B}" type="sibTrans" cxnId="{E88516E7-4347-4EC0-9209-DA36E0C04916}">
      <dgm:prSet/>
      <dgm:spPr/>
      <dgm:t>
        <a:bodyPr/>
        <a:lstStyle/>
        <a:p>
          <a:endParaRPr lang="en-US"/>
        </a:p>
      </dgm:t>
    </dgm:pt>
    <dgm:pt modelId="{BC9042F8-2B00-44FF-BA69-0C97139A50BC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F5BC4ACD-0323-47E0-BE25-E169761C004B}" type="parTrans" cxnId="{E78A25E9-5497-4341-A71F-93D3C6471428}">
      <dgm:prSet/>
      <dgm:spPr/>
      <dgm:t>
        <a:bodyPr/>
        <a:lstStyle/>
        <a:p>
          <a:endParaRPr lang="en-US"/>
        </a:p>
      </dgm:t>
    </dgm:pt>
    <dgm:pt modelId="{A36E8134-95E7-4717-8171-7A91B694BC8A}" type="sibTrans" cxnId="{E78A25E9-5497-4341-A71F-93D3C6471428}">
      <dgm:prSet/>
      <dgm:spPr/>
      <dgm:t>
        <a:bodyPr/>
        <a:lstStyle/>
        <a:p>
          <a:endParaRPr lang="en-US"/>
        </a:p>
      </dgm:t>
    </dgm:pt>
    <dgm:pt modelId="{75138E94-BFED-4617-A6FB-00410EB26E50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25FECE61-9BF5-455B-AB4C-A94D90FDC618}" type="parTrans" cxnId="{E8639068-840E-445C-840F-78E97958E95B}">
      <dgm:prSet/>
      <dgm:spPr/>
      <dgm:t>
        <a:bodyPr/>
        <a:lstStyle/>
        <a:p>
          <a:endParaRPr lang="en-US"/>
        </a:p>
      </dgm:t>
    </dgm:pt>
    <dgm:pt modelId="{1481D68A-DA6D-402E-ADCE-BDE0AE1E9F6F}" type="sibTrans" cxnId="{E8639068-840E-445C-840F-78E97958E95B}">
      <dgm:prSet/>
      <dgm:spPr/>
      <dgm:t>
        <a:bodyPr/>
        <a:lstStyle/>
        <a:p>
          <a:endParaRPr lang="en-US"/>
        </a:p>
      </dgm:t>
    </dgm:pt>
    <dgm:pt modelId="{A1A40CA4-6A72-4CA1-BA0D-C663CEB518C4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75EA9D4E-1210-4C37-8F56-3EE65A29D154}" type="parTrans" cxnId="{64F6B703-F260-4DF0-850A-FFFB46212F47}">
      <dgm:prSet/>
      <dgm:spPr/>
      <dgm:t>
        <a:bodyPr/>
        <a:lstStyle/>
        <a:p>
          <a:endParaRPr lang="en-US"/>
        </a:p>
      </dgm:t>
    </dgm:pt>
    <dgm:pt modelId="{4C7F51DD-3ADA-4342-AB0F-F0BB014CDFB3}" type="sibTrans" cxnId="{64F6B703-F260-4DF0-850A-FFFB46212F47}">
      <dgm:prSet/>
      <dgm:spPr/>
      <dgm:t>
        <a:bodyPr/>
        <a:lstStyle/>
        <a:p>
          <a:endParaRPr lang="en-US"/>
        </a:p>
      </dgm:t>
    </dgm:pt>
    <dgm:pt modelId="{C2BFA858-66A4-467E-B78A-09F1536AED92}">
      <dgm:prSet phldrT="[Text]"/>
      <dgm:spPr/>
      <dgm:t>
        <a:bodyPr/>
        <a:lstStyle/>
        <a:p>
          <a:r>
            <a:rPr lang="en-US" dirty="0"/>
            <a:t> </a:t>
          </a:r>
        </a:p>
      </dgm:t>
    </dgm:pt>
    <dgm:pt modelId="{DD07BC1F-1DC1-46F2-8646-DE4B53F3B88C}" type="parTrans" cxnId="{D6D3DB50-6104-4CFE-B5A0-07E8ABD2DD45}">
      <dgm:prSet/>
      <dgm:spPr/>
      <dgm:t>
        <a:bodyPr/>
        <a:lstStyle/>
        <a:p>
          <a:endParaRPr lang="en-US"/>
        </a:p>
      </dgm:t>
    </dgm:pt>
    <dgm:pt modelId="{AA0834C6-E68E-4A94-8DB0-E70CD209DF08}" type="sibTrans" cxnId="{D6D3DB50-6104-4CFE-B5A0-07E8ABD2DD45}">
      <dgm:prSet/>
      <dgm:spPr/>
      <dgm:t>
        <a:bodyPr/>
        <a:lstStyle/>
        <a:p>
          <a:endParaRPr lang="en-US"/>
        </a:p>
      </dgm:t>
    </dgm:pt>
    <dgm:pt modelId="{77B02937-07D1-49FE-9835-F18B3EBE64AE}" type="pres">
      <dgm:prSet presAssocID="{25BAB2C7-1F9E-4669-BD26-21117A31C0F2}" presName="vert0" presStyleCnt="0">
        <dgm:presLayoutVars>
          <dgm:dir/>
          <dgm:animOne val="branch"/>
          <dgm:animLvl val="lvl"/>
        </dgm:presLayoutVars>
      </dgm:prSet>
      <dgm:spPr/>
    </dgm:pt>
    <dgm:pt modelId="{2D58CAAD-CA85-49A5-97E0-BE739E02804C}" type="pres">
      <dgm:prSet presAssocID="{05EDE604-F43D-4DB0-8647-4FAB24685841}" presName="thickLine" presStyleLbl="alignNode1" presStyleIdx="0" presStyleCnt="1" custLinFactNeighborX="1056" custLinFactNeighborY="-11822"/>
      <dgm:spPr/>
    </dgm:pt>
    <dgm:pt modelId="{4B9CC7C5-5A90-4857-B0DB-B6F9E5D4FBCC}" type="pres">
      <dgm:prSet presAssocID="{05EDE604-F43D-4DB0-8647-4FAB24685841}" presName="horz1" presStyleCnt="0"/>
      <dgm:spPr/>
    </dgm:pt>
    <dgm:pt modelId="{55225433-8D3A-40E1-A252-52DA255C3AB3}" type="pres">
      <dgm:prSet presAssocID="{05EDE604-F43D-4DB0-8647-4FAB24685841}" presName="tx1" presStyleLbl="revTx" presStyleIdx="0" presStyleCnt="7"/>
      <dgm:spPr/>
    </dgm:pt>
    <dgm:pt modelId="{4D4064C3-5EF3-449D-A4FC-92761CF1ADF7}" type="pres">
      <dgm:prSet presAssocID="{05EDE604-F43D-4DB0-8647-4FAB24685841}" presName="vert1" presStyleCnt="0"/>
      <dgm:spPr/>
    </dgm:pt>
    <dgm:pt modelId="{02DE3243-B931-4FF2-B7C2-746442DA8A6E}" type="pres">
      <dgm:prSet presAssocID="{A09A10DC-4442-4A16-8D10-43A048510C56}" presName="vertSpace2a" presStyleCnt="0"/>
      <dgm:spPr/>
    </dgm:pt>
    <dgm:pt modelId="{EB44312A-7087-4E86-8CBF-8B7847244B88}" type="pres">
      <dgm:prSet presAssocID="{A09A10DC-4442-4A16-8D10-43A048510C56}" presName="horz2" presStyleCnt="0"/>
      <dgm:spPr/>
    </dgm:pt>
    <dgm:pt modelId="{7CF9C532-2C3D-4511-A7C0-E2F901D76932}" type="pres">
      <dgm:prSet presAssocID="{A09A10DC-4442-4A16-8D10-43A048510C56}" presName="horzSpace2" presStyleCnt="0"/>
      <dgm:spPr/>
    </dgm:pt>
    <dgm:pt modelId="{2CC19886-0ECE-4D6F-A7CE-C4C282FC7763}" type="pres">
      <dgm:prSet presAssocID="{A09A10DC-4442-4A16-8D10-43A048510C56}" presName="tx2" presStyleLbl="revTx" presStyleIdx="1" presStyleCnt="7"/>
      <dgm:spPr/>
    </dgm:pt>
    <dgm:pt modelId="{6950B591-2D16-47ED-BD86-22D420230B86}" type="pres">
      <dgm:prSet presAssocID="{A09A10DC-4442-4A16-8D10-43A048510C56}" presName="vert2" presStyleCnt="0"/>
      <dgm:spPr/>
    </dgm:pt>
    <dgm:pt modelId="{8FEFF652-34D9-4E5E-8BB5-664346ED3F29}" type="pres">
      <dgm:prSet presAssocID="{A09A10DC-4442-4A16-8D10-43A048510C56}" presName="thinLine2b" presStyleLbl="callout" presStyleIdx="0" presStyleCnt="6" custLinFactY="-300000" custLinFactNeighborY="-309673"/>
      <dgm:spPr/>
    </dgm:pt>
    <dgm:pt modelId="{1E1BD202-CAD6-4A91-A3EB-A26A20651D24}" type="pres">
      <dgm:prSet presAssocID="{A09A10DC-4442-4A16-8D10-43A048510C56}" presName="vertSpace2b" presStyleCnt="0"/>
      <dgm:spPr/>
    </dgm:pt>
    <dgm:pt modelId="{702BB29A-1443-4B25-AF5C-04591C8594BD}" type="pres">
      <dgm:prSet presAssocID="{E722B428-72F7-45D2-8865-BB01B37169FB}" presName="horz2" presStyleCnt="0"/>
      <dgm:spPr/>
    </dgm:pt>
    <dgm:pt modelId="{8E6D17D9-E16A-42AD-B456-0E4A7C2D68FB}" type="pres">
      <dgm:prSet presAssocID="{E722B428-72F7-45D2-8865-BB01B37169FB}" presName="horzSpace2" presStyleCnt="0"/>
      <dgm:spPr/>
    </dgm:pt>
    <dgm:pt modelId="{E2CC821B-5386-4272-8F54-42A354A4FE3E}" type="pres">
      <dgm:prSet presAssocID="{E722B428-72F7-45D2-8865-BB01B37169FB}" presName="tx2" presStyleLbl="revTx" presStyleIdx="2" presStyleCnt="7" custScaleY="139558"/>
      <dgm:spPr/>
    </dgm:pt>
    <dgm:pt modelId="{019F405C-49F8-423C-BDE7-C0581DDE7BE6}" type="pres">
      <dgm:prSet presAssocID="{E722B428-72F7-45D2-8865-BB01B37169FB}" presName="vert2" presStyleCnt="0"/>
      <dgm:spPr/>
    </dgm:pt>
    <dgm:pt modelId="{46F78F94-EF5C-46EE-85C3-D9C597DB5DC7}" type="pres">
      <dgm:prSet presAssocID="{E722B428-72F7-45D2-8865-BB01B37169FB}" presName="thinLine2b" presStyleLbl="callout" presStyleIdx="1" presStyleCnt="6" custLinFactY="-1200000" custLinFactNeighborX="-222" custLinFactNeighborY="-1259863"/>
      <dgm:spPr/>
    </dgm:pt>
    <dgm:pt modelId="{CAC6C192-6BCF-4C99-BD4C-DFA94CC4623E}" type="pres">
      <dgm:prSet presAssocID="{E722B428-72F7-45D2-8865-BB01B37169FB}" presName="vertSpace2b" presStyleCnt="0"/>
      <dgm:spPr/>
    </dgm:pt>
    <dgm:pt modelId="{1167ABAD-0A1F-45A3-ADF2-AAF09408740E}" type="pres">
      <dgm:prSet presAssocID="{BC9042F8-2B00-44FF-BA69-0C97139A50BC}" presName="horz2" presStyleCnt="0"/>
      <dgm:spPr/>
    </dgm:pt>
    <dgm:pt modelId="{277322C0-193B-4DCB-9F18-2F5F53AFF46E}" type="pres">
      <dgm:prSet presAssocID="{BC9042F8-2B00-44FF-BA69-0C97139A50BC}" presName="horzSpace2" presStyleCnt="0"/>
      <dgm:spPr/>
    </dgm:pt>
    <dgm:pt modelId="{B7E43EC0-142D-4549-9AF2-826AE762D1CF}" type="pres">
      <dgm:prSet presAssocID="{BC9042F8-2B00-44FF-BA69-0C97139A50BC}" presName="tx2" presStyleLbl="revTx" presStyleIdx="3" presStyleCnt="7"/>
      <dgm:spPr/>
    </dgm:pt>
    <dgm:pt modelId="{3EF23483-ABCD-4AB4-B137-A5DD1E6FBE76}" type="pres">
      <dgm:prSet presAssocID="{BC9042F8-2B00-44FF-BA69-0C97139A50BC}" presName="vert2" presStyleCnt="0"/>
      <dgm:spPr/>
    </dgm:pt>
    <dgm:pt modelId="{A7E6F315-E15E-49BA-A66D-A6A43BCDCB86}" type="pres">
      <dgm:prSet presAssocID="{BC9042F8-2B00-44FF-BA69-0C97139A50BC}" presName="thinLine2b" presStyleLbl="callout" presStyleIdx="2" presStyleCnt="6" custLinFactY="-1573253" custLinFactNeighborX="0" custLinFactNeighborY="-1600000"/>
      <dgm:spPr/>
    </dgm:pt>
    <dgm:pt modelId="{2C375AB1-9520-4DD3-B27C-8E997FD29CB8}" type="pres">
      <dgm:prSet presAssocID="{BC9042F8-2B00-44FF-BA69-0C97139A50BC}" presName="vertSpace2b" presStyleCnt="0"/>
      <dgm:spPr/>
    </dgm:pt>
    <dgm:pt modelId="{A53413AB-F354-4F12-857D-B41A6DBFFE4C}" type="pres">
      <dgm:prSet presAssocID="{75138E94-BFED-4617-A6FB-00410EB26E50}" presName="horz2" presStyleCnt="0"/>
      <dgm:spPr/>
    </dgm:pt>
    <dgm:pt modelId="{7A95D0FE-FAE0-46A3-816F-910B2F05C6EB}" type="pres">
      <dgm:prSet presAssocID="{75138E94-BFED-4617-A6FB-00410EB26E50}" presName="horzSpace2" presStyleCnt="0"/>
      <dgm:spPr/>
    </dgm:pt>
    <dgm:pt modelId="{6FAD8F52-0868-45B5-9555-BA9488E65157}" type="pres">
      <dgm:prSet presAssocID="{75138E94-BFED-4617-A6FB-00410EB26E50}" presName="tx2" presStyleLbl="revTx" presStyleIdx="4" presStyleCnt="7"/>
      <dgm:spPr/>
    </dgm:pt>
    <dgm:pt modelId="{8E6BADBD-3758-4AD6-8731-EA92847E0358}" type="pres">
      <dgm:prSet presAssocID="{75138E94-BFED-4617-A6FB-00410EB26E50}" presName="vert2" presStyleCnt="0"/>
      <dgm:spPr/>
    </dgm:pt>
    <dgm:pt modelId="{2BDCF04E-4A0B-46C2-8FC0-3E3379CF756E}" type="pres">
      <dgm:prSet presAssocID="{75138E94-BFED-4617-A6FB-00410EB26E50}" presName="thinLine2b" presStyleLbl="callout" presStyleIdx="3" presStyleCnt="6" custLinFactY="-1800000" custLinFactNeighborX="-1060" custLinFactNeighborY="-1868491"/>
      <dgm:spPr/>
    </dgm:pt>
    <dgm:pt modelId="{92CBB120-1DEA-46B7-974C-FCE622B4E19B}" type="pres">
      <dgm:prSet presAssocID="{75138E94-BFED-4617-A6FB-00410EB26E50}" presName="vertSpace2b" presStyleCnt="0"/>
      <dgm:spPr/>
    </dgm:pt>
    <dgm:pt modelId="{D49A92CA-286B-4572-99C2-A7C3A2EAE145}" type="pres">
      <dgm:prSet presAssocID="{A1A40CA4-6A72-4CA1-BA0D-C663CEB518C4}" presName="horz2" presStyleCnt="0"/>
      <dgm:spPr/>
    </dgm:pt>
    <dgm:pt modelId="{FCEDD324-3AC9-4116-B34D-DB74C678A1F6}" type="pres">
      <dgm:prSet presAssocID="{A1A40CA4-6A72-4CA1-BA0D-C663CEB518C4}" presName="horzSpace2" presStyleCnt="0"/>
      <dgm:spPr/>
    </dgm:pt>
    <dgm:pt modelId="{73F4A755-4500-4578-8CC7-2283EC54A923}" type="pres">
      <dgm:prSet presAssocID="{A1A40CA4-6A72-4CA1-BA0D-C663CEB518C4}" presName="tx2" presStyleLbl="revTx" presStyleIdx="5" presStyleCnt="7"/>
      <dgm:spPr/>
    </dgm:pt>
    <dgm:pt modelId="{116A984E-A105-4808-BA26-6AB9D8384C3B}" type="pres">
      <dgm:prSet presAssocID="{A1A40CA4-6A72-4CA1-BA0D-C663CEB518C4}" presName="vert2" presStyleCnt="0"/>
      <dgm:spPr/>
    </dgm:pt>
    <dgm:pt modelId="{62AB644A-38F0-432E-A533-1B663149CD3F}" type="pres">
      <dgm:prSet presAssocID="{A1A40CA4-6A72-4CA1-BA0D-C663CEB518C4}" presName="thinLine2b" presStyleLbl="callout" presStyleIdx="4" presStyleCnt="6" custFlipVert="1" custSzY="45720" custScaleX="100808" custLinFactY="-2100000" custLinFactNeighborX="-460" custLinFactNeighborY="-2177457"/>
      <dgm:spPr/>
    </dgm:pt>
    <dgm:pt modelId="{5F2D2384-4CB3-4762-9528-7B5AB7E2F1A3}" type="pres">
      <dgm:prSet presAssocID="{A1A40CA4-6A72-4CA1-BA0D-C663CEB518C4}" presName="vertSpace2b" presStyleCnt="0"/>
      <dgm:spPr/>
    </dgm:pt>
    <dgm:pt modelId="{ECD94748-96C2-4991-8245-F6DBB444FEDC}" type="pres">
      <dgm:prSet presAssocID="{C2BFA858-66A4-467E-B78A-09F1536AED92}" presName="horz2" presStyleCnt="0"/>
      <dgm:spPr/>
    </dgm:pt>
    <dgm:pt modelId="{BE63F863-5903-4C76-9B3E-72AAEE3933F6}" type="pres">
      <dgm:prSet presAssocID="{C2BFA858-66A4-467E-B78A-09F1536AED92}" presName="horzSpace2" presStyleCnt="0"/>
      <dgm:spPr/>
    </dgm:pt>
    <dgm:pt modelId="{6041E01C-FAF6-4305-BFF8-48B9C54DCD69}" type="pres">
      <dgm:prSet presAssocID="{C2BFA858-66A4-467E-B78A-09F1536AED92}" presName="tx2" presStyleLbl="revTx" presStyleIdx="6" presStyleCnt="7"/>
      <dgm:spPr/>
    </dgm:pt>
    <dgm:pt modelId="{8B511492-3A02-4DD9-90FD-9FF0A324DF46}" type="pres">
      <dgm:prSet presAssocID="{C2BFA858-66A4-467E-B78A-09F1536AED92}" presName="vert2" presStyleCnt="0"/>
      <dgm:spPr/>
    </dgm:pt>
    <dgm:pt modelId="{E1CC449D-FAFF-4F14-9D66-EBE3BC49DAFB}" type="pres">
      <dgm:prSet presAssocID="{C2BFA858-66A4-467E-B78A-09F1536AED92}" presName="thinLine2b" presStyleLbl="callout" presStyleIdx="5" presStyleCnt="6"/>
      <dgm:spPr/>
    </dgm:pt>
    <dgm:pt modelId="{19059BB1-D5D5-48EA-8974-682DBC198B19}" type="pres">
      <dgm:prSet presAssocID="{C2BFA858-66A4-467E-B78A-09F1536AED92}" presName="vertSpace2b" presStyleCnt="0"/>
      <dgm:spPr/>
    </dgm:pt>
  </dgm:ptLst>
  <dgm:cxnLst>
    <dgm:cxn modelId="{64F6B703-F260-4DF0-850A-FFFB46212F47}" srcId="{05EDE604-F43D-4DB0-8647-4FAB24685841}" destId="{A1A40CA4-6A72-4CA1-BA0D-C663CEB518C4}" srcOrd="4" destOrd="0" parTransId="{75EA9D4E-1210-4C37-8F56-3EE65A29D154}" sibTransId="{4C7F51DD-3ADA-4342-AB0F-F0BB014CDFB3}"/>
    <dgm:cxn modelId="{1A32E713-93CC-42EA-A708-6C659696C565}" type="presOf" srcId="{25BAB2C7-1F9E-4669-BD26-21117A31C0F2}" destId="{77B02937-07D1-49FE-9835-F18B3EBE64AE}" srcOrd="0" destOrd="0" presId="urn:microsoft.com/office/officeart/2008/layout/LinedList"/>
    <dgm:cxn modelId="{D4AB7D17-B364-4C6D-835B-2CAE93A879BC}" type="presOf" srcId="{C2BFA858-66A4-467E-B78A-09F1536AED92}" destId="{6041E01C-FAF6-4305-BFF8-48B9C54DCD69}" srcOrd="0" destOrd="0" presId="urn:microsoft.com/office/officeart/2008/layout/LinedList"/>
    <dgm:cxn modelId="{D394F030-B01A-479F-A2D0-212A7DC7F7C8}" type="presOf" srcId="{A09A10DC-4442-4A16-8D10-43A048510C56}" destId="{2CC19886-0ECE-4D6F-A7CE-C4C282FC7763}" srcOrd="0" destOrd="0" presId="urn:microsoft.com/office/officeart/2008/layout/LinedList"/>
    <dgm:cxn modelId="{89B35F36-32C9-4A35-82C9-00F430F38417}" type="presOf" srcId="{E722B428-72F7-45D2-8865-BB01B37169FB}" destId="{E2CC821B-5386-4272-8F54-42A354A4FE3E}" srcOrd="0" destOrd="0" presId="urn:microsoft.com/office/officeart/2008/layout/LinedList"/>
    <dgm:cxn modelId="{E8639068-840E-445C-840F-78E97958E95B}" srcId="{05EDE604-F43D-4DB0-8647-4FAB24685841}" destId="{75138E94-BFED-4617-A6FB-00410EB26E50}" srcOrd="3" destOrd="0" parTransId="{25FECE61-9BF5-455B-AB4C-A94D90FDC618}" sibTransId="{1481D68A-DA6D-402E-ADCE-BDE0AE1E9F6F}"/>
    <dgm:cxn modelId="{D6D3DB50-6104-4CFE-B5A0-07E8ABD2DD45}" srcId="{05EDE604-F43D-4DB0-8647-4FAB24685841}" destId="{C2BFA858-66A4-467E-B78A-09F1536AED92}" srcOrd="5" destOrd="0" parTransId="{DD07BC1F-1DC1-46F2-8646-DE4B53F3B88C}" sibTransId="{AA0834C6-E68E-4A94-8DB0-E70CD209DF08}"/>
    <dgm:cxn modelId="{298BEC7A-4A0D-4E54-9862-9C721BBADC31}" srcId="{25BAB2C7-1F9E-4669-BD26-21117A31C0F2}" destId="{05EDE604-F43D-4DB0-8647-4FAB24685841}" srcOrd="0" destOrd="0" parTransId="{F9E8CAE0-74A6-4310-AF02-BEE7371D4618}" sibTransId="{64F30387-8F16-4DFA-A0EA-305424986B41}"/>
    <dgm:cxn modelId="{5B320597-C6BF-432D-BAEF-14CB9057A7C8}" type="presOf" srcId="{75138E94-BFED-4617-A6FB-00410EB26E50}" destId="{6FAD8F52-0868-45B5-9555-BA9488E65157}" srcOrd="0" destOrd="0" presId="urn:microsoft.com/office/officeart/2008/layout/LinedList"/>
    <dgm:cxn modelId="{EA3408B0-4A9B-4274-9829-629028B09769}" type="presOf" srcId="{BC9042F8-2B00-44FF-BA69-0C97139A50BC}" destId="{B7E43EC0-142D-4549-9AF2-826AE762D1CF}" srcOrd="0" destOrd="0" presId="urn:microsoft.com/office/officeart/2008/layout/LinedList"/>
    <dgm:cxn modelId="{EB45E6B0-E748-4F72-B62C-1B8F7D34DBB7}" srcId="{05EDE604-F43D-4DB0-8647-4FAB24685841}" destId="{A09A10DC-4442-4A16-8D10-43A048510C56}" srcOrd="0" destOrd="0" parTransId="{1A554F85-27FC-4B86-B5D1-AE46366C2441}" sibTransId="{956A41AF-0706-4301-9FAE-B973A09103ED}"/>
    <dgm:cxn modelId="{C5C07EBA-F484-48DF-98B5-040E8ACFDC98}" type="presOf" srcId="{A1A40CA4-6A72-4CA1-BA0D-C663CEB518C4}" destId="{73F4A755-4500-4578-8CC7-2283EC54A923}" srcOrd="0" destOrd="0" presId="urn:microsoft.com/office/officeart/2008/layout/LinedList"/>
    <dgm:cxn modelId="{CA5AC7D6-B833-43AD-AB4F-65B3186743D2}" type="presOf" srcId="{05EDE604-F43D-4DB0-8647-4FAB24685841}" destId="{55225433-8D3A-40E1-A252-52DA255C3AB3}" srcOrd="0" destOrd="0" presId="urn:microsoft.com/office/officeart/2008/layout/LinedList"/>
    <dgm:cxn modelId="{E88516E7-4347-4EC0-9209-DA36E0C04916}" srcId="{05EDE604-F43D-4DB0-8647-4FAB24685841}" destId="{E722B428-72F7-45D2-8865-BB01B37169FB}" srcOrd="1" destOrd="0" parTransId="{69A7580C-4215-4FFE-ACEF-B6722893D5F2}" sibTransId="{FA33B714-BA86-4966-9248-13B26318A91B}"/>
    <dgm:cxn modelId="{E78A25E9-5497-4341-A71F-93D3C6471428}" srcId="{05EDE604-F43D-4DB0-8647-4FAB24685841}" destId="{BC9042F8-2B00-44FF-BA69-0C97139A50BC}" srcOrd="2" destOrd="0" parTransId="{F5BC4ACD-0323-47E0-BE25-E169761C004B}" sibTransId="{A36E8134-95E7-4717-8171-7A91B694BC8A}"/>
    <dgm:cxn modelId="{3961BBC6-F9A0-4733-B4CC-03D983A75E6B}" type="presParOf" srcId="{77B02937-07D1-49FE-9835-F18B3EBE64AE}" destId="{2D58CAAD-CA85-49A5-97E0-BE739E02804C}" srcOrd="0" destOrd="0" presId="urn:microsoft.com/office/officeart/2008/layout/LinedList"/>
    <dgm:cxn modelId="{B1FA0A76-B66C-4D5D-A55A-BEBEE1044D21}" type="presParOf" srcId="{77B02937-07D1-49FE-9835-F18B3EBE64AE}" destId="{4B9CC7C5-5A90-4857-B0DB-B6F9E5D4FBCC}" srcOrd="1" destOrd="0" presId="urn:microsoft.com/office/officeart/2008/layout/LinedList"/>
    <dgm:cxn modelId="{C5AF9113-B1A9-4C41-B729-1CA72120DDBD}" type="presParOf" srcId="{4B9CC7C5-5A90-4857-B0DB-B6F9E5D4FBCC}" destId="{55225433-8D3A-40E1-A252-52DA255C3AB3}" srcOrd="0" destOrd="0" presId="urn:microsoft.com/office/officeart/2008/layout/LinedList"/>
    <dgm:cxn modelId="{FB86D23F-92CF-4A4D-825C-E5981171B017}" type="presParOf" srcId="{4B9CC7C5-5A90-4857-B0DB-B6F9E5D4FBCC}" destId="{4D4064C3-5EF3-449D-A4FC-92761CF1ADF7}" srcOrd="1" destOrd="0" presId="urn:microsoft.com/office/officeart/2008/layout/LinedList"/>
    <dgm:cxn modelId="{45139C39-ADB4-4323-9D8A-40AEB8AEAB41}" type="presParOf" srcId="{4D4064C3-5EF3-449D-A4FC-92761CF1ADF7}" destId="{02DE3243-B931-4FF2-B7C2-746442DA8A6E}" srcOrd="0" destOrd="0" presId="urn:microsoft.com/office/officeart/2008/layout/LinedList"/>
    <dgm:cxn modelId="{93C11A8D-9563-4B86-9C7E-0A19F78E7D1E}" type="presParOf" srcId="{4D4064C3-5EF3-449D-A4FC-92761CF1ADF7}" destId="{EB44312A-7087-4E86-8CBF-8B7847244B88}" srcOrd="1" destOrd="0" presId="urn:microsoft.com/office/officeart/2008/layout/LinedList"/>
    <dgm:cxn modelId="{0970FC08-849F-41BB-A4E1-680964440849}" type="presParOf" srcId="{EB44312A-7087-4E86-8CBF-8B7847244B88}" destId="{7CF9C532-2C3D-4511-A7C0-E2F901D76932}" srcOrd="0" destOrd="0" presId="urn:microsoft.com/office/officeart/2008/layout/LinedList"/>
    <dgm:cxn modelId="{1399BF18-06D7-4FA5-AE34-D6CE4957C97B}" type="presParOf" srcId="{EB44312A-7087-4E86-8CBF-8B7847244B88}" destId="{2CC19886-0ECE-4D6F-A7CE-C4C282FC7763}" srcOrd="1" destOrd="0" presId="urn:microsoft.com/office/officeart/2008/layout/LinedList"/>
    <dgm:cxn modelId="{FE5F1B0E-5A47-414F-B714-493FDF3EA683}" type="presParOf" srcId="{EB44312A-7087-4E86-8CBF-8B7847244B88}" destId="{6950B591-2D16-47ED-BD86-22D420230B86}" srcOrd="2" destOrd="0" presId="urn:microsoft.com/office/officeart/2008/layout/LinedList"/>
    <dgm:cxn modelId="{5CBB7FFD-96C0-4FD4-AB5D-392C0FADD79E}" type="presParOf" srcId="{4D4064C3-5EF3-449D-A4FC-92761CF1ADF7}" destId="{8FEFF652-34D9-4E5E-8BB5-664346ED3F29}" srcOrd="2" destOrd="0" presId="urn:microsoft.com/office/officeart/2008/layout/LinedList"/>
    <dgm:cxn modelId="{372683F2-7989-443A-8BF1-5B25A563244C}" type="presParOf" srcId="{4D4064C3-5EF3-449D-A4FC-92761CF1ADF7}" destId="{1E1BD202-CAD6-4A91-A3EB-A26A20651D24}" srcOrd="3" destOrd="0" presId="urn:microsoft.com/office/officeart/2008/layout/LinedList"/>
    <dgm:cxn modelId="{09649B50-436E-4335-A9A6-2198F05DE490}" type="presParOf" srcId="{4D4064C3-5EF3-449D-A4FC-92761CF1ADF7}" destId="{702BB29A-1443-4B25-AF5C-04591C8594BD}" srcOrd="4" destOrd="0" presId="urn:microsoft.com/office/officeart/2008/layout/LinedList"/>
    <dgm:cxn modelId="{9B42AC9C-EEF0-44BC-B9EE-DCFB44BBFF3C}" type="presParOf" srcId="{702BB29A-1443-4B25-AF5C-04591C8594BD}" destId="{8E6D17D9-E16A-42AD-B456-0E4A7C2D68FB}" srcOrd="0" destOrd="0" presId="urn:microsoft.com/office/officeart/2008/layout/LinedList"/>
    <dgm:cxn modelId="{6BF0EFCF-8D06-4040-B846-A4AB945075DA}" type="presParOf" srcId="{702BB29A-1443-4B25-AF5C-04591C8594BD}" destId="{E2CC821B-5386-4272-8F54-42A354A4FE3E}" srcOrd="1" destOrd="0" presId="urn:microsoft.com/office/officeart/2008/layout/LinedList"/>
    <dgm:cxn modelId="{C02A1D3B-B75F-4A3D-8FCF-FBD31DAC1BDB}" type="presParOf" srcId="{702BB29A-1443-4B25-AF5C-04591C8594BD}" destId="{019F405C-49F8-423C-BDE7-C0581DDE7BE6}" srcOrd="2" destOrd="0" presId="urn:microsoft.com/office/officeart/2008/layout/LinedList"/>
    <dgm:cxn modelId="{A4CB2EEC-93F2-4908-B984-443CDCA996FA}" type="presParOf" srcId="{4D4064C3-5EF3-449D-A4FC-92761CF1ADF7}" destId="{46F78F94-EF5C-46EE-85C3-D9C597DB5DC7}" srcOrd="5" destOrd="0" presId="urn:microsoft.com/office/officeart/2008/layout/LinedList"/>
    <dgm:cxn modelId="{633142F9-680A-4213-B723-5A7F297263AA}" type="presParOf" srcId="{4D4064C3-5EF3-449D-A4FC-92761CF1ADF7}" destId="{CAC6C192-6BCF-4C99-BD4C-DFA94CC4623E}" srcOrd="6" destOrd="0" presId="urn:microsoft.com/office/officeart/2008/layout/LinedList"/>
    <dgm:cxn modelId="{501C605B-5CDF-40FA-882D-7285F7824623}" type="presParOf" srcId="{4D4064C3-5EF3-449D-A4FC-92761CF1ADF7}" destId="{1167ABAD-0A1F-45A3-ADF2-AAF09408740E}" srcOrd="7" destOrd="0" presId="urn:microsoft.com/office/officeart/2008/layout/LinedList"/>
    <dgm:cxn modelId="{AB9DE3D9-5F1F-4B6D-BE03-92C3AC90CB1B}" type="presParOf" srcId="{1167ABAD-0A1F-45A3-ADF2-AAF09408740E}" destId="{277322C0-193B-4DCB-9F18-2F5F53AFF46E}" srcOrd="0" destOrd="0" presId="urn:microsoft.com/office/officeart/2008/layout/LinedList"/>
    <dgm:cxn modelId="{7D1308EC-8565-44FD-B4BC-F62E17B06939}" type="presParOf" srcId="{1167ABAD-0A1F-45A3-ADF2-AAF09408740E}" destId="{B7E43EC0-142D-4549-9AF2-826AE762D1CF}" srcOrd="1" destOrd="0" presId="urn:microsoft.com/office/officeart/2008/layout/LinedList"/>
    <dgm:cxn modelId="{B5852F58-BEB4-405F-903C-2A141E338840}" type="presParOf" srcId="{1167ABAD-0A1F-45A3-ADF2-AAF09408740E}" destId="{3EF23483-ABCD-4AB4-B137-A5DD1E6FBE76}" srcOrd="2" destOrd="0" presId="urn:microsoft.com/office/officeart/2008/layout/LinedList"/>
    <dgm:cxn modelId="{0B59E28D-7CF0-4280-A164-7B2DCE440EA0}" type="presParOf" srcId="{4D4064C3-5EF3-449D-A4FC-92761CF1ADF7}" destId="{A7E6F315-E15E-49BA-A66D-A6A43BCDCB86}" srcOrd="8" destOrd="0" presId="urn:microsoft.com/office/officeart/2008/layout/LinedList"/>
    <dgm:cxn modelId="{915990F7-0863-440B-B5B7-10D16FD7E199}" type="presParOf" srcId="{4D4064C3-5EF3-449D-A4FC-92761CF1ADF7}" destId="{2C375AB1-9520-4DD3-B27C-8E997FD29CB8}" srcOrd="9" destOrd="0" presId="urn:microsoft.com/office/officeart/2008/layout/LinedList"/>
    <dgm:cxn modelId="{D4F07273-B107-4498-B25F-FD418E461277}" type="presParOf" srcId="{4D4064C3-5EF3-449D-A4FC-92761CF1ADF7}" destId="{A53413AB-F354-4F12-857D-B41A6DBFFE4C}" srcOrd="10" destOrd="0" presId="urn:microsoft.com/office/officeart/2008/layout/LinedList"/>
    <dgm:cxn modelId="{F654DBD7-ACDE-46D6-8CE0-A973181EAE85}" type="presParOf" srcId="{A53413AB-F354-4F12-857D-B41A6DBFFE4C}" destId="{7A95D0FE-FAE0-46A3-816F-910B2F05C6EB}" srcOrd="0" destOrd="0" presId="urn:microsoft.com/office/officeart/2008/layout/LinedList"/>
    <dgm:cxn modelId="{05C69FEE-774C-484A-9957-D93F3B415F16}" type="presParOf" srcId="{A53413AB-F354-4F12-857D-B41A6DBFFE4C}" destId="{6FAD8F52-0868-45B5-9555-BA9488E65157}" srcOrd="1" destOrd="0" presId="urn:microsoft.com/office/officeart/2008/layout/LinedList"/>
    <dgm:cxn modelId="{821CA55E-3D02-4071-8555-54C4EEA32F02}" type="presParOf" srcId="{A53413AB-F354-4F12-857D-B41A6DBFFE4C}" destId="{8E6BADBD-3758-4AD6-8731-EA92847E0358}" srcOrd="2" destOrd="0" presId="urn:microsoft.com/office/officeart/2008/layout/LinedList"/>
    <dgm:cxn modelId="{7BB6074D-B897-4209-B72A-2B66D16EAF0C}" type="presParOf" srcId="{4D4064C3-5EF3-449D-A4FC-92761CF1ADF7}" destId="{2BDCF04E-4A0B-46C2-8FC0-3E3379CF756E}" srcOrd="11" destOrd="0" presId="urn:microsoft.com/office/officeart/2008/layout/LinedList"/>
    <dgm:cxn modelId="{1344C778-2342-4A6C-BFCB-9E0E13564B83}" type="presParOf" srcId="{4D4064C3-5EF3-449D-A4FC-92761CF1ADF7}" destId="{92CBB120-1DEA-46B7-974C-FCE622B4E19B}" srcOrd="12" destOrd="0" presId="urn:microsoft.com/office/officeart/2008/layout/LinedList"/>
    <dgm:cxn modelId="{A8344620-4EF9-4050-AD6E-A4E4671F3D68}" type="presParOf" srcId="{4D4064C3-5EF3-449D-A4FC-92761CF1ADF7}" destId="{D49A92CA-286B-4572-99C2-A7C3A2EAE145}" srcOrd="13" destOrd="0" presId="urn:microsoft.com/office/officeart/2008/layout/LinedList"/>
    <dgm:cxn modelId="{F680C2A8-8119-436E-BB46-BFB953C4752E}" type="presParOf" srcId="{D49A92CA-286B-4572-99C2-A7C3A2EAE145}" destId="{FCEDD324-3AC9-4116-B34D-DB74C678A1F6}" srcOrd="0" destOrd="0" presId="urn:microsoft.com/office/officeart/2008/layout/LinedList"/>
    <dgm:cxn modelId="{B8B59BA9-B349-426A-AAE5-6BE819D4276F}" type="presParOf" srcId="{D49A92CA-286B-4572-99C2-A7C3A2EAE145}" destId="{73F4A755-4500-4578-8CC7-2283EC54A923}" srcOrd="1" destOrd="0" presId="urn:microsoft.com/office/officeart/2008/layout/LinedList"/>
    <dgm:cxn modelId="{828B5363-ED52-41A9-813E-5215256765B7}" type="presParOf" srcId="{D49A92CA-286B-4572-99C2-A7C3A2EAE145}" destId="{116A984E-A105-4808-BA26-6AB9D8384C3B}" srcOrd="2" destOrd="0" presId="urn:microsoft.com/office/officeart/2008/layout/LinedList"/>
    <dgm:cxn modelId="{FAC299D8-2603-4D9A-ABE4-A00BA13DC6C9}" type="presParOf" srcId="{4D4064C3-5EF3-449D-A4FC-92761CF1ADF7}" destId="{62AB644A-38F0-432E-A533-1B663149CD3F}" srcOrd="14" destOrd="0" presId="urn:microsoft.com/office/officeart/2008/layout/LinedList"/>
    <dgm:cxn modelId="{27C77B71-055F-42C3-BC9A-AD034A95C6B5}" type="presParOf" srcId="{4D4064C3-5EF3-449D-A4FC-92761CF1ADF7}" destId="{5F2D2384-4CB3-4762-9528-7B5AB7E2F1A3}" srcOrd="15" destOrd="0" presId="urn:microsoft.com/office/officeart/2008/layout/LinedList"/>
    <dgm:cxn modelId="{37629F07-3FE3-444A-B31B-CE70AF8FA416}" type="presParOf" srcId="{4D4064C3-5EF3-449D-A4FC-92761CF1ADF7}" destId="{ECD94748-96C2-4991-8245-F6DBB444FEDC}" srcOrd="16" destOrd="0" presId="urn:microsoft.com/office/officeart/2008/layout/LinedList"/>
    <dgm:cxn modelId="{E2D99222-2B7B-4CC5-A3E3-79C380781639}" type="presParOf" srcId="{ECD94748-96C2-4991-8245-F6DBB444FEDC}" destId="{BE63F863-5903-4C76-9B3E-72AAEE3933F6}" srcOrd="0" destOrd="0" presId="urn:microsoft.com/office/officeart/2008/layout/LinedList"/>
    <dgm:cxn modelId="{3659F2E6-6953-49E1-8AB2-4B2815919970}" type="presParOf" srcId="{ECD94748-96C2-4991-8245-F6DBB444FEDC}" destId="{6041E01C-FAF6-4305-BFF8-48B9C54DCD69}" srcOrd="1" destOrd="0" presId="urn:microsoft.com/office/officeart/2008/layout/LinedList"/>
    <dgm:cxn modelId="{9C628A14-B0E8-4D5B-9748-021A554977B6}" type="presParOf" srcId="{ECD94748-96C2-4991-8245-F6DBB444FEDC}" destId="{8B511492-3A02-4DD9-90FD-9FF0A324DF46}" srcOrd="2" destOrd="0" presId="urn:microsoft.com/office/officeart/2008/layout/LinedList"/>
    <dgm:cxn modelId="{7B8CFA76-112A-477B-8643-0E9D2164F2F8}" type="presParOf" srcId="{4D4064C3-5EF3-449D-A4FC-92761CF1ADF7}" destId="{E1CC449D-FAFF-4F14-9D66-EBE3BC49DAFB}" srcOrd="17" destOrd="0" presId="urn:microsoft.com/office/officeart/2008/layout/LinedList"/>
    <dgm:cxn modelId="{8123E28C-8017-4F98-9053-37CCE5600AB9}" type="presParOf" srcId="{4D4064C3-5EF3-449D-A4FC-92761CF1ADF7}" destId="{19059BB1-D5D5-48EA-8974-682DBC198B19}" srcOrd="18" destOrd="0" presId="urn:microsoft.com/office/officeart/2008/layout/LinedList"/>
  </dgm:cxnLst>
  <dgm:bg/>
  <dgm:whole>
    <a:ln>
      <a:solidFill>
        <a:schemeClr val="accent1"/>
      </a:solidFill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3D78E1-E0E2-4477-A817-85A2594546F9}" type="doc">
      <dgm:prSet loTypeId="urn:microsoft.com/office/officeart/2005/8/layout/list1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E03D88C5-5613-4FD0-9BDE-E682EF776B32}">
      <dgm:prSet phldrT="[Text]"/>
      <dgm:spPr/>
      <dgm:t>
        <a:bodyPr/>
        <a:lstStyle/>
        <a:p>
          <a:r>
            <a:rPr lang="en-US" dirty="0"/>
            <a:t>Law and regulations of employment </a:t>
          </a:r>
        </a:p>
      </dgm:t>
    </dgm:pt>
    <dgm:pt modelId="{DED5D0E8-13B2-4637-A663-2DFF3AB041AA}" type="parTrans" cxnId="{7D87F4D2-0B00-4E86-93C9-6A55CB01214F}">
      <dgm:prSet/>
      <dgm:spPr/>
      <dgm:t>
        <a:bodyPr/>
        <a:lstStyle/>
        <a:p>
          <a:endParaRPr lang="en-US"/>
        </a:p>
      </dgm:t>
    </dgm:pt>
    <dgm:pt modelId="{FD722DB3-7AE5-4BEA-9D50-392AB1869D6D}" type="sibTrans" cxnId="{7D87F4D2-0B00-4E86-93C9-6A55CB01214F}">
      <dgm:prSet/>
      <dgm:spPr/>
      <dgm:t>
        <a:bodyPr/>
        <a:lstStyle/>
        <a:p>
          <a:endParaRPr lang="en-US"/>
        </a:p>
      </dgm:t>
    </dgm:pt>
    <dgm:pt modelId="{185DFB87-62AB-432B-B693-18F96CFB1DFE}">
      <dgm:prSet phldrT="[Text]"/>
      <dgm:spPr/>
      <dgm:t>
        <a:bodyPr/>
        <a:lstStyle/>
        <a:p>
          <a:r>
            <a:rPr lang="en-US" dirty="0"/>
            <a:t>Policies of the organisation </a:t>
          </a:r>
        </a:p>
      </dgm:t>
    </dgm:pt>
    <dgm:pt modelId="{85FFAEA1-7A5C-456A-B21B-C470366C0382}" type="parTrans" cxnId="{338BD962-19FD-4C38-9314-0DDD28769367}">
      <dgm:prSet/>
      <dgm:spPr/>
      <dgm:t>
        <a:bodyPr/>
        <a:lstStyle/>
        <a:p>
          <a:endParaRPr lang="en-US"/>
        </a:p>
      </dgm:t>
    </dgm:pt>
    <dgm:pt modelId="{3AE981B2-86FD-4501-9503-DE91A7AC3A2D}" type="sibTrans" cxnId="{338BD962-19FD-4C38-9314-0DDD28769367}">
      <dgm:prSet/>
      <dgm:spPr/>
      <dgm:t>
        <a:bodyPr/>
        <a:lstStyle/>
        <a:p>
          <a:endParaRPr lang="en-US"/>
        </a:p>
      </dgm:t>
    </dgm:pt>
    <dgm:pt modelId="{D7875A37-07B4-4BA5-922B-48CF8DE6B000}">
      <dgm:prSet phldrT="[Text]"/>
      <dgm:spPr/>
      <dgm:t>
        <a:bodyPr/>
        <a:lstStyle/>
        <a:p>
          <a:r>
            <a:rPr lang="en-US" dirty="0"/>
            <a:t>Employee development </a:t>
          </a:r>
        </a:p>
      </dgm:t>
    </dgm:pt>
    <dgm:pt modelId="{7DB75908-F40E-4B6B-B642-636544442DCD}" type="parTrans" cxnId="{A0ADE4FC-DEAE-4D7B-AD94-AA67DBAD7E49}">
      <dgm:prSet/>
      <dgm:spPr/>
      <dgm:t>
        <a:bodyPr/>
        <a:lstStyle/>
        <a:p>
          <a:endParaRPr lang="en-US"/>
        </a:p>
      </dgm:t>
    </dgm:pt>
    <dgm:pt modelId="{09C9DFAB-CAEC-41B6-9EBF-DE82A1035939}" type="sibTrans" cxnId="{A0ADE4FC-DEAE-4D7B-AD94-AA67DBAD7E49}">
      <dgm:prSet/>
      <dgm:spPr/>
      <dgm:t>
        <a:bodyPr/>
        <a:lstStyle/>
        <a:p>
          <a:endParaRPr lang="en-US"/>
        </a:p>
      </dgm:t>
    </dgm:pt>
    <dgm:pt modelId="{FE648CDA-512B-4BA2-A5CC-13AEEE4A3F56}">
      <dgm:prSet phldrT="[Text]"/>
      <dgm:spPr/>
      <dgm:t>
        <a:bodyPr/>
        <a:lstStyle/>
        <a:p>
          <a:r>
            <a:rPr lang="en-US" dirty="0"/>
            <a:t>Conflict resolution </a:t>
          </a:r>
        </a:p>
      </dgm:t>
    </dgm:pt>
    <dgm:pt modelId="{D93ED029-975B-459F-97AE-A00F9EEC2552}" type="parTrans" cxnId="{75AABBDD-A028-475C-B03F-5D8FEEAECB6F}">
      <dgm:prSet/>
      <dgm:spPr/>
      <dgm:t>
        <a:bodyPr/>
        <a:lstStyle/>
        <a:p>
          <a:endParaRPr lang="en-US"/>
        </a:p>
      </dgm:t>
    </dgm:pt>
    <dgm:pt modelId="{AB87A167-1930-4AFC-9D0C-487940425B76}" type="sibTrans" cxnId="{75AABBDD-A028-475C-B03F-5D8FEEAECB6F}">
      <dgm:prSet/>
      <dgm:spPr/>
      <dgm:t>
        <a:bodyPr/>
        <a:lstStyle/>
        <a:p>
          <a:endParaRPr lang="en-US"/>
        </a:p>
      </dgm:t>
    </dgm:pt>
    <dgm:pt modelId="{C9F23C4E-2E3B-4633-A7C1-2B2502A7C992}">
      <dgm:prSet phldrT="[Text]"/>
      <dgm:spPr/>
      <dgm:t>
        <a:bodyPr/>
        <a:lstStyle/>
        <a:p>
          <a:r>
            <a:rPr lang="en-US" dirty="0"/>
            <a:t>Recruitment and selection </a:t>
          </a:r>
        </a:p>
      </dgm:t>
    </dgm:pt>
    <dgm:pt modelId="{277EAEC4-8487-4356-AA47-6ED6B6512ADC}" type="parTrans" cxnId="{4B69B7BC-8AA4-4F86-8CA6-19AB21468414}">
      <dgm:prSet/>
      <dgm:spPr/>
      <dgm:t>
        <a:bodyPr/>
        <a:lstStyle/>
        <a:p>
          <a:endParaRPr lang="en-US"/>
        </a:p>
      </dgm:t>
    </dgm:pt>
    <dgm:pt modelId="{32BF0766-25CD-4E7A-82B0-AAEF3DF6B087}" type="sibTrans" cxnId="{4B69B7BC-8AA4-4F86-8CA6-19AB21468414}">
      <dgm:prSet/>
      <dgm:spPr/>
      <dgm:t>
        <a:bodyPr/>
        <a:lstStyle/>
        <a:p>
          <a:endParaRPr lang="en-US"/>
        </a:p>
      </dgm:t>
    </dgm:pt>
    <dgm:pt modelId="{5AFB76F2-8B1D-4512-98CF-0271B57CCFE5}" type="pres">
      <dgm:prSet presAssocID="{B53D78E1-E0E2-4477-A817-85A2594546F9}" presName="linear" presStyleCnt="0">
        <dgm:presLayoutVars>
          <dgm:dir/>
          <dgm:animLvl val="lvl"/>
          <dgm:resizeHandles val="exact"/>
        </dgm:presLayoutVars>
      </dgm:prSet>
      <dgm:spPr/>
    </dgm:pt>
    <dgm:pt modelId="{A08C1AE1-05DA-4A06-9D38-D8E7DE65F74D}" type="pres">
      <dgm:prSet presAssocID="{E03D88C5-5613-4FD0-9BDE-E682EF776B32}" presName="parentLin" presStyleCnt="0"/>
      <dgm:spPr/>
    </dgm:pt>
    <dgm:pt modelId="{91B0B67F-4631-4F3C-AFCA-B6FF208B887B}" type="pres">
      <dgm:prSet presAssocID="{E03D88C5-5613-4FD0-9BDE-E682EF776B32}" presName="parentLeftMargin" presStyleLbl="node1" presStyleIdx="0" presStyleCnt="5"/>
      <dgm:spPr/>
    </dgm:pt>
    <dgm:pt modelId="{5CDE62A9-2BE0-44C8-B882-C6D4146A9044}" type="pres">
      <dgm:prSet presAssocID="{E03D88C5-5613-4FD0-9BDE-E682EF776B3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D7B94A9-EBB3-4990-B440-D71DFCFEC83A}" type="pres">
      <dgm:prSet presAssocID="{E03D88C5-5613-4FD0-9BDE-E682EF776B32}" presName="negativeSpace" presStyleCnt="0"/>
      <dgm:spPr/>
    </dgm:pt>
    <dgm:pt modelId="{AD1398E1-BFA0-4F6F-A99E-AA937F2A55F1}" type="pres">
      <dgm:prSet presAssocID="{E03D88C5-5613-4FD0-9BDE-E682EF776B32}" presName="childText" presStyleLbl="conFgAcc1" presStyleIdx="0" presStyleCnt="5">
        <dgm:presLayoutVars>
          <dgm:bulletEnabled val="1"/>
        </dgm:presLayoutVars>
      </dgm:prSet>
      <dgm:spPr/>
    </dgm:pt>
    <dgm:pt modelId="{B6D47D43-E73E-4F77-8E8B-A9492F48F37D}" type="pres">
      <dgm:prSet presAssocID="{FD722DB3-7AE5-4BEA-9D50-392AB1869D6D}" presName="spaceBetweenRectangles" presStyleCnt="0"/>
      <dgm:spPr/>
    </dgm:pt>
    <dgm:pt modelId="{E3CED722-279F-4689-9B27-7DC760173FDA}" type="pres">
      <dgm:prSet presAssocID="{185DFB87-62AB-432B-B693-18F96CFB1DFE}" presName="parentLin" presStyleCnt="0"/>
      <dgm:spPr/>
    </dgm:pt>
    <dgm:pt modelId="{5A4F2D5B-E830-490A-BDF6-185BD1EBB625}" type="pres">
      <dgm:prSet presAssocID="{185DFB87-62AB-432B-B693-18F96CFB1DFE}" presName="parentLeftMargin" presStyleLbl="node1" presStyleIdx="0" presStyleCnt="5"/>
      <dgm:spPr/>
    </dgm:pt>
    <dgm:pt modelId="{78D60C96-8996-437F-B6BD-663B30A5786C}" type="pres">
      <dgm:prSet presAssocID="{185DFB87-62AB-432B-B693-18F96CFB1D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E96F8FA-3048-4628-A017-00D9FC73C289}" type="pres">
      <dgm:prSet presAssocID="{185DFB87-62AB-432B-B693-18F96CFB1DFE}" presName="negativeSpace" presStyleCnt="0"/>
      <dgm:spPr/>
    </dgm:pt>
    <dgm:pt modelId="{950D9E67-B36F-4C37-8D90-5B3718BC2CFD}" type="pres">
      <dgm:prSet presAssocID="{185DFB87-62AB-432B-B693-18F96CFB1DFE}" presName="childText" presStyleLbl="conFgAcc1" presStyleIdx="1" presStyleCnt="5">
        <dgm:presLayoutVars>
          <dgm:bulletEnabled val="1"/>
        </dgm:presLayoutVars>
      </dgm:prSet>
      <dgm:spPr/>
    </dgm:pt>
    <dgm:pt modelId="{407FF68F-5E9F-40A5-A065-D89395F2FDC7}" type="pres">
      <dgm:prSet presAssocID="{3AE981B2-86FD-4501-9503-DE91A7AC3A2D}" presName="spaceBetweenRectangles" presStyleCnt="0"/>
      <dgm:spPr/>
    </dgm:pt>
    <dgm:pt modelId="{98043F65-B8BD-414C-97F8-70667B688A70}" type="pres">
      <dgm:prSet presAssocID="{FE648CDA-512B-4BA2-A5CC-13AEEE4A3F56}" presName="parentLin" presStyleCnt="0"/>
      <dgm:spPr/>
    </dgm:pt>
    <dgm:pt modelId="{90AFBA2F-A726-4F36-94A4-FB252EC5BC15}" type="pres">
      <dgm:prSet presAssocID="{FE648CDA-512B-4BA2-A5CC-13AEEE4A3F56}" presName="parentLeftMargin" presStyleLbl="node1" presStyleIdx="1" presStyleCnt="5"/>
      <dgm:spPr/>
    </dgm:pt>
    <dgm:pt modelId="{9AA394BE-356F-443E-82D0-EE338890AB6A}" type="pres">
      <dgm:prSet presAssocID="{FE648CDA-512B-4BA2-A5CC-13AEEE4A3F5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BE87D5B-7361-48CF-82AF-D6CD2BFEADC3}" type="pres">
      <dgm:prSet presAssocID="{FE648CDA-512B-4BA2-A5CC-13AEEE4A3F56}" presName="negativeSpace" presStyleCnt="0"/>
      <dgm:spPr/>
    </dgm:pt>
    <dgm:pt modelId="{D81A5FCC-FB18-4A6E-A3FF-87C5E35C6D47}" type="pres">
      <dgm:prSet presAssocID="{FE648CDA-512B-4BA2-A5CC-13AEEE4A3F56}" presName="childText" presStyleLbl="conFgAcc1" presStyleIdx="2" presStyleCnt="5">
        <dgm:presLayoutVars>
          <dgm:bulletEnabled val="1"/>
        </dgm:presLayoutVars>
      </dgm:prSet>
      <dgm:spPr/>
    </dgm:pt>
    <dgm:pt modelId="{10803770-6AC6-453B-B8FF-069FBF783E33}" type="pres">
      <dgm:prSet presAssocID="{AB87A167-1930-4AFC-9D0C-487940425B76}" presName="spaceBetweenRectangles" presStyleCnt="0"/>
      <dgm:spPr/>
    </dgm:pt>
    <dgm:pt modelId="{BB32DAE0-00C6-498F-9090-5134B9E2C41D}" type="pres">
      <dgm:prSet presAssocID="{C9F23C4E-2E3B-4633-A7C1-2B2502A7C992}" presName="parentLin" presStyleCnt="0"/>
      <dgm:spPr/>
    </dgm:pt>
    <dgm:pt modelId="{E0376CDC-AA3F-47BA-BF1E-582205DF66C4}" type="pres">
      <dgm:prSet presAssocID="{C9F23C4E-2E3B-4633-A7C1-2B2502A7C992}" presName="parentLeftMargin" presStyleLbl="node1" presStyleIdx="2" presStyleCnt="5"/>
      <dgm:spPr/>
    </dgm:pt>
    <dgm:pt modelId="{05527FB4-4BAD-469C-ACB4-F466095F01DC}" type="pres">
      <dgm:prSet presAssocID="{C9F23C4E-2E3B-4633-A7C1-2B2502A7C99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AAA1E9F-303B-4DDF-AAF4-5CDEA08138B6}" type="pres">
      <dgm:prSet presAssocID="{C9F23C4E-2E3B-4633-A7C1-2B2502A7C992}" presName="negativeSpace" presStyleCnt="0"/>
      <dgm:spPr/>
    </dgm:pt>
    <dgm:pt modelId="{9A386ADC-689D-444F-8032-AD6ECA7AC189}" type="pres">
      <dgm:prSet presAssocID="{C9F23C4E-2E3B-4633-A7C1-2B2502A7C992}" presName="childText" presStyleLbl="conFgAcc1" presStyleIdx="3" presStyleCnt="5">
        <dgm:presLayoutVars>
          <dgm:bulletEnabled val="1"/>
        </dgm:presLayoutVars>
      </dgm:prSet>
      <dgm:spPr/>
    </dgm:pt>
    <dgm:pt modelId="{911BB02E-6688-4466-A512-D92E2E65297A}" type="pres">
      <dgm:prSet presAssocID="{32BF0766-25CD-4E7A-82B0-AAEF3DF6B087}" presName="spaceBetweenRectangles" presStyleCnt="0"/>
      <dgm:spPr/>
    </dgm:pt>
    <dgm:pt modelId="{034E8AEC-A25C-4E89-9947-E12508C55BDC}" type="pres">
      <dgm:prSet presAssocID="{D7875A37-07B4-4BA5-922B-48CF8DE6B000}" presName="parentLin" presStyleCnt="0"/>
      <dgm:spPr/>
    </dgm:pt>
    <dgm:pt modelId="{4DB9E24D-7D5F-4B62-A7AC-53AC8DCDF341}" type="pres">
      <dgm:prSet presAssocID="{D7875A37-07B4-4BA5-922B-48CF8DE6B000}" presName="parentLeftMargin" presStyleLbl="node1" presStyleIdx="3" presStyleCnt="5"/>
      <dgm:spPr/>
    </dgm:pt>
    <dgm:pt modelId="{6038A1A9-2FF1-4F9A-9CE0-1E60E2A80E9B}" type="pres">
      <dgm:prSet presAssocID="{D7875A37-07B4-4BA5-922B-48CF8DE6B00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130600FE-4584-45F8-8594-168FD5761E9D}" type="pres">
      <dgm:prSet presAssocID="{D7875A37-07B4-4BA5-922B-48CF8DE6B000}" presName="negativeSpace" presStyleCnt="0"/>
      <dgm:spPr/>
    </dgm:pt>
    <dgm:pt modelId="{41DB5C9F-952B-4692-8C46-21072BE6F7C4}" type="pres">
      <dgm:prSet presAssocID="{D7875A37-07B4-4BA5-922B-48CF8DE6B00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BA16200-0AC5-41C4-B9DE-46CF70243ED7}" type="presOf" srcId="{D7875A37-07B4-4BA5-922B-48CF8DE6B000}" destId="{6038A1A9-2FF1-4F9A-9CE0-1E60E2A80E9B}" srcOrd="1" destOrd="0" presId="urn:microsoft.com/office/officeart/2005/8/layout/list1"/>
    <dgm:cxn modelId="{F2B8DE11-1C57-417D-946D-8754FC27C86C}" type="presOf" srcId="{B53D78E1-E0E2-4477-A817-85A2594546F9}" destId="{5AFB76F2-8B1D-4512-98CF-0271B57CCFE5}" srcOrd="0" destOrd="0" presId="urn:microsoft.com/office/officeart/2005/8/layout/list1"/>
    <dgm:cxn modelId="{C1202F5D-AE4B-440C-97CC-AAF015558884}" type="presOf" srcId="{C9F23C4E-2E3B-4633-A7C1-2B2502A7C992}" destId="{E0376CDC-AA3F-47BA-BF1E-582205DF66C4}" srcOrd="0" destOrd="0" presId="urn:microsoft.com/office/officeart/2005/8/layout/list1"/>
    <dgm:cxn modelId="{338BD962-19FD-4C38-9314-0DDD28769367}" srcId="{B53D78E1-E0E2-4477-A817-85A2594546F9}" destId="{185DFB87-62AB-432B-B693-18F96CFB1DFE}" srcOrd="1" destOrd="0" parTransId="{85FFAEA1-7A5C-456A-B21B-C470366C0382}" sibTransId="{3AE981B2-86FD-4501-9503-DE91A7AC3A2D}"/>
    <dgm:cxn modelId="{779D8254-8EA8-449B-B029-D505A373D0F1}" type="presOf" srcId="{D7875A37-07B4-4BA5-922B-48CF8DE6B000}" destId="{4DB9E24D-7D5F-4B62-A7AC-53AC8DCDF341}" srcOrd="0" destOrd="0" presId="urn:microsoft.com/office/officeart/2005/8/layout/list1"/>
    <dgm:cxn modelId="{5CC5FC87-1B12-45BA-BBE6-071E7D9D0974}" type="presOf" srcId="{E03D88C5-5613-4FD0-9BDE-E682EF776B32}" destId="{5CDE62A9-2BE0-44C8-B882-C6D4146A9044}" srcOrd="1" destOrd="0" presId="urn:microsoft.com/office/officeart/2005/8/layout/list1"/>
    <dgm:cxn modelId="{347FB499-F27A-421C-B2BB-6302F0CEC94D}" type="presOf" srcId="{E03D88C5-5613-4FD0-9BDE-E682EF776B32}" destId="{91B0B67F-4631-4F3C-AFCA-B6FF208B887B}" srcOrd="0" destOrd="0" presId="urn:microsoft.com/office/officeart/2005/8/layout/list1"/>
    <dgm:cxn modelId="{2238A3A5-5A65-4794-9C21-7723B67AF797}" type="presOf" srcId="{FE648CDA-512B-4BA2-A5CC-13AEEE4A3F56}" destId="{90AFBA2F-A726-4F36-94A4-FB252EC5BC15}" srcOrd="0" destOrd="0" presId="urn:microsoft.com/office/officeart/2005/8/layout/list1"/>
    <dgm:cxn modelId="{32C0F3B2-86A2-41BD-83DD-BFF1FE16C6F6}" type="presOf" srcId="{185DFB87-62AB-432B-B693-18F96CFB1DFE}" destId="{5A4F2D5B-E830-490A-BDF6-185BD1EBB625}" srcOrd="0" destOrd="0" presId="urn:microsoft.com/office/officeart/2005/8/layout/list1"/>
    <dgm:cxn modelId="{4B69B7BC-8AA4-4F86-8CA6-19AB21468414}" srcId="{B53D78E1-E0E2-4477-A817-85A2594546F9}" destId="{C9F23C4E-2E3B-4633-A7C1-2B2502A7C992}" srcOrd="3" destOrd="0" parTransId="{277EAEC4-8487-4356-AA47-6ED6B6512ADC}" sibTransId="{32BF0766-25CD-4E7A-82B0-AAEF3DF6B087}"/>
    <dgm:cxn modelId="{7D87F4D2-0B00-4E86-93C9-6A55CB01214F}" srcId="{B53D78E1-E0E2-4477-A817-85A2594546F9}" destId="{E03D88C5-5613-4FD0-9BDE-E682EF776B32}" srcOrd="0" destOrd="0" parTransId="{DED5D0E8-13B2-4637-A663-2DFF3AB041AA}" sibTransId="{FD722DB3-7AE5-4BEA-9D50-392AB1869D6D}"/>
    <dgm:cxn modelId="{E96141D3-1E7E-4FD7-BC15-06994D02EBB1}" type="presOf" srcId="{FE648CDA-512B-4BA2-A5CC-13AEEE4A3F56}" destId="{9AA394BE-356F-443E-82D0-EE338890AB6A}" srcOrd="1" destOrd="0" presId="urn:microsoft.com/office/officeart/2005/8/layout/list1"/>
    <dgm:cxn modelId="{096634D6-074C-4718-A279-B06519803998}" type="presOf" srcId="{185DFB87-62AB-432B-B693-18F96CFB1DFE}" destId="{78D60C96-8996-437F-B6BD-663B30A5786C}" srcOrd="1" destOrd="0" presId="urn:microsoft.com/office/officeart/2005/8/layout/list1"/>
    <dgm:cxn modelId="{75AABBDD-A028-475C-B03F-5D8FEEAECB6F}" srcId="{B53D78E1-E0E2-4477-A817-85A2594546F9}" destId="{FE648CDA-512B-4BA2-A5CC-13AEEE4A3F56}" srcOrd="2" destOrd="0" parTransId="{D93ED029-975B-459F-97AE-A00F9EEC2552}" sibTransId="{AB87A167-1930-4AFC-9D0C-487940425B76}"/>
    <dgm:cxn modelId="{B985C7E8-A228-48A4-B1A3-96710578F23F}" type="presOf" srcId="{C9F23C4E-2E3B-4633-A7C1-2B2502A7C992}" destId="{05527FB4-4BAD-469C-ACB4-F466095F01DC}" srcOrd="1" destOrd="0" presId="urn:microsoft.com/office/officeart/2005/8/layout/list1"/>
    <dgm:cxn modelId="{A0ADE4FC-DEAE-4D7B-AD94-AA67DBAD7E49}" srcId="{B53D78E1-E0E2-4477-A817-85A2594546F9}" destId="{D7875A37-07B4-4BA5-922B-48CF8DE6B000}" srcOrd="4" destOrd="0" parTransId="{7DB75908-F40E-4B6B-B642-636544442DCD}" sibTransId="{09C9DFAB-CAEC-41B6-9EBF-DE82A1035939}"/>
    <dgm:cxn modelId="{625DE9A4-CC2C-4B06-A625-C43810B092E4}" type="presParOf" srcId="{5AFB76F2-8B1D-4512-98CF-0271B57CCFE5}" destId="{A08C1AE1-05DA-4A06-9D38-D8E7DE65F74D}" srcOrd="0" destOrd="0" presId="urn:microsoft.com/office/officeart/2005/8/layout/list1"/>
    <dgm:cxn modelId="{AE095F05-8F0D-4124-BC3E-10E1B6A6470B}" type="presParOf" srcId="{A08C1AE1-05DA-4A06-9D38-D8E7DE65F74D}" destId="{91B0B67F-4631-4F3C-AFCA-B6FF208B887B}" srcOrd="0" destOrd="0" presId="urn:microsoft.com/office/officeart/2005/8/layout/list1"/>
    <dgm:cxn modelId="{93A46FDB-E07D-47D4-BAF1-60EB70DD57D8}" type="presParOf" srcId="{A08C1AE1-05DA-4A06-9D38-D8E7DE65F74D}" destId="{5CDE62A9-2BE0-44C8-B882-C6D4146A9044}" srcOrd="1" destOrd="0" presId="urn:microsoft.com/office/officeart/2005/8/layout/list1"/>
    <dgm:cxn modelId="{9BC3458E-48EB-4990-AA52-0851686912F5}" type="presParOf" srcId="{5AFB76F2-8B1D-4512-98CF-0271B57CCFE5}" destId="{9D7B94A9-EBB3-4990-B440-D71DFCFEC83A}" srcOrd="1" destOrd="0" presId="urn:microsoft.com/office/officeart/2005/8/layout/list1"/>
    <dgm:cxn modelId="{B1B8F12E-AED6-4A09-9888-2F3FED13EEB8}" type="presParOf" srcId="{5AFB76F2-8B1D-4512-98CF-0271B57CCFE5}" destId="{AD1398E1-BFA0-4F6F-A99E-AA937F2A55F1}" srcOrd="2" destOrd="0" presId="urn:microsoft.com/office/officeart/2005/8/layout/list1"/>
    <dgm:cxn modelId="{4A7F1099-F025-456E-B0F1-AFA31657C105}" type="presParOf" srcId="{5AFB76F2-8B1D-4512-98CF-0271B57CCFE5}" destId="{B6D47D43-E73E-4F77-8E8B-A9492F48F37D}" srcOrd="3" destOrd="0" presId="urn:microsoft.com/office/officeart/2005/8/layout/list1"/>
    <dgm:cxn modelId="{939E7959-8A92-46BC-9970-41E8BB800543}" type="presParOf" srcId="{5AFB76F2-8B1D-4512-98CF-0271B57CCFE5}" destId="{E3CED722-279F-4689-9B27-7DC760173FDA}" srcOrd="4" destOrd="0" presId="urn:microsoft.com/office/officeart/2005/8/layout/list1"/>
    <dgm:cxn modelId="{EA6F4AEB-EB82-4B7E-B665-E2B583DDE205}" type="presParOf" srcId="{E3CED722-279F-4689-9B27-7DC760173FDA}" destId="{5A4F2D5B-E830-490A-BDF6-185BD1EBB625}" srcOrd="0" destOrd="0" presId="urn:microsoft.com/office/officeart/2005/8/layout/list1"/>
    <dgm:cxn modelId="{6C6B9D25-9936-4C76-B5C5-987559D6DACC}" type="presParOf" srcId="{E3CED722-279F-4689-9B27-7DC760173FDA}" destId="{78D60C96-8996-437F-B6BD-663B30A5786C}" srcOrd="1" destOrd="0" presId="urn:microsoft.com/office/officeart/2005/8/layout/list1"/>
    <dgm:cxn modelId="{EAB060A5-7930-442C-B5B6-2B1013329179}" type="presParOf" srcId="{5AFB76F2-8B1D-4512-98CF-0271B57CCFE5}" destId="{1E96F8FA-3048-4628-A017-00D9FC73C289}" srcOrd="5" destOrd="0" presId="urn:microsoft.com/office/officeart/2005/8/layout/list1"/>
    <dgm:cxn modelId="{EE94BBFF-D7EF-4A26-9D80-8690C155D628}" type="presParOf" srcId="{5AFB76F2-8B1D-4512-98CF-0271B57CCFE5}" destId="{950D9E67-B36F-4C37-8D90-5B3718BC2CFD}" srcOrd="6" destOrd="0" presId="urn:microsoft.com/office/officeart/2005/8/layout/list1"/>
    <dgm:cxn modelId="{6E7AAD26-DBAA-4F33-9D33-2623281D35C7}" type="presParOf" srcId="{5AFB76F2-8B1D-4512-98CF-0271B57CCFE5}" destId="{407FF68F-5E9F-40A5-A065-D89395F2FDC7}" srcOrd="7" destOrd="0" presId="urn:microsoft.com/office/officeart/2005/8/layout/list1"/>
    <dgm:cxn modelId="{B6613301-55C9-4B8A-97E8-7F7F6FAF2487}" type="presParOf" srcId="{5AFB76F2-8B1D-4512-98CF-0271B57CCFE5}" destId="{98043F65-B8BD-414C-97F8-70667B688A70}" srcOrd="8" destOrd="0" presId="urn:microsoft.com/office/officeart/2005/8/layout/list1"/>
    <dgm:cxn modelId="{1521F155-5193-4500-A532-B1924D795C27}" type="presParOf" srcId="{98043F65-B8BD-414C-97F8-70667B688A70}" destId="{90AFBA2F-A726-4F36-94A4-FB252EC5BC15}" srcOrd="0" destOrd="0" presId="urn:microsoft.com/office/officeart/2005/8/layout/list1"/>
    <dgm:cxn modelId="{A23781E9-4CEE-488F-870A-935B0611950E}" type="presParOf" srcId="{98043F65-B8BD-414C-97F8-70667B688A70}" destId="{9AA394BE-356F-443E-82D0-EE338890AB6A}" srcOrd="1" destOrd="0" presId="urn:microsoft.com/office/officeart/2005/8/layout/list1"/>
    <dgm:cxn modelId="{3378C837-CAF0-474C-A511-EDA9F610E2BB}" type="presParOf" srcId="{5AFB76F2-8B1D-4512-98CF-0271B57CCFE5}" destId="{ABE87D5B-7361-48CF-82AF-D6CD2BFEADC3}" srcOrd="9" destOrd="0" presId="urn:microsoft.com/office/officeart/2005/8/layout/list1"/>
    <dgm:cxn modelId="{4C74B3CD-C7EE-445E-996B-697B01AE48D8}" type="presParOf" srcId="{5AFB76F2-8B1D-4512-98CF-0271B57CCFE5}" destId="{D81A5FCC-FB18-4A6E-A3FF-87C5E35C6D47}" srcOrd="10" destOrd="0" presId="urn:microsoft.com/office/officeart/2005/8/layout/list1"/>
    <dgm:cxn modelId="{28344EBD-AB97-4226-B7E8-ED780FF4107D}" type="presParOf" srcId="{5AFB76F2-8B1D-4512-98CF-0271B57CCFE5}" destId="{10803770-6AC6-453B-B8FF-069FBF783E33}" srcOrd="11" destOrd="0" presId="urn:microsoft.com/office/officeart/2005/8/layout/list1"/>
    <dgm:cxn modelId="{FF36B48D-ACCE-416E-808D-AEB4B9468FA1}" type="presParOf" srcId="{5AFB76F2-8B1D-4512-98CF-0271B57CCFE5}" destId="{BB32DAE0-00C6-498F-9090-5134B9E2C41D}" srcOrd="12" destOrd="0" presId="urn:microsoft.com/office/officeart/2005/8/layout/list1"/>
    <dgm:cxn modelId="{092CEFAB-1CFD-4F6B-877C-62351AD17A22}" type="presParOf" srcId="{BB32DAE0-00C6-498F-9090-5134B9E2C41D}" destId="{E0376CDC-AA3F-47BA-BF1E-582205DF66C4}" srcOrd="0" destOrd="0" presId="urn:microsoft.com/office/officeart/2005/8/layout/list1"/>
    <dgm:cxn modelId="{FBE7B65F-5577-4602-803F-1A9E0416446B}" type="presParOf" srcId="{BB32DAE0-00C6-498F-9090-5134B9E2C41D}" destId="{05527FB4-4BAD-469C-ACB4-F466095F01DC}" srcOrd="1" destOrd="0" presId="urn:microsoft.com/office/officeart/2005/8/layout/list1"/>
    <dgm:cxn modelId="{B08C5093-E755-461B-9E1C-B0D3FC064AB6}" type="presParOf" srcId="{5AFB76F2-8B1D-4512-98CF-0271B57CCFE5}" destId="{3AAA1E9F-303B-4DDF-AAF4-5CDEA08138B6}" srcOrd="13" destOrd="0" presId="urn:microsoft.com/office/officeart/2005/8/layout/list1"/>
    <dgm:cxn modelId="{E31CB510-03B3-41F3-ACFF-39E84CAE8C6E}" type="presParOf" srcId="{5AFB76F2-8B1D-4512-98CF-0271B57CCFE5}" destId="{9A386ADC-689D-444F-8032-AD6ECA7AC189}" srcOrd="14" destOrd="0" presId="urn:microsoft.com/office/officeart/2005/8/layout/list1"/>
    <dgm:cxn modelId="{75A23467-1CAD-4B13-90AC-D27A3C0BA0F5}" type="presParOf" srcId="{5AFB76F2-8B1D-4512-98CF-0271B57CCFE5}" destId="{911BB02E-6688-4466-A512-D92E2E65297A}" srcOrd="15" destOrd="0" presId="urn:microsoft.com/office/officeart/2005/8/layout/list1"/>
    <dgm:cxn modelId="{8A6EF163-EE3E-4910-AB3B-9F5C6BB75C64}" type="presParOf" srcId="{5AFB76F2-8B1D-4512-98CF-0271B57CCFE5}" destId="{034E8AEC-A25C-4E89-9947-E12508C55BDC}" srcOrd="16" destOrd="0" presId="urn:microsoft.com/office/officeart/2005/8/layout/list1"/>
    <dgm:cxn modelId="{8CC3B82B-FC0F-4183-B650-C0B955A4B741}" type="presParOf" srcId="{034E8AEC-A25C-4E89-9947-E12508C55BDC}" destId="{4DB9E24D-7D5F-4B62-A7AC-53AC8DCDF341}" srcOrd="0" destOrd="0" presId="urn:microsoft.com/office/officeart/2005/8/layout/list1"/>
    <dgm:cxn modelId="{2CC0EC84-5DBB-429A-BD3C-5EBDFC994C0A}" type="presParOf" srcId="{034E8AEC-A25C-4E89-9947-E12508C55BDC}" destId="{6038A1A9-2FF1-4F9A-9CE0-1E60E2A80E9B}" srcOrd="1" destOrd="0" presId="urn:microsoft.com/office/officeart/2005/8/layout/list1"/>
    <dgm:cxn modelId="{F3D8C51F-7A09-4E00-ABE8-0B3CC6A5DC4C}" type="presParOf" srcId="{5AFB76F2-8B1D-4512-98CF-0271B57CCFE5}" destId="{130600FE-4584-45F8-8594-168FD5761E9D}" srcOrd="17" destOrd="0" presId="urn:microsoft.com/office/officeart/2005/8/layout/list1"/>
    <dgm:cxn modelId="{A255B5BF-EFE6-4A71-86E5-8898854234AA}" type="presParOf" srcId="{5AFB76F2-8B1D-4512-98CF-0271B57CCFE5}" destId="{41DB5C9F-952B-4692-8C46-21072BE6F7C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FAB73F-B518-4082-B706-9866A19A50C8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ED39C2-385A-48D2-B3A7-C63C2A66568E}">
      <dgm:prSet phldrT="[Text]"/>
      <dgm:spPr/>
      <dgm:t>
        <a:bodyPr/>
        <a:lstStyle/>
        <a:p>
          <a:r>
            <a:rPr lang="en-US" dirty="0"/>
            <a:t>Communication</a:t>
          </a:r>
        </a:p>
      </dgm:t>
    </dgm:pt>
    <dgm:pt modelId="{E2E0D5CA-F653-4352-B9B6-BDD5921E56B7}" type="parTrans" cxnId="{6AA753A1-9F5C-45B8-8FB8-481CB9033EBB}">
      <dgm:prSet/>
      <dgm:spPr/>
      <dgm:t>
        <a:bodyPr/>
        <a:lstStyle/>
        <a:p>
          <a:endParaRPr lang="en-US"/>
        </a:p>
      </dgm:t>
    </dgm:pt>
    <dgm:pt modelId="{6D3654CD-E122-4778-B7FA-15502DB7039B}" type="sibTrans" cxnId="{6AA753A1-9F5C-45B8-8FB8-481CB9033EBB}">
      <dgm:prSet/>
      <dgm:spPr/>
      <dgm:t>
        <a:bodyPr/>
        <a:lstStyle/>
        <a:p>
          <a:endParaRPr lang="en-US"/>
        </a:p>
      </dgm:t>
    </dgm:pt>
    <dgm:pt modelId="{0F4CD55C-D3AD-4057-A40D-105010375E87}">
      <dgm:prSet phldrT="[Text]"/>
      <dgm:spPr/>
      <dgm:t>
        <a:bodyPr/>
        <a:lstStyle/>
        <a:p>
          <a:r>
            <a:rPr lang="en-US" dirty="0"/>
            <a:t>Problem-solving</a:t>
          </a:r>
        </a:p>
      </dgm:t>
    </dgm:pt>
    <dgm:pt modelId="{9DC9FC1F-A633-4911-AA17-A0316A47ABCF}" type="parTrans" cxnId="{9D729F03-0A2B-4304-BF58-CE4252B4FADC}">
      <dgm:prSet/>
      <dgm:spPr/>
      <dgm:t>
        <a:bodyPr/>
        <a:lstStyle/>
        <a:p>
          <a:endParaRPr lang="en-US"/>
        </a:p>
      </dgm:t>
    </dgm:pt>
    <dgm:pt modelId="{8E34CD84-9C47-40BF-90EC-415A2721C461}" type="sibTrans" cxnId="{9D729F03-0A2B-4304-BF58-CE4252B4FADC}">
      <dgm:prSet/>
      <dgm:spPr/>
      <dgm:t>
        <a:bodyPr/>
        <a:lstStyle/>
        <a:p>
          <a:endParaRPr lang="en-US"/>
        </a:p>
      </dgm:t>
    </dgm:pt>
    <dgm:pt modelId="{57821272-B35E-45EA-80BF-14713E184A96}">
      <dgm:prSet phldrT="[Text]"/>
      <dgm:spPr/>
      <dgm:t>
        <a:bodyPr/>
        <a:lstStyle/>
        <a:p>
          <a:r>
            <a:rPr lang="en-US" dirty="0"/>
            <a:t>Negotiation </a:t>
          </a:r>
        </a:p>
      </dgm:t>
    </dgm:pt>
    <dgm:pt modelId="{927599F8-373C-4028-AECE-731DEA6288E9}" type="parTrans" cxnId="{7A60B39A-6190-4E22-BA0A-1C6CF08D96AE}">
      <dgm:prSet/>
      <dgm:spPr/>
      <dgm:t>
        <a:bodyPr/>
        <a:lstStyle/>
        <a:p>
          <a:endParaRPr lang="en-US"/>
        </a:p>
      </dgm:t>
    </dgm:pt>
    <dgm:pt modelId="{1CE65F0A-DBE7-409A-BF01-26C046E5E2BC}" type="sibTrans" cxnId="{7A60B39A-6190-4E22-BA0A-1C6CF08D96AE}">
      <dgm:prSet/>
      <dgm:spPr/>
      <dgm:t>
        <a:bodyPr/>
        <a:lstStyle/>
        <a:p>
          <a:endParaRPr lang="en-US"/>
        </a:p>
      </dgm:t>
    </dgm:pt>
    <dgm:pt modelId="{9FF0CCB7-35CC-4B1D-852A-2E3200023B28}">
      <dgm:prSet phldrT="[Text]"/>
      <dgm:spPr/>
      <dgm:t>
        <a:bodyPr/>
        <a:lstStyle/>
        <a:p>
          <a:r>
            <a:rPr lang="en-US" dirty="0"/>
            <a:t>Time management</a:t>
          </a:r>
        </a:p>
      </dgm:t>
    </dgm:pt>
    <dgm:pt modelId="{AA014127-7EC4-491E-AB5E-3CEEC8D69FD9}" type="parTrans" cxnId="{82B67F6F-52AE-4D9F-8A7C-D14909E669BC}">
      <dgm:prSet/>
      <dgm:spPr/>
      <dgm:t>
        <a:bodyPr/>
        <a:lstStyle/>
        <a:p>
          <a:endParaRPr lang="en-US"/>
        </a:p>
      </dgm:t>
    </dgm:pt>
    <dgm:pt modelId="{B3659EA1-A45F-4CC0-9495-FC39C18EB848}" type="sibTrans" cxnId="{82B67F6F-52AE-4D9F-8A7C-D14909E669BC}">
      <dgm:prSet/>
      <dgm:spPr/>
      <dgm:t>
        <a:bodyPr/>
        <a:lstStyle/>
        <a:p>
          <a:endParaRPr lang="en-US"/>
        </a:p>
      </dgm:t>
    </dgm:pt>
    <dgm:pt modelId="{FF600C9E-08BA-4C62-88F4-88DE6111C207}">
      <dgm:prSet phldrT="[Text]"/>
      <dgm:spPr/>
      <dgm:t>
        <a:bodyPr/>
        <a:lstStyle/>
        <a:p>
          <a:r>
            <a:rPr lang="en-US" dirty="0"/>
            <a:t>Data analysis </a:t>
          </a:r>
        </a:p>
      </dgm:t>
    </dgm:pt>
    <dgm:pt modelId="{E8684AD0-5B60-4343-B36C-5244D75ABF8D}" type="parTrans" cxnId="{DBF06B60-5D69-4E34-9772-D9D3AC157E41}">
      <dgm:prSet/>
      <dgm:spPr/>
      <dgm:t>
        <a:bodyPr/>
        <a:lstStyle/>
        <a:p>
          <a:endParaRPr lang="en-US"/>
        </a:p>
      </dgm:t>
    </dgm:pt>
    <dgm:pt modelId="{F86C4B46-DFFD-43B0-8C75-CC1F913087ED}" type="sibTrans" cxnId="{DBF06B60-5D69-4E34-9772-D9D3AC157E41}">
      <dgm:prSet/>
      <dgm:spPr/>
      <dgm:t>
        <a:bodyPr/>
        <a:lstStyle/>
        <a:p>
          <a:endParaRPr lang="en-US"/>
        </a:p>
      </dgm:t>
    </dgm:pt>
    <dgm:pt modelId="{2B7634FD-DB85-4016-A249-88D8905D3EC8}" type="pres">
      <dgm:prSet presAssocID="{7BFAB73F-B518-4082-B706-9866A19A50C8}" presName="Name0" presStyleCnt="0">
        <dgm:presLayoutVars>
          <dgm:dir/>
          <dgm:resizeHandles val="exact"/>
        </dgm:presLayoutVars>
      </dgm:prSet>
      <dgm:spPr/>
    </dgm:pt>
    <dgm:pt modelId="{3C51C1CC-EBD7-48DC-8CCE-D40D6C784F31}" type="pres">
      <dgm:prSet presAssocID="{7BFAB73F-B518-4082-B706-9866A19A50C8}" presName="cycle" presStyleCnt="0"/>
      <dgm:spPr/>
    </dgm:pt>
    <dgm:pt modelId="{2DFDF943-CCF4-4BC6-8603-C52B28299978}" type="pres">
      <dgm:prSet presAssocID="{4DED39C2-385A-48D2-B3A7-C63C2A66568E}" presName="nodeFirstNode" presStyleLbl="node1" presStyleIdx="0" presStyleCnt="5">
        <dgm:presLayoutVars>
          <dgm:bulletEnabled val="1"/>
        </dgm:presLayoutVars>
      </dgm:prSet>
      <dgm:spPr/>
    </dgm:pt>
    <dgm:pt modelId="{749E7342-8ECE-4436-9E9F-8136A5594FF4}" type="pres">
      <dgm:prSet presAssocID="{6D3654CD-E122-4778-B7FA-15502DB7039B}" presName="sibTransFirstNode" presStyleLbl="bgShp" presStyleIdx="0" presStyleCnt="1"/>
      <dgm:spPr/>
    </dgm:pt>
    <dgm:pt modelId="{8F16EF15-5B49-46FE-AFED-F38136655A22}" type="pres">
      <dgm:prSet presAssocID="{0F4CD55C-D3AD-4057-A40D-105010375E87}" presName="nodeFollowingNodes" presStyleLbl="node1" presStyleIdx="1" presStyleCnt="5">
        <dgm:presLayoutVars>
          <dgm:bulletEnabled val="1"/>
        </dgm:presLayoutVars>
      </dgm:prSet>
      <dgm:spPr/>
    </dgm:pt>
    <dgm:pt modelId="{81FE0CED-0168-4B5E-9FE5-76609BCB30A6}" type="pres">
      <dgm:prSet presAssocID="{57821272-B35E-45EA-80BF-14713E184A96}" presName="nodeFollowingNodes" presStyleLbl="node1" presStyleIdx="2" presStyleCnt="5">
        <dgm:presLayoutVars>
          <dgm:bulletEnabled val="1"/>
        </dgm:presLayoutVars>
      </dgm:prSet>
      <dgm:spPr/>
    </dgm:pt>
    <dgm:pt modelId="{DD213F4A-FDC8-4850-A08A-8B8136436A86}" type="pres">
      <dgm:prSet presAssocID="{9FF0CCB7-35CC-4B1D-852A-2E3200023B28}" presName="nodeFollowingNodes" presStyleLbl="node1" presStyleIdx="3" presStyleCnt="5">
        <dgm:presLayoutVars>
          <dgm:bulletEnabled val="1"/>
        </dgm:presLayoutVars>
      </dgm:prSet>
      <dgm:spPr/>
    </dgm:pt>
    <dgm:pt modelId="{8E23C69E-5072-4C47-85AC-3BBF8E533119}" type="pres">
      <dgm:prSet presAssocID="{FF600C9E-08BA-4C62-88F4-88DE6111C207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9D729F03-0A2B-4304-BF58-CE4252B4FADC}" srcId="{7BFAB73F-B518-4082-B706-9866A19A50C8}" destId="{0F4CD55C-D3AD-4057-A40D-105010375E87}" srcOrd="1" destOrd="0" parTransId="{9DC9FC1F-A633-4911-AA17-A0316A47ABCF}" sibTransId="{8E34CD84-9C47-40BF-90EC-415A2721C461}"/>
    <dgm:cxn modelId="{51D81005-E05B-4642-9E20-73910DF093A3}" type="presOf" srcId="{6D3654CD-E122-4778-B7FA-15502DB7039B}" destId="{749E7342-8ECE-4436-9E9F-8136A5594FF4}" srcOrd="0" destOrd="0" presId="urn:microsoft.com/office/officeart/2005/8/layout/cycle3"/>
    <dgm:cxn modelId="{13078A1D-F9E5-4354-B4E3-B3BDC2B0DFB7}" type="presOf" srcId="{57821272-B35E-45EA-80BF-14713E184A96}" destId="{81FE0CED-0168-4B5E-9FE5-76609BCB30A6}" srcOrd="0" destOrd="0" presId="urn:microsoft.com/office/officeart/2005/8/layout/cycle3"/>
    <dgm:cxn modelId="{DBF06B60-5D69-4E34-9772-D9D3AC157E41}" srcId="{7BFAB73F-B518-4082-B706-9866A19A50C8}" destId="{FF600C9E-08BA-4C62-88F4-88DE6111C207}" srcOrd="4" destOrd="0" parTransId="{E8684AD0-5B60-4343-B36C-5244D75ABF8D}" sibTransId="{F86C4B46-DFFD-43B0-8C75-CC1F913087ED}"/>
    <dgm:cxn modelId="{FF3EEC4B-EAE4-4D92-9E6A-B9B15FA0735E}" type="presOf" srcId="{0F4CD55C-D3AD-4057-A40D-105010375E87}" destId="{8F16EF15-5B49-46FE-AFED-F38136655A22}" srcOrd="0" destOrd="0" presId="urn:microsoft.com/office/officeart/2005/8/layout/cycle3"/>
    <dgm:cxn modelId="{82B67F6F-52AE-4D9F-8A7C-D14909E669BC}" srcId="{7BFAB73F-B518-4082-B706-9866A19A50C8}" destId="{9FF0CCB7-35CC-4B1D-852A-2E3200023B28}" srcOrd="3" destOrd="0" parTransId="{AA014127-7EC4-491E-AB5E-3CEEC8D69FD9}" sibTransId="{B3659EA1-A45F-4CC0-9495-FC39C18EB848}"/>
    <dgm:cxn modelId="{23251294-E8A3-4978-9B04-3A04AD0D1682}" type="presOf" srcId="{4DED39C2-385A-48D2-B3A7-C63C2A66568E}" destId="{2DFDF943-CCF4-4BC6-8603-C52B28299978}" srcOrd="0" destOrd="0" presId="urn:microsoft.com/office/officeart/2005/8/layout/cycle3"/>
    <dgm:cxn modelId="{7A60B39A-6190-4E22-BA0A-1C6CF08D96AE}" srcId="{7BFAB73F-B518-4082-B706-9866A19A50C8}" destId="{57821272-B35E-45EA-80BF-14713E184A96}" srcOrd="2" destOrd="0" parTransId="{927599F8-373C-4028-AECE-731DEA6288E9}" sibTransId="{1CE65F0A-DBE7-409A-BF01-26C046E5E2BC}"/>
    <dgm:cxn modelId="{6AA753A1-9F5C-45B8-8FB8-481CB9033EBB}" srcId="{7BFAB73F-B518-4082-B706-9866A19A50C8}" destId="{4DED39C2-385A-48D2-B3A7-C63C2A66568E}" srcOrd="0" destOrd="0" parTransId="{E2E0D5CA-F653-4352-B9B6-BDD5921E56B7}" sibTransId="{6D3654CD-E122-4778-B7FA-15502DB7039B}"/>
    <dgm:cxn modelId="{71608FE5-B0A3-4ACE-8922-1672B2ACC770}" type="presOf" srcId="{7BFAB73F-B518-4082-B706-9866A19A50C8}" destId="{2B7634FD-DB85-4016-A249-88D8905D3EC8}" srcOrd="0" destOrd="0" presId="urn:microsoft.com/office/officeart/2005/8/layout/cycle3"/>
    <dgm:cxn modelId="{DA54AAF1-5E5A-4F87-BCEA-BBB2400889B0}" type="presOf" srcId="{9FF0CCB7-35CC-4B1D-852A-2E3200023B28}" destId="{DD213F4A-FDC8-4850-A08A-8B8136436A86}" srcOrd="0" destOrd="0" presId="urn:microsoft.com/office/officeart/2005/8/layout/cycle3"/>
    <dgm:cxn modelId="{026245FE-1B37-42F8-A354-343E21A6B8E1}" type="presOf" srcId="{FF600C9E-08BA-4C62-88F4-88DE6111C207}" destId="{8E23C69E-5072-4C47-85AC-3BBF8E533119}" srcOrd="0" destOrd="0" presId="urn:microsoft.com/office/officeart/2005/8/layout/cycle3"/>
    <dgm:cxn modelId="{C15BBA55-599D-479C-9230-EA8AA968C1B8}" type="presParOf" srcId="{2B7634FD-DB85-4016-A249-88D8905D3EC8}" destId="{3C51C1CC-EBD7-48DC-8CCE-D40D6C784F31}" srcOrd="0" destOrd="0" presId="urn:microsoft.com/office/officeart/2005/8/layout/cycle3"/>
    <dgm:cxn modelId="{FFBF53B8-4FF5-4452-A55C-3AC347B05DCC}" type="presParOf" srcId="{3C51C1CC-EBD7-48DC-8CCE-D40D6C784F31}" destId="{2DFDF943-CCF4-4BC6-8603-C52B28299978}" srcOrd="0" destOrd="0" presId="urn:microsoft.com/office/officeart/2005/8/layout/cycle3"/>
    <dgm:cxn modelId="{B612862E-AE01-4499-8AA0-7D0A59895F5D}" type="presParOf" srcId="{3C51C1CC-EBD7-48DC-8CCE-D40D6C784F31}" destId="{749E7342-8ECE-4436-9E9F-8136A5594FF4}" srcOrd="1" destOrd="0" presId="urn:microsoft.com/office/officeart/2005/8/layout/cycle3"/>
    <dgm:cxn modelId="{A2046027-CFBD-4A46-9181-7A1825041716}" type="presParOf" srcId="{3C51C1CC-EBD7-48DC-8CCE-D40D6C784F31}" destId="{8F16EF15-5B49-46FE-AFED-F38136655A22}" srcOrd="2" destOrd="0" presId="urn:microsoft.com/office/officeart/2005/8/layout/cycle3"/>
    <dgm:cxn modelId="{5CE86FEF-1233-48F2-9FBD-643FFA546DA2}" type="presParOf" srcId="{3C51C1CC-EBD7-48DC-8CCE-D40D6C784F31}" destId="{81FE0CED-0168-4B5E-9FE5-76609BCB30A6}" srcOrd="3" destOrd="0" presId="urn:microsoft.com/office/officeart/2005/8/layout/cycle3"/>
    <dgm:cxn modelId="{FA13D93D-D07D-4231-9E3E-F7DCF7D559B9}" type="presParOf" srcId="{3C51C1CC-EBD7-48DC-8CCE-D40D6C784F31}" destId="{DD213F4A-FDC8-4850-A08A-8B8136436A86}" srcOrd="4" destOrd="0" presId="urn:microsoft.com/office/officeart/2005/8/layout/cycle3"/>
    <dgm:cxn modelId="{E46CA1C2-7164-4D38-B026-ABD9E0D8F019}" type="presParOf" srcId="{3C51C1CC-EBD7-48DC-8CCE-D40D6C784F31}" destId="{8E23C69E-5072-4C47-85AC-3BBF8E533119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05AA65-A70B-494F-AC19-067EAFA382CD}" type="doc">
      <dgm:prSet loTypeId="urn:microsoft.com/office/officeart/2005/8/layout/pyramid2" loCatId="list" qsTypeId="urn:microsoft.com/office/officeart/2005/8/quickstyle/simple1" qsCatId="simple" csTypeId="urn:microsoft.com/office/officeart/2005/8/colors/accent1_1" csCatId="accent1" phldr="1"/>
      <dgm:spPr/>
    </dgm:pt>
    <dgm:pt modelId="{1D95D0C2-D279-4A27-8402-1664950D4C84}">
      <dgm:prSet phldrT="[Text]"/>
      <dgm:spPr/>
      <dgm:t>
        <a:bodyPr/>
        <a:lstStyle/>
        <a:p>
          <a:r>
            <a:rPr lang="en-US" dirty="0"/>
            <a:t>Confidentiality</a:t>
          </a:r>
        </a:p>
      </dgm:t>
    </dgm:pt>
    <dgm:pt modelId="{13927747-6F66-46D4-A770-17074CDE3ADC}" type="parTrans" cxnId="{A8E97418-ABE5-4FD8-A8C5-D4CF1698A37B}">
      <dgm:prSet/>
      <dgm:spPr/>
      <dgm:t>
        <a:bodyPr/>
        <a:lstStyle/>
        <a:p>
          <a:endParaRPr lang="en-US"/>
        </a:p>
      </dgm:t>
    </dgm:pt>
    <dgm:pt modelId="{AB0A4C51-1792-401C-842B-C2F967CCEB6A}" type="sibTrans" cxnId="{A8E97418-ABE5-4FD8-A8C5-D4CF1698A37B}">
      <dgm:prSet/>
      <dgm:spPr/>
      <dgm:t>
        <a:bodyPr/>
        <a:lstStyle/>
        <a:p>
          <a:endParaRPr lang="en-US"/>
        </a:p>
      </dgm:t>
    </dgm:pt>
    <dgm:pt modelId="{F69EE907-65C3-4B03-99A0-F2D5A0B99664}">
      <dgm:prSet phldrT="[Text]"/>
      <dgm:spPr/>
      <dgm:t>
        <a:bodyPr/>
        <a:lstStyle/>
        <a:p>
          <a:r>
            <a:rPr lang="en-US" dirty="0"/>
            <a:t>Empathy </a:t>
          </a:r>
        </a:p>
      </dgm:t>
    </dgm:pt>
    <dgm:pt modelId="{87B0B901-4293-402C-B515-CC492B59A78E}" type="parTrans" cxnId="{9526730A-9E97-42D8-B85C-FC9EAC2506E0}">
      <dgm:prSet/>
      <dgm:spPr/>
      <dgm:t>
        <a:bodyPr/>
        <a:lstStyle/>
        <a:p>
          <a:endParaRPr lang="en-US"/>
        </a:p>
      </dgm:t>
    </dgm:pt>
    <dgm:pt modelId="{A00BC601-9423-494A-8BE2-13A689E40585}" type="sibTrans" cxnId="{9526730A-9E97-42D8-B85C-FC9EAC2506E0}">
      <dgm:prSet/>
      <dgm:spPr/>
      <dgm:t>
        <a:bodyPr/>
        <a:lstStyle/>
        <a:p>
          <a:endParaRPr lang="en-US"/>
        </a:p>
      </dgm:t>
    </dgm:pt>
    <dgm:pt modelId="{472E51D5-39F9-46EE-A97A-E46F26C2F5CC}">
      <dgm:prSet phldrT="[Text]"/>
      <dgm:spPr/>
      <dgm:t>
        <a:bodyPr/>
        <a:lstStyle/>
        <a:p>
          <a:r>
            <a:rPr lang="en-US" dirty="0"/>
            <a:t>Adaptability</a:t>
          </a:r>
        </a:p>
      </dgm:t>
    </dgm:pt>
    <dgm:pt modelId="{231FDE4D-18B2-4A88-BC24-B739972BD57D}" type="parTrans" cxnId="{AC1ABED7-7AA7-448E-947A-E14B8D8D09A5}">
      <dgm:prSet/>
      <dgm:spPr/>
      <dgm:t>
        <a:bodyPr/>
        <a:lstStyle/>
        <a:p>
          <a:endParaRPr lang="en-US"/>
        </a:p>
      </dgm:t>
    </dgm:pt>
    <dgm:pt modelId="{72B5C9CA-B90F-48D0-AC08-6FDE7EA3CB71}" type="sibTrans" cxnId="{AC1ABED7-7AA7-448E-947A-E14B8D8D09A5}">
      <dgm:prSet/>
      <dgm:spPr/>
      <dgm:t>
        <a:bodyPr/>
        <a:lstStyle/>
        <a:p>
          <a:endParaRPr lang="en-US"/>
        </a:p>
      </dgm:t>
    </dgm:pt>
    <dgm:pt modelId="{D18A6B81-E4AD-4188-8B8F-334F4268A578}">
      <dgm:prSet phldrT="[Text]"/>
      <dgm:spPr/>
      <dgm:t>
        <a:bodyPr/>
        <a:lstStyle/>
        <a:p>
          <a:r>
            <a:rPr lang="en-US" dirty="0"/>
            <a:t>Professionalism </a:t>
          </a:r>
        </a:p>
      </dgm:t>
    </dgm:pt>
    <dgm:pt modelId="{FD9F2D66-6778-4B59-BC1C-8A5F6626CD89}" type="parTrans" cxnId="{3B9C80ED-E5FC-4D44-B5FC-63CECEF3EF4B}">
      <dgm:prSet/>
      <dgm:spPr/>
      <dgm:t>
        <a:bodyPr/>
        <a:lstStyle/>
        <a:p>
          <a:endParaRPr lang="en-US"/>
        </a:p>
      </dgm:t>
    </dgm:pt>
    <dgm:pt modelId="{1313EB58-68B0-4527-8A64-8AE3DB30A31B}" type="sibTrans" cxnId="{3B9C80ED-E5FC-4D44-B5FC-63CECEF3EF4B}">
      <dgm:prSet/>
      <dgm:spPr/>
      <dgm:t>
        <a:bodyPr/>
        <a:lstStyle/>
        <a:p>
          <a:endParaRPr lang="en-US"/>
        </a:p>
      </dgm:t>
    </dgm:pt>
    <dgm:pt modelId="{0756D9AC-5109-40F4-96AD-48D83A16612B}">
      <dgm:prSet phldrT="[Text]"/>
      <dgm:spPr/>
      <dgm:t>
        <a:bodyPr/>
        <a:lstStyle/>
        <a:p>
          <a:r>
            <a:rPr lang="en-US" dirty="0"/>
            <a:t>Collaboration </a:t>
          </a:r>
        </a:p>
      </dgm:t>
    </dgm:pt>
    <dgm:pt modelId="{EAA0DBEF-7E2C-4139-82BC-0113E37B520A}" type="parTrans" cxnId="{D20B2025-FE08-4C83-8C88-A5A1F2B38B2E}">
      <dgm:prSet/>
      <dgm:spPr/>
      <dgm:t>
        <a:bodyPr/>
        <a:lstStyle/>
        <a:p>
          <a:endParaRPr lang="en-US"/>
        </a:p>
      </dgm:t>
    </dgm:pt>
    <dgm:pt modelId="{40AF4914-66C6-43E8-AF28-80EA3AB692A7}" type="sibTrans" cxnId="{D20B2025-FE08-4C83-8C88-A5A1F2B38B2E}">
      <dgm:prSet/>
      <dgm:spPr/>
      <dgm:t>
        <a:bodyPr/>
        <a:lstStyle/>
        <a:p>
          <a:endParaRPr lang="en-US"/>
        </a:p>
      </dgm:t>
    </dgm:pt>
    <dgm:pt modelId="{0C18FAF8-F4C8-493B-8634-CD9D75ED50CA}" type="pres">
      <dgm:prSet presAssocID="{8305AA65-A70B-494F-AC19-067EAFA382CD}" presName="compositeShape" presStyleCnt="0">
        <dgm:presLayoutVars>
          <dgm:dir/>
          <dgm:resizeHandles/>
        </dgm:presLayoutVars>
      </dgm:prSet>
      <dgm:spPr/>
    </dgm:pt>
    <dgm:pt modelId="{29BD4DDE-8983-438F-838E-D45453B0A0A9}" type="pres">
      <dgm:prSet presAssocID="{8305AA65-A70B-494F-AC19-067EAFA382CD}" presName="pyramid" presStyleLbl="node1" presStyleIdx="0" presStyleCnt="1"/>
      <dgm:spPr/>
    </dgm:pt>
    <dgm:pt modelId="{EC302D86-8B51-4E72-B2FC-39825FD975C2}" type="pres">
      <dgm:prSet presAssocID="{8305AA65-A70B-494F-AC19-067EAFA382CD}" presName="theList" presStyleCnt="0"/>
      <dgm:spPr/>
    </dgm:pt>
    <dgm:pt modelId="{AFF21F6C-3C3B-49A1-B591-7CB29848CA69}" type="pres">
      <dgm:prSet presAssocID="{1D95D0C2-D279-4A27-8402-1664950D4C84}" presName="aNode" presStyleLbl="fgAcc1" presStyleIdx="0" presStyleCnt="5">
        <dgm:presLayoutVars>
          <dgm:bulletEnabled val="1"/>
        </dgm:presLayoutVars>
      </dgm:prSet>
      <dgm:spPr/>
    </dgm:pt>
    <dgm:pt modelId="{5345FD85-7654-40AA-B2B8-031CB21AEE7E}" type="pres">
      <dgm:prSet presAssocID="{1D95D0C2-D279-4A27-8402-1664950D4C84}" presName="aSpace" presStyleCnt="0"/>
      <dgm:spPr/>
    </dgm:pt>
    <dgm:pt modelId="{AE6ED071-28EF-4961-8897-242514B39024}" type="pres">
      <dgm:prSet presAssocID="{F69EE907-65C3-4B03-99A0-F2D5A0B99664}" presName="aNode" presStyleLbl="fgAcc1" presStyleIdx="1" presStyleCnt="5">
        <dgm:presLayoutVars>
          <dgm:bulletEnabled val="1"/>
        </dgm:presLayoutVars>
      </dgm:prSet>
      <dgm:spPr/>
    </dgm:pt>
    <dgm:pt modelId="{24D92FD0-4E3F-4D8E-BF56-0A8169996EFB}" type="pres">
      <dgm:prSet presAssocID="{F69EE907-65C3-4B03-99A0-F2D5A0B99664}" presName="aSpace" presStyleCnt="0"/>
      <dgm:spPr/>
    </dgm:pt>
    <dgm:pt modelId="{74608C0A-DCED-405F-B3C5-A728C2B560F3}" type="pres">
      <dgm:prSet presAssocID="{472E51D5-39F9-46EE-A97A-E46F26C2F5CC}" presName="aNode" presStyleLbl="fgAcc1" presStyleIdx="2" presStyleCnt="5">
        <dgm:presLayoutVars>
          <dgm:bulletEnabled val="1"/>
        </dgm:presLayoutVars>
      </dgm:prSet>
      <dgm:spPr/>
    </dgm:pt>
    <dgm:pt modelId="{96F9EA32-7F3B-4295-BAF3-08D03E414A00}" type="pres">
      <dgm:prSet presAssocID="{472E51D5-39F9-46EE-A97A-E46F26C2F5CC}" presName="aSpace" presStyleCnt="0"/>
      <dgm:spPr/>
    </dgm:pt>
    <dgm:pt modelId="{6FD2B9C8-28BB-4C3D-A6B3-D66E39E41A23}" type="pres">
      <dgm:prSet presAssocID="{D18A6B81-E4AD-4188-8B8F-334F4268A578}" presName="aNode" presStyleLbl="fgAcc1" presStyleIdx="3" presStyleCnt="5">
        <dgm:presLayoutVars>
          <dgm:bulletEnabled val="1"/>
        </dgm:presLayoutVars>
      </dgm:prSet>
      <dgm:spPr/>
    </dgm:pt>
    <dgm:pt modelId="{CF024E33-A3A5-4233-873A-20EDF311A13A}" type="pres">
      <dgm:prSet presAssocID="{D18A6B81-E4AD-4188-8B8F-334F4268A578}" presName="aSpace" presStyleCnt="0"/>
      <dgm:spPr/>
    </dgm:pt>
    <dgm:pt modelId="{01FB81C4-3498-4FE7-8344-6400B3757DC6}" type="pres">
      <dgm:prSet presAssocID="{0756D9AC-5109-40F4-96AD-48D83A16612B}" presName="aNode" presStyleLbl="fgAcc1" presStyleIdx="4" presStyleCnt="5">
        <dgm:presLayoutVars>
          <dgm:bulletEnabled val="1"/>
        </dgm:presLayoutVars>
      </dgm:prSet>
      <dgm:spPr/>
    </dgm:pt>
    <dgm:pt modelId="{2DDEDC71-AF36-48E3-83AF-AABF965988E2}" type="pres">
      <dgm:prSet presAssocID="{0756D9AC-5109-40F4-96AD-48D83A16612B}" presName="aSpace" presStyleCnt="0"/>
      <dgm:spPr/>
    </dgm:pt>
  </dgm:ptLst>
  <dgm:cxnLst>
    <dgm:cxn modelId="{9526730A-9E97-42D8-B85C-FC9EAC2506E0}" srcId="{8305AA65-A70B-494F-AC19-067EAFA382CD}" destId="{F69EE907-65C3-4B03-99A0-F2D5A0B99664}" srcOrd="1" destOrd="0" parTransId="{87B0B901-4293-402C-B515-CC492B59A78E}" sibTransId="{A00BC601-9423-494A-8BE2-13A689E40585}"/>
    <dgm:cxn modelId="{A81FE210-10D3-4370-959C-E20E53EA553F}" type="presOf" srcId="{472E51D5-39F9-46EE-A97A-E46F26C2F5CC}" destId="{74608C0A-DCED-405F-B3C5-A728C2B560F3}" srcOrd="0" destOrd="0" presId="urn:microsoft.com/office/officeart/2005/8/layout/pyramid2"/>
    <dgm:cxn modelId="{A8E97418-ABE5-4FD8-A8C5-D4CF1698A37B}" srcId="{8305AA65-A70B-494F-AC19-067EAFA382CD}" destId="{1D95D0C2-D279-4A27-8402-1664950D4C84}" srcOrd="0" destOrd="0" parTransId="{13927747-6F66-46D4-A770-17074CDE3ADC}" sibTransId="{AB0A4C51-1792-401C-842B-C2F967CCEB6A}"/>
    <dgm:cxn modelId="{D20B2025-FE08-4C83-8C88-A5A1F2B38B2E}" srcId="{8305AA65-A70B-494F-AC19-067EAFA382CD}" destId="{0756D9AC-5109-40F4-96AD-48D83A16612B}" srcOrd="4" destOrd="0" parTransId="{EAA0DBEF-7E2C-4139-82BC-0113E37B520A}" sibTransId="{40AF4914-66C6-43E8-AF28-80EA3AB692A7}"/>
    <dgm:cxn modelId="{B2C4C231-33CA-4304-9E07-D8C34E0DCA3D}" type="presOf" srcId="{8305AA65-A70B-494F-AC19-067EAFA382CD}" destId="{0C18FAF8-F4C8-493B-8634-CD9D75ED50CA}" srcOrd="0" destOrd="0" presId="urn:microsoft.com/office/officeart/2005/8/layout/pyramid2"/>
    <dgm:cxn modelId="{40D63F39-E165-4A04-98EB-62C22AE1405E}" type="presOf" srcId="{F69EE907-65C3-4B03-99A0-F2D5A0B99664}" destId="{AE6ED071-28EF-4961-8897-242514B39024}" srcOrd="0" destOrd="0" presId="urn:microsoft.com/office/officeart/2005/8/layout/pyramid2"/>
    <dgm:cxn modelId="{D7903C88-87B0-4621-A00B-367DFEB763E0}" type="presOf" srcId="{D18A6B81-E4AD-4188-8B8F-334F4268A578}" destId="{6FD2B9C8-28BB-4C3D-A6B3-D66E39E41A23}" srcOrd="0" destOrd="0" presId="urn:microsoft.com/office/officeart/2005/8/layout/pyramid2"/>
    <dgm:cxn modelId="{1B6B339E-5CA5-47E6-83AF-7F1B852B026F}" type="presOf" srcId="{1D95D0C2-D279-4A27-8402-1664950D4C84}" destId="{AFF21F6C-3C3B-49A1-B591-7CB29848CA69}" srcOrd="0" destOrd="0" presId="urn:microsoft.com/office/officeart/2005/8/layout/pyramid2"/>
    <dgm:cxn modelId="{781364AD-0BE8-494F-A03C-A03E14D31282}" type="presOf" srcId="{0756D9AC-5109-40F4-96AD-48D83A16612B}" destId="{01FB81C4-3498-4FE7-8344-6400B3757DC6}" srcOrd="0" destOrd="0" presId="urn:microsoft.com/office/officeart/2005/8/layout/pyramid2"/>
    <dgm:cxn modelId="{AC1ABED7-7AA7-448E-947A-E14B8D8D09A5}" srcId="{8305AA65-A70B-494F-AC19-067EAFA382CD}" destId="{472E51D5-39F9-46EE-A97A-E46F26C2F5CC}" srcOrd="2" destOrd="0" parTransId="{231FDE4D-18B2-4A88-BC24-B739972BD57D}" sibTransId="{72B5C9CA-B90F-48D0-AC08-6FDE7EA3CB71}"/>
    <dgm:cxn modelId="{3B9C80ED-E5FC-4D44-B5FC-63CECEF3EF4B}" srcId="{8305AA65-A70B-494F-AC19-067EAFA382CD}" destId="{D18A6B81-E4AD-4188-8B8F-334F4268A578}" srcOrd="3" destOrd="0" parTransId="{FD9F2D66-6778-4B59-BC1C-8A5F6626CD89}" sibTransId="{1313EB58-68B0-4527-8A64-8AE3DB30A31B}"/>
    <dgm:cxn modelId="{1DDD6717-60DA-4961-A7DF-C06F5B94A42E}" type="presParOf" srcId="{0C18FAF8-F4C8-493B-8634-CD9D75ED50CA}" destId="{29BD4DDE-8983-438F-838E-D45453B0A0A9}" srcOrd="0" destOrd="0" presId="urn:microsoft.com/office/officeart/2005/8/layout/pyramid2"/>
    <dgm:cxn modelId="{522E70F9-31E5-470D-9E04-C861D689660F}" type="presParOf" srcId="{0C18FAF8-F4C8-493B-8634-CD9D75ED50CA}" destId="{EC302D86-8B51-4E72-B2FC-39825FD975C2}" srcOrd="1" destOrd="0" presId="urn:microsoft.com/office/officeart/2005/8/layout/pyramid2"/>
    <dgm:cxn modelId="{B0AFC1AE-0014-4604-AC4B-1DEF6A2DCB1C}" type="presParOf" srcId="{EC302D86-8B51-4E72-B2FC-39825FD975C2}" destId="{AFF21F6C-3C3B-49A1-B591-7CB29848CA69}" srcOrd="0" destOrd="0" presId="urn:microsoft.com/office/officeart/2005/8/layout/pyramid2"/>
    <dgm:cxn modelId="{23C0AB9C-67D2-4CF1-AA85-CD8A176C9F86}" type="presParOf" srcId="{EC302D86-8B51-4E72-B2FC-39825FD975C2}" destId="{5345FD85-7654-40AA-B2B8-031CB21AEE7E}" srcOrd="1" destOrd="0" presId="urn:microsoft.com/office/officeart/2005/8/layout/pyramid2"/>
    <dgm:cxn modelId="{875D91F5-EBEE-4B95-A038-AA2FD3C47A8F}" type="presParOf" srcId="{EC302D86-8B51-4E72-B2FC-39825FD975C2}" destId="{AE6ED071-28EF-4961-8897-242514B39024}" srcOrd="2" destOrd="0" presId="urn:microsoft.com/office/officeart/2005/8/layout/pyramid2"/>
    <dgm:cxn modelId="{F226D3C8-688D-4A01-85EE-502A171E188E}" type="presParOf" srcId="{EC302D86-8B51-4E72-B2FC-39825FD975C2}" destId="{24D92FD0-4E3F-4D8E-BF56-0A8169996EFB}" srcOrd="3" destOrd="0" presId="urn:microsoft.com/office/officeart/2005/8/layout/pyramid2"/>
    <dgm:cxn modelId="{6F3EA176-E6FE-4729-B2F7-52EE4F9A75E6}" type="presParOf" srcId="{EC302D86-8B51-4E72-B2FC-39825FD975C2}" destId="{74608C0A-DCED-405F-B3C5-A728C2B560F3}" srcOrd="4" destOrd="0" presId="urn:microsoft.com/office/officeart/2005/8/layout/pyramid2"/>
    <dgm:cxn modelId="{9230F298-E661-423E-8BBC-7953E3681EEC}" type="presParOf" srcId="{EC302D86-8B51-4E72-B2FC-39825FD975C2}" destId="{96F9EA32-7F3B-4295-BAF3-08D03E414A00}" srcOrd="5" destOrd="0" presId="urn:microsoft.com/office/officeart/2005/8/layout/pyramid2"/>
    <dgm:cxn modelId="{1AB24B5C-AE6B-4113-9F98-69B25617012A}" type="presParOf" srcId="{EC302D86-8B51-4E72-B2FC-39825FD975C2}" destId="{6FD2B9C8-28BB-4C3D-A6B3-D66E39E41A23}" srcOrd="6" destOrd="0" presId="urn:microsoft.com/office/officeart/2005/8/layout/pyramid2"/>
    <dgm:cxn modelId="{81B20A78-5725-4124-AC11-739DD38B59BB}" type="presParOf" srcId="{EC302D86-8B51-4E72-B2FC-39825FD975C2}" destId="{CF024E33-A3A5-4233-873A-20EDF311A13A}" srcOrd="7" destOrd="0" presId="urn:microsoft.com/office/officeart/2005/8/layout/pyramid2"/>
    <dgm:cxn modelId="{329BDBE5-639E-4988-B79D-E9D9BB5A9C00}" type="presParOf" srcId="{EC302D86-8B51-4E72-B2FC-39825FD975C2}" destId="{01FB81C4-3498-4FE7-8344-6400B3757DC6}" srcOrd="8" destOrd="0" presId="urn:microsoft.com/office/officeart/2005/8/layout/pyramid2"/>
    <dgm:cxn modelId="{40DBB0D3-672D-4169-9C92-42ECA9C3B251}" type="presParOf" srcId="{EC302D86-8B51-4E72-B2FC-39825FD975C2}" destId="{2DDEDC71-AF36-48E3-83AF-AABF965988E2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13DC4AF-B7CC-4A33-BBA7-E8B116AD88A9}" type="doc">
      <dgm:prSet loTypeId="urn:microsoft.com/office/officeart/2008/layout/VerticalCurvedLis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928735CF-A5F6-46D5-81DD-6A042B0BBB8C}">
      <dgm:prSet phldrT="[Text]"/>
      <dgm:spPr/>
      <dgm:t>
        <a:bodyPr/>
        <a:lstStyle/>
        <a:p>
          <a:r>
            <a:rPr lang="en-US" dirty="0"/>
            <a:t>Formal HR training program </a:t>
          </a:r>
        </a:p>
      </dgm:t>
    </dgm:pt>
    <dgm:pt modelId="{4C6FB46C-432E-42CD-85BB-F87C171A3AE4}" type="parTrans" cxnId="{3A01F2C0-A6BC-4885-8C94-EED32F787817}">
      <dgm:prSet/>
      <dgm:spPr/>
      <dgm:t>
        <a:bodyPr/>
        <a:lstStyle/>
        <a:p>
          <a:endParaRPr lang="en-US"/>
        </a:p>
      </dgm:t>
    </dgm:pt>
    <dgm:pt modelId="{0D932623-E57A-4871-849D-8A8043106840}" type="sibTrans" cxnId="{3A01F2C0-A6BC-4885-8C94-EED32F787817}">
      <dgm:prSet/>
      <dgm:spPr/>
      <dgm:t>
        <a:bodyPr/>
        <a:lstStyle/>
        <a:p>
          <a:endParaRPr lang="en-US"/>
        </a:p>
      </dgm:t>
    </dgm:pt>
    <dgm:pt modelId="{0AAC20B1-5DBF-43AB-993B-D8B13CDE8FA7}">
      <dgm:prSet phldrT="[Text]"/>
      <dgm:spPr/>
      <dgm:t>
        <a:bodyPr/>
        <a:lstStyle/>
        <a:p>
          <a:r>
            <a:rPr lang="en-US" dirty="0"/>
            <a:t>Conflict resolution workshop </a:t>
          </a:r>
        </a:p>
      </dgm:t>
    </dgm:pt>
    <dgm:pt modelId="{9E0BDF0C-2B79-41D3-9149-CB056E798256}" type="parTrans" cxnId="{108E8814-6D41-46D7-AA37-1E412B77E334}">
      <dgm:prSet/>
      <dgm:spPr/>
      <dgm:t>
        <a:bodyPr/>
        <a:lstStyle/>
        <a:p>
          <a:endParaRPr lang="en-US"/>
        </a:p>
      </dgm:t>
    </dgm:pt>
    <dgm:pt modelId="{7C69FA94-CDB4-4AD0-87DB-F2C1E1F4ADDF}" type="sibTrans" cxnId="{108E8814-6D41-46D7-AA37-1E412B77E334}">
      <dgm:prSet/>
      <dgm:spPr/>
      <dgm:t>
        <a:bodyPr/>
        <a:lstStyle/>
        <a:p>
          <a:endParaRPr lang="en-US"/>
        </a:p>
      </dgm:t>
    </dgm:pt>
    <dgm:pt modelId="{83F89EDF-D1AA-4A85-874B-672026C6CC11}">
      <dgm:prSet phldrT="[Text]"/>
      <dgm:spPr/>
      <dgm:t>
        <a:bodyPr/>
        <a:lstStyle/>
        <a:p>
          <a:r>
            <a:rPr lang="en-US" dirty="0"/>
            <a:t>Onn-the-job training </a:t>
          </a:r>
        </a:p>
      </dgm:t>
    </dgm:pt>
    <dgm:pt modelId="{F4005D5F-B500-4FDB-AEA7-35D11900B08F}" type="parTrans" cxnId="{93F54800-33E2-4782-9BD6-868F07A2DF04}">
      <dgm:prSet/>
      <dgm:spPr/>
      <dgm:t>
        <a:bodyPr/>
        <a:lstStyle/>
        <a:p>
          <a:endParaRPr lang="en-US"/>
        </a:p>
      </dgm:t>
    </dgm:pt>
    <dgm:pt modelId="{C77F0FDC-6CA7-4FC9-B0F9-06493F3DB353}" type="sibTrans" cxnId="{93F54800-33E2-4782-9BD6-868F07A2DF04}">
      <dgm:prSet/>
      <dgm:spPr/>
      <dgm:t>
        <a:bodyPr/>
        <a:lstStyle/>
        <a:p>
          <a:endParaRPr lang="en-US"/>
        </a:p>
      </dgm:t>
    </dgm:pt>
    <dgm:pt modelId="{4784356F-1315-4648-A499-81487647006C}">
      <dgm:prSet phldrT="[Text]"/>
      <dgm:spPr/>
      <dgm:t>
        <a:bodyPr/>
        <a:lstStyle/>
        <a:p>
          <a:r>
            <a:rPr lang="en-US" dirty="0"/>
            <a:t>Internal policy training </a:t>
          </a:r>
        </a:p>
      </dgm:t>
    </dgm:pt>
    <dgm:pt modelId="{06A7F57E-15B0-4251-8821-3B45B25892A3}" type="parTrans" cxnId="{38378029-CBC2-43B4-8AF7-12A437273B75}">
      <dgm:prSet/>
      <dgm:spPr/>
      <dgm:t>
        <a:bodyPr/>
        <a:lstStyle/>
        <a:p>
          <a:endParaRPr lang="en-US"/>
        </a:p>
      </dgm:t>
    </dgm:pt>
    <dgm:pt modelId="{E3D492E9-2AB7-46DA-8C44-A4D7211984FF}" type="sibTrans" cxnId="{38378029-CBC2-43B4-8AF7-12A437273B75}">
      <dgm:prSet/>
      <dgm:spPr/>
      <dgm:t>
        <a:bodyPr/>
        <a:lstStyle/>
        <a:p>
          <a:endParaRPr lang="en-US"/>
        </a:p>
      </dgm:t>
    </dgm:pt>
    <dgm:pt modelId="{037D8924-2363-44C4-868A-5962E92955F5}" type="pres">
      <dgm:prSet presAssocID="{E13DC4AF-B7CC-4A33-BBA7-E8B116AD88A9}" presName="Name0" presStyleCnt="0">
        <dgm:presLayoutVars>
          <dgm:chMax val="7"/>
          <dgm:chPref val="7"/>
          <dgm:dir/>
        </dgm:presLayoutVars>
      </dgm:prSet>
      <dgm:spPr/>
    </dgm:pt>
    <dgm:pt modelId="{189459FE-EC7C-4937-9190-FC935896DBDA}" type="pres">
      <dgm:prSet presAssocID="{E13DC4AF-B7CC-4A33-BBA7-E8B116AD88A9}" presName="Name1" presStyleCnt="0"/>
      <dgm:spPr/>
    </dgm:pt>
    <dgm:pt modelId="{C527DDD4-1010-4B10-BDBA-4D18B67BE57B}" type="pres">
      <dgm:prSet presAssocID="{E13DC4AF-B7CC-4A33-BBA7-E8B116AD88A9}" presName="cycle" presStyleCnt="0"/>
      <dgm:spPr/>
    </dgm:pt>
    <dgm:pt modelId="{40890C4A-33DC-4BCB-B938-6D1E5FEEB97A}" type="pres">
      <dgm:prSet presAssocID="{E13DC4AF-B7CC-4A33-BBA7-E8B116AD88A9}" presName="srcNode" presStyleLbl="node1" presStyleIdx="0" presStyleCnt="4"/>
      <dgm:spPr/>
    </dgm:pt>
    <dgm:pt modelId="{8397708C-C89D-4E78-A8AF-96DFC9E2524F}" type="pres">
      <dgm:prSet presAssocID="{E13DC4AF-B7CC-4A33-BBA7-E8B116AD88A9}" presName="conn" presStyleLbl="parChTrans1D2" presStyleIdx="0" presStyleCnt="1"/>
      <dgm:spPr/>
    </dgm:pt>
    <dgm:pt modelId="{E05069EB-92CC-4FB1-B8E3-ADCA6380C8DA}" type="pres">
      <dgm:prSet presAssocID="{E13DC4AF-B7CC-4A33-BBA7-E8B116AD88A9}" presName="extraNode" presStyleLbl="node1" presStyleIdx="0" presStyleCnt="4"/>
      <dgm:spPr/>
    </dgm:pt>
    <dgm:pt modelId="{4F7CBB40-071E-4DA6-89BF-D6BBDFD7DD54}" type="pres">
      <dgm:prSet presAssocID="{E13DC4AF-B7CC-4A33-BBA7-E8B116AD88A9}" presName="dstNode" presStyleLbl="node1" presStyleIdx="0" presStyleCnt="4"/>
      <dgm:spPr/>
    </dgm:pt>
    <dgm:pt modelId="{7A7E6CFD-FF39-4854-A209-481AC3386E56}" type="pres">
      <dgm:prSet presAssocID="{928735CF-A5F6-46D5-81DD-6A042B0BBB8C}" presName="text_1" presStyleLbl="node1" presStyleIdx="0" presStyleCnt="4">
        <dgm:presLayoutVars>
          <dgm:bulletEnabled val="1"/>
        </dgm:presLayoutVars>
      </dgm:prSet>
      <dgm:spPr/>
    </dgm:pt>
    <dgm:pt modelId="{1BB9E650-D7CB-441E-9FBE-671DD4166892}" type="pres">
      <dgm:prSet presAssocID="{928735CF-A5F6-46D5-81DD-6A042B0BBB8C}" presName="accent_1" presStyleCnt="0"/>
      <dgm:spPr/>
    </dgm:pt>
    <dgm:pt modelId="{F55E0B3B-D442-43B3-AC7B-5F796611B4D1}" type="pres">
      <dgm:prSet presAssocID="{928735CF-A5F6-46D5-81DD-6A042B0BBB8C}" presName="accentRepeatNode" presStyleLbl="solidFgAcc1" presStyleIdx="0" presStyleCnt="4"/>
      <dgm:spPr/>
    </dgm:pt>
    <dgm:pt modelId="{85AD1939-40DD-4A73-8150-5FF647DF1892}" type="pres">
      <dgm:prSet presAssocID="{0AAC20B1-5DBF-43AB-993B-D8B13CDE8FA7}" presName="text_2" presStyleLbl="node1" presStyleIdx="1" presStyleCnt="4">
        <dgm:presLayoutVars>
          <dgm:bulletEnabled val="1"/>
        </dgm:presLayoutVars>
      </dgm:prSet>
      <dgm:spPr/>
    </dgm:pt>
    <dgm:pt modelId="{E9FAE550-32E4-4B7E-A94A-517602BBC38B}" type="pres">
      <dgm:prSet presAssocID="{0AAC20B1-5DBF-43AB-993B-D8B13CDE8FA7}" presName="accent_2" presStyleCnt="0"/>
      <dgm:spPr/>
    </dgm:pt>
    <dgm:pt modelId="{AE7BBDD6-7CB0-49CA-8B10-CAD056F3C55D}" type="pres">
      <dgm:prSet presAssocID="{0AAC20B1-5DBF-43AB-993B-D8B13CDE8FA7}" presName="accentRepeatNode" presStyleLbl="solidFgAcc1" presStyleIdx="1" presStyleCnt="4"/>
      <dgm:spPr/>
    </dgm:pt>
    <dgm:pt modelId="{52EAF204-E2D9-45F2-AF77-D988E34E5CD4}" type="pres">
      <dgm:prSet presAssocID="{4784356F-1315-4648-A499-81487647006C}" presName="text_3" presStyleLbl="node1" presStyleIdx="2" presStyleCnt="4">
        <dgm:presLayoutVars>
          <dgm:bulletEnabled val="1"/>
        </dgm:presLayoutVars>
      </dgm:prSet>
      <dgm:spPr/>
    </dgm:pt>
    <dgm:pt modelId="{CCEB3FC4-2334-476B-8D65-10A47BCF1909}" type="pres">
      <dgm:prSet presAssocID="{4784356F-1315-4648-A499-81487647006C}" presName="accent_3" presStyleCnt="0"/>
      <dgm:spPr/>
    </dgm:pt>
    <dgm:pt modelId="{ACEB6D1E-4ED9-4C1F-9AD8-13079463B926}" type="pres">
      <dgm:prSet presAssocID="{4784356F-1315-4648-A499-81487647006C}" presName="accentRepeatNode" presStyleLbl="solidFgAcc1" presStyleIdx="2" presStyleCnt="4"/>
      <dgm:spPr/>
    </dgm:pt>
    <dgm:pt modelId="{BDF7485C-7D62-4EB3-BA6A-D91896042574}" type="pres">
      <dgm:prSet presAssocID="{83F89EDF-D1AA-4A85-874B-672026C6CC11}" presName="text_4" presStyleLbl="node1" presStyleIdx="3" presStyleCnt="4">
        <dgm:presLayoutVars>
          <dgm:bulletEnabled val="1"/>
        </dgm:presLayoutVars>
      </dgm:prSet>
      <dgm:spPr/>
    </dgm:pt>
    <dgm:pt modelId="{53524959-0EC2-4BD3-AC82-E40FD2C22886}" type="pres">
      <dgm:prSet presAssocID="{83F89EDF-D1AA-4A85-874B-672026C6CC11}" presName="accent_4" presStyleCnt="0"/>
      <dgm:spPr/>
    </dgm:pt>
    <dgm:pt modelId="{EAB1FC16-0B8D-49C7-BA5E-BE397C516BE3}" type="pres">
      <dgm:prSet presAssocID="{83F89EDF-D1AA-4A85-874B-672026C6CC11}" presName="accentRepeatNode" presStyleLbl="solidFgAcc1" presStyleIdx="3" presStyleCnt="4"/>
      <dgm:spPr/>
    </dgm:pt>
  </dgm:ptLst>
  <dgm:cxnLst>
    <dgm:cxn modelId="{93F54800-33E2-4782-9BD6-868F07A2DF04}" srcId="{E13DC4AF-B7CC-4A33-BBA7-E8B116AD88A9}" destId="{83F89EDF-D1AA-4A85-874B-672026C6CC11}" srcOrd="3" destOrd="0" parTransId="{F4005D5F-B500-4FDB-AEA7-35D11900B08F}" sibTransId="{C77F0FDC-6CA7-4FC9-B0F9-06493F3DB353}"/>
    <dgm:cxn modelId="{108E8814-6D41-46D7-AA37-1E412B77E334}" srcId="{E13DC4AF-B7CC-4A33-BBA7-E8B116AD88A9}" destId="{0AAC20B1-5DBF-43AB-993B-D8B13CDE8FA7}" srcOrd="1" destOrd="0" parTransId="{9E0BDF0C-2B79-41D3-9149-CB056E798256}" sibTransId="{7C69FA94-CDB4-4AD0-87DB-F2C1E1F4ADDF}"/>
    <dgm:cxn modelId="{38378029-CBC2-43B4-8AF7-12A437273B75}" srcId="{E13DC4AF-B7CC-4A33-BBA7-E8B116AD88A9}" destId="{4784356F-1315-4648-A499-81487647006C}" srcOrd="2" destOrd="0" parTransId="{06A7F57E-15B0-4251-8821-3B45B25892A3}" sibTransId="{E3D492E9-2AB7-46DA-8C44-A4D7211984FF}"/>
    <dgm:cxn modelId="{6BD1B087-2FE0-4FAE-961F-39D9DA6FBD80}" type="presOf" srcId="{E13DC4AF-B7CC-4A33-BBA7-E8B116AD88A9}" destId="{037D8924-2363-44C4-868A-5962E92955F5}" srcOrd="0" destOrd="0" presId="urn:microsoft.com/office/officeart/2008/layout/VerticalCurvedList"/>
    <dgm:cxn modelId="{6E88CE97-C273-4213-B38E-D86D247DC778}" type="presOf" srcId="{928735CF-A5F6-46D5-81DD-6A042B0BBB8C}" destId="{7A7E6CFD-FF39-4854-A209-481AC3386E56}" srcOrd="0" destOrd="0" presId="urn:microsoft.com/office/officeart/2008/layout/VerticalCurvedList"/>
    <dgm:cxn modelId="{216D61A9-CCDB-4C84-A766-F7038715BD2F}" type="presOf" srcId="{83F89EDF-D1AA-4A85-874B-672026C6CC11}" destId="{BDF7485C-7D62-4EB3-BA6A-D91896042574}" srcOrd="0" destOrd="0" presId="urn:microsoft.com/office/officeart/2008/layout/VerticalCurvedList"/>
    <dgm:cxn modelId="{737841BD-DEA6-4E7D-91BC-7E43CB9AA88D}" type="presOf" srcId="{4784356F-1315-4648-A499-81487647006C}" destId="{52EAF204-E2D9-45F2-AF77-D988E34E5CD4}" srcOrd="0" destOrd="0" presId="urn:microsoft.com/office/officeart/2008/layout/VerticalCurvedList"/>
    <dgm:cxn modelId="{3A01F2C0-A6BC-4885-8C94-EED32F787817}" srcId="{E13DC4AF-B7CC-4A33-BBA7-E8B116AD88A9}" destId="{928735CF-A5F6-46D5-81DD-6A042B0BBB8C}" srcOrd="0" destOrd="0" parTransId="{4C6FB46C-432E-42CD-85BB-F87C171A3AE4}" sibTransId="{0D932623-E57A-4871-849D-8A8043106840}"/>
    <dgm:cxn modelId="{329A33DA-CDF7-406D-9284-357870BAA467}" type="presOf" srcId="{0D932623-E57A-4871-849D-8A8043106840}" destId="{8397708C-C89D-4E78-A8AF-96DFC9E2524F}" srcOrd="0" destOrd="0" presId="urn:microsoft.com/office/officeart/2008/layout/VerticalCurvedList"/>
    <dgm:cxn modelId="{F25EBDF1-433A-4AB4-A9D9-4FAB15A88936}" type="presOf" srcId="{0AAC20B1-5DBF-43AB-993B-D8B13CDE8FA7}" destId="{85AD1939-40DD-4A73-8150-5FF647DF1892}" srcOrd="0" destOrd="0" presId="urn:microsoft.com/office/officeart/2008/layout/VerticalCurvedList"/>
    <dgm:cxn modelId="{D0B7BAAF-55D2-4D39-951D-724EEF74E0FA}" type="presParOf" srcId="{037D8924-2363-44C4-868A-5962E92955F5}" destId="{189459FE-EC7C-4937-9190-FC935896DBDA}" srcOrd="0" destOrd="0" presId="urn:microsoft.com/office/officeart/2008/layout/VerticalCurvedList"/>
    <dgm:cxn modelId="{F334E9B7-E1AF-4295-B7FF-04D2B182CBBB}" type="presParOf" srcId="{189459FE-EC7C-4937-9190-FC935896DBDA}" destId="{C527DDD4-1010-4B10-BDBA-4D18B67BE57B}" srcOrd="0" destOrd="0" presId="urn:microsoft.com/office/officeart/2008/layout/VerticalCurvedList"/>
    <dgm:cxn modelId="{5572919B-5952-4FFE-B7AC-47B28137F6BD}" type="presParOf" srcId="{C527DDD4-1010-4B10-BDBA-4D18B67BE57B}" destId="{40890C4A-33DC-4BCB-B938-6D1E5FEEB97A}" srcOrd="0" destOrd="0" presId="urn:microsoft.com/office/officeart/2008/layout/VerticalCurvedList"/>
    <dgm:cxn modelId="{C6705DF5-D0D2-41F7-8774-9C16F8D092E1}" type="presParOf" srcId="{C527DDD4-1010-4B10-BDBA-4D18B67BE57B}" destId="{8397708C-C89D-4E78-A8AF-96DFC9E2524F}" srcOrd="1" destOrd="0" presId="urn:microsoft.com/office/officeart/2008/layout/VerticalCurvedList"/>
    <dgm:cxn modelId="{1D8A4A56-BEA0-48A0-8762-E5D1F41EDD37}" type="presParOf" srcId="{C527DDD4-1010-4B10-BDBA-4D18B67BE57B}" destId="{E05069EB-92CC-4FB1-B8E3-ADCA6380C8DA}" srcOrd="2" destOrd="0" presId="urn:microsoft.com/office/officeart/2008/layout/VerticalCurvedList"/>
    <dgm:cxn modelId="{1F40AEBB-99C5-448E-B010-DA0EEF42A31A}" type="presParOf" srcId="{C527DDD4-1010-4B10-BDBA-4D18B67BE57B}" destId="{4F7CBB40-071E-4DA6-89BF-D6BBDFD7DD54}" srcOrd="3" destOrd="0" presId="urn:microsoft.com/office/officeart/2008/layout/VerticalCurvedList"/>
    <dgm:cxn modelId="{6152D7A7-E008-44BB-8269-12354DCD0F46}" type="presParOf" srcId="{189459FE-EC7C-4937-9190-FC935896DBDA}" destId="{7A7E6CFD-FF39-4854-A209-481AC3386E56}" srcOrd="1" destOrd="0" presId="urn:microsoft.com/office/officeart/2008/layout/VerticalCurvedList"/>
    <dgm:cxn modelId="{4DC659CA-34AD-4AF4-88CC-B626B98F8061}" type="presParOf" srcId="{189459FE-EC7C-4937-9190-FC935896DBDA}" destId="{1BB9E650-D7CB-441E-9FBE-671DD4166892}" srcOrd="2" destOrd="0" presId="urn:microsoft.com/office/officeart/2008/layout/VerticalCurvedList"/>
    <dgm:cxn modelId="{BF921516-5EC2-40CF-B982-7DD02CAECE08}" type="presParOf" srcId="{1BB9E650-D7CB-441E-9FBE-671DD4166892}" destId="{F55E0B3B-D442-43B3-AC7B-5F796611B4D1}" srcOrd="0" destOrd="0" presId="urn:microsoft.com/office/officeart/2008/layout/VerticalCurvedList"/>
    <dgm:cxn modelId="{5200AC27-0C5D-4A50-B372-EB57CC32969A}" type="presParOf" srcId="{189459FE-EC7C-4937-9190-FC935896DBDA}" destId="{85AD1939-40DD-4A73-8150-5FF647DF1892}" srcOrd="3" destOrd="0" presId="urn:microsoft.com/office/officeart/2008/layout/VerticalCurvedList"/>
    <dgm:cxn modelId="{B0639600-9C6C-4D80-8CF0-61BB43103085}" type="presParOf" srcId="{189459FE-EC7C-4937-9190-FC935896DBDA}" destId="{E9FAE550-32E4-4B7E-A94A-517602BBC38B}" srcOrd="4" destOrd="0" presId="urn:microsoft.com/office/officeart/2008/layout/VerticalCurvedList"/>
    <dgm:cxn modelId="{7C2C1A69-AE75-45C9-A7DD-93B35541D2CE}" type="presParOf" srcId="{E9FAE550-32E4-4B7E-A94A-517602BBC38B}" destId="{AE7BBDD6-7CB0-49CA-8B10-CAD056F3C55D}" srcOrd="0" destOrd="0" presId="urn:microsoft.com/office/officeart/2008/layout/VerticalCurvedList"/>
    <dgm:cxn modelId="{9B4EE180-0BBE-4FD7-A87B-1BDE8C1240F5}" type="presParOf" srcId="{189459FE-EC7C-4937-9190-FC935896DBDA}" destId="{52EAF204-E2D9-45F2-AF77-D988E34E5CD4}" srcOrd="5" destOrd="0" presId="urn:microsoft.com/office/officeart/2008/layout/VerticalCurvedList"/>
    <dgm:cxn modelId="{C7E05F64-4AF4-4882-9DEB-A8B02CE0AE81}" type="presParOf" srcId="{189459FE-EC7C-4937-9190-FC935896DBDA}" destId="{CCEB3FC4-2334-476B-8D65-10A47BCF1909}" srcOrd="6" destOrd="0" presId="urn:microsoft.com/office/officeart/2008/layout/VerticalCurvedList"/>
    <dgm:cxn modelId="{0B605D6A-D905-4FB6-B0C4-ED53F3932A88}" type="presParOf" srcId="{CCEB3FC4-2334-476B-8D65-10A47BCF1909}" destId="{ACEB6D1E-4ED9-4C1F-9AD8-13079463B926}" srcOrd="0" destOrd="0" presId="urn:microsoft.com/office/officeart/2008/layout/VerticalCurvedList"/>
    <dgm:cxn modelId="{5B69CF66-37B4-4787-9400-E5FB8E802890}" type="presParOf" srcId="{189459FE-EC7C-4937-9190-FC935896DBDA}" destId="{BDF7485C-7D62-4EB3-BA6A-D91896042574}" srcOrd="7" destOrd="0" presId="urn:microsoft.com/office/officeart/2008/layout/VerticalCurvedList"/>
    <dgm:cxn modelId="{0632F5E1-8B8E-4D7D-B974-94B3779E3D74}" type="presParOf" srcId="{189459FE-EC7C-4937-9190-FC935896DBDA}" destId="{53524959-0EC2-4BD3-AC82-E40FD2C22886}" srcOrd="8" destOrd="0" presId="urn:microsoft.com/office/officeart/2008/layout/VerticalCurvedList"/>
    <dgm:cxn modelId="{118B476E-9B29-4455-BD92-A7B1C03EFF7D}" type="presParOf" srcId="{53524959-0EC2-4BD3-AC82-E40FD2C22886}" destId="{EAB1FC16-0B8D-49C7-BA5E-BE397C516BE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58CAAD-CA85-49A5-97E0-BE739E02804C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25433-8D3A-40E1-A252-52DA255C3AB3}">
      <dsp:nvSpPr>
        <dsp:cNvPr id="0" name=""/>
        <dsp:cNvSpPr/>
      </dsp:nvSpPr>
      <dsp:spPr>
        <a:xfrm>
          <a:off x="0" y="0"/>
          <a:ext cx="2088743" cy="5288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Contents </a:t>
          </a:r>
        </a:p>
      </dsp:txBody>
      <dsp:txXfrm>
        <a:off x="0" y="0"/>
        <a:ext cx="2088743" cy="5288200"/>
      </dsp:txXfrm>
    </dsp:sp>
    <dsp:sp modelId="{2CC19886-0ECE-4D6F-A7CE-C4C282FC7763}">
      <dsp:nvSpPr>
        <dsp:cNvPr id="0" name=""/>
        <dsp:cNvSpPr/>
      </dsp:nvSpPr>
      <dsp:spPr>
        <a:xfrm>
          <a:off x="2245398" y="38796"/>
          <a:ext cx="8198317" cy="77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Knowledge required by the HR professionals in Zara </a:t>
          </a:r>
        </a:p>
      </dsp:txBody>
      <dsp:txXfrm>
        <a:off x="2245398" y="38796"/>
        <a:ext cx="8198317" cy="775929"/>
      </dsp:txXfrm>
    </dsp:sp>
    <dsp:sp modelId="{8FEFF652-34D9-4E5E-8BB5-664346ED3F29}">
      <dsp:nvSpPr>
        <dsp:cNvPr id="0" name=""/>
        <dsp:cNvSpPr/>
      </dsp:nvSpPr>
      <dsp:spPr>
        <a:xfrm>
          <a:off x="2088743" y="586583"/>
          <a:ext cx="83549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CC821B-5386-4272-8F54-42A354A4FE3E}">
      <dsp:nvSpPr>
        <dsp:cNvPr id="0" name=""/>
        <dsp:cNvSpPr/>
      </dsp:nvSpPr>
      <dsp:spPr>
        <a:xfrm>
          <a:off x="2245398" y="853522"/>
          <a:ext cx="8198317" cy="1082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 dirty="0"/>
        </a:p>
      </dsp:txBody>
      <dsp:txXfrm>
        <a:off x="2245398" y="853522"/>
        <a:ext cx="8198317" cy="1082872"/>
      </dsp:txXfrm>
    </dsp:sp>
    <dsp:sp modelId="{46F78F94-EF5C-46EE-85C3-D9C597DB5DC7}">
      <dsp:nvSpPr>
        <dsp:cNvPr id="0" name=""/>
        <dsp:cNvSpPr/>
      </dsp:nvSpPr>
      <dsp:spPr>
        <a:xfrm>
          <a:off x="2070195" y="1015612"/>
          <a:ext cx="83549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43EC0-142D-4549-9AF2-826AE762D1CF}">
      <dsp:nvSpPr>
        <dsp:cNvPr id="0" name=""/>
        <dsp:cNvSpPr/>
      </dsp:nvSpPr>
      <dsp:spPr>
        <a:xfrm>
          <a:off x="2245398" y="1975191"/>
          <a:ext cx="8198317" cy="77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 </a:t>
          </a:r>
        </a:p>
      </dsp:txBody>
      <dsp:txXfrm>
        <a:off x="2245398" y="1975191"/>
        <a:ext cx="8198317" cy="775929"/>
      </dsp:txXfrm>
    </dsp:sp>
    <dsp:sp modelId="{A7E6F315-E15E-49BA-A66D-A6A43BCDCB86}">
      <dsp:nvSpPr>
        <dsp:cNvPr id="0" name=""/>
        <dsp:cNvSpPr/>
      </dsp:nvSpPr>
      <dsp:spPr>
        <a:xfrm>
          <a:off x="2088743" y="1564006"/>
          <a:ext cx="83549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AD8F52-0868-45B5-9555-BA9488E65157}">
      <dsp:nvSpPr>
        <dsp:cNvPr id="0" name=""/>
        <dsp:cNvSpPr/>
      </dsp:nvSpPr>
      <dsp:spPr>
        <a:xfrm>
          <a:off x="2245398" y="2789917"/>
          <a:ext cx="8198317" cy="77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 </a:t>
          </a:r>
        </a:p>
      </dsp:txBody>
      <dsp:txXfrm>
        <a:off x="2245398" y="2789917"/>
        <a:ext cx="8198317" cy="775929"/>
      </dsp:txXfrm>
    </dsp:sp>
    <dsp:sp modelId="{2BDCF04E-4A0B-46C2-8FC0-3E3379CF756E}">
      <dsp:nvSpPr>
        <dsp:cNvPr id="0" name=""/>
        <dsp:cNvSpPr/>
      </dsp:nvSpPr>
      <dsp:spPr>
        <a:xfrm>
          <a:off x="2000180" y="2192938"/>
          <a:ext cx="83549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4A755-4500-4578-8CC7-2283EC54A923}">
      <dsp:nvSpPr>
        <dsp:cNvPr id="0" name=""/>
        <dsp:cNvSpPr/>
      </dsp:nvSpPr>
      <dsp:spPr>
        <a:xfrm>
          <a:off x="2245398" y="3604643"/>
          <a:ext cx="8198317" cy="77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 </a:t>
          </a:r>
        </a:p>
      </dsp:txBody>
      <dsp:txXfrm>
        <a:off x="2245398" y="3604643"/>
        <a:ext cx="8198317" cy="775929"/>
      </dsp:txXfrm>
    </dsp:sp>
    <dsp:sp modelId="{62AB644A-38F0-432E-A533-1B663149CD3F}">
      <dsp:nvSpPr>
        <dsp:cNvPr id="0" name=""/>
        <dsp:cNvSpPr/>
      </dsp:nvSpPr>
      <dsp:spPr>
        <a:xfrm flipV="1">
          <a:off x="2050310" y="2779796"/>
          <a:ext cx="8422480" cy="4572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41E01C-FAF6-4305-BFF8-48B9C54DCD69}">
      <dsp:nvSpPr>
        <dsp:cNvPr id="0" name=""/>
        <dsp:cNvSpPr/>
      </dsp:nvSpPr>
      <dsp:spPr>
        <a:xfrm>
          <a:off x="2245398" y="4465089"/>
          <a:ext cx="8198317" cy="7759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 </a:t>
          </a:r>
        </a:p>
      </dsp:txBody>
      <dsp:txXfrm>
        <a:off x="2245398" y="4465089"/>
        <a:ext cx="8198317" cy="775929"/>
      </dsp:txXfrm>
    </dsp:sp>
    <dsp:sp modelId="{E1CC449D-FAFF-4F14-9D66-EBE3BC49DAFB}">
      <dsp:nvSpPr>
        <dsp:cNvPr id="0" name=""/>
        <dsp:cNvSpPr/>
      </dsp:nvSpPr>
      <dsp:spPr>
        <a:xfrm>
          <a:off x="2088743" y="5241019"/>
          <a:ext cx="835497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398E1-BFA0-4F6F-A99E-AA937F2A55F1}">
      <dsp:nvSpPr>
        <dsp:cNvPr id="0" name=""/>
        <dsp:cNvSpPr/>
      </dsp:nvSpPr>
      <dsp:spPr>
        <a:xfrm>
          <a:off x="0" y="276158"/>
          <a:ext cx="5883442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DE62A9-2BE0-44C8-B882-C6D4146A9044}">
      <dsp:nvSpPr>
        <dsp:cNvPr id="0" name=""/>
        <dsp:cNvSpPr/>
      </dsp:nvSpPr>
      <dsp:spPr>
        <a:xfrm>
          <a:off x="294172" y="10478"/>
          <a:ext cx="4118409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666" tIns="0" rIns="15566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Law and regulations of employment </a:t>
          </a:r>
        </a:p>
      </dsp:txBody>
      <dsp:txXfrm>
        <a:off x="320111" y="36417"/>
        <a:ext cx="4066531" cy="479482"/>
      </dsp:txXfrm>
    </dsp:sp>
    <dsp:sp modelId="{950D9E67-B36F-4C37-8D90-5B3718BC2CFD}">
      <dsp:nvSpPr>
        <dsp:cNvPr id="0" name=""/>
        <dsp:cNvSpPr/>
      </dsp:nvSpPr>
      <dsp:spPr>
        <a:xfrm>
          <a:off x="0" y="1092638"/>
          <a:ext cx="5883442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60C96-8996-437F-B6BD-663B30A5786C}">
      <dsp:nvSpPr>
        <dsp:cNvPr id="0" name=""/>
        <dsp:cNvSpPr/>
      </dsp:nvSpPr>
      <dsp:spPr>
        <a:xfrm>
          <a:off x="294172" y="826958"/>
          <a:ext cx="4118409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666" tIns="0" rIns="15566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Policies of the organisation </a:t>
          </a:r>
        </a:p>
      </dsp:txBody>
      <dsp:txXfrm>
        <a:off x="320111" y="852897"/>
        <a:ext cx="4066531" cy="479482"/>
      </dsp:txXfrm>
    </dsp:sp>
    <dsp:sp modelId="{D81A5FCC-FB18-4A6E-A3FF-87C5E35C6D47}">
      <dsp:nvSpPr>
        <dsp:cNvPr id="0" name=""/>
        <dsp:cNvSpPr/>
      </dsp:nvSpPr>
      <dsp:spPr>
        <a:xfrm>
          <a:off x="0" y="1909118"/>
          <a:ext cx="5883442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394BE-356F-443E-82D0-EE338890AB6A}">
      <dsp:nvSpPr>
        <dsp:cNvPr id="0" name=""/>
        <dsp:cNvSpPr/>
      </dsp:nvSpPr>
      <dsp:spPr>
        <a:xfrm>
          <a:off x="294172" y="1643439"/>
          <a:ext cx="4118409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666" tIns="0" rIns="15566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Conflict resolution </a:t>
          </a:r>
        </a:p>
      </dsp:txBody>
      <dsp:txXfrm>
        <a:off x="320111" y="1669378"/>
        <a:ext cx="4066531" cy="479482"/>
      </dsp:txXfrm>
    </dsp:sp>
    <dsp:sp modelId="{9A386ADC-689D-444F-8032-AD6ECA7AC189}">
      <dsp:nvSpPr>
        <dsp:cNvPr id="0" name=""/>
        <dsp:cNvSpPr/>
      </dsp:nvSpPr>
      <dsp:spPr>
        <a:xfrm>
          <a:off x="0" y="2725599"/>
          <a:ext cx="5883442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27FB4-4BAD-469C-ACB4-F466095F01DC}">
      <dsp:nvSpPr>
        <dsp:cNvPr id="0" name=""/>
        <dsp:cNvSpPr/>
      </dsp:nvSpPr>
      <dsp:spPr>
        <a:xfrm>
          <a:off x="294172" y="2459919"/>
          <a:ext cx="4118409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666" tIns="0" rIns="15566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Recruitment and selection </a:t>
          </a:r>
        </a:p>
      </dsp:txBody>
      <dsp:txXfrm>
        <a:off x="320111" y="2485858"/>
        <a:ext cx="4066531" cy="479482"/>
      </dsp:txXfrm>
    </dsp:sp>
    <dsp:sp modelId="{41DB5C9F-952B-4692-8C46-21072BE6F7C4}">
      <dsp:nvSpPr>
        <dsp:cNvPr id="0" name=""/>
        <dsp:cNvSpPr/>
      </dsp:nvSpPr>
      <dsp:spPr>
        <a:xfrm>
          <a:off x="0" y="3542079"/>
          <a:ext cx="5883442" cy="453600"/>
        </a:xfrm>
        <a:prstGeom prst="rect">
          <a:avLst/>
        </a:prstGeom>
        <a:solidFill>
          <a:schemeClr val="dk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38A1A9-2FF1-4F9A-9CE0-1E60E2A80E9B}">
      <dsp:nvSpPr>
        <dsp:cNvPr id="0" name=""/>
        <dsp:cNvSpPr/>
      </dsp:nvSpPr>
      <dsp:spPr>
        <a:xfrm>
          <a:off x="294172" y="3276399"/>
          <a:ext cx="4118409" cy="5313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5666" tIns="0" rIns="155666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Employee development </a:t>
          </a:r>
        </a:p>
      </dsp:txBody>
      <dsp:txXfrm>
        <a:off x="320111" y="3302338"/>
        <a:ext cx="4066531" cy="479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E7342-8ECE-4436-9E9F-8136A5594FF4}">
      <dsp:nvSpPr>
        <dsp:cNvPr id="0" name=""/>
        <dsp:cNvSpPr/>
      </dsp:nvSpPr>
      <dsp:spPr>
        <a:xfrm>
          <a:off x="539931" y="116039"/>
          <a:ext cx="4082686" cy="4082686"/>
        </a:xfrm>
        <a:prstGeom prst="circularArrow">
          <a:avLst>
            <a:gd name="adj1" fmla="val 5544"/>
            <a:gd name="adj2" fmla="val 330680"/>
            <a:gd name="adj3" fmla="val 13850115"/>
            <a:gd name="adj4" fmla="val 17340976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DF943-CCF4-4BC6-8603-C52B28299978}">
      <dsp:nvSpPr>
        <dsp:cNvPr id="0" name=""/>
        <dsp:cNvSpPr/>
      </dsp:nvSpPr>
      <dsp:spPr>
        <a:xfrm>
          <a:off x="1656150" y="138341"/>
          <a:ext cx="1850249" cy="9251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Communication</a:t>
          </a:r>
        </a:p>
      </dsp:txBody>
      <dsp:txXfrm>
        <a:off x="1701311" y="183502"/>
        <a:ext cx="1759927" cy="834802"/>
      </dsp:txXfrm>
    </dsp:sp>
    <dsp:sp modelId="{8F16EF15-5B49-46FE-AFED-F38136655A22}">
      <dsp:nvSpPr>
        <dsp:cNvPr id="0" name=""/>
        <dsp:cNvSpPr/>
      </dsp:nvSpPr>
      <dsp:spPr>
        <a:xfrm>
          <a:off x="3311956" y="1341354"/>
          <a:ext cx="1850249" cy="925124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Problem-solving</a:t>
          </a:r>
        </a:p>
      </dsp:txBody>
      <dsp:txXfrm>
        <a:off x="3357117" y="1386515"/>
        <a:ext cx="1759927" cy="834802"/>
      </dsp:txXfrm>
    </dsp:sp>
    <dsp:sp modelId="{81FE0CED-0168-4B5E-9FE5-76609BCB30A6}">
      <dsp:nvSpPr>
        <dsp:cNvPr id="0" name=""/>
        <dsp:cNvSpPr/>
      </dsp:nvSpPr>
      <dsp:spPr>
        <a:xfrm>
          <a:off x="2679494" y="3287871"/>
          <a:ext cx="1850249" cy="925124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Negotiation </a:t>
          </a:r>
        </a:p>
      </dsp:txBody>
      <dsp:txXfrm>
        <a:off x="2724655" y="3333032"/>
        <a:ext cx="1759927" cy="834802"/>
      </dsp:txXfrm>
    </dsp:sp>
    <dsp:sp modelId="{DD213F4A-FDC8-4850-A08A-8B8136436A86}">
      <dsp:nvSpPr>
        <dsp:cNvPr id="0" name=""/>
        <dsp:cNvSpPr/>
      </dsp:nvSpPr>
      <dsp:spPr>
        <a:xfrm>
          <a:off x="632805" y="3287871"/>
          <a:ext cx="1850249" cy="925124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Time management</a:t>
          </a:r>
        </a:p>
      </dsp:txBody>
      <dsp:txXfrm>
        <a:off x="677966" y="3333032"/>
        <a:ext cx="1759927" cy="834802"/>
      </dsp:txXfrm>
    </dsp:sp>
    <dsp:sp modelId="{8E23C69E-5072-4C47-85AC-3BBF8E533119}">
      <dsp:nvSpPr>
        <dsp:cNvPr id="0" name=""/>
        <dsp:cNvSpPr/>
      </dsp:nvSpPr>
      <dsp:spPr>
        <a:xfrm>
          <a:off x="343" y="1341354"/>
          <a:ext cx="1850249" cy="92512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Data analysis </a:t>
          </a:r>
        </a:p>
      </dsp:txBody>
      <dsp:txXfrm>
        <a:off x="45504" y="1386515"/>
        <a:ext cx="1759927" cy="834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BD4DDE-8983-438F-838E-D45453B0A0A9}">
      <dsp:nvSpPr>
        <dsp:cNvPr id="0" name=""/>
        <dsp:cNvSpPr/>
      </dsp:nvSpPr>
      <dsp:spPr>
        <a:xfrm>
          <a:off x="67825" y="0"/>
          <a:ext cx="4351338" cy="4351338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21F6C-3C3B-49A1-B591-7CB29848CA69}">
      <dsp:nvSpPr>
        <dsp:cNvPr id="0" name=""/>
        <dsp:cNvSpPr/>
      </dsp:nvSpPr>
      <dsp:spPr>
        <a:xfrm>
          <a:off x="2243494" y="435558"/>
          <a:ext cx="2828369" cy="618705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Confidentiality</a:t>
          </a:r>
        </a:p>
      </dsp:txBody>
      <dsp:txXfrm>
        <a:off x="2273697" y="465761"/>
        <a:ext cx="2767963" cy="558299"/>
      </dsp:txXfrm>
    </dsp:sp>
    <dsp:sp modelId="{AE6ED071-28EF-4961-8897-242514B39024}">
      <dsp:nvSpPr>
        <dsp:cNvPr id="0" name=""/>
        <dsp:cNvSpPr/>
      </dsp:nvSpPr>
      <dsp:spPr>
        <a:xfrm>
          <a:off x="2243494" y="1131602"/>
          <a:ext cx="2828369" cy="618705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Empathy </a:t>
          </a:r>
        </a:p>
      </dsp:txBody>
      <dsp:txXfrm>
        <a:off x="2273697" y="1161805"/>
        <a:ext cx="2767963" cy="558299"/>
      </dsp:txXfrm>
    </dsp:sp>
    <dsp:sp modelId="{74608C0A-DCED-405F-B3C5-A728C2B560F3}">
      <dsp:nvSpPr>
        <dsp:cNvPr id="0" name=""/>
        <dsp:cNvSpPr/>
      </dsp:nvSpPr>
      <dsp:spPr>
        <a:xfrm>
          <a:off x="2243494" y="1827646"/>
          <a:ext cx="2828369" cy="618705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Adaptability</a:t>
          </a:r>
        </a:p>
      </dsp:txBody>
      <dsp:txXfrm>
        <a:off x="2273697" y="1857849"/>
        <a:ext cx="2767963" cy="558299"/>
      </dsp:txXfrm>
    </dsp:sp>
    <dsp:sp modelId="{6FD2B9C8-28BB-4C3D-A6B3-D66E39E41A23}">
      <dsp:nvSpPr>
        <dsp:cNvPr id="0" name=""/>
        <dsp:cNvSpPr/>
      </dsp:nvSpPr>
      <dsp:spPr>
        <a:xfrm>
          <a:off x="2243494" y="2523691"/>
          <a:ext cx="2828369" cy="618705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Professionalism </a:t>
          </a:r>
        </a:p>
      </dsp:txBody>
      <dsp:txXfrm>
        <a:off x="2273697" y="2553894"/>
        <a:ext cx="2767963" cy="558299"/>
      </dsp:txXfrm>
    </dsp:sp>
    <dsp:sp modelId="{01FB81C4-3498-4FE7-8344-6400B3757DC6}">
      <dsp:nvSpPr>
        <dsp:cNvPr id="0" name=""/>
        <dsp:cNvSpPr/>
      </dsp:nvSpPr>
      <dsp:spPr>
        <a:xfrm>
          <a:off x="2243494" y="3219735"/>
          <a:ext cx="2828369" cy="618705"/>
        </a:xfrm>
        <a:prstGeom prst="round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Collaboration </a:t>
          </a:r>
        </a:p>
      </dsp:txBody>
      <dsp:txXfrm>
        <a:off x="2273697" y="3249938"/>
        <a:ext cx="2767963" cy="5582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97708C-C89D-4E78-A8AF-96DFC9E2524F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7E6CFD-FF39-4854-A209-481AC3386E56}">
      <dsp:nvSpPr>
        <dsp:cNvPr id="0" name=""/>
        <dsp:cNvSpPr/>
      </dsp:nvSpPr>
      <dsp:spPr>
        <a:xfrm>
          <a:off x="492024" y="334530"/>
          <a:ext cx="4839400" cy="66940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Formal HR training program </a:t>
          </a:r>
        </a:p>
      </dsp:txBody>
      <dsp:txXfrm>
        <a:off x="492024" y="334530"/>
        <a:ext cx="4839400" cy="669409"/>
      </dsp:txXfrm>
    </dsp:sp>
    <dsp:sp modelId="{F55E0B3B-D442-43B3-AC7B-5F796611B4D1}">
      <dsp:nvSpPr>
        <dsp:cNvPr id="0" name=""/>
        <dsp:cNvSpPr/>
      </dsp:nvSpPr>
      <dsp:spPr>
        <a:xfrm>
          <a:off x="73643" y="250854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D1939-40DD-4A73-8150-5FF647DF1892}">
      <dsp:nvSpPr>
        <dsp:cNvPr id="0" name=""/>
        <dsp:cNvSpPr/>
      </dsp:nvSpPr>
      <dsp:spPr>
        <a:xfrm>
          <a:off x="875812" y="1338819"/>
          <a:ext cx="4455612" cy="66940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Conflict resolution workshop </a:t>
          </a:r>
        </a:p>
      </dsp:txBody>
      <dsp:txXfrm>
        <a:off x="875812" y="1338819"/>
        <a:ext cx="4455612" cy="669409"/>
      </dsp:txXfrm>
    </dsp:sp>
    <dsp:sp modelId="{AE7BBDD6-7CB0-49CA-8B10-CAD056F3C55D}">
      <dsp:nvSpPr>
        <dsp:cNvPr id="0" name=""/>
        <dsp:cNvSpPr/>
      </dsp:nvSpPr>
      <dsp:spPr>
        <a:xfrm>
          <a:off x="457431" y="1255143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EAF204-E2D9-45F2-AF77-D988E34E5CD4}">
      <dsp:nvSpPr>
        <dsp:cNvPr id="0" name=""/>
        <dsp:cNvSpPr/>
      </dsp:nvSpPr>
      <dsp:spPr>
        <a:xfrm>
          <a:off x="875812" y="2343108"/>
          <a:ext cx="4455612" cy="66940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Internal policy training </a:t>
          </a:r>
        </a:p>
      </dsp:txBody>
      <dsp:txXfrm>
        <a:off x="875812" y="2343108"/>
        <a:ext cx="4455612" cy="669409"/>
      </dsp:txXfrm>
    </dsp:sp>
    <dsp:sp modelId="{ACEB6D1E-4ED9-4C1F-9AD8-13079463B926}">
      <dsp:nvSpPr>
        <dsp:cNvPr id="0" name=""/>
        <dsp:cNvSpPr/>
      </dsp:nvSpPr>
      <dsp:spPr>
        <a:xfrm>
          <a:off x="457431" y="2259432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F7485C-7D62-4EB3-BA6A-D91896042574}">
      <dsp:nvSpPr>
        <dsp:cNvPr id="0" name=""/>
        <dsp:cNvSpPr/>
      </dsp:nvSpPr>
      <dsp:spPr>
        <a:xfrm>
          <a:off x="492024" y="3347397"/>
          <a:ext cx="4839400" cy="66940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Onn-the-job training </a:t>
          </a:r>
        </a:p>
      </dsp:txBody>
      <dsp:txXfrm>
        <a:off x="492024" y="3347397"/>
        <a:ext cx="4839400" cy="669409"/>
      </dsp:txXfrm>
    </dsp:sp>
    <dsp:sp modelId="{EAB1FC16-0B8D-49C7-BA5E-BE397C516BE3}">
      <dsp:nvSpPr>
        <dsp:cNvPr id="0" name=""/>
        <dsp:cNvSpPr/>
      </dsp:nvSpPr>
      <dsp:spPr>
        <a:xfrm>
          <a:off x="73643" y="3263721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DFD73B-F022-4C2C-B9BE-EDEFF59E78FE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451E4-070F-4EA5-BC0D-1ED3623DB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284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With the help of HR jobs, personal skills, and a SWOT analysis, this question finds strategic training needs and places to improve. 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This in-depth study shows how preventative training courses can help individuals and businesses, making them even more important (Armstrong, 2017).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692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HR people at Zara need to know a lot about job laws and rules to make sure that workers' rights are respected and protected.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Learn how to deal with differences in a healthy way (Bratton, 2017).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54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Zara has high standards for its HR team in several areas to make sure the business stays successful.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To get comfortable with bosses, coworkers, and outside partners, you need to be able to communicate both orally and in writing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It's important to be able to deal well to keep things peaceful and come to an agreement that works for everyone.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209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people who work in human resources at Zara have the right personality characteristics for a peaceful workplace.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This makes the office a nice spot to be.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People who work in human resources always play by the rules and do the right thing.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800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SWOT analysis reveals that the individual can positively impact the classroom through their time management, study skills, and communication abilities.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 I am a team player and organized, but need to improve critical thinking, flexibility, and speaking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Using technology these days makes it  easier to thing in order  but face challenges like a tight job market and classroom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782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/>
              <a:t>HR staff at Zara are strongly encouraged to take part in all aspects of events that will help them advance their careers.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dirty="0"/>
              <a:t>Zara needs to hold regular internal policy training events to make sure that all of its employees fully understand the HR rules and procedures of the business.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0104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Zara thinks it's good for their business to help their workers learn and grow.</a:t>
            </a:r>
          </a:p>
          <a:p>
            <a:pPr marL="171450" marR="0" lvl="0" indent="-1714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More efficient HR cuts down on legal risks and encourages a healthy work environment by finding healthy ways to settle disagreements.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BA671D-07ED-4118-BD46-E0CFDDAEF64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440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Zara's Human Resources Officers are very important for making sure that everyone works in a productive and friendly atmosphere.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Human Resources Officers also work to make the workplace a good place to be by resolving disagreements and pushing workers to advance in their careers.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451E4-070F-4EA5-BC0D-1ED3623DB68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19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6451E4-070F-4EA5-BC0D-1ED3623DB6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8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091CF-5427-1FB2-7528-6D032FA41A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9D440E-6B24-1284-4098-78065231C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0C334-A552-8345-1498-D9A136910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0E573-D977-121A-E5CA-5C077ACC2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37D90-D53B-39A5-20DB-DC51736F0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41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4B57B-7D12-7E56-F828-99352B8F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65B26-9DDC-7677-5488-AE448BF9AB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F190D-7FAA-9709-ADF6-5F4435521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0C157-D6D1-3FD5-8B4C-BFC9BDF17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5997A-BD87-BF25-FAE9-B47ACF64E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495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4F862-3B38-1014-B0DC-ABFD149C7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76C44-F2B8-7668-D62A-5505D4181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19485-4FF5-E539-815F-947EDADC5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A191F-5142-AB69-C9FA-F3C45696D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9F58C-6207-2E8A-B304-07287A1021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3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686CD-0141-D96C-CF42-FB231AC06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48094-EF61-5E5B-5CA0-EA1D0BBA0F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54B344-9770-89F3-5B79-F45ADC06CA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107619-5198-4532-D900-E8CA546BC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C588D4-0E94-7CE8-DC0B-2E1E89E2A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3DEF91-3E89-5D2C-BE59-C49D8DCB3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368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6C453-F6A2-5E0B-C0E5-618F1727A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1E43B-7B26-5937-27CD-8EAA2EB15E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251EBD-4F0C-C657-5563-D4C41C6CD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C2B73-4B73-9124-D861-B95FDE78FF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539536-C51E-E958-85A7-9D2D9FD0F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F479B0-9797-96D4-D1EF-175689715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841AD4-B4A7-11A1-F725-4BFB5C0AF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D745C-DC54-2CA5-8ED4-8C3B56150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96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DC804-0303-0A8D-41F3-2ACE0E45E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4E320-3103-ABFE-9223-4D028E59B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C8E84A-EADB-BEF6-CCA4-F529E7A20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CD54B8-7B5C-B29A-01F0-2C2F0EA0E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626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4E8294-2E8A-AFEC-EB41-9309116FB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BDD446-09A8-DCEB-FB94-180622CF3F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0A427B-A09C-4CE7-8CC5-0A7367691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64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7A250-8C77-DEA4-238D-E6CBF3DDD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FD679-6CA6-A91D-9719-A492998E5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2BAB42-938D-3791-25CD-CC3DE33786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17F1F-9E5E-6C9F-4BE8-A00C1CC8C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1B478E-CF48-E82C-D520-8A61A3659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0034D-AE26-1970-1C04-CB6045D18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4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5D267-5713-5F0F-2866-41DF32543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5190D4-CEC2-3345-C39D-E1457607A5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DC1386-E0E0-3CFA-EBEC-C72F52FD44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77D340-D1C9-C190-F408-B1AC7CCB2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2ACE87-C06C-3F32-6108-D784086B9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2E6E05-5952-0182-9C90-726EE8A27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84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8862E-9141-BA09-8CEF-D5AE5BE25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CF3B63-31B1-8B60-8870-843227DCB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06858-0DF1-4C7F-461B-D1E239539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C34CAB-FF8D-5428-003E-F595B3C55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F80B0-3A00-FACC-97CC-595FF73EB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52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D16E2D-F2DD-671C-431D-621B27B6BE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5FD092-8D93-2773-2AD1-711E9E602F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B5CA7-A788-B3F3-F3C1-B00C01812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1053E-57D0-E718-89DE-2FFF0EB6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85375-D5F9-1539-1347-10E195984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244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A4AD32-9AF5-E810-2D70-65DEB7D02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06E527-78AF-8014-32FF-B31875CFA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8BF3B-62AB-E4CD-452A-24FE65707C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483BC-CDBD-41DB-A0C5-A2A7E2BF36AD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07ADA-4496-B567-E502-370D60AB81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3D013D-8207-1202-2051-6560D6A22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A83CD-FB29-4725-BB68-98A2B04A5E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051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sc-online.com/assetrepository/viewasset?id=150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moodle.uwtsd.ac.uk/course/view.php?id=7780" TargetMode="External"/><Relationship Id="rId4" Type="http://schemas.openxmlformats.org/officeDocument/2006/relationships/hyperlink" Target="https://creativecommons.org/licenses/by-nc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artinroll.com/resources/articles/strategy/the-secret-of-zaras-success-a-culture-of-customer-co-creation/" TargetMode="External"/><Relationship Id="rId2" Type="http://schemas.openxmlformats.org/officeDocument/2006/relationships/hyperlink" Target="https://www.cipd.co.uk/learn/career/profession-map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49EEE-57F9-4BFF-2854-DBE301EA7E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E4301-78CB-9A83-F739-C5F731145E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3B7D46-1BED-5BEB-91A1-075C0ECE7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-95533"/>
            <a:ext cx="12192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843392-0AA8-7BF1-BA8F-11789C3558AB}"/>
              </a:ext>
            </a:extLst>
          </p:cNvPr>
          <p:cNvSpPr txBox="1"/>
          <p:nvPr/>
        </p:nvSpPr>
        <p:spPr>
          <a:xfrm>
            <a:off x="1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wisc-online.com/assetrepository/viewasset?id=1508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1B7FE9-EC78-3E27-0121-E6D7DF9D04FC}"/>
              </a:ext>
            </a:extLst>
          </p:cNvPr>
          <p:cNvSpPr txBox="1"/>
          <p:nvPr/>
        </p:nvSpPr>
        <p:spPr>
          <a:xfrm>
            <a:off x="177421" y="889930"/>
            <a:ext cx="6784643" cy="7355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i="0" dirty="0">
                <a:solidFill>
                  <a:srgbClr val="1D2125"/>
                </a:solidFill>
                <a:effectLst/>
              </a:rPr>
              <a:t>Developing Relationships and </a:t>
            </a:r>
          </a:p>
          <a:p>
            <a:pPr algn="ctr"/>
            <a:r>
              <a:rPr lang="en-GB" sz="4000" b="1" dirty="0">
                <a:solidFill>
                  <a:srgbClr val="1D2125"/>
                </a:solidFill>
              </a:rPr>
              <a:t>Workplace Achievement </a:t>
            </a:r>
            <a:endParaRPr lang="en-GB" sz="4000" b="1" i="0" dirty="0">
              <a:solidFill>
                <a:srgbClr val="1D2125"/>
              </a:solidFill>
              <a:effectLst/>
            </a:endParaRPr>
          </a:p>
          <a:p>
            <a:pPr algn="ctr"/>
            <a:endParaRPr lang="en-GB" sz="4000" b="1" i="0" u="sng" strike="noStrike" dirty="0">
              <a:effectLst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4000" b="1" u="sng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/>
            <a:r>
              <a:rPr lang="en-US" sz="3200" spc="50" dirty="0">
                <a:ea typeface="Batang"/>
              </a:rPr>
              <a:t>Student Name: Roman Kadlubiec</a:t>
            </a:r>
            <a:endParaRPr lang="en-US" sz="3200" spc="50" dirty="0"/>
          </a:p>
          <a:p>
            <a:pPr algn="l"/>
            <a:r>
              <a:rPr lang="en-US" sz="3200" spc="50" dirty="0">
                <a:ea typeface="Batang"/>
              </a:rPr>
              <a:t>Student Number:1916730</a:t>
            </a:r>
            <a:endParaRPr lang="en-US" sz="3200" spc="50" dirty="0"/>
          </a:p>
          <a:p>
            <a:r>
              <a:rPr lang="en-US" sz="3200" spc="50" dirty="0">
                <a:ea typeface="Batang"/>
              </a:rPr>
              <a:t>Module Code:</a:t>
            </a:r>
            <a:r>
              <a:rPr lang="en-GB" sz="3200" b="1" i="0" dirty="0">
                <a:solidFill>
                  <a:srgbClr val="1D2125"/>
                </a:solidFill>
                <a:effectLst/>
              </a:rPr>
              <a:t>(BMSW5102_LON)</a:t>
            </a:r>
          </a:p>
          <a:p>
            <a:pPr algn="l"/>
            <a:r>
              <a:rPr lang="en-GB" sz="3200" dirty="0">
                <a:effectLst/>
                <a:ea typeface="Calibri" panose="020F0502020204030204" pitchFamily="34" charset="0"/>
              </a:rPr>
              <a:t>Lecturers name: </a:t>
            </a:r>
            <a:r>
              <a:rPr lang="en-GB" sz="3200" b="0" i="0" dirty="0">
                <a:effectLst/>
              </a:rPr>
              <a:t>Charles </a:t>
            </a:r>
            <a:r>
              <a:rPr lang="en-GB" sz="3200" b="0" i="0" dirty="0" err="1">
                <a:effectLst/>
              </a:rPr>
              <a:t>Nwaogwugwu</a:t>
            </a:r>
            <a:endParaRPr lang="en-US" sz="3200" spc="50" dirty="0"/>
          </a:p>
          <a:p>
            <a:pPr algn="ctr"/>
            <a:endParaRPr lang="en-GB" sz="2400" b="1" i="0" u="sng" strike="noStrike" dirty="0">
              <a:effectLst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4000" b="1" u="sng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4000" b="1" i="0" u="sng" strike="noStrike" dirty="0">
              <a:effectLst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4000" b="1" u="sng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/>
            <a:endParaRPr lang="en-GB" sz="4000" b="1" i="0" u="sng" strike="noStrike" dirty="0">
              <a:effectLst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425195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138B5-1294-8F0C-AAE9-4AEDCE4C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473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Introduction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CC6674C-AE43-47DD-DE1D-3F3087D863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128681"/>
              </p:ext>
            </p:extLst>
          </p:nvPr>
        </p:nvGraphicFramePr>
        <p:xfrm>
          <a:off x="838200" y="888764"/>
          <a:ext cx="10515600" cy="5288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64D1A6B-A1A6-91D2-27CD-485AA9639D5C}"/>
              </a:ext>
            </a:extLst>
          </p:cNvPr>
          <p:cNvSpPr txBox="1"/>
          <p:nvPr/>
        </p:nvSpPr>
        <p:spPr>
          <a:xfrm>
            <a:off x="0" y="649287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(Armstrong, 2017)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A55B95-FB06-D2A9-18B6-BDEB58FC5DF6}"/>
              </a:ext>
            </a:extLst>
          </p:cNvPr>
          <p:cNvSpPr txBox="1"/>
          <p:nvPr/>
        </p:nvSpPr>
        <p:spPr>
          <a:xfrm>
            <a:off x="3048000" y="3603011"/>
            <a:ext cx="873380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0EF33-681B-A704-1341-C28FC2ADE304}"/>
              </a:ext>
            </a:extLst>
          </p:cNvPr>
          <p:cNvSpPr txBox="1"/>
          <p:nvPr/>
        </p:nvSpPr>
        <p:spPr>
          <a:xfrm>
            <a:off x="2999574" y="1452785"/>
            <a:ext cx="83542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  </a:t>
            </a:r>
            <a:r>
              <a:rPr lang="en-US" sz="3000" dirty="0"/>
              <a:t>Skills required for the HR professionals in Zara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02E14A-ABB8-8007-53B6-ED762351CB3B}"/>
              </a:ext>
            </a:extLst>
          </p:cNvPr>
          <p:cNvSpPr txBox="1"/>
          <p:nvPr/>
        </p:nvSpPr>
        <p:spPr>
          <a:xfrm>
            <a:off x="2922662" y="1850215"/>
            <a:ext cx="835422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000" dirty="0"/>
              <a:t>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426631-0B06-6E46-9CA3-DEB768C4932C}"/>
              </a:ext>
            </a:extLst>
          </p:cNvPr>
          <p:cNvSpPr txBox="1"/>
          <p:nvPr/>
        </p:nvSpPr>
        <p:spPr>
          <a:xfrm>
            <a:off x="2999574" y="2889395"/>
            <a:ext cx="8354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599D6E-7F12-A11A-65C8-BB94D30CF887}"/>
              </a:ext>
            </a:extLst>
          </p:cNvPr>
          <p:cNvSpPr txBox="1"/>
          <p:nvPr/>
        </p:nvSpPr>
        <p:spPr>
          <a:xfrm>
            <a:off x="2999574" y="1915736"/>
            <a:ext cx="83542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Behaviour required for HR professionals in Zara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12207E-2B84-B4D4-F79F-15764738A14C}"/>
              </a:ext>
            </a:extLst>
          </p:cNvPr>
          <p:cNvSpPr txBox="1"/>
          <p:nvPr/>
        </p:nvSpPr>
        <p:spPr>
          <a:xfrm>
            <a:off x="2922662" y="2478161"/>
            <a:ext cx="82773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 Personal SWOT analysis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DCF2D03-2355-4859-99B0-4C227A58B917}"/>
              </a:ext>
            </a:extLst>
          </p:cNvPr>
          <p:cNvSpPr txBox="1"/>
          <p:nvPr/>
        </p:nvSpPr>
        <p:spPr>
          <a:xfrm>
            <a:off x="2999572" y="3040586"/>
            <a:ext cx="820040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 Needs for training and development 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A195E60-03FF-59B4-5D27-C68D75AFF08F}"/>
              </a:ext>
            </a:extLst>
          </p:cNvPr>
          <p:cNvCxnSpPr>
            <a:cxnSpLocks/>
          </p:cNvCxnSpPr>
          <p:nvPr/>
        </p:nvCxnSpPr>
        <p:spPr>
          <a:xfrm>
            <a:off x="2999572" y="4509731"/>
            <a:ext cx="830579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01941F15-0B0F-1C82-A098-65EC7F12C371}"/>
              </a:ext>
            </a:extLst>
          </p:cNvPr>
          <p:cNvSpPr txBox="1"/>
          <p:nvPr/>
        </p:nvSpPr>
        <p:spPr>
          <a:xfrm>
            <a:off x="2999572" y="3754202"/>
            <a:ext cx="82773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/>
              <a:t>  </a:t>
            </a:r>
            <a:r>
              <a:rPr lang="en-US" sz="3000" dirty="0"/>
              <a:t>Benefits of training and development</a:t>
            </a:r>
            <a:endParaRPr lang="en-GB" sz="3000" dirty="0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42603636-1119-54AA-A833-00A4AFFF48D9}"/>
              </a:ext>
            </a:extLst>
          </p:cNvPr>
          <p:cNvCxnSpPr>
            <a:cxnSpLocks/>
          </p:cNvCxnSpPr>
          <p:nvPr/>
        </p:nvCxnSpPr>
        <p:spPr>
          <a:xfrm flipV="1">
            <a:off x="2961118" y="5364176"/>
            <a:ext cx="8431136" cy="20724"/>
          </a:xfrm>
          <a:prstGeom prst="line">
            <a:avLst/>
          </a:prstGeom>
          <a:ln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C75323E7-02D2-6853-CFE2-4B0D8609DF17}"/>
              </a:ext>
            </a:extLst>
          </p:cNvPr>
          <p:cNvSpPr txBox="1"/>
          <p:nvPr/>
        </p:nvSpPr>
        <p:spPr>
          <a:xfrm>
            <a:off x="2922660" y="4509731"/>
            <a:ext cx="838270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 An overview of HR officer responsibilities 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14E9C95-C50A-3D7E-DEB0-A6A5C37AB4AF}"/>
              </a:ext>
            </a:extLst>
          </p:cNvPr>
          <p:cNvSpPr txBox="1"/>
          <p:nvPr/>
        </p:nvSpPr>
        <p:spPr>
          <a:xfrm>
            <a:off x="3048000" y="5364176"/>
            <a:ext cx="84311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229173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5EE01-D859-F97A-FA87-81B514FBC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47768"/>
            <a:ext cx="9169021" cy="161726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The background of</a:t>
            </a:r>
            <a:br>
              <a:rPr lang="en-GB" dirty="0">
                <a:latin typeface="+mn-lt"/>
              </a:rPr>
            </a:br>
            <a:endParaRPr lang="en-GB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C0B0F-6107-AB97-F659-85D984B0F1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68504"/>
            <a:ext cx="9144000" cy="298081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Zara has 2,264 shops in 96 countries, meticulously situated in key municipalities.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 expected, Zara, which started as a modest store in Spain, is today the world's largest fast fashion retailer and Inditex's major brand.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(Roll, 2021)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wearing sunglasses with her hands on her face&#10;&#10;Description automatically generated">
            <a:extLst>
              <a:ext uri="{FF2B5EF4-FFF2-40B4-BE49-F238E27FC236}">
                <a16:creationId xmlns:a16="http://schemas.microsoft.com/office/drawing/2014/main" id="{6AACFB18-2706-C745-AB50-3E5D3A656D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287" y="1595817"/>
            <a:ext cx="5133833" cy="27531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A5B833-F607-9D62-137D-34C76CD263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8852" y="921224"/>
            <a:ext cx="3259313" cy="655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417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2DB84-E1AE-D003-58CC-40B2F58F0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63250" cy="1325563"/>
          </a:xfrm>
        </p:spPr>
        <p:txBody>
          <a:bodyPr/>
          <a:lstStyle/>
          <a:p>
            <a:r>
              <a:rPr lang="en-US" b="1" dirty="0"/>
              <a:t>Knowledge required by HR professionals in Zara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3BF524-CEDC-D67F-F53F-D2C52B70B3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0" y="1851839"/>
          <a:ext cx="5883442" cy="4006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CF216ED5-AF3F-4EDE-3B08-E2D9C7C69B5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303" y="2104002"/>
            <a:ext cx="2810577" cy="15809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4DD13D4-B3F8-D49E-E466-375EBAFAD60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89408"/>
            <a:ext cx="5937184" cy="29685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FD05F4-BA91-8B96-37B0-D80EC4368883}"/>
              </a:ext>
            </a:extLst>
          </p:cNvPr>
          <p:cNvSpPr txBox="1"/>
          <p:nvPr/>
        </p:nvSpPr>
        <p:spPr>
          <a:xfrm>
            <a:off x="10584180" y="6399014"/>
            <a:ext cx="16078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(Bratton, 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19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9B716-B3B9-B9FC-16C2-7474B180C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Skills required for HR professionals in Zara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93AF47-7C81-CE55-B446-ED2C0754EF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516255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F5BA3B6-4EC3-BA68-65C0-0648AD7293F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9958" y="1825625"/>
            <a:ext cx="5545812" cy="44788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24330B-C3AD-D6C9-6182-F81F2F73FD20}"/>
              </a:ext>
            </a:extLst>
          </p:cNvPr>
          <p:cNvSpPr txBox="1"/>
          <p:nvPr/>
        </p:nvSpPr>
        <p:spPr>
          <a:xfrm>
            <a:off x="-1904" y="6488668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(CIPD,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175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84C77-F155-7973-5A89-CCA2D7C32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Behaviour required for HR professionals in Zara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77B2A9D-B82E-38CA-D7C1-F3D0D3192FD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71345"/>
          <a:ext cx="513969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5FAC271-19CB-A02C-61B3-1C5CAE337D9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7969" y="1690688"/>
            <a:ext cx="5006340" cy="3337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C9E4F16-3218-9CA8-8417-19FFCBEFB079}"/>
              </a:ext>
            </a:extLst>
          </p:cNvPr>
          <p:cNvSpPr txBox="1"/>
          <p:nvPr/>
        </p:nvSpPr>
        <p:spPr>
          <a:xfrm>
            <a:off x="0" y="6488668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(Jackson,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778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7FBF5-2D5D-8F77-8666-4CEF8DD3F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 Personal SWOT analysis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AD4C90-9720-FAA7-1C35-77247F5063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85" y="1690687"/>
            <a:ext cx="10515600" cy="43255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764B96-5312-2421-CDE9-E7BA65C84FCB}"/>
              </a:ext>
            </a:extLst>
          </p:cNvPr>
          <p:cNvSpPr txBox="1"/>
          <p:nvPr/>
        </p:nvSpPr>
        <p:spPr>
          <a:xfrm>
            <a:off x="742484" y="6016238"/>
            <a:ext cx="25989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(Mathis , 2018)</a:t>
            </a:r>
          </a:p>
        </p:txBody>
      </p:sp>
    </p:spTree>
    <p:extLst>
      <p:ext uri="{BB962C8B-B14F-4D97-AF65-F5344CB8AC3E}">
        <p14:creationId xmlns:p14="http://schemas.microsoft.com/office/powerpoint/2010/main" val="4266010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D019-74DC-AE68-9CF9-279AB7F78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63625"/>
          </a:xfrm>
        </p:spPr>
        <p:txBody>
          <a:bodyPr/>
          <a:lstStyle/>
          <a:p>
            <a:r>
              <a:rPr lang="en-US" b="1" dirty="0">
                <a:latin typeface="+mn-lt"/>
              </a:rPr>
              <a:t>Needs for training and development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72BB735-44E4-E462-0BD9-DD6099269C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0" y="1690688"/>
          <a:ext cx="539115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4C9D3D31-5559-356B-9007-651A25D299C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025" y="2942273"/>
            <a:ext cx="5826975" cy="39157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B41CD3-78BE-C954-46F5-2F7A5165A5C2}"/>
              </a:ext>
            </a:extLst>
          </p:cNvPr>
          <p:cNvSpPr txBox="1"/>
          <p:nvPr/>
        </p:nvSpPr>
        <p:spPr>
          <a:xfrm>
            <a:off x="0" y="6488668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(Noe,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30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DCAEA-9DF0-D52C-072E-6C495CC37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Benefits of training and development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A25BFC-E813-D39F-6ECB-4A4634109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551" y="1973408"/>
            <a:ext cx="10540898" cy="39627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5D4965-90BB-6A7F-5D4A-4289E3BAE889}"/>
              </a:ext>
            </a:extLst>
          </p:cNvPr>
          <p:cNvSpPr txBox="1"/>
          <p:nvPr/>
        </p:nvSpPr>
        <p:spPr>
          <a:xfrm>
            <a:off x="0" y="6488668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(Schwind, 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610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A34F4-C830-DBFF-1325-7583FC452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/>
              <a:t> An overview of HR officer responsibilities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D31DB96-4421-3860-29F3-E792B7A9E9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26785"/>
              </p:ext>
            </p:extLst>
          </p:nvPr>
        </p:nvGraphicFramePr>
        <p:xfrm>
          <a:off x="963930" y="2275364"/>
          <a:ext cx="10367793" cy="329120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0367793">
                  <a:extLst>
                    <a:ext uri="{9D8B030D-6E8A-4147-A177-3AD203B41FA5}">
                      <a16:colId xmlns:a16="http://schemas.microsoft.com/office/drawing/2014/main" val="1814681264"/>
                    </a:ext>
                  </a:extLst>
                </a:gridCol>
              </a:tblGrid>
              <a:tr h="548215">
                <a:tc>
                  <a:txBody>
                    <a:bodyPr/>
                    <a:lstStyle/>
                    <a:p>
                      <a:r>
                        <a:rPr lang="en-US" sz="2700" b="1"/>
                        <a:t>Key Responsibilities</a:t>
                      </a:r>
                      <a:endParaRPr lang="en-US" sz="2700"/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3685882432"/>
                  </a:ext>
                </a:extLst>
              </a:tr>
              <a:tr h="548215">
                <a:tc>
                  <a:txBody>
                    <a:bodyPr/>
                    <a:lstStyle/>
                    <a:p>
                      <a:r>
                        <a:rPr lang="en-US" sz="2700"/>
                        <a:t>Legal Compliance</a:t>
                      </a:r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3576813130"/>
                  </a:ext>
                </a:extLst>
              </a:tr>
              <a:tr h="548215">
                <a:tc>
                  <a:txBody>
                    <a:bodyPr/>
                    <a:lstStyle/>
                    <a:p>
                      <a:r>
                        <a:rPr lang="en-US" sz="2700"/>
                        <a:t>Employee Relations</a:t>
                      </a:r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3495899751"/>
                  </a:ext>
                </a:extLst>
              </a:tr>
              <a:tr h="548215">
                <a:tc>
                  <a:txBody>
                    <a:bodyPr/>
                    <a:lstStyle/>
                    <a:p>
                      <a:r>
                        <a:rPr lang="en-US" sz="2700"/>
                        <a:t>Recruitment and Selection</a:t>
                      </a:r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2793133748"/>
                  </a:ext>
                </a:extLst>
              </a:tr>
              <a:tr h="548215">
                <a:tc>
                  <a:txBody>
                    <a:bodyPr/>
                    <a:lstStyle/>
                    <a:p>
                      <a:r>
                        <a:rPr lang="en-US" sz="2700"/>
                        <a:t>Conflict Resolution</a:t>
                      </a:r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114790342"/>
                  </a:ext>
                </a:extLst>
              </a:tr>
              <a:tr h="548215">
                <a:tc>
                  <a:txBody>
                    <a:bodyPr/>
                    <a:lstStyle/>
                    <a:p>
                      <a:r>
                        <a:rPr lang="en-US" sz="2700" dirty="0"/>
                        <a:t>Employee Development</a:t>
                      </a:r>
                    </a:p>
                  </a:txBody>
                  <a:tcPr marL="137054" marR="137054" marT="68527" marB="68527" anchor="ctr"/>
                </a:tc>
                <a:extLst>
                  <a:ext uri="{0D108BD9-81ED-4DB2-BD59-A6C34878D82A}">
                    <a16:rowId xmlns:a16="http://schemas.microsoft.com/office/drawing/2014/main" val="71994912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7948DA6-DA15-6723-6A51-D77917AC7C87}"/>
              </a:ext>
            </a:extLst>
          </p:cNvPr>
          <p:cNvSpPr txBox="1"/>
          <p:nvPr/>
        </p:nvSpPr>
        <p:spPr>
          <a:xfrm>
            <a:off x="0" y="6488668"/>
            <a:ext cx="61664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(Torrington, 2017)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149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7935A-09A8-C5F0-01D4-2E5B59DED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Conclusion</a:t>
            </a:r>
            <a:r>
              <a:rPr lang="en-US" b="1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368C4-254C-3FC5-640F-BDCC3C2E9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Research like that shows how difficult Zara's HR department is made. </a:t>
            </a:r>
          </a:p>
          <a:p>
            <a:endParaRPr lang="en-GB" dirty="0"/>
          </a:p>
          <a:p>
            <a:r>
              <a:rPr lang="en-GB" dirty="0"/>
              <a:t>The people who work in human resources know how important it is to know things, have skills, and form good habits.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Zara makes its workplace safe and effective by investing in the professional growth of its human resources team.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US" dirty="0"/>
              <a:t> (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Stone, 2013)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5034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0DCA7-5AF5-D74B-27B3-02A5E99C2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0E440-88B3-7954-1017-A3BFE272B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Armstrong, M., &amp; Taylor, S. (2017). Armstrong's Handbook of Human Resource Management Practice. Kogan Page Publishers.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Bratton, J., &amp; Gold, J. (2017). Human Resource Management: Theory and Practice. Palgrave.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Cascio, W. F. (2018). Managing Human Resources: Productivity, Quality of Work Life, Profits. McGraw-Hill Education.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CIPD. (2019). HR Profession Map. Chartered Institute of Personnel and Development. [Online] Available at: </a:t>
            </a:r>
            <a:r>
              <a:rPr lang="en-US" sz="1200" u="sng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https://www.cipd.co.uk/learn/career/profession-map</a:t>
            </a:r>
            <a:endParaRPr lang="en-US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Jackson, S. E., &amp; Ruderman, M. (Eds.). (2019). Diversity in Work Teams: Research Paradigms for a Changing Workplace. American Psychological Association.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2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Martin Roll (2021). Business &amp;Brand Leadership.</a:t>
            </a:r>
            <a:r>
              <a:rPr lang="en-GB" sz="1200" b="1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https://martinroll.com/resources/articles/strategy/the-secret-of-zaras-success-a-culture-of-customer-co-creation</a:t>
            </a:r>
            <a:r>
              <a:rPr lang="en-GB" sz="1200" b="1" u="sng" kern="100" dirty="0">
                <a:solidFill>
                  <a:srgbClr val="0563C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/</a:t>
            </a:r>
            <a:endParaRPr lang="en-GB" sz="1200" b="1" u="sng" kern="100" dirty="0">
              <a:solidFill>
                <a:srgbClr val="0563C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Mathis, R. L., &amp; Jackson, J. H. (2018). Human Resource Management: Essential Perspectives. Cengage Learning.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Noe, R. A., Hollenbeck, J. R., Gerhart, B., &amp; Wright, P. M. (2017). Human Resource Management: Gaining a Competitive Advantage. McGraw-Hill Education.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Schwind, H., Das, H., &amp; </a:t>
            </a:r>
            <a:r>
              <a:rPr lang="en-US" sz="12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Wagar</a:t>
            </a: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T. H. (2016). Canadian Human Resource Management: A Strategic Approach. McGraw-Hill Education.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Stone, R. J. (2013). Human Resource Management. John Wiley &amp; Sons.</a:t>
            </a:r>
          </a:p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Torrington, D., Hall, L., Taylor, S., &amp; Atkinson, C. (2017). Human Resource Management. Pearson.</a:t>
            </a:r>
          </a:p>
        </p:txBody>
      </p:sp>
    </p:spTree>
    <p:extLst>
      <p:ext uri="{BB962C8B-B14F-4D97-AF65-F5344CB8AC3E}">
        <p14:creationId xmlns:p14="http://schemas.microsoft.com/office/powerpoint/2010/main" val="1023284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document&#10;&#10;Description automatically generated">
            <a:extLst>
              <a:ext uri="{FF2B5EF4-FFF2-40B4-BE49-F238E27FC236}">
                <a16:creationId xmlns:a16="http://schemas.microsoft.com/office/drawing/2014/main" id="{88F38892-799F-350A-9033-D6851590CA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370" y="230736"/>
            <a:ext cx="12092299" cy="6627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7387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888</TotalTime>
  <Words>1068</Words>
  <Application>Microsoft Office PowerPoint</Application>
  <PresentationFormat>Widescreen</PresentationFormat>
  <Paragraphs>125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Introduction </vt:lpstr>
      <vt:lpstr>The background of </vt:lpstr>
      <vt:lpstr>Knowledge required by HR professionals in Zara </vt:lpstr>
      <vt:lpstr>Skills required for HR professionals in Zara </vt:lpstr>
      <vt:lpstr>Behaviour required for HR professionals in Zara</vt:lpstr>
      <vt:lpstr> Personal SWOT analysis </vt:lpstr>
      <vt:lpstr>Needs for training and development </vt:lpstr>
      <vt:lpstr>Benefits of training and development </vt:lpstr>
      <vt:lpstr> An overview of HR officer responsibilities </vt:lpstr>
      <vt:lpstr>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Roman Kadlubiec</dc:creator>
  <cp:lastModifiedBy>Roman</cp:lastModifiedBy>
  <cp:revision>1</cp:revision>
  <dcterms:created xsi:type="dcterms:W3CDTF">2023-11-07T22:05:42Z</dcterms:created>
  <dcterms:modified xsi:type="dcterms:W3CDTF">2023-11-18T21:20:49Z</dcterms:modified>
</cp:coreProperties>
</file>