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handoutMasterIdLst>
    <p:handoutMasterId r:id="rId13"/>
  </p:handoutMasterIdLst>
  <p:sldIdLst>
    <p:sldId id="258" r:id="rId2"/>
    <p:sldId id="275" r:id="rId3"/>
    <p:sldId id="285" r:id="rId4"/>
    <p:sldId id="286" r:id="rId5"/>
    <p:sldId id="287" r:id="rId6"/>
    <p:sldId id="284" r:id="rId7"/>
    <p:sldId id="288" r:id="rId8"/>
    <p:sldId id="289" r:id="rId9"/>
    <p:sldId id="290" r:id="rId10"/>
    <p:sldId id="291" r:id="rId1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83" autoAdjust="0"/>
    <p:restoredTop sz="95294" autoAdjust="0"/>
  </p:normalViewPr>
  <p:slideViewPr>
    <p:cSldViewPr snapToGrid="0">
      <p:cViewPr>
        <p:scale>
          <a:sx n="83" d="100"/>
          <a:sy n="83" d="100"/>
        </p:scale>
        <p:origin x="45" y="447"/>
      </p:cViewPr>
      <p:guideLst>
        <p:guide orient="horz" pos="2160"/>
        <p:guide pos="3840"/>
      </p:guideLst>
    </p:cSldViewPr>
  </p:slideViewPr>
  <p:notesTextViewPr>
    <p:cViewPr>
      <p:scale>
        <a:sx n="3" d="2"/>
        <a:sy n="3" d="2"/>
      </p:scale>
      <p:origin x="0" y="0"/>
    </p:cViewPr>
  </p:notesTextViewPr>
  <p:notesViewPr>
    <p:cSldViewPr snapToGrid="0">
      <p:cViewPr varScale="1">
        <p:scale>
          <a:sx n="90" d="100"/>
          <a:sy n="90" d="100"/>
        </p:scale>
        <p:origin x="285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a Williams" userId="1d65336b-f6ac-47c2-8ab0-b39dbb7b7e80" providerId="ADAL" clId="{A5F914EE-A57A-41D3-B971-A5B7D0993C41}"/>
    <pc:docChg chg="modSld">
      <pc:chgData name="Andrea Williams" userId="1d65336b-f6ac-47c2-8ab0-b39dbb7b7e80" providerId="ADAL" clId="{A5F914EE-A57A-41D3-B971-A5B7D0993C41}" dt="2024-09-09T18:10:37.075" v="19" actId="20577"/>
      <pc:docMkLst>
        <pc:docMk/>
      </pc:docMkLst>
      <pc:sldChg chg="modSp mod">
        <pc:chgData name="Andrea Williams" userId="1d65336b-f6ac-47c2-8ab0-b39dbb7b7e80" providerId="ADAL" clId="{A5F914EE-A57A-41D3-B971-A5B7D0993C41}" dt="2024-09-09T18:10:37.075" v="19" actId="20577"/>
        <pc:sldMkLst>
          <pc:docMk/>
          <pc:sldMk cId="653606489" sldId="287"/>
        </pc:sldMkLst>
        <pc:spChg chg="mod">
          <ac:chgData name="Andrea Williams" userId="1d65336b-f6ac-47c2-8ab0-b39dbb7b7e80" providerId="ADAL" clId="{A5F914EE-A57A-41D3-B971-A5B7D0993C41}" dt="2024-09-09T18:10:37.075" v="19" actId="20577"/>
          <ac:spMkLst>
            <pc:docMk/>
            <pc:sldMk cId="653606489" sldId="287"/>
            <ac:spMk id="3" creationId="{668B1CBB-5F09-F185-13D8-1E8908037391}"/>
          </ac:spMkLst>
        </pc:spChg>
      </pc:sldChg>
      <pc:sldChg chg="modSp mod">
        <pc:chgData name="Andrea Williams" userId="1d65336b-f6ac-47c2-8ab0-b39dbb7b7e80" providerId="ADAL" clId="{A5F914EE-A57A-41D3-B971-A5B7D0993C41}" dt="2024-09-09T18:07:56.676" v="17" actId="20577"/>
        <pc:sldMkLst>
          <pc:docMk/>
          <pc:sldMk cId="379471664" sldId="290"/>
        </pc:sldMkLst>
        <pc:spChg chg="mod">
          <ac:chgData name="Andrea Williams" userId="1d65336b-f6ac-47c2-8ab0-b39dbb7b7e80" providerId="ADAL" clId="{A5F914EE-A57A-41D3-B971-A5B7D0993C41}" dt="2024-09-09T18:07:56.676" v="17" actId="20577"/>
          <ac:spMkLst>
            <pc:docMk/>
            <pc:sldMk cId="379471664" sldId="290"/>
            <ac:spMk id="7" creationId="{BAFC6CB8-2599-B03C-80F9-D711BAB4A43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014C29F-AFDA-4E24-8481-F4C208B15C83}" type="datetime1">
              <a:rPr lang="en-GB" smtClean="0"/>
              <a:t>09/09/2024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828588A-5C4E-401A-AECC-B6F63A9DE965}" type="slidenum">
              <a:rPr lang="en-GB" smtClean="0"/>
              <a:t>‹#›</a:t>
            </a:fld>
            <a:endParaRPr lang="en-GB" dirty="0"/>
          </a:p>
        </p:txBody>
      </p:sp>
    </p:spTree>
    <p:extLst>
      <p:ext uri="{BB962C8B-B14F-4D97-AF65-F5344CB8AC3E}">
        <p14:creationId xmlns:p14="http://schemas.microsoft.com/office/powerpoint/2010/main" val="105997978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61F56AB4-FCE2-4581-AAF7-961FA83B5CA8}" type="datetime1">
              <a:rPr lang="en-GB" noProof="0" smtClean="0"/>
              <a:t>09/09/2024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7542409-6A04-4DC6-AC3A-D3758287A8F2}" type="slidenum">
              <a:rPr lang="en-GB" noProof="0" smtClean="0"/>
              <a:t>‹#›</a:t>
            </a:fld>
            <a:endParaRPr lang="en-GB" noProof="0" dirty="0"/>
          </a:p>
        </p:txBody>
      </p:sp>
    </p:spTree>
    <p:extLst>
      <p:ext uri="{BB962C8B-B14F-4D97-AF65-F5344CB8AC3E}">
        <p14:creationId xmlns:p14="http://schemas.microsoft.com/office/powerpoint/2010/main" val="254115059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77542409-6A04-4DC6-AC3A-D3758287A8F2}" type="slidenum">
              <a:rPr lang="en-GB" smtClean="0"/>
              <a:t>1</a:t>
            </a:fld>
            <a:endParaRPr lang="en-GB" dirty="0"/>
          </a:p>
        </p:txBody>
      </p:sp>
    </p:spTree>
    <p:extLst>
      <p:ext uri="{BB962C8B-B14F-4D97-AF65-F5344CB8AC3E}">
        <p14:creationId xmlns:p14="http://schemas.microsoft.com/office/powerpoint/2010/main" val="330082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2</a:t>
            </a:fld>
            <a:endParaRPr lang="en-GB" dirty="0"/>
          </a:p>
        </p:txBody>
      </p:sp>
    </p:spTree>
    <p:extLst>
      <p:ext uri="{BB962C8B-B14F-4D97-AF65-F5344CB8AC3E}">
        <p14:creationId xmlns:p14="http://schemas.microsoft.com/office/powerpoint/2010/main" val="235527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77542409-6A04-4DC6-AC3A-D3758287A8F2}" type="slidenum">
              <a:rPr lang="en-GB" noProof="0" smtClean="0"/>
              <a:t>7</a:t>
            </a:fld>
            <a:endParaRPr lang="en-GB" noProof="0" dirty="0"/>
          </a:p>
        </p:txBody>
      </p:sp>
    </p:spTree>
    <p:extLst>
      <p:ext uri="{BB962C8B-B14F-4D97-AF65-F5344CB8AC3E}">
        <p14:creationId xmlns:p14="http://schemas.microsoft.com/office/powerpoint/2010/main" val="163626837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1600200" y="0"/>
            <a:ext cx="5029200" cy="5943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ctrTitle"/>
          </p:nvPr>
        </p:nvSpPr>
        <p:spPr>
          <a:xfrm>
            <a:off x="1751777" y="3019706"/>
            <a:ext cx="4846320" cy="2387600"/>
          </a:xfrm>
        </p:spPr>
        <p:txBody>
          <a:bodyPr rtlCol="0" anchor="b">
            <a:normAutofit/>
          </a:bodyPr>
          <a:lstStyle>
            <a:lvl1pPr algn="l">
              <a:lnSpc>
                <a:spcPct val="90000"/>
              </a:lnSpc>
              <a:defRPr sz="4800">
                <a:solidFill>
                  <a:schemeClr val="bg1"/>
                </a:solidFill>
              </a:defRPr>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1751777" y="5381894"/>
            <a:ext cx="4846320" cy="448056"/>
          </a:xfrm>
        </p:spPr>
        <p:txBody>
          <a:bodyPr rtlCol="0">
            <a:normAutofit/>
          </a:bodyPr>
          <a:lstStyle>
            <a:lvl1pPr marL="0" indent="0" algn="l">
              <a:spcBef>
                <a:spcPts val="0"/>
              </a:spcBef>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pic>
        <p:nvPicPr>
          <p:cNvPr id="8" name="Picture 7" descr="Puffy white clouds in deep blue sky"/>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2057400"/>
            <a:ext cx="1490472" cy="3886200"/>
          </a:xfrm>
          <a:prstGeom prst="rect">
            <a:avLst/>
          </a:prstGeom>
        </p:spPr>
      </p:pic>
      <p:pic>
        <p:nvPicPr>
          <p:cNvPr id="10" name="Picture 9" descr="Close-up of plant shoot"/>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6739128" y="2057400"/>
            <a:ext cx="2060767" cy="3886200"/>
          </a:xfrm>
          <a:prstGeom prst="rect">
            <a:avLst/>
          </a:prstGeom>
        </p:spPr>
      </p:pic>
      <p:pic>
        <p:nvPicPr>
          <p:cNvPr id="11" name="Picture 10" descr="Waves"/>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8909623" y="2057400"/>
            <a:ext cx="3282696" cy="3886200"/>
          </a:xfrm>
          <a:prstGeom prst="rect">
            <a:avLst/>
          </a:prstGeom>
        </p:spPr>
      </p:pic>
    </p:spTree>
    <p:extLst>
      <p:ext uri="{BB962C8B-B14F-4D97-AF65-F5344CB8AC3E}">
        <p14:creationId xmlns:p14="http://schemas.microsoft.com/office/powerpoint/2010/main" val="698731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4" name="Date Placeholder 3"/>
          <p:cNvSpPr>
            <a:spLocks noGrp="1"/>
          </p:cNvSpPr>
          <p:nvPr>
            <p:ph type="dt" sz="half" idx="10"/>
          </p:nvPr>
        </p:nvSpPr>
        <p:spPr/>
        <p:txBody>
          <a:bodyPr rtlCol="0"/>
          <a:lstStyle/>
          <a:p>
            <a:pPr rtl="0"/>
            <a:fld id="{13105E48-07E2-4CE6-B8D5-8627CDB90026}" type="datetime1">
              <a:rPr lang="en-GB" noProof="0" smtClean="0"/>
              <a:t>09/09/2024</a:t>
            </a:fld>
            <a:endParaRPr lang="en-GB" noProof="0" dirty="0"/>
          </a:p>
        </p:txBody>
      </p:sp>
      <p:sp>
        <p:nvSpPr>
          <p:cNvPr id="5" name="Footer Placeholder 4"/>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3405116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p:cNvSpPr/>
          <p:nvPr/>
        </p:nvSpPr>
        <p:spPr>
          <a:xfrm>
            <a:off x="1600199" y="2059146"/>
            <a:ext cx="7199696" cy="3886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a:xfrm>
            <a:off x="1751777" y="2263913"/>
            <a:ext cx="6949440" cy="3143393"/>
          </a:xfrm>
        </p:spPr>
        <p:txBody>
          <a:bodyPr rtlCol="0" anchor="b"/>
          <a:lstStyle>
            <a:lvl1pPr>
              <a:defRPr sz="6000">
                <a:solidFill>
                  <a:schemeClr val="bg1"/>
                </a:solidFill>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751777" y="5381893"/>
            <a:ext cx="6949440" cy="449523"/>
          </a:xfrm>
        </p:spPr>
        <p:txBody>
          <a:bodyPr rtlCol="0"/>
          <a:lstStyle>
            <a:lvl1pPr marL="0" indent="0">
              <a:spcBef>
                <a:spcPts val="0"/>
              </a:spcBef>
              <a:buNone/>
              <a:defRPr sz="2400">
                <a:solidFill>
                  <a:schemeClr val="bg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rtl="0"/>
            <a:r>
              <a:rPr lang="en-US" noProof="0"/>
              <a:t>Click to edit Master text styles</a:t>
            </a:r>
          </a:p>
        </p:txBody>
      </p:sp>
      <p:pic>
        <p:nvPicPr>
          <p:cNvPr id="11" name="Picture 10" descr="Close-up of green plants"/>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2059146"/>
            <a:ext cx="1490472" cy="3886200"/>
          </a:xfrm>
          <a:prstGeom prst="rect">
            <a:avLst/>
          </a:prstGeom>
        </p:spPr>
      </p:pic>
      <p:pic>
        <p:nvPicPr>
          <p:cNvPr id="9" name="Picture 8" descr="Waves"/>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8909623" y="2059146"/>
            <a:ext cx="3282696" cy="3886200"/>
          </a:xfrm>
          <a:prstGeom prst="rect">
            <a:avLst/>
          </a:prstGeom>
        </p:spPr>
      </p:pic>
    </p:spTree>
    <p:extLst>
      <p:ext uri="{BB962C8B-B14F-4D97-AF65-F5344CB8AC3E}">
        <p14:creationId xmlns:p14="http://schemas.microsoft.com/office/powerpoint/2010/main" val="1289894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3768">
          <p15:clr>
            <a:srgbClr val="FDE53C"/>
          </p15:clr>
        </p15:guide>
        <p15:guide id="2" orient="horz" pos="1296">
          <p15:clr>
            <a:srgbClr val="FDE53C"/>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1409700" y="1556281"/>
            <a:ext cx="4610099" cy="4620682"/>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6172200" y="1556281"/>
            <a:ext cx="4609775" cy="4620682"/>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Slide Number Placeholder 6"/>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5" name="Date Placeholder 4"/>
          <p:cNvSpPr>
            <a:spLocks noGrp="1"/>
          </p:cNvSpPr>
          <p:nvPr>
            <p:ph type="dt" sz="half" idx="10"/>
          </p:nvPr>
        </p:nvSpPr>
        <p:spPr/>
        <p:txBody>
          <a:bodyPr rtlCol="0"/>
          <a:lstStyle/>
          <a:p>
            <a:pPr rtl="0"/>
            <a:fld id="{A75AABAA-4BDF-4446-BCC1-2C0FCB567D0E}" type="datetime1">
              <a:rPr lang="en-GB" noProof="0" smtClean="0"/>
              <a:t>09/09/2024</a:t>
            </a:fld>
            <a:endParaRPr lang="en-GB" noProof="0" dirty="0"/>
          </a:p>
        </p:txBody>
      </p:sp>
      <p:sp>
        <p:nvSpPr>
          <p:cNvPr id="6" name="Footer Placeholder 5"/>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781687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Text Placeholder 2"/>
          <p:cNvSpPr>
            <a:spLocks noGrp="1"/>
          </p:cNvSpPr>
          <p:nvPr>
            <p:ph type="body" idx="1"/>
          </p:nvPr>
        </p:nvSpPr>
        <p:spPr>
          <a:xfrm>
            <a:off x="1409699" y="1554480"/>
            <a:ext cx="4608576" cy="823912"/>
          </a:xfrm>
        </p:spPr>
        <p:txBody>
          <a:bodyPr rtlCol="0" anchor="b">
            <a:normAutofit/>
          </a:bodyPr>
          <a:lstStyle>
            <a:lvl1pPr marL="0" indent="0">
              <a:spcBef>
                <a:spcPts val="0"/>
              </a:spcBef>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409699" y="2434147"/>
            <a:ext cx="4608576" cy="3811271"/>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172200" y="1554480"/>
            <a:ext cx="4610100" cy="823912"/>
          </a:xfrm>
        </p:spPr>
        <p:txBody>
          <a:bodyPr rtlCol="0" anchor="b">
            <a:normAutofit/>
          </a:bodyPr>
          <a:lstStyle>
            <a:lvl1pPr marL="0" indent="0">
              <a:spcBef>
                <a:spcPts val="0"/>
              </a:spcBef>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172200" y="2434147"/>
            <a:ext cx="4610100" cy="3811271"/>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9" name="Slide Number Placeholder 8"/>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7" name="Date Placeholder 6"/>
          <p:cNvSpPr>
            <a:spLocks noGrp="1"/>
          </p:cNvSpPr>
          <p:nvPr>
            <p:ph type="dt" sz="half" idx="10"/>
          </p:nvPr>
        </p:nvSpPr>
        <p:spPr/>
        <p:txBody>
          <a:bodyPr rtlCol="0"/>
          <a:lstStyle/>
          <a:p>
            <a:pPr rtl="0"/>
            <a:fld id="{D6B97CB5-E943-4F59-93C9-42AFB9A66A88}" type="datetime1">
              <a:rPr lang="en-GB" noProof="0" smtClean="0"/>
              <a:t>09/09/2024</a:t>
            </a:fld>
            <a:endParaRPr lang="en-GB" noProof="0" dirty="0"/>
          </a:p>
        </p:txBody>
      </p:sp>
      <p:sp>
        <p:nvSpPr>
          <p:cNvPr id="8" name="Footer Placeholder 7"/>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827180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5" name="Slide Number Placeholder 4"/>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3" name="Date Placeholder 2"/>
          <p:cNvSpPr>
            <a:spLocks noGrp="1"/>
          </p:cNvSpPr>
          <p:nvPr>
            <p:ph type="dt" sz="half" idx="10"/>
          </p:nvPr>
        </p:nvSpPr>
        <p:spPr/>
        <p:txBody>
          <a:bodyPr rtlCol="0"/>
          <a:lstStyle/>
          <a:p>
            <a:pPr rtl="0"/>
            <a:fld id="{A418FFD0-417C-445A-9803-59966EEFB174}" type="datetime1">
              <a:rPr lang="en-GB" noProof="0" smtClean="0"/>
              <a:t>09/09/2024</a:t>
            </a:fld>
            <a:endParaRPr lang="en-GB" noProof="0" dirty="0"/>
          </a:p>
        </p:txBody>
      </p:sp>
      <p:sp>
        <p:nvSpPr>
          <p:cNvPr id="4" name="Footer Placeholder 3"/>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465877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2" name="Date Placeholder 1"/>
          <p:cNvSpPr>
            <a:spLocks noGrp="1"/>
          </p:cNvSpPr>
          <p:nvPr>
            <p:ph type="dt" sz="half" idx="10"/>
          </p:nvPr>
        </p:nvSpPr>
        <p:spPr/>
        <p:txBody>
          <a:bodyPr rtlCol="0"/>
          <a:lstStyle/>
          <a:p>
            <a:pPr rtl="0"/>
            <a:fld id="{C24846F8-56D6-49F8-86D3-1438CCC8496A}" type="datetime1">
              <a:rPr lang="en-GB" noProof="0" smtClean="0"/>
              <a:t>09/09/2024</a:t>
            </a:fld>
            <a:endParaRPr lang="en-GB" noProof="0" dirty="0"/>
          </a:p>
        </p:txBody>
      </p:sp>
      <p:sp>
        <p:nvSpPr>
          <p:cNvPr id="3" name="Footer Placeholder 2"/>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11073937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82434" y="919616"/>
            <a:ext cx="4155622" cy="2532888"/>
          </a:xfrm>
        </p:spPr>
        <p:txBody>
          <a:bodyPr rtlCol="0" anchor="b"/>
          <a:lstStyle>
            <a:lvl1pPr>
              <a:defRPr sz="3200"/>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1409699" y="915923"/>
            <a:ext cx="5216979" cy="5065776"/>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p:cNvSpPr>
            <a:spLocks noGrp="1"/>
          </p:cNvSpPr>
          <p:nvPr>
            <p:ph type="body" sz="half" idx="2"/>
          </p:nvPr>
        </p:nvSpPr>
        <p:spPr>
          <a:xfrm>
            <a:off x="6682434" y="3502152"/>
            <a:ext cx="4155622" cy="2479548"/>
          </a:xfrm>
        </p:spPr>
        <p:txBody>
          <a:bodyPr rtlCol="0">
            <a:normAutofit/>
          </a:bodyPr>
          <a:lstStyle>
            <a:lvl1pPr marL="0" indent="0">
              <a:spcBef>
                <a:spcPts val="9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7" name="Slide Number Placeholder 6"/>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5" name="Date Placeholder 4"/>
          <p:cNvSpPr>
            <a:spLocks noGrp="1"/>
          </p:cNvSpPr>
          <p:nvPr>
            <p:ph type="dt" sz="half" idx="10"/>
          </p:nvPr>
        </p:nvSpPr>
        <p:spPr/>
        <p:txBody>
          <a:bodyPr rtlCol="0"/>
          <a:lstStyle/>
          <a:p>
            <a:pPr rtl="0"/>
            <a:fld id="{BBD842A6-959B-44B1-83F7-DCB46A9B5E08}" type="datetime1">
              <a:rPr lang="en-GB" noProof="0" smtClean="0"/>
              <a:t>09/09/2024</a:t>
            </a:fld>
            <a:endParaRPr lang="en-GB" noProof="0" dirty="0"/>
          </a:p>
        </p:txBody>
      </p:sp>
      <p:sp>
        <p:nvSpPr>
          <p:cNvPr id="6" name="Footer Placeholder 5"/>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3023549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82435" y="919616"/>
            <a:ext cx="4155622" cy="2532888"/>
          </a:xfrm>
        </p:spPr>
        <p:txBody>
          <a:bodyPr rtlCol="0" anchor="b"/>
          <a:lstStyle>
            <a:lvl1pPr>
              <a:defRPr sz="3200"/>
            </a:lvl1pPr>
          </a:lstStyle>
          <a:p>
            <a:pPr rtl="0"/>
            <a:r>
              <a:rPr lang="en-US"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0" y="915923"/>
            <a:ext cx="6626677" cy="5065776"/>
          </a:xfrm>
        </p:spPr>
        <p:txBody>
          <a:bodyPr tIns="1371600" rtlCol="0">
            <a:normAutofit/>
          </a:bodyPr>
          <a:lstStyle>
            <a:lvl1pPr marL="0" indent="0" algn="ctr">
              <a:spcBef>
                <a:spcPts val="0"/>
              </a:spcBef>
              <a:buNone/>
              <a:defRPr sz="2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6682435" y="3502152"/>
            <a:ext cx="4155622" cy="2479547"/>
          </a:xfrm>
        </p:spPr>
        <p:txBody>
          <a:bodyPr rtlCol="0">
            <a:normAutofit/>
          </a:bodyPr>
          <a:lstStyle>
            <a:lvl1pPr marL="0" indent="0">
              <a:spcBef>
                <a:spcPts val="9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7" name="Slide Number Placeholder 6"/>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5" name="Date Placeholder 4"/>
          <p:cNvSpPr>
            <a:spLocks noGrp="1"/>
          </p:cNvSpPr>
          <p:nvPr>
            <p:ph type="dt" sz="half" idx="10"/>
          </p:nvPr>
        </p:nvSpPr>
        <p:spPr/>
        <p:txBody>
          <a:bodyPr rtlCol="0"/>
          <a:lstStyle/>
          <a:p>
            <a:pPr rtl="0"/>
            <a:fld id="{B028224A-8D20-498E-9314-F2D2EF68D2FA}" type="datetime1">
              <a:rPr lang="en-GB" noProof="0" smtClean="0"/>
              <a:t>09/09/2024</a:t>
            </a:fld>
            <a:endParaRPr lang="en-GB" noProof="0" dirty="0"/>
          </a:p>
        </p:txBody>
      </p:sp>
      <p:sp>
        <p:nvSpPr>
          <p:cNvPr id="6" name="Footer Placeholder 5"/>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16422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4" name="Date Placeholder 3"/>
          <p:cNvSpPr>
            <a:spLocks noGrp="1"/>
          </p:cNvSpPr>
          <p:nvPr>
            <p:ph type="dt" sz="half" idx="10"/>
          </p:nvPr>
        </p:nvSpPr>
        <p:spPr/>
        <p:txBody>
          <a:bodyPr rtlCol="0"/>
          <a:lstStyle/>
          <a:p>
            <a:pPr rtl="0"/>
            <a:fld id="{D16504CD-F4B0-4A43-812E-6CDC1EB0A434}" type="datetime1">
              <a:rPr lang="en-GB" noProof="0" smtClean="0"/>
              <a:t>09/09/2024</a:t>
            </a:fld>
            <a:endParaRPr lang="en-GB" noProof="0" dirty="0"/>
          </a:p>
        </p:txBody>
      </p:sp>
      <p:sp>
        <p:nvSpPr>
          <p:cNvPr id="5" name="Footer Placeholder 4"/>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720709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190500"/>
            <a:ext cx="2057400" cy="5986463"/>
          </a:xfrm>
        </p:spPr>
        <p:txBody>
          <a:bodyPr vert="eaVert"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838200" y="190500"/>
            <a:ext cx="7734300" cy="5986463"/>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4" name="Date Placeholder 3"/>
          <p:cNvSpPr>
            <a:spLocks noGrp="1"/>
          </p:cNvSpPr>
          <p:nvPr>
            <p:ph type="dt" sz="half" idx="10"/>
          </p:nvPr>
        </p:nvSpPr>
        <p:spPr/>
        <p:txBody>
          <a:bodyPr rtlCol="0"/>
          <a:lstStyle/>
          <a:p>
            <a:pPr rtl="0"/>
            <a:fld id="{94DA4BB4-01B4-400F-AE14-F4BF389A321F}" type="datetime1">
              <a:rPr lang="en-GB" noProof="0" smtClean="0"/>
              <a:t>09/09/2024</a:t>
            </a:fld>
            <a:endParaRPr lang="en-GB" noProof="0" dirty="0"/>
          </a:p>
        </p:txBody>
      </p:sp>
      <p:sp>
        <p:nvSpPr>
          <p:cNvPr id="5" name="Footer Placeholder 4"/>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1021014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userDrawn="1"/>
        </p:nvSpPr>
        <p:spPr>
          <a:xfrm>
            <a:off x="0" y="6629400"/>
            <a:ext cx="1499616" cy="228600"/>
          </a:xfrm>
          <a:prstGeom prst="rect">
            <a:avLst/>
          </a:prstGeom>
          <a:gradFill>
            <a:gsLst>
              <a:gs pos="0">
                <a:schemeClr val="accent1">
                  <a:lumMod val="15000"/>
                  <a:lumOff val="85000"/>
                </a:schemeClr>
              </a:gs>
              <a:gs pos="100000">
                <a:schemeClr val="accent1">
                  <a:lumMod val="15000"/>
                  <a:lumOff val="8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p:cNvSpPr/>
          <p:nvPr/>
        </p:nvSpPr>
        <p:spPr>
          <a:xfrm>
            <a:off x="1609344" y="6629400"/>
            <a:ext cx="10582656" cy="228600"/>
          </a:xfrm>
          <a:prstGeom prst="rect">
            <a:avLst/>
          </a:prstGeom>
          <a:gradFill>
            <a:gsLst>
              <a:gs pos="0">
                <a:schemeClr val="accent1">
                  <a:lumMod val="35000"/>
                  <a:lumOff val="65000"/>
                </a:schemeClr>
              </a:gs>
              <a:gs pos="100000">
                <a:schemeClr val="accent1">
                  <a:lumMod val="35000"/>
                  <a:lumOff val="6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accent1">
                  <a:lumMod val="75000"/>
                </a:schemeClr>
              </a:solidFill>
            </a:endParaRPr>
          </a:p>
        </p:txBody>
      </p:sp>
      <p:sp>
        <p:nvSpPr>
          <p:cNvPr id="2" name="Title Placeholder 1"/>
          <p:cNvSpPr>
            <a:spLocks noGrp="1"/>
          </p:cNvSpPr>
          <p:nvPr>
            <p:ph type="title"/>
          </p:nvPr>
        </p:nvSpPr>
        <p:spPr>
          <a:xfrm>
            <a:off x="1410026" y="276087"/>
            <a:ext cx="9371949" cy="1183566"/>
          </a:xfrm>
          <a:prstGeom prst="rect">
            <a:avLst/>
          </a:prstGeom>
        </p:spPr>
        <p:txBody>
          <a:bodyPr vert="horz" lIns="91440" tIns="45720" rIns="91440" bIns="45720" rtlCol="0" anchor="b">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410027" y="1566001"/>
            <a:ext cx="9371948" cy="4620682"/>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4"/>
          </p:nvPr>
        </p:nvSpPr>
        <p:spPr>
          <a:xfrm>
            <a:off x="0" y="6629400"/>
            <a:ext cx="410402" cy="228600"/>
          </a:xfrm>
          <a:prstGeom prst="rect">
            <a:avLst/>
          </a:prstGeom>
        </p:spPr>
        <p:txBody>
          <a:bodyPr vert="horz" lIns="91440" tIns="45720" rIns="91440" bIns="45720" rtlCol="0" anchor="ctr"/>
          <a:lstStyle>
            <a:lvl1pPr algn="r">
              <a:defRPr sz="1100">
                <a:solidFill>
                  <a:schemeClr val="accent1">
                    <a:lumMod val="50000"/>
                  </a:schemeClr>
                </a:solidFill>
              </a:defRPr>
            </a:lvl1pPr>
          </a:lstStyle>
          <a:p>
            <a:pPr rtl="0"/>
            <a:fld id="{9CD8D479-8942-46E8-A226-A4E01F7A105C}" type="slidenum">
              <a:rPr lang="en-GB" noProof="0" smtClean="0"/>
              <a:pPr/>
              <a:t>‹#›</a:t>
            </a:fld>
            <a:endParaRPr lang="en-GB" noProof="0" dirty="0"/>
          </a:p>
        </p:txBody>
      </p:sp>
      <p:sp>
        <p:nvSpPr>
          <p:cNvPr id="4" name="Date Placeholder 3"/>
          <p:cNvSpPr>
            <a:spLocks noGrp="1"/>
          </p:cNvSpPr>
          <p:nvPr>
            <p:ph type="dt" sz="half" idx="2"/>
          </p:nvPr>
        </p:nvSpPr>
        <p:spPr>
          <a:xfrm>
            <a:off x="453403" y="6629400"/>
            <a:ext cx="1000662" cy="228600"/>
          </a:xfrm>
          <a:prstGeom prst="rect">
            <a:avLst/>
          </a:prstGeom>
        </p:spPr>
        <p:txBody>
          <a:bodyPr vert="horz" lIns="91440" tIns="45720" rIns="91440" bIns="45720" rtlCol="0" anchor="ctr"/>
          <a:lstStyle>
            <a:lvl1pPr algn="r">
              <a:defRPr sz="1100">
                <a:solidFill>
                  <a:schemeClr val="accent1">
                    <a:lumMod val="50000"/>
                  </a:schemeClr>
                </a:solidFill>
              </a:defRPr>
            </a:lvl1pPr>
          </a:lstStyle>
          <a:p>
            <a:pPr rtl="0"/>
            <a:fld id="{81DE3743-E128-4B17-95B5-83A334257BD0}" type="datetime1">
              <a:rPr lang="en-GB" noProof="0" smtClean="0"/>
              <a:t>09/09/2024</a:t>
            </a:fld>
            <a:endParaRPr lang="en-GB" noProof="0" dirty="0"/>
          </a:p>
        </p:txBody>
      </p:sp>
      <p:sp>
        <p:nvSpPr>
          <p:cNvPr id="5" name="Footer Placeholder 4"/>
          <p:cNvSpPr>
            <a:spLocks noGrp="1"/>
          </p:cNvSpPr>
          <p:nvPr>
            <p:ph type="ftr" sz="quarter" idx="3"/>
          </p:nvPr>
        </p:nvSpPr>
        <p:spPr>
          <a:xfrm>
            <a:off x="1637716" y="6629400"/>
            <a:ext cx="9144259" cy="228600"/>
          </a:xfrm>
          <a:prstGeom prst="rect">
            <a:avLst/>
          </a:prstGeom>
        </p:spPr>
        <p:txBody>
          <a:bodyPr vert="horz" lIns="91440" tIns="45720" rIns="91440" bIns="45720" rtlCol="0" anchor="ctr"/>
          <a:lstStyle>
            <a:lvl1pPr algn="l">
              <a:defRPr sz="1100">
                <a:solidFill>
                  <a:schemeClr val="accent1">
                    <a:lumMod val="50000"/>
                  </a:schemeClr>
                </a:solidFill>
              </a:defRPr>
            </a:lvl1pPr>
          </a:lstStyle>
          <a:p>
            <a:pPr rtl="0"/>
            <a:r>
              <a:rPr lang="en-GB" noProof="0" dirty="0"/>
              <a:t>Add a footer</a:t>
            </a:r>
          </a:p>
        </p:txBody>
      </p:sp>
    </p:spTree>
    <p:extLst>
      <p:ext uri="{BB962C8B-B14F-4D97-AF65-F5344CB8AC3E}">
        <p14:creationId xmlns:p14="http://schemas.microsoft.com/office/powerpoint/2010/main" val="28660464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txStyles>
    <p:titleStyle>
      <a:lvl1pPr algn="l" defTabSz="914400" rtl="0" eaLnBrk="1" latinLnBrk="0" hangingPunct="1">
        <a:spcBef>
          <a:spcPct val="0"/>
        </a:spcBef>
        <a:buNone/>
        <a:defRPr sz="3400" kern="1200">
          <a:solidFill>
            <a:schemeClr val="accent1">
              <a:lumMod val="75000"/>
            </a:schemeClr>
          </a:solidFill>
          <a:latin typeface="+mj-lt"/>
          <a:ea typeface="+mj-ea"/>
          <a:cs typeface="+mj-cs"/>
        </a:defRPr>
      </a:lvl1pPr>
    </p:titleStyle>
    <p:bodyStyle>
      <a:lvl1pPr marL="210312" indent="-210312" algn="l" defTabSz="914400" rtl="0" eaLnBrk="1" latinLnBrk="0" hangingPunct="1">
        <a:lnSpc>
          <a:spcPct val="90000"/>
        </a:lnSpc>
        <a:spcBef>
          <a:spcPts val="1100"/>
        </a:spcBef>
        <a:buFont typeface="Arial" panose="020B0604020202020204" pitchFamily="34" charset="0"/>
        <a:buChar char="•"/>
        <a:defRPr sz="2200" kern="1200">
          <a:solidFill>
            <a:schemeClr val="tx1"/>
          </a:solidFill>
          <a:latin typeface="+mn-lt"/>
          <a:ea typeface="+mn-ea"/>
          <a:cs typeface="+mn-cs"/>
        </a:defRPr>
      </a:lvl1pPr>
      <a:lvl2pPr marL="438912" indent="-155448" algn="l" defTabSz="914400" rtl="0" eaLnBrk="1" latinLnBrk="0" hangingPunct="1">
        <a:lnSpc>
          <a:spcPct val="90000"/>
        </a:lnSpc>
        <a:spcBef>
          <a:spcPts val="400"/>
        </a:spcBef>
        <a:buFont typeface="Arial" panose="020B0604020202020204" pitchFamily="34" charset="0"/>
        <a:buChar char="•"/>
        <a:defRPr sz="1800" kern="1200">
          <a:solidFill>
            <a:schemeClr val="tx1"/>
          </a:solidFill>
          <a:latin typeface="+mn-lt"/>
          <a:ea typeface="+mn-ea"/>
          <a:cs typeface="+mn-cs"/>
        </a:defRPr>
      </a:lvl2pPr>
      <a:lvl3pPr marL="6766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3pPr>
      <a:lvl4pPr marL="9052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4pPr>
      <a:lvl5pPr marL="11338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5pPr>
      <a:lvl6pPr marL="13624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6pPr>
      <a:lvl7pPr marL="15910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7pPr>
      <a:lvl8pPr marL="18196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8pPr>
      <a:lvl9pPr marL="20482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bacp.co.uk/events-and-resources/ethics-and-standards/ethical-framework-for-the-counselling-profession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acp.co.uk/events-and-resources/ethics-and-standards/ethical-framework-for-the-counselling-professions/" TargetMode="External"/><Relationship Id="rId2" Type="http://schemas.openxmlformats.org/officeDocument/2006/relationships/hyperlink" Target="mailto:file:///C:/Users/edu-aw/OneDrive%20-%20University%20of%20Wales%20Trinity%20Saint%20David/MA%20Dissertation/REsearch%20Ethics%20code%20of%20practice%20CoP-July-2022.pdf" TargetMode="External"/><Relationship Id="rId1" Type="http://schemas.openxmlformats.org/officeDocument/2006/relationships/slideLayout" Target="../slideLayouts/slideLayout2.xml"/><Relationship Id="rId4" Type="http://schemas.openxmlformats.org/officeDocument/2006/relationships/hyperlink" Target="mailto:https://www.bacp.co.uk/events-and-resources/research/publications/ethical-guidelines-for-research-in-the-counselling-professions/"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mailto:file:///C:/Users/edu-aw/OneDrive%20-%20University%20of%20Wales%20Trinity%20Saint%20David/MA%20Dissertation/REsearch%20Ethics%20code%20of%20practice%20CoP-July-2022.pd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normAutofit fontScale="90000"/>
          </a:bodyPr>
          <a:lstStyle/>
          <a:p>
            <a:pPr rtl="0"/>
            <a:r>
              <a:rPr lang="en-GB" dirty="0"/>
              <a:t>Professional Integrity in Counselling Research</a:t>
            </a:r>
          </a:p>
        </p:txBody>
      </p:sp>
      <p:sp>
        <p:nvSpPr>
          <p:cNvPr id="3" name="Subtitle 2"/>
          <p:cNvSpPr>
            <a:spLocks noGrp="1"/>
          </p:cNvSpPr>
          <p:nvPr>
            <p:ph type="subTitle" idx="1"/>
          </p:nvPr>
        </p:nvSpPr>
        <p:spPr/>
        <p:txBody>
          <a:bodyPr rtlCol="0"/>
          <a:lstStyle/>
          <a:p>
            <a:pPr rtl="0"/>
            <a:r>
              <a:rPr lang="en-GB" dirty="0"/>
              <a:t>Andrea Williams</a:t>
            </a:r>
          </a:p>
        </p:txBody>
      </p:sp>
    </p:spTree>
    <p:extLst>
      <p:ext uri="{BB962C8B-B14F-4D97-AF65-F5344CB8AC3E}">
        <p14:creationId xmlns:p14="http://schemas.microsoft.com/office/powerpoint/2010/main" val="4261546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Aims of Session</a:t>
            </a:r>
          </a:p>
        </p:txBody>
      </p:sp>
      <p:sp>
        <p:nvSpPr>
          <p:cNvPr id="3" name="Content Placeholder 2"/>
          <p:cNvSpPr>
            <a:spLocks noGrp="1"/>
          </p:cNvSpPr>
          <p:nvPr>
            <p:ph idx="1"/>
          </p:nvPr>
        </p:nvSpPr>
        <p:spPr/>
        <p:txBody>
          <a:bodyPr rtlCol="0">
            <a:normAutofit/>
          </a:bodyPr>
          <a:lstStyle/>
          <a:p>
            <a:pPr rtl="0"/>
            <a:endParaRPr lang="en-GB" sz="3600" dirty="0">
              <a:solidFill>
                <a:schemeClr val="accent1">
                  <a:lumMod val="75000"/>
                </a:schemeClr>
              </a:solidFill>
            </a:endParaRPr>
          </a:p>
          <a:p>
            <a:pPr rtl="0"/>
            <a:r>
              <a:rPr lang="en-GB" sz="3600" dirty="0">
                <a:solidFill>
                  <a:schemeClr val="accent1">
                    <a:lumMod val="75000"/>
                  </a:schemeClr>
                </a:solidFill>
              </a:rPr>
              <a:t>Reflect on the key values, principles and morals of the BACP Ethical Framework</a:t>
            </a:r>
          </a:p>
          <a:p>
            <a:pPr rtl="0"/>
            <a:r>
              <a:rPr lang="en-GB" sz="3600" dirty="0">
                <a:solidFill>
                  <a:schemeClr val="accent1">
                    <a:lumMod val="75000"/>
                  </a:schemeClr>
                </a:solidFill>
              </a:rPr>
              <a:t>Consider what we mean by Ethics in Research</a:t>
            </a:r>
          </a:p>
          <a:p>
            <a:pPr rtl="0"/>
            <a:r>
              <a:rPr lang="en-GB" sz="3600" dirty="0">
                <a:solidFill>
                  <a:schemeClr val="accent1">
                    <a:lumMod val="75000"/>
                  </a:schemeClr>
                </a:solidFill>
              </a:rPr>
              <a:t>Professional Integrity – How is this applied to your research dissertation?</a:t>
            </a:r>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2</a:t>
            </a:fld>
            <a:endParaRPr lang="en-GB" dirty="0"/>
          </a:p>
        </p:txBody>
      </p:sp>
      <p:sp>
        <p:nvSpPr>
          <p:cNvPr id="6" name="Footer Placeholder 5"/>
          <p:cNvSpPr>
            <a:spLocks noGrp="1"/>
          </p:cNvSpPr>
          <p:nvPr>
            <p:ph type="ftr" sz="quarter" idx="11"/>
          </p:nvPr>
        </p:nvSpPr>
        <p:spPr/>
        <p:txBody>
          <a:bodyPr rtlCol="0"/>
          <a:lstStyle/>
          <a:p>
            <a:pPr rtl="0"/>
            <a:r>
              <a:rPr lang="en-GB" dirty="0"/>
              <a:t>Add a footer</a:t>
            </a:r>
          </a:p>
        </p:txBody>
      </p:sp>
      <p:sp>
        <p:nvSpPr>
          <p:cNvPr id="7" name="Date Placeholder 6"/>
          <p:cNvSpPr>
            <a:spLocks noGrp="1"/>
          </p:cNvSpPr>
          <p:nvPr>
            <p:ph type="dt" sz="half" idx="10"/>
          </p:nvPr>
        </p:nvSpPr>
        <p:spPr/>
        <p:txBody>
          <a:bodyPr/>
          <a:lstStyle/>
          <a:p>
            <a:pPr rtl="0"/>
            <a:fld id="{761E13FA-AA24-46F5-B53F-4037736A4E26}" type="datetime1">
              <a:rPr lang="en-GB" smtClean="0"/>
              <a:t>09/09/2024</a:t>
            </a:fld>
            <a:endParaRPr lang="en-US" dirty="0"/>
          </a:p>
        </p:txBody>
      </p:sp>
    </p:spTree>
    <p:extLst>
      <p:ext uri="{BB962C8B-B14F-4D97-AF65-F5344CB8AC3E}">
        <p14:creationId xmlns:p14="http://schemas.microsoft.com/office/powerpoint/2010/main" val="1627619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741D4-3AD1-6140-FAD2-CDF0A7893D9B}"/>
              </a:ext>
            </a:extLst>
          </p:cNvPr>
          <p:cNvSpPr>
            <a:spLocks noGrp="1"/>
          </p:cNvSpPr>
          <p:nvPr>
            <p:ph type="title"/>
          </p:nvPr>
        </p:nvSpPr>
        <p:spPr/>
        <p:txBody>
          <a:bodyPr/>
          <a:lstStyle/>
          <a:p>
            <a:r>
              <a:rPr lang="en-GB" dirty="0"/>
              <a:t>Ethical Framework for Counselling Professions (2018)</a:t>
            </a:r>
          </a:p>
        </p:txBody>
      </p:sp>
      <p:sp>
        <p:nvSpPr>
          <p:cNvPr id="3" name="Content Placeholder 2">
            <a:extLst>
              <a:ext uri="{FF2B5EF4-FFF2-40B4-BE49-F238E27FC236}">
                <a16:creationId xmlns:a16="http://schemas.microsoft.com/office/drawing/2014/main" id="{118368BB-DAD8-100C-9520-5D9CF8599513}"/>
              </a:ext>
            </a:extLst>
          </p:cNvPr>
          <p:cNvSpPr>
            <a:spLocks noGrp="1"/>
          </p:cNvSpPr>
          <p:nvPr>
            <p:ph idx="1"/>
          </p:nvPr>
        </p:nvSpPr>
        <p:spPr/>
        <p:txBody>
          <a:bodyPr>
            <a:normAutofit/>
          </a:bodyPr>
          <a:lstStyle/>
          <a:p>
            <a:pPr algn="ctr"/>
            <a:r>
              <a:rPr lang="en-GB" sz="2800" dirty="0">
                <a:hlinkClick r:id="rId2"/>
              </a:rPr>
              <a:t>BACP Ethical Framework for the Counselling Professions</a:t>
            </a:r>
            <a:endParaRPr lang="en-GB" sz="2800" dirty="0"/>
          </a:p>
          <a:p>
            <a:pPr algn="ctr"/>
            <a:endParaRPr lang="en-GB" sz="2800" dirty="0">
              <a:solidFill>
                <a:schemeClr val="accent1">
                  <a:lumMod val="75000"/>
                </a:schemeClr>
              </a:solidFill>
            </a:endParaRPr>
          </a:p>
          <a:p>
            <a:pPr algn="ctr"/>
            <a:r>
              <a:rPr lang="en-GB" sz="3600" dirty="0">
                <a:solidFill>
                  <a:schemeClr val="accent1">
                    <a:lumMod val="75000"/>
                  </a:schemeClr>
                </a:solidFill>
              </a:rPr>
              <a:t>Our Commitment to Clients</a:t>
            </a:r>
          </a:p>
          <a:p>
            <a:pPr algn="ctr"/>
            <a:r>
              <a:rPr lang="en-GB" sz="3600" dirty="0">
                <a:solidFill>
                  <a:schemeClr val="accent1">
                    <a:lumMod val="75000"/>
                  </a:schemeClr>
                </a:solidFill>
              </a:rPr>
              <a:t>Ethics</a:t>
            </a:r>
          </a:p>
          <a:p>
            <a:pPr algn="ctr"/>
            <a:r>
              <a:rPr lang="en-GB" sz="3600" dirty="0">
                <a:solidFill>
                  <a:schemeClr val="accent1">
                    <a:lumMod val="75000"/>
                  </a:schemeClr>
                </a:solidFill>
              </a:rPr>
              <a:t>Good Practice</a:t>
            </a:r>
          </a:p>
          <a:p>
            <a:pPr algn="ctr"/>
            <a:endParaRPr lang="en-GB" sz="3600" dirty="0">
              <a:solidFill>
                <a:schemeClr val="accent1">
                  <a:lumMod val="75000"/>
                </a:schemeClr>
              </a:solidFill>
            </a:endParaRPr>
          </a:p>
        </p:txBody>
      </p:sp>
      <p:sp>
        <p:nvSpPr>
          <p:cNvPr id="4" name="Slide Number Placeholder 3">
            <a:extLst>
              <a:ext uri="{FF2B5EF4-FFF2-40B4-BE49-F238E27FC236}">
                <a16:creationId xmlns:a16="http://schemas.microsoft.com/office/drawing/2014/main" id="{FB421B84-E7A5-29ED-362C-602017E5FC45}"/>
              </a:ext>
            </a:extLst>
          </p:cNvPr>
          <p:cNvSpPr>
            <a:spLocks noGrp="1"/>
          </p:cNvSpPr>
          <p:nvPr>
            <p:ph type="sldNum" sz="quarter" idx="12"/>
          </p:nvPr>
        </p:nvSpPr>
        <p:spPr/>
        <p:txBody>
          <a:bodyPr/>
          <a:lstStyle/>
          <a:p>
            <a:pPr rtl="0"/>
            <a:fld id="{9CD8D479-8942-46E8-A226-A4E01F7A105C}" type="slidenum">
              <a:rPr lang="en-GB" noProof="0" smtClean="0"/>
              <a:t>3</a:t>
            </a:fld>
            <a:endParaRPr lang="en-GB" noProof="0" dirty="0"/>
          </a:p>
        </p:txBody>
      </p:sp>
      <p:sp>
        <p:nvSpPr>
          <p:cNvPr id="5" name="Date Placeholder 4">
            <a:extLst>
              <a:ext uri="{FF2B5EF4-FFF2-40B4-BE49-F238E27FC236}">
                <a16:creationId xmlns:a16="http://schemas.microsoft.com/office/drawing/2014/main" id="{0032737E-A5BE-A8DA-06EB-412043A1C437}"/>
              </a:ext>
            </a:extLst>
          </p:cNvPr>
          <p:cNvSpPr>
            <a:spLocks noGrp="1"/>
          </p:cNvSpPr>
          <p:nvPr>
            <p:ph type="dt" sz="half" idx="10"/>
          </p:nvPr>
        </p:nvSpPr>
        <p:spPr/>
        <p:txBody>
          <a:bodyPr/>
          <a:lstStyle/>
          <a:p>
            <a:pPr rtl="0"/>
            <a:fld id="{13105E48-07E2-4CE6-B8D5-8627CDB90026}" type="datetime1">
              <a:rPr lang="en-GB" noProof="0" smtClean="0"/>
              <a:t>09/09/2024</a:t>
            </a:fld>
            <a:endParaRPr lang="en-GB" noProof="0" dirty="0"/>
          </a:p>
        </p:txBody>
      </p:sp>
      <p:sp>
        <p:nvSpPr>
          <p:cNvPr id="6" name="Footer Placeholder 5">
            <a:extLst>
              <a:ext uri="{FF2B5EF4-FFF2-40B4-BE49-F238E27FC236}">
                <a16:creationId xmlns:a16="http://schemas.microsoft.com/office/drawing/2014/main" id="{6702B300-E140-9700-6CD4-E691A6B717AE}"/>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4046074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25342-A820-ED57-12EE-4F9652594651}"/>
              </a:ext>
            </a:extLst>
          </p:cNvPr>
          <p:cNvSpPr>
            <a:spLocks noGrp="1"/>
          </p:cNvSpPr>
          <p:nvPr>
            <p:ph type="title"/>
          </p:nvPr>
        </p:nvSpPr>
        <p:spPr/>
        <p:txBody>
          <a:bodyPr/>
          <a:lstStyle/>
          <a:p>
            <a:r>
              <a:rPr lang="en-GB" dirty="0"/>
              <a:t>Consider for a moment</a:t>
            </a:r>
          </a:p>
        </p:txBody>
      </p:sp>
      <p:sp>
        <p:nvSpPr>
          <p:cNvPr id="4" name="Slide Number Placeholder 3">
            <a:extLst>
              <a:ext uri="{FF2B5EF4-FFF2-40B4-BE49-F238E27FC236}">
                <a16:creationId xmlns:a16="http://schemas.microsoft.com/office/drawing/2014/main" id="{CECC16D0-DF92-4968-2F73-91380E5194F0}"/>
              </a:ext>
            </a:extLst>
          </p:cNvPr>
          <p:cNvSpPr>
            <a:spLocks noGrp="1"/>
          </p:cNvSpPr>
          <p:nvPr>
            <p:ph type="sldNum" sz="quarter" idx="12"/>
          </p:nvPr>
        </p:nvSpPr>
        <p:spPr/>
        <p:txBody>
          <a:bodyPr/>
          <a:lstStyle/>
          <a:p>
            <a:pPr rtl="0"/>
            <a:fld id="{9CD8D479-8942-46E8-A226-A4E01F7A105C}" type="slidenum">
              <a:rPr lang="en-GB" noProof="0" smtClean="0"/>
              <a:t>4</a:t>
            </a:fld>
            <a:endParaRPr lang="en-GB" noProof="0" dirty="0"/>
          </a:p>
        </p:txBody>
      </p:sp>
      <p:sp>
        <p:nvSpPr>
          <p:cNvPr id="5" name="Date Placeholder 4">
            <a:extLst>
              <a:ext uri="{FF2B5EF4-FFF2-40B4-BE49-F238E27FC236}">
                <a16:creationId xmlns:a16="http://schemas.microsoft.com/office/drawing/2014/main" id="{CAE6943F-2B42-3C90-1C98-FC406C2BEEB8}"/>
              </a:ext>
            </a:extLst>
          </p:cNvPr>
          <p:cNvSpPr>
            <a:spLocks noGrp="1"/>
          </p:cNvSpPr>
          <p:nvPr>
            <p:ph type="dt" sz="half" idx="10"/>
          </p:nvPr>
        </p:nvSpPr>
        <p:spPr/>
        <p:txBody>
          <a:bodyPr/>
          <a:lstStyle/>
          <a:p>
            <a:pPr rtl="0"/>
            <a:fld id="{13105E48-07E2-4CE6-B8D5-8627CDB90026}" type="datetime1">
              <a:rPr lang="en-GB" noProof="0" smtClean="0"/>
              <a:t>09/09/2024</a:t>
            </a:fld>
            <a:endParaRPr lang="en-GB" noProof="0" dirty="0"/>
          </a:p>
        </p:txBody>
      </p:sp>
      <p:sp>
        <p:nvSpPr>
          <p:cNvPr id="6" name="Footer Placeholder 5">
            <a:extLst>
              <a:ext uri="{FF2B5EF4-FFF2-40B4-BE49-F238E27FC236}">
                <a16:creationId xmlns:a16="http://schemas.microsoft.com/office/drawing/2014/main" id="{404E0425-979A-26F6-D39C-C8427B84BD0F}"/>
              </a:ext>
            </a:extLst>
          </p:cNvPr>
          <p:cNvSpPr>
            <a:spLocks noGrp="1"/>
          </p:cNvSpPr>
          <p:nvPr>
            <p:ph type="ftr" sz="quarter" idx="11"/>
          </p:nvPr>
        </p:nvSpPr>
        <p:spPr/>
        <p:txBody>
          <a:bodyPr/>
          <a:lstStyle/>
          <a:p>
            <a:pPr rtl="0"/>
            <a:r>
              <a:rPr lang="en-GB" noProof="0"/>
              <a:t>Add a footer</a:t>
            </a:r>
            <a:endParaRPr lang="en-GB" noProof="0" dirty="0"/>
          </a:p>
        </p:txBody>
      </p:sp>
      <p:sp>
        <p:nvSpPr>
          <p:cNvPr id="7" name="Thought Bubble: Cloud 6">
            <a:extLst>
              <a:ext uri="{FF2B5EF4-FFF2-40B4-BE49-F238E27FC236}">
                <a16:creationId xmlns:a16="http://schemas.microsoft.com/office/drawing/2014/main" id="{AC1F27AA-480F-78C0-BCA5-FE74642A400A}"/>
              </a:ext>
            </a:extLst>
          </p:cNvPr>
          <p:cNvSpPr/>
          <p:nvPr/>
        </p:nvSpPr>
        <p:spPr>
          <a:xfrm>
            <a:off x="2599427" y="1186544"/>
            <a:ext cx="8126083" cy="4667916"/>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What do we mean by Ethics?</a:t>
            </a:r>
          </a:p>
        </p:txBody>
      </p:sp>
    </p:spTree>
    <p:extLst>
      <p:ext uri="{BB962C8B-B14F-4D97-AF65-F5344CB8AC3E}">
        <p14:creationId xmlns:p14="http://schemas.microsoft.com/office/powerpoint/2010/main" val="1206114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FF2C7-3525-B426-15E4-7D63D6023685}"/>
              </a:ext>
            </a:extLst>
          </p:cNvPr>
          <p:cNvSpPr>
            <a:spLocks noGrp="1"/>
          </p:cNvSpPr>
          <p:nvPr>
            <p:ph type="title"/>
          </p:nvPr>
        </p:nvSpPr>
        <p:spPr/>
        <p:txBody>
          <a:bodyPr/>
          <a:lstStyle/>
          <a:p>
            <a:r>
              <a:rPr lang="en-GB" dirty="0"/>
              <a:t>Research Ethics and Professional Integrity</a:t>
            </a:r>
          </a:p>
        </p:txBody>
      </p:sp>
      <p:sp>
        <p:nvSpPr>
          <p:cNvPr id="3" name="Content Placeholder 2">
            <a:extLst>
              <a:ext uri="{FF2B5EF4-FFF2-40B4-BE49-F238E27FC236}">
                <a16:creationId xmlns:a16="http://schemas.microsoft.com/office/drawing/2014/main" id="{668B1CBB-5F09-F185-13D8-1E8908037391}"/>
              </a:ext>
            </a:extLst>
          </p:cNvPr>
          <p:cNvSpPr>
            <a:spLocks noGrp="1"/>
          </p:cNvSpPr>
          <p:nvPr>
            <p:ph idx="1"/>
          </p:nvPr>
        </p:nvSpPr>
        <p:spPr>
          <a:xfrm>
            <a:off x="1410027" y="2610927"/>
            <a:ext cx="9371948" cy="3575755"/>
          </a:xfrm>
        </p:spPr>
        <p:txBody>
          <a:bodyPr>
            <a:normAutofit/>
          </a:bodyPr>
          <a:lstStyle/>
          <a:p>
            <a:r>
              <a:rPr lang="en-GB" sz="3600" dirty="0">
                <a:hlinkClick r:id="rId2"/>
              </a:rPr>
              <a:t>UWTSD Research Ethics and Integrity Code of Practice (2022)</a:t>
            </a:r>
            <a:endParaRPr lang="en-GB" sz="3600" dirty="0"/>
          </a:p>
          <a:p>
            <a:r>
              <a:rPr lang="en-GB" sz="3600" dirty="0">
                <a:hlinkClick r:id="rId3"/>
              </a:rPr>
              <a:t>BACP Ethical Framework for the Counselling Professions</a:t>
            </a:r>
            <a:endParaRPr lang="en-GB" sz="3600" dirty="0"/>
          </a:p>
          <a:p>
            <a:r>
              <a:rPr lang="en-GB" sz="3600" dirty="0">
                <a:hlinkClick r:id="rId4"/>
              </a:rPr>
              <a:t>BACP Ethical Guidelines for Research in the Counselling </a:t>
            </a:r>
            <a:r>
              <a:rPr lang="en-GB" sz="3600">
                <a:hlinkClick r:id="rId4"/>
              </a:rPr>
              <a:t>Professions (2022</a:t>
            </a:r>
            <a:r>
              <a:rPr lang="en-GB" sz="3600" dirty="0">
                <a:hlinkClick r:id="rId4"/>
              </a:rPr>
              <a:t>)</a:t>
            </a:r>
            <a:endParaRPr lang="en-GB" sz="3600" dirty="0"/>
          </a:p>
        </p:txBody>
      </p:sp>
      <p:sp>
        <p:nvSpPr>
          <p:cNvPr id="4" name="Slide Number Placeholder 3">
            <a:extLst>
              <a:ext uri="{FF2B5EF4-FFF2-40B4-BE49-F238E27FC236}">
                <a16:creationId xmlns:a16="http://schemas.microsoft.com/office/drawing/2014/main" id="{F848137D-57DF-8059-AA63-DBD7664F2278}"/>
              </a:ext>
            </a:extLst>
          </p:cNvPr>
          <p:cNvSpPr>
            <a:spLocks noGrp="1"/>
          </p:cNvSpPr>
          <p:nvPr>
            <p:ph type="sldNum" sz="quarter" idx="12"/>
          </p:nvPr>
        </p:nvSpPr>
        <p:spPr/>
        <p:txBody>
          <a:bodyPr/>
          <a:lstStyle/>
          <a:p>
            <a:pPr rtl="0"/>
            <a:fld id="{9CD8D479-8942-46E8-A226-A4E01F7A105C}" type="slidenum">
              <a:rPr lang="en-GB" noProof="0" smtClean="0"/>
              <a:t>5</a:t>
            </a:fld>
            <a:endParaRPr lang="en-GB" noProof="0" dirty="0"/>
          </a:p>
        </p:txBody>
      </p:sp>
      <p:sp>
        <p:nvSpPr>
          <p:cNvPr id="5" name="Date Placeholder 4">
            <a:extLst>
              <a:ext uri="{FF2B5EF4-FFF2-40B4-BE49-F238E27FC236}">
                <a16:creationId xmlns:a16="http://schemas.microsoft.com/office/drawing/2014/main" id="{152285FF-FE67-EE5D-E3C6-B6BCF7C4508F}"/>
              </a:ext>
            </a:extLst>
          </p:cNvPr>
          <p:cNvSpPr>
            <a:spLocks noGrp="1"/>
          </p:cNvSpPr>
          <p:nvPr>
            <p:ph type="dt" sz="half" idx="10"/>
          </p:nvPr>
        </p:nvSpPr>
        <p:spPr/>
        <p:txBody>
          <a:bodyPr/>
          <a:lstStyle/>
          <a:p>
            <a:pPr rtl="0"/>
            <a:fld id="{13105E48-07E2-4CE6-B8D5-8627CDB90026}" type="datetime1">
              <a:rPr lang="en-GB" noProof="0" smtClean="0"/>
              <a:t>09/09/2024</a:t>
            </a:fld>
            <a:endParaRPr lang="en-GB" noProof="0" dirty="0"/>
          </a:p>
        </p:txBody>
      </p:sp>
      <p:sp>
        <p:nvSpPr>
          <p:cNvPr id="6" name="Footer Placeholder 5">
            <a:extLst>
              <a:ext uri="{FF2B5EF4-FFF2-40B4-BE49-F238E27FC236}">
                <a16:creationId xmlns:a16="http://schemas.microsoft.com/office/drawing/2014/main" id="{7F27F95E-C341-0B2C-3A41-D05673CE7E67}"/>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653606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54263-950B-C9B9-BC0F-199C693D8832}"/>
              </a:ext>
            </a:extLst>
          </p:cNvPr>
          <p:cNvSpPr>
            <a:spLocks noGrp="1"/>
          </p:cNvSpPr>
          <p:nvPr>
            <p:ph type="title"/>
          </p:nvPr>
        </p:nvSpPr>
        <p:spPr>
          <a:xfrm>
            <a:off x="1410026" y="184030"/>
            <a:ext cx="9371949" cy="1161691"/>
          </a:xfrm>
        </p:spPr>
        <p:txBody>
          <a:bodyPr>
            <a:normAutofit/>
          </a:bodyPr>
          <a:lstStyle/>
          <a:p>
            <a:r>
              <a:rPr lang="en-GB" dirty="0"/>
              <a:t>Ethical Guidelines for Research in the Counselling Professions ( 2019)</a:t>
            </a:r>
          </a:p>
        </p:txBody>
      </p:sp>
      <p:sp>
        <p:nvSpPr>
          <p:cNvPr id="3" name="Content Placeholder 2">
            <a:extLst>
              <a:ext uri="{FF2B5EF4-FFF2-40B4-BE49-F238E27FC236}">
                <a16:creationId xmlns:a16="http://schemas.microsoft.com/office/drawing/2014/main" id="{1A6FE25B-0B52-AF55-7D43-B4548BF01691}"/>
              </a:ext>
            </a:extLst>
          </p:cNvPr>
          <p:cNvSpPr>
            <a:spLocks noGrp="1"/>
          </p:cNvSpPr>
          <p:nvPr>
            <p:ph idx="1"/>
          </p:nvPr>
        </p:nvSpPr>
        <p:spPr/>
        <p:txBody>
          <a:bodyPr>
            <a:normAutofit/>
          </a:bodyPr>
          <a:lstStyle/>
          <a:p>
            <a:pPr marL="0" indent="0">
              <a:buNone/>
            </a:pPr>
            <a:r>
              <a:rPr lang="en-GB" sz="3200" dirty="0">
                <a:solidFill>
                  <a:schemeClr val="accent1">
                    <a:lumMod val="75000"/>
                  </a:schemeClr>
                </a:solidFill>
              </a:rPr>
              <a:t>The main ethical safeguards for participants in research are:</a:t>
            </a:r>
          </a:p>
          <a:p>
            <a:r>
              <a:rPr lang="en-GB" sz="3200" dirty="0">
                <a:solidFill>
                  <a:schemeClr val="accent1">
                    <a:lumMod val="75000"/>
                  </a:schemeClr>
                </a:solidFill>
              </a:rPr>
              <a:t>Informed Consent</a:t>
            </a:r>
          </a:p>
          <a:p>
            <a:r>
              <a:rPr lang="en-GB" sz="3200" dirty="0">
                <a:solidFill>
                  <a:schemeClr val="accent1">
                    <a:lumMod val="75000"/>
                  </a:schemeClr>
                </a:solidFill>
              </a:rPr>
              <a:t>Having the research independently reviewed </a:t>
            </a:r>
          </a:p>
          <a:p>
            <a:r>
              <a:rPr lang="en-GB" sz="3200" dirty="0">
                <a:solidFill>
                  <a:schemeClr val="accent1">
                    <a:lumMod val="75000"/>
                  </a:schemeClr>
                </a:solidFill>
              </a:rPr>
              <a:t>The researcher being vigilant throughout the research to issues of client consent and safety and the integrity of the research process</a:t>
            </a:r>
          </a:p>
          <a:p>
            <a:r>
              <a:rPr lang="en-GB" sz="3200" dirty="0">
                <a:solidFill>
                  <a:schemeClr val="accent1">
                    <a:lumMod val="75000"/>
                  </a:schemeClr>
                </a:solidFill>
              </a:rPr>
              <a:t>Taking account of any regulations or legal requirements that concern research</a:t>
            </a:r>
          </a:p>
        </p:txBody>
      </p:sp>
      <p:sp>
        <p:nvSpPr>
          <p:cNvPr id="4" name="Slide Number Placeholder 3">
            <a:extLst>
              <a:ext uri="{FF2B5EF4-FFF2-40B4-BE49-F238E27FC236}">
                <a16:creationId xmlns:a16="http://schemas.microsoft.com/office/drawing/2014/main" id="{D5F6DF0B-C482-7CFD-8B9F-01F8F4D6488D}"/>
              </a:ext>
            </a:extLst>
          </p:cNvPr>
          <p:cNvSpPr>
            <a:spLocks noGrp="1"/>
          </p:cNvSpPr>
          <p:nvPr>
            <p:ph type="sldNum" sz="quarter" idx="12"/>
          </p:nvPr>
        </p:nvSpPr>
        <p:spPr/>
        <p:txBody>
          <a:bodyPr/>
          <a:lstStyle/>
          <a:p>
            <a:pPr rtl="0"/>
            <a:fld id="{9CD8D479-8942-46E8-A226-A4E01F7A105C}" type="slidenum">
              <a:rPr lang="en-GB" noProof="0" smtClean="0"/>
              <a:t>6</a:t>
            </a:fld>
            <a:endParaRPr lang="en-GB" noProof="0" dirty="0"/>
          </a:p>
        </p:txBody>
      </p:sp>
      <p:sp>
        <p:nvSpPr>
          <p:cNvPr id="5" name="Date Placeholder 4">
            <a:extLst>
              <a:ext uri="{FF2B5EF4-FFF2-40B4-BE49-F238E27FC236}">
                <a16:creationId xmlns:a16="http://schemas.microsoft.com/office/drawing/2014/main" id="{869D79B6-960C-31C7-409E-31C8566D1298}"/>
              </a:ext>
            </a:extLst>
          </p:cNvPr>
          <p:cNvSpPr>
            <a:spLocks noGrp="1"/>
          </p:cNvSpPr>
          <p:nvPr>
            <p:ph type="dt" sz="half" idx="10"/>
          </p:nvPr>
        </p:nvSpPr>
        <p:spPr/>
        <p:txBody>
          <a:bodyPr/>
          <a:lstStyle/>
          <a:p>
            <a:pPr rtl="0"/>
            <a:fld id="{13105E48-07E2-4CE6-B8D5-8627CDB90026}" type="datetime1">
              <a:rPr lang="en-GB" noProof="0" smtClean="0"/>
              <a:t>09/09/2024</a:t>
            </a:fld>
            <a:endParaRPr lang="en-GB" noProof="0" dirty="0"/>
          </a:p>
        </p:txBody>
      </p:sp>
      <p:sp>
        <p:nvSpPr>
          <p:cNvPr id="6" name="Footer Placeholder 5">
            <a:extLst>
              <a:ext uri="{FF2B5EF4-FFF2-40B4-BE49-F238E27FC236}">
                <a16:creationId xmlns:a16="http://schemas.microsoft.com/office/drawing/2014/main" id="{C61DA3E4-ACA2-EDCC-4EB5-9F8773EF0919}"/>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1569547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084B5-D61C-F69C-9369-CE8852E7743A}"/>
              </a:ext>
            </a:extLst>
          </p:cNvPr>
          <p:cNvSpPr>
            <a:spLocks noGrp="1"/>
          </p:cNvSpPr>
          <p:nvPr>
            <p:ph type="title"/>
          </p:nvPr>
        </p:nvSpPr>
        <p:spPr>
          <a:xfrm>
            <a:off x="1410026" y="276086"/>
            <a:ext cx="9371949" cy="1759747"/>
          </a:xfrm>
        </p:spPr>
        <p:txBody>
          <a:bodyPr>
            <a:normAutofit fontScale="90000"/>
          </a:bodyPr>
          <a:lstStyle/>
          <a:p>
            <a:br>
              <a:rPr lang="en-GB" dirty="0">
                <a:hlinkClick r:id="rId3"/>
              </a:rPr>
            </a:br>
            <a:br>
              <a:rPr lang="en-GB" dirty="0">
                <a:hlinkClick r:id="rId3"/>
              </a:rPr>
            </a:br>
            <a:r>
              <a:rPr lang="en-GB" dirty="0">
                <a:hlinkClick r:id="rId3"/>
              </a:rPr>
              <a:t>UWTSD Research Ethics and Integrity Code of Practice (2022)</a:t>
            </a:r>
            <a:br>
              <a:rPr lang="en-GB" dirty="0"/>
            </a:br>
            <a:endParaRPr lang="en-GB" dirty="0"/>
          </a:p>
        </p:txBody>
      </p:sp>
      <p:sp>
        <p:nvSpPr>
          <p:cNvPr id="3" name="Content Placeholder 2">
            <a:extLst>
              <a:ext uri="{FF2B5EF4-FFF2-40B4-BE49-F238E27FC236}">
                <a16:creationId xmlns:a16="http://schemas.microsoft.com/office/drawing/2014/main" id="{4A6462D4-6AD0-AF20-135A-6EB6F975B149}"/>
              </a:ext>
            </a:extLst>
          </p:cNvPr>
          <p:cNvSpPr>
            <a:spLocks noGrp="1"/>
          </p:cNvSpPr>
          <p:nvPr>
            <p:ph idx="1"/>
          </p:nvPr>
        </p:nvSpPr>
        <p:spPr>
          <a:xfrm>
            <a:off x="1410027" y="1566000"/>
            <a:ext cx="9371948" cy="5063399"/>
          </a:xfrm>
        </p:spPr>
        <p:txBody>
          <a:bodyPr>
            <a:normAutofit fontScale="92500"/>
          </a:bodyPr>
          <a:lstStyle/>
          <a:p>
            <a:r>
              <a:rPr lang="en-GB" dirty="0">
                <a:solidFill>
                  <a:schemeClr val="accent1">
                    <a:lumMod val="75000"/>
                  </a:schemeClr>
                </a:solidFill>
              </a:rPr>
              <a:t>This Code of Practice expresses UWTSD’s commitment to ethical standards by setting out the general ethical principles which the University requires its researchers to follow and to maintain the highest ethical standards and values of honesty, rigour, openness, care and respect. </a:t>
            </a:r>
          </a:p>
          <a:p>
            <a:r>
              <a:rPr lang="en-GB" dirty="0">
                <a:solidFill>
                  <a:schemeClr val="accent1">
                    <a:lumMod val="75000"/>
                  </a:schemeClr>
                </a:solidFill>
              </a:rPr>
              <a:t>Data Protection Act and the General Data Protection Regulation 2018 (“UK GDPR”)</a:t>
            </a:r>
          </a:p>
          <a:p>
            <a:r>
              <a:rPr lang="en-GB" dirty="0">
                <a:solidFill>
                  <a:schemeClr val="accent1">
                    <a:lumMod val="75000"/>
                  </a:schemeClr>
                </a:solidFill>
              </a:rPr>
              <a:t>Ethical Approval</a:t>
            </a:r>
          </a:p>
          <a:p>
            <a:r>
              <a:rPr lang="en-GB" dirty="0">
                <a:solidFill>
                  <a:schemeClr val="accent1">
                    <a:lumMod val="75000"/>
                  </a:schemeClr>
                </a:solidFill>
              </a:rPr>
              <a:t>Compliance with ethical, legal and professional frameworks.</a:t>
            </a:r>
          </a:p>
          <a:p>
            <a:r>
              <a:rPr lang="en-GB" dirty="0">
                <a:solidFill>
                  <a:schemeClr val="accent1">
                    <a:lumMod val="75000"/>
                  </a:schemeClr>
                </a:solidFill>
              </a:rPr>
              <a:t>Research participants (vulnerable groups)</a:t>
            </a:r>
          </a:p>
          <a:p>
            <a:r>
              <a:rPr lang="en-GB" dirty="0">
                <a:solidFill>
                  <a:schemeClr val="accent1">
                    <a:lumMod val="75000"/>
                  </a:schemeClr>
                </a:solidFill>
              </a:rPr>
              <a:t>Research involving personal and/or sensitive data</a:t>
            </a:r>
          </a:p>
          <a:p>
            <a:r>
              <a:rPr lang="en-GB" dirty="0">
                <a:solidFill>
                  <a:schemeClr val="accent1">
                    <a:lumMod val="75000"/>
                  </a:schemeClr>
                </a:solidFill>
              </a:rPr>
              <a:t>Research involving deception/ psychological distress/ intrusive interventions</a:t>
            </a:r>
          </a:p>
          <a:p>
            <a:r>
              <a:rPr lang="en-GB" dirty="0">
                <a:solidFill>
                  <a:schemeClr val="accent1">
                    <a:lumMod val="75000"/>
                  </a:schemeClr>
                </a:solidFill>
              </a:rPr>
              <a:t>Risk, safety and conflict of interest</a:t>
            </a:r>
          </a:p>
          <a:p>
            <a:r>
              <a:rPr lang="en-GB" dirty="0">
                <a:solidFill>
                  <a:schemeClr val="accent1">
                    <a:lumMod val="75000"/>
                  </a:schemeClr>
                </a:solidFill>
              </a:rPr>
              <a:t>Intellectual property</a:t>
            </a:r>
          </a:p>
          <a:p>
            <a:r>
              <a:rPr lang="en-GB" dirty="0">
                <a:solidFill>
                  <a:schemeClr val="accent1">
                    <a:lumMod val="75000"/>
                  </a:schemeClr>
                </a:solidFill>
              </a:rPr>
              <a:t>Academic Misconduct</a:t>
            </a:r>
          </a:p>
        </p:txBody>
      </p:sp>
      <p:sp>
        <p:nvSpPr>
          <p:cNvPr id="4" name="Slide Number Placeholder 3">
            <a:extLst>
              <a:ext uri="{FF2B5EF4-FFF2-40B4-BE49-F238E27FC236}">
                <a16:creationId xmlns:a16="http://schemas.microsoft.com/office/drawing/2014/main" id="{6B19C8C0-B95D-727E-8826-F73EA08AD04F}"/>
              </a:ext>
            </a:extLst>
          </p:cNvPr>
          <p:cNvSpPr>
            <a:spLocks noGrp="1"/>
          </p:cNvSpPr>
          <p:nvPr>
            <p:ph type="sldNum" sz="quarter" idx="12"/>
          </p:nvPr>
        </p:nvSpPr>
        <p:spPr/>
        <p:txBody>
          <a:bodyPr/>
          <a:lstStyle/>
          <a:p>
            <a:pPr rtl="0"/>
            <a:fld id="{9CD8D479-8942-46E8-A226-A4E01F7A105C}" type="slidenum">
              <a:rPr lang="en-GB" noProof="0" smtClean="0"/>
              <a:t>7</a:t>
            </a:fld>
            <a:endParaRPr lang="en-GB" noProof="0" dirty="0"/>
          </a:p>
        </p:txBody>
      </p:sp>
      <p:sp>
        <p:nvSpPr>
          <p:cNvPr id="5" name="Date Placeholder 4">
            <a:extLst>
              <a:ext uri="{FF2B5EF4-FFF2-40B4-BE49-F238E27FC236}">
                <a16:creationId xmlns:a16="http://schemas.microsoft.com/office/drawing/2014/main" id="{83781D1A-5585-6796-DCC1-BE7B0060FA65}"/>
              </a:ext>
            </a:extLst>
          </p:cNvPr>
          <p:cNvSpPr>
            <a:spLocks noGrp="1"/>
          </p:cNvSpPr>
          <p:nvPr>
            <p:ph type="dt" sz="half" idx="10"/>
          </p:nvPr>
        </p:nvSpPr>
        <p:spPr/>
        <p:txBody>
          <a:bodyPr/>
          <a:lstStyle/>
          <a:p>
            <a:pPr rtl="0"/>
            <a:fld id="{13105E48-07E2-4CE6-B8D5-8627CDB90026}" type="datetime1">
              <a:rPr lang="en-GB" noProof="0" smtClean="0"/>
              <a:t>09/09/2024</a:t>
            </a:fld>
            <a:endParaRPr lang="en-GB" noProof="0" dirty="0"/>
          </a:p>
        </p:txBody>
      </p:sp>
      <p:sp>
        <p:nvSpPr>
          <p:cNvPr id="6" name="Footer Placeholder 5">
            <a:extLst>
              <a:ext uri="{FF2B5EF4-FFF2-40B4-BE49-F238E27FC236}">
                <a16:creationId xmlns:a16="http://schemas.microsoft.com/office/drawing/2014/main" id="{27469A3B-2BBF-BEDF-B389-49CF6E010406}"/>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2253273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FEBD47-B878-4E5B-B96F-7C96F6DE5E96}"/>
              </a:ext>
            </a:extLst>
          </p:cNvPr>
          <p:cNvSpPr>
            <a:spLocks noGrp="1"/>
          </p:cNvSpPr>
          <p:nvPr>
            <p:ph idx="1"/>
          </p:nvPr>
        </p:nvSpPr>
        <p:spPr>
          <a:xfrm>
            <a:off x="638354" y="339306"/>
            <a:ext cx="11076317" cy="6165011"/>
          </a:xfrm>
        </p:spPr>
        <p:txBody>
          <a:bodyPr>
            <a:normAutofit/>
          </a:bodyPr>
          <a:lstStyle/>
          <a:p>
            <a:pPr marL="0" indent="0">
              <a:buNone/>
            </a:pPr>
            <a:r>
              <a:rPr lang="en-GB" sz="2400" dirty="0">
                <a:solidFill>
                  <a:schemeClr val="accent1">
                    <a:lumMod val="75000"/>
                  </a:schemeClr>
                </a:solidFill>
              </a:rPr>
              <a:t>Researchers have a responsibility to ensure that the physical, social and psychological well-being of the participant is not adversely affected by the research.</a:t>
            </a:r>
          </a:p>
          <a:p>
            <a:r>
              <a:rPr lang="en-GB" dirty="0">
                <a:solidFill>
                  <a:schemeClr val="accent1">
                    <a:lumMod val="75000"/>
                  </a:schemeClr>
                </a:solidFill>
              </a:rPr>
              <a:t>Informed Consent</a:t>
            </a:r>
          </a:p>
          <a:p>
            <a:r>
              <a:rPr lang="en-GB" dirty="0">
                <a:solidFill>
                  <a:schemeClr val="accent1">
                    <a:lumMod val="75000"/>
                  </a:schemeClr>
                </a:solidFill>
              </a:rPr>
              <a:t>Confidentiality</a:t>
            </a:r>
          </a:p>
          <a:p>
            <a:r>
              <a:rPr lang="en-GB" dirty="0">
                <a:solidFill>
                  <a:schemeClr val="accent1">
                    <a:lumMod val="75000"/>
                  </a:schemeClr>
                </a:solidFill>
              </a:rPr>
              <a:t>Human Rights: Protect participants’ interests and identity</a:t>
            </a:r>
          </a:p>
          <a:p>
            <a:r>
              <a:rPr lang="en-GB" dirty="0">
                <a:solidFill>
                  <a:schemeClr val="accent1">
                    <a:lumMod val="75000"/>
                  </a:schemeClr>
                </a:solidFill>
              </a:rPr>
              <a:t>Debriefing, support and aftercare</a:t>
            </a:r>
          </a:p>
          <a:p>
            <a:r>
              <a:rPr lang="en-GB" dirty="0">
                <a:solidFill>
                  <a:schemeClr val="accent1">
                    <a:lumMod val="75000"/>
                  </a:schemeClr>
                </a:solidFill>
              </a:rPr>
              <a:t>Right to withdraw from study</a:t>
            </a:r>
          </a:p>
          <a:p>
            <a:r>
              <a:rPr lang="en-GB" dirty="0">
                <a:solidFill>
                  <a:schemeClr val="accent1">
                    <a:lumMod val="75000"/>
                  </a:schemeClr>
                </a:solidFill>
              </a:rPr>
              <a:t>Beneficence: 'do good'</a:t>
            </a:r>
          </a:p>
          <a:p>
            <a:r>
              <a:rPr lang="en-GB" dirty="0">
                <a:solidFill>
                  <a:schemeClr val="accent1">
                    <a:lumMod val="75000"/>
                  </a:schemeClr>
                </a:solidFill>
              </a:rPr>
              <a:t>Non-maleficence:: ‘do no harm’</a:t>
            </a:r>
          </a:p>
          <a:p>
            <a:r>
              <a:rPr lang="en-GB" dirty="0">
                <a:solidFill>
                  <a:schemeClr val="accent1">
                    <a:lumMod val="75000"/>
                  </a:schemeClr>
                </a:solidFill>
              </a:rPr>
              <a:t>Risk Management: avoid harm or potential harm.</a:t>
            </a:r>
          </a:p>
          <a:p>
            <a:r>
              <a:rPr lang="en-GB" dirty="0">
                <a:solidFill>
                  <a:schemeClr val="accent1">
                    <a:lumMod val="75000"/>
                  </a:schemeClr>
                </a:solidFill>
              </a:rPr>
              <a:t>Trust and Respect: Avoid deception</a:t>
            </a:r>
          </a:p>
          <a:p>
            <a:r>
              <a:rPr lang="en-GB" dirty="0">
                <a:solidFill>
                  <a:schemeClr val="accent1">
                    <a:lumMod val="75000"/>
                  </a:schemeClr>
                </a:solidFill>
              </a:rPr>
              <a:t>Data protection</a:t>
            </a:r>
          </a:p>
          <a:p>
            <a:r>
              <a:rPr lang="en-GB" dirty="0">
                <a:solidFill>
                  <a:schemeClr val="accent1">
                    <a:lumMod val="75000"/>
                  </a:schemeClr>
                </a:solidFill>
              </a:rPr>
              <a:t>Supervision</a:t>
            </a:r>
          </a:p>
          <a:p>
            <a:r>
              <a:rPr lang="en-GB" dirty="0">
                <a:solidFill>
                  <a:schemeClr val="accent1">
                    <a:lumMod val="75000"/>
                  </a:schemeClr>
                </a:solidFill>
              </a:rPr>
              <a:t>….. Anything else?</a:t>
            </a:r>
          </a:p>
        </p:txBody>
      </p:sp>
      <p:sp>
        <p:nvSpPr>
          <p:cNvPr id="4" name="Slide Number Placeholder 3">
            <a:extLst>
              <a:ext uri="{FF2B5EF4-FFF2-40B4-BE49-F238E27FC236}">
                <a16:creationId xmlns:a16="http://schemas.microsoft.com/office/drawing/2014/main" id="{03504DA2-AB09-BBAE-E159-B9A51D1241E2}"/>
              </a:ext>
            </a:extLst>
          </p:cNvPr>
          <p:cNvSpPr>
            <a:spLocks noGrp="1"/>
          </p:cNvSpPr>
          <p:nvPr>
            <p:ph type="sldNum" sz="quarter" idx="12"/>
          </p:nvPr>
        </p:nvSpPr>
        <p:spPr/>
        <p:txBody>
          <a:bodyPr/>
          <a:lstStyle/>
          <a:p>
            <a:pPr rtl="0"/>
            <a:fld id="{9CD8D479-8942-46E8-A226-A4E01F7A105C}" type="slidenum">
              <a:rPr lang="en-GB" noProof="0" smtClean="0"/>
              <a:t>8</a:t>
            </a:fld>
            <a:endParaRPr lang="en-GB" noProof="0" dirty="0"/>
          </a:p>
        </p:txBody>
      </p:sp>
      <p:sp>
        <p:nvSpPr>
          <p:cNvPr id="5" name="Date Placeholder 4">
            <a:extLst>
              <a:ext uri="{FF2B5EF4-FFF2-40B4-BE49-F238E27FC236}">
                <a16:creationId xmlns:a16="http://schemas.microsoft.com/office/drawing/2014/main" id="{49AF3EF4-DC6B-962D-76BD-C735E77D5287}"/>
              </a:ext>
            </a:extLst>
          </p:cNvPr>
          <p:cNvSpPr>
            <a:spLocks noGrp="1"/>
          </p:cNvSpPr>
          <p:nvPr>
            <p:ph type="dt" sz="half" idx="10"/>
          </p:nvPr>
        </p:nvSpPr>
        <p:spPr/>
        <p:txBody>
          <a:bodyPr/>
          <a:lstStyle/>
          <a:p>
            <a:pPr rtl="0"/>
            <a:fld id="{13105E48-07E2-4CE6-B8D5-8627CDB90026}" type="datetime1">
              <a:rPr lang="en-GB" noProof="0" smtClean="0"/>
              <a:t>09/09/2024</a:t>
            </a:fld>
            <a:endParaRPr lang="en-GB" noProof="0" dirty="0"/>
          </a:p>
        </p:txBody>
      </p:sp>
      <p:sp>
        <p:nvSpPr>
          <p:cNvPr id="6" name="Footer Placeholder 5">
            <a:extLst>
              <a:ext uri="{FF2B5EF4-FFF2-40B4-BE49-F238E27FC236}">
                <a16:creationId xmlns:a16="http://schemas.microsoft.com/office/drawing/2014/main" id="{9D592BE8-3D62-27B5-FF07-26C3AE2C9A11}"/>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1344378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AC759-1BBC-DA5F-C842-6D3649EC4CC1}"/>
              </a:ext>
            </a:extLst>
          </p:cNvPr>
          <p:cNvSpPr>
            <a:spLocks noGrp="1"/>
          </p:cNvSpPr>
          <p:nvPr>
            <p:ph type="title"/>
          </p:nvPr>
        </p:nvSpPr>
        <p:spPr/>
        <p:txBody>
          <a:bodyPr/>
          <a:lstStyle/>
          <a:p>
            <a:r>
              <a:rPr lang="en-GB" dirty="0"/>
              <a:t>Consider</a:t>
            </a:r>
          </a:p>
        </p:txBody>
      </p:sp>
      <p:sp>
        <p:nvSpPr>
          <p:cNvPr id="4" name="Slide Number Placeholder 3">
            <a:extLst>
              <a:ext uri="{FF2B5EF4-FFF2-40B4-BE49-F238E27FC236}">
                <a16:creationId xmlns:a16="http://schemas.microsoft.com/office/drawing/2014/main" id="{2239DE43-1CA8-B74B-77F5-2678A8B10287}"/>
              </a:ext>
            </a:extLst>
          </p:cNvPr>
          <p:cNvSpPr>
            <a:spLocks noGrp="1"/>
          </p:cNvSpPr>
          <p:nvPr>
            <p:ph type="sldNum" sz="quarter" idx="12"/>
          </p:nvPr>
        </p:nvSpPr>
        <p:spPr/>
        <p:txBody>
          <a:bodyPr/>
          <a:lstStyle/>
          <a:p>
            <a:pPr rtl="0"/>
            <a:fld id="{9CD8D479-8942-46E8-A226-A4E01F7A105C}" type="slidenum">
              <a:rPr lang="en-GB" noProof="0" smtClean="0"/>
              <a:t>9</a:t>
            </a:fld>
            <a:endParaRPr lang="en-GB" noProof="0" dirty="0"/>
          </a:p>
        </p:txBody>
      </p:sp>
      <p:sp>
        <p:nvSpPr>
          <p:cNvPr id="5" name="Date Placeholder 4">
            <a:extLst>
              <a:ext uri="{FF2B5EF4-FFF2-40B4-BE49-F238E27FC236}">
                <a16:creationId xmlns:a16="http://schemas.microsoft.com/office/drawing/2014/main" id="{3066F562-6695-30BE-2A2A-ADDD5D255B34}"/>
              </a:ext>
            </a:extLst>
          </p:cNvPr>
          <p:cNvSpPr>
            <a:spLocks noGrp="1"/>
          </p:cNvSpPr>
          <p:nvPr>
            <p:ph type="dt" sz="half" idx="10"/>
          </p:nvPr>
        </p:nvSpPr>
        <p:spPr/>
        <p:txBody>
          <a:bodyPr/>
          <a:lstStyle/>
          <a:p>
            <a:pPr rtl="0"/>
            <a:fld id="{13105E48-07E2-4CE6-B8D5-8627CDB90026}" type="datetime1">
              <a:rPr lang="en-GB" noProof="0" smtClean="0"/>
              <a:t>09/09/2024</a:t>
            </a:fld>
            <a:endParaRPr lang="en-GB" noProof="0" dirty="0"/>
          </a:p>
        </p:txBody>
      </p:sp>
      <p:sp>
        <p:nvSpPr>
          <p:cNvPr id="6" name="Footer Placeholder 5">
            <a:extLst>
              <a:ext uri="{FF2B5EF4-FFF2-40B4-BE49-F238E27FC236}">
                <a16:creationId xmlns:a16="http://schemas.microsoft.com/office/drawing/2014/main" id="{DB14CC72-07F8-2EFA-246F-90F073786D70}"/>
              </a:ext>
            </a:extLst>
          </p:cNvPr>
          <p:cNvSpPr>
            <a:spLocks noGrp="1"/>
          </p:cNvSpPr>
          <p:nvPr>
            <p:ph type="ftr" sz="quarter" idx="11"/>
          </p:nvPr>
        </p:nvSpPr>
        <p:spPr/>
        <p:txBody>
          <a:bodyPr/>
          <a:lstStyle/>
          <a:p>
            <a:pPr rtl="0"/>
            <a:r>
              <a:rPr lang="en-GB" noProof="0"/>
              <a:t>Add a footer</a:t>
            </a:r>
            <a:endParaRPr lang="en-GB" noProof="0" dirty="0"/>
          </a:p>
        </p:txBody>
      </p:sp>
      <p:sp>
        <p:nvSpPr>
          <p:cNvPr id="7" name="Thought Bubble: Cloud 6">
            <a:extLst>
              <a:ext uri="{FF2B5EF4-FFF2-40B4-BE49-F238E27FC236}">
                <a16:creationId xmlns:a16="http://schemas.microsoft.com/office/drawing/2014/main" id="{BAFC6CB8-2599-B03C-80F9-D711BAB4A43D}"/>
              </a:ext>
            </a:extLst>
          </p:cNvPr>
          <p:cNvSpPr/>
          <p:nvPr/>
        </p:nvSpPr>
        <p:spPr>
          <a:xfrm>
            <a:off x="1334219" y="1178943"/>
            <a:ext cx="8551653" cy="5020574"/>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In my research, how will I work towards establishing and maintaining a relationship of trust and respect with all those involved in the research process?</a:t>
            </a:r>
            <a:endParaRPr lang="en-GB" sz="3200" dirty="0">
              <a:solidFill>
                <a:schemeClr val="accent1">
                  <a:lumMod val="20000"/>
                  <a:lumOff val="80000"/>
                </a:schemeClr>
              </a:solidFill>
            </a:endParaRPr>
          </a:p>
        </p:txBody>
      </p:sp>
    </p:spTree>
    <p:extLst>
      <p:ext uri="{BB962C8B-B14F-4D97-AF65-F5344CB8AC3E}">
        <p14:creationId xmlns:p14="http://schemas.microsoft.com/office/powerpoint/2010/main" val="379471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0E85B526-ED67-20A9-3CB6-A946673F571C}"/>
              </a:ext>
            </a:extLst>
          </p:cNvPr>
          <p:cNvPicPr>
            <a:picLocks noGrp="1" noChangeAspect="1"/>
          </p:cNvPicPr>
          <p:nvPr>
            <p:ph idx="1"/>
          </p:nvPr>
        </p:nvPicPr>
        <p:blipFill>
          <a:blip r:embed="rId2"/>
          <a:stretch>
            <a:fillRect/>
          </a:stretch>
        </p:blipFill>
        <p:spPr>
          <a:xfrm>
            <a:off x="120770" y="713117"/>
            <a:ext cx="11412965" cy="5892233"/>
          </a:xfrm>
          <a:prstGeom prst="rect">
            <a:avLst/>
          </a:prstGeom>
        </p:spPr>
      </p:pic>
      <p:sp>
        <p:nvSpPr>
          <p:cNvPr id="4" name="Slide Number Placeholder 3">
            <a:extLst>
              <a:ext uri="{FF2B5EF4-FFF2-40B4-BE49-F238E27FC236}">
                <a16:creationId xmlns:a16="http://schemas.microsoft.com/office/drawing/2014/main" id="{56AA1E19-8417-938A-C149-ECC57F14C80E}"/>
              </a:ext>
            </a:extLst>
          </p:cNvPr>
          <p:cNvSpPr>
            <a:spLocks noGrp="1"/>
          </p:cNvSpPr>
          <p:nvPr>
            <p:ph type="sldNum" sz="quarter" idx="12"/>
          </p:nvPr>
        </p:nvSpPr>
        <p:spPr/>
        <p:txBody>
          <a:bodyPr/>
          <a:lstStyle/>
          <a:p>
            <a:pPr rtl="0"/>
            <a:fld id="{9CD8D479-8942-46E8-A226-A4E01F7A105C}" type="slidenum">
              <a:rPr lang="en-GB" noProof="0" smtClean="0"/>
              <a:t>10</a:t>
            </a:fld>
            <a:endParaRPr lang="en-GB" noProof="0" dirty="0"/>
          </a:p>
        </p:txBody>
      </p:sp>
      <p:sp>
        <p:nvSpPr>
          <p:cNvPr id="5" name="Date Placeholder 4">
            <a:extLst>
              <a:ext uri="{FF2B5EF4-FFF2-40B4-BE49-F238E27FC236}">
                <a16:creationId xmlns:a16="http://schemas.microsoft.com/office/drawing/2014/main" id="{B5C1C12C-D51E-3F0D-C142-020799E41ABC}"/>
              </a:ext>
            </a:extLst>
          </p:cNvPr>
          <p:cNvSpPr>
            <a:spLocks noGrp="1"/>
          </p:cNvSpPr>
          <p:nvPr>
            <p:ph type="dt" sz="half" idx="10"/>
          </p:nvPr>
        </p:nvSpPr>
        <p:spPr/>
        <p:txBody>
          <a:bodyPr/>
          <a:lstStyle/>
          <a:p>
            <a:pPr rtl="0"/>
            <a:fld id="{13105E48-07E2-4CE6-B8D5-8627CDB90026}" type="datetime1">
              <a:rPr lang="en-GB" noProof="0" smtClean="0"/>
              <a:t>09/09/2024</a:t>
            </a:fld>
            <a:endParaRPr lang="en-GB" noProof="0" dirty="0"/>
          </a:p>
        </p:txBody>
      </p:sp>
      <p:sp>
        <p:nvSpPr>
          <p:cNvPr id="6" name="Footer Placeholder 5">
            <a:extLst>
              <a:ext uri="{FF2B5EF4-FFF2-40B4-BE49-F238E27FC236}">
                <a16:creationId xmlns:a16="http://schemas.microsoft.com/office/drawing/2014/main" id="{85ED05BD-3342-F16B-4794-C0C4CF2A60AA}"/>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992810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Ecology 16x9">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16063275_TF03098889" id="{B3734755-A021-458A-A8F6-F6986161A830}" vid="{23DB80E9-0F0D-4FFA-88C9-84FBDCB4C26D}"/>
    </a:ext>
  </a:extLst>
</a:theme>
</file>

<file path=ppt/theme/theme2.xml><?xml version="1.0" encoding="utf-8"?>
<a:theme xmlns:a="http://schemas.openxmlformats.org/drawingml/2006/main" name="Office Theme">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Nature ecology education photo presentation</Template>
  <TotalTime>266</TotalTime>
  <Words>447</Words>
  <Application>Microsoft Office PowerPoint</Application>
  <PresentationFormat>Widescreen</PresentationFormat>
  <Paragraphs>81</Paragraphs>
  <Slides>10</Slides>
  <Notes>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Corbel</vt:lpstr>
      <vt:lpstr>Ecology 16x9</vt:lpstr>
      <vt:lpstr>Professional Integrity in Counselling Research</vt:lpstr>
      <vt:lpstr>Aims of Session</vt:lpstr>
      <vt:lpstr>Ethical Framework for Counselling Professions (2018)</vt:lpstr>
      <vt:lpstr>Consider for a moment</vt:lpstr>
      <vt:lpstr>Research Ethics and Professional Integrity</vt:lpstr>
      <vt:lpstr>Ethical Guidelines for Research in the Counselling Professions ( 2019)</vt:lpstr>
      <vt:lpstr>  UWTSD Research Ethics and Integrity Code of Practice (2022) </vt:lpstr>
      <vt:lpstr>PowerPoint Presentation</vt:lpstr>
      <vt:lpstr>Consider</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Andrea Williams</dc:creator>
  <cp:lastModifiedBy>Andrea Williams</cp:lastModifiedBy>
  <cp:revision>1</cp:revision>
  <dcterms:created xsi:type="dcterms:W3CDTF">2024-09-09T13:44:23Z</dcterms:created>
  <dcterms:modified xsi:type="dcterms:W3CDTF">2024-09-09T18:10:44Z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