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  <p:sldMasterId id="2147483651" r:id="rId4"/>
    <p:sldMasterId id="2147483656" r:id="rId5"/>
    <p:sldMasterId id="2147483662" r:id="rId6"/>
    <p:sldMasterId id="2147483736" r:id="rId7"/>
    <p:sldMasterId id="2147483666" r:id="rId8"/>
  </p:sldMasterIdLst>
  <p:notesMasterIdLst>
    <p:notesMasterId r:id="rId23"/>
  </p:notesMasterIdLst>
  <p:sldIdLst>
    <p:sldId id="259" r:id="rId9"/>
    <p:sldId id="260" r:id="rId10"/>
    <p:sldId id="262" r:id="rId11"/>
    <p:sldId id="263" r:id="rId12"/>
    <p:sldId id="264" r:id="rId13"/>
    <p:sldId id="261" r:id="rId14"/>
    <p:sldId id="266" r:id="rId15"/>
    <p:sldId id="265" r:id="rId16"/>
    <p:sldId id="267" r:id="rId17"/>
    <p:sldId id="268" r:id="rId18"/>
    <p:sldId id="269" r:id="rId19"/>
    <p:sldId id="270" r:id="rId20"/>
    <p:sldId id="257" r:id="rId21"/>
    <p:sldId id="25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BE3373-A1C8-4BD5-846F-4873F8FA8446}" v="44" dt="2026-09-19T06:42:00.6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02"/>
    <p:restoredTop sz="82324" autoAdjust="0"/>
  </p:normalViewPr>
  <p:slideViewPr>
    <p:cSldViewPr snapToGrid="0" snapToObjects="1">
      <p:cViewPr>
        <p:scale>
          <a:sx n="84" d="100"/>
          <a:sy n="84" d="100"/>
        </p:scale>
        <p:origin x="108" y="-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6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5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au Academic" userId="1c8f60c04643d64b" providerId="LiveId" clId="{08672D6D-4B5B-42D9-B5C7-2D554DBB9608}"/>
    <pc:docChg chg="undo custSel addSld delSld modSld">
      <pc:chgData name="Beau Academic" userId="1c8f60c04643d64b" providerId="LiveId" clId="{08672D6D-4B5B-42D9-B5C7-2D554DBB9608}" dt="2026-09-22T11:03:55.180" v="1508" actId="1038"/>
      <pc:docMkLst>
        <pc:docMk/>
      </pc:docMkLst>
      <pc:sldChg chg="modSp mod">
        <pc:chgData name="Beau Academic" userId="1c8f60c04643d64b" providerId="LiveId" clId="{08672D6D-4B5B-42D9-B5C7-2D554DBB9608}" dt="2026-09-18T18:35:07.829" v="240" actId="27636"/>
        <pc:sldMkLst>
          <pc:docMk/>
          <pc:sldMk cId="487237466" sldId="260"/>
        </pc:sldMkLst>
        <pc:spChg chg="mod">
          <ac:chgData name="Beau Academic" userId="1c8f60c04643d64b" providerId="LiveId" clId="{08672D6D-4B5B-42D9-B5C7-2D554DBB9608}" dt="2026-09-18T18:35:07.829" v="240" actId="27636"/>
          <ac:spMkLst>
            <pc:docMk/>
            <pc:sldMk cId="487237466" sldId="260"/>
            <ac:spMk id="3" creationId="{8596135E-1523-289E-4640-686FB840FA7A}"/>
          </ac:spMkLst>
        </pc:spChg>
      </pc:sldChg>
      <pc:sldChg chg="addSp delSp modSp mod modClrScheme modAnim chgLayout modNotesTx">
        <pc:chgData name="Beau Academic" userId="1c8f60c04643d64b" providerId="LiveId" clId="{08672D6D-4B5B-42D9-B5C7-2D554DBB9608}" dt="2026-09-22T11:01:33.084" v="1455" actId="1076"/>
        <pc:sldMkLst>
          <pc:docMk/>
          <pc:sldMk cId="735589173" sldId="261"/>
        </pc:sldMkLst>
        <pc:spChg chg="mod ord">
          <ac:chgData name="Beau Academic" userId="1c8f60c04643d64b" providerId="LiveId" clId="{08672D6D-4B5B-42D9-B5C7-2D554DBB9608}" dt="2026-09-18T18:53:43.634" v="602" actId="700"/>
          <ac:spMkLst>
            <pc:docMk/>
            <pc:sldMk cId="735589173" sldId="261"/>
            <ac:spMk id="2" creationId="{E314E938-BE33-7CEC-9242-05BD8B994DE7}"/>
          </ac:spMkLst>
        </pc:spChg>
        <pc:spChg chg="add mod">
          <ac:chgData name="Beau Academic" userId="1c8f60c04643d64b" providerId="LiveId" clId="{08672D6D-4B5B-42D9-B5C7-2D554DBB9608}" dt="2026-09-18T18:57:24.156" v="653" actId="403"/>
          <ac:spMkLst>
            <pc:docMk/>
            <pc:sldMk cId="735589173" sldId="261"/>
            <ac:spMk id="15" creationId="{5CE3C3E6-6157-6ADE-99B8-D326D7FFD8CE}"/>
          </ac:spMkLst>
        </pc:spChg>
        <pc:spChg chg="add mod">
          <ac:chgData name="Beau Academic" userId="1c8f60c04643d64b" providerId="LiveId" clId="{08672D6D-4B5B-42D9-B5C7-2D554DBB9608}" dt="2026-09-18T18:57:14.918" v="648" actId="113"/>
          <ac:spMkLst>
            <pc:docMk/>
            <pc:sldMk cId="735589173" sldId="261"/>
            <ac:spMk id="17" creationId="{273AF0B4-F87C-B64D-E93F-5EA88EBC5D8C}"/>
          </ac:spMkLst>
        </pc:spChg>
        <pc:spChg chg="add mod">
          <ac:chgData name="Beau Academic" userId="1c8f60c04643d64b" providerId="LiveId" clId="{08672D6D-4B5B-42D9-B5C7-2D554DBB9608}" dt="2026-09-18T18:58:10.553" v="663" actId="14100"/>
          <ac:spMkLst>
            <pc:docMk/>
            <pc:sldMk cId="735589173" sldId="261"/>
            <ac:spMk id="18" creationId="{56229CEF-A5FA-B822-11D6-36C6D31664FB}"/>
          </ac:spMkLst>
        </pc:spChg>
        <pc:spChg chg="add mod">
          <ac:chgData name="Beau Academic" userId="1c8f60c04643d64b" providerId="LiveId" clId="{08672D6D-4B5B-42D9-B5C7-2D554DBB9608}" dt="2026-09-18T18:59:13.130" v="676" actId="14100"/>
          <ac:spMkLst>
            <pc:docMk/>
            <pc:sldMk cId="735589173" sldId="261"/>
            <ac:spMk id="19" creationId="{6723A9B0-0851-595A-B58F-387021E5D4EB}"/>
          </ac:spMkLst>
        </pc:spChg>
        <pc:spChg chg="add mod">
          <ac:chgData name="Beau Academic" userId="1c8f60c04643d64b" providerId="LiveId" clId="{08672D6D-4B5B-42D9-B5C7-2D554DBB9608}" dt="2026-09-18T18:59:49.120" v="710" actId="14100"/>
          <ac:spMkLst>
            <pc:docMk/>
            <pc:sldMk cId="735589173" sldId="261"/>
            <ac:spMk id="20" creationId="{D96E3467-6368-6C13-78CF-E4ED1F2EFE91}"/>
          </ac:spMkLst>
        </pc:spChg>
        <pc:spChg chg="add mod">
          <ac:chgData name="Beau Academic" userId="1c8f60c04643d64b" providerId="LiveId" clId="{08672D6D-4B5B-42D9-B5C7-2D554DBB9608}" dt="2026-09-18T19:00:03.736" v="718" actId="14100"/>
          <ac:spMkLst>
            <pc:docMk/>
            <pc:sldMk cId="735589173" sldId="261"/>
            <ac:spMk id="22" creationId="{54EC07AE-E508-21BD-58BD-E29AB59ABE60}"/>
          </ac:spMkLst>
        </pc:spChg>
        <pc:spChg chg="add mod">
          <ac:chgData name="Beau Academic" userId="1c8f60c04643d64b" providerId="LiveId" clId="{08672D6D-4B5B-42D9-B5C7-2D554DBB9608}" dt="2026-09-18T19:00:20.069" v="720" actId="207"/>
          <ac:spMkLst>
            <pc:docMk/>
            <pc:sldMk cId="735589173" sldId="261"/>
            <ac:spMk id="23" creationId="{5585D68C-9FCC-46CE-8556-E5923455145D}"/>
          </ac:spMkLst>
        </pc:spChg>
        <pc:picChg chg="add mod">
          <ac:chgData name="Beau Academic" userId="1c8f60c04643d64b" providerId="LiveId" clId="{08672D6D-4B5B-42D9-B5C7-2D554DBB9608}" dt="2026-09-22T11:01:14.144" v="1452" actId="1035"/>
          <ac:picMkLst>
            <pc:docMk/>
            <pc:sldMk cId="735589173" sldId="261"/>
            <ac:picMk id="4" creationId="{0CF94CF1-0D75-840E-DEBD-8AD3DED79513}"/>
          </ac:picMkLst>
        </pc:picChg>
        <pc:picChg chg="add mod">
          <ac:chgData name="Beau Academic" userId="1c8f60c04643d64b" providerId="LiveId" clId="{08672D6D-4B5B-42D9-B5C7-2D554DBB9608}" dt="2026-09-22T11:01:33.084" v="1455" actId="1076"/>
          <ac:picMkLst>
            <pc:docMk/>
            <pc:sldMk cId="735589173" sldId="261"/>
            <ac:picMk id="6" creationId="{2FE4FF9F-3696-5B53-9A86-E6137C92180C}"/>
          </ac:picMkLst>
        </pc:picChg>
        <pc:picChg chg="add del mod">
          <ac:chgData name="Beau Academic" userId="1c8f60c04643d64b" providerId="LiveId" clId="{08672D6D-4B5B-42D9-B5C7-2D554DBB9608}" dt="2026-09-22T11:01:03.986" v="1445" actId="478"/>
          <ac:picMkLst>
            <pc:docMk/>
            <pc:sldMk cId="735589173" sldId="261"/>
            <ac:picMk id="10" creationId="{01E039F6-5B71-EDB4-91B5-6B6E81C170C5}"/>
          </ac:picMkLst>
        </pc:picChg>
        <pc:picChg chg="add del mod">
          <ac:chgData name="Beau Academic" userId="1c8f60c04643d64b" providerId="LiveId" clId="{08672D6D-4B5B-42D9-B5C7-2D554DBB9608}" dt="2026-09-22T11:01:29.068" v="1453" actId="478"/>
          <ac:picMkLst>
            <pc:docMk/>
            <pc:sldMk cId="735589173" sldId="261"/>
            <ac:picMk id="14" creationId="{8D9EC895-3C9F-2875-5D3B-BC02B1E50783}"/>
          </ac:picMkLst>
        </pc:picChg>
      </pc:sldChg>
      <pc:sldChg chg="modSp mod">
        <pc:chgData name="Beau Academic" userId="1c8f60c04643d64b" providerId="LiveId" clId="{08672D6D-4B5B-42D9-B5C7-2D554DBB9608}" dt="2026-09-18T20:37:06.164" v="1376" actId="12"/>
        <pc:sldMkLst>
          <pc:docMk/>
          <pc:sldMk cId="1043818105" sldId="262"/>
        </pc:sldMkLst>
        <pc:spChg chg="mod">
          <ac:chgData name="Beau Academic" userId="1c8f60c04643d64b" providerId="LiveId" clId="{08672D6D-4B5B-42D9-B5C7-2D554DBB9608}" dt="2026-09-18T20:36:36.462" v="1373" actId="1076"/>
          <ac:spMkLst>
            <pc:docMk/>
            <pc:sldMk cId="1043818105" sldId="262"/>
            <ac:spMk id="3" creationId="{5CA387CA-97F5-1314-B687-BE42C4F5E2EC}"/>
          </ac:spMkLst>
        </pc:spChg>
        <pc:spChg chg="mod">
          <ac:chgData name="Beau Academic" userId="1c8f60c04643d64b" providerId="LiveId" clId="{08672D6D-4B5B-42D9-B5C7-2D554DBB9608}" dt="2026-09-18T20:37:06.164" v="1376" actId="12"/>
          <ac:spMkLst>
            <pc:docMk/>
            <pc:sldMk cId="1043818105" sldId="262"/>
            <ac:spMk id="7" creationId="{3AC39436-5115-E780-F0C2-85E5ACFE4D46}"/>
          </ac:spMkLst>
        </pc:spChg>
        <pc:picChg chg="mod">
          <ac:chgData name="Beau Academic" userId="1c8f60c04643d64b" providerId="LiveId" clId="{08672D6D-4B5B-42D9-B5C7-2D554DBB9608}" dt="2026-09-18T20:36:33.755" v="1372" actId="1076"/>
          <ac:picMkLst>
            <pc:docMk/>
            <pc:sldMk cId="1043818105" sldId="262"/>
            <ac:picMk id="5" creationId="{731C4DF7-D313-29A4-23EE-B51902F99B54}"/>
          </ac:picMkLst>
        </pc:picChg>
      </pc:sldChg>
      <pc:sldChg chg="addSp delSp modSp mod modAnim">
        <pc:chgData name="Beau Academic" userId="1c8f60c04643d64b" providerId="LiveId" clId="{08672D6D-4B5B-42D9-B5C7-2D554DBB9608}" dt="2026-09-18T18:39:14.934" v="271"/>
        <pc:sldMkLst>
          <pc:docMk/>
          <pc:sldMk cId="3294598797" sldId="263"/>
        </pc:sldMkLst>
        <pc:spChg chg="mod">
          <ac:chgData name="Beau Academic" userId="1c8f60c04643d64b" providerId="LiveId" clId="{08672D6D-4B5B-42D9-B5C7-2D554DBB9608}" dt="2026-09-18T18:07:58.639" v="18"/>
          <ac:spMkLst>
            <pc:docMk/>
            <pc:sldMk cId="3294598797" sldId="263"/>
            <ac:spMk id="2" creationId="{F42C8858-AA24-53A9-7FFE-90A6639C6137}"/>
          </ac:spMkLst>
        </pc:spChg>
        <pc:spChg chg="add mod">
          <ac:chgData name="Beau Academic" userId="1c8f60c04643d64b" providerId="LiveId" clId="{08672D6D-4B5B-42D9-B5C7-2D554DBB9608}" dt="2026-09-18T18:36:53.537" v="254" actId="14100"/>
          <ac:spMkLst>
            <pc:docMk/>
            <pc:sldMk cId="3294598797" sldId="263"/>
            <ac:spMk id="4" creationId="{DF9D6FA7-BA9A-7F68-6D11-6BC857C37B1D}"/>
          </ac:spMkLst>
        </pc:spChg>
        <pc:spChg chg="add mod">
          <ac:chgData name="Beau Academic" userId="1c8f60c04643d64b" providerId="LiveId" clId="{08672D6D-4B5B-42D9-B5C7-2D554DBB9608}" dt="2026-09-18T18:37:59.135" v="255" actId="1076"/>
          <ac:spMkLst>
            <pc:docMk/>
            <pc:sldMk cId="3294598797" sldId="263"/>
            <ac:spMk id="5" creationId="{AE29C125-2325-3F95-E6E0-57B9CBED7BCF}"/>
          </ac:spMkLst>
        </pc:spChg>
        <pc:spChg chg="add mod">
          <ac:chgData name="Beau Academic" userId="1c8f60c04643d64b" providerId="LiveId" clId="{08672D6D-4B5B-42D9-B5C7-2D554DBB9608}" dt="2026-09-18T18:38:42.230" v="267" actId="115"/>
          <ac:spMkLst>
            <pc:docMk/>
            <pc:sldMk cId="3294598797" sldId="263"/>
            <ac:spMk id="9" creationId="{AF42C46B-8611-41D6-1912-6F6185F6E428}"/>
          </ac:spMkLst>
        </pc:spChg>
        <pc:spChg chg="add mod">
          <ac:chgData name="Beau Academic" userId="1c8f60c04643d64b" providerId="LiveId" clId="{08672D6D-4B5B-42D9-B5C7-2D554DBB9608}" dt="2026-09-18T18:39:03.555" v="270" actId="2085"/>
          <ac:spMkLst>
            <pc:docMk/>
            <pc:sldMk cId="3294598797" sldId="263"/>
            <ac:spMk id="10" creationId="{3AC1CE24-2D95-6DD3-6EF0-C07E4D8A7ADD}"/>
          </ac:spMkLst>
        </pc:spChg>
        <pc:picChg chg="add mod">
          <ac:chgData name="Beau Academic" userId="1c8f60c04643d64b" providerId="LiveId" clId="{08672D6D-4B5B-42D9-B5C7-2D554DBB9608}" dt="2026-09-18T18:26:53.290" v="188" actId="1076"/>
          <ac:picMkLst>
            <pc:docMk/>
            <pc:sldMk cId="3294598797" sldId="263"/>
            <ac:picMk id="7" creationId="{0DC0C8C0-CA5A-8C54-55F4-039B6C096913}"/>
          </ac:picMkLst>
        </pc:picChg>
      </pc:sldChg>
      <pc:sldChg chg="addSp delSp modSp mod modAnim modNotesTx">
        <pc:chgData name="Beau Academic" userId="1c8f60c04643d64b" providerId="LiveId" clId="{08672D6D-4B5B-42D9-B5C7-2D554DBB9608}" dt="2026-09-18T18:52:08.120" v="599"/>
        <pc:sldMkLst>
          <pc:docMk/>
          <pc:sldMk cId="3992653173" sldId="264"/>
        </pc:sldMkLst>
        <pc:spChg chg="mod">
          <ac:chgData name="Beau Academic" userId="1c8f60c04643d64b" providerId="LiveId" clId="{08672D6D-4B5B-42D9-B5C7-2D554DBB9608}" dt="2026-09-18T18:39:56.079" v="298" actId="20577"/>
          <ac:spMkLst>
            <pc:docMk/>
            <pc:sldMk cId="3992653173" sldId="264"/>
            <ac:spMk id="2" creationId="{85B30A1B-453E-923F-3131-C614409DCA42}"/>
          </ac:spMkLst>
        </pc:spChg>
        <pc:spChg chg="mod">
          <ac:chgData name="Beau Academic" userId="1c8f60c04643d64b" providerId="LiveId" clId="{08672D6D-4B5B-42D9-B5C7-2D554DBB9608}" dt="2026-09-18T18:41:49.721" v="389" actId="11530"/>
          <ac:spMkLst>
            <pc:docMk/>
            <pc:sldMk cId="3992653173" sldId="264"/>
            <ac:spMk id="3" creationId="{FEB4520B-C3C9-FCBA-A0CD-5A077E422B8D}"/>
          </ac:spMkLst>
        </pc:spChg>
        <pc:spChg chg="mod">
          <ac:chgData name="Beau Academic" userId="1c8f60c04643d64b" providerId="LiveId" clId="{08672D6D-4B5B-42D9-B5C7-2D554DBB9608}" dt="2026-09-18T18:48:36.531" v="556" actId="18245"/>
          <ac:spMkLst>
            <pc:docMk/>
            <pc:sldMk cId="3992653173" sldId="264"/>
            <ac:spMk id="9" creationId="{69FA6959-6ACC-78CF-3F0D-2F98F0E8DABA}"/>
          </ac:spMkLst>
        </pc:spChg>
        <pc:spChg chg="mod">
          <ac:chgData name="Beau Academic" userId="1c8f60c04643d64b" providerId="LiveId" clId="{08672D6D-4B5B-42D9-B5C7-2D554DBB9608}" dt="2026-09-18T18:50:49.188" v="585" actId="14100"/>
          <ac:spMkLst>
            <pc:docMk/>
            <pc:sldMk cId="3992653173" sldId="264"/>
            <ac:spMk id="10" creationId="{D7B7C217-C06A-1A3E-A796-EC6E603F5055}"/>
          </ac:spMkLst>
        </pc:spChg>
        <pc:spChg chg="mod">
          <ac:chgData name="Beau Academic" userId="1c8f60c04643d64b" providerId="LiveId" clId="{08672D6D-4B5B-42D9-B5C7-2D554DBB9608}" dt="2026-09-18T18:50:51.391" v="586" actId="14100"/>
          <ac:spMkLst>
            <pc:docMk/>
            <pc:sldMk cId="3992653173" sldId="264"/>
            <ac:spMk id="11" creationId="{0F4D30F0-7CF2-543E-2D2E-590D787DF05C}"/>
          </ac:spMkLst>
        </pc:spChg>
        <pc:spChg chg="mod">
          <ac:chgData name="Beau Academic" userId="1c8f60c04643d64b" providerId="LiveId" clId="{08672D6D-4B5B-42D9-B5C7-2D554DBB9608}" dt="2026-09-18T18:51:20.026" v="593" actId="2711"/>
          <ac:spMkLst>
            <pc:docMk/>
            <pc:sldMk cId="3992653173" sldId="264"/>
            <ac:spMk id="12" creationId="{F7B31B46-B52C-F329-C64B-E0C6A6A8F37E}"/>
          </ac:spMkLst>
        </pc:spChg>
        <pc:spChg chg="mod topLvl">
          <ac:chgData name="Beau Academic" userId="1c8f60c04643d64b" providerId="LiveId" clId="{08672D6D-4B5B-42D9-B5C7-2D554DBB9608}" dt="2026-09-18T18:50:11.957" v="578" actId="165"/>
          <ac:spMkLst>
            <pc:docMk/>
            <pc:sldMk cId="3992653173" sldId="264"/>
            <ac:spMk id="14" creationId="{3E273B9B-2619-08E8-0CE8-14EA729BA415}"/>
          </ac:spMkLst>
        </pc:spChg>
        <pc:spChg chg="mod topLvl">
          <ac:chgData name="Beau Academic" userId="1c8f60c04643d64b" providerId="LiveId" clId="{08672D6D-4B5B-42D9-B5C7-2D554DBB9608}" dt="2026-09-18T18:51:02.432" v="589" actId="403"/>
          <ac:spMkLst>
            <pc:docMk/>
            <pc:sldMk cId="3992653173" sldId="264"/>
            <ac:spMk id="15" creationId="{3FC2FA85-9664-C675-ADF2-F451514A52BC}"/>
          </ac:spMkLst>
        </pc:spChg>
        <pc:spChg chg="mod topLvl">
          <ac:chgData name="Beau Academic" userId="1c8f60c04643d64b" providerId="LiveId" clId="{08672D6D-4B5B-42D9-B5C7-2D554DBB9608}" dt="2026-09-18T18:51:09.619" v="592" actId="403"/>
          <ac:spMkLst>
            <pc:docMk/>
            <pc:sldMk cId="3992653173" sldId="264"/>
            <ac:spMk id="16" creationId="{E2029F45-3027-2C34-7294-0A4D59485E3C}"/>
          </ac:spMkLst>
        </pc:spChg>
        <pc:spChg chg="mod topLvl">
          <ac:chgData name="Beau Academic" userId="1c8f60c04643d64b" providerId="LiveId" clId="{08672D6D-4B5B-42D9-B5C7-2D554DBB9608}" dt="2026-09-18T18:50:25.205" v="580" actId="14100"/>
          <ac:spMkLst>
            <pc:docMk/>
            <pc:sldMk cId="3992653173" sldId="264"/>
            <ac:spMk id="17" creationId="{6B6A823C-928E-2FF6-DEFB-8F1433D67D78}"/>
          </ac:spMkLst>
        </pc:spChg>
        <pc:spChg chg="add mod">
          <ac:chgData name="Beau Academic" userId="1c8f60c04643d64b" providerId="LiveId" clId="{08672D6D-4B5B-42D9-B5C7-2D554DBB9608}" dt="2026-09-18T18:51:50.359" v="595" actId="207"/>
          <ac:spMkLst>
            <pc:docMk/>
            <pc:sldMk cId="3992653173" sldId="264"/>
            <ac:spMk id="18" creationId="{C12E9CBB-49B0-1313-5CBF-5EBEC650883E}"/>
          </ac:spMkLst>
        </pc:spChg>
        <pc:spChg chg="add mod">
          <ac:chgData name="Beau Academic" userId="1c8f60c04643d64b" providerId="LiveId" clId="{08672D6D-4B5B-42D9-B5C7-2D554DBB9608}" dt="2026-09-18T18:51:55.443" v="597" actId="1076"/>
          <ac:spMkLst>
            <pc:docMk/>
            <pc:sldMk cId="3992653173" sldId="264"/>
            <ac:spMk id="20" creationId="{5BE96BC5-6C08-657B-A0DC-1BFC03C0145A}"/>
          </ac:spMkLst>
        </pc:spChg>
        <pc:grpChg chg="mod">
          <ac:chgData name="Beau Academic" userId="1c8f60c04643d64b" providerId="LiveId" clId="{08672D6D-4B5B-42D9-B5C7-2D554DBB9608}" dt="2026-09-18T18:49:09.621" v="562" actId="14100"/>
          <ac:grpSpMkLst>
            <pc:docMk/>
            <pc:sldMk cId="3992653173" sldId="264"/>
            <ac:grpSpMk id="8" creationId="{D122C4C6-BDAA-6942-2463-90AEC7E8B3DD}"/>
          </ac:grpSpMkLst>
        </pc:grpChg>
      </pc:sldChg>
      <pc:sldChg chg="addSp delSp modSp add mod modClrScheme chgLayout">
        <pc:chgData name="Beau Academic" userId="1c8f60c04643d64b" providerId="LiveId" clId="{08672D6D-4B5B-42D9-B5C7-2D554DBB9608}" dt="2026-09-18T20:39:53.498" v="1387" actId="20577"/>
        <pc:sldMkLst>
          <pc:docMk/>
          <pc:sldMk cId="2053657239" sldId="265"/>
        </pc:sldMkLst>
        <pc:spChg chg="mod ord">
          <ac:chgData name="Beau Academic" userId="1c8f60c04643d64b" providerId="LiveId" clId="{08672D6D-4B5B-42D9-B5C7-2D554DBB9608}" dt="2026-09-18T19:02:25.828" v="791" actId="20577"/>
          <ac:spMkLst>
            <pc:docMk/>
            <pc:sldMk cId="2053657239" sldId="265"/>
            <ac:spMk id="2" creationId="{6E71D97E-D621-F364-FF46-35A2D004D6C3}"/>
          </ac:spMkLst>
        </pc:spChg>
        <pc:spChg chg="add mod ord">
          <ac:chgData name="Beau Academic" userId="1c8f60c04643d64b" providerId="LiveId" clId="{08672D6D-4B5B-42D9-B5C7-2D554DBB9608}" dt="2026-09-18T20:39:53.498" v="1387" actId="20577"/>
          <ac:spMkLst>
            <pc:docMk/>
            <pc:sldMk cId="2053657239" sldId="265"/>
            <ac:spMk id="3" creationId="{94C34A29-7848-146E-DF25-A32F17DDEABC}"/>
          </ac:spMkLst>
        </pc:spChg>
        <pc:spChg chg="mod">
          <ac:chgData name="Beau Academic" userId="1c8f60c04643d64b" providerId="LiveId" clId="{08672D6D-4B5B-42D9-B5C7-2D554DBB9608}" dt="2026-09-18T19:22:22.044" v="958" actId="1076"/>
          <ac:spMkLst>
            <pc:docMk/>
            <pc:sldMk cId="2053657239" sldId="265"/>
            <ac:spMk id="5" creationId="{DD3DDD46-D8BF-0A8D-9476-1FA28AAE8A55}"/>
          </ac:spMkLst>
        </pc:spChg>
        <pc:picChg chg="add mod">
          <ac:chgData name="Beau Academic" userId="1c8f60c04643d64b" providerId="LiveId" clId="{08672D6D-4B5B-42D9-B5C7-2D554DBB9608}" dt="2026-09-18T19:21:03.285" v="937" actId="1076"/>
          <ac:picMkLst>
            <pc:docMk/>
            <pc:sldMk cId="2053657239" sldId="265"/>
            <ac:picMk id="7" creationId="{3168DBE6-EAE9-2573-5AF8-F67B47717AC9}"/>
          </ac:picMkLst>
        </pc:picChg>
      </pc:sldChg>
      <pc:sldChg chg="addSp delSp modSp add mod">
        <pc:chgData name="Beau Academic" userId="1c8f60c04643d64b" providerId="LiveId" clId="{08672D6D-4B5B-42D9-B5C7-2D554DBB9608}" dt="2026-09-22T11:03:03.927" v="1471" actId="1036"/>
        <pc:sldMkLst>
          <pc:docMk/>
          <pc:sldMk cId="2752421191" sldId="266"/>
        </pc:sldMkLst>
        <pc:spChg chg="mod">
          <ac:chgData name="Beau Academic" userId="1c8f60c04643d64b" providerId="LiveId" clId="{08672D6D-4B5B-42D9-B5C7-2D554DBB9608}" dt="2026-09-18T19:01:01.991" v="724" actId="2711"/>
          <ac:spMkLst>
            <pc:docMk/>
            <pc:sldMk cId="2752421191" sldId="266"/>
            <ac:spMk id="18" creationId="{FD1DB9FF-256E-A61D-1B12-93DED712995C}"/>
          </ac:spMkLst>
        </pc:spChg>
        <pc:spChg chg="mod">
          <ac:chgData name="Beau Academic" userId="1c8f60c04643d64b" providerId="LiveId" clId="{08672D6D-4B5B-42D9-B5C7-2D554DBB9608}" dt="2026-09-18T19:01:15.739" v="726" actId="14100"/>
          <ac:spMkLst>
            <pc:docMk/>
            <pc:sldMk cId="2752421191" sldId="266"/>
            <ac:spMk id="19" creationId="{8E7474EA-1DE0-843D-AB78-FEEF94A24439}"/>
          </ac:spMkLst>
        </pc:spChg>
        <pc:spChg chg="mod">
          <ac:chgData name="Beau Academic" userId="1c8f60c04643d64b" providerId="LiveId" clId="{08672D6D-4B5B-42D9-B5C7-2D554DBB9608}" dt="2026-09-18T19:01:27.824" v="741" actId="20577"/>
          <ac:spMkLst>
            <pc:docMk/>
            <pc:sldMk cId="2752421191" sldId="266"/>
            <ac:spMk id="22" creationId="{2DB8B9D4-0A81-059B-D2E4-3998893C9175}"/>
          </ac:spMkLst>
        </pc:spChg>
        <pc:spChg chg="mod">
          <ac:chgData name="Beau Academic" userId="1c8f60c04643d64b" providerId="LiveId" clId="{08672D6D-4B5B-42D9-B5C7-2D554DBB9608}" dt="2026-09-18T19:01:32.891" v="742" actId="1076"/>
          <ac:spMkLst>
            <pc:docMk/>
            <pc:sldMk cId="2752421191" sldId="266"/>
            <ac:spMk id="23" creationId="{63795653-A2C1-F183-077A-9B521673F2CE}"/>
          </ac:spMkLst>
        </pc:spChg>
        <pc:picChg chg="add mod">
          <ac:chgData name="Beau Academic" userId="1c8f60c04643d64b" providerId="LiveId" clId="{08672D6D-4B5B-42D9-B5C7-2D554DBB9608}" dt="2026-09-22T11:02:27.929" v="1461" actId="14100"/>
          <ac:picMkLst>
            <pc:docMk/>
            <pc:sldMk cId="2752421191" sldId="266"/>
            <ac:picMk id="4" creationId="{2B0D4A47-DDFA-8004-C86F-376EAC49D9F0}"/>
          </ac:picMkLst>
        </pc:picChg>
        <pc:picChg chg="add mod">
          <ac:chgData name="Beau Academic" userId="1c8f60c04643d64b" providerId="LiveId" clId="{08672D6D-4B5B-42D9-B5C7-2D554DBB9608}" dt="2026-09-22T11:03:03.927" v="1471" actId="1036"/>
          <ac:picMkLst>
            <pc:docMk/>
            <pc:sldMk cId="2752421191" sldId="266"/>
            <ac:picMk id="6" creationId="{77222B50-A680-B5AB-6AF7-D13EEB3E42E6}"/>
          </ac:picMkLst>
        </pc:picChg>
        <pc:picChg chg="del">
          <ac:chgData name="Beau Academic" userId="1c8f60c04643d64b" providerId="LiveId" clId="{08672D6D-4B5B-42D9-B5C7-2D554DBB9608}" dt="2026-09-22T11:02:44.161" v="1462" actId="478"/>
          <ac:picMkLst>
            <pc:docMk/>
            <pc:sldMk cId="2752421191" sldId="266"/>
            <ac:picMk id="10" creationId="{3FC7A72D-06A4-E5A5-BF6D-DCFA409F3ABF}"/>
          </ac:picMkLst>
        </pc:picChg>
        <pc:picChg chg="del">
          <ac:chgData name="Beau Academic" userId="1c8f60c04643d64b" providerId="LiveId" clId="{08672D6D-4B5B-42D9-B5C7-2D554DBB9608}" dt="2026-09-22T11:02:11.383" v="1457" actId="478"/>
          <ac:picMkLst>
            <pc:docMk/>
            <pc:sldMk cId="2752421191" sldId="266"/>
            <ac:picMk id="14" creationId="{FA3FE2D1-FC3B-1C05-7FBA-A186955EA96A}"/>
          </ac:picMkLst>
        </pc:picChg>
      </pc:sldChg>
      <pc:sldChg chg="addSp delSp modSp new mod">
        <pc:chgData name="Beau Academic" userId="1c8f60c04643d64b" providerId="LiveId" clId="{08672D6D-4B5B-42D9-B5C7-2D554DBB9608}" dt="2026-09-22T11:03:55.180" v="1508" actId="1038"/>
        <pc:sldMkLst>
          <pc:docMk/>
          <pc:sldMk cId="3414210750" sldId="267"/>
        </pc:sldMkLst>
        <pc:spChg chg="mod">
          <ac:chgData name="Beau Academic" userId="1c8f60c04643d64b" providerId="LiveId" clId="{08672D6D-4B5B-42D9-B5C7-2D554DBB9608}" dt="2026-09-18T19:51:32.383" v="960"/>
          <ac:spMkLst>
            <pc:docMk/>
            <pc:sldMk cId="3414210750" sldId="267"/>
            <ac:spMk id="2" creationId="{52AC48A2-6E52-497A-7DB9-668D3E437C9B}"/>
          </ac:spMkLst>
        </pc:spChg>
        <pc:spChg chg="mod">
          <ac:chgData name="Beau Academic" userId="1c8f60c04643d64b" providerId="LiveId" clId="{08672D6D-4B5B-42D9-B5C7-2D554DBB9608}" dt="2026-09-18T20:38:54.323" v="1378" actId="404"/>
          <ac:spMkLst>
            <pc:docMk/>
            <pc:sldMk cId="3414210750" sldId="267"/>
            <ac:spMk id="3" creationId="{7863C432-A5C1-CC51-F054-C558ABBFD740}"/>
          </ac:spMkLst>
        </pc:spChg>
        <pc:spChg chg="add mod">
          <ac:chgData name="Beau Academic" userId="1c8f60c04643d64b" providerId="LiveId" clId="{08672D6D-4B5B-42D9-B5C7-2D554DBB9608}" dt="2026-09-18T19:58:24.840" v="1208" actId="20577"/>
          <ac:spMkLst>
            <pc:docMk/>
            <pc:sldMk cId="3414210750" sldId="267"/>
            <ac:spMk id="6" creationId="{B0B8290D-BEDC-D848-97C5-47DB3B228B4F}"/>
          </ac:spMkLst>
        </pc:spChg>
        <pc:spChg chg="add mod">
          <ac:chgData name="Beau Academic" userId="1c8f60c04643d64b" providerId="LiveId" clId="{08672D6D-4B5B-42D9-B5C7-2D554DBB9608}" dt="2026-09-18T19:59:28.225" v="1241" actId="1582"/>
          <ac:spMkLst>
            <pc:docMk/>
            <pc:sldMk cId="3414210750" sldId="267"/>
            <ac:spMk id="8" creationId="{55FCD0BC-9013-D5D8-9BC3-6FF3AC00151E}"/>
          </ac:spMkLst>
        </pc:spChg>
        <pc:picChg chg="add del mod">
          <ac:chgData name="Beau Academic" userId="1c8f60c04643d64b" providerId="LiveId" clId="{08672D6D-4B5B-42D9-B5C7-2D554DBB9608}" dt="2026-09-22T11:03:25.400" v="1473" actId="478"/>
          <ac:picMkLst>
            <pc:docMk/>
            <pc:sldMk cId="3414210750" sldId="267"/>
            <ac:picMk id="5" creationId="{78331F19-0716-6AB0-7F46-C4FAE080C751}"/>
          </ac:picMkLst>
        </pc:picChg>
        <pc:picChg chg="add mod">
          <ac:chgData name="Beau Academic" userId="1c8f60c04643d64b" providerId="LiveId" clId="{08672D6D-4B5B-42D9-B5C7-2D554DBB9608}" dt="2026-09-22T11:03:55.180" v="1508" actId="1038"/>
          <ac:picMkLst>
            <pc:docMk/>
            <pc:sldMk cId="3414210750" sldId="267"/>
            <ac:picMk id="7" creationId="{711FF58C-CD8B-B703-5F78-9D3BE86BFD9C}"/>
          </ac:picMkLst>
        </pc:picChg>
      </pc:sldChg>
      <pc:sldChg chg="addSp modSp new mod modClrScheme chgLayout">
        <pc:chgData name="Beau Academic" userId="1c8f60c04643d64b" providerId="LiveId" clId="{08672D6D-4B5B-42D9-B5C7-2D554DBB9608}" dt="2026-09-18T20:39:33.144" v="1383" actId="1076"/>
        <pc:sldMkLst>
          <pc:docMk/>
          <pc:sldMk cId="964016603" sldId="268"/>
        </pc:sldMkLst>
        <pc:spChg chg="mod ord">
          <ac:chgData name="Beau Academic" userId="1c8f60c04643d64b" providerId="LiveId" clId="{08672D6D-4B5B-42D9-B5C7-2D554DBB9608}" dt="2026-09-18T20:39:15.442" v="1379" actId="700"/>
          <ac:spMkLst>
            <pc:docMk/>
            <pc:sldMk cId="964016603" sldId="268"/>
            <ac:spMk id="2" creationId="{BEBC0BDD-79D2-4C5D-349A-3211937645DF}"/>
          </ac:spMkLst>
        </pc:spChg>
        <pc:spChg chg="mod ord">
          <ac:chgData name="Beau Academic" userId="1c8f60c04643d64b" providerId="LiveId" clId="{08672D6D-4B5B-42D9-B5C7-2D554DBB9608}" dt="2026-09-18T20:39:30.985" v="1382" actId="14100"/>
          <ac:spMkLst>
            <pc:docMk/>
            <pc:sldMk cId="964016603" sldId="268"/>
            <ac:spMk id="3" creationId="{A81C769E-797A-1558-4735-D0DB58F55813}"/>
          </ac:spMkLst>
        </pc:spChg>
        <pc:picChg chg="add mod">
          <ac:chgData name="Beau Academic" userId="1c8f60c04643d64b" providerId="LiveId" clId="{08672D6D-4B5B-42D9-B5C7-2D554DBB9608}" dt="2026-09-18T20:39:33.144" v="1383" actId="1076"/>
          <ac:picMkLst>
            <pc:docMk/>
            <pc:sldMk cId="964016603" sldId="268"/>
            <ac:picMk id="5" creationId="{78C5E8A6-7FF0-6975-6CB5-33A0EBF631C4}"/>
          </ac:picMkLst>
        </pc:picChg>
      </pc:sldChg>
      <pc:sldChg chg="addSp delSp modSp new mod modNotesTx">
        <pc:chgData name="Beau Academic" userId="1c8f60c04643d64b" providerId="LiveId" clId="{08672D6D-4B5B-42D9-B5C7-2D554DBB9608}" dt="2026-09-18T20:35:25.151" v="1368" actId="1076"/>
        <pc:sldMkLst>
          <pc:docMk/>
          <pc:sldMk cId="3836772801" sldId="269"/>
        </pc:sldMkLst>
        <pc:spChg chg="mod">
          <ac:chgData name="Beau Academic" userId="1c8f60c04643d64b" providerId="LiveId" clId="{08672D6D-4B5B-42D9-B5C7-2D554DBB9608}" dt="2026-09-18T20:06:58.824" v="1311" actId="20577"/>
          <ac:spMkLst>
            <pc:docMk/>
            <pc:sldMk cId="3836772801" sldId="269"/>
            <ac:spMk id="2" creationId="{3911CF2A-F815-3EE7-A4D5-FA3E791CD80C}"/>
          </ac:spMkLst>
        </pc:spChg>
        <pc:spChg chg="add mod">
          <ac:chgData name="Beau Academic" userId="1c8f60c04643d64b" providerId="LiveId" clId="{08672D6D-4B5B-42D9-B5C7-2D554DBB9608}" dt="2026-09-18T20:35:25.151" v="1368" actId="1076"/>
          <ac:spMkLst>
            <pc:docMk/>
            <pc:sldMk cId="3836772801" sldId="269"/>
            <ac:spMk id="6" creationId="{B490AE50-306A-5407-BB03-C9842EE8D354}"/>
          </ac:spMkLst>
        </pc:spChg>
        <pc:picChg chg="add mod ord">
          <ac:chgData name="Beau Academic" userId="1c8f60c04643d64b" providerId="LiveId" clId="{08672D6D-4B5B-42D9-B5C7-2D554DBB9608}" dt="2026-09-18T20:35:16.919" v="1366" actId="1076"/>
          <ac:picMkLst>
            <pc:docMk/>
            <pc:sldMk cId="3836772801" sldId="269"/>
            <ac:picMk id="5" creationId="{66DEB841-8F9A-E9C0-7F76-E7436E181EC7}"/>
          </ac:picMkLst>
        </pc:picChg>
        <pc:picChg chg="add mod">
          <ac:chgData name="Beau Academic" userId="1c8f60c04643d64b" providerId="LiveId" clId="{08672D6D-4B5B-42D9-B5C7-2D554DBB9608}" dt="2026-09-18T20:35:19.309" v="1367" actId="1076"/>
          <ac:picMkLst>
            <pc:docMk/>
            <pc:sldMk cId="3836772801" sldId="269"/>
            <ac:picMk id="10" creationId="{08CE2FC8-542D-97DC-823C-12C900566711}"/>
          </ac:picMkLst>
        </pc:picChg>
      </pc:sldChg>
      <pc:sldChg chg="addSp delSp modSp new mod modClrScheme chgLayout">
        <pc:chgData name="Beau Academic" userId="1c8f60c04643d64b" providerId="LiveId" clId="{08672D6D-4B5B-42D9-B5C7-2D554DBB9608}" dt="2026-09-19T06:42:39.298" v="1439" actId="20577"/>
        <pc:sldMkLst>
          <pc:docMk/>
          <pc:sldMk cId="1906059230" sldId="270"/>
        </pc:sldMkLst>
        <pc:spChg chg="add mod ord">
          <ac:chgData name="Beau Academic" userId="1c8f60c04643d64b" providerId="LiveId" clId="{08672D6D-4B5B-42D9-B5C7-2D554DBB9608}" dt="2026-09-19T06:39:20.988" v="1411" actId="5793"/>
          <ac:spMkLst>
            <pc:docMk/>
            <pc:sldMk cId="1906059230" sldId="270"/>
            <ac:spMk id="5" creationId="{66EF26E7-3D26-C93F-01C7-B34EA6E59BE9}"/>
          </ac:spMkLst>
        </pc:spChg>
        <pc:spChg chg="add mod">
          <ac:chgData name="Beau Academic" userId="1c8f60c04643d64b" providerId="LiveId" clId="{08672D6D-4B5B-42D9-B5C7-2D554DBB9608}" dt="2026-09-19T06:42:39.298" v="1439" actId="20577"/>
          <ac:spMkLst>
            <pc:docMk/>
            <pc:sldMk cId="1906059230" sldId="270"/>
            <ac:spMk id="6" creationId="{5D99D415-5729-61F2-F3AF-4961F3BD27C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72699-C2A3-4973-9189-02BF2C234132}" type="datetimeFigureOut">
              <a:rPr lang="en-GB" smtClean="0"/>
              <a:t>22/09/2026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20702-1319-4B30-9D21-AB0D3A631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074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377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630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00D27-657D-4E1C-10B4-DCAEAC81F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4B3BA-AE97-75F4-0501-537094482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54DA5B-5900-6C80-0EFB-7DB0047D6B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82D3C-E6A2-984D-9364-B398B5948C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397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C8432-FC5F-361A-B713-B075585D9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3DDB9-7F39-BA59-18DC-3A17A15CCC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5DB266-4F69-E721-628A-40DB83DECA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This activity requires printing and cutting of the task. Task available as a PDF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C7336-9587-BCB6-B276-08E561836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075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221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https://www.uwtsdunion.co.uk/advice/academic-misconduct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46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20702-1319-4B30-9D21-AB0D3A6311F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470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11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677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52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63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91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7043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75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82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3C5AD815-486F-73D2-AB4F-2B774ECAFCDE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731" r:id="rId3"/>
    <p:sldLayoutId id="2147483727" r:id="rId4"/>
    <p:sldLayoutId id="2147483728" r:id="rId5"/>
    <p:sldLayoutId id="2147483729" r:id="rId6"/>
    <p:sldLayoutId id="214748373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union.co.uk/advice/academic-misconduc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union.co.uk/advice/academic-misconduct?utm_source=chatgpt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uwtsd.ac.uk/procedures-academic-appeals-complaints-and-other-student-cases?utm_source=chatgpt.co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48" y="1470580"/>
            <a:ext cx="10803903" cy="1659481"/>
          </a:xfrm>
        </p:spPr>
        <p:txBody>
          <a:bodyPr/>
          <a:lstStyle/>
          <a:p>
            <a:pPr marL="0" indent="0" algn="ctr">
              <a:buNone/>
            </a:pPr>
            <a:r>
              <a:rPr lang="en-GB" sz="4800" b="1" dirty="0">
                <a:solidFill>
                  <a:schemeClr val="bg1"/>
                </a:solidFill>
              </a:rPr>
              <a:t>Understanding Academic Misconduct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chemeClr val="bg1"/>
                </a:solidFill>
              </a:rPr>
              <a:t>Session 3: </a:t>
            </a:r>
          </a:p>
          <a:p>
            <a:pPr marL="0" indent="0" algn="ctr">
              <a:buNone/>
            </a:pPr>
            <a:r>
              <a:rPr lang="en-GB" sz="4800" dirty="0">
                <a:solidFill>
                  <a:schemeClr val="bg1"/>
                </a:solidFill>
              </a:rPr>
              <a:t>Collusion and sharing work</a:t>
            </a:r>
            <a:endParaRPr lang="en-GB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732DD-F7E6-DB33-DF37-0CA6912DA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we learning?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6135E-1523-289E-4640-686FB840F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15" y="2476256"/>
            <a:ext cx="10610955" cy="3010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By the end of the short session: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collusion means;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 what work is safe to share;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Understand when helping someone goes too far.</a:t>
            </a:r>
          </a:p>
        </p:txBody>
      </p:sp>
    </p:spTree>
    <p:extLst>
      <p:ext uri="{BB962C8B-B14F-4D97-AF65-F5344CB8AC3E}">
        <p14:creationId xmlns:p14="http://schemas.microsoft.com/office/powerpoint/2010/main" val="487237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31F72-3B09-1EC4-4746-D129A6B1D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Collusion and sharing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387CA-97F5-1314-B687-BE42C4F5E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26" y="4569952"/>
            <a:ext cx="5633044" cy="11735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Simple rule to remember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 can help someone to learn, but 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do not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give them your work to use as their own.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1C4DF7-D313-29A4-23EE-B51902F99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198" y="3763589"/>
            <a:ext cx="5136172" cy="27862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C39436-5115-E780-F0C2-85E5ACFE4D46}"/>
              </a:ext>
            </a:extLst>
          </p:cNvPr>
          <p:cNvSpPr txBox="1"/>
          <p:nvPr/>
        </p:nvSpPr>
        <p:spPr>
          <a:xfrm>
            <a:off x="1011758" y="1659285"/>
            <a:ext cx="10724611" cy="1946731"/>
          </a:xfrm>
          <a:prstGeom prst="snip2Diag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Collusion means working with someone else on an assignment when you are meant to do the work by yourself.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 must also </a:t>
            </a:r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give your assignments to other students if they could use or copy your work.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includes assignments that you completed in the past. </a:t>
            </a:r>
          </a:p>
        </p:txBody>
      </p:sp>
    </p:spTree>
    <p:extLst>
      <p:ext uri="{BB962C8B-B14F-4D97-AF65-F5344CB8AC3E}">
        <p14:creationId xmlns:p14="http://schemas.microsoft.com/office/powerpoint/2010/main" val="1043818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8858-AA24-53A9-7FFE-90A6639C6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Discussion: A WhatsApp scenario</a:t>
            </a:r>
          </a:p>
        </p:txBody>
      </p: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DF9D6FA7-BA9A-7F68-6D11-6BC857C37B1D}"/>
              </a:ext>
            </a:extLst>
          </p:cNvPr>
          <p:cNvSpPr/>
          <p:nvPr/>
        </p:nvSpPr>
        <p:spPr>
          <a:xfrm>
            <a:off x="2957658" y="2327564"/>
            <a:ext cx="7956222" cy="2242519"/>
          </a:xfrm>
          <a:prstGeom prst="wedgeRectCallout">
            <a:avLst>
              <a:gd name="adj1" fmla="val -54507"/>
              <a:gd name="adj2" fmla="val -71114"/>
            </a:avLst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Hi 😊 I'm really stuck with the safeguarding assignment. Didn't you do this last year? Can you send me yours? I promise I won't copy it. I just want to see how you did it.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29C125-2325-3F95-E6E0-57B9CBED7BCF}"/>
              </a:ext>
            </a:extLst>
          </p:cNvPr>
          <p:cNvSpPr txBox="1"/>
          <p:nvPr/>
        </p:nvSpPr>
        <p:spPr>
          <a:xfrm>
            <a:off x="4174138" y="4949785"/>
            <a:ext cx="7168242" cy="80021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would you respond to this message? </a:t>
            </a:r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C0C8C0-CA5A-8C54-55F4-039B6C0969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655" y="1027906"/>
            <a:ext cx="1676634" cy="17052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42C46B-8611-41D6-1912-6F6185F6E428}"/>
              </a:ext>
            </a:extLst>
          </p:cNvPr>
          <p:cNvSpPr txBox="1"/>
          <p:nvPr/>
        </p:nvSpPr>
        <p:spPr>
          <a:xfrm>
            <a:off x="631767" y="6033384"/>
            <a:ext cx="115602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Once you give someone your assignment, </a:t>
            </a:r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you cannot control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how they use it.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AC1CE24-2D95-6DD3-6EF0-C07E4D8A7ADD}"/>
              </a:ext>
            </a:extLst>
          </p:cNvPr>
          <p:cNvSpPr/>
          <p:nvPr/>
        </p:nvSpPr>
        <p:spPr>
          <a:xfrm>
            <a:off x="631767" y="6033384"/>
            <a:ext cx="11560233" cy="459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59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30A1B-453E-923F-3131-C614409DC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Collaboration or Collusion?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4520B-C3C9-FCBA-A0CD-5A077E422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9067" y="1825625"/>
            <a:ext cx="10737303" cy="680508"/>
          </a:xfrm>
          <a:prstGeom prst="snip2DiagRect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/>
              <a:t>Collaboration is a different from collusion. Do you know the difference?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122C4C6-BDAA-6942-2463-90AEC7E8B3DD}"/>
              </a:ext>
            </a:extLst>
          </p:cNvPr>
          <p:cNvGrpSpPr/>
          <p:nvPr/>
        </p:nvGrpSpPr>
        <p:grpSpPr>
          <a:xfrm>
            <a:off x="1339846" y="2725637"/>
            <a:ext cx="9281262" cy="2241481"/>
            <a:chOff x="882697" y="2572058"/>
            <a:chExt cx="8116645" cy="2241481"/>
          </a:xfrm>
        </p:grpSpPr>
        <p:sp>
          <p:nvSpPr>
            <p:cNvPr id="9" name="Arrow: Right 8">
              <a:extLst>
                <a:ext uri="{FF2B5EF4-FFF2-40B4-BE49-F238E27FC236}">
                  <a16:creationId xmlns:a16="http://schemas.microsoft.com/office/drawing/2014/main" id="{69FA6959-6ACC-78CF-3F0D-2F98F0E8DABA}"/>
                </a:ext>
              </a:extLst>
            </p:cNvPr>
            <p:cNvSpPr/>
            <p:nvPr/>
          </p:nvSpPr>
          <p:spPr>
            <a:xfrm>
              <a:off x="1351352" y="2572058"/>
              <a:ext cx="5527854" cy="2241481"/>
            </a:xfrm>
            <a:prstGeom prst="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D7B7C217-C06A-1A3E-A796-EC6E603F5055}"/>
                </a:ext>
              </a:extLst>
            </p:cNvPr>
            <p:cNvSpPr/>
            <p:nvPr/>
          </p:nvSpPr>
          <p:spPr>
            <a:xfrm>
              <a:off x="882697" y="3244502"/>
              <a:ext cx="2134092" cy="896592"/>
            </a:xfrm>
            <a:custGeom>
              <a:avLst/>
              <a:gdLst>
                <a:gd name="csX0" fmla="*/ 0 w 1951007"/>
                <a:gd name="csY0" fmla="*/ 149435 h 896592"/>
                <a:gd name="csX1" fmla="*/ 149435 w 1951007"/>
                <a:gd name="csY1" fmla="*/ 0 h 896592"/>
                <a:gd name="csX2" fmla="*/ 1801572 w 1951007"/>
                <a:gd name="csY2" fmla="*/ 0 h 896592"/>
                <a:gd name="csX3" fmla="*/ 1951007 w 1951007"/>
                <a:gd name="csY3" fmla="*/ 149435 h 896592"/>
                <a:gd name="csX4" fmla="*/ 1951007 w 1951007"/>
                <a:gd name="csY4" fmla="*/ 747157 h 896592"/>
                <a:gd name="csX5" fmla="*/ 1801572 w 1951007"/>
                <a:gd name="csY5" fmla="*/ 896592 h 896592"/>
                <a:gd name="csX6" fmla="*/ 149435 w 1951007"/>
                <a:gd name="csY6" fmla="*/ 896592 h 896592"/>
                <a:gd name="csX7" fmla="*/ 0 w 1951007"/>
                <a:gd name="csY7" fmla="*/ 747157 h 896592"/>
                <a:gd name="csX8" fmla="*/ 0 w 1951007"/>
                <a:gd name="csY8" fmla="*/ 149435 h 89659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951007" h="896592">
                  <a:moveTo>
                    <a:pt x="0" y="149435"/>
                  </a:moveTo>
                  <a:cubicBezTo>
                    <a:pt x="0" y="66904"/>
                    <a:pt x="66904" y="0"/>
                    <a:pt x="149435" y="0"/>
                  </a:cubicBezTo>
                  <a:lnTo>
                    <a:pt x="1801572" y="0"/>
                  </a:lnTo>
                  <a:cubicBezTo>
                    <a:pt x="1884103" y="0"/>
                    <a:pt x="1951007" y="66904"/>
                    <a:pt x="1951007" y="149435"/>
                  </a:cubicBezTo>
                  <a:lnTo>
                    <a:pt x="1951007" y="747157"/>
                  </a:lnTo>
                  <a:cubicBezTo>
                    <a:pt x="1951007" y="829688"/>
                    <a:pt x="1884103" y="896592"/>
                    <a:pt x="1801572" y="896592"/>
                  </a:cubicBezTo>
                  <a:lnTo>
                    <a:pt x="149435" y="896592"/>
                  </a:lnTo>
                  <a:cubicBezTo>
                    <a:pt x="66904" y="896592"/>
                    <a:pt x="0" y="829688"/>
                    <a:pt x="0" y="747157"/>
                  </a:cubicBezTo>
                  <a:lnTo>
                    <a:pt x="0" y="14943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9488" tIns="89488" rIns="89488" bIns="89488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kern="1200" dirty="0">
                  <a:latin typeface="Arial" panose="020B0604020202020204" pitchFamily="34" charset="0"/>
                  <a:cs typeface="Arial" panose="020B0604020202020204" pitchFamily="34" charset="0"/>
                </a:rPr>
                <a:t>Working with other people in a way that is allowed.</a:t>
              </a: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0F4D30F0-7CF2-543E-2D2E-590D787DF05C}"/>
                </a:ext>
              </a:extLst>
            </p:cNvPr>
            <p:cNvSpPr/>
            <p:nvPr/>
          </p:nvSpPr>
          <p:spPr>
            <a:xfrm>
              <a:off x="3185918" y="3244502"/>
              <a:ext cx="3119706" cy="896592"/>
            </a:xfrm>
            <a:custGeom>
              <a:avLst/>
              <a:gdLst>
                <a:gd name="csX0" fmla="*/ 0 w 1951007"/>
                <a:gd name="csY0" fmla="*/ 149435 h 896592"/>
                <a:gd name="csX1" fmla="*/ 149435 w 1951007"/>
                <a:gd name="csY1" fmla="*/ 0 h 896592"/>
                <a:gd name="csX2" fmla="*/ 1801572 w 1951007"/>
                <a:gd name="csY2" fmla="*/ 0 h 896592"/>
                <a:gd name="csX3" fmla="*/ 1951007 w 1951007"/>
                <a:gd name="csY3" fmla="*/ 149435 h 896592"/>
                <a:gd name="csX4" fmla="*/ 1951007 w 1951007"/>
                <a:gd name="csY4" fmla="*/ 747157 h 896592"/>
                <a:gd name="csX5" fmla="*/ 1801572 w 1951007"/>
                <a:gd name="csY5" fmla="*/ 896592 h 896592"/>
                <a:gd name="csX6" fmla="*/ 149435 w 1951007"/>
                <a:gd name="csY6" fmla="*/ 896592 h 896592"/>
                <a:gd name="csX7" fmla="*/ 0 w 1951007"/>
                <a:gd name="csY7" fmla="*/ 747157 h 896592"/>
                <a:gd name="csX8" fmla="*/ 0 w 1951007"/>
                <a:gd name="csY8" fmla="*/ 149435 h 89659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951007" h="896592">
                  <a:moveTo>
                    <a:pt x="0" y="149435"/>
                  </a:moveTo>
                  <a:cubicBezTo>
                    <a:pt x="0" y="66904"/>
                    <a:pt x="66904" y="0"/>
                    <a:pt x="149435" y="0"/>
                  </a:cubicBezTo>
                  <a:lnTo>
                    <a:pt x="1801572" y="0"/>
                  </a:lnTo>
                  <a:cubicBezTo>
                    <a:pt x="1884103" y="0"/>
                    <a:pt x="1951007" y="66904"/>
                    <a:pt x="1951007" y="149435"/>
                  </a:cubicBezTo>
                  <a:lnTo>
                    <a:pt x="1951007" y="747157"/>
                  </a:lnTo>
                  <a:cubicBezTo>
                    <a:pt x="1951007" y="829688"/>
                    <a:pt x="1884103" y="896592"/>
                    <a:pt x="1801572" y="896592"/>
                  </a:cubicBezTo>
                  <a:lnTo>
                    <a:pt x="149435" y="896592"/>
                  </a:lnTo>
                  <a:cubicBezTo>
                    <a:pt x="66904" y="896592"/>
                    <a:pt x="0" y="829688"/>
                    <a:pt x="0" y="747157"/>
                  </a:cubicBezTo>
                  <a:lnTo>
                    <a:pt x="0" y="14943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9488" tIns="89488" rIns="89488" bIns="89488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For example: Discussing person-centred care together and then writing your own assignments</a:t>
              </a: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F7B31B46-B52C-F329-C64B-E0C6A6A8F37E}"/>
                </a:ext>
              </a:extLst>
            </p:cNvPr>
            <p:cNvSpPr/>
            <p:nvPr/>
          </p:nvSpPr>
          <p:spPr>
            <a:xfrm>
              <a:off x="7048335" y="3244502"/>
              <a:ext cx="1951007" cy="896592"/>
            </a:xfrm>
            <a:custGeom>
              <a:avLst/>
              <a:gdLst>
                <a:gd name="csX0" fmla="*/ 0 w 1951007"/>
                <a:gd name="csY0" fmla="*/ 149435 h 896592"/>
                <a:gd name="csX1" fmla="*/ 149435 w 1951007"/>
                <a:gd name="csY1" fmla="*/ 0 h 896592"/>
                <a:gd name="csX2" fmla="*/ 1801572 w 1951007"/>
                <a:gd name="csY2" fmla="*/ 0 h 896592"/>
                <a:gd name="csX3" fmla="*/ 1951007 w 1951007"/>
                <a:gd name="csY3" fmla="*/ 149435 h 896592"/>
                <a:gd name="csX4" fmla="*/ 1951007 w 1951007"/>
                <a:gd name="csY4" fmla="*/ 747157 h 896592"/>
                <a:gd name="csX5" fmla="*/ 1801572 w 1951007"/>
                <a:gd name="csY5" fmla="*/ 896592 h 896592"/>
                <a:gd name="csX6" fmla="*/ 149435 w 1951007"/>
                <a:gd name="csY6" fmla="*/ 896592 h 896592"/>
                <a:gd name="csX7" fmla="*/ 0 w 1951007"/>
                <a:gd name="csY7" fmla="*/ 747157 h 896592"/>
                <a:gd name="csX8" fmla="*/ 0 w 1951007"/>
                <a:gd name="csY8" fmla="*/ 149435 h 89659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951007" h="896592">
                  <a:moveTo>
                    <a:pt x="0" y="149435"/>
                  </a:moveTo>
                  <a:cubicBezTo>
                    <a:pt x="0" y="66904"/>
                    <a:pt x="66904" y="0"/>
                    <a:pt x="149435" y="0"/>
                  </a:cubicBezTo>
                  <a:lnTo>
                    <a:pt x="1801572" y="0"/>
                  </a:lnTo>
                  <a:cubicBezTo>
                    <a:pt x="1884103" y="0"/>
                    <a:pt x="1951007" y="66904"/>
                    <a:pt x="1951007" y="149435"/>
                  </a:cubicBezTo>
                  <a:lnTo>
                    <a:pt x="1951007" y="747157"/>
                  </a:lnTo>
                  <a:cubicBezTo>
                    <a:pt x="1951007" y="829688"/>
                    <a:pt x="1884103" y="896592"/>
                    <a:pt x="1801572" y="896592"/>
                  </a:cubicBezTo>
                  <a:lnTo>
                    <a:pt x="149435" y="896592"/>
                  </a:lnTo>
                  <a:cubicBezTo>
                    <a:pt x="66904" y="896592"/>
                    <a:pt x="0" y="829688"/>
                    <a:pt x="0" y="747157"/>
                  </a:cubicBezTo>
                  <a:lnTo>
                    <a:pt x="0" y="14943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5208" tIns="135208" rIns="135208" bIns="13520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Collaboration</a:t>
              </a:r>
              <a:endParaRPr lang="en-GB" sz="12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3E273B9B-2619-08E8-0CE8-14EA729BA415}"/>
              </a:ext>
            </a:extLst>
          </p:cNvPr>
          <p:cNvSpPr/>
          <p:nvPr/>
        </p:nvSpPr>
        <p:spPr>
          <a:xfrm>
            <a:off x="1830158" y="4616519"/>
            <a:ext cx="6363577" cy="2241481"/>
          </a:xfrm>
          <a:prstGeom prst="rightArrow">
            <a:avLst/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-form: Shape 14">
            <a:extLst>
              <a:ext uri="{FF2B5EF4-FFF2-40B4-BE49-F238E27FC236}">
                <a16:creationId xmlns:a16="http://schemas.microsoft.com/office/drawing/2014/main" id="{3FC2FA85-9664-C675-ADF2-F451514A52BC}"/>
              </a:ext>
            </a:extLst>
          </p:cNvPr>
          <p:cNvSpPr/>
          <p:nvPr/>
        </p:nvSpPr>
        <p:spPr>
          <a:xfrm>
            <a:off x="1276709" y="5288963"/>
            <a:ext cx="2766850" cy="896592"/>
          </a:xfrm>
          <a:custGeom>
            <a:avLst/>
            <a:gdLst>
              <a:gd name="csX0" fmla="*/ 0 w 2093268"/>
              <a:gd name="csY0" fmla="*/ 149435 h 896592"/>
              <a:gd name="csX1" fmla="*/ 149435 w 2093268"/>
              <a:gd name="csY1" fmla="*/ 0 h 896592"/>
              <a:gd name="csX2" fmla="*/ 1943833 w 2093268"/>
              <a:gd name="csY2" fmla="*/ 0 h 896592"/>
              <a:gd name="csX3" fmla="*/ 2093268 w 2093268"/>
              <a:gd name="csY3" fmla="*/ 149435 h 896592"/>
              <a:gd name="csX4" fmla="*/ 2093268 w 2093268"/>
              <a:gd name="csY4" fmla="*/ 747157 h 896592"/>
              <a:gd name="csX5" fmla="*/ 1943833 w 2093268"/>
              <a:gd name="csY5" fmla="*/ 896592 h 896592"/>
              <a:gd name="csX6" fmla="*/ 149435 w 2093268"/>
              <a:gd name="csY6" fmla="*/ 896592 h 896592"/>
              <a:gd name="csX7" fmla="*/ 0 w 2093268"/>
              <a:gd name="csY7" fmla="*/ 747157 h 896592"/>
              <a:gd name="csX8" fmla="*/ 0 w 2093268"/>
              <a:gd name="csY8" fmla="*/ 149435 h 89659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093268" h="896592">
                <a:moveTo>
                  <a:pt x="0" y="149435"/>
                </a:moveTo>
                <a:cubicBezTo>
                  <a:pt x="0" y="66904"/>
                  <a:pt x="66904" y="0"/>
                  <a:pt x="149435" y="0"/>
                </a:cubicBezTo>
                <a:lnTo>
                  <a:pt x="1943833" y="0"/>
                </a:lnTo>
                <a:cubicBezTo>
                  <a:pt x="2026364" y="0"/>
                  <a:pt x="2093268" y="66904"/>
                  <a:pt x="2093268" y="149435"/>
                </a:cubicBezTo>
                <a:lnTo>
                  <a:pt x="2093268" y="747157"/>
                </a:lnTo>
                <a:cubicBezTo>
                  <a:pt x="2093268" y="829688"/>
                  <a:pt x="2026364" y="896592"/>
                  <a:pt x="1943833" y="896592"/>
                </a:cubicBezTo>
                <a:lnTo>
                  <a:pt x="149435" y="896592"/>
                </a:lnTo>
                <a:cubicBezTo>
                  <a:pt x="66904" y="896592"/>
                  <a:pt x="0" y="829688"/>
                  <a:pt x="0" y="747157"/>
                </a:cubicBezTo>
                <a:lnTo>
                  <a:pt x="0" y="14943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108" tIns="97108" rIns="97108" bIns="97108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Working with someone else on work that you are meant to do yourself.</a:t>
            </a:r>
          </a:p>
        </p:txBody>
      </p:sp>
      <p:sp>
        <p:nvSpPr>
          <p:cNvPr id="16" name="Free-form: Shape 15">
            <a:extLst>
              <a:ext uri="{FF2B5EF4-FFF2-40B4-BE49-F238E27FC236}">
                <a16:creationId xmlns:a16="http://schemas.microsoft.com/office/drawing/2014/main" id="{E2029F45-3027-2C34-7294-0A4D59485E3C}"/>
              </a:ext>
            </a:extLst>
          </p:cNvPr>
          <p:cNvSpPr/>
          <p:nvPr/>
        </p:nvSpPr>
        <p:spPr>
          <a:xfrm>
            <a:off x="4239895" y="5288963"/>
            <a:ext cx="3300987" cy="896592"/>
          </a:xfrm>
          <a:custGeom>
            <a:avLst/>
            <a:gdLst>
              <a:gd name="csX0" fmla="*/ 0 w 2093268"/>
              <a:gd name="csY0" fmla="*/ 149435 h 896592"/>
              <a:gd name="csX1" fmla="*/ 149435 w 2093268"/>
              <a:gd name="csY1" fmla="*/ 0 h 896592"/>
              <a:gd name="csX2" fmla="*/ 1943833 w 2093268"/>
              <a:gd name="csY2" fmla="*/ 0 h 896592"/>
              <a:gd name="csX3" fmla="*/ 2093268 w 2093268"/>
              <a:gd name="csY3" fmla="*/ 149435 h 896592"/>
              <a:gd name="csX4" fmla="*/ 2093268 w 2093268"/>
              <a:gd name="csY4" fmla="*/ 747157 h 896592"/>
              <a:gd name="csX5" fmla="*/ 1943833 w 2093268"/>
              <a:gd name="csY5" fmla="*/ 896592 h 896592"/>
              <a:gd name="csX6" fmla="*/ 149435 w 2093268"/>
              <a:gd name="csY6" fmla="*/ 896592 h 896592"/>
              <a:gd name="csX7" fmla="*/ 0 w 2093268"/>
              <a:gd name="csY7" fmla="*/ 747157 h 896592"/>
              <a:gd name="csX8" fmla="*/ 0 w 2093268"/>
              <a:gd name="csY8" fmla="*/ 149435 h 89659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093268" h="896592">
                <a:moveTo>
                  <a:pt x="0" y="149435"/>
                </a:moveTo>
                <a:cubicBezTo>
                  <a:pt x="0" y="66904"/>
                  <a:pt x="66904" y="0"/>
                  <a:pt x="149435" y="0"/>
                </a:cubicBezTo>
                <a:lnTo>
                  <a:pt x="1943833" y="0"/>
                </a:lnTo>
                <a:cubicBezTo>
                  <a:pt x="2026364" y="0"/>
                  <a:pt x="2093268" y="66904"/>
                  <a:pt x="2093268" y="149435"/>
                </a:cubicBezTo>
                <a:lnTo>
                  <a:pt x="2093268" y="747157"/>
                </a:lnTo>
                <a:cubicBezTo>
                  <a:pt x="2093268" y="829688"/>
                  <a:pt x="2026364" y="896592"/>
                  <a:pt x="1943833" y="896592"/>
                </a:cubicBezTo>
                <a:lnTo>
                  <a:pt x="149435" y="896592"/>
                </a:lnTo>
                <a:cubicBezTo>
                  <a:pt x="66904" y="896592"/>
                  <a:pt x="0" y="829688"/>
                  <a:pt x="0" y="747157"/>
                </a:cubicBezTo>
                <a:lnTo>
                  <a:pt x="0" y="14943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108" tIns="97108" rIns="97108" bIns="97108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Two students plan and write an individual assignment together.</a:t>
            </a:r>
          </a:p>
        </p:txBody>
      </p:sp>
      <p:sp>
        <p:nvSpPr>
          <p:cNvPr id="17" name="Free-form: Shape 16">
            <a:extLst>
              <a:ext uri="{FF2B5EF4-FFF2-40B4-BE49-F238E27FC236}">
                <a16:creationId xmlns:a16="http://schemas.microsoft.com/office/drawing/2014/main" id="{6B6A823C-928E-2FF6-DEFB-8F1433D67D78}"/>
              </a:ext>
            </a:extLst>
          </p:cNvPr>
          <p:cNvSpPr/>
          <p:nvPr/>
        </p:nvSpPr>
        <p:spPr>
          <a:xfrm>
            <a:off x="8390071" y="5288963"/>
            <a:ext cx="2231038" cy="896592"/>
          </a:xfrm>
          <a:custGeom>
            <a:avLst/>
            <a:gdLst>
              <a:gd name="csX0" fmla="*/ 0 w 2093268"/>
              <a:gd name="csY0" fmla="*/ 149435 h 896592"/>
              <a:gd name="csX1" fmla="*/ 149435 w 2093268"/>
              <a:gd name="csY1" fmla="*/ 0 h 896592"/>
              <a:gd name="csX2" fmla="*/ 1943833 w 2093268"/>
              <a:gd name="csY2" fmla="*/ 0 h 896592"/>
              <a:gd name="csX3" fmla="*/ 2093268 w 2093268"/>
              <a:gd name="csY3" fmla="*/ 149435 h 896592"/>
              <a:gd name="csX4" fmla="*/ 2093268 w 2093268"/>
              <a:gd name="csY4" fmla="*/ 747157 h 896592"/>
              <a:gd name="csX5" fmla="*/ 1943833 w 2093268"/>
              <a:gd name="csY5" fmla="*/ 896592 h 896592"/>
              <a:gd name="csX6" fmla="*/ 149435 w 2093268"/>
              <a:gd name="csY6" fmla="*/ 896592 h 896592"/>
              <a:gd name="csX7" fmla="*/ 0 w 2093268"/>
              <a:gd name="csY7" fmla="*/ 747157 h 896592"/>
              <a:gd name="csX8" fmla="*/ 0 w 2093268"/>
              <a:gd name="csY8" fmla="*/ 149435 h 89659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093268" h="896592">
                <a:moveTo>
                  <a:pt x="0" y="149435"/>
                </a:moveTo>
                <a:cubicBezTo>
                  <a:pt x="0" y="66904"/>
                  <a:pt x="66904" y="0"/>
                  <a:pt x="149435" y="0"/>
                </a:cubicBezTo>
                <a:lnTo>
                  <a:pt x="1943833" y="0"/>
                </a:lnTo>
                <a:cubicBezTo>
                  <a:pt x="2026364" y="0"/>
                  <a:pt x="2093268" y="66904"/>
                  <a:pt x="2093268" y="149435"/>
                </a:cubicBezTo>
                <a:lnTo>
                  <a:pt x="2093268" y="747157"/>
                </a:lnTo>
                <a:cubicBezTo>
                  <a:pt x="2093268" y="829688"/>
                  <a:pt x="2026364" y="896592"/>
                  <a:pt x="1943833" y="896592"/>
                </a:cubicBezTo>
                <a:lnTo>
                  <a:pt x="149435" y="896592"/>
                </a:lnTo>
                <a:cubicBezTo>
                  <a:pt x="66904" y="896592"/>
                  <a:pt x="0" y="829688"/>
                  <a:pt x="0" y="747157"/>
                </a:cubicBezTo>
                <a:lnTo>
                  <a:pt x="0" y="14943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0448" tIns="150448" rIns="150448" bIns="150448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/>
              <a:t>Collusion</a:t>
            </a:r>
            <a:endParaRPr lang="en-GB" sz="1400" kern="120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12E9CBB-49B0-1313-5CBF-5EBEC650883E}"/>
              </a:ext>
            </a:extLst>
          </p:cNvPr>
          <p:cNvSpPr/>
          <p:nvPr/>
        </p:nvSpPr>
        <p:spPr>
          <a:xfrm>
            <a:off x="8390071" y="3398081"/>
            <a:ext cx="2634487" cy="9537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BE96BC5-6C08-657B-A0DC-1BFC03C0145A}"/>
              </a:ext>
            </a:extLst>
          </p:cNvPr>
          <p:cNvSpPr/>
          <p:nvPr/>
        </p:nvSpPr>
        <p:spPr>
          <a:xfrm>
            <a:off x="8390070" y="5288963"/>
            <a:ext cx="2634487" cy="9537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5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E938-BE33-7CEC-9242-05BD8B994D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35450" y="365125"/>
            <a:ext cx="7956550" cy="1325563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Collaboration or Collusion?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E3C3E6-6157-6ADE-99B8-D326D7FFD8CE}"/>
              </a:ext>
            </a:extLst>
          </p:cNvPr>
          <p:cNvSpPr txBox="1"/>
          <p:nvPr/>
        </p:nvSpPr>
        <p:spPr>
          <a:xfrm>
            <a:off x="427105" y="5623371"/>
            <a:ext cx="2678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Student A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3AF0B4-F87C-B64D-E93F-5EA88EBC5D8C}"/>
              </a:ext>
            </a:extLst>
          </p:cNvPr>
          <p:cNvSpPr txBox="1"/>
          <p:nvPr/>
        </p:nvSpPr>
        <p:spPr>
          <a:xfrm>
            <a:off x="9510870" y="6084998"/>
            <a:ext cx="2678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Student B </a:t>
            </a:r>
          </a:p>
        </p:txBody>
      </p:sp>
      <p:sp>
        <p:nvSpPr>
          <p:cNvPr id="18" name="Speech Bubble: Rectangle 17">
            <a:extLst>
              <a:ext uri="{FF2B5EF4-FFF2-40B4-BE49-F238E27FC236}">
                <a16:creationId xmlns:a16="http://schemas.microsoft.com/office/drawing/2014/main" id="{56229CEF-A5FA-B822-11D6-36C6D31664FB}"/>
              </a:ext>
            </a:extLst>
          </p:cNvPr>
          <p:cNvSpPr/>
          <p:nvPr/>
        </p:nvSpPr>
        <p:spPr>
          <a:xfrm>
            <a:off x="1897811" y="1669122"/>
            <a:ext cx="7432456" cy="780780"/>
          </a:xfrm>
          <a:prstGeom prst="wedgeRectCallout">
            <a:avLst>
              <a:gd name="adj1" fmla="val -50490"/>
              <a:gd name="adj2" fmla="val 9564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don't understand what safeguarding means.</a:t>
            </a:r>
          </a:p>
        </p:txBody>
      </p:sp>
      <p:sp>
        <p:nvSpPr>
          <p:cNvPr id="19" name="Speech Bubble: Rectangle 18">
            <a:extLst>
              <a:ext uri="{FF2B5EF4-FFF2-40B4-BE49-F238E27FC236}">
                <a16:creationId xmlns:a16="http://schemas.microsoft.com/office/drawing/2014/main" id="{6723A9B0-0851-595A-B58F-387021E5D4EB}"/>
              </a:ext>
            </a:extLst>
          </p:cNvPr>
          <p:cNvSpPr/>
          <p:nvPr/>
        </p:nvSpPr>
        <p:spPr>
          <a:xfrm>
            <a:off x="3105508" y="2994686"/>
            <a:ext cx="6546491" cy="1661982"/>
          </a:xfrm>
          <a:prstGeom prst="wedgeRectCallout">
            <a:avLst>
              <a:gd name="adj1" fmla="val 58318"/>
              <a:gd name="adj2" fmla="val -5391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Let's look at the lecture notes. I think it means protecting someone's right to live safely and without abuse.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96E3467-6368-6C13-78CF-E4ED1F2EFE91}"/>
              </a:ext>
            </a:extLst>
          </p:cNvPr>
          <p:cNvSpPr/>
          <p:nvPr/>
        </p:nvSpPr>
        <p:spPr>
          <a:xfrm>
            <a:off x="3505200" y="5012268"/>
            <a:ext cx="5581293" cy="611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Collaboration or Collusion?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4EC07AE-E508-21BD-58BD-E29AB59ABE60}"/>
              </a:ext>
            </a:extLst>
          </p:cNvPr>
          <p:cNvSpPr/>
          <p:nvPr/>
        </p:nvSpPr>
        <p:spPr>
          <a:xfrm>
            <a:off x="3657600" y="5779446"/>
            <a:ext cx="4995333" cy="611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585D68C-9FCC-46CE-8556-E5923455145D}"/>
              </a:ext>
            </a:extLst>
          </p:cNvPr>
          <p:cNvSpPr/>
          <p:nvPr/>
        </p:nvSpPr>
        <p:spPr>
          <a:xfrm>
            <a:off x="3505200" y="5779446"/>
            <a:ext cx="5418667" cy="71342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F94CF1-0D75-840E-DEBD-8AD3DED79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62" y="2135970"/>
            <a:ext cx="1683849" cy="34123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E4FF9F-3696-5B53-9A86-E6137C921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0895" y="2181690"/>
            <a:ext cx="1800476" cy="311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58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A0EA2-B347-FA1D-3851-C61893213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C8E6-6587-0E9D-99FE-E6FB92B4336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35450" y="365125"/>
            <a:ext cx="7956550" cy="1325563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Collaboration or Collusion?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637B48-74CC-6746-B6C4-3873ED726BD8}"/>
              </a:ext>
            </a:extLst>
          </p:cNvPr>
          <p:cNvSpPr txBox="1"/>
          <p:nvPr/>
        </p:nvSpPr>
        <p:spPr>
          <a:xfrm>
            <a:off x="427105" y="5623371"/>
            <a:ext cx="2678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Student A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9DEEC2-1BAF-3544-2D74-A48BF7ED9502}"/>
              </a:ext>
            </a:extLst>
          </p:cNvPr>
          <p:cNvSpPr txBox="1"/>
          <p:nvPr/>
        </p:nvSpPr>
        <p:spPr>
          <a:xfrm>
            <a:off x="9510870" y="6084998"/>
            <a:ext cx="2678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Student B </a:t>
            </a:r>
          </a:p>
        </p:txBody>
      </p:sp>
      <p:sp>
        <p:nvSpPr>
          <p:cNvPr id="18" name="Speech Bubble: Rectangle 17">
            <a:extLst>
              <a:ext uri="{FF2B5EF4-FFF2-40B4-BE49-F238E27FC236}">
                <a16:creationId xmlns:a16="http://schemas.microsoft.com/office/drawing/2014/main" id="{FD1DB9FF-256E-A61D-1B12-93DED712995C}"/>
              </a:ext>
            </a:extLst>
          </p:cNvPr>
          <p:cNvSpPr/>
          <p:nvPr/>
        </p:nvSpPr>
        <p:spPr>
          <a:xfrm>
            <a:off x="1897811" y="1669122"/>
            <a:ext cx="7432456" cy="780780"/>
          </a:xfrm>
          <a:prstGeom prst="wedgeRectCallout">
            <a:avLst>
              <a:gd name="adj1" fmla="val -50490"/>
              <a:gd name="adj2" fmla="val 9564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did you write for question 2?</a:t>
            </a:r>
          </a:p>
        </p:txBody>
      </p:sp>
      <p:sp>
        <p:nvSpPr>
          <p:cNvPr id="19" name="Speech Bubble: Rectangle 18">
            <a:extLst>
              <a:ext uri="{FF2B5EF4-FFF2-40B4-BE49-F238E27FC236}">
                <a16:creationId xmlns:a16="http://schemas.microsoft.com/office/drawing/2014/main" id="{8E7474EA-1DE0-843D-AB78-FEEF94A24439}"/>
              </a:ext>
            </a:extLst>
          </p:cNvPr>
          <p:cNvSpPr/>
          <p:nvPr/>
        </p:nvSpPr>
        <p:spPr>
          <a:xfrm>
            <a:off x="3105508" y="2994686"/>
            <a:ext cx="6546491" cy="1137047"/>
          </a:xfrm>
          <a:prstGeom prst="wedgeRectCallout">
            <a:avLst>
              <a:gd name="adj1" fmla="val 58318"/>
              <a:gd name="adj2" fmla="val -5391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I'll send you my paragraph. Just change it a bit.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E8363E7-85C1-1DAB-1699-BAD7FC81BE5C}"/>
              </a:ext>
            </a:extLst>
          </p:cNvPr>
          <p:cNvSpPr/>
          <p:nvPr/>
        </p:nvSpPr>
        <p:spPr>
          <a:xfrm>
            <a:off x="3505200" y="5012268"/>
            <a:ext cx="5581293" cy="611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Collaboration or Collusion?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2DB8B9D4-0A81-059B-D2E4-3998893C9175}"/>
              </a:ext>
            </a:extLst>
          </p:cNvPr>
          <p:cNvSpPr/>
          <p:nvPr/>
        </p:nvSpPr>
        <p:spPr>
          <a:xfrm>
            <a:off x="3657600" y="5779446"/>
            <a:ext cx="4995333" cy="611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Collusion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3795653-A2C1-F183-077A-9B521673F2CE}"/>
              </a:ext>
            </a:extLst>
          </p:cNvPr>
          <p:cNvSpPr/>
          <p:nvPr/>
        </p:nvSpPr>
        <p:spPr>
          <a:xfrm>
            <a:off x="3505200" y="5677121"/>
            <a:ext cx="5418667" cy="71342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0D4A47-DDFA-8004-C86F-376EAC49D9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8454" y="2279179"/>
            <a:ext cx="2196441" cy="37051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222B50-A680-B5AB-6AF7-D13EEB3E4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5" y="1646262"/>
            <a:ext cx="2196441" cy="404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42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CE1E7-CB7B-4D68-BF54-39D367EA6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1D97E-D621-F364-FF46-35A2D004D6C3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dirty="0"/>
              <a:t>Share, Don’t Share or Ask First?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34A29-7848-146E-DF25-A32F17DDE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6834" y="2240973"/>
            <a:ext cx="5216850" cy="2077027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Sort through the different scenarios and decide if you should ‘Share’ or ‘Don’t Share’ or ‘Ask First’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3DDD46-D8BF-0A8D-9476-1FA28AAE8A55}"/>
              </a:ext>
            </a:extLst>
          </p:cNvPr>
          <p:cNvSpPr txBox="1"/>
          <p:nvPr/>
        </p:nvSpPr>
        <p:spPr>
          <a:xfrm>
            <a:off x="6383176" y="5029526"/>
            <a:ext cx="4944165" cy="830997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 together to complete the sorting task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68DBE6-EAE9-2573-5AF8-F67B47717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316" y="1915893"/>
            <a:ext cx="4944165" cy="426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657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C48A2-6E52-497A-7DB9-668D3E43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 and Social Care scenario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3C432-A5C1-CC51-F054-C558ABBFD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Henry has completed a Physiology module. His friend Joe is currently studying the module and asked to see a copy of Henry’s presentation. 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0B8290D-BEDC-D848-97C5-47DB3B228B4F}"/>
              </a:ext>
            </a:extLst>
          </p:cNvPr>
          <p:cNvSpPr/>
          <p:nvPr/>
        </p:nvSpPr>
        <p:spPr>
          <a:xfrm>
            <a:off x="4760614" y="3604846"/>
            <a:ext cx="6827648" cy="1141778"/>
          </a:xfrm>
          <a:prstGeom prst="wedgeRectCallout">
            <a:avLst>
              <a:gd name="adj1" fmla="val -56890"/>
              <a:gd name="adj2" fmla="val -5150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I'm really struggling. Can you send me yours? I won't copy it. I just need to see what a good presentation looks like.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FCD0BC-9013-D5D8-9BC3-6FF3AC00151E}"/>
              </a:ext>
            </a:extLst>
          </p:cNvPr>
          <p:cNvSpPr txBox="1"/>
          <p:nvPr/>
        </p:nvSpPr>
        <p:spPr>
          <a:xfrm>
            <a:off x="5150080" y="5469467"/>
            <a:ext cx="6827648" cy="4001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can Henry help Joe without sending his presentation?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1FF58C-CD8B-B703-5F78-9D3BE86BF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681" y="3206115"/>
            <a:ext cx="1859617" cy="314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210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C0BDD-79D2-4C5D-349A-321193764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does this matter?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C769E-797A-1558-4735-D0DB58F55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928" y="1825625"/>
            <a:ext cx="10649442" cy="466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For Health and Social Care students, there is an additional professional dimension: topics such as safeguarding, legislation, communication, person-centred care and evidence-based practice are not simply essay topics.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Students may later need that knowledge in practice.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C5E8A6-7FF0-6975-6CB5-33A0EBF63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148" y="3409951"/>
            <a:ext cx="5652027" cy="308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6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1CF2A-F815-3EE7-A4D5-FA3E791CD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support at UWTSD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66DEB841-8F9A-E9C0-7F76-E7436E181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654665" y="2000059"/>
            <a:ext cx="4333396" cy="1934552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B490AE50-306A-5407-BB03-C9842EE8D354}"/>
              </a:ext>
            </a:extLst>
          </p:cNvPr>
          <p:cNvSpPr/>
          <p:nvPr/>
        </p:nvSpPr>
        <p:spPr>
          <a:xfrm>
            <a:off x="3338237" y="3890665"/>
            <a:ext cx="8398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Academic</a:t>
            </a:r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GB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Misconduct</a:t>
            </a:r>
            <a:r>
              <a:rPr lang="en-GB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GB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Advice</a:t>
            </a:r>
            <a:endParaRPr lang="en-GB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8CE2FC8-542D-97DC-823C-12C9005667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38" y="1454571"/>
            <a:ext cx="2672212" cy="267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72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6EF26E7-3D26-C93F-01C7-B34EA6E59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6426" y="380335"/>
            <a:ext cx="3642252" cy="55165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99D415-5729-61F2-F3AF-4961F3BD27C5}"/>
              </a:ext>
            </a:extLst>
          </p:cNvPr>
          <p:cNvSpPr txBox="1"/>
          <p:nvPr/>
        </p:nvSpPr>
        <p:spPr>
          <a:xfrm>
            <a:off x="1008185" y="1868106"/>
            <a:ext cx="104980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UWTSD Students’ Union (2026) </a:t>
            </a:r>
            <a:r>
              <a:rPr lang="en-GB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&amp; misconduct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https://www.uwtsdunion.co.uk/advice/academic-misconduct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September 2026).</a:t>
            </a:r>
          </a:p>
          <a:p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(2026) </a:t>
            </a:r>
            <a:r>
              <a:rPr lang="en-GB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Procedures for academic appeals, complaints and other student cases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https://www.uwtsd.ac.uk/procedures-academic-appeals-complaints-and-other-student-cases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1906059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609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C2DCFA-149B-430D-8596-BC24F5C8AA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3A366-52DD-4B0D-BE45-A2541ACCCA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600</Words>
  <Application>Microsoft Office PowerPoint</Application>
  <PresentationFormat>Widescreen</PresentationFormat>
  <Paragraphs>66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UWTSD Holding Page</vt:lpstr>
      <vt:lpstr>UWTSD Title Page 1</vt:lpstr>
      <vt:lpstr>UWTSD Text 1</vt:lpstr>
      <vt:lpstr>UWTSD Text 3</vt:lpstr>
      <vt:lpstr>UWTSD Text 4</vt:lpstr>
      <vt:lpstr>UWTSD Logo Variations place image in Background</vt:lpstr>
      <vt:lpstr>PowerPoint Presentation</vt:lpstr>
      <vt:lpstr>What are we learning? </vt:lpstr>
      <vt:lpstr>Collusion and sharing work</vt:lpstr>
      <vt:lpstr>Discussion: A WhatsApp scenario</vt:lpstr>
      <vt:lpstr>Collaboration or Collusion?</vt:lpstr>
      <vt:lpstr>Collaboration or Collusion?</vt:lpstr>
      <vt:lpstr>Collaboration or Collusion?</vt:lpstr>
      <vt:lpstr>Share, Don’t Share or Ask First?</vt:lpstr>
      <vt:lpstr>Health and Social Care scenario</vt:lpstr>
      <vt:lpstr>Why does this matter?</vt:lpstr>
      <vt:lpstr>Further support at UWTSD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Beau Academic</cp:lastModifiedBy>
  <cp:revision>18</cp:revision>
  <dcterms:created xsi:type="dcterms:W3CDTF">2021-03-09T15:35:42Z</dcterms:created>
  <dcterms:modified xsi:type="dcterms:W3CDTF">2026-09-22T11:04:01Z</dcterms:modified>
</cp:coreProperties>
</file>