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88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7965C8-4850-489D-A946-37B00367CD0D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8ED1568-1113-48BD-9B29-7F10A626D88D}">
      <dgm:prSet/>
      <dgm:spPr/>
      <dgm:t>
        <a:bodyPr/>
        <a:lstStyle/>
        <a:p>
          <a:r>
            <a:rPr lang="en-US"/>
            <a:t>What </a:t>
          </a:r>
          <a:r>
            <a:rPr lang="en-US">
              <a:latin typeface="Georgia Pro Light"/>
            </a:rPr>
            <a:t>does it mean to</a:t>
          </a:r>
          <a:r>
            <a:rPr lang="en-US"/>
            <a:t> </a:t>
          </a:r>
          <a:r>
            <a:rPr lang="en-US">
              <a:latin typeface="Georgia Pro Light"/>
            </a:rPr>
            <a:t>be an </a:t>
          </a:r>
          <a:r>
            <a:rPr lang="en-US"/>
            <a:t>automotive engineer</a:t>
          </a:r>
          <a:r>
            <a:rPr lang="en-US">
              <a:latin typeface="Georgia Pro Light"/>
            </a:rPr>
            <a:t> and which are the main responsibilities</a:t>
          </a:r>
          <a:r>
            <a:rPr lang="en-US"/>
            <a:t>?</a:t>
          </a:r>
          <a:endParaRPr lang="en-US">
            <a:latin typeface="Georgia Pro Light"/>
          </a:endParaRPr>
        </a:p>
      </dgm:t>
    </dgm:pt>
    <dgm:pt modelId="{B1CBE7B2-B724-4F22-A430-A3884FE01AB1}" type="parTrans" cxnId="{D5FDF23D-CF45-415F-AFDF-A2EC5D05B37F}">
      <dgm:prSet/>
      <dgm:spPr/>
      <dgm:t>
        <a:bodyPr/>
        <a:lstStyle/>
        <a:p>
          <a:endParaRPr lang="en-US"/>
        </a:p>
      </dgm:t>
    </dgm:pt>
    <dgm:pt modelId="{169C55B2-69A3-4ED0-803C-11ACC7B03EB1}" type="sibTrans" cxnId="{D5FDF23D-CF45-415F-AFDF-A2EC5D05B37F}">
      <dgm:prSet/>
      <dgm:spPr/>
      <dgm:t>
        <a:bodyPr/>
        <a:lstStyle/>
        <a:p>
          <a:endParaRPr lang="en-US"/>
        </a:p>
      </dgm:t>
    </dgm:pt>
    <dgm:pt modelId="{A0452D15-6DD8-4721-9254-B54D85F31814}">
      <dgm:prSet phldr="0"/>
      <dgm:spPr/>
      <dgm:t>
        <a:bodyPr/>
        <a:lstStyle/>
        <a:p>
          <a:r>
            <a:rPr lang="en-US">
              <a:latin typeface="Georgia Pro Light"/>
            </a:rPr>
            <a:t>Which are the strengths that I have already acquired?</a:t>
          </a:r>
          <a:endParaRPr lang="en-US"/>
        </a:p>
      </dgm:t>
    </dgm:pt>
    <dgm:pt modelId="{E190AAB5-09FA-4528-8E72-499F0ECD87ED}" type="parTrans" cxnId="{FD4C0C14-5DBB-40AB-A60D-BD2858203112}">
      <dgm:prSet/>
      <dgm:spPr/>
    </dgm:pt>
    <dgm:pt modelId="{61CC1EC3-A3E2-42DA-866D-72645E5D731F}" type="sibTrans" cxnId="{FD4C0C14-5DBB-40AB-A60D-BD2858203112}">
      <dgm:prSet/>
      <dgm:spPr/>
      <dgm:t>
        <a:bodyPr/>
        <a:lstStyle/>
        <a:p>
          <a:endParaRPr lang="en-US"/>
        </a:p>
      </dgm:t>
    </dgm:pt>
    <dgm:pt modelId="{9067FF5B-5BF0-4194-A767-C7EEC5BA0DEE}">
      <dgm:prSet phldr="0"/>
      <dgm:spPr/>
      <dgm:t>
        <a:bodyPr/>
        <a:lstStyle/>
        <a:p>
          <a:r>
            <a:rPr lang="en-US">
              <a:latin typeface="Georgia Pro Light"/>
            </a:rPr>
            <a:t>Which are the weaknesses that I need to develop?</a:t>
          </a:r>
        </a:p>
      </dgm:t>
    </dgm:pt>
    <dgm:pt modelId="{2EE065BE-29BE-4E1C-94B3-D62717456C83}" type="parTrans" cxnId="{00FF26B8-D273-4BC6-B39B-EB8F35754826}">
      <dgm:prSet/>
      <dgm:spPr/>
    </dgm:pt>
    <dgm:pt modelId="{00BD8041-5801-4321-88F0-17AA93E48400}" type="sibTrans" cxnId="{00FF26B8-D273-4BC6-B39B-EB8F35754826}">
      <dgm:prSet/>
      <dgm:spPr/>
      <dgm:t>
        <a:bodyPr/>
        <a:lstStyle/>
        <a:p>
          <a:endParaRPr lang="en-US"/>
        </a:p>
      </dgm:t>
    </dgm:pt>
    <dgm:pt modelId="{6BC71ACA-A7B7-4FBF-B585-8C4F004D6FE6}">
      <dgm:prSet phldr="0"/>
      <dgm:spPr/>
      <dgm:t>
        <a:bodyPr/>
        <a:lstStyle/>
        <a:p>
          <a:r>
            <a:rPr lang="en-US">
              <a:latin typeface="Georgia Pro Light"/>
            </a:rPr>
            <a:t>Which are the key skills for an automotive engineer?</a:t>
          </a:r>
          <a:endParaRPr lang="en-US"/>
        </a:p>
      </dgm:t>
    </dgm:pt>
    <dgm:pt modelId="{9FBC7474-F710-40D0-8355-DEDEEF2E7E1D}" type="parTrans" cxnId="{62C7B736-6577-4E3F-9F54-E73A268A1B5D}">
      <dgm:prSet/>
      <dgm:spPr/>
    </dgm:pt>
    <dgm:pt modelId="{A96474D5-E268-43C4-941B-F8C2F8A2DE96}" type="sibTrans" cxnId="{62C7B736-6577-4E3F-9F54-E73A268A1B5D}">
      <dgm:prSet/>
      <dgm:spPr/>
      <dgm:t>
        <a:bodyPr/>
        <a:lstStyle/>
        <a:p>
          <a:endParaRPr lang="en-US"/>
        </a:p>
      </dgm:t>
    </dgm:pt>
    <dgm:pt modelId="{9C6E0E04-EEA8-4B17-A951-AFA73AD90378}" type="pres">
      <dgm:prSet presAssocID="{E17965C8-4850-489D-A946-37B00367CD0D}" presName="vert0" presStyleCnt="0">
        <dgm:presLayoutVars>
          <dgm:dir/>
          <dgm:animOne val="branch"/>
          <dgm:animLvl val="lvl"/>
        </dgm:presLayoutVars>
      </dgm:prSet>
      <dgm:spPr/>
    </dgm:pt>
    <dgm:pt modelId="{329E4789-9419-4D7D-9658-E4C3AA38D237}" type="pres">
      <dgm:prSet presAssocID="{D8ED1568-1113-48BD-9B29-7F10A626D88D}" presName="thickLine" presStyleLbl="alignNode1" presStyleIdx="0" presStyleCnt="4"/>
      <dgm:spPr/>
    </dgm:pt>
    <dgm:pt modelId="{0F12DBC7-973C-4CF6-B1BE-2A8C5E94A8CB}" type="pres">
      <dgm:prSet presAssocID="{D8ED1568-1113-48BD-9B29-7F10A626D88D}" presName="horz1" presStyleCnt="0"/>
      <dgm:spPr/>
    </dgm:pt>
    <dgm:pt modelId="{D708E7E4-56B4-4FF5-9813-EF7B6F22D7F5}" type="pres">
      <dgm:prSet presAssocID="{D8ED1568-1113-48BD-9B29-7F10A626D88D}" presName="tx1" presStyleLbl="revTx" presStyleIdx="0" presStyleCnt="4"/>
      <dgm:spPr/>
    </dgm:pt>
    <dgm:pt modelId="{0BB6976F-25BC-4A94-9827-5A0F4BAA344B}" type="pres">
      <dgm:prSet presAssocID="{D8ED1568-1113-48BD-9B29-7F10A626D88D}" presName="vert1" presStyleCnt="0"/>
      <dgm:spPr/>
    </dgm:pt>
    <dgm:pt modelId="{05289DE4-E5C3-4326-A1E9-174337B39FCA}" type="pres">
      <dgm:prSet presAssocID="{6BC71ACA-A7B7-4FBF-B585-8C4F004D6FE6}" presName="thickLine" presStyleLbl="alignNode1" presStyleIdx="1" presStyleCnt="4"/>
      <dgm:spPr/>
    </dgm:pt>
    <dgm:pt modelId="{6C4B01C3-8116-44C0-B227-B76BC4238D46}" type="pres">
      <dgm:prSet presAssocID="{6BC71ACA-A7B7-4FBF-B585-8C4F004D6FE6}" presName="horz1" presStyleCnt="0"/>
      <dgm:spPr/>
    </dgm:pt>
    <dgm:pt modelId="{6A777887-E9E3-4521-96DA-5B0E78126FD4}" type="pres">
      <dgm:prSet presAssocID="{6BC71ACA-A7B7-4FBF-B585-8C4F004D6FE6}" presName="tx1" presStyleLbl="revTx" presStyleIdx="1" presStyleCnt="4"/>
      <dgm:spPr/>
    </dgm:pt>
    <dgm:pt modelId="{339E38DE-98B6-42B5-852F-5AAB47D4E1A2}" type="pres">
      <dgm:prSet presAssocID="{6BC71ACA-A7B7-4FBF-B585-8C4F004D6FE6}" presName="vert1" presStyleCnt="0"/>
      <dgm:spPr/>
    </dgm:pt>
    <dgm:pt modelId="{7CB12827-5BC3-405C-B8B2-28660BAFCD5C}" type="pres">
      <dgm:prSet presAssocID="{A0452D15-6DD8-4721-9254-B54D85F31814}" presName="thickLine" presStyleLbl="alignNode1" presStyleIdx="2" presStyleCnt="4"/>
      <dgm:spPr/>
    </dgm:pt>
    <dgm:pt modelId="{C005DCA1-D405-4E0B-B223-CF3610F1873B}" type="pres">
      <dgm:prSet presAssocID="{A0452D15-6DD8-4721-9254-B54D85F31814}" presName="horz1" presStyleCnt="0"/>
      <dgm:spPr/>
    </dgm:pt>
    <dgm:pt modelId="{D16EBCA4-2401-449E-AC0B-0FAC4E422434}" type="pres">
      <dgm:prSet presAssocID="{A0452D15-6DD8-4721-9254-B54D85F31814}" presName="tx1" presStyleLbl="revTx" presStyleIdx="2" presStyleCnt="4"/>
      <dgm:spPr/>
    </dgm:pt>
    <dgm:pt modelId="{CA237C9C-2E08-4B64-B741-EE19897586DA}" type="pres">
      <dgm:prSet presAssocID="{A0452D15-6DD8-4721-9254-B54D85F31814}" presName="vert1" presStyleCnt="0"/>
      <dgm:spPr/>
    </dgm:pt>
    <dgm:pt modelId="{D79837FB-52A9-463C-8488-8AA86220C629}" type="pres">
      <dgm:prSet presAssocID="{9067FF5B-5BF0-4194-A767-C7EEC5BA0DEE}" presName="thickLine" presStyleLbl="alignNode1" presStyleIdx="3" presStyleCnt="4"/>
      <dgm:spPr/>
    </dgm:pt>
    <dgm:pt modelId="{B036D489-0860-47AE-8A5C-557EB70C1E52}" type="pres">
      <dgm:prSet presAssocID="{9067FF5B-5BF0-4194-A767-C7EEC5BA0DEE}" presName="horz1" presStyleCnt="0"/>
      <dgm:spPr/>
    </dgm:pt>
    <dgm:pt modelId="{EDAD900D-A568-4620-AB5A-BF1B1B00C500}" type="pres">
      <dgm:prSet presAssocID="{9067FF5B-5BF0-4194-A767-C7EEC5BA0DEE}" presName="tx1" presStyleLbl="revTx" presStyleIdx="3" presStyleCnt="4"/>
      <dgm:spPr/>
    </dgm:pt>
    <dgm:pt modelId="{B222288F-7626-4C86-BE2C-83A471A8E742}" type="pres">
      <dgm:prSet presAssocID="{9067FF5B-5BF0-4194-A767-C7EEC5BA0DEE}" presName="vert1" presStyleCnt="0"/>
      <dgm:spPr/>
    </dgm:pt>
  </dgm:ptLst>
  <dgm:cxnLst>
    <dgm:cxn modelId="{FD4C0C14-5DBB-40AB-A60D-BD2858203112}" srcId="{E17965C8-4850-489D-A946-37B00367CD0D}" destId="{A0452D15-6DD8-4721-9254-B54D85F31814}" srcOrd="2" destOrd="0" parTransId="{E190AAB5-09FA-4528-8E72-499F0ECD87ED}" sibTransId="{61CC1EC3-A3E2-42DA-866D-72645E5D731F}"/>
    <dgm:cxn modelId="{62C7B736-6577-4E3F-9F54-E73A268A1B5D}" srcId="{E17965C8-4850-489D-A946-37B00367CD0D}" destId="{6BC71ACA-A7B7-4FBF-B585-8C4F004D6FE6}" srcOrd="1" destOrd="0" parTransId="{9FBC7474-F710-40D0-8355-DEDEEF2E7E1D}" sibTransId="{A96474D5-E268-43C4-941B-F8C2F8A2DE96}"/>
    <dgm:cxn modelId="{D5FDF23D-CF45-415F-AFDF-A2EC5D05B37F}" srcId="{E17965C8-4850-489D-A946-37B00367CD0D}" destId="{D8ED1568-1113-48BD-9B29-7F10A626D88D}" srcOrd="0" destOrd="0" parTransId="{B1CBE7B2-B724-4F22-A430-A3884FE01AB1}" sibTransId="{169C55B2-69A3-4ED0-803C-11ACC7B03EB1}"/>
    <dgm:cxn modelId="{6925D241-5E15-4B72-912C-685822E01B4E}" type="presOf" srcId="{6BC71ACA-A7B7-4FBF-B585-8C4F004D6FE6}" destId="{6A777887-E9E3-4521-96DA-5B0E78126FD4}" srcOrd="0" destOrd="0" presId="urn:microsoft.com/office/officeart/2008/layout/LinedList"/>
    <dgm:cxn modelId="{E3E59A92-F864-47B5-99AF-968DC021FEB0}" type="presOf" srcId="{D8ED1568-1113-48BD-9B29-7F10A626D88D}" destId="{D708E7E4-56B4-4FF5-9813-EF7B6F22D7F5}" srcOrd="0" destOrd="0" presId="urn:microsoft.com/office/officeart/2008/layout/LinedList"/>
    <dgm:cxn modelId="{FCF174B1-85AE-4389-98D3-C0E4663B19EB}" type="presOf" srcId="{E17965C8-4850-489D-A946-37B00367CD0D}" destId="{9C6E0E04-EEA8-4B17-A951-AFA73AD90378}" srcOrd="0" destOrd="0" presId="urn:microsoft.com/office/officeart/2008/layout/LinedList"/>
    <dgm:cxn modelId="{00FF26B8-D273-4BC6-B39B-EB8F35754826}" srcId="{E17965C8-4850-489D-A946-37B00367CD0D}" destId="{9067FF5B-5BF0-4194-A767-C7EEC5BA0DEE}" srcOrd="3" destOrd="0" parTransId="{2EE065BE-29BE-4E1C-94B3-D62717456C83}" sibTransId="{00BD8041-5801-4321-88F0-17AA93E48400}"/>
    <dgm:cxn modelId="{2A057CBC-2A5E-4861-ABA9-272770AA4B1C}" type="presOf" srcId="{A0452D15-6DD8-4721-9254-B54D85F31814}" destId="{D16EBCA4-2401-449E-AC0B-0FAC4E422434}" srcOrd="0" destOrd="0" presId="urn:microsoft.com/office/officeart/2008/layout/LinedList"/>
    <dgm:cxn modelId="{D6B371F5-421D-4A23-B1CE-8DD3CC315ADB}" type="presOf" srcId="{9067FF5B-5BF0-4194-A767-C7EEC5BA0DEE}" destId="{EDAD900D-A568-4620-AB5A-BF1B1B00C500}" srcOrd="0" destOrd="0" presId="urn:microsoft.com/office/officeart/2008/layout/LinedList"/>
    <dgm:cxn modelId="{C59329E4-0E78-42B9-9C78-644A4024033E}" type="presParOf" srcId="{9C6E0E04-EEA8-4B17-A951-AFA73AD90378}" destId="{329E4789-9419-4D7D-9658-E4C3AA38D237}" srcOrd="0" destOrd="0" presId="urn:microsoft.com/office/officeart/2008/layout/LinedList"/>
    <dgm:cxn modelId="{5E7189B6-7C87-429A-8388-2DAC594F1B5E}" type="presParOf" srcId="{9C6E0E04-EEA8-4B17-A951-AFA73AD90378}" destId="{0F12DBC7-973C-4CF6-B1BE-2A8C5E94A8CB}" srcOrd="1" destOrd="0" presId="urn:microsoft.com/office/officeart/2008/layout/LinedList"/>
    <dgm:cxn modelId="{14D4E235-8C93-4904-A875-2EE32816686B}" type="presParOf" srcId="{0F12DBC7-973C-4CF6-B1BE-2A8C5E94A8CB}" destId="{D708E7E4-56B4-4FF5-9813-EF7B6F22D7F5}" srcOrd="0" destOrd="0" presId="urn:microsoft.com/office/officeart/2008/layout/LinedList"/>
    <dgm:cxn modelId="{0A2A7DD2-DED8-4EBC-82F7-ECBD4C7305F2}" type="presParOf" srcId="{0F12DBC7-973C-4CF6-B1BE-2A8C5E94A8CB}" destId="{0BB6976F-25BC-4A94-9827-5A0F4BAA344B}" srcOrd="1" destOrd="0" presId="urn:microsoft.com/office/officeart/2008/layout/LinedList"/>
    <dgm:cxn modelId="{8F001D7E-63E9-4577-A9D6-CFF06159BFCA}" type="presParOf" srcId="{9C6E0E04-EEA8-4B17-A951-AFA73AD90378}" destId="{05289DE4-E5C3-4326-A1E9-174337B39FCA}" srcOrd="2" destOrd="0" presId="urn:microsoft.com/office/officeart/2008/layout/LinedList"/>
    <dgm:cxn modelId="{AD3900E0-DA72-47E6-B6C9-11BC37BD856C}" type="presParOf" srcId="{9C6E0E04-EEA8-4B17-A951-AFA73AD90378}" destId="{6C4B01C3-8116-44C0-B227-B76BC4238D46}" srcOrd="3" destOrd="0" presId="urn:microsoft.com/office/officeart/2008/layout/LinedList"/>
    <dgm:cxn modelId="{5992E8F3-55D3-496A-A961-035153654FCA}" type="presParOf" srcId="{6C4B01C3-8116-44C0-B227-B76BC4238D46}" destId="{6A777887-E9E3-4521-96DA-5B0E78126FD4}" srcOrd="0" destOrd="0" presId="urn:microsoft.com/office/officeart/2008/layout/LinedList"/>
    <dgm:cxn modelId="{D909E3DE-EF32-4826-B84D-CF4B5D57CBC5}" type="presParOf" srcId="{6C4B01C3-8116-44C0-B227-B76BC4238D46}" destId="{339E38DE-98B6-42B5-852F-5AAB47D4E1A2}" srcOrd="1" destOrd="0" presId="urn:microsoft.com/office/officeart/2008/layout/LinedList"/>
    <dgm:cxn modelId="{CF29EC66-C227-41D8-87AD-27DF81A2FE1A}" type="presParOf" srcId="{9C6E0E04-EEA8-4B17-A951-AFA73AD90378}" destId="{7CB12827-5BC3-405C-B8B2-28660BAFCD5C}" srcOrd="4" destOrd="0" presId="urn:microsoft.com/office/officeart/2008/layout/LinedList"/>
    <dgm:cxn modelId="{1C1628D0-6F76-4A2A-81EE-8ADD4AD5D7F5}" type="presParOf" srcId="{9C6E0E04-EEA8-4B17-A951-AFA73AD90378}" destId="{C005DCA1-D405-4E0B-B223-CF3610F1873B}" srcOrd="5" destOrd="0" presId="urn:microsoft.com/office/officeart/2008/layout/LinedList"/>
    <dgm:cxn modelId="{675352DB-ABAE-4DA3-9E7D-8BC1CCF3E730}" type="presParOf" srcId="{C005DCA1-D405-4E0B-B223-CF3610F1873B}" destId="{D16EBCA4-2401-449E-AC0B-0FAC4E422434}" srcOrd="0" destOrd="0" presId="urn:microsoft.com/office/officeart/2008/layout/LinedList"/>
    <dgm:cxn modelId="{F1CFAE2C-370B-4917-B5BE-C60F92FA12F9}" type="presParOf" srcId="{C005DCA1-D405-4E0B-B223-CF3610F1873B}" destId="{CA237C9C-2E08-4B64-B741-EE19897586DA}" srcOrd="1" destOrd="0" presId="urn:microsoft.com/office/officeart/2008/layout/LinedList"/>
    <dgm:cxn modelId="{3A9A4F05-3041-4148-96E2-FD68E2A7A74A}" type="presParOf" srcId="{9C6E0E04-EEA8-4B17-A951-AFA73AD90378}" destId="{D79837FB-52A9-463C-8488-8AA86220C629}" srcOrd="6" destOrd="0" presId="urn:microsoft.com/office/officeart/2008/layout/LinedList"/>
    <dgm:cxn modelId="{8EE490EE-C579-48E2-B07A-EC14668EA0F0}" type="presParOf" srcId="{9C6E0E04-EEA8-4B17-A951-AFA73AD90378}" destId="{B036D489-0860-47AE-8A5C-557EB70C1E52}" srcOrd="7" destOrd="0" presId="urn:microsoft.com/office/officeart/2008/layout/LinedList"/>
    <dgm:cxn modelId="{458D924E-60BA-445A-A05C-C5D442996AAE}" type="presParOf" srcId="{B036D489-0860-47AE-8A5C-557EB70C1E52}" destId="{EDAD900D-A568-4620-AB5A-BF1B1B00C500}" srcOrd="0" destOrd="0" presId="urn:microsoft.com/office/officeart/2008/layout/LinedList"/>
    <dgm:cxn modelId="{0323DB13-73E5-4AF8-B769-81D8786D3E01}" type="presParOf" srcId="{B036D489-0860-47AE-8A5C-557EB70C1E52}" destId="{B222288F-7626-4C86-BE2C-83A471A8E74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DFB509-AC53-444D-9820-43798F7F0001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D3C929E-011F-4883-82E4-528CC7EB725D}">
      <dgm:prSet/>
      <dgm:spPr/>
      <dgm:t>
        <a:bodyPr/>
        <a:lstStyle/>
        <a:p>
          <a:r>
            <a:rPr lang="en-US"/>
            <a:t>•good time-management</a:t>
          </a:r>
        </a:p>
      </dgm:t>
    </dgm:pt>
    <dgm:pt modelId="{24875E45-5DC8-4679-BFF6-7E41786EED8C}" type="parTrans" cxnId="{4CE274AD-466D-4544-AAFA-70D70479C38C}">
      <dgm:prSet/>
      <dgm:spPr/>
      <dgm:t>
        <a:bodyPr/>
        <a:lstStyle/>
        <a:p>
          <a:endParaRPr lang="en-US"/>
        </a:p>
      </dgm:t>
    </dgm:pt>
    <dgm:pt modelId="{5BDF658A-3C2F-4DFE-B3CD-FBA230AC1F09}" type="sibTrans" cxnId="{4CE274AD-466D-4544-AAFA-70D70479C38C}">
      <dgm:prSet/>
      <dgm:spPr/>
      <dgm:t>
        <a:bodyPr/>
        <a:lstStyle/>
        <a:p>
          <a:endParaRPr lang="en-US"/>
        </a:p>
      </dgm:t>
    </dgm:pt>
    <dgm:pt modelId="{0FF1FB63-D1DD-45E1-B8A6-D9CB95B2051E}">
      <dgm:prSet/>
      <dgm:spPr/>
      <dgm:t>
        <a:bodyPr/>
        <a:lstStyle/>
        <a:p>
          <a:r>
            <a:rPr lang="en-US"/>
            <a:t>•communication</a:t>
          </a:r>
        </a:p>
      </dgm:t>
    </dgm:pt>
    <dgm:pt modelId="{D184996B-4DDE-49D8-B92A-69AD4F8B20ED}" type="parTrans" cxnId="{1AF16515-4CF7-44D5-AD56-310761337E15}">
      <dgm:prSet/>
      <dgm:spPr/>
      <dgm:t>
        <a:bodyPr/>
        <a:lstStyle/>
        <a:p>
          <a:endParaRPr lang="en-US"/>
        </a:p>
      </dgm:t>
    </dgm:pt>
    <dgm:pt modelId="{8C081EF0-C130-4980-9577-5D3A4D6EB541}" type="sibTrans" cxnId="{1AF16515-4CF7-44D5-AD56-310761337E15}">
      <dgm:prSet/>
      <dgm:spPr/>
      <dgm:t>
        <a:bodyPr/>
        <a:lstStyle/>
        <a:p>
          <a:endParaRPr lang="en-US"/>
        </a:p>
      </dgm:t>
    </dgm:pt>
    <dgm:pt modelId="{468D0CA9-E115-4675-A68E-9106EBE4E702}">
      <dgm:prSet/>
      <dgm:spPr/>
      <dgm:t>
        <a:bodyPr/>
        <a:lstStyle/>
        <a:p>
          <a:r>
            <a:rPr lang="en-US"/>
            <a:t>•teamwork</a:t>
          </a:r>
        </a:p>
      </dgm:t>
    </dgm:pt>
    <dgm:pt modelId="{7C1D9B5D-B513-45E1-96DC-A0690DA70C38}" type="parTrans" cxnId="{470ED15F-EEE1-41CF-8554-E36786634615}">
      <dgm:prSet/>
      <dgm:spPr/>
      <dgm:t>
        <a:bodyPr/>
        <a:lstStyle/>
        <a:p>
          <a:endParaRPr lang="en-US"/>
        </a:p>
      </dgm:t>
    </dgm:pt>
    <dgm:pt modelId="{4EB9E8B2-8C72-4087-B267-7DFF2A86BB4D}" type="sibTrans" cxnId="{470ED15F-EEE1-41CF-8554-E36786634615}">
      <dgm:prSet/>
      <dgm:spPr/>
      <dgm:t>
        <a:bodyPr/>
        <a:lstStyle/>
        <a:p>
          <a:endParaRPr lang="en-US"/>
        </a:p>
      </dgm:t>
    </dgm:pt>
    <dgm:pt modelId="{C13BBD41-D2D8-4D78-A305-8D62001D9BC7}">
      <dgm:prSet/>
      <dgm:spPr/>
      <dgm:t>
        <a:bodyPr/>
        <a:lstStyle/>
        <a:p>
          <a:r>
            <a:rPr lang="en-US"/>
            <a:t>•attention to detail</a:t>
          </a:r>
        </a:p>
      </dgm:t>
    </dgm:pt>
    <dgm:pt modelId="{F5E2F94D-A32A-4B14-ACB4-A15D16A07940}" type="parTrans" cxnId="{DAB2EB34-4E57-45D2-A1AD-5FCBC0EDE5DB}">
      <dgm:prSet/>
      <dgm:spPr/>
      <dgm:t>
        <a:bodyPr/>
        <a:lstStyle/>
        <a:p>
          <a:endParaRPr lang="en-US"/>
        </a:p>
      </dgm:t>
    </dgm:pt>
    <dgm:pt modelId="{89501670-EA2A-4340-86FA-96C7A7633BCF}" type="sibTrans" cxnId="{DAB2EB34-4E57-45D2-A1AD-5FCBC0EDE5DB}">
      <dgm:prSet/>
      <dgm:spPr/>
      <dgm:t>
        <a:bodyPr/>
        <a:lstStyle/>
        <a:p>
          <a:endParaRPr lang="en-US"/>
        </a:p>
      </dgm:t>
    </dgm:pt>
    <dgm:pt modelId="{CCE96ABD-32F9-4ECB-935E-4C7DE1824B14}">
      <dgm:prSet/>
      <dgm:spPr/>
      <dgm:t>
        <a:bodyPr/>
        <a:lstStyle/>
        <a:p>
          <a:r>
            <a:rPr lang="en-US"/>
            <a:t>•creative thiking</a:t>
          </a:r>
        </a:p>
      </dgm:t>
    </dgm:pt>
    <dgm:pt modelId="{2A371FA7-BF73-4700-A9F8-ADB56012B164}" type="parTrans" cxnId="{3F9BDDD4-CD67-4141-9907-DBA5D37EA5BC}">
      <dgm:prSet/>
      <dgm:spPr/>
      <dgm:t>
        <a:bodyPr/>
        <a:lstStyle/>
        <a:p>
          <a:endParaRPr lang="en-US"/>
        </a:p>
      </dgm:t>
    </dgm:pt>
    <dgm:pt modelId="{4B7A0137-0304-41ED-80AD-6CE3A13DBAF7}" type="sibTrans" cxnId="{3F9BDDD4-CD67-4141-9907-DBA5D37EA5BC}">
      <dgm:prSet/>
      <dgm:spPr/>
      <dgm:t>
        <a:bodyPr/>
        <a:lstStyle/>
        <a:p>
          <a:endParaRPr lang="en-US"/>
        </a:p>
      </dgm:t>
    </dgm:pt>
    <dgm:pt modelId="{C4330C7A-2820-425F-8C45-DC49BC281EA5}">
      <dgm:prSet/>
      <dgm:spPr/>
      <dgm:t>
        <a:bodyPr/>
        <a:lstStyle/>
        <a:p>
          <a:r>
            <a:rPr lang="en-US"/>
            <a:t>•problem-solving</a:t>
          </a:r>
        </a:p>
      </dgm:t>
    </dgm:pt>
    <dgm:pt modelId="{1C9DFC3C-6972-4C23-81EA-6DBE56E7C919}" type="parTrans" cxnId="{6AC6D52D-C345-47E9-A21F-BCB57212AA82}">
      <dgm:prSet/>
      <dgm:spPr/>
      <dgm:t>
        <a:bodyPr/>
        <a:lstStyle/>
        <a:p>
          <a:endParaRPr lang="en-US"/>
        </a:p>
      </dgm:t>
    </dgm:pt>
    <dgm:pt modelId="{5052EB7C-2FE1-4730-A6A1-FB2D144514DD}" type="sibTrans" cxnId="{6AC6D52D-C345-47E9-A21F-BCB57212AA82}">
      <dgm:prSet/>
      <dgm:spPr/>
      <dgm:t>
        <a:bodyPr/>
        <a:lstStyle/>
        <a:p>
          <a:endParaRPr lang="en-US"/>
        </a:p>
      </dgm:t>
    </dgm:pt>
    <dgm:pt modelId="{98A1818F-EB2A-495A-969F-90DF69E5D81D}">
      <dgm:prSet/>
      <dgm:spPr/>
      <dgm:t>
        <a:bodyPr/>
        <a:lstStyle/>
        <a:p>
          <a:r>
            <a:rPr lang="en-US"/>
            <a:t>•organization</a:t>
          </a:r>
        </a:p>
      </dgm:t>
    </dgm:pt>
    <dgm:pt modelId="{994C8117-92E1-4111-882C-B36B4D601774}" type="parTrans" cxnId="{148020A7-C3E7-42F2-BCDD-F583C5656BA8}">
      <dgm:prSet/>
      <dgm:spPr/>
      <dgm:t>
        <a:bodyPr/>
        <a:lstStyle/>
        <a:p>
          <a:endParaRPr lang="en-US"/>
        </a:p>
      </dgm:t>
    </dgm:pt>
    <dgm:pt modelId="{1638B6BE-61BC-4C45-99C2-B4F92C6C1BBB}" type="sibTrans" cxnId="{148020A7-C3E7-42F2-BCDD-F583C5656BA8}">
      <dgm:prSet/>
      <dgm:spPr/>
      <dgm:t>
        <a:bodyPr/>
        <a:lstStyle/>
        <a:p>
          <a:endParaRPr lang="en-US"/>
        </a:p>
      </dgm:t>
    </dgm:pt>
    <dgm:pt modelId="{31CE1222-C0E0-4D99-90A8-23988FBF8919}" type="pres">
      <dgm:prSet presAssocID="{84DFB509-AC53-444D-9820-43798F7F0001}" presName="cycle" presStyleCnt="0">
        <dgm:presLayoutVars>
          <dgm:dir/>
          <dgm:resizeHandles val="exact"/>
        </dgm:presLayoutVars>
      </dgm:prSet>
      <dgm:spPr/>
    </dgm:pt>
    <dgm:pt modelId="{682FC1E7-A980-4DCF-9A7E-CF0722BC2111}" type="pres">
      <dgm:prSet presAssocID="{1D3C929E-011F-4883-82E4-528CC7EB725D}" presName="dummy" presStyleCnt="0"/>
      <dgm:spPr/>
    </dgm:pt>
    <dgm:pt modelId="{80A06055-2B4F-494F-96B2-B42D2712AFD9}" type="pres">
      <dgm:prSet presAssocID="{1D3C929E-011F-4883-82E4-528CC7EB725D}" presName="node" presStyleLbl="revTx" presStyleIdx="0" presStyleCnt="7">
        <dgm:presLayoutVars>
          <dgm:bulletEnabled val="1"/>
        </dgm:presLayoutVars>
      </dgm:prSet>
      <dgm:spPr/>
    </dgm:pt>
    <dgm:pt modelId="{D7372C31-116A-487F-93C6-C417371A1696}" type="pres">
      <dgm:prSet presAssocID="{5BDF658A-3C2F-4DFE-B3CD-FBA230AC1F09}" presName="sibTrans" presStyleLbl="node1" presStyleIdx="0" presStyleCnt="7"/>
      <dgm:spPr/>
    </dgm:pt>
    <dgm:pt modelId="{5B8CDC9E-C9EC-4C7C-A2A5-D7102741AF37}" type="pres">
      <dgm:prSet presAssocID="{0FF1FB63-D1DD-45E1-B8A6-D9CB95B2051E}" presName="dummy" presStyleCnt="0"/>
      <dgm:spPr/>
    </dgm:pt>
    <dgm:pt modelId="{DC6D2E45-31BD-4423-A91B-B2A513D9EF23}" type="pres">
      <dgm:prSet presAssocID="{0FF1FB63-D1DD-45E1-B8A6-D9CB95B2051E}" presName="node" presStyleLbl="revTx" presStyleIdx="1" presStyleCnt="7">
        <dgm:presLayoutVars>
          <dgm:bulletEnabled val="1"/>
        </dgm:presLayoutVars>
      </dgm:prSet>
      <dgm:spPr/>
    </dgm:pt>
    <dgm:pt modelId="{F9AF5AD0-5DBF-4A6D-BAEE-833ACCEF0854}" type="pres">
      <dgm:prSet presAssocID="{8C081EF0-C130-4980-9577-5D3A4D6EB541}" presName="sibTrans" presStyleLbl="node1" presStyleIdx="1" presStyleCnt="7"/>
      <dgm:spPr/>
    </dgm:pt>
    <dgm:pt modelId="{6DD659CE-7706-4365-AA82-28F3DCF01EE6}" type="pres">
      <dgm:prSet presAssocID="{468D0CA9-E115-4675-A68E-9106EBE4E702}" presName="dummy" presStyleCnt="0"/>
      <dgm:spPr/>
    </dgm:pt>
    <dgm:pt modelId="{0421DD15-7C70-44D0-AD82-CA04D4CF6EB2}" type="pres">
      <dgm:prSet presAssocID="{468D0CA9-E115-4675-A68E-9106EBE4E702}" presName="node" presStyleLbl="revTx" presStyleIdx="2" presStyleCnt="7">
        <dgm:presLayoutVars>
          <dgm:bulletEnabled val="1"/>
        </dgm:presLayoutVars>
      </dgm:prSet>
      <dgm:spPr/>
    </dgm:pt>
    <dgm:pt modelId="{F729915F-8B61-4C5D-A906-EBBB0A219EDC}" type="pres">
      <dgm:prSet presAssocID="{4EB9E8B2-8C72-4087-B267-7DFF2A86BB4D}" presName="sibTrans" presStyleLbl="node1" presStyleIdx="2" presStyleCnt="7"/>
      <dgm:spPr/>
    </dgm:pt>
    <dgm:pt modelId="{0A9F903F-69E0-4E74-9C6F-CBB598EEBBBD}" type="pres">
      <dgm:prSet presAssocID="{C13BBD41-D2D8-4D78-A305-8D62001D9BC7}" presName="dummy" presStyleCnt="0"/>
      <dgm:spPr/>
    </dgm:pt>
    <dgm:pt modelId="{AD58C9C1-C335-4229-8D4E-FDEAED7CDF34}" type="pres">
      <dgm:prSet presAssocID="{C13BBD41-D2D8-4D78-A305-8D62001D9BC7}" presName="node" presStyleLbl="revTx" presStyleIdx="3" presStyleCnt="7">
        <dgm:presLayoutVars>
          <dgm:bulletEnabled val="1"/>
        </dgm:presLayoutVars>
      </dgm:prSet>
      <dgm:spPr/>
    </dgm:pt>
    <dgm:pt modelId="{24B4FBCD-2059-49DC-8D58-BFE96963295C}" type="pres">
      <dgm:prSet presAssocID="{89501670-EA2A-4340-86FA-96C7A7633BCF}" presName="sibTrans" presStyleLbl="node1" presStyleIdx="3" presStyleCnt="7"/>
      <dgm:spPr/>
    </dgm:pt>
    <dgm:pt modelId="{DD1482C0-3D3D-49A2-879E-D2D78344D5E2}" type="pres">
      <dgm:prSet presAssocID="{CCE96ABD-32F9-4ECB-935E-4C7DE1824B14}" presName="dummy" presStyleCnt="0"/>
      <dgm:spPr/>
    </dgm:pt>
    <dgm:pt modelId="{CD2C2E4D-6EC4-4036-81AC-3103251D8EAF}" type="pres">
      <dgm:prSet presAssocID="{CCE96ABD-32F9-4ECB-935E-4C7DE1824B14}" presName="node" presStyleLbl="revTx" presStyleIdx="4" presStyleCnt="7">
        <dgm:presLayoutVars>
          <dgm:bulletEnabled val="1"/>
        </dgm:presLayoutVars>
      </dgm:prSet>
      <dgm:spPr/>
    </dgm:pt>
    <dgm:pt modelId="{E76D8F02-1A51-4D76-B54A-511659566BA4}" type="pres">
      <dgm:prSet presAssocID="{4B7A0137-0304-41ED-80AD-6CE3A13DBAF7}" presName="sibTrans" presStyleLbl="node1" presStyleIdx="4" presStyleCnt="7"/>
      <dgm:spPr/>
    </dgm:pt>
    <dgm:pt modelId="{17981AD4-A3E4-42F1-ADF8-9E19F04E74EC}" type="pres">
      <dgm:prSet presAssocID="{C4330C7A-2820-425F-8C45-DC49BC281EA5}" presName="dummy" presStyleCnt="0"/>
      <dgm:spPr/>
    </dgm:pt>
    <dgm:pt modelId="{F6C930C1-BDF9-417F-82E1-22A4A6E95CA0}" type="pres">
      <dgm:prSet presAssocID="{C4330C7A-2820-425F-8C45-DC49BC281EA5}" presName="node" presStyleLbl="revTx" presStyleIdx="5" presStyleCnt="7">
        <dgm:presLayoutVars>
          <dgm:bulletEnabled val="1"/>
        </dgm:presLayoutVars>
      </dgm:prSet>
      <dgm:spPr/>
    </dgm:pt>
    <dgm:pt modelId="{F020A1D8-E25E-47C2-8C93-990FED5011C7}" type="pres">
      <dgm:prSet presAssocID="{5052EB7C-2FE1-4730-A6A1-FB2D144514DD}" presName="sibTrans" presStyleLbl="node1" presStyleIdx="5" presStyleCnt="7"/>
      <dgm:spPr/>
    </dgm:pt>
    <dgm:pt modelId="{8C341768-8C2D-4C71-9A76-32D46632495E}" type="pres">
      <dgm:prSet presAssocID="{98A1818F-EB2A-495A-969F-90DF69E5D81D}" presName="dummy" presStyleCnt="0"/>
      <dgm:spPr/>
    </dgm:pt>
    <dgm:pt modelId="{D4D88575-87BB-48F6-8291-AC27304B8330}" type="pres">
      <dgm:prSet presAssocID="{98A1818F-EB2A-495A-969F-90DF69E5D81D}" presName="node" presStyleLbl="revTx" presStyleIdx="6" presStyleCnt="7">
        <dgm:presLayoutVars>
          <dgm:bulletEnabled val="1"/>
        </dgm:presLayoutVars>
      </dgm:prSet>
      <dgm:spPr/>
    </dgm:pt>
    <dgm:pt modelId="{D16498C3-FB0D-431F-B0C1-EB23A3CEA8EB}" type="pres">
      <dgm:prSet presAssocID="{1638B6BE-61BC-4C45-99C2-B4F92C6C1BBB}" presName="sibTrans" presStyleLbl="node1" presStyleIdx="6" presStyleCnt="7"/>
      <dgm:spPr/>
    </dgm:pt>
  </dgm:ptLst>
  <dgm:cxnLst>
    <dgm:cxn modelId="{8A3B6707-7817-4119-8B5A-59AD9C7D180B}" type="presOf" srcId="{5052EB7C-2FE1-4730-A6A1-FB2D144514DD}" destId="{F020A1D8-E25E-47C2-8C93-990FED5011C7}" srcOrd="0" destOrd="0" presId="urn:microsoft.com/office/officeart/2005/8/layout/cycle1"/>
    <dgm:cxn modelId="{01E47812-12B7-483D-90F2-DBC656C8FD1A}" type="presOf" srcId="{C4330C7A-2820-425F-8C45-DC49BC281EA5}" destId="{F6C930C1-BDF9-417F-82E1-22A4A6E95CA0}" srcOrd="0" destOrd="0" presId="urn:microsoft.com/office/officeart/2005/8/layout/cycle1"/>
    <dgm:cxn modelId="{1AF16515-4CF7-44D5-AD56-310761337E15}" srcId="{84DFB509-AC53-444D-9820-43798F7F0001}" destId="{0FF1FB63-D1DD-45E1-B8A6-D9CB95B2051E}" srcOrd="1" destOrd="0" parTransId="{D184996B-4DDE-49D8-B92A-69AD4F8B20ED}" sibTransId="{8C081EF0-C130-4980-9577-5D3A4D6EB541}"/>
    <dgm:cxn modelId="{E420451A-8CB2-44DE-B1C8-75DA9FA970B6}" type="presOf" srcId="{468D0CA9-E115-4675-A68E-9106EBE4E702}" destId="{0421DD15-7C70-44D0-AD82-CA04D4CF6EB2}" srcOrd="0" destOrd="0" presId="urn:microsoft.com/office/officeart/2005/8/layout/cycle1"/>
    <dgm:cxn modelId="{34083826-E4F1-40B3-8AC7-AF10E467A7A4}" type="presOf" srcId="{4B7A0137-0304-41ED-80AD-6CE3A13DBAF7}" destId="{E76D8F02-1A51-4D76-B54A-511659566BA4}" srcOrd="0" destOrd="0" presId="urn:microsoft.com/office/officeart/2005/8/layout/cycle1"/>
    <dgm:cxn modelId="{A2757E27-82D2-4282-B901-99D880DBD6B6}" type="presOf" srcId="{4EB9E8B2-8C72-4087-B267-7DFF2A86BB4D}" destId="{F729915F-8B61-4C5D-A906-EBBB0A219EDC}" srcOrd="0" destOrd="0" presId="urn:microsoft.com/office/officeart/2005/8/layout/cycle1"/>
    <dgm:cxn modelId="{6AC6D52D-C345-47E9-A21F-BCB57212AA82}" srcId="{84DFB509-AC53-444D-9820-43798F7F0001}" destId="{C4330C7A-2820-425F-8C45-DC49BC281EA5}" srcOrd="5" destOrd="0" parTransId="{1C9DFC3C-6972-4C23-81EA-6DBE56E7C919}" sibTransId="{5052EB7C-2FE1-4730-A6A1-FB2D144514DD}"/>
    <dgm:cxn modelId="{DAB2EB34-4E57-45D2-A1AD-5FCBC0EDE5DB}" srcId="{84DFB509-AC53-444D-9820-43798F7F0001}" destId="{C13BBD41-D2D8-4D78-A305-8D62001D9BC7}" srcOrd="3" destOrd="0" parTransId="{F5E2F94D-A32A-4B14-ACB4-A15D16A07940}" sibTransId="{89501670-EA2A-4340-86FA-96C7A7633BCF}"/>
    <dgm:cxn modelId="{44502439-8195-4A3F-AAD9-46C7CAADB920}" type="presOf" srcId="{1D3C929E-011F-4883-82E4-528CC7EB725D}" destId="{80A06055-2B4F-494F-96B2-B42D2712AFD9}" srcOrd="0" destOrd="0" presId="urn:microsoft.com/office/officeart/2005/8/layout/cycle1"/>
    <dgm:cxn modelId="{DEA99D39-7431-4E73-BF14-73D4186E8F5F}" type="presOf" srcId="{8C081EF0-C130-4980-9577-5D3A4D6EB541}" destId="{F9AF5AD0-5DBF-4A6D-BAEE-833ACCEF0854}" srcOrd="0" destOrd="0" presId="urn:microsoft.com/office/officeart/2005/8/layout/cycle1"/>
    <dgm:cxn modelId="{5F9E9F5A-CD25-41C4-9994-D7B96AA36F9A}" type="presOf" srcId="{98A1818F-EB2A-495A-969F-90DF69E5D81D}" destId="{D4D88575-87BB-48F6-8291-AC27304B8330}" srcOrd="0" destOrd="0" presId="urn:microsoft.com/office/officeart/2005/8/layout/cycle1"/>
    <dgm:cxn modelId="{470ED15F-EEE1-41CF-8554-E36786634615}" srcId="{84DFB509-AC53-444D-9820-43798F7F0001}" destId="{468D0CA9-E115-4675-A68E-9106EBE4E702}" srcOrd="2" destOrd="0" parTransId="{7C1D9B5D-B513-45E1-96DC-A0690DA70C38}" sibTransId="{4EB9E8B2-8C72-4087-B267-7DFF2A86BB4D}"/>
    <dgm:cxn modelId="{E32D3D61-AE2C-4BFA-93C7-05D346E603E8}" type="presOf" srcId="{CCE96ABD-32F9-4ECB-935E-4C7DE1824B14}" destId="{CD2C2E4D-6EC4-4036-81AC-3103251D8EAF}" srcOrd="0" destOrd="0" presId="urn:microsoft.com/office/officeart/2005/8/layout/cycle1"/>
    <dgm:cxn modelId="{B103B766-2D3C-40F1-BBE6-B75113C83B98}" type="presOf" srcId="{1638B6BE-61BC-4C45-99C2-B4F92C6C1BBB}" destId="{D16498C3-FB0D-431F-B0C1-EB23A3CEA8EB}" srcOrd="0" destOrd="0" presId="urn:microsoft.com/office/officeart/2005/8/layout/cycle1"/>
    <dgm:cxn modelId="{AC370284-8116-489A-BF96-D59C5E91A606}" type="presOf" srcId="{0FF1FB63-D1DD-45E1-B8A6-D9CB95B2051E}" destId="{DC6D2E45-31BD-4423-A91B-B2A513D9EF23}" srcOrd="0" destOrd="0" presId="urn:microsoft.com/office/officeart/2005/8/layout/cycle1"/>
    <dgm:cxn modelId="{148020A7-C3E7-42F2-BCDD-F583C5656BA8}" srcId="{84DFB509-AC53-444D-9820-43798F7F0001}" destId="{98A1818F-EB2A-495A-969F-90DF69E5D81D}" srcOrd="6" destOrd="0" parTransId="{994C8117-92E1-4111-882C-B36B4D601774}" sibTransId="{1638B6BE-61BC-4C45-99C2-B4F92C6C1BBB}"/>
    <dgm:cxn modelId="{4CE274AD-466D-4544-AAFA-70D70479C38C}" srcId="{84DFB509-AC53-444D-9820-43798F7F0001}" destId="{1D3C929E-011F-4883-82E4-528CC7EB725D}" srcOrd="0" destOrd="0" parTransId="{24875E45-5DC8-4679-BFF6-7E41786EED8C}" sibTransId="{5BDF658A-3C2F-4DFE-B3CD-FBA230AC1F09}"/>
    <dgm:cxn modelId="{9018C7CB-B9FA-4CEF-8752-3DBD788D7061}" type="presOf" srcId="{5BDF658A-3C2F-4DFE-B3CD-FBA230AC1F09}" destId="{D7372C31-116A-487F-93C6-C417371A1696}" srcOrd="0" destOrd="0" presId="urn:microsoft.com/office/officeart/2005/8/layout/cycle1"/>
    <dgm:cxn modelId="{3F9BDDD4-CD67-4141-9907-DBA5D37EA5BC}" srcId="{84DFB509-AC53-444D-9820-43798F7F0001}" destId="{CCE96ABD-32F9-4ECB-935E-4C7DE1824B14}" srcOrd="4" destOrd="0" parTransId="{2A371FA7-BF73-4700-A9F8-ADB56012B164}" sibTransId="{4B7A0137-0304-41ED-80AD-6CE3A13DBAF7}"/>
    <dgm:cxn modelId="{0FBF5AE0-DC1B-410A-950D-72B7A8940657}" type="presOf" srcId="{C13BBD41-D2D8-4D78-A305-8D62001D9BC7}" destId="{AD58C9C1-C335-4229-8D4E-FDEAED7CDF34}" srcOrd="0" destOrd="0" presId="urn:microsoft.com/office/officeart/2005/8/layout/cycle1"/>
    <dgm:cxn modelId="{65E37EE7-F5CE-4672-B23A-EC82771D92A5}" type="presOf" srcId="{89501670-EA2A-4340-86FA-96C7A7633BCF}" destId="{24B4FBCD-2059-49DC-8D58-BFE96963295C}" srcOrd="0" destOrd="0" presId="urn:microsoft.com/office/officeart/2005/8/layout/cycle1"/>
    <dgm:cxn modelId="{A5B9C8E7-33CA-41BD-9DAB-8BCDFF8967E9}" type="presOf" srcId="{84DFB509-AC53-444D-9820-43798F7F0001}" destId="{31CE1222-C0E0-4D99-90A8-23988FBF8919}" srcOrd="0" destOrd="0" presId="urn:microsoft.com/office/officeart/2005/8/layout/cycle1"/>
    <dgm:cxn modelId="{E74E26B8-AE4C-4BB0-AAFB-9611980EB15E}" type="presParOf" srcId="{31CE1222-C0E0-4D99-90A8-23988FBF8919}" destId="{682FC1E7-A980-4DCF-9A7E-CF0722BC2111}" srcOrd="0" destOrd="0" presId="urn:microsoft.com/office/officeart/2005/8/layout/cycle1"/>
    <dgm:cxn modelId="{CA56ABF3-AEBF-4B9F-A23E-9C0CAA214AC6}" type="presParOf" srcId="{31CE1222-C0E0-4D99-90A8-23988FBF8919}" destId="{80A06055-2B4F-494F-96B2-B42D2712AFD9}" srcOrd="1" destOrd="0" presId="urn:microsoft.com/office/officeart/2005/8/layout/cycle1"/>
    <dgm:cxn modelId="{C2445CE0-A530-4D91-AED8-825659F33C95}" type="presParOf" srcId="{31CE1222-C0E0-4D99-90A8-23988FBF8919}" destId="{D7372C31-116A-487F-93C6-C417371A1696}" srcOrd="2" destOrd="0" presId="urn:microsoft.com/office/officeart/2005/8/layout/cycle1"/>
    <dgm:cxn modelId="{CC0674F8-255B-4EEC-81C8-8F41D71F7439}" type="presParOf" srcId="{31CE1222-C0E0-4D99-90A8-23988FBF8919}" destId="{5B8CDC9E-C9EC-4C7C-A2A5-D7102741AF37}" srcOrd="3" destOrd="0" presId="urn:microsoft.com/office/officeart/2005/8/layout/cycle1"/>
    <dgm:cxn modelId="{F83ECB2B-CBEE-4323-8A2B-AC5E208309EF}" type="presParOf" srcId="{31CE1222-C0E0-4D99-90A8-23988FBF8919}" destId="{DC6D2E45-31BD-4423-A91B-B2A513D9EF23}" srcOrd="4" destOrd="0" presId="urn:microsoft.com/office/officeart/2005/8/layout/cycle1"/>
    <dgm:cxn modelId="{BBDF0CAB-A9F2-4A13-B1A6-B31B3B6DBAB0}" type="presParOf" srcId="{31CE1222-C0E0-4D99-90A8-23988FBF8919}" destId="{F9AF5AD0-5DBF-4A6D-BAEE-833ACCEF0854}" srcOrd="5" destOrd="0" presId="urn:microsoft.com/office/officeart/2005/8/layout/cycle1"/>
    <dgm:cxn modelId="{5E306083-B201-471C-B5FD-05E2D3B2B48E}" type="presParOf" srcId="{31CE1222-C0E0-4D99-90A8-23988FBF8919}" destId="{6DD659CE-7706-4365-AA82-28F3DCF01EE6}" srcOrd="6" destOrd="0" presId="urn:microsoft.com/office/officeart/2005/8/layout/cycle1"/>
    <dgm:cxn modelId="{E3BBE030-265C-46D2-971D-E925DE66CFAF}" type="presParOf" srcId="{31CE1222-C0E0-4D99-90A8-23988FBF8919}" destId="{0421DD15-7C70-44D0-AD82-CA04D4CF6EB2}" srcOrd="7" destOrd="0" presId="urn:microsoft.com/office/officeart/2005/8/layout/cycle1"/>
    <dgm:cxn modelId="{519E16CC-B8B0-41D3-AF61-AF149AB5FEEC}" type="presParOf" srcId="{31CE1222-C0E0-4D99-90A8-23988FBF8919}" destId="{F729915F-8B61-4C5D-A906-EBBB0A219EDC}" srcOrd="8" destOrd="0" presId="urn:microsoft.com/office/officeart/2005/8/layout/cycle1"/>
    <dgm:cxn modelId="{ED33158F-C00C-4DD7-B6EE-66C87A7E7DD9}" type="presParOf" srcId="{31CE1222-C0E0-4D99-90A8-23988FBF8919}" destId="{0A9F903F-69E0-4E74-9C6F-CBB598EEBBBD}" srcOrd="9" destOrd="0" presId="urn:microsoft.com/office/officeart/2005/8/layout/cycle1"/>
    <dgm:cxn modelId="{B32452E1-73B2-4B67-87F5-A18F92420413}" type="presParOf" srcId="{31CE1222-C0E0-4D99-90A8-23988FBF8919}" destId="{AD58C9C1-C335-4229-8D4E-FDEAED7CDF34}" srcOrd="10" destOrd="0" presId="urn:microsoft.com/office/officeart/2005/8/layout/cycle1"/>
    <dgm:cxn modelId="{0C73F9F1-2433-4BB0-88B3-AB3C92D4D4D9}" type="presParOf" srcId="{31CE1222-C0E0-4D99-90A8-23988FBF8919}" destId="{24B4FBCD-2059-49DC-8D58-BFE96963295C}" srcOrd="11" destOrd="0" presId="urn:microsoft.com/office/officeart/2005/8/layout/cycle1"/>
    <dgm:cxn modelId="{19DC4F7C-F249-485C-AD1A-FE1818F2642B}" type="presParOf" srcId="{31CE1222-C0E0-4D99-90A8-23988FBF8919}" destId="{DD1482C0-3D3D-49A2-879E-D2D78344D5E2}" srcOrd="12" destOrd="0" presId="urn:microsoft.com/office/officeart/2005/8/layout/cycle1"/>
    <dgm:cxn modelId="{9A66E305-A8BD-4C4A-8DD6-D35F6BF29F2C}" type="presParOf" srcId="{31CE1222-C0E0-4D99-90A8-23988FBF8919}" destId="{CD2C2E4D-6EC4-4036-81AC-3103251D8EAF}" srcOrd="13" destOrd="0" presId="urn:microsoft.com/office/officeart/2005/8/layout/cycle1"/>
    <dgm:cxn modelId="{DD577E35-F44D-4024-B1E6-D7BAE1961A18}" type="presParOf" srcId="{31CE1222-C0E0-4D99-90A8-23988FBF8919}" destId="{E76D8F02-1A51-4D76-B54A-511659566BA4}" srcOrd="14" destOrd="0" presId="urn:microsoft.com/office/officeart/2005/8/layout/cycle1"/>
    <dgm:cxn modelId="{DCB81BD9-164B-4532-8395-16619154FA62}" type="presParOf" srcId="{31CE1222-C0E0-4D99-90A8-23988FBF8919}" destId="{17981AD4-A3E4-42F1-ADF8-9E19F04E74EC}" srcOrd="15" destOrd="0" presId="urn:microsoft.com/office/officeart/2005/8/layout/cycle1"/>
    <dgm:cxn modelId="{84048363-3BD4-423F-AEA8-BCF105BA3FD3}" type="presParOf" srcId="{31CE1222-C0E0-4D99-90A8-23988FBF8919}" destId="{F6C930C1-BDF9-417F-82E1-22A4A6E95CA0}" srcOrd="16" destOrd="0" presId="urn:microsoft.com/office/officeart/2005/8/layout/cycle1"/>
    <dgm:cxn modelId="{F1005804-4B6E-4810-BCD4-116868BA25CE}" type="presParOf" srcId="{31CE1222-C0E0-4D99-90A8-23988FBF8919}" destId="{F020A1D8-E25E-47C2-8C93-990FED5011C7}" srcOrd="17" destOrd="0" presId="urn:microsoft.com/office/officeart/2005/8/layout/cycle1"/>
    <dgm:cxn modelId="{F5EA4820-99B7-41A8-BEBD-F639835F41FB}" type="presParOf" srcId="{31CE1222-C0E0-4D99-90A8-23988FBF8919}" destId="{8C341768-8C2D-4C71-9A76-32D46632495E}" srcOrd="18" destOrd="0" presId="urn:microsoft.com/office/officeart/2005/8/layout/cycle1"/>
    <dgm:cxn modelId="{FC7F3FF8-A8BB-4F14-AABD-C9621A133D9F}" type="presParOf" srcId="{31CE1222-C0E0-4D99-90A8-23988FBF8919}" destId="{D4D88575-87BB-48F6-8291-AC27304B8330}" srcOrd="19" destOrd="0" presId="urn:microsoft.com/office/officeart/2005/8/layout/cycle1"/>
    <dgm:cxn modelId="{B733E056-926F-4B09-82C1-442CA08311D1}" type="presParOf" srcId="{31CE1222-C0E0-4D99-90A8-23988FBF8919}" destId="{D16498C3-FB0D-431F-B0C1-EB23A3CEA8EB}" srcOrd="2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32C82B-0C47-451F-A4C1-75B8DCAA0F10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E29FD08-B4C0-49C3-860B-7B2B0F4EDA2E}">
      <dgm:prSet/>
      <dgm:spPr/>
      <dgm:t>
        <a:bodyPr/>
        <a:lstStyle/>
        <a:p>
          <a:r>
            <a:rPr lang="en-US"/>
            <a:t>• knowledges about the automative engineering </a:t>
          </a:r>
        </a:p>
      </dgm:t>
    </dgm:pt>
    <dgm:pt modelId="{D2CD938D-E41C-4190-B50F-C640A434A901}" type="parTrans" cxnId="{339760DA-0E27-450B-8C5D-5943F9323C6D}">
      <dgm:prSet/>
      <dgm:spPr/>
      <dgm:t>
        <a:bodyPr/>
        <a:lstStyle/>
        <a:p>
          <a:endParaRPr lang="en-US"/>
        </a:p>
      </dgm:t>
    </dgm:pt>
    <dgm:pt modelId="{7436FE31-1330-4ED3-9DA5-8C24266E929C}" type="sibTrans" cxnId="{339760DA-0E27-450B-8C5D-5943F9323C6D}">
      <dgm:prSet/>
      <dgm:spPr/>
      <dgm:t>
        <a:bodyPr/>
        <a:lstStyle/>
        <a:p>
          <a:endParaRPr lang="en-US"/>
        </a:p>
      </dgm:t>
    </dgm:pt>
    <dgm:pt modelId="{1A04BC30-0C7C-426D-A30C-3268D8B77FF1}">
      <dgm:prSet/>
      <dgm:spPr/>
      <dgm:t>
        <a:bodyPr/>
        <a:lstStyle/>
        <a:p>
          <a:r>
            <a:rPr lang="en-US"/>
            <a:t>•numerical skills </a:t>
          </a:r>
        </a:p>
      </dgm:t>
    </dgm:pt>
    <dgm:pt modelId="{75A9A89B-BBE3-420D-B998-E7BAAC079E51}" type="parTrans" cxnId="{4B5E9825-BFB9-46BC-97D3-0D9EEADEDAE4}">
      <dgm:prSet/>
      <dgm:spPr/>
      <dgm:t>
        <a:bodyPr/>
        <a:lstStyle/>
        <a:p>
          <a:endParaRPr lang="en-US"/>
        </a:p>
      </dgm:t>
    </dgm:pt>
    <dgm:pt modelId="{1DC2DA30-6CD4-42FB-90A4-085704104733}" type="sibTrans" cxnId="{4B5E9825-BFB9-46BC-97D3-0D9EEADEDAE4}">
      <dgm:prSet/>
      <dgm:spPr/>
      <dgm:t>
        <a:bodyPr/>
        <a:lstStyle/>
        <a:p>
          <a:endParaRPr lang="en-US"/>
        </a:p>
      </dgm:t>
    </dgm:pt>
    <dgm:pt modelId="{A7EA634B-069D-4A3C-B1E5-DF971BFE28F2}">
      <dgm:prSet/>
      <dgm:spPr/>
      <dgm:t>
        <a:bodyPr/>
        <a:lstStyle/>
        <a:p>
          <a:r>
            <a:rPr lang="en-US"/>
            <a:t>•analytical skills</a:t>
          </a:r>
        </a:p>
      </dgm:t>
    </dgm:pt>
    <dgm:pt modelId="{A8809E3A-F80C-447C-9CC3-3036F41815C9}" type="parTrans" cxnId="{2B0DB64D-B0F2-49DB-BC71-26489005DEC9}">
      <dgm:prSet/>
      <dgm:spPr/>
      <dgm:t>
        <a:bodyPr/>
        <a:lstStyle/>
        <a:p>
          <a:endParaRPr lang="en-US"/>
        </a:p>
      </dgm:t>
    </dgm:pt>
    <dgm:pt modelId="{5CF4C2B6-84B7-435A-8601-B5014A49B59F}" type="sibTrans" cxnId="{2B0DB64D-B0F2-49DB-BC71-26489005DEC9}">
      <dgm:prSet/>
      <dgm:spPr/>
      <dgm:t>
        <a:bodyPr/>
        <a:lstStyle/>
        <a:p>
          <a:endParaRPr lang="en-US"/>
        </a:p>
      </dgm:t>
    </dgm:pt>
    <dgm:pt modelId="{356D5E03-9B4F-43C0-BC54-78C5C503B39C}">
      <dgm:prSet/>
      <dgm:spPr/>
      <dgm:t>
        <a:bodyPr/>
        <a:lstStyle/>
        <a:p>
          <a:r>
            <a:rPr lang="en-US"/>
            <a:t>•IT skills</a:t>
          </a:r>
        </a:p>
      </dgm:t>
    </dgm:pt>
    <dgm:pt modelId="{BF0AF9DD-FBD0-4875-9B35-08DFF53C79D1}" type="parTrans" cxnId="{10E722B8-0E52-4A02-A960-84DA0A5292CE}">
      <dgm:prSet/>
      <dgm:spPr/>
      <dgm:t>
        <a:bodyPr/>
        <a:lstStyle/>
        <a:p>
          <a:endParaRPr lang="en-US"/>
        </a:p>
      </dgm:t>
    </dgm:pt>
    <dgm:pt modelId="{A6B40EE0-E0CF-4338-9032-ED9ECA8E89C6}" type="sibTrans" cxnId="{10E722B8-0E52-4A02-A960-84DA0A5292CE}">
      <dgm:prSet/>
      <dgm:spPr/>
      <dgm:t>
        <a:bodyPr/>
        <a:lstStyle/>
        <a:p>
          <a:endParaRPr lang="en-US"/>
        </a:p>
      </dgm:t>
    </dgm:pt>
    <dgm:pt modelId="{004CF79D-0781-413C-989C-57FBF884665E}">
      <dgm:prSet/>
      <dgm:spPr/>
      <dgm:t>
        <a:bodyPr/>
        <a:lstStyle/>
        <a:p>
          <a:r>
            <a:rPr lang="en-US"/>
            <a:t>•ability to analyse and interpret data</a:t>
          </a:r>
        </a:p>
      </dgm:t>
    </dgm:pt>
    <dgm:pt modelId="{A2EDD1A1-45D3-462F-B99E-C76B23AF8A94}" type="parTrans" cxnId="{054BE6E5-5E67-453D-956A-4B3D8D95F250}">
      <dgm:prSet/>
      <dgm:spPr/>
      <dgm:t>
        <a:bodyPr/>
        <a:lstStyle/>
        <a:p>
          <a:endParaRPr lang="en-US"/>
        </a:p>
      </dgm:t>
    </dgm:pt>
    <dgm:pt modelId="{CB7405F5-829A-4C21-89D0-7E21D48A49BF}" type="sibTrans" cxnId="{054BE6E5-5E67-453D-956A-4B3D8D95F250}">
      <dgm:prSet/>
      <dgm:spPr/>
      <dgm:t>
        <a:bodyPr/>
        <a:lstStyle/>
        <a:p>
          <a:endParaRPr lang="en-US"/>
        </a:p>
      </dgm:t>
    </dgm:pt>
    <dgm:pt modelId="{4E252241-5F4D-4D84-8A47-2582360ED305}" type="pres">
      <dgm:prSet presAssocID="{5832C82B-0C47-451F-A4C1-75B8DCAA0F10}" presName="linear" presStyleCnt="0">
        <dgm:presLayoutVars>
          <dgm:dir/>
          <dgm:animLvl val="lvl"/>
          <dgm:resizeHandles val="exact"/>
        </dgm:presLayoutVars>
      </dgm:prSet>
      <dgm:spPr/>
    </dgm:pt>
    <dgm:pt modelId="{ACE3407D-A316-4D03-AA6E-E61115E96F17}" type="pres">
      <dgm:prSet presAssocID="{7E29FD08-B4C0-49C3-860B-7B2B0F4EDA2E}" presName="parentLin" presStyleCnt="0"/>
      <dgm:spPr/>
    </dgm:pt>
    <dgm:pt modelId="{E2A09FA7-E970-4EF0-AB61-250EC1C69A6D}" type="pres">
      <dgm:prSet presAssocID="{7E29FD08-B4C0-49C3-860B-7B2B0F4EDA2E}" presName="parentLeftMargin" presStyleLbl="node1" presStyleIdx="0" presStyleCnt="5"/>
      <dgm:spPr/>
    </dgm:pt>
    <dgm:pt modelId="{BD2A4B68-CF20-40C6-AA92-899152E1B6E9}" type="pres">
      <dgm:prSet presAssocID="{7E29FD08-B4C0-49C3-860B-7B2B0F4EDA2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BAD83D2-913D-4BC6-881A-EB4F700DAF33}" type="pres">
      <dgm:prSet presAssocID="{7E29FD08-B4C0-49C3-860B-7B2B0F4EDA2E}" presName="negativeSpace" presStyleCnt="0"/>
      <dgm:spPr/>
    </dgm:pt>
    <dgm:pt modelId="{79F78B9F-779E-41A9-B34F-42831D36AD77}" type="pres">
      <dgm:prSet presAssocID="{7E29FD08-B4C0-49C3-860B-7B2B0F4EDA2E}" presName="childText" presStyleLbl="conFgAcc1" presStyleIdx="0" presStyleCnt="5">
        <dgm:presLayoutVars>
          <dgm:bulletEnabled val="1"/>
        </dgm:presLayoutVars>
      </dgm:prSet>
      <dgm:spPr/>
    </dgm:pt>
    <dgm:pt modelId="{936E7DB5-685B-4F84-A67B-876684D5F675}" type="pres">
      <dgm:prSet presAssocID="{7436FE31-1330-4ED3-9DA5-8C24266E929C}" presName="spaceBetweenRectangles" presStyleCnt="0"/>
      <dgm:spPr/>
    </dgm:pt>
    <dgm:pt modelId="{F1C448DB-3B29-4E36-A093-C074F7365AB7}" type="pres">
      <dgm:prSet presAssocID="{1A04BC30-0C7C-426D-A30C-3268D8B77FF1}" presName="parentLin" presStyleCnt="0"/>
      <dgm:spPr/>
    </dgm:pt>
    <dgm:pt modelId="{FBEE073D-2C35-4FCE-B46A-3637537B6C96}" type="pres">
      <dgm:prSet presAssocID="{1A04BC30-0C7C-426D-A30C-3268D8B77FF1}" presName="parentLeftMargin" presStyleLbl="node1" presStyleIdx="0" presStyleCnt="5"/>
      <dgm:spPr/>
    </dgm:pt>
    <dgm:pt modelId="{7D083D55-3951-48C4-9543-5DAA5AC1567C}" type="pres">
      <dgm:prSet presAssocID="{1A04BC30-0C7C-426D-A30C-3268D8B77FF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84F7D57-6DBD-4F42-A676-5387F33F54FD}" type="pres">
      <dgm:prSet presAssocID="{1A04BC30-0C7C-426D-A30C-3268D8B77FF1}" presName="negativeSpace" presStyleCnt="0"/>
      <dgm:spPr/>
    </dgm:pt>
    <dgm:pt modelId="{AE9DAA77-E1DB-401E-ADA6-13A7C62A97D0}" type="pres">
      <dgm:prSet presAssocID="{1A04BC30-0C7C-426D-A30C-3268D8B77FF1}" presName="childText" presStyleLbl="conFgAcc1" presStyleIdx="1" presStyleCnt="5">
        <dgm:presLayoutVars>
          <dgm:bulletEnabled val="1"/>
        </dgm:presLayoutVars>
      </dgm:prSet>
      <dgm:spPr/>
    </dgm:pt>
    <dgm:pt modelId="{BF281B59-8176-4FCF-B389-A60635E1A492}" type="pres">
      <dgm:prSet presAssocID="{1DC2DA30-6CD4-42FB-90A4-085704104733}" presName="spaceBetweenRectangles" presStyleCnt="0"/>
      <dgm:spPr/>
    </dgm:pt>
    <dgm:pt modelId="{F25EE9CA-9969-49E8-9B5E-4887FC5773A6}" type="pres">
      <dgm:prSet presAssocID="{A7EA634B-069D-4A3C-B1E5-DF971BFE28F2}" presName="parentLin" presStyleCnt="0"/>
      <dgm:spPr/>
    </dgm:pt>
    <dgm:pt modelId="{4E2AAA6F-B55F-44D8-B78B-F2054371A7D1}" type="pres">
      <dgm:prSet presAssocID="{A7EA634B-069D-4A3C-B1E5-DF971BFE28F2}" presName="parentLeftMargin" presStyleLbl="node1" presStyleIdx="1" presStyleCnt="5"/>
      <dgm:spPr/>
    </dgm:pt>
    <dgm:pt modelId="{E2690859-D42B-45C7-A897-98F5632EDA46}" type="pres">
      <dgm:prSet presAssocID="{A7EA634B-069D-4A3C-B1E5-DF971BFE28F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A2770FC-9E6A-46DB-AE7C-B3C653B245E3}" type="pres">
      <dgm:prSet presAssocID="{A7EA634B-069D-4A3C-B1E5-DF971BFE28F2}" presName="negativeSpace" presStyleCnt="0"/>
      <dgm:spPr/>
    </dgm:pt>
    <dgm:pt modelId="{F9DF3FF0-EAD5-4C73-939E-9899E68C2AFB}" type="pres">
      <dgm:prSet presAssocID="{A7EA634B-069D-4A3C-B1E5-DF971BFE28F2}" presName="childText" presStyleLbl="conFgAcc1" presStyleIdx="2" presStyleCnt="5">
        <dgm:presLayoutVars>
          <dgm:bulletEnabled val="1"/>
        </dgm:presLayoutVars>
      </dgm:prSet>
      <dgm:spPr/>
    </dgm:pt>
    <dgm:pt modelId="{3C0C517F-BA95-4FBC-8819-6B1CDC475D28}" type="pres">
      <dgm:prSet presAssocID="{5CF4C2B6-84B7-435A-8601-B5014A49B59F}" presName="spaceBetweenRectangles" presStyleCnt="0"/>
      <dgm:spPr/>
    </dgm:pt>
    <dgm:pt modelId="{C175763B-8998-4B5F-B9FD-FDADB8C65593}" type="pres">
      <dgm:prSet presAssocID="{356D5E03-9B4F-43C0-BC54-78C5C503B39C}" presName="parentLin" presStyleCnt="0"/>
      <dgm:spPr/>
    </dgm:pt>
    <dgm:pt modelId="{79FDD6BF-A0D1-41F6-8743-7E9153CB23EB}" type="pres">
      <dgm:prSet presAssocID="{356D5E03-9B4F-43C0-BC54-78C5C503B39C}" presName="parentLeftMargin" presStyleLbl="node1" presStyleIdx="2" presStyleCnt="5"/>
      <dgm:spPr/>
    </dgm:pt>
    <dgm:pt modelId="{959E0CF1-9C49-4B64-9B1D-03C555FC7BFD}" type="pres">
      <dgm:prSet presAssocID="{356D5E03-9B4F-43C0-BC54-78C5C503B39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72CB801-5223-4F11-B6D7-17F6D7264B75}" type="pres">
      <dgm:prSet presAssocID="{356D5E03-9B4F-43C0-BC54-78C5C503B39C}" presName="negativeSpace" presStyleCnt="0"/>
      <dgm:spPr/>
    </dgm:pt>
    <dgm:pt modelId="{5D41B34A-6FF0-4BFE-B433-C9F850F6F843}" type="pres">
      <dgm:prSet presAssocID="{356D5E03-9B4F-43C0-BC54-78C5C503B39C}" presName="childText" presStyleLbl="conFgAcc1" presStyleIdx="3" presStyleCnt="5">
        <dgm:presLayoutVars>
          <dgm:bulletEnabled val="1"/>
        </dgm:presLayoutVars>
      </dgm:prSet>
      <dgm:spPr/>
    </dgm:pt>
    <dgm:pt modelId="{5332DCDE-ADE6-459E-8783-148D2D92FEC7}" type="pres">
      <dgm:prSet presAssocID="{A6B40EE0-E0CF-4338-9032-ED9ECA8E89C6}" presName="spaceBetweenRectangles" presStyleCnt="0"/>
      <dgm:spPr/>
    </dgm:pt>
    <dgm:pt modelId="{A1D26469-BC73-4207-A09C-1D284B8073D3}" type="pres">
      <dgm:prSet presAssocID="{004CF79D-0781-413C-989C-57FBF884665E}" presName="parentLin" presStyleCnt="0"/>
      <dgm:spPr/>
    </dgm:pt>
    <dgm:pt modelId="{83203E1C-44BD-49E3-A2F7-5D31CCE2A223}" type="pres">
      <dgm:prSet presAssocID="{004CF79D-0781-413C-989C-57FBF884665E}" presName="parentLeftMargin" presStyleLbl="node1" presStyleIdx="3" presStyleCnt="5"/>
      <dgm:spPr/>
    </dgm:pt>
    <dgm:pt modelId="{CDC12B7E-C2B2-416A-815A-8BDFB621F4D3}" type="pres">
      <dgm:prSet presAssocID="{004CF79D-0781-413C-989C-57FBF884665E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88C2CA5C-1EEB-4D52-BF67-5B53FD4F1606}" type="pres">
      <dgm:prSet presAssocID="{004CF79D-0781-413C-989C-57FBF884665E}" presName="negativeSpace" presStyleCnt="0"/>
      <dgm:spPr/>
    </dgm:pt>
    <dgm:pt modelId="{55CE8F7C-ADFA-431C-8FF0-D9F0DDA2A4EF}" type="pres">
      <dgm:prSet presAssocID="{004CF79D-0781-413C-989C-57FBF884665E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2CBEA05-BCAA-48DB-9509-3312B4868914}" type="presOf" srcId="{004CF79D-0781-413C-989C-57FBF884665E}" destId="{83203E1C-44BD-49E3-A2F7-5D31CCE2A223}" srcOrd="0" destOrd="0" presId="urn:microsoft.com/office/officeart/2005/8/layout/list1"/>
    <dgm:cxn modelId="{4B5E9825-BFB9-46BC-97D3-0D9EEADEDAE4}" srcId="{5832C82B-0C47-451F-A4C1-75B8DCAA0F10}" destId="{1A04BC30-0C7C-426D-A30C-3268D8B77FF1}" srcOrd="1" destOrd="0" parTransId="{75A9A89B-BBE3-420D-B998-E7BAAC079E51}" sibTransId="{1DC2DA30-6CD4-42FB-90A4-085704104733}"/>
    <dgm:cxn modelId="{1E1EBC2F-66C2-4DB5-8CE2-FF0C186B5E11}" type="presOf" srcId="{356D5E03-9B4F-43C0-BC54-78C5C503B39C}" destId="{79FDD6BF-A0D1-41F6-8743-7E9153CB23EB}" srcOrd="0" destOrd="0" presId="urn:microsoft.com/office/officeart/2005/8/layout/list1"/>
    <dgm:cxn modelId="{D9EE5D4A-8E79-44AB-9FEA-9DDD00861EE5}" type="presOf" srcId="{A7EA634B-069D-4A3C-B1E5-DF971BFE28F2}" destId="{E2690859-D42B-45C7-A897-98F5632EDA46}" srcOrd="1" destOrd="0" presId="urn:microsoft.com/office/officeart/2005/8/layout/list1"/>
    <dgm:cxn modelId="{2B0DB64D-B0F2-49DB-BC71-26489005DEC9}" srcId="{5832C82B-0C47-451F-A4C1-75B8DCAA0F10}" destId="{A7EA634B-069D-4A3C-B1E5-DF971BFE28F2}" srcOrd="2" destOrd="0" parTransId="{A8809E3A-F80C-447C-9CC3-3036F41815C9}" sibTransId="{5CF4C2B6-84B7-435A-8601-B5014A49B59F}"/>
    <dgm:cxn modelId="{1CC50557-6E7B-44CA-9D60-03369B0805BC}" type="presOf" srcId="{356D5E03-9B4F-43C0-BC54-78C5C503B39C}" destId="{959E0CF1-9C49-4B64-9B1D-03C555FC7BFD}" srcOrd="1" destOrd="0" presId="urn:microsoft.com/office/officeart/2005/8/layout/list1"/>
    <dgm:cxn modelId="{FC401F88-A32F-4D12-B3A1-8455583D4EEE}" type="presOf" srcId="{5832C82B-0C47-451F-A4C1-75B8DCAA0F10}" destId="{4E252241-5F4D-4D84-8A47-2582360ED305}" srcOrd="0" destOrd="0" presId="urn:microsoft.com/office/officeart/2005/8/layout/list1"/>
    <dgm:cxn modelId="{B072E99C-7521-4558-907E-742713B53839}" type="presOf" srcId="{A7EA634B-069D-4A3C-B1E5-DF971BFE28F2}" destId="{4E2AAA6F-B55F-44D8-B78B-F2054371A7D1}" srcOrd="0" destOrd="0" presId="urn:microsoft.com/office/officeart/2005/8/layout/list1"/>
    <dgm:cxn modelId="{F53956B2-0DDB-4919-86E8-6C219E40ABF4}" type="presOf" srcId="{7E29FD08-B4C0-49C3-860B-7B2B0F4EDA2E}" destId="{BD2A4B68-CF20-40C6-AA92-899152E1B6E9}" srcOrd="1" destOrd="0" presId="urn:microsoft.com/office/officeart/2005/8/layout/list1"/>
    <dgm:cxn modelId="{F4A818B7-ABDE-4584-B383-9421E76FD319}" type="presOf" srcId="{1A04BC30-0C7C-426D-A30C-3268D8B77FF1}" destId="{FBEE073D-2C35-4FCE-B46A-3637537B6C96}" srcOrd="0" destOrd="0" presId="urn:microsoft.com/office/officeart/2005/8/layout/list1"/>
    <dgm:cxn modelId="{10E722B8-0E52-4A02-A960-84DA0A5292CE}" srcId="{5832C82B-0C47-451F-A4C1-75B8DCAA0F10}" destId="{356D5E03-9B4F-43C0-BC54-78C5C503B39C}" srcOrd="3" destOrd="0" parTransId="{BF0AF9DD-FBD0-4875-9B35-08DFF53C79D1}" sibTransId="{A6B40EE0-E0CF-4338-9032-ED9ECA8E89C6}"/>
    <dgm:cxn modelId="{BD750FC4-226E-413B-899E-6E29FC751E1F}" type="presOf" srcId="{004CF79D-0781-413C-989C-57FBF884665E}" destId="{CDC12B7E-C2B2-416A-815A-8BDFB621F4D3}" srcOrd="1" destOrd="0" presId="urn:microsoft.com/office/officeart/2005/8/layout/list1"/>
    <dgm:cxn modelId="{339760DA-0E27-450B-8C5D-5943F9323C6D}" srcId="{5832C82B-0C47-451F-A4C1-75B8DCAA0F10}" destId="{7E29FD08-B4C0-49C3-860B-7B2B0F4EDA2E}" srcOrd="0" destOrd="0" parTransId="{D2CD938D-E41C-4190-B50F-C640A434A901}" sibTransId="{7436FE31-1330-4ED3-9DA5-8C24266E929C}"/>
    <dgm:cxn modelId="{054BE6E5-5E67-453D-956A-4B3D8D95F250}" srcId="{5832C82B-0C47-451F-A4C1-75B8DCAA0F10}" destId="{004CF79D-0781-413C-989C-57FBF884665E}" srcOrd="4" destOrd="0" parTransId="{A2EDD1A1-45D3-462F-B99E-C76B23AF8A94}" sibTransId="{CB7405F5-829A-4C21-89D0-7E21D48A49BF}"/>
    <dgm:cxn modelId="{ECA844F2-220D-4017-A3A1-D03A26FA86D0}" type="presOf" srcId="{1A04BC30-0C7C-426D-A30C-3268D8B77FF1}" destId="{7D083D55-3951-48C4-9543-5DAA5AC1567C}" srcOrd="1" destOrd="0" presId="urn:microsoft.com/office/officeart/2005/8/layout/list1"/>
    <dgm:cxn modelId="{5AD96EF5-676C-4573-A261-065EEBCBB4F4}" type="presOf" srcId="{7E29FD08-B4C0-49C3-860B-7B2B0F4EDA2E}" destId="{E2A09FA7-E970-4EF0-AB61-250EC1C69A6D}" srcOrd="0" destOrd="0" presId="urn:microsoft.com/office/officeart/2005/8/layout/list1"/>
    <dgm:cxn modelId="{7DE565D4-7F7D-4072-9DA6-2AF9B8FF24B8}" type="presParOf" srcId="{4E252241-5F4D-4D84-8A47-2582360ED305}" destId="{ACE3407D-A316-4D03-AA6E-E61115E96F17}" srcOrd="0" destOrd="0" presId="urn:microsoft.com/office/officeart/2005/8/layout/list1"/>
    <dgm:cxn modelId="{87A5FC3B-C5C8-40F1-8FE9-B315FF38B58F}" type="presParOf" srcId="{ACE3407D-A316-4D03-AA6E-E61115E96F17}" destId="{E2A09FA7-E970-4EF0-AB61-250EC1C69A6D}" srcOrd="0" destOrd="0" presId="urn:microsoft.com/office/officeart/2005/8/layout/list1"/>
    <dgm:cxn modelId="{717E46F9-CB4F-4D15-9A60-91130AE1FA1F}" type="presParOf" srcId="{ACE3407D-A316-4D03-AA6E-E61115E96F17}" destId="{BD2A4B68-CF20-40C6-AA92-899152E1B6E9}" srcOrd="1" destOrd="0" presId="urn:microsoft.com/office/officeart/2005/8/layout/list1"/>
    <dgm:cxn modelId="{D3F73CF9-973A-40AE-95C9-0A49FD26B2F1}" type="presParOf" srcId="{4E252241-5F4D-4D84-8A47-2582360ED305}" destId="{DBAD83D2-913D-4BC6-881A-EB4F700DAF33}" srcOrd="1" destOrd="0" presId="urn:microsoft.com/office/officeart/2005/8/layout/list1"/>
    <dgm:cxn modelId="{4C8A8244-797A-425F-A8AE-63BB03D644A6}" type="presParOf" srcId="{4E252241-5F4D-4D84-8A47-2582360ED305}" destId="{79F78B9F-779E-41A9-B34F-42831D36AD77}" srcOrd="2" destOrd="0" presId="urn:microsoft.com/office/officeart/2005/8/layout/list1"/>
    <dgm:cxn modelId="{F3D0FBAF-5FEF-4881-9940-03BEBA758ECD}" type="presParOf" srcId="{4E252241-5F4D-4D84-8A47-2582360ED305}" destId="{936E7DB5-685B-4F84-A67B-876684D5F675}" srcOrd="3" destOrd="0" presId="urn:microsoft.com/office/officeart/2005/8/layout/list1"/>
    <dgm:cxn modelId="{E6BD0D1F-070B-4A2C-BC4D-0C38854BBD22}" type="presParOf" srcId="{4E252241-5F4D-4D84-8A47-2582360ED305}" destId="{F1C448DB-3B29-4E36-A093-C074F7365AB7}" srcOrd="4" destOrd="0" presId="urn:microsoft.com/office/officeart/2005/8/layout/list1"/>
    <dgm:cxn modelId="{69D62E98-4B42-435D-ACA6-F7411B27385C}" type="presParOf" srcId="{F1C448DB-3B29-4E36-A093-C074F7365AB7}" destId="{FBEE073D-2C35-4FCE-B46A-3637537B6C96}" srcOrd="0" destOrd="0" presId="urn:microsoft.com/office/officeart/2005/8/layout/list1"/>
    <dgm:cxn modelId="{42CC54A7-417C-4ABD-98C4-73762CE8A6A9}" type="presParOf" srcId="{F1C448DB-3B29-4E36-A093-C074F7365AB7}" destId="{7D083D55-3951-48C4-9543-5DAA5AC1567C}" srcOrd="1" destOrd="0" presId="urn:microsoft.com/office/officeart/2005/8/layout/list1"/>
    <dgm:cxn modelId="{ECD084A0-1BA9-40B5-9F8C-359D3E17B455}" type="presParOf" srcId="{4E252241-5F4D-4D84-8A47-2582360ED305}" destId="{184F7D57-6DBD-4F42-A676-5387F33F54FD}" srcOrd="5" destOrd="0" presId="urn:microsoft.com/office/officeart/2005/8/layout/list1"/>
    <dgm:cxn modelId="{1F560AA9-0E38-4D72-AAD3-47E66ED65681}" type="presParOf" srcId="{4E252241-5F4D-4D84-8A47-2582360ED305}" destId="{AE9DAA77-E1DB-401E-ADA6-13A7C62A97D0}" srcOrd="6" destOrd="0" presId="urn:microsoft.com/office/officeart/2005/8/layout/list1"/>
    <dgm:cxn modelId="{53951AF2-6D97-483A-9D23-66B212337CE3}" type="presParOf" srcId="{4E252241-5F4D-4D84-8A47-2582360ED305}" destId="{BF281B59-8176-4FCF-B389-A60635E1A492}" srcOrd="7" destOrd="0" presId="urn:microsoft.com/office/officeart/2005/8/layout/list1"/>
    <dgm:cxn modelId="{FA787B6E-CF0D-4FF8-AB70-C660D9BAE7A4}" type="presParOf" srcId="{4E252241-5F4D-4D84-8A47-2582360ED305}" destId="{F25EE9CA-9969-49E8-9B5E-4887FC5773A6}" srcOrd="8" destOrd="0" presId="urn:microsoft.com/office/officeart/2005/8/layout/list1"/>
    <dgm:cxn modelId="{BEE46EAA-24A6-4EF1-BF77-EADA6987BC3E}" type="presParOf" srcId="{F25EE9CA-9969-49E8-9B5E-4887FC5773A6}" destId="{4E2AAA6F-B55F-44D8-B78B-F2054371A7D1}" srcOrd="0" destOrd="0" presId="urn:microsoft.com/office/officeart/2005/8/layout/list1"/>
    <dgm:cxn modelId="{C0718E09-3C96-409E-A181-113073A7F4CA}" type="presParOf" srcId="{F25EE9CA-9969-49E8-9B5E-4887FC5773A6}" destId="{E2690859-D42B-45C7-A897-98F5632EDA46}" srcOrd="1" destOrd="0" presId="urn:microsoft.com/office/officeart/2005/8/layout/list1"/>
    <dgm:cxn modelId="{387E5AB8-014E-45BE-9824-82EE9E3E171A}" type="presParOf" srcId="{4E252241-5F4D-4D84-8A47-2582360ED305}" destId="{FA2770FC-9E6A-46DB-AE7C-B3C653B245E3}" srcOrd="9" destOrd="0" presId="urn:microsoft.com/office/officeart/2005/8/layout/list1"/>
    <dgm:cxn modelId="{14581E62-EF6B-4628-9B07-CB6224E71DE7}" type="presParOf" srcId="{4E252241-5F4D-4D84-8A47-2582360ED305}" destId="{F9DF3FF0-EAD5-4C73-939E-9899E68C2AFB}" srcOrd="10" destOrd="0" presId="urn:microsoft.com/office/officeart/2005/8/layout/list1"/>
    <dgm:cxn modelId="{9AB9D810-2DE7-42DF-8436-DFDE64DF96A2}" type="presParOf" srcId="{4E252241-5F4D-4D84-8A47-2582360ED305}" destId="{3C0C517F-BA95-4FBC-8819-6B1CDC475D28}" srcOrd="11" destOrd="0" presId="urn:microsoft.com/office/officeart/2005/8/layout/list1"/>
    <dgm:cxn modelId="{A6C63E19-7C1A-4400-A012-391789A96921}" type="presParOf" srcId="{4E252241-5F4D-4D84-8A47-2582360ED305}" destId="{C175763B-8998-4B5F-B9FD-FDADB8C65593}" srcOrd="12" destOrd="0" presId="urn:microsoft.com/office/officeart/2005/8/layout/list1"/>
    <dgm:cxn modelId="{917C422A-0614-43DB-A137-4BDA6101CF1C}" type="presParOf" srcId="{C175763B-8998-4B5F-B9FD-FDADB8C65593}" destId="{79FDD6BF-A0D1-41F6-8743-7E9153CB23EB}" srcOrd="0" destOrd="0" presId="urn:microsoft.com/office/officeart/2005/8/layout/list1"/>
    <dgm:cxn modelId="{61FECB2B-9455-4267-AFA4-D982E3FFB6D4}" type="presParOf" srcId="{C175763B-8998-4B5F-B9FD-FDADB8C65593}" destId="{959E0CF1-9C49-4B64-9B1D-03C555FC7BFD}" srcOrd="1" destOrd="0" presId="urn:microsoft.com/office/officeart/2005/8/layout/list1"/>
    <dgm:cxn modelId="{E7BE44A8-5700-4D67-9657-3BB60A1B4C85}" type="presParOf" srcId="{4E252241-5F4D-4D84-8A47-2582360ED305}" destId="{A72CB801-5223-4F11-B6D7-17F6D7264B75}" srcOrd="13" destOrd="0" presId="urn:microsoft.com/office/officeart/2005/8/layout/list1"/>
    <dgm:cxn modelId="{C1E10189-B1F2-47F6-A451-87079B830B95}" type="presParOf" srcId="{4E252241-5F4D-4D84-8A47-2582360ED305}" destId="{5D41B34A-6FF0-4BFE-B433-C9F850F6F843}" srcOrd="14" destOrd="0" presId="urn:microsoft.com/office/officeart/2005/8/layout/list1"/>
    <dgm:cxn modelId="{233DB9EF-80F9-4FA2-8850-EE4A9F7D8436}" type="presParOf" srcId="{4E252241-5F4D-4D84-8A47-2582360ED305}" destId="{5332DCDE-ADE6-459E-8783-148D2D92FEC7}" srcOrd="15" destOrd="0" presId="urn:microsoft.com/office/officeart/2005/8/layout/list1"/>
    <dgm:cxn modelId="{ECD69961-E272-4BDC-BBA7-B873BED76CA3}" type="presParOf" srcId="{4E252241-5F4D-4D84-8A47-2582360ED305}" destId="{A1D26469-BC73-4207-A09C-1D284B8073D3}" srcOrd="16" destOrd="0" presId="urn:microsoft.com/office/officeart/2005/8/layout/list1"/>
    <dgm:cxn modelId="{F55D54CE-5CB4-4DC3-974F-574AC7D01431}" type="presParOf" srcId="{A1D26469-BC73-4207-A09C-1D284B8073D3}" destId="{83203E1C-44BD-49E3-A2F7-5D31CCE2A223}" srcOrd="0" destOrd="0" presId="urn:microsoft.com/office/officeart/2005/8/layout/list1"/>
    <dgm:cxn modelId="{D45B3161-2281-4343-A6E6-E90856B174FA}" type="presParOf" srcId="{A1D26469-BC73-4207-A09C-1D284B8073D3}" destId="{CDC12B7E-C2B2-416A-815A-8BDFB621F4D3}" srcOrd="1" destOrd="0" presId="urn:microsoft.com/office/officeart/2005/8/layout/list1"/>
    <dgm:cxn modelId="{210746A7-0D63-4E92-B923-EE30A4EB016B}" type="presParOf" srcId="{4E252241-5F4D-4D84-8A47-2582360ED305}" destId="{88C2CA5C-1EEB-4D52-BF67-5B53FD4F1606}" srcOrd="17" destOrd="0" presId="urn:microsoft.com/office/officeart/2005/8/layout/list1"/>
    <dgm:cxn modelId="{ECCD0F08-4740-439F-B492-ABBF2BD470E1}" type="presParOf" srcId="{4E252241-5F4D-4D84-8A47-2582360ED305}" destId="{55CE8F7C-ADFA-431C-8FF0-D9F0DDA2A4EF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9E4789-9419-4D7D-9658-E4C3AA38D237}">
      <dsp:nvSpPr>
        <dsp:cNvPr id="0" name=""/>
        <dsp:cNvSpPr/>
      </dsp:nvSpPr>
      <dsp:spPr>
        <a:xfrm>
          <a:off x="0" y="0"/>
          <a:ext cx="530288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8E7E4-56B4-4FF5-9813-EF7B6F22D7F5}">
      <dsp:nvSpPr>
        <dsp:cNvPr id="0" name=""/>
        <dsp:cNvSpPr/>
      </dsp:nvSpPr>
      <dsp:spPr>
        <a:xfrm>
          <a:off x="0" y="0"/>
          <a:ext cx="5302882" cy="873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</a:t>
          </a:r>
          <a:r>
            <a:rPr lang="en-US" sz="2100" kern="1200">
              <a:latin typeface="Georgia Pro Light"/>
            </a:rPr>
            <a:t>does it mean to</a:t>
          </a:r>
          <a:r>
            <a:rPr lang="en-US" sz="2100" kern="1200"/>
            <a:t> </a:t>
          </a:r>
          <a:r>
            <a:rPr lang="en-US" sz="2100" kern="1200">
              <a:latin typeface="Georgia Pro Light"/>
            </a:rPr>
            <a:t>be an </a:t>
          </a:r>
          <a:r>
            <a:rPr lang="en-US" sz="2100" kern="1200"/>
            <a:t>automotive engineer</a:t>
          </a:r>
          <a:r>
            <a:rPr lang="en-US" sz="2100" kern="1200">
              <a:latin typeface="Georgia Pro Light"/>
            </a:rPr>
            <a:t> and which are the main responsibilities</a:t>
          </a:r>
          <a:r>
            <a:rPr lang="en-US" sz="2100" kern="1200"/>
            <a:t>?</a:t>
          </a:r>
          <a:endParaRPr lang="en-US" sz="2100" kern="1200">
            <a:latin typeface="Georgia Pro Light"/>
          </a:endParaRPr>
        </a:p>
      </dsp:txBody>
      <dsp:txXfrm>
        <a:off x="0" y="0"/>
        <a:ext cx="5302882" cy="873713"/>
      </dsp:txXfrm>
    </dsp:sp>
    <dsp:sp modelId="{05289DE4-E5C3-4326-A1E9-174337B39FCA}">
      <dsp:nvSpPr>
        <dsp:cNvPr id="0" name=""/>
        <dsp:cNvSpPr/>
      </dsp:nvSpPr>
      <dsp:spPr>
        <a:xfrm>
          <a:off x="0" y="873713"/>
          <a:ext cx="5302882" cy="0"/>
        </a:xfrm>
        <a:prstGeom prst="line">
          <a:avLst/>
        </a:prstGeom>
        <a:solidFill>
          <a:schemeClr val="accent5">
            <a:hueOff val="187180"/>
            <a:satOff val="4577"/>
            <a:lumOff val="-850"/>
            <a:alphaOff val="0"/>
          </a:schemeClr>
        </a:solidFill>
        <a:ln w="12700" cap="flat" cmpd="sng" algn="ctr">
          <a:solidFill>
            <a:schemeClr val="accent5">
              <a:hueOff val="187180"/>
              <a:satOff val="4577"/>
              <a:lumOff val="-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77887-E9E3-4521-96DA-5B0E78126FD4}">
      <dsp:nvSpPr>
        <dsp:cNvPr id="0" name=""/>
        <dsp:cNvSpPr/>
      </dsp:nvSpPr>
      <dsp:spPr>
        <a:xfrm>
          <a:off x="0" y="873713"/>
          <a:ext cx="5302882" cy="873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Georgia Pro Light"/>
            </a:rPr>
            <a:t>Which are the key skills for an automotive engineer?</a:t>
          </a:r>
          <a:endParaRPr lang="en-US" sz="2100" kern="1200"/>
        </a:p>
      </dsp:txBody>
      <dsp:txXfrm>
        <a:off x="0" y="873713"/>
        <a:ext cx="5302882" cy="873713"/>
      </dsp:txXfrm>
    </dsp:sp>
    <dsp:sp modelId="{7CB12827-5BC3-405C-B8B2-28660BAFCD5C}">
      <dsp:nvSpPr>
        <dsp:cNvPr id="0" name=""/>
        <dsp:cNvSpPr/>
      </dsp:nvSpPr>
      <dsp:spPr>
        <a:xfrm>
          <a:off x="0" y="1747426"/>
          <a:ext cx="5302882" cy="0"/>
        </a:xfrm>
        <a:prstGeom prst="line">
          <a:avLst/>
        </a:prstGeom>
        <a:solidFill>
          <a:schemeClr val="accent5">
            <a:hueOff val="374359"/>
            <a:satOff val="9153"/>
            <a:lumOff val="-1699"/>
            <a:alphaOff val="0"/>
          </a:schemeClr>
        </a:solidFill>
        <a:ln w="12700" cap="flat" cmpd="sng" algn="ctr">
          <a:solidFill>
            <a:schemeClr val="accent5">
              <a:hueOff val="374359"/>
              <a:satOff val="9153"/>
              <a:lumOff val="-16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6EBCA4-2401-449E-AC0B-0FAC4E422434}">
      <dsp:nvSpPr>
        <dsp:cNvPr id="0" name=""/>
        <dsp:cNvSpPr/>
      </dsp:nvSpPr>
      <dsp:spPr>
        <a:xfrm>
          <a:off x="0" y="1747426"/>
          <a:ext cx="5302882" cy="873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Georgia Pro Light"/>
            </a:rPr>
            <a:t>Which are the strengths that I have already acquired?</a:t>
          </a:r>
          <a:endParaRPr lang="en-US" sz="2100" kern="1200"/>
        </a:p>
      </dsp:txBody>
      <dsp:txXfrm>
        <a:off x="0" y="1747426"/>
        <a:ext cx="5302882" cy="873713"/>
      </dsp:txXfrm>
    </dsp:sp>
    <dsp:sp modelId="{D79837FB-52A9-463C-8488-8AA86220C629}">
      <dsp:nvSpPr>
        <dsp:cNvPr id="0" name=""/>
        <dsp:cNvSpPr/>
      </dsp:nvSpPr>
      <dsp:spPr>
        <a:xfrm>
          <a:off x="0" y="2621140"/>
          <a:ext cx="5302882" cy="0"/>
        </a:xfrm>
        <a:prstGeom prst="line">
          <a:avLst/>
        </a:prstGeom>
        <a:solidFill>
          <a:schemeClr val="accent5">
            <a:hueOff val="561539"/>
            <a:satOff val="13730"/>
            <a:lumOff val="-2549"/>
            <a:alphaOff val="0"/>
          </a:schemeClr>
        </a:solidFill>
        <a:ln w="12700" cap="flat" cmpd="sng" algn="ctr">
          <a:solidFill>
            <a:schemeClr val="accent5">
              <a:hueOff val="561539"/>
              <a:satOff val="13730"/>
              <a:lumOff val="-2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AD900D-A568-4620-AB5A-BF1B1B00C500}">
      <dsp:nvSpPr>
        <dsp:cNvPr id="0" name=""/>
        <dsp:cNvSpPr/>
      </dsp:nvSpPr>
      <dsp:spPr>
        <a:xfrm>
          <a:off x="0" y="2621140"/>
          <a:ext cx="5302882" cy="873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Georgia Pro Light"/>
            </a:rPr>
            <a:t>Which are the weaknesses that I need to develop?</a:t>
          </a:r>
        </a:p>
      </dsp:txBody>
      <dsp:txXfrm>
        <a:off x="0" y="2621140"/>
        <a:ext cx="5302882" cy="8737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A06055-2B4F-494F-96B2-B42D2712AFD9}">
      <dsp:nvSpPr>
        <dsp:cNvPr id="0" name=""/>
        <dsp:cNvSpPr/>
      </dsp:nvSpPr>
      <dsp:spPr>
        <a:xfrm>
          <a:off x="4323192" y="1843"/>
          <a:ext cx="1219223" cy="1219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•good time-management</a:t>
          </a:r>
        </a:p>
      </dsp:txBody>
      <dsp:txXfrm>
        <a:off x="4323192" y="1843"/>
        <a:ext cx="1219223" cy="1219223"/>
      </dsp:txXfrm>
    </dsp:sp>
    <dsp:sp modelId="{D7372C31-116A-487F-93C6-C417371A1696}">
      <dsp:nvSpPr>
        <dsp:cNvPr id="0" name=""/>
        <dsp:cNvSpPr/>
      </dsp:nvSpPr>
      <dsp:spPr>
        <a:xfrm>
          <a:off x="508632" y="66127"/>
          <a:ext cx="6326765" cy="6326765"/>
        </a:xfrm>
        <a:prstGeom prst="circularArrow">
          <a:avLst>
            <a:gd name="adj1" fmla="val 3758"/>
            <a:gd name="adj2" fmla="val 234437"/>
            <a:gd name="adj3" fmla="val 19828705"/>
            <a:gd name="adj4" fmla="val 18603978"/>
            <a:gd name="adj5" fmla="val 43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D2E45-31BD-4423-A91B-B2A513D9EF23}">
      <dsp:nvSpPr>
        <dsp:cNvPr id="0" name=""/>
        <dsp:cNvSpPr/>
      </dsp:nvSpPr>
      <dsp:spPr>
        <a:xfrm>
          <a:off x="5895370" y="1973292"/>
          <a:ext cx="1219223" cy="1219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•communication</a:t>
          </a:r>
        </a:p>
      </dsp:txBody>
      <dsp:txXfrm>
        <a:off x="5895370" y="1973292"/>
        <a:ext cx="1219223" cy="1219223"/>
      </dsp:txXfrm>
    </dsp:sp>
    <dsp:sp modelId="{F9AF5AD0-5DBF-4A6D-BAEE-833ACCEF0854}">
      <dsp:nvSpPr>
        <dsp:cNvPr id="0" name=""/>
        <dsp:cNvSpPr/>
      </dsp:nvSpPr>
      <dsp:spPr>
        <a:xfrm>
          <a:off x="508632" y="66127"/>
          <a:ext cx="6326765" cy="6326765"/>
        </a:xfrm>
        <a:prstGeom prst="circularArrow">
          <a:avLst>
            <a:gd name="adj1" fmla="val 3758"/>
            <a:gd name="adj2" fmla="val 234437"/>
            <a:gd name="adj3" fmla="val 1231811"/>
            <a:gd name="adj4" fmla="val 21556233"/>
            <a:gd name="adj5" fmla="val 43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1DD15-7C70-44D0-AD82-CA04D4CF6EB2}">
      <dsp:nvSpPr>
        <dsp:cNvPr id="0" name=""/>
        <dsp:cNvSpPr/>
      </dsp:nvSpPr>
      <dsp:spPr>
        <a:xfrm>
          <a:off x="5334266" y="4431648"/>
          <a:ext cx="1219223" cy="1219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•teamwork</a:t>
          </a:r>
        </a:p>
      </dsp:txBody>
      <dsp:txXfrm>
        <a:off x="5334266" y="4431648"/>
        <a:ext cx="1219223" cy="1219223"/>
      </dsp:txXfrm>
    </dsp:sp>
    <dsp:sp modelId="{F729915F-8B61-4C5D-A906-EBBB0A219EDC}">
      <dsp:nvSpPr>
        <dsp:cNvPr id="0" name=""/>
        <dsp:cNvSpPr/>
      </dsp:nvSpPr>
      <dsp:spPr>
        <a:xfrm>
          <a:off x="508632" y="66127"/>
          <a:ext cx="6326765" cy="6326765"/>
        </a:xfrm>
        <a:prstGeom prst="circularArrow">
          <a:avLst>
            <a:gd name="adj1" fmla="val 3758"/>
            <a:gd name="adj2" fmla="val 234437"/>
            <a:gd name="adj3" fmla="val 4438961"/>
            <a:gd name="adj4" fmla="val 3306437"/>
            <a:gd name="adj5" fmla="val 43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8C9C1-C335-4229-8D4E-FDEAED7CDF34}">
      <dsp:nvSpPr>
        <dsp:cNvPr id="0" name=""/>
        <dsp:cNvSpPr/>
      </dsp:nvSpPr>
      <dsp:spPr>
        <a:xfrm>
          <a:off x="3062403" y="5525720"/>
          <a:ext cx="1219223" cy="1219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•attention to detail</a:t>
          </a:r>
        </a:p>
      </dsp:txBody>
      <dsp:txXfrm>
        <a:off x="3062403" y="5525720"/>
        <a:ext cx="1219223" cy="1219223"/>
      </dsp:txXfrm>
    </dsp:sp>
    <dsp:sp modelId="{24B4FBCD-2059-49DC-8D58-BFE96963295C}">
      <dsp:nvSpPr>
        <dsp:cNvPr id="0" name=""/>
        <dsp:cNvSpPr/>
      </dsp:nvSpPr>
      <dsp:spPr>
        <a:xfrm>
          <a:off x="508632" y="66127"/>
          <a:ext cx="6326765" cy="6326765"/>
        </a:xfrm>
        <a:prstGeom prst="circularArrow">
          <a:avLst>
            <a:gd name="adj1" fmla="val 3758"/>
            <a:gd name="adj2" fmla="val 234437"/>
            <a:gd name="adj3" fmla="val 7259126"/>
            <a:gd name="adj4" fmla="val 6126602"/>
            <a:gd name="adj5" fmla="val 43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2C2E4D-6EC4-4036-81AC-3103251D8EAF}">
      <dsp:nvSpPr>
        <dsp:cNvPr id="0" name=""/>
        <dsp:cNvSpPr/>
      </dsp:nvSpPr>
      <dsp:spPr>
        <a:xfrm>
          <a:off x="790540" y="4431648"/>
          <a:ext cx="1219223" cy="1219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•creative thiking</a:t>
          </a:r>
        </a:p>
      </dsp:txBody>
      <dsp:txXfrm>
        <a:off x="790540" y="4431648"/>
        <a:ext cx="1219223" cy="1219223"/>
      </dsp:txXfrm>
    </dsp:sp>
    <dsp:sp modelId="{E76D8F02-1A51-4D76-B54A-511659566BA4}">
      <dsp:nvSpPr>
        <dsp:cNvPr id="0" name=""/>
        <dsp:cNvSpPr/>
      </dsp:nvSpPr>
      <dsp:spPr>
        <a:xfrm>
          <a:off x="508632" y="66127"/>
          <a:ext cx="6326765" cy="6326765"/>
        </a:xfrm>
        <a:prstGeom prst="circularArrow">
          <a:avLst>
            <a:gd name="adj1" fmla="val 3758"/>
            <a:gd name="adj2" fmla="val 234437"/>
            <a:gd name="adj3" fmla="val 10609330"/>
            <a:gd name="adj4" fmla="val 9333752"/>
            <a:gd name="adj5" fmla="val 43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C930C1-BDF9-417F-82E1-22A4A6E95CA0}">
      <dsp:nvSpPr>
        <dsp:cNvPr id="0" name=""/>
        <dsp:cNvSpPr/>
      </dsp:nvSpPr>
      <dsp:spPr>
        <a:xfrm>
          <a:off x="229436" y="1973292"/>
          <a:ext cx="1219223" cy="1219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•problem-solving</a:t>
          </a:r>
        </a:p>
      </dsp:txBody>
      <dsp:txXfrm>
        <a:off x="229436" y="1973292"/>
        <a:ext cx="1219223" cy="1219223"/>
      </dsp:txXfrm>
    </dsp:sp>
    <dsp:sp modelId="{F020A1D8-E25E-47C2-8C93-990FED5011C7}">
      <dsp:nvSpPr>
        <dsp:cNvPr id="0" name=""/>
        <dsp:cNvSpPr/>
      </dsp:nvSpPr>
      <dsp:spPr>
        <a:xfrm>
          <a:off x="508632" y="66127"/>
          <a:ext cx="6326765" cy="6326765"/>
        </a:xfrm>
        <a:prstGeom prst="circularArrow">
          <a:avLst>
            <a:gd name="adj1" fmla="val 3758"/>
            <a:gd name="adj2" fmla="val 234437"/>
            <a:gd name="adj3" fmla="val 13561585"/>
            <a:gd name="adj4" fmla="val 12336858"/>
            <a:gd name="adj5" fmla="val 43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D88575-87BB-48F6-8291-AC27304B8330}">
      <dsp:nvSpPr>
        <dsp:cNvPr id="0" name=""/>
        <dsp:cNvSpPr/>
      </dsp:nvSpPr>
      <dsp:spPr>
        <a:xfrm>
          <a:off x="1801614" y="1843"/>
          <a:ext cx="1219223" cy="1219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•organization</a:t>
          </a:r>
        </a:p>
      </dsp:txBody>
      <dsp:txXfrm>
        <a:off x="1801614" y="1843"/>
        <a:ext cx="1219223" cy="1219223"/>
      </dsp:txXfrm>
    </dsp:sp>
    <dsp:sp modelId="{D16498C3-FB0D-431F-B0C1-EB23A3CEA8EB}">
      <dsp:nvSpPr>
        <dsp:cNvPr id="0" name=""/>
        <dsp:cNvSpPr/>
      </dsp:nvSpPr>
      <dsp:spPr>
        <a:xfrm>
          <a:off x="508632" y="66127"/>
          <a:ext cx="6326765" cy="6326765"/>
        </a:xfrm>
        <a:prstGeom prst="circularArrow">
          <a:avLst>
            <a:gd name="adj1" fmla="val 3758"/>
            <a:gd name="adj2" fmla="val 234437"/>
            <a:gd name="adj3" fmla="val 16742539"/>
            <a:gd name="adj4" fmla="val 15423024"/>
            <a:gd name="adj5" fmla="val 43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F78B9F-779E-41A9-B34F-42831D36AD77}">
      <dsp:nvSpPr>
        <dsp:cNvPr id="0" name=""/>
        <dsp:cNvSpPr/>
      </dsp:nvSpPr>
      <dsp:spPr>
        <a:xfrm>
          <a:off x="0" y="384179"/>
          <a:ext cx="51816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2A4B68-CF20-40C6-AA92-899152E1B6E9}">
      <dsp:nvSpPr>
        <dsp:cNvPr id="0" name=""/>
        <dsp:cNvSpPr/>
      </dsp:nvSpPr>
      <dsp:spPr>
        <a:xfrm>
          <a:off x="259080" y="44699"/>
          <a:ext cx="3627120" cy="678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097" tIns="0" rIns="137097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knowledges about the automative engineering </a:t>
          </a:r>
        </a:p>
      </dsp:txBody>
      <dsp:txXfrm>
        <a:off x="292224" y="77843"/>
        <a:ext cx="3560832" cy="612672"/>
      </dsp:txXfrm>
    </dsp:sp>
    <dsp:sp modelId="{AE9DAA77-E1DB-401E-ADA6-13A7C62A97D0}">
      <dsp:nvSpPr>
        <dsp:cNvPr id="0" name=""/>
        <dsp:cNvSpPr/>
      </dsp:nvSpPr>
      <dsp:spPr>
        <a:xfrm>
          <a:off x="0" y="1427459"/>
          <a:ext cx="51816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40385"/>
              <a:satOff val="3432"/>
              <a:lumOff val="-6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083D55-3951-48C4-9543-5DAA5AC1567C}">
      <dsp:nvSpPr>
        <dsp:cNvPr id="0" name=""/>
        <dsp:cNvSpPr/>
      </dsp:nvSpPr>
      <dsp:spPr>
        <a:xfrm>
          <a:off x="259080" y="1087979"/>
          <a:ext cx="3627120" cy="678960"/>
        </a:xfrm>
        <a:prstGeom prst="roundRect">
          <a:avLst/>
        </a:prstGeom>
        <a:solidFill>
          <a:schemeClr val="accent5">
            <a:hueOff val="140385"/>
            <a:satOff val="3432"/>
            <a:lumOff val="-6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097" tIns="0" rIns="137097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•numerical skills </a:t>
          </a:r>
        </a:p>
      </dsp:txBody>
      <dsp:txXfrm>
        <a:off x="292224" y="1121123"/>
        <a:ext cx="3560832" cy="612672"/>
      </dsp:txXfrm>
    </dsp:sp>
    <dsp:sp modelId="{F9DF3FF0-EAD5-4C73-939E-9899E68C2AFB}">
      <dsp:nvSpPr>
        <dsp:cNvPr id="0" name=""/>
        <dsp:cNvSpPr/>
      </dsp:nvSpPr>
      <dsp:spPr>
        <a:xfrm>
          <a:off x="0" y="2470739"/>
          <a:ext cx="51816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280769"/>
              <a:satOff val="6865"/>
              <a:lumOff val="-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690859-D42B-45C7-A897-98F5632EDA46}">
      <dsp:nvSpPr>
        <dsp:cNvPr id="0" name=""/>
        <dsp:cNvSpPr/>
      </dsp:nvSpPr>
      <dsp:spPr>
        <a:xfrm>
          <a:off x="259080" y="2131259"/>
          <a:ext cx="3627120" cy="678960"/>
        </a:xfrm>
        <a:prstGeom prst="roundRect">
          <a:avLst/>
        </a:prstGeom>
        <a:solidFill>
          <a:schemeClr val="accent5">
            <a:hueOff val="280769"/>
            <a:satOff val="6865"/>
            <a:lumOff val="-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097" tIns="0" rIns="137097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•analytical skills</a:t>
          </a:r>
        </a:p>
      </dsp:txBody>
      <dsp:txXfrm>
        <a:off x="292224" y="2164403"/>
        <a:ext cx="3560832" cy="612672"/>
      </dsp:txXfrm>
    </dsp:sp>
    <dsp:sp modelId="{5D41B34A-6FF0-4BFE-B433-C9F850F6F843}">
      <dsp:nvSpPr>
        <dsp:cNvPr id="0" name=""/>
        <dsp:cNvSpPr/>
      </dsp:nvSpPr>
      <dsp:spPr>
        <a:xfrm>
          <a:off x="0" y="3514019"/>
          <a:ext cx="51816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21154"/>
              <a:satOff val="10297"/>
              <a:lumOff val="-19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9E0CF1-9C49-4B64-9B1D-03C555FC7BFD}">
      <dsp:nvSpPr>
        <dsp:cNvPr id="0" name=""/>
        <dsp:cNvSpPr/>
      </dsp:nvSpPr>
      <dsp:spPr>
        <a:xfrm>
          <a:off x="259080" y="3174539"/>
          <a:ext cx="3627120" cy="678960"/>
        </a:xfrm>
        <a:prstGeom prst="roundRect">
          <a:avLst/>
        </a:prstGeom>
        <a:solidFill>
          <a:schemeClr val="accent5">
            <a:hueOff val="421154"/>
            <a:satOff val="10297"/>
            <a:lumOff val="-19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097" tIns="0" rIns="137097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•IT skills</a:t>
          </a:r>
        </a:p>
      </dsp:txBody>
      <dsp:txXfrm>
        <a:off x="292224" y="3207683"/>
        <a:ext cx="3560832" cy="612672"/>
      </dsp:txXfrm>
    </dsp:sp>
    <dsp:sp modelId="{55CE8F7C-ADFA-431C-8FF0-D9F0DDA2A4EF}">
      <dsp:nvSpPr>
        <dsp:cNvPr id="0" name=""/>
        <dsp:cNvSpPr/>
      </dsp:nvSpPr>
      <dsp:spPr>
        <a:xfrm>
          <a:off x="0" y="4557299"/>
          <a:ext cx="51816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561539"/>
              <a:satOff val="13730"/>
              <a:lumOff val="-2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C12B7E-C2B2-416A-815A-8BDFB621F4D3}">
      <dsp:nvSpPr>
        <dsp:cNvPr id="0" name=""/>
        <dsp:cNvSpPr/>
      </dsp:nvSpPr>
      <dsp:spPr>
        <a:xfrm>
          <a:off x="259080" y="4217819"/>
          <a:ext cx="3627120" cy="678960"/>
        </a:xfrm>
        <a:prstGeom prst="roundRect">
          <a:avLst/>
        </a:prstGeom>
        <a:solidFill>
          <a:schemeClr val="accent5">
            <a:hueOff val="561539"/>
            <a:satOff val="13730"/>
            <a:lumOff val="-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097" tIns="0" rIns="137097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•ability to analyse and interpret data</a:t>
          </a:r>
        </a:p>
      </dsp:txBody>
      <dsp:txXfrm>
        <a:off x="292224" y="4250963"/>
        <a:ext cx="3560832" cy="6126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4/12/22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393490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4/12/22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292226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4/12/22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278043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4/12/22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77884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4/12/22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808734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4/12/22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695277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4/12/22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993838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4/12/22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1078746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4/12/22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2738870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4/12/22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767402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4/12/22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259846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4/12/22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40815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19" r:id="rId6"/>
    <p:sldLayoutId id="2147483815" r:id="rId7"/>
    <p:sldLayoutId id="2147483816" r:id="rId8"/>
    <p:sldLayoutId id="2147483817" r:id="rId9"/>
    <p:sldLayoutId id="2147483818" r:id="rId10"/>
    <p:sldLayoutId id="2147483820" r:id="rId11"/>
  </p:sldLayoutIdLst>
  <p:transition spd="slow">
    <p:wipe/>
  </p:transition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finding-a-job/how-to-become-an-automative-engineer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rospects.ac.uk/job-profiles/automative-engine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Rectangle 93">
            <a:extLst>
              <a:ext uri="{FF2B5EF4-FFF2-40B4-BE49-F238E27FC236}">
                <a16:creationId xmlns:a16="http://schemas.microsoft.com/office/drawing/2014/main" id="{FF4F1B1F-38C9-4BA3-8793-E2B6FC978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EB88124-AE7C-216F-A591-078CA31E94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" b="15719"/>
          <a:stretch/>
        </p:blipFill>
        <p:spPr>
          <a:xfrm>
            <a:off x="-3475" y="10"/>
            <a:ext cx="12191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30852" y="1544368"/>
            <a:ext cx="9371619" cy="1884207"/>
          </a:xfrm>
        </p:spPr>
        <p:txBody>
          <a:bodyPr anchor="b">
            <a:normAutofit/>
          </a:bodyPr>
          <a:lstStyle/>
          <a:p>
            <a:r>
              <a:rPr lang="en-US"/>
              <a:t>Academic and Employability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11857" y="5159228"/>
            <a:ext cx="6581930" cy="746640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sz="1500">
                <a:solidFill>
                  <a:srgbClr val="FFFFFF"/>
                </a:solidFill>
                <a:cs typeface="Calibri"/>
              </a:rPr>
              <a:t>Student: Maria Corina Leica (2112064)</a:t>
            </a:r>
          </a:p>
          <a:p>
            <a:pPr algn="ctr">
              <a:lnSpc>
                <a:spcPct val="110000"/>
              </a:lnSpc>
            </a:pPr>
            <a:r>
              <a:rPr lang="en-US" sz="1500">
                <a:solidFill>
                  <a:srgbClr val="FFFFFF"/>
                </a:solidFill>
                <a:cs typeface="Calibri"/>
              </a:rPr>
              <a:t>Lecturer: Lizeta Demetriou</a:t>
            </a:r>
          </a:p>
        </p:txBody>
      </p:sp>
      <p:cxnSp>
        <p:nvCxnSpPr>
          <p:cNvPr id="106" name="Straight Connector 95">
            <a:extLst>
              <a:ext uri="{FF2B5EF4-FFF2-40B4-BE49-F238E27FC236}">
                <a16:creationId xmlns:a16="http://schemas.microsoft.com/office/drawing/2014/main" id="{6B5C80BC-C547-4FD8-9B68-6A9207F0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1557" y="3481804"/>
            <a:ext cx="0" cy="131078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8" name="Rectangle 91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478005-696B-DF72-F543-AC8426E98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2238" y="895440"/>
            <a:ext cx="6125361" cy="1560083"/>
          </a:xfrm>
        </p:spPr>
        <p:txBody>
          <a:bodyPr>
            <a:normAutofit/>
          </a:bodyPr>
          <a:lstStyle/>
          <a:p>
            <a:r>
              <a:rPr lang="en-US"/>
              <a:t>Outline</a:t>
            </a:r>
          </a:p>
        </p:txBody>
      </p:sp>
      <p:pic>
        <p:nvPicPr>
          <p:cNvPr id="588" name="Picture 588">
            <a:extLst>
              <a:ext uri="{FF2B5EF4-FFF2-40B4-BE49-F238E27FC236}">
                <a16:creationId xmlns:a16="http://schemas.microsoft.com/office/drawing/2014/main" id="{BE0592A7-F9AD-1C1E-AFA2-1E015BE7E1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15" r="32623" b="2"/>
          <a:stretch/>
        </p:blipFill>
        <p:spPr>
          <a:xfrm>
            <a:off x="1" y="-16591"/>
            <a:ext cx="4610100" cy="6874591"/>
          </a:xfrm>
          <a:prstGeom prst="rect">
            <a:avLst/>
          </a:prstGeom>
        </p:spPr>
      </p:pic>
      <p:cxnSp>
        <p:nvCxnSpPr>
          <p:cNvPr id="611" name="Straight Connector 93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0145" y="2871627"/>
            <a:ext cx="0" cy="3186701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647A2EA6-FBCD-E398-9161-240E4B1D4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4261173"/>
              </p:ext>
            </p:extLst>
          </p:nvPr>
        </p:nvGraphicFramePr>
        <p:xfrm>
          <a:off x="5974717" y="2753546"/>
          <a:ext cx="5302882" cy="34948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506075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722D76-0384-5435-DC19-5C0406D0A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4130" y="-299046"/>
            <a:ext cx="6125361" cy="1560083"/>
          </a:xfrm>
        </p:spPr>
        <p:txBody>
          <a:bodyPr>
            <a:normAutofit/>
          </a:bodyPr>
          <a:lstStyle/>
          <a:p>
            <a:r>
              <a:rPr lang="en-US"/>
              <a:t>Automotive Engineer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BB30B65C-FDD2-0B20-839C-C5C7467902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863" r="20375" b="2"/>
          <a:stretch/>
        </p:blipFill>
        <p:spPr>
          <a:xfrm>
            <a:off x="1" y="-16591"/>
            <a:ext cx="4610100" cy="6874591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0145" y="2871627"/>
            <a:ext cx="0" cy="3186701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D90C0-A0B5-17D3-E82C-A38530308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8771" y="1456086"/>
            <a:ext cx="5302882" cy="34948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600" b="1" dirty="0"/>
              <a:t>,,</a:t>
            </a:r>
            <a:r>
              <a:rPr lang="en-US" sz="2800" b="1" dirty="0"/>
              <a:t>The automotive engineer is a professional who is involved in designing new vehicles and enhance technical performance, aesthetics and software of vehicles.'' (Indeed, n.d.)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700" b="1" dirty="0"/>
          </a:p>
          <a:p>
            <a:pPr marL="0" indent="0">
              <a:lnSpc>
                <a:spcPct val="110000"/>
              </a:lnSpc>
              <a:buNone/>
            </a:pPr>
            <a:endParaRPr lang="en-US" sz="1700" b="1" dirty="0"/>
          </a:p>
        </p:txBody>
      </p:sp>
    </p:spTree>
    <p:extLst>
      <p:ext uri="{BB962C8B-B14F-4D97-AF65-F5344CB8AC3E}">
        <p14:creationId xmlns:p14="http://schemas.microsoft.com/office/powerpoint/2010/main" val="24665953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37140-AFD2-473B-AD19-D00253CED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930" y="61710"/>
            <a:ext cx="10427840" cy="1086056"/>
          </a:xfrm>
        </p:spPr>
        <p:txBody>
          <a:bodyPr/>
          <a:lstStyle/>
          <a:p>
            <a:r>
              <a:rPr lang="en-GB" dirty="0"/>
              <a:t>Main responsibilities: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232D0-8793-45F8-8CEF-4DA0334A3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2">
              <a:lnSpc>
                <a:spcPct val="110000"/>
              </a:lnSpc>
              <a:buNone/>
            </a:pPr>
            <a:endParaRPr lang="en-US" b="1" i="0" dirty="0"/>
          </a:p>
          <a:p>
            <a:pPr marL="0" indent="0">
              <a:lnSpc>
                <a:spcPct val="110000"/>
              </a:lnSpc>
              <a:buNone/>
            </a:pPr>
            <a:endParaRPr lang="en-US" sz="18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D08B07-F20B-AA4B-B5D8-AFED0B4DDB54}"/>
              </a:ext>
            </a:extLst>
          </p:cNvPr>
          <p:cNvSpPr txBox="1"/>
          <p:nvPr/>
        </p:nvSpPr>
        <p:spPr>
          <a:xfrm>
            <a:off x="652930" y="2611827"/>
            <a:ext cx="955687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 •manage operations, such as production plans, funds, workers and monitor quality control; </a:t>
            </a:r>
          </a:p>
          <a:p>
            <a:r>
              <a:rPr lang="en-GB" sz="2400" dirty="0"/>
              <a:t>•investigate mechanical issues or unanticipated maintenance problems; •producing new designs and manufacturing techniques, fully reflecting on customer needs and government emission requirements; </a:t>
            </a:r>
          </a:p>
          <a:p>
            <a:r>
              <a:rPr lang="en-GB" sz="2400" dirty="0"/>
              <a:t>(n.d., Prospects)</a:t>
            </a:r>
          </a:p>
        </p:txBody>
      </p:sp>
    </p:spTree>
    <p:extLst>
      <p:ext uri="{BB962C8B-B14F-4D97-AF65-F5344CB8AC3E}">
        <p14:creationId xmlns:p14="http://schemas.microsoft.com/office/powerpoint/2010/main" val="1676678149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59484-11BB-FE6D-4988-F9C064DAB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219" y="382032"/>
            <a:ext cx="10427840" cy="1086056"/>
          </a:xfrm>
        </p:spPr>
        <p:txBody>
          <a:bodyPr>
            <a:normAutofit fontScale="90000"/>
          </a:bodyPr>
          <a:lstStyle/>
          <a:p>
            <a:r>
              <a:rPr lang="en-US" dirty="0"/>
              <a:t>The key skills to become an automotive engineer</a:t>
            </a:r>
            <a:r>
              <a:rPr lang="en-GB" dirty="0"/>
              <a:t>: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B0AD73-1306-654E-8E0D-BA2906F99B9F}"/>
              </a:ext>
            </a:extLst>
          </p:cNvPr>
          <p:cNvSpPr txBox="1"/>
          <p:nvPr/>
        </p:nvSpPr>
        <p:spPr>
          <a:xfrm>
            <a:off x="5180355" y="251584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RO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307A2C1-5B42-8D43-B3DD-41FCB22D0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attention to detail;</a:t>
            </a:r>
          </a:p>
          <a:p>
            <a:r>
              <a:rPr lang="en-GB" sz="2400" dirty="0"/>
              <a:t>the capacity to analyse data; </a:t>
            </a:r>
          </a:p>
          <a:p>
            <a:r>
              <a:rPr lang="en-GB" sz="2400" dirty="0"/>
              <a:t>good time management and organisational skills;</a:t>
            </a:r>
          </a:p>
          <a:p>
            <a:r>
              <a:rPr lang="en-GB" sz="2400" dirty="0"/>
              <a:t>a high level of numeracy and technical competency;</a:t>
            </a:r>
          </a:p>
          <a:p>
            <a:r>
              <a:rPr lang="en-GB" sz="2400" dirty="0"/>
              <a:t>an interest in motor vehicle engineering and design;</a:t>
            </a:r>
          </a:p>
          <a:p>
            <a:endParaRPr lang="en-GB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40275820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BE3B514-83FE-45D4-988C-78925DD13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631FC3-771A-FDA9-8ADF-04A840C13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14" y="800100"/>
            <a:ext cx="3945531" cy="14435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100"/>
              <a:t>The skills that I have already acquired: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87CBF7F-92AD-42B8-AA3E-C4AF7A2AD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10100" y="2589817"/>
            <a:ext cx="0" cy="3468083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D41F8EA5-2A5F-8F50-6723-D27C286B27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3309087"/>
              </p:ext>
            </p:extLst>
          </p:nvPr>
        </p:nvGraphicFramePr>
        <p:xfrm>
          <a:off x="4736757" y="279057"/>
          <a:ext cx="7344031" cy="6746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9884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82">
            <a:extLst>
              <a:ext uri="{FF2B5EF4-FFF2-40B4-BE49-F238E27FC236}">
                <a16:creationId xmlns:a16="http://schemas.microsoft.com/office/drawing/2014/main" id="{ABE3B514-83FE-45D4-988C-78925DD13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2A56F8-69F4-4BD8-1FB9-C4DAFC987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499" y="743321"/>
            <a:ext cx="3707989" cy="36988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/>
              <a:t>Weaknesses that I need to develop:</a:t>
            </a:r>
          </a:p>
        </p:txBody>
      </p:sp>
      <p:cxnSp>
        <p:nvCxnSpPr>
          <p:cNvPr id="88" name="Straight Connector 84">
            <a:extLst>
              <a:ext uri="{FF2B5EF4-FFF2-40B4-BE49-F238E27FC236}">
                <a16:creationId xmlns:a16="http://schemas.microsoft.com/office/drawing/2014/main" id="{787CBF7F-92AD-42B8-AA3E-C4AF7A2AD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34000" y="876300"/>
            <a:ext cx="0" cy="518160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44E53315-570E-F92F-E572-50D8495184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490006"/>
              </p:ext>
            </p:extLst>
          </p:nvPr>
        </p:nvGraphicFramePr>
        <p:xfrm>
          <a:off x="6096000" y="876299"/>
          <a:ext cx="5181600" cy="5181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52352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AD4CCDA-06BF-4D2A-B44F-195AEC0B5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FF4F1B1F-38C9-4BA3-8793-E2B6FC978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A picture containing person, indoor, electronics, computer&#10;&#10;Description automatically generated">
            <a:extLst>
              <a:ext uri="{FF2B5EF4-FFF2-40B4-BE49-F238E27FC236}">
                <a16:creationId xmlns:a16="http://schemas.microsoft.com/office/drawing/2014/main" id="{FDB7B9E6-7A81-DF1D-1E72-7A807317D1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5333"/>
          <a:stretch/>
        </p:blipFill>
        <p:spPr>
          <a:xfrm>
            <a:off x="6822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C5D7E3-92FD-5926-7613-75DCD511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9691" y="1256045"/>
            <a:ext cx="6962052" cy="18842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solidFill>
                  <a:srgbClr val="FFFFFF"/>
                </a:solidFill>
              </a:rPr>
              <a:t>List of sources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6B5C80BC-C547-4FD8-9B68-6A9207F0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1557" y="3481804"/>
            <a:ext cx="0" cy="131078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5AED17A-B8E3-8F81-1340-347456B6372E}"/>
              </a:ext>
            </a:extLst>
          </p:cNvPr>
          <p:cNvSpPr txBox="1"/>
          <p:nvPr/>
        </p:nvSpPr>
        <p:spPr>
          <a:xfrm>
            <a:off x="6536724" y="3365156"/>
            <a:ext cx="274319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+mn-lt"/>
                <a:cs typeface="+mn-lt"/>
              </a:rPr>
              <a:t>•Indeed jobs</a:t>
            </a:r>
            <a:r>
              <a:rPr lang="en-US">
                <a:ea typeface="+mn-lt"/>
                <a:cs typeface="+mn-lt"/>
              </a:rPr>
              <a:t>. Available at </a:t>
            </a:r>
            <a:r>
              <a:rPr lang="en-US">
                <a:solidFill>
                  <a:srgbClr val="0070C0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https://uk.indeed.com/career-advice/finding-a-job/how-to-become-an-automative-engineer</a:t>
            </a:r>
            <a:r>
              <a:rPr lang="en-US">
                <a:ea typeface="+mn-lt"/>
                <a:cs typeface="+mn-lt"/>
              </a:rPr>
              <a:t> (Accessed on 15th of March 2022)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DA4EB2-295A-37FB-86C4-15CC2312A11B}"/>
              </a:ext>
            </a:extLst>
          </p:cNvPr>
          <p:cNvSpPr txBox="1"/>
          <p:nvPr/>
        </p:nvSpPr>
        <p:spPr>
          <a:xfrm>
            <a:off x="3157924" y="3363868"/>
            <a:ext cx="274319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•</a:t>
            </a:r>
            <a:r>
              <a:rPr lang="en-US" i="1" dirty="0"/>
              <a:t>Prospects. </a:t>
            </a:r>
            <a:r>
              <a:rPr lang="en-US" dirty="0"/>
              <a:t>Available at  </a:t>
            </a:r>
            <a:r>
              <a:rPr lang="en-US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https://www.prospects.ac.uk/job-profiles/automative-engineer</a:t>
            </a:r>
            <a:r>
              <a:rPr lang="en-US" dirty="0">
                <a:solidFill>
                  <a:srgbClr val="0070C0"/>
                </a:solidFill>
              </a:rPr>
              <a:t> (</a:t>
            </a:r>
            <a:r>
              <a:rPr lang="en-US" dirty="0" err="1"/>
              <a:t>Acce</a:t>
            </a:r>
            <a:r>
              <a:rPr lang="en-GB" dirty="0"/>
              <a:t>s</a:t>
            </a:r>
            <a:r>
              <a:rPr lang="en-US" dirty="0"/>
              <a:t>sed on 10th of March 2022)</a:t>
            </a:r>
          </a:p>
        </p:txBody>
      </p:sp>
    </p:spTree>
    <p:extLst>
      <p:ext uri="{BB962C8B-B14F-4D97-AF65-F5344CB8AC3E}">
        <p14:creationId xmlns:p14="http://schemas.microsoft.com/office/powerpoint/2010/main" val="4941722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VaultVTI">
  <a:themeElements>
    <a:clrScheme name="archway">
      <a:dk1>
        <a:sysClr val="windowText" lastClr="000000"/>
      </a:dk1>
      <a:lt1>
        <a:sysClr val="window" lastClr="FFFFFF"/>
      </a:lt1>
      <a:dk2>
        <a:srgbClr val="262626"/>
      </a:dk2>
      <a:lt2>
        <a:srgbClr val="CCC9C2"/>
      </a:lt2>
      <a:accent1>
        <a:srgbClr val="A85E3E"/>
      </a:accent1>
      <a:accent2>
        <a:srgbClr val="C3743C"/>
      </a:accent2>
      <a:accent3>
        <a:srgbClr val="CF6749"/>
      </a:accent3>
      <a:accent4>
        <a:srgbClr val="7D8B71"/>
      </a:accent4>
      <a:accent5>
        <a:srgbClr val="A37A59"/>
      </a:accent5>
      <a:accent6>
        <a:srgbClr val="AB8244"/>
      </a:accent6>
      <a:hlink>
        <a:srgbClr val="B94F31"/>
      </a:hlink>
      <a:folHlink>
        <a:srgbClr val="667458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349</Words>
  <Application>Microsoft Office PowerPoint</Application>
  <PresentationFormat>Widescreen</PresentationFormat>
  <Paragraphs>40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VaultVTI</vt:lpstr>
      <vt:lpstr>Academic and Employability Skills</vt:lpstr>
      <vt:lpstr>Outline</vt:lpstr>
      <vt:lpstr>Automotive Engineer</vt:lpstr>
      <vt:lpstr>Main responsibilities:</vt:lpstr>
      <vt:lpstr>The key skills to become an automotive engineer:</vt:lpstr>
      <vt:lpstr>The skills that I have already acquired:</vt:lpstr>
      <vt:lpstr>Weaknesses that I need to develop:</vt:lpstr>
      <vt:lpstr>List of 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lizeta demetriou</dc:creator>
  <cp:lastModifiedBy>corina leica</cp:lastModifiedBy>
  <cp:revision>7</cp:revision>
  <dcterms:created xsi:type="dcterms:W3CDTF">2022-03-23T22:16:31Z</dcterms:created>
  <dcterms:modified xsi:type="dcterms:W3CDTF">2022-04-12T18:57:07Z</dcterms:modified>
</cp:coreProperties>
</file>