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39"/>
  </p:notesMasterIdLst>
  <p:sldIdLst>
    <p:sldId id="885" r:id="rId2"/>
    <p:sldId id="256" r:id="rId3"/>
    <p:sldId id="498" r:id="rId4"/>
    <p:sldId id="543" r:id="rId5"/>
    <p:sldId id="511" r:id="rId6"/>
    <p:sldId id="494" r:id="rId7"/>
    <p:sldId id="871" r:id="rId8"/>
    <p:sldId id="513" r:id="rId9"/>
    <p:sldId id="510" r:id="rId10"/>
    <p:sldId id="568" r:id="rId11"/>
    <p:sldId id="563" r:id="rId12"/>
    <p:sldId id="565" r:id="rId13"/>
    <p:sldId id="434" r:id="rId14"/>
    <p:sldId id="497" r:id="rId15"/>
    <p:sldId id="495" r:id="rId16"/>
    <p:sldId id="395" r:id="rId17"/>
    <p:sldId id="396" r:id="rId18"/>
    <p:sldId id="397" r:id="rId19"/>
    <p:sldId id="398" r:id="rId20"/>
    <p:sldId id="433" r:id="rId21"/>
    <p:sldId id="400" r:id="rId22"/>
    <p:sldId id="500" r:id="rId23"/>
    <p:sldId id="410" r:id="rId24"/>
    <p:sldId id="401" r:id="rId25"/>
    <p:sldId id="502" r:id="rId26"/>
    <p:sldId id="405" r:id="rId27"/>
    <p:sldId id="504" r:id="rId28"/>
    <p:sldId id="506" r:id="rId29"/>
    <p:sldId id="503" r:id="rId30"/>
    <p:sldId id="507" r:id="rId31"/>
    <p:sldId id="496" r:id="rId32"/>
    <p:sldId id="566" r:id="rId33"/>
    <p:sldId id="512" r:id="rId34"/>
    <p:sldId id="569" r:id="rId35"/>
    <p:sldId id="874" r:id="rId36"/>
    <p:sldId id="501" r:id="rId37"/>
    <p:sldId id="40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D1FF"/>
    <a:srgbClr val="3333FF"/>
    <a:srgbClr val="023B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FE1031-A5D6-490A-A69F-509A1EAD2A66}" v="71" dt="2025-11-06T15:23:00.4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44" autoAdjust="0"/>
    <p:restoredTop sz="94106" autoAdjust="0"/>
  </p:normalViewPr>
  <p:slideViewPr>
    <p:cSldViewPr snapToGrid="0">
      <p:cViewPr varScale="1">
        <p:scale>
          <a:sx n="55" d="100"/>
          <a:sy n="55" d="100"/>
        </p:scale>
        <p:origin x="528" y="48"/>
      </p:cViewPr>
      <p:guideLst/>
    </p:cSldViewPr>
  </p:slideViewPr>
  <p:notesTextViewPr>
    <p:cViewPr>
      <p:scale>
        <a:sx n="1" d="1"/>
        <a:sy n="1" d="1"/>
      </p:scale>
      <p:origin x="0" y="0"/>
    </p:cViewPr>
  </p:notesTextViewPr>
  <p:sorterViewPr>
    <p:cViewPr>
      <p:scale>
        <a:sx n="70" d="100"/>
        <a:sy n="70" d="100"/>
      </p:scale>
      <p:origin x="0" y="-283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delMainMaster">
      <pc:chgData name="James Williams" userId="c957a50b-491f-4d94-b4bc-52aca3e2340d" providerId="ADAL" clId="{24AD1EBB-B856-443B-9200-42FCDD6529A9}" dt="2025-11-06T15:28:46.708" v="3613" actId="27636"/>
      <pc:docMkLst>
        <pc:docMk/>
      </pc:docMkLst>
      <pc:sldChg chg="modSp mod">
        <pc:chgData name="James Williams" userId="c957a50b-491f-4d94-b4bc-52aca3e2340d" providerId="ADAL" clId="{24AD1EBB-B856-443B-9200-42FCDD6529A9}" dt="2025-11-06T13:12:55.632" v="2366" actId="20577"/>
        <pc:sldMkLst>
          <pc:docMk/>
          <pc:sldMk cId="987384392" sldId="256"/>
        </pc:sldMkLst>
        <pc:spChg chg="mod">
          <ac:chgData name="James Williams" userId="c957a50b-491f-4d94-b4bc-52aca3e2340d" providerId="ADAL" clId="{24AD1EBB-B856-443B-9200-42FCDD6529A9}" dt="2025-11-06T13:12:55.632" v="2366" actId="20577"/>
          <ac:spMkLst>
            <pc:docMk/>
            <pc:sldMk cId="987384392" sldId="256"/>
            <ac:spMk id="7" creationId="{00000000-0000-0000-0000-000000000000}"/>
          </ac:spMkLst>
        </pc:spChg>
      </pc:sldChg>
      <pc:sldChg chg="add del">
        <pc:chgData name="James Williams" userId="c957a50b-491f-4d94-b4bc-52aca3e2340d" providerId="ADAL" clId="{24AD1EBB-B856-443B-9200-42FCDD6529A9}" dt="2025-11-06T13:11:07.042" v="2358" actId="2696"/>
        <pc:sldMkLst>
          <pc:docMk/>
          <pc:sldMk cId="3267589645" sldId="257"/>
        </pc:sldMkLst>
      </pc:sldChg>
      <pc:sldChg chg="addSp delSp modSp add del mod setBg">
        <pc:chgData name="James Williams" userId="c957a50b-491f-4d94-b4bc-52aca3e2340d" providerId="ADAL" clId="{24AD1EBB-B856-443B-9200-42FCDD6529A9}" dt="2025-11-06T12:43:48.593" v="1003" actId="2696"/>
        <pc:sldMkLst>
          <pc:docMk/>
          <pc:sldMk cId="3521957710" sldId="257"/>
        </pc:sldMkLst>
        <pc:spChg chg="del">
          <ac:chgData name="James Williams" userId="c957a50b-491f-4d94-b4bc-52aca3e2340d" providerId="ADAL" clId="{24AD1EBB-B856-443B-9200-42FCDD6529A9}" dt="2025-11-06T11:50:49.270" v="82" actId="478"/>
          <ac:spMkLst>
            <pc:docMk/>
            <pc:sldMk cId="3521957710" sldId="257"/>
            <ac:spMk id="2" creationId="{9F863FD3-C212-3051-9D1F-31FCC7B412C8}"/>
          </ac:spMkLst>
        </pc:spChg>
        <pc:spChg chg="del">
          <ac:chgData name="James Williams" userId="c957a50b-491f-4d94-b4bc-52aca3e2340d" providerId="ADAL" clId="{24AD1EBB-B856-443B-9200-42FCDD6529A9}" dt="2025-11-06T11:50:47.049" v="81" actId="478"/>
          <ac:spMkLst>
            <pc:docMk/>
            <pc:sldMk cId="3521957710" sldId="257"/>
            <ac:spMk id="3" creationId="{259630B5-0548-FAC8-B6A2-220D6EEA3FF8}"/>
          </ac:spMkLst>
        </pc:spChg>
        <pc:spChg chg="add mod">
          <ac:chgData name="James Williams" userId="c957a50b-491f-4d94-b4bc-52aca3e2340d" providerId="ADAL" clId="{24AD1EBB-B856-443B-9200-42FCDD6529A9}" dt="2025-11-06T11:50:45.437" v="80"/>
          <ac:spMkLst>
            <pc:docMk/>
            <pc:sldMk cId="3521957710" sldId="257"/>
            <ac:spMk id="4" creationId="{2A04532D-FC1D-FA8E-CBA4-233836A39249}"/>
          </ac:spMkLst>
        </pc:spChg>
        <pc:spChg chg="add mod ord">
          <ac:chgData name="James Williams" userId="c957a50b-491f-4d94-b4bc-52aca3e2340d" providerId="ADAL" clId="{24AD1EBB-B856-443B-9200-42FCDD6529A9}" dt="2025-11-06T12:14:56" v="417" actId="14100"/>
          <ac:spMkLst>
            <pc:docMk/>
            <pc:sldMk cId="3521957710" sldId="257"/>
            <ac:spMk id="5" creationId="{00F30640-788F-DF13-3C01-769A1A2004C5}"/>
          </ac:spMkLst>
        </pc:spChg>
        <pc:spChg chg="add mod">
          <ac:chgData name="James Williams" userId="c957a50b-491f-4d94-b4bc-52aca3e2340d" providerId="ADAL" clId="{24AD1EBB-B856-443B-9200-42FCDD6529A9}" dt="2025-11-06T12:08:44.888" v="347" actId="26606"/>
          <ac:spMkLst>
            <pc:docMk/>
            <pc:sldMk cId="3521957710" sldId="257"/>
            <ac:spMk id="6" creationId="{B2FAE1EF-AAB2-8EE5-DDD4-0DB4827E227F}"/>
          </ac:spMkLst>
        </pc:spChg>
        <pc:spChg chg="add del mod">
          <ac:chgData name="James Williams" userId="c957a50b-491f-4d94-b4bc-52aca3e2340d" providerId="ADAL" clId="{24AD1EBB-B856-443B-9200-42FCDD6529A9}" dt="2025-11-06T11:52:42.389" v="106" actId="21"/>
          <ac:spMkLst>
            <pc:docMk/>
            <pc:sldMk cId="3521957710" sldId="257"/>
            <ac:spMk id="9" creationId="{2AD215F7-22BA-16CA-4731-032BE9DACCC9}"/>
          </ac:spMkLst>
        </pc:spChg>
        <pc:spChg chg="add del mod">
          <ac:chgData name="James Williams" userId="c957a50b-491f-4d94-b4bc-52aca3e2340d" providerId="ADAL" clId="{24AD1EBB-B856-443B-9200-42FCDD6529A9}" dt="2025-11-06T11:52:42.389" v="106" actId="21"/>
          <ac:spMkLst>
            <pc:docMk/>
            <pc:sldMk cId="3521957710" sldId="257"/>
            <ac:spMk id="12" creationId="{3260EB19-F6A3-5744-3659-CE678E064A48}"/>
          </ac:spMkLst>
        </pc:spChg>
        <pc:spChg chg="add del mod">
          <ac:chgData name="James Williams" userId="c957a50b-491f-4d94-b4bc-52aca3e2340d" providerId="ADAL" clId="{24AD1EBB-B856-443B-9200-42FCDD6529A9}" dt="2025-11-06T11:52:42.389" v="106" actId="21"/>
          <ac:spMkLst>
            <pc:docMk/>
            <pc:sldMk cId="3521957710" sldId="257"/>
            <ac:spMk id="15" creationId="{5AC95B94-006E-E81E-A73E-2DBC6AFCAE91}"/>
          </ac:spMkLst>
        </pc:spChg>
        <pc:spChg chg="add del mod">
          <ac:chgData name="James Williams" userId="c957a50b-491f-4d94-b4bc-52aca3e2340d" providerId="ADAL" clId="{24AD1EBB-B856-443B-9200-42FCDD6529A9}" dt="2025-11-06T11:52:42.389" v="106" actId="21"/>
          <ac:spMkLst>
            <pc:docMk/>
            <pc:sldMk cId="3521957710" sldId="257"/>
            <ac:spMk id="18" creationId="{7962FC5C-C15F-DA8F-033A-223A6E3B6685}"/>
          </ac:spMkLst>
        </pc:spChg>
        <pc:spChg chg="add del mod">
          <ac:chgData name="James Williams" userId="c957a50b-491f-4d94-b4bc-52aca3e2340d" providerId="ADAL" clId="{24AD1EBB-B856-443B-9200-42FCDD6529A9}" dt="2025-11-06T11:52:42.389" v="106" actId="21"/>
          <ac:spMkLst>
            <pc:docMk/>
            <pc:sldMk cId="3521957710" sldId="257"/>
            <ac:spMk id="21" creationId="{C3842BE0-9CB2-C679-389F-663100D8CC8A}"/>
          </ac:spMkLst>
        </pc:spChg>
        <pc:spChg chg="add mod">
          <ac:chgData name="James Williams" userId="c957a50b-491f-4d94-b4bc-52aca3e2340d" providerId="ADAL" clId="{24AD1EBB-B856-443B-9200-42FCDD6529A9}" dt="2025-11-06T11:55:10.245" v="122"/>
          <ac:spMkLst>
            <pc:docMk/>
            <pc:sldMk cId="3521957710" sldId="257"/>
            <ac:spMk id="23" creationId="{C3842BE0-9CB2-C679-389F-663100D8CC8A}"/>
          </ac:spMkLst>
        </pc:spChg>
        <pc:spChg chg="add mod">
          <ac:chgData name="James Williams" userId="c957a50b-491f-4d94-b4bc-52aca3e2340d" providerId="ADAL" clId="{24AD1EBB-B856-443B-9200-42FCDD6529A9}" dt="2025-11-06T12:15:04.304" v="419" actId="1076"/>
          <ac:spMkLst>
            <pc:docMk/>
            <pc:sldMk cId="3521957710" sldId="257"/>
            <ac:spMk id="25" creationId="{A5BD334E-9F89-8076-D240-C2D146DB8875}"/>
          </ac:spMkLst>
        </pc:spChg>
        <pc:spChg chg="add mod">
          <ac:chgData name="James Williams" userId="c957a50b-491f-4d94-b4bc-52aca3e2340d" providerId="ADAL" clId="{24AD1EBB-B856-443B-9200-42FCDD6529A9}" dt="2025-11-06T12:14:07.719" v="409" actId="1076"/>
          <ac:spMkLst>
            <pc:docMk/>
            <pc:sldMk cId="3521957710" sldId="257"/>
            <ac:spMk id="27" creationId="{4A7FD758-2E29-2F0D-BC99-E4F2430B3EB9}"/>
          </ac:spMkLst>
        </pc:spChg>
        <pc:spChg chg="add del">
          <ac:chgData name="James Williams" userId="c957a50b-491f-4d94-b4bc-52aca3e2340d" providerId="ADAL" clId="{24AD1EBB-B856-443B-9200-42FCDD6529A9}" dt="2025-11-06T12:08:44.888" v="347" actId="26606"/>
          <ac:spMkLst>
            <pc:docMk/>
            <pc:sldMk cId="3521957710" sldId="257"/>
            <ac:spMk id="30" creationId="{45D37F4E-DDB4-456B-97E0-9937730A039F}"/>
          </ac:spMkLst>
        </pc:spChg>
        <pc:spChg chg="add del">
          <ac:chgData name="James Williams" userId="c957a50b-491f-4d94-b4bc-52aca3e2340d" providerId="ADAL" clId="{24AD1EBB-B856-443B-9200-42FCDD6529A9}" dt="2025-11-06T12:08:44.888" v="347" actId="26606"/>
          <ac:spMkLst>
            <pc:docMk/>
            <pc:sldMk cId="3521957710" sldId="257"/>
            <ac:spMk id="32" creationId="{B2DD41CD-8F47-4F56-AD12-4E2FF7696987}"/>
          </ac:spMkLst>
        </pc:spChg>
        <pc:picChg chg="add del mod">
          <ac:chgData name="James Williams" userId="c957a50b-491f-4d94-b4bc-52aca3e2340d" providerId="ADAL" clId="{24AD1EBB-B856-443B-9200-42FCDD6529A9}" dt="2025-11-06T11:52:42.389" v="106" actId="21"/>
          <ac:picMkLst>
            <pc:docMk/>
            <pc:sldMk cId="3521957710" sldId="257"/>
            <ac:picMk id="8" creationId="{A07B277C-2D4F-D713-4D03-6A1D54401BFB}"/>
          </ac:picMkLst>
        </pc:picChg>
        <pc:picChg chg="add del mod">
          <ac:chgData name="James Williams" userId="c957a50b-491f-4d94-b4bc-52aca3e2340d" providerId="ADAL" clId="{24AD1EBB-B856-443B-9200-42FCDD6529A9}" dt="2025-11-06T11:52:42.389" v="106" actId="21"/>
          <ac:picMkLst>
            <pc:docMk/>
            <pc:sldMk cId="3521957710" sldId="257"/>
            <ac:picMk id="11" creationId="{E23891A0-CCE1-C94A-12EB-BB2562B9E604}"/>
          </ac:picMkLst>
        </pc:picChg>
        <pc:picChg chg="add del mod">
          <ac:chgData name="James Williams" userId="c957a50b-491f-4d94-b4bc-52aca3e2340d" providerId="ADAL" clId="{24AD1EBB-B856-443B-9200-42FCDD6529A9}" dt="2025-11-06T11:52:42.389" v="106" actId="21"/>
          <ac:picMkLst>
            <pc:docMk/>
            <pc:sldMk cId="3521957710" sldId="257"/>
            <ac:picMk id="14" creationId="{C97916E6-F6EB-7A11-FA16-0D66EAF49D1F}"/>
          </ac:picMkLst>
        </pc:picChg>
        <pc:picChg chg="add del mod">
          <ac:chgData name="James Williams" userId="c957a50b-491f-4d94-b4bc-52aca3e2340d" providerId="ADAL" clId="{24AD1EBB-B856-443B-9200-42FCDD6529A9}" dt="2025-11-06T11:52:42.389" v="106" actId="21"/>
          <ac:picMkLst>
            <pc:docMk/>
            <pc:sldMk cId="3521957710" sldId="257"/>
            <ac:picMk id="17" creationId="{4F15E31F-5B90-04DD-3B46-55AA3FE95FC9}"/>
          </ac:picMkLst>
        </pc:picChg>
        <pc:picChg chg="add del mod">
          <ac:chgData name="James Williams" userId="c957a50b-491f-4d94-b4bc-52aca3e2340d" providerId="ADAL" clId="{24AD1EBB-B856-443B-9200-42FCDD6529A9}" dt="2025-11-06T11:52:42.389" v="106" actId="21"/>
          <ac:picMkLst>
            <pc:docMk/>
            <pc:sldMk cId="3521957710" sldId="257"/>
            <ac:picMk id="20" creationId="{D2D79A9F-4EDC-66F2-9694-2C31C667A140}"/>
          </ac:picMkLst>
        </pc:picChg>
        <pc:picChg chg="add mod">
          <ac:chgData name="James Williams" userId="c957a50b-491f-4d94-b4bc-52aca3e2340d" providerId="ADAL" clId="{24AD1EBB-B856-443B-9200-42FCDD6529A9}" dt="2025-11-06T11:55:10.245" v="122"/>
          <ac:picMkLst>
            <pc:docMk/>
            <pc:sldMk cId="3521957710" sldId="257"/>
            <ac:picMk id="22" creationId="{D2D79A9F-4EDC-66F2-9694-2C31C667A140}"/>
          </ac:picMkLst>
        </pc:picChg>
        <pc:picChg chg="add mod modCrop">
          <ac:chgData name="James Williams" userId="c957a50b-491f-4d94-b4bc-52aca3e2340d" providerId="ADAL" clId="{24AD1EBB-B856-443B-9200-42FCDD6529A9}" dt="2025-11-06T12:15:01.199" v="418" actId="1076"/>
          <ac:picMkLst>
            <pc:docMk/>
            <pc:sldMk cId="3521957710" sldId="257"/>
            <ac:picMk id="24" creationId="{09A8DBC6-45E1-0155-0129-E71AD8F6F903}"/>
          </ac:picMkLst>
        </pc:picChg>
      </pc:sldChg>
      <pc:sldChg chg="del">
        <pc:chgData name="James Williams" userId="c957a50b-491f-4d94-b4bc-52aca3e2340d" providerId="ADAL" clId="{24AD1EBB-B856-443B-9200-42FCDD6529A9}" dt="2025-11-06T13:11:07.042" v="2358" actId="2696"/>
        <pc:sldMkLst>
          <pc:docMk/>
          <pc:sldMk cId="4068818947" sldId="315"/>
        </pc:sldMkLst>
      </pc:sldChg>
      <pc:sldChg chg="modSp mod">
        <pc:chgData name="James Williams" userId="c957a50b-491f-4d94-b4bc-52aca3e2340d" providerId="ADAL" clId="{24AD1EBB-B856-443B-9200-42FCDD6529A9}" dt="2025-11-06T15:11:25.278" v="3192" actId="1076"/>
        <pc:sldMkLst>
          <pc:docMk/>
          <pc:sldMk cId="1756897347" sldId="395"/>
        </pc:sldMkLst>
        <pc:spChg chg="mod">
          <ac:chgData name="James Williams" userId="c957a50b-491f-4d94-b4bc-52aca3e2340d" providerId="ADAL" clId="{24AD1EBB-B856-443B-9200-42FCDD6529A9}" dt="2025-11-06T15:11:25.278" v="3192" actId="1076"/>
          <ac:spMkLst>
            <pc:docMk/>
            <pc:sldMk cId="1756897347" sldId="395"/>
            <ac:spMk id="4" creationId="{00000000-0000-0000-0000-000000000000}"/>
          </ac:spMkLst>
        </pc:spChg>
      </pc:sldChg>
      <pc:sldChg chg="modSp mod">
        <pc:chgData name="James Williams" userId="c957a50b-491f-4d94-b4bc-52aca3e2340d" providerId="ADAL" clId="{24AD1EBB-B856-443B-9200-42FCDD6529A9}" dt="2025-11-06T15:12:11.047" v="3207" actId="404"/>
        <pc:sldMkLst>
          <pc:docMk/>
          <pc:sldMk cId="686457235" sldId="396"/>
        </pc:sldMkLst>
        <pc:spChg chg="mod">
          <ac:chgData name="James Williams" userId="c957a50b-491f-4d94-b4bc-52aca3e2340d" providerId="ADAL" clId="{24AD1EBB-B856-443B-9200-42FCDD6529A9}" dt="2025-11-06T15:12:11.047" v="3207" actId="404"/>
          <ac:spMkLst>
            <pc:docMk/>
            <pc:sldMk cId="686457235" sldId="396"/>
            <ac:spMk id="56322" creationId="{00000000-0000-0000-0000-000000000000}"/>
          </ac:spMkLst>
        </pc:spChg>
      </pc:sldChg>
      <pc:sldChg chg="modSp mod">
        <pc:chgData name="James Williams" userId="c957a50b-491f-4d94-b4bc-52aca3e2340d" providerId="ADAL" clId="{24AD1EBB-B856-443B-9200-42FCDD6529A9}" dt="2025-11-06T15:12:18.195" v="3210" actId="403"/>
        <pc:sldMkLst>
          <pc:docMk/>
          <pc:sldMk cId="3105942574" sldId="397"/>
        </pc:sldMkLst>
        <pc:spChg chg="mod">
          <ac:chgData name="James Williams" userId="c957a50b-491f-4d94-b4bc-52aca3e2340d" providerId="ADAL" clId="{24AD1EBB-B856-443B-9200-42FCDD6529A9}" dt="2025-11-06T15:12:18.195" v="3210" actId="403"/>
          <ac:spMkLst>
            <pc:docMk/>
            <pc:sldMk cId="3105942574" sldId="397"/>
            <ac:spMk id="57346" creationId="{00000000-0000-0000-0000-000000000000}"/>
          </ac:spMkLst>
        </pc:spChg>
      </pc:sldChg>
      <pc:sldChg chg="modSp mod">
        <pc:chgData name="James Williams" userId="c957a50b-491f-4d94-b4bc-52aca3e2340d" providerId="ADAL" clId="{24AD1EBB-B856-443B-9200-42FCDD6529A9}" dt="2025-11-06T15:13:51.867" v="3255" actId="404"/>
        <pc:sldMkLst>
          <pc:docMk/>
          <pc:sldMk cId="2832722326" sldId="398"/>
        </pc:sldMkLst>
        <pc:spChg chg="mod">
          <ac:chgData name="James Williams" userId="c957a50b-491f-4d94-b4bc-52aca3e2340d" providerId="ADAL" clId="{24AD1EBB-B856-443B-9200-42FCDD6529A9}" dt="2025-11-06T15:12:41.448" v="3219" actId="20577"/>
          <ac:spMkLst>
            <pc:docMk/>
            <pc:sldMk cId="2832722326" sldId="398"/>
            <ac:spMk id="5" creationId="{00000000-0000-0000-0000-000000000000}"/>
          </ac:spMkLst>
        </pc:spChg>
        <pc:spChg chg="mod">
          <ac:chgData name="James Williams" userId="c957a50b-491f-4d94-b4bc-52aca3e2340d" providerId="ADAL" clId="{24AD1EBB-B856-443B-9200-42FCDD6529A9}" dt="2025-11-06T15:13:51.867" v="3255" actId="404"/>
          <ac:spMkLst>
            <pc:docMk/>
            <pc:sldMk cId="2832722326" sldId="398"/>
            <ac:spMk id="58370" creationId="{00000000-0000-0000-0000-000000000000}"/>
          </ac:spMkLst>
        </pc:spChg>
      </pc:sldChg>
      <pc:sldChg chg="modSp mod">
        <pc:chgData name="James Williams" userId="c957a50b-491f-4d94-b4bc-52aca3e2340d" providerId="ADAL" clId="{24AD1EBB-B856-443B-9200-42FCDD6529A9}" dt="2025-11-06T15:15:13.943" v="3266" actId="115"/>
        <pc:sldMkLst>
          <pc:docMk/>
          <pc:sldMk cId="1836813501" sldId="400"/>
        </pc:sldMkLst>
        <pc:spChg chg="mod">
          <ac:chgData name="James Williams" userId="c957a50b-491f-4d94-b4bc-52aca3e2340d" providerId="ADAL" clId="{24AD1EBB-B856-443B-9200-42FCDD6529A9}" dt="2025-11-06T15:15:13.943" v="3266" actId="115"/>
          <ac:spMkLst>
            <pc:docMk/>
            <pc:sldMk cId="1836813501" sldId="400"/>
            <ac:spMk id="3" creationId="{00000000-0000-0000-0000-000000000000}"/>
          </ac:spMkLst>
        </pc:spChg>
      </pc:sldChg>
      <pc:sldChg chg="modSp mod">
        <pc:chgData name="James Williams" userId="c957a50b-491f-4d94-b4bc-52aca3e2340d" providerId="ADAL" clId="{24AD1EBB-B856-443B-9200-42FCDD6529A9}" dt="2025-11-06T15:15:50.294" v="3270" actId="1076"/>
        <pc:sldMkLst>
          <pc:docMk/>
          <pc:sldMk cId="2273951724" sldId="405"/>
        </pc:sldMkLst>
        <pc:spChg chg="mod">
          <ac:chgData name="James Williams" userId="c957a50b-491f-4d94-b4bc-52aca3e2340d" providerId="ADAL" clId="{24AD1EBB-B856-443B-9200-42FCDD6529A9}" dt="2025-11-06T15:15:28.486" v="3267" actId="14100"/>
          <ac:spMkLst>
            <pc:docMk/>
            <pc:sldMk cId="2273951724" sldId="405"/>
            <ac:spMk id="2" creationId="{00000000-0000-0000-0000-000000000000}"/>
          </ac:spMkLst>
        </pc:spChg>
        <pc:spChg chg="mod">
          <ac:chgData name="James Williams" userId="c957a50b-491f-4d94-b4bc-52aca3e2340d" providerId="ADAL" clId="{24AD1EBB-B856-443B-9200-42FCDD6529A9}" dt="2025-11-06T15:15:39.745" v="3269" actId="255"/>
          <ac:spMkLst>
            <pc:docMk/>
            <pc:sldMk cId="2273951724" sldId="405"/>
            <ac:spMk id="3" creationId="{00000000-0000-0000-0000-000000000000}"/>
          </ac:spMkLst>
        </pc:spChg>
        <pc:graphicFrameChg chg="mod">
          <ac:chgData name="James Williams" userId="c957a50b-491f-4d94-b4bc-52aca3e2340d" providerId="ADAL" clId="{24AD1EBB-B856-443B-9200-42FCDD6529A9}" dt="2025-11-06T15:15:50.294" v="3270" actId="1076"/>
          <ac:graphicFrameMkLst>
            <pc:docMk/>
            <pc:sldMk cId="2273951724" sldId="405"/>
            <ac:graphicFrameMk id="4" creationId="{00000000-0000-0000-0000-000000000000}"/>
          </ac:graphicFrameMkLst>
        </pc:graphicFrameChg>
      </pc:sldChg>
      <pc:sldChg chg="modSp mod">
        <pc:chgData name="James Williams" userId="c957a50b-491f-4d94-b4bc-52aca3e2340d" providerId="ADAL" clId="{24AD1EBB-B856-443B-9200-42FCDD6529A9}" dt="2025-11-06T15:14:37.515" v="3261" actId="113"/>
        <pc:sldMkLst>
          <pc:docMk/>
          <pc:sldMk cId="2417074397" sldId="410"/>
        </pc:sldMkLst>
        <pc:spChg chg="mod">
          <ac:chgData name="James Williams" userId="c957a50b-491f-4d94-b4bc-52aca3e2340d" providerId="ADAL" clId="{24AD1EBB-B856-443B-9200-42FCDD6529A9}" dt="2025-11-06T15:14:37.515" v="3261" actId="113"/>
          <ac:spMkLst>
            <pc:docMk/>
            <pc:sldMk cId="2417074397" sldId="410"/>
            <ac:spMk id="3" creationId="{00000000-0000-0000-0000-000000000000}"/>
          </ac:spMkLst>
        </pc:spChg>
      </pc:sldChg>
      <pc:sldChg chg="modSp mod">
        <pc:chgData name="James Williams" userId="c957a50b-491f-4d94-b4bc-52aca3e2340d" providerId="ADAL" clId="{24AD1EBB-B856-443B-9200-42FCDD6529A9}" dt="2025-11-06T15:09:38.990" v="3171" actId="20577"/>
        <pc:sldMkLst>
          <pc:docMk/>
          <pc:sldMk cId="1663753321" sldId="434"/>
        </pc:sldMkLst>
        <pc:spChg chg="mod">
          <ac:chgData name="James Williams" userId="c957a50b-491f-4d94-b4bc-52aca3e2340d" providerId="ADAL" clId="{24AD1EBB-B856-443B-9200-42FCDD6529A9}" dt="2025-11-06T15:09:38.990" v="3171" actId="20577"/>
          <ac:spMkLst>
            <pc:docMk/>
            <pc:sldMk cId="1663753321" sldId="434"/>
            <ac:spMk id="34818" creationId="{00000000-0000-0000-0000-000000000000}"/>
          </ac:spMkLst>
        </pc:spChg>
      </pc:sldChg>
      <pc:sldChg chg="modSp add del mod">
        <pc:chgData name="James Williams" userId="c957a50b-491f-4d94-b4bc-52aca3e2340d" providerId="ADAL" clId="{24AD1EBB-B856-443B-9200-42FCDD6529A9}" dt="2025-11-06T13:11:07.042" v="2358" actId="2696"/>
        <pc:sldMkLst>
          <pc:docMk/>
          <pc:sldMk cId="1342318846" sldId="435"/>
        </pc:sldMkLst>
        <pc:spChg chg="mod">
          <ac:chgData name="James Williams" userId="c957a50b-491f-4d94-b4bc-52aca3e2340d" providerId="ADAL" clId="{24AD1EBB-B856-443B-9200-42FCDD6529A9}" dt="2025-11-06T12:56:39.240" v="1724" actId="1076"/>
          <ac:spMkLst>
            <pc:docMk/>
            <pc:sldMk cId="1342318846" sldId="435"/>
            <ac:spMk id="2" creationId="{00000000-0000-0000-0000-000000000000}"/>
          </ac:spMkLst>
        </pc:spChg>
        <pc:spChg chg="mod">
          <ac:chgData name="James Williams" userId="c957a50b-491f-4d94-b4bc-52aca3e2340d" providerId="ADAL" clId="{24AD1EBB-B856-443B-9200-42FCDD6529A9}" dt="2025-11-06T12:58:45.907" v="1986" actId="20577"/>
          <ac:spMkLst>
            <pc:docMk/>
            <pc:sldMk cId="1342318846" sldId="435"/>
            <ac:spMk id="3" creationId="{00000000-0000-0000-0000-000000000000}"/>
          </ac:spMkLst>
        </pc:spChg>
      </pc:sldChg>
      <pc:sldChg chg="modSp del mod">
        <pc:chgData name="James Williams" userId="c957a50b-491f-4d94-b4bc-52aca3e2340d" providerId="ADAL" clId="{24AD1EBB-B856-443B-9200-42FCDD6529A9}" dt="2025-11-06T12:43:48.593" v="1003" actId="2696"/>
        <pc:sldMkLst>
          <pc:docMk/>
          <pc:sldMk cId="3655296338" sldId="435"/>
        </pc:sldMkLst>
        <pc:spChg chg="mod">
          <ac:chgData name="James Williams" userId="c957a50b-491f-4d94-b4bc-52aca3e2340d" providerId="ADAL" clId="{24AD1EBB-B856-443B-9200-42FCDD6529A9}" dt="2025-11-06T12:00:07.958" v="230" actId="20577"/>
          <ac:spMkLst>
            <pc:docMk/>
            <pc:sldMk cId="3655296338" sldId="435"/>
            <ac:spMk id="2" creationId="{00000000-0000-0000-0000-000000000000}"/>
          </ac:spMkLst>
        </pc:spChg>
        <pc:spChg chg="mod">
          <ac:chgData name="James Williams" userId="c957a50b-491f-4d94-b4bc-52aca3e2340d" providerId="ADAL" clId="{24AD1EBB-B856-443B-9200-42FCDD6529A9}" dt="2025-11-06T11:59:41.616" v="212" actId="20577"/>
          <ac:spMkLst>
            <pc:docMk/>
            <pc:sldMk cId="3655296338" sldId="435"/>
            <ac:spMk id="3" creationId="{00000000-0000-0000-0000-000000000000}"/>
          </ac:spMkLst>
        </pc:spChg>
      </pc:sldChg>
      <pc:sldChg chg="modSp mod">
        <pc:chgData name="James Williams" userId="c957a50b-491f-4d94-b4bc-52aca3e2340d" providerId="ADAL" clId="{24AD1EBB-B856-443B-9200-42FCDD6529A9}" dt="2025-11-06T12:30:02.749" v="647" actId="20577"/>
        <pc:sldMkLst>
          <pc:docMk/>
          <pc:sldMk cId="3434339506" sldId="494"/>
        </pc:sldMkLst>
        <pc:spChg chg="mod">
          <ac:chgData name="James Williams" userId="c957a50b-491f-4d94-b4bc-52aca3e2340d" providerId="ADAL" clId="{24AD1EBB-B856-443B-9200-42FCDD6529A9}" dt="2025-11-06T12:30:02.749" v="647" actId="20577"/>
          <ac:spMkLst>
            <pc:docMk/>
            <pc:sldMk cId="3434339506" sldId="494"/>
            <ac:spMk id="3" creationId="{FD8B5F09-69D2-4B82-BCD3-A194AD63D71C}"/>
          </ac:spMkLst>
        </pc:spChg>
      </pc:sldChg>
      <pc:sldChg chg="modSp mod">
        <pc:chgData name="James Williams" userId="c957a50b-491f-4d94-b4bc-52aca3e2340d" providerId="ADAL" clId="{24AD1EBB-B856-443B-9200-42FCDD6529A9}" dt="2025-11-06T15:11:04.674" v="3190" actId="20577"/>
        <pc:sldMkLst>
          <pc:docMk/>
          <pc:sldMk cId="786781899" sldId="495"/>
        </pc:sldMkLst>
        <pc:spChg chg="mod">
          <ac:chgData name="James Williams" userId="c957a50b-491f-4d94-b4bc-52aca3e2340d" providerId="ADAL" clId="{24AD1EBB-B856-443B-9200-42FCDD6529A9}" dt="2025-11-06T15:11:04.674" v="3190" actId="20577"/>
          <ac:spMkLst>
            <pc:docMk/>
            <pc:sldMk cId="786781899" sldId="495"/>
            <ac:spMk id="3" creationId="{7F8953C0-EE25-459D-A0FD-278A5F3A1425}"/>
          </ac:spMkLst>
        </pc:spChg>
      </pc:sldChg>
      <pc:sldChg chg="modSp mod">
        <pc:chgData name="James Williams" userId="c957a50b-491f-4d94-b4bc-52aca3e2340d" providerId="ADAL" clId="{24AD1EBB-B856-443B-9200-42FCDD6529A9}" dt="2025-11-06T15:27:55.419" v="3601" actId="20577"/>
        <pc:sldMkLst>
          <pc:docMk/>
          <pc:sldMk cId="1977538997" sldId="496"/>
        </pc:sldMkLst>
        <pc:spChg chg="mod">
          <ac:chgData name="James Williams" userId="c957a50b-491f-4d94-b4bc-52aca3e2340d" providerId="ADAL" clId="{24AD1EBB-B856-443B-9200-42FCDD6529A9}" dt="2025-11-06T15:26:56.981" v="3569" actId="1076"/>
          <ac:spMkLst>
            <pc:docMk/>
            <pc:sldMk cId="1977538997" sldId="496"/>
            <ac:spMk id="2" creationId="{C7CCAC3C-F9C9-4A66-B47F-290C14B7F97A}"/>
          </ac:spMkLst>
        </pc:spChg>
        <pc:spChg chg="mod">
          <ac:chgData name="James Williams" userId="c957a50b-491f-4d94-b4bc-52aca3e2340d" providerId="ADAL" clId="{24AD1EBB-B856-443B-9200-42FCDD6529A9}" dt="2025-11-06T15:27:55.419" v="3601" actId="20577"/>
          <ac:spMkLst>
            <pc:docMk/>
            <pc:sldMk cId="1977538997" sldId="496"/>
            <ac:spMk id="3" creationId="{86F647D4-E636-47E1-8C51-6AB76AF93648}"/>
          </ac:spMkLst>
        </pc:spChg>
      </pc:sldChg>
      <pc:sldChg chg="modSp mod">
        <pc:chgData name="James Williams" userId="c957a50b-491f-4d94-b4bc-52aca3e2340d" providerId="ADAL" clId="{24AD1EBB-B856-443B-9200-42FCDD6529A9}" dt="2025-11-06T15:10:41.338" v="3187"/>
        <pc:sldMkLst>
          <pc:docMk/>
          <pc:sldMk cId="752043168" sldId="497"/>
        </pc:sldMkLst>
        <pc:spChg chg="mod">
          <ac:chgData name="James Williams" userId="c957a50b-491f-4d94-b4bc-52aca3e2340d" providerId="ADAL" clId="{24AD1EBB-B856-443B-9200-42FCDD6529A9}" dt="2025-11-06T15:10:41.338" v="3187"/>
          <ac:spMkLst>
            <pc:docMk/>
            <pc:sldMk cId="752043168" sldId="497"/>
            <ac:spMk id="34818" creationId="{00000000-0000-0000-0000-000000000000}"/>
          </ac:spMkLst>
        </pc:spChg>
      </pc:sldChg>
      <pc:sldChg chg="addSp delSp modSp mod">
        <pc:chgData name="James Williams" userId="c957a50b-491f-4d94-b4bc-52aca3e2340d" providerId="ADAL" clId="{24AD1EBB-B856-443B-9200-42FCDD6529A9}" dt="2025-11-06T13:34:12.451" v="3161" actId="164"/>
        <pc:sldMkLst>
          <pc:docMk/>
          <pc:sldMk cId="279620935" sldId="498"/>
        </pc:sldMkLst>
        <pc:spChg chg="mod">
          <ac:chgData name="James Williams" userId="c957a50b-491f-4d94-b4bc-52aca3e2340d" providerId="ADAL" clId="{24AD1EBB-B856-443B-9200-42FCDD6529A9}" dt="2025-11-06T12:43:15.804" v="1002" actId="5793"/>
          <ac:spMkLst>
            <pc:docMk/>
            <pc:sldMk cId="279620935" sldId="498"/>
            <ac:spMk id="3" creationId="{3CED894A-F4C6-4D76-9814-3744BBAE41C5}"/>
          </ac:spMkLst>
        </pc:spChg>
        <pc:spChg chg="add mod ord">
          <ac:chgData name="James Williams" userId="c957a50b-491f-4d94-b4bc-52aca3e2340d" providerId="ADAL" clId="{24AD1EBB-B856-443B-9200-42FCDD6529A9}" dt="2025-11-06T13:34:12.451" v="3161" actId="164"/>
          <ac:spMkLst>
            <pc:docMk/>
            <pc:sldMk cId="279620935" sldId="498"/>
            <ac:spMk id="4" creationId="{90417488-A512-46FC-990D-A7A7561ECC30}"/>
          </ac:spMkLst>
        </pc:spChg>
        <pc:spChg chg="add mod">
          <ac:chgData name="James Williams" userId="c957a50b-491f-4d94-b4bc-52aca3e2340d" providerId="ADAL" clId="{24AD1EBB-B856-443B-9200-42FCDD6529A9}" dt="2025-11-06T13:34:12.451" v="3161" actId="164"/>
          <ac:spMkLst>
            <pc:docMk/>
            <pc:sldMk cId="279620935" sldId="498"/>
            <ac:spMk id="6" creationId="{8609B8A4-BB5D-3F6B-5AE5-86161018992E}"/>
          </ac:spMkLst>
        </pc:spChg>
        <pc:grpChg chg="add mod">
          <ac:chgData name="James Williams" userId="c957a50b-491f-4d94-b4bc-52aca3e2340d" providerId="ADAL" clId="{24AD1EBB-B856-443B-9200-42FCDD6529A9}" dt="2025-11-06T13:34:12.451" v="3161" actId="164"/>
          <ac:grpSpMkLst>
            <pc:docMk/>
            <pc:sldMk cId="279620935" sldId="498"/>
            <ac:grpSpMk id="7" creationId="{45F485AC-2554-40E4-42BF-ADA55565F093}"/>
          </ac:grpSpMkLst>
        </pc:grpChg>
        <pc:picChg chg="del mod">
          <ac:chgData name="James Williams" userId="c957a50b-491f-4d94-b4bc-52aca3e2340d" providerId="ADAL" clId="{24AD1EBB-B856-443B-9200-42FCDD6529A9}" dt="2025-11-06T13:31:58.437" v="3061" actId="478"/>
          <ac:picMkLst>
            <pc:docMk/>
            <pc:sldMk cId="279620935" sldId="498"/>
            <ac:picMk id="5" creationId="{1BC3CF78-3815-EA21-8B4C-8925538CED14}"/>
          </ac:picMkLst>
        </pc:picChg>
      </pc:sldChg>
      <pc:sldChg chg="modSp mod">
        <pc:chgData name="James Williams" userId="c957a50b-491f-4d94-b4bc-52aca3e2340d" providerId="ADAL" clId="{24AD1EBB-B856-443B-9200-42FCDD6529A9}" dt="2025-11-06T15:16:21.446" v="3276" actId="20577"/>
        <pc:sldMkLst>
          <pc:docMk/>
          <pc:sldMk cId="521770621" sldId="506"/>
        </pc:sldMkLst>
        <pc:spChg chg="mod">
          <ac:chgData name="James Williams" userId="c957a50b-491f-4d94-b4bc-52aca3e2340d" providerId="ADAL" clId="{24AD1EBB-B856-443B-9200-42FCDD6529A9}" dt="2025-11-06T15:16:21.446" v="3276" actId="20577"/>
          <ac:spMkLst>
            <pc:docMk/>
            <pc:sldMk cId="521770621" sldId="506"/>
            <ac:spMk id="2" creationId="{9D9A2B89-9D51-4A5E-B93B-1C31994D7B34}"/>
          </ac:spMkLst>
        </pc:spChg>
      </pc:sldChg>
      <pc:sldChg chg="addSp modSp mod">
        <pc:chgData name="James Williams" userId="c957a50b-491f-4d94-b4bc-52aca3e2340d" providerId="ADAL" clId="{24AD1EBB-B856-443B-9200-42FCDD6529A9}" dt="2025-11-06T15:26:14.785" v="3551" actId="1036"/>
        <pc:sldMkLst>
          <pc:docMk/>
          <pc:sldMk cId="1670407092" sldId="507"/>
        </pc:sldMkLst>
        <pc:spChg chg="mod">
          <ac:chgData name="James Williams" userId="c957a50b-491f-4d94-b4bc-52aca3e2340d" providerId="ADAL" clId="{24AD1EBB-B856-443B-9200-42FCDD6529A9}" dt="2025-11-06T15:25:30.806" v="3514" actId="14100"/>
          <ac:spMkLst>
            <pc:docMk/>
            <pc:sldMk cId="1670407092" sldId="507"/>
            <ac:spMk id="2" creationId="{00000000-0000-0000-0000-000000000000}"/>
          </ac:spMkLst>
        </pc:spChg>
        <pc:spChg chg="mod">
          <ac:chgData name="James Williams" userId="c957a50b-491f-4d94-b4bc-52aca3e2340d" providerId="ADAL" clId="{24AD1EBB-B856-443B-9200-42FCDD6529A9}" dt="2025-11-06T15:25:25.769" v="3513" actId="1076"/>
          <ac:spMkLst>
            <pc:docMk/>
            <pc:sldMk cId="1670407092" sldId="507"/>
            <ac:spMk id="3" creationId="{00000000-0000-0000-0000-000000000000}"/>
          </ac:spMkLst>
        </pc:spChg>
        <pc:spChg chg="mod">
          <ac:chgData name="James Williams" userId="c957a50b-491f-4d94-b4bc-52aca3e2340d" providerId="ADAL" clId="{24AD1EBB-B856-443B-9200-42FCDD6529A9}" dt="2025-11-06T15:22:24.990" v="3460" actId="1076"/>
          <ac:spMkLst>
            <pc:docMk/>
            <pc:sldMk cId="1670407092" sldId="507"/>
            <ac:spMk id="6" creationId="{D536772B-3EEE-4A17-815A-D829BF4DF2BE}"/>
          </ac:spMkLst>
        </pc:spChg>
        <pc:spChg chg="add mod">
          <ac:chgData name="James Williams" userId="c957a50b-491f-4d94-b4bc-52aca3e2340d" providerId="ADAL" clId="{24AD1EBB-B856-443B-9200-42FCDD6529A9}" dt="2025-11-06T15:25:34.659" v="3515" actId="1076"/>
          <ac:spMkLst>
            <pc:docMk/>
            <pc:sldMk cId="1670407092" sldId="507"/>
            <ac:spMk id="7" creationId="{9E75CE10-0A45-FBFA-7FC1-BC87AE5785F6}"/>
          </ac:spMkLst>
        </pc:spChg>
        <pc:picChg chg="mod">
          <ac:chgData name="James Williams" userId="c957a50b-491f-4d94-b4bc-52aca3e2340d" providerId="ADAL" clId="{24AD1EBB-B856-443B-9200-42FCDD6529A9}" dt="2025-11-06T15:25:36.042" v="3516" actId="1076"/>
          <ac:picMkLst>
            <pc:docMk/>
            <pc:sldMk cId="1670407092" sldId="507"/>
            <ac:picMk id="5" creationId="{9284CD19-C52D-42F4-B6DE-940AA8C3B199}"/>
          </ac:picMkLst>
        </pc:picChg>
        <pc:cxnChg chg="add mod">
          <ac:chgData name="James Williams" userId="c957a50b-491f-4d94-b4bc-52aca3e2340d" providerId="ADAL" clId="{24AD1EBB-B856-443B-9200-42FCDD6529A9}" dt="2025-11-06T15:26:14.785" v="3551" actId="1036"/>
          <ac:cxnSpMkLst>
            <pc:docMk/>
            <pc:sldMk cId="1670407092" sldId="507"/>
            <ac:cxnSpMk id="9" creationId="{31D09884-D69C-27E8-63EC-75DE23AF396A}"/>
          </ac:cxnSpMkLst>
        </pc:cxnChg>
      </pc:sldChg>
      <pc:sldChg chg="addSp modSp mod">
        <pc:chgData name="James Williams" userId="c957a50b-491f-4d94-b4bc-52aca3e2340d" providerId="ADAL" clId="{24AD1EBB-B856-443B-9200-42FCDD6529A9}" dt="2025-11-06T13:04:10.594" v="2166" actId="1076"/>
        <pc:sldMkLst>
          <pc:docMk/>
          <pc:sldMk cId="2680380280" sldId="510"/>
        </pc:sldMkLst>
        <pc:spChg chg="mod">
          <ac:chgData name="James Williams" userId="c957a50b-491f-4d94-b4bc-52aca3e2340d" providerId="ADAL" clId="{24AD1EBB-B856-443B-9200-42FCDD6529A9}" dt="2025-11-06T13:02:46.457" v="2147" actId="14100"/>
          <ac:spMkLst>
            <pc:docMk/>
            <pc:sldMk cId="2680380280" sldId="510"/>
            <ac:spMk id="2" creationId="{FDDEEF85-E889-4990-914E-3030D5A7BE4B}"/>
          </ac:spMkLst>
        </pc:spChg>
        <pc:spChg chg="mod">
          <ac:chgData name="James Williams" userId="c957a50b-491f-4d94-b4bc-52aca3e2340d" providerId="ADAL" clId="{24AD1EBB-B856-443B-9200-42FCDD6529A9}" dt="2025-11-06T12:31:18.568" v="676" actId="27636"/>
          <ac:spMkLst>
            <pc:docMk/>
            <pc:sldMk cId="2680380280" sldId="510"/>
            <ac:spMk id="3" creationId="{FD8B5F09-69D2-4B82-BCD3-A194AD63D71C}"/>
          </ac:spMkLst>
        </pc:spChg>
        <pc:spChg chg="add mod">
          <ac:chgData name="James Williams" userId="c957a50b-491f-4d94-b4bc-52aca3e2340d" providerId="ADAL" clId="{24AD1EBB-B856-443B-9200-42FCDD6529A9}" dt="2025-11-06T13:04:10.594" v="2166" actId="1076"/>
          <ac:spMkLst>
            <pc:docMk/>
            <pc:sldMk cId="2680380280" sldId="510"/>
            <ac:spMk id="5" creationId="{D6287CB7-E298-459B-5BD1-7DD757AF1935}"/>
          </ac:spMkLst>
        </pc:spChg>
      </pc:sldChg>
      <pc:sldChg chg="addSp delSp modSp mod">
        <pc:chgData name="James Williams" userId="c957a50b-491f-4d94-b4bc-52aca3e2340d" providerId="ADAL" clId="{24AD1EBB-B856-443B-9200-42FCDD6529A9}" dt="2025-11-06T12:28:51.624" v="627" actId="403"/>
        <pc:sldMkLst>
          <pc:docMk/>
          <pc:sldMk cId="1866041355" sldId="511"/>
        </pc:sldMkLst>
        <pc:spChg chg="mod">
          <ac:chgData name="James Williams" userId="c957a50b-491f-4d94-b4bc-52aca3e2340d" providerId="ADAL" clId="{24AD1EBB-B856-443B-9200-42FCDD6529A9}" dt="2025-11-06T12:28:51.624" v="627" actId="403"/>
          <ac:spMkLst>
            <pc:docMk/>
            <pc:sldMk cId="1866041355" sldId="511"/>
            <ac:spMk id="3" creationId="{FD8B5F09-69D2-4B82-BCD3-A194AD63D71C}"/>
          </ac:spMkLst>
        </pc:spChg>
        <pc:picChg chg="del">
          <ac:chgData name="James Williams" userId="c957a50b-491f-4d94-b4bc-52aca3e2340d" providerId="ADAL" clId="{24AD1EBB-B856-443B-9200-42FCDD6529A9}" dt="2025-11-06T12:28:48.149" v="626" actId="478"/>
          <ac:picMkLst>
            <pc:docMk/>
            <pc:sldMk cId="1866041355" sldId="511"/>
            <ac:picMk id="4" creationId="{DFB6026B-088D-355E-37E2-18BA34E510DA}"/>
          </ac:picMkLst>
        </pc:picChg>
        <pc:picChg chg="add mod">
          <ac:chgData name="James Williams" userId="c957a50b-491f-4d94-b4bc-52aca3e2340d" providerId="ADAL" clId="{24AD1EBB-B856-443B-9200-42FCDD6529A9}" dt="2025-11-06T12:28:46.864" v="625"/>
          <ac:picMkLst>
            <pc:docMk/>
            <pc:sldMk cId="1866041355" sldId="511"/>
            <ac:picMk id="5" creationId="{21D0A373-18EB-8BD2-2F8C-FCF1531C20B7}"/>
          </ac:picMkLst>
        </pc:picChg>
      </pc:sldChg>
      <pc:sldChg chg="modSp mod">
        <pc:chgData name="James Williams" userId="c957a50b-491f-4d94-b4bc-52aca3e2340d" providerId="ADAL" clId="{24AD1EBB-B856-443B-9200-42FCDD6529A9}" dt="2025-11-06T13:30:40.339" v="3020" actId="1076"/>
        <pc:sldMkLst>
          <pc:docMk/>
          <pc:sldMk cId="788857541" sldId="512"/>
        </pc:sldMkLst>
        <pc:spChg chg="mod">
          <ac:chgData name="James Williams" userId="c957a50b-491f-4d94-b4bc-52aca3e2340d" providerId="ADAL" clId="{24AD1EBB-B856-443B-9200-42FCDD6529A9}" dt="2025-11-06T13:17:51.484" v="2789" actId="27636"/>
          <ac:spMkLst>
            <pc:docMk/>
            <pc:sldMk cId="788857541" sldId="512"/>
            <ac:spMk id="2" creationId="{00000000-0000-0000-0000-000000000000}"/>
          </ac:spMkLst>
        </pc:spChg>
        <pc:spChg chg="mod">
          <ac:chgData name="James Williams" userId="c957a50b-491f-4d94-b4bc-52aca3e2340d" providerId="ADAL" clId="{24AD1EBB-B856-443B-9200-42FCDD6529A9}" dt="2025-11-06T13:30:40.339" v="3020" actId="1076"/>
          <ac:spMkLst>
            <pc:docMk/>
            <pc:sldMk cId="788857541" sldId="512"/>
            <ac:spMk id="3" creationId="{00000000-0000-0000-0000-000000000000}"/>
          </ac:spMkLst>
        </pc:spChg>
      </pc:sldChg>
      <pc:sldChg chg="modSp mod">
        <pc:chgData name="James Williams" userId="c957a50b-491f-4d94-b4bc-52aca3e2340d" providerId="ADAL" clId="{24AD1EBB-B856-443B-9200-42FCDD6529A9}" dt="2025-11-06T12:27:49.210" v="600" actId="20577"/>
        <pc:sldMkLst>
          <pc:docMk/>
          <pc:sldMk cId="2182865684" sldId="543"/>
        </pc:sldMkLst>
        <pc:spChg chg="mod">
          <ac:chgData name="James Williams" userId="c957a50b-491f-4d94-b4bc-52aca3e2340d" providerId="ADAL" clId="{24AD1EBB-B856-443B-9200-42FCDD6529A9}" dt="2025-11-06T12:27:49.210" v="600" actId="20577"/>
          <ac:spMkLst>
            <pc:docMk/>
            <pc:sldMk cId="2182865684" sldId="543"/>
            <ac:spMk id="3" creationId="{3CED894A-F4C6-4D76-9814-3744BBAE41C5}"/>
          </ac:spMkLst>
        </pc:spChg>
      </pc:sldChg>
      <pc:sldChg chg="modSp del mod">
        <pc:chgData name="James Williams" userId="c957a50b-491f-4d94-b4bc-52aca3e2340d" providerId="ADAL" clId="{24AD1EBB-B856-443B-9200-42FCDD6529A9}" dt="2025-11-06T09:44:47.574" v="25" actId="2696"/>
        <pc:sldMkLst>
          <pc:docMk/>
          <pc:sldMk cId="521874296" sldId="561"/>
        </pc:sldMkLst>
        <pc:spChg chg="mod">
          <ac:chgData name="James Williams" userId="c957a50b-491f-4d94-b4bc-52aca3e2340d" providerId="ADAL" clId="{24AD1EBB-B856-443B-9200-42FCDD6529A9}" dt="2025-11-06T09:44:06.369" v="12" actId="20577"/>
          <ac:spMkLst>
            <pc:docMk/>
            <pc:sldMk cId="521874296" sldId="561"/>
            <ac:spMk id="2" creationId="{334CC1E7-ED53-F6F5-7E14-0C8B5B056CB8}"/>
          </ac:spMkLst>
        </pc:spChg>
        <pc:spChg chg="mod">
          <ac:chgData name="James Williams" userId="c957a50b-491f-4d94-b4bc-52aca3e2340d" providerId="ADAL" clId="{24AD1EBB-B856-443B-9200-42FCDD6529A9}" dt="2025-11-06T09:44:38.674" v="24" actId="20577"/>
          <ac:spMkLst>
            <pc:docMk/>
            <pc:sldMk cId="521874296" sldId="561"/>
            <ac:spMk id="3" creationId="{4F182D14-21FD-4698-6A54-210D5DD54839}"/>
          </ac:spMkLst>
        </pc:spChg>
        <pc:picChg chg="mod">
          <ac:chgData name="James Williams" userId="c957a50b-491f-4d94-b4bc-52aca3e2340d" providerId="ADAL" clId="{24AD1EBB-B856-443B-9200-42FCDD6529A9}" dt="2025-11-06T09:44:09.074" v="14" actId="1076"/>
          <ac:picMkLst>
            <pc:docMk/>
            <pc:sldMk cId="521874296" sldId="561"/>
            <ac:picMk id="5" creationId="{F5B7320D-4C86-F7F9-6491-233DFEAA5E6B}"/>
          </ac:picMkLst>
        </pc:picChg>
      </pc:sldChg>
      <pc:sldChg chg="modSp mod">
        <pc:chgData name="James Williams" userId="c957a50b-491f-4d94-b4bc-52aca3e2340d" providerId="ADAL" clId="{24AD1EBB-B856-443B-9200-42FCDD6529A9}" dt="2025-11-06T12:40:08.265" v="893" actId="20577"/>
        <pc:sldMkLst>
          <pc:docMk/>
          <pc:sldMk cId="1160113426" sldId="563"/>
        </pc:sldMkLst>
        <pc:spChg chg="mod">
          <ac:chgData name="James Williams" userId="c957a50b-491f-4d94-b4bc-52aca3e2340d" providerId="ADAL" clId="{24AD1EBB-B856-443B-9200-42FCDD6529A9}" dt="2025-11-06T12:39:57.880" v="885" actId="20577"/>
          <ac:spMkLst>
            <pc:docMk/>
            <pc:sldMk cId="1160113426" sldId="563"/>
            <ac:spMk id="2" creationId="{E4D72D27-3878-5D18-F1E0-74EBD84FE9A0}"/>
          </ac:spMkLst>
        </pc:spChg>
        <pc:spChg chg="mod">
          <ac:chgData name="James Williams" userId="c957a50b-491f-4d94-b4bc-52aca3e2340d" providerId="ADAL" clId="{24AD1EBB-B856-443B-9200-42FCDD6529A9}" dt="2025-11-06T12:40:08.265" v="893" actId="20577"/>
          <ac:spMkLst>
            <pc:docMk/>
            <pc:sldMk cId="1160113426" sldId="563"/>
            <ac:spMk id="3" creationId="{C9FE0C1B-0C8D-96C6-9838-B84B4F5CE093}"/>
          </ac:spMkLst>
        </pc:spChg>
      </pc:sldChg>
      <pc:sldChg chg="modSp mod ord">
        <pc:chgData name="James Williams" userId="c957a50b-491f-4d94-b4bc-52aca3e2340d" providerId="ADAL" clId="{24AD1EBB-B856-443B-9200-42FCDD6529A9}" dt="2025-11-06T13:16:36.741" v="2619" actId="113"/>
        <pc:sldMkLst>
          <pc:docMk/>
          <pc:sldMk cId="3209161343" sldId="565"/>
        </pc:sldMkLst>
        <pc:spChg chg="mod">
          <ac:chgData name="James Williams" userId="c957a50b-491f-4d94-b4bc-52aca3e2340d" providerId="ADAL" clId="{24AD1EBB-B856-443B-9200-42FCDD6529A9}" dt="2025-11-06T12:41:36.319" v="986" actId="1076"/>
          <ac:spMkLst>
            <pc:docMk/>
            <pc:sldMk cId="3209161343" sldId="565"/>
            <ac:spMk id="2" creationId="{E4D72D27-3878-5D18-F1E0-74EBD84FE9A0}"/>
          </ac:spMkLst>
        </pc:spChg>
        <pc:spChg chg="mod">
          <ac:chgData name="James Williams" userId="c957a50b-491f-4d94-b4bc-52aca3e2340d" providerId="ADAL" clId="{24AD1EBB-B856-443B-9200-42FCDD6529A9}" dt="2025-11-06T13:16:36.741" v="2619" actId="113"/>
          <ac:spMkLst>
            <pc:docMk/>
            <pc:sldMk cId="3209161343" sldId="565"/>
            <ac:spMk id="3" creationId="{C9FE0C1B-0C8D-96C6-9838-B84B4F5CE093}"/>
          </ac:spMkLst>
        </pc:spChg>
      </pc:sldChg>
      <pc:sldChg chg="modSp mod">
        <pc:chgData name="James Williams" userId="c957a50b-491f-4d94-b4bc-52aca3e2340d" providerId="ADAL" clId="{24AD1EBB-B856-443B-9200-42FCDD6529A9}" dt="2025-11-06T15:28:46.708" v="3613" actId="27636"/>
        <pc:sldMkLst>
          <pc:docMk/>
          <pc:sldMk cId="4044533102" sldId="566"/>
        </pc:sldMkLst>
        <pc:spChg chg="mod">
          <ac:chgData name="James Williams" userId="c957a50b-491f-4d94-b4bc-52aca3e2340d" providerId="ADAL" clId="{24AD1EBB-B856-443B-9200-42FCDD6529A9}" dt="2025-11-06T15:28:46.708" v="3613" actId="27636"/>
          <ac:spMkLst>
            <pc:docMk/>
            <pc:sldMk cId="4044533102" sldId="566"/>
            <ac:spMk id="2" creationId="{E4D72D27-3878-5D18-F1E0-74EBD84FE9A0}"/>
          </ac:spMkLst>
        </pc:spChg>
      </pc:sldChg>
      <pc:sldChg chg="del">
        <pc:chgData name="James Williams" userId="c957a50b-491f-4d94-b4bc-52aca3e2340d" providerId="ADAL" clId="{24AD1EBB-B856-443B-9200-42FCDD6529A9}" dt="2025-11-06T09:46:30.699" v="47" actId="2696"/>
        <pc:sldMkLst>
          <pc:docMk/>
          <pc:sldMk cId="2474449062" sldId="567"/>
        </pc:sldMkLst>
      </pc:sldChg>
      <pc:sldChg chg="addSp delSp modSp mod">
        <pc:chgData name="James Williams" userId="c957a50b-491f-4d94-b4bc-52aca3e2340d" providerId="ADAL" clId="{24AD1EBB-B856-443B-9200-42FCDD6529A9}" dt="2025-11-06T12:39:33.787" v="870" actId="1076"/>
        <pc:sldMkLst>
          <pc:docMk/>
          <pc:sldMk cId="2628330652" sldId="568"/>
        </pc:sldMkLst>
        <pc:spChg chg="mod">
          <ac:chgData name="James Williams" userId="c957a50b-491f-4d94-b4bc-52aca3e2340d" providerId="ADAL" clId="{24AD1EBB-B856-443B-9200-42FCDD6529A9}" dt="2025-11-06T12:39:28.195" v="869" actId="1076"/>
          <ac:spMkLst>
            <pc:docMk/>
            <pc:sldMk cId="2628330652" sldId="568"/>
            <ac:spMk id="2" creationId="{FDDEEF85-E889-4990-914E-3030D5A7BE4B}"/>
          </ac:spMkLst>
        </pc:spChg>
        <pc:spChg chg="mod">
          <ac:chgData name="James Williams" userId="c957a50b-491f-4d94-b4bc-52aca3e2340d" providerId="ADAL" clId="{24AD1EBB-B856-443B-9200-42FCDD6529A9}" dt="2025-11-06T12:37:38.518" v="843" actId="27636"/>
          <ac:spMkLst>
            <pc:docMk/>
            <pc:sldMk cId="2628330652" sldId="568"/>
            <ac:spMk id="3" creationId="{FD8B5F09-69D2-4B82-BCD3-A194AD63D71C}"/>
          </ac:spMkLst>
        </pc:spChg>
        <pc:picChg chg="add mod">
          <ac:chgData name="James Williams" userId="c957a50b-491f-4d94-b4bc-52aca3e2340d" providerId="ADAL" clId="{24AD1EBB-B856-443B-9200-42FCDD6529A9}" dt="2025-11-06T12:39:33.787" v="870" actId="1076"/>
          <ac:picMkLst>
            <pc:docMk/>
            <pc:sldMk cId="2628330652" sldId="568"/>
            <ac:picMk id="5" creationId="{62106BD7-342A-A51E-24F4-197491B2A4ED}"/>
          </ac:picMkLst>
        </pc:picChg>
        <pc:picChg chg="add mod">
          <ac:chgData name="James Williams" userId="c957a50b-491f-4d94-b4bc-52aca3e2340d" providerId="ADAL" clId="{24AD1EBB-B856-443B-9200-42FCDD6529A9}" dt="2025-11-06T12:39:33.787" v="870" actId="1076"/>
          <ac:picMkLst>
            <pc:docMk/>
            <pc:sldMk cId="2628330652" sldId="568"/>
            <ac:picMk id="7" creationId="{963FA5B6-1B14-D574-A84F-DCF89B1C1228}"/>
          </ac:picMkLst>
        </pc:picChg>
        <pc:picChg chg="add del mod">
          <ac:chgData name="James Williams" userId="c957a50b-491f-4d94-b4bc-52aca3e2340d" providerId="ADAL" clId="{24AD1EBB-B856-443B-9200-42FCDD6529A9}" dt="2025-11-06T12:38:15.762" v="852" actId="478"/>
          <ac:picMkLst>
            <pc:docMk/>
            <pc:sldMk cId="2628330652" sldId="568"/>
            <ac:picMk id="9" creationId="{A948E1C9-B0E2-EDC8-5916-4CF0DFEF82A0}"/>
          </ac:picMkLst>
        </pc:picChg>
        <pc:picChg chg="add del mod">
          <ac:chgData name="James Williams" userId="c957a50b-491f-4d94-b4bc-52aca3e2340d" providerId="ADAL" clId="{24AD1EBB-B856-443B-9200-42FCDD6529A9}" dt="2025-11-06T12:38:14.052" v="851" actId="478"/>
          <ac:picMkLst>
            <pc:docMk/>
            <pc:sldMk cId="2628330652" sldId="568"/>
            <ac:picMk id="11" creationId="{A551AEA7-E468-EE11-1FD5-84B00FF356E7}"/>
          </ac:picMkLst>
        </pc:picChg>
        <pc:picChg chg="add del mod">
          <ac:chgData name="James Williams" userId="c957a50b-491f-4d94-b4bc-52aca3e2340d" providerId="ADAL" clId="{24AD1EBB-B856-443B-9200-42FCDD6529A9}" dt="2025-11-06T12:39:05.692" v="860" actId="478"/>
          <ac:picMkLst>
            <pc:docMk/>
            <pc:sldMk cId="2628330652" sldId="568"/>
            <ac:picMk id="13" creationId="{81463961-132C-8C5F-B27E-8C5AD92CA9F8}"/>
          </ac:picMkLst>
        </pc:picChg>
        <pc:picChg chg="add del mod">
          <ac:chgData name="James Williams" userId="c957a50b-491f-4d94-b4bc-52aca3e2340d" providerId="ADAL" clId="{24AD1EBB-B856-443B-9200-42FCDD6529A9}" dt="2025-11-06T12:39:02.016" v="859" actId="478"/>
          <ac:picMkLst>
            <pc:docMk/>
            <pc:sldMk cId="2628330652" sldId="568"/>
            <ac:picMk id="15" creationId="{DD9EF992-D1DA-2CD1-D3EE-C18C33F030AF}"/>
          </ac:picMkLst>
        </pc:picChg>
        <pc:picChg chg="add mod">
          <ac:chgData name="James Williams" userId="c957a50b-491f-4d94-b4bc-52aca3e2340d" providerId="ADAL" clId="{24AD1EBB-B856-443B-9200-42FCDD6529A9}" dt="2025-11-06T12:39:33.787" v="870" actId="1076"/>
          <ac:picMkLst>
            <pc:docMk/>
            <pc:sldMk cId="2628330652" sldId="568"/>
            <ac:picMk id="17" creationId="{5AF557E5-C9DC-33B4-AE56-ED7F48E53A33}"/>
          </ac:picMkLst>
        </pc:picChg>
      </pc:sldChg>
      <pc:sldChg chg="modSp mod">
        <pc:chgData name="James Williams" userId="c957a50b-491f-4d94-b4bc-52aca3e2340d" providerId="ADAL" clId="{24AD1EBB-B856-443B-9200-42FCDD6529A9}" dt="2025-11-06T09:46:47.953" v="48" actId="20577"/>
        <pc:sldMkLst>
          <pc:docMk/>
          <pc:sldMk cId="131630483" sldId="569"/>
        </pc:sldMkLst>
        <pc:spChg chg="mod">
          <ac:chgData name="James Williams" userId="c957a50b-491f-4d94-b4bc-52aca3e2340d" providerId="ADAL" clId="{24AD1EBB-B856-443B-9200-42FCDD6529A9}" dt="2025-11-06T09:46:47.953" v="48" actId="20577"/>
          <ac:spMkLst>
            <pc:docMk/>
            <pc:sldMk cId="131630483" sldId="569"/>
            <ac:spMk id="4" creationId="{6624C785-6A0E-4F79-A004-25883BFC9942}"/>
          </ac:spMkLst>
        </pc:spChg>
      </pc:sldChg>
      <pc:sldChg chg="addSp delSp modSp new del mod setBg">
        <pc:chgData name="James Williams" userId="c957a50b-491f-4d94-b4bc-52aca3e2340d" providerId="ADAL" clId="{24AD1EBB-B856-443B-9200-42FCDD6529A9}" dt="2025-11-06T12:19:02.423" v="496" actId="2696"/>
        <pc:sldMkLst>
          <pc:docMk/>
          <pc:sldMk cId="2601118548" sldId="570"/>
        </pc:sldMkLst>
        <pc:spChg chg="del">
          <ac:chgData name="James Williams" userId="c957a50b-491f-4d94-b4bc-52aca3e2340d" providerId="ADAL" clId="{24AD1EBB-B856-443B-9200-42FCDD6529A9}" dt="2025-11-06T11:52:37.369" v="105" actId="478"/>
          <ac:spMkLst>
            <pc:docMk/>
            <pc:sldMk cId="2601118548" sldId="570"/>
            <ac:spMk id="2" creationId="{9D6AC9E5-D9DF-C348-16F7-27C7C04CF103}"/>
          </ac:spMkLst>
        </pc:spChg>
        <pc:spChg chg="del">
          <ac:chgData name="James Williams" userId="c957a50b-491f-4d94-b4bc-52aca3e2340d" providerId="ADAL" clId="{24AD1EBB-B856-443B-9200-42FCDD6529A9}" dt="2025-11-06T11:52:37.369" v="105" actId="478"/>
          <ac:spMkLst>
            <pc:docMk/>
            <pc:sldMk cId="2601118548" sldId="570"/>
            <ac:spMk id="3" creationId="{3120E048-688E-0A43-DB82-FAB48C9233BA}"/>
          </ac:spMkLst>
        </pc:spChg>
        <pc:spChg chg="add del mod">
          <ac:chgData name="James Williams" userId="c957a50b-491f-4d94-b4bc-52aca3e2340d" providerId="ADAL" clId="{24AD1EBB-B856-443B-9200-42FCDD6529A9}" dt="2025-11-06T12:16:34.535" v="459" actId="21"/>
          <ac:spMkLst>
            <pc:docMk/>
            <pc:sldMk cId="2601118548" sldId="570"/>
            <ac:spMk id="6" creationId="{C9F486FE-A6D1-8AD7-E4F3-2B4A26B83BA4}"/>
          </ac:spMkLst>
        </pc:spChg>
        <pc:spChg chg="add mod">
          <ac:chgData name="James Williams" userId="c957a50b-491f-4d94-b4bc-52aca3e2340d" providerId="ADAL" clId="{24AD1EBB-B856-443B-9200-42FCDD6529A9}" dt="2025-11-06T11:53:19.913" v="111" actId="26606"/>
          <ac:spMkLst>
            <pc:docMk/>
            <pc:sldMk cId="2601118548" sldId="570"/>
            <ac:spMk id="9" creationId="{2AD215F7-22BA-16CA-4731-032BE9DACCC9}"/>
          </ac:spMkLst>
        </pc:spChg>
        <pc:spChg chg="add del mod">
          <ac:chgData name="James Williams" userId="c957a50b-491f-4d94-b4bc-52aca3e2340d" providerId="ADAL" clId="{24AD1EBB-B856-443B-9200-42FCDD6529A9}" dt="2025-11-06T11:54:53.208" v="120" actId="478"/>
          <ac:spMkLst>
            <pc:docMk/>
            <pc:sldMk cId="2601118548" sldId="570"/>
            <ac:spMk id="12" creationId="{3260EB19-F6A3-5744-3659-CE678E064A48}"/>
          </ac:spMkLst>
        </pc:spChg>
        <pc:spChg chg="add del mod">
          <ac:chgData name="James Williams" userId="c957a50b-491f-4d94-b4bc-52aca3e2340d" providerId="ADAL" clId="{24AD1EBB-B856-443B-9200-42FCDD6529A9}" dt="2025-11-06T12:09:15.374" v="351" actId="478"/>
          <ac:spMkLst>
            <pc:docMk/>
            <pc:sldMk cId="2601118548" sldId="570"/>
            <ac:spMk id="15" creationId="{5AC95B94-006E-E81E-A73E-2DBC6AFCAE91}"/>
          </ac:spMkLst>
        </pc:spChg>
        <pc:spChg chg="add del mod">
          <ac:chgData name="James Williams" userId="c957a50b-491f-4d94-b4bc-52aca3e2340d" providerId="ADAL" clId="{24AD1EBB-B856-443B-9200-42FCDD6529A9}" dt="2025-11-06T11:54:52.313" v="119" actId="478"/>
          <ac:spMkLst>
            <pc:docMk/>
            <pc:sldMk cId="2601118548" sldId="570"/>
            <ac:spMk id="18" creationId="{7962FC5C-C15F-DA8F-033A-223A6E3B6685}"/>
          </ac:spMkLst>
        </pc:spChg>
        <pc:spChg chg="add del mod">
          <ac:chgData name="James Williams" userId="c957a50b-491f-4d94-b4bc-52aca3e2340d" providerId="ADAL" clId="{24AD1EBB-B856-443B-9200-42FCDD6529A9}" dt="2025-11-06T11:54:58.753" v="121" actId="21"/>
          <ac:spMkLst>
            <pc:docMk/>
            <pc:sldMk cId="2601118548" sldId="570"/>
            <ac:spMk id="21" creationId="{C3842BE0-9CB2-C679-389F-663100D8CC8A}"/>
          </ac:spMkLst>
        </pc:spChg>
        <pc:picChg chg="add del mod ord">
          <ac:chgData name="James Williams" userId="c957a50b-491f-4d94-b4bc-52aca3e2340d" providerId="ADAL" clId="{24AD1EBB-B856-443B-9200-42FCDD6529A9}" dt="2025-11-06T12:16:34.535" v="459" actId="21"/>
          <ac:picMkLst>
            <pc:docMk/>
            <pc:sldMk cId="2601118548" sldId="570"/>
            <ac:picMk id="5" creationId="{DE70C225-D8DE-C28A-A9A8-3FC413D8A60C}"/>
          </ac:picMkLst>
        </pc:picChg>
        <pc:picChg chg="add mod">
          <ac:chgData name="James Williams" userId="c957a50b-491f-4d94-b4bc-52aca3e2340d" providerId="ADAL" clId="{24AD1EBB-B856-443B-9200-42FCDD6529A9}" dt="2025-11-06T11:53:19.913" v="111" actId="26606"/>
          <ac:picMkLst>
            <pc:docMk/>
            <pc:sldMk cId="2601118548" sldId="570"/>
            <ac:picMk id="8" creationId="{A07B277C-2D4F-D713-4D03-6A1D54401BFB}"/>
          </ac:picMkLst>
        </pc:picChg>
        <pc:picChg chg="add del mod ord">
          <ac:chgData name="James Williams" userId="c957a50b-491f-4d94-b4bc-52aca3e2340d" providerId="ADAL" clId="{24AD1EBB-B856-443B-9200-42FCDD6529A9}" dt="2025-11-06T11:54:53.208" v="120" actId="478"/>
          <ac:picMkLst>
            <pc:docMk/>
            <pc:sldMk cId="2601118548" sldId="570"/>
            <ac:picMk id="11" creationId="{E23891A0-CCE1-C94A-12EB-BB2562B9E604}"/>
          </ac:picMkLst>
        </pc:picChg>
        <pc:picChg chg="add del mod">
          <ac:chgData name="James Williams" userId="c957a50b-491f-4d94-b4bc-52aca3e2340d" providerId="ADAL" clId="{24AD1EBB-B856-443B-9200-42FCDD6529A9}" dt="2025-11-06T12:09:15.374" v="351" actId="478"/>
          <ac:picMkLst>
            <pc:docMk/>
            <pc:sldMk cId="2601118548" sldId="570"/>
            <ac:picMk id="14" creationId="{C97916E6-F6EB-7A11-FA16-0D66EAF49D1F}"/>
          </ac:picMkLst>
        </pc:picChg>
        <pc:picChg chg="add del mod">
          <ac:chgData name="James Williams" userId="c957a50b-491f-4d94-b4bc-52aca3e2340d" providerId="ADAL" clId="{24AD1EBB-B856-443B-9200-42FCDD6529A9}" dt="2025-11-06T11:54:52.313" v="119" actId="478"/>
          <ac:picMkLst>
            <pc:docMk/>
            <pc:sldMk cId="2601118548" sldId="570"/>
            <ac:picMk id="17" creationId="{4F15E31F-5B90-04DD-3B46-55AA3FE95FC9}"/>
          </ac:picMkLst>
        </pc:picChg>
        <pc:picChg chg="add del mod ord">
          <ac:chgData name="James Williams" userId="c957a50b-491f-4d94-b4bc-52aca3e2340d" providerId="ADAL" clId="{24AD1EBB-B856-443B-9200-42FCDD6529A9}" dt="2025-11-06T11:54:58.753" v="121" actId="21"/>
          <ac:picMkLst>
            <pc:docMk/>
            <pc:sldMk cId="2601118548" sldId="570"/>
            <ac:picMk id="20" creationId="{D2D79A9F-4EDC-66F2-9694-2C31C667A140}"/>
          </ac:picMkLst>
        </pc:picChg>
      </pc:sldChg>
      <pc:sldChg chg="del">
        <pc:chgData name="James Williams" userId="c957a50b-491f-4d94-b4bc-52aca3e2340d" providerId="ADAL" clId="{24AD1EBB-B856-443B-9200-42FCDD6529A9}" dt="2025-11-06T11:49:22.390" v="67" actId="2696"/>
        <pc:sldMkLst>
          <pc:docMk/>
          <pc:sldMk cId="3998192014" sldId="570"/>
        </pc:sldMkLst>
      </pc:sldChg>
      <pc:sldChg chg="addSp delSp modSp new del mod chgLayout">
        <pc:chgData name="James Williams" userId="c957a50b-491f-4d94-b4bc-52aca3e2340d" providerId="ADAL" clId="{24AD1EBB-B856-443B-9200-42FCDD6529A9}" dt="2025-11-06T11:51:11.392" v="85" actId="2696"/>
        <pc:sldMkLst>
          <pc:docMk/>
          <pc:sldMk cId="1227312000" sldId="571"/>
        </pc:sldMkLst>
        <pc:spChg chg="mod ord">
          <ac:chgData name="James Williams" userId="c957a50b-491f-4d94-b4bc-52aca3e2340d" providerId="ADAL" clId="{24AD1EBB-B856-443B-9200-42FCDD6529A9}" dt="2025-11-06T11:50:11.670" v="75" actId="6264"/>
          <ac:spMkLst>
            <pc:docMk/>
            <pc:sldMk cId="1227312000" sldId="571"/>
            <ac:spMk id="2" creationId="{4EEE184D-0070-D93B-DF8B-C5D845963AFF}"/>
          </ac:spMkLst>
        </pc:spChg>
        <pc:spChg chg="mod ord">
          <ac:chgData name="James Williams" userId="c957a50b-491f-4d94-b4bc-52aca3e2340d" providerId="ADAL" clId="{24AD1EBB-B856-443B-9200-42FCDD6529A9}" dt="2025-11-06T11:50:11.670" v="75" actId="6264"/>
          <ac:spMkLst>
            <pc:docMk/>
            <pc:sldMk cId="1227312000" sldId="571"/>
            <ac:spMk id="3" creationId="{B926E20E-062D-1268-6E0F-3E918411EE03}"/>
          </ac:spMkLst>
        </pc:spChg>
        <pc:spChg chg="add del mod">
          <ac:chgData name="James Williams" userId="c957a50b-491f-4d94-b4bc-52aca3e2340d" providerId="ADAL" clId="{24AD1EBB-B856-443B-9200-42FCDD6529A9}" dt="2025-11-06T11:50:11.670" v="75" actId="6264"/>
          <ac:spMkLst>
            <pc:docMk/>
            <pc:sldMk cId="1227312000" sldId="571"/>
            <ac:spMk id="4" creationId="{5CB75D1D-BE79-1721-E128-99AB729FACFD}"/>
          </ac:spMkLst>
        </pc:spChg>
        <pc:spChg chg="add del mod">
          <ac:chgData name="James Williams" userId="c957a50b-491f-4d94-b4bc-52aca3e2340d" providerId="ADAL" clId="{24AD1EBB-B856-443B-9200-42FCDD6529A9}" dt="2025-11-06T11:50:11.670" v="75" actId="6264"/>
          <ac:spMkLst>
            <pc:docMk/>
            <pc:sldMk cId="1227312000" sldId="571"/>
            <ac:spMk id="5" creationId="{0CE9978D-4ABB-6046-D628-E838588AAFB1}"/>
          </ac:spMkLst>
        </pc:spChg>
      </pc:sldChg>
      <pc:sldChg chg="addSp delSp modSp add del mod setBg">
        <pc:chgData name="James Williams" userId="c957a50b-491f-4d94-b4bc-52aca3e2340d" providerId="ADAL" clId="{24AD1EBB-B856-443B-9200-42FCDD6529A9}" dt="2025-11-06T12:43:48.593" v="1003" actId="2696"/>
        <pc:sldMkLst>
          <pc:docMk/>
          <pc:sldMk cId="2856507443" sldId="571"/>
        </pc:sldMkLst>
        <pc:spChg chg="add mod">
          <ac:chgData name="James Williams" userId="c957a50b-491f-4d94-b4bc-52aca3e2340d" providerId="ADAL" clId="{24AD1EBB-B856-443B-9200-42FCDD6529A9}" dt="2025-11-06T12:18:58.960" v="495" actId="1076"/>
          <ac:spMkLst>
            <pc:docMk/>
            <pc:sldMk cId="2856507443" sldId="571"/>
            <ac:spMk id="3" creationId="{C9F486FE-A6D1-8AD7-E4F3-2B4A26B83BA4}"/>
          </ac:spMkLst>
        </pc:spChg>
        <pc:spChg chg="mod ord">
          <ac:chgData name="James Williams" userId="c957a50b-491f-4d94-b4bc-52aca3e2340d" providerId="ADAL" clId="{24AD1EBB-B856-443B-9200-42FCDD6529A9}" dt="2025-11-06T12:18:11.823" v="490" actId="1076"/>
          <ac:spMkLst>
            <pc:docMk/>
            <pc:sldMk cId="2856507443" sldId="571"/>
            <ac:spMk id="5" creationId="{C8A17A54-C255-8CFD-2AB7-BED0D43D333D}"/>
          </ac:spMkLst>
        </pc:spChg>
        <pc:spChg chg="mod">
          <ac:chgData name="James Williams" userId="c957a50b-491f-4d94-b4bc-52aca3e2340d" providerId="ADAL" clId="{24AD1EBB-B856-443B-9200-42FCDD6529A9}" dt="2025-11-06T12:17:51.196" v="482" actId="20577"/>
          <ac:spMkLst>
            <pc:docMk/>
            <pc:sldMk cId="2856507443" sldId="571"/>
            <ac:spMk id="6" creationId="{8CDF2A09-BB0C-8E0A-A09B-6DBB99220694}"/>
          </ac:spMkLst>
        </pc:spChg>
        <pc:spChg chg="add del">
          <ac:chgData name="James Williams" userId="c957a50b-491f-4d94-b4bc-52aca3e2340d" providerId="ADAL" clId="{24AD1EBB-B856-443B-9200-42FCDD6529A9}" dt="2025-11-06T12:17:21.870" v="462" actId="26606"/>
          <ac:spMkLst>
            <pc:docMk/>
            <pc:sldMk cId="2856507443" sldId="571"/>
            <ac:spMk id="11" creationId="{F13C74B1-5B17-4795-BED0-7140497B445A}"/>
          </ac:spMkLst>
        </pc:spChg>
        <pc:spChg chg="add del">
          <ac:chgData name="James Williams" userId="c957a50b-491f-4d94-b4bc-52aca3e2340d" providerId="ADAL" clId="{24AD1EBB-B856-443B-9200-42FCDD6529A9}" dt="2025-11-06T12:17:21.870" v="462" actId="26606"/>
          <ac:spMkLst>
            <pc:docMk/>
            <pc:sldMk cId="2856507443" sldId="571"/>
            <ac:spMk id="13" creationId="{D4974D33-8DC5-464E-8C6D-BE58F0669C17}"/>
          </ac:spMkLst>
        </pc:spChg>
        <pc:spChg chg="add">
          <ac:chgData name="James Williams" userId="c957a50b-491f-4d94-b4bc-52aca3e2340d" providerId="ADAL" clId="{24AD1EBB-B856-443B-9200-42FCDD6529A9}" dt="2025-11-06T12:17:21.918" v="463" actId="26606"/>
          <ac:spMkLst>
            <pc:docMk/>
            <pc:sldMk cId="2856507443" sldId="571"/>
            <ac:spMk id="15" creationId="{A6604B49-AD5C-4590-B051-06C8222ECD99}"/>
          </ac:spMkLst>
        </pc:spChg>
        <pc:spChg chg="add">
          <ac:chgData name="James Williams" userId="c957a50b-491f-4d94-b4bc-52aca3e2340d" providerId="ADAL" clId="{24AD1EBB-B856-443B-9200-42FCDD6529A9}" dt="2025-11-06T12:17:21.918" v="463" actId="26606"/>
          <ac:spMkLst>
            <pc:docMk/>
            <pc:sldMk cId="2856507443" sldId="571"/>
            <ac:spMk id="16" creationId="{FF81F8D5-515A-45DC-B296-30AB11F2C19F}"/>
          </ac:spMkLst>
        </pc:spChg>
        <pc:spChg chg="add">
          <ac:chgData name="James Williams" userId="c957a50b-491f-4d94-b4bc-52aca3e2340d" providerId="ADAL" clId="{24AD1EBB-B856-443B-9200-42FCDD6529A9}" dt="2025-11-06T12:17:21.918" v="463" actId="26606"/>
          <ac:spMkLst>
            <pc:docMk/>
            <pc:sldMk cId="2856507443" sldId="571"/>
            <ac:spMk id="17" creationId="{CC552A98-EF7D-4D42-AB69-066B786AB55B}"/>
          </ac:spMkLst>
        </pc:spChg>
        <pc:spChg chg="add">
          <ac:chgData name="James Williams" userId="c957a50b-491f-4d94-b4bc-52aca3e2340d" providerId="ADAL" clId="{24AD1EBB-B856-443B-9200-42FCDD6529A9}" dt="2025-11-06T12:17:21.918" v="463" actId="26606"/>
          <ac:spMkLst>
            <pc:docMk/>
            <pc:sldMk cId="2856507443" sldId="571"/>
            <ac:spMk id="18" creationId="{90464369-70FA-42AF-948F-80664CA7BFE5}"/>
          </ac:spMkLst>
        </pc:spChg>
        <pc:spChg chg="add">
          <ac:chgData name="James Williams" userId="c957a50b-491f-4d94-b4bc-52aca3e2340d" providerId="ADAL" clId="{24AD1EBB-B856-443B-9200-42FCDD6529A9}" dt="2025-11-06T12:17:21.918" v="463" actId="26606"/>
          <ac:spMkLst>
            <pc:docMk/>
            <pc:sldMk cId="2856507443" sldId="571"/>
            <ac:spMk id="19" creationId="{A648176E-454C-437C-B0FC-9B82FCF32B24}"/>
          </ac:spMkLst>
        </pc:spChg>
        <pc:picChg chg="add mod">
          <ac:chgData name="James Williams" userId="c957a50b-491f-4d94-b4bc-52aca3e2340d" providerId="ADAL" clId="{24AD1EBB-B856-443B-9200-42FCDD6529A9}" dt="2025-11-06T12:18:23.513" v="492" actId="1076"/>
          <ac:picMkLst>
            <pc:docMk/>
            <pc:sldMk cId="2856507443" sldId="571"/>
            <ac:picMk id="2" creationId="{DE70C225-D8DE-C28A-A9A8-3FC413D8A60C}"/>
          </ac:picMkLst>
        </pc:picChg>
      </pc:sldChg>
      <pc:sldChg chg="modSp add del mod">
        <pc:chgData name="James Williams" userId="c957a50b-491f-4d94-b4bc-52aca3e2340d" providerId="ADAL" clId="{24AD1EBB-B856-443B-9200-42FCDD6529A9}" dt="2025-11-06T13:11:07.042" v="2358" actId="2696"/>
        <pc:sldMkLst>
          <pc:docMk/>
          <pc:sldMk cId="3037930591" sldId="571"/>
        </pc:sldMkLst>
        <pc:spChg chg="mod">
          <ac:chgData name="James Williams" userId="c957a50b-491f-4d94-b4bc-52aca3e2340d" providerId="ADAL" clId="{24AD1EBB-B856-443B-9200-42FCDD6529A9}" dt="2025-11-06T13:00:30.077" v="2120" actId="1076"/>
          <ac:spMkLst>
            <pc:docMk/>
            <pc:sldMk cId="3037930591" sldId="571"/>
            <ac:spMk id="5" creationId="{C8A17A54-C255-8CFD-2AB7-BED0D43D333D}"/>
          </ac:spMkLst>
        </pc:spChg>
        <pc:spChg chg="mod">
          <ac:chgData name="James Williams" userId="c957a50b-491f-4d94-b4bc-52aca3e2340d" providerId="ADAL" clId="{24AD1EBB-B856-443B-9200-42FCDD6529A9}" dt="2025-11-06T13:00:23.754" v="2118" actId="20577"/>
          <ac:spMkLst>
            <pc:docMk/>
            <pc:sldMk cId="3037930591" sldId="571"/>
            <ac:spMk id="6" creationId="{8CDF2A09-BB0C-8E0A-A09B-6DBB99220694}"/>
          </ac:spMkLst>
        </pc:spChg>
      </pc:sldChg>
      <pc:sldChg chg="addSp modSp new del mod ord">
        <pc:chgData name="James Williams" userId="c957a50b-491f-4d94-b4bc-52aca3e2340d" providerId="ADAL" clId="{24AD1EBB-B856-443B-9200-42FCDD6529A9}" dt="2025-11-06T12:28:57.496" v="628" actId="2696"/>
        <pc:sldMkLst>
          <pc:docMk/>
          <pc:sldMk cId="2550287071" sldId="572"/>
        </pc:sldMkLst>
        <pc:spChg chg="mod">
          <ac:chgData name="James Williams" userId="c957a50b-491f-4d94-b4bc-52aca3e2340d" providerId="ADAL" clId="{24AD1EBB-B856-443B-9200-42FCDD6529A9}" dt="2025-11-06T12:27:30.854" v="597" actId="1076"/>
          <ac:spMkLst>
            <pc:docMk/>
            <pc:sldMk cId="2550287071" sldId="572"/>
            <ac:spMk id="2" creationId="{A370A9EA-CB72-5ED7-78BB-A99F4872A64D}"/>
          </ac:spMkLst>
        </pc:spChg>
        <pc:spChg chg="mod">
          <ac:chgData name="James Williams" userId="c957a50b-491f-4d94-b4bc-52aca3e2340d" providerId="ADAL" clId="{24AD1EBB-B856-443B-9200-42FCDD6529A9}" dt="2025-11-06T12:21:29.170" v="587" actId="20577"/>
          <ac:spMkLst>
            <pc:docMk/>
            <pc:sldMk cId="2550287071" sldId="572"/>
            <ac:spMk id="3" creationId="{33C8C1A6-3B22-18E4-C7C6-F247BB1A6D1C}"/>
          </ac:spMkLst>
        </pc:spChg>
        <pc:picChg chg="add mod">
          <ac:chgData name="James Williams" userId="c957a50b-491f-4d94-b4bc-52aca3e2340d" providerId="ADAL" clId="{24AD1EBB-B856-443B-9200-42FCDD6529A9}" dt="2025-11-06T12:22:23.496" v="596" actId="1076"/>
          <ac:picMkLst>
            <pc:docMk/>
            <pc:sldMk cId="2550287071" sldId="572"/>
            <ac:picMk id="5" creationId="{94A427E7-4E02-87CB-C80C-FCE1C33308EA}"/>
          </ac:picMkLst>
        </pc:picChg>
      </pc:sldChg>
      <pc:sldChg chg="new del">
        <pc:chgData name="James Williams" userId="c957a50b-491f-4d94-b4bc-52aca3e2340d" providerId="ADAL" clId="{24AD1EBB-B856-443B-9200-42FCDD6529A9}" dt="2025-11-06T11:48:50.821" v="55" actId="680"/>
        <pc:sldMkLst>
          <pc:docMk/>
          <pc:sldMk cId="3861085370" sldId="572"/>
        </pc:sldMkLst>
      </pc:sldChg>
      <pc:sldChg chg="delSp modSp add mod">
        <pc:chgData name="James Williams" userId="c957a50b-491f-4d94-b4bc-52aca3e2340d" providerId="ADAL" clId="{24AD1EBB-B856-443B-9200-42FCDD6529A9}" dt="2025-11-06T12:56:11.310" v="1723" actId="13926"/>
        <pc:sldMkLst>
          <pc:docMk/>
          <pc:sldMk cId="3665404767" sldId="871"/>
        </pc:sldMkLst>
        <pc:spChg chg="mod">
          <ac:chgData name="James Williams" userId="c957a50b-491f-4d94-b4bc-52aca3e2340d" providerId="ADAL" clId="{24AD1EBB-B856-443B-9200-42FCDD6529A9}" dt="2025-11-06T12:32:34.374" v="681" actId="1076"/>
          <ac:spMkLst>
            <pc:docMk/>
            <pc:sldMk cId="3665404767" sldId="871"/>
            <ac:spMk id="2" creationId="{03AD97F7-AF21-E848-186E-30177B9056F3}"/>
          </ac:spMkLst>
        </pc:spChg>
        <pc:spChg chg="mod">
          <ac:chgData name="James Williams" userId="c957a50b-491f-4d94-b4bc-52aca3e2340d" providerId="ADAL" clId="{24AD1EBB-B856-443B-9200-42FCDD6529A9}" dt="2025-11-06T12:56:11.310" v="1723" actId="13926"/>
          <ac:spMkLst>
            <pc:docMk/>
            <pc:sldMk cId="3665404767" sldId="871"/>
            <ac:spMk id="3" creationId="{75039018-C6A0-642B-2725-77FC1F54AB70}"/>
          </ac:spMkLst>
        </pc:spChg>
        <pc:spChg chg="mod">
          <ac:chgData name="James Williams" userId="c957a50b-491f-4d94-b4bc-52aca3e2340d" providerId="ADAL" clId="{24AD1EBB-B856-443B-9200-42FCDD6529A9}" dt="2025-11-06T12:32:30.410" v="680" actId="1076"/>
          <ac:spMkLst>
            <pc:docMk/>
            <pc:sldMk cId="3665404767" sldId="871"/>
            <ac:spMk id="4" creationId="{1D89AE04-3F13-6754-21A2-1F31DFD2B207}"/>
          </ac:spMkLst>
        </pc:spChg>
        <pc:grpChg chg="del mod">
          <ac:chgData name="James Williams" userId="c957a50b-491f-4d94-b4bc-52aca3e2340d" providerId="ADAL" clId="{24AD1EBB-B856-443B-9200-42FCDD6529A9}" dt="2025-11-06T12:32:27.986" v="679" actId="478"/>
          <ac:grpSpMkLst>
            <pc:docMk/>
            <pc:sldMk cId="3665404767" sldId="871"/>
            <ac:grpSpMk id="5" creationId="{EA1DB363-8DD8-CC0D-F2C7-53D709399019}"/>
          </ac:grpSpMkLst>
        </pc:grpChg>
      </pc:sldChg>
      <pc:sldChg chg="add del">
        <pc:chgData name="James Williams" userId="c957a50b-491f-4d94-b4bc-52aca3e2340d" providerId="ADAL" clId="{24AD1EBB-B856-443B-9200-42FCDD6529A9}" dt="2025-11-06T12:44:07.722" v="1006"/>
        <pc:sldMkLst>
          <pc:docMk/>
          <pc:sldMk cId="1311933029" sldId="872"/>
        </pc:sldMkLst>
      </pc:sldChg>
      <pc:sldChg chg="modSp add del mod">
        <pc:chgData name="James Williams" userId="c957a50b-491f-4d94-b4bc-52aca3e2340d" providerId="ADAL" clId="{24AD1EBB-B856-443B-9200-42FCDD6529A9}" dt="2025-11-06T13:08:35.312" v="2330" actId="2696"/>
        <pc:sldMkLst>
          <pc:docMk/>
          <pc:sldMk cId="2774645101" sldId="872"/>
        </pc:sldMkLst>
        <pc:spChg chg="mod">
          <ac:chgData name="James Williams" userId="c957a50b-491f-4d94-b4bc-52aca3e2340d" providerId="ADAL" clId="{24AD1EBB-B856-443B-9200-42FCDD6529A9}" dt="2025-11-06T13:07:23.805" v="2307" actId="20577"/>
          <ac:spMkLst>
            <pc:docMk/>
            <pc:sldMk cId="2774645101" sldId="872"/>
            <ac:spMk id="2" creationId="{5360F9E9-98DD-9246-20B3-B9417F565CDD}"/>
          </ac:spMkLst>
        </pc:spChg>
        <pc:spChg chg="mod">
          <ac:chgData name="James Williams" userId="c957a50b-491f-4d94-b4bc-52aca3e2340d" providerId="ADAL" clId="{24AD1EBB-B856-443B-9200-42FCDD6529A9}" dt="2025-11-06T13:08:00.030" v="2318" actId="1076"/>
          <ac:spMkLst>
            <pc:docMk/>
            <pc:sldMk cId="2774645101" sldId="872"/>
            <ac:spMk id="3" creationId="{E3B4182D-0930-B3FF-73AE-BA475D53C633}"/>
          </ac:spMkLst>
        </pc:spChg>
      </pc:sldChg>
      <pc:sldChg chg="add del">
        <pc:chgData name="James Williams" userId="c957a50b-491f-4d94-b4bc-52aca3e2340d" providerId="ADAL" clId="{24AD1EBB-B856-443B-9200-42FCDD6529A9}" dt="2025-11-06T13:11:07.042" v="2358" actId="2696"/>
        <pc:sldMkLst>
          <pc:docMk/>
          <pc:sldMk cId="576812467" sldId="873"/>
        </pc:sldMkLst>
      </pc:sldChg>
      <pc:sldChg chg="add del">
        <pc:chgData name="James Williams" userId="c957a50b-491f-4d94-b4bc-52aca3e2340d" providerId="ADAL" clId="{24AD1EBB-B856-443B-9200-42FCDD6529A9}" dt="2025-11-06T12:44:07.722" v="1006"/>
        <pc:sldMkLst>
          <pc:docMk/>
          <pc:sldMk cId="3195283555" sldId="873"/>
        </pc:sldMkLst>
      </pc:sldChg>
      <pc:sldChg chg="modSp new mod">
        <pc:chgData name="James Williams" userId="c957a50b-491f-4d94-b4bc-52aca3e2340d" providerId="ADAL" clId="{24AD1EBB-B856-443B-9200-42FCDD6529A9}" dt="2025-11-06T12:45:25.877" v="1046" actId="20577"/>
        <pc:sldMkLst>
          <pc:docMk/>
          <pc:sldMk cId="3223202277" sldId="874"/>
        </pc:sldMkLst>
        <pc:spChg chg="mod">
          <ac:chgData name="James Williams" userId="c957a50b-491f-4d94-b4bc-52aca3e2340d" providerId="ADAL" clId="{24AD1EBB-B856-443B-9200-42FCDD6529A9}" dt="2025-11-06T12:44:21.870" v="1016" actId="20577"/>
          <ac:spMkLst>
            <pc:docMk/>
            <pc:sldMk cId="3223202277" sldId="874"/>
            <ac:spMk id="2" creationId="{282DBA4C-3B61-7FDD-DD01-1696286EDEC8}"/>
          </ac:spMkLst>
        </pc:spChg>
        <pc:spChg chg="mod">
          <ac:chgData name="James Williams" userId="c957a50b-491f-4d94-b4bc-52aca3e2340d" providerId="ADAL" clId="{24AD1EBB-B856-443B-9200-42FCDD6529A9}" dt="2025-11-06T12:45:25.877" v="1046" actId="20577"/>
          <ac:spMkLst>
            <pc:docMk/>
            <pc:sldMk cId="3223202277" sldId="874"/>
            <ac:spMk id="3" creationId="{E709D2A1-C338-34FD-E5FC-8A1941B1A2FF}"/>
          </ac:spMkLst>
        </pc:spChg>
      </pc:sldChg>
      <pc:sldChg chg="delSp modSp add del mod">
        <pc:chgData name="James Williams" userId="c957a50b-491f-4d94-b4bc-52aca3e2340d" providerId="ADAL" clId="{24AD1EBB-B856-443B-9200-42FCDD6529A9}" dt="2025-11-06T13:11:07.042" v="2358" actId="2696"/>
        <pc:sldMkLst>
          <pc:docMk/>
          <pc:sldMk cId="1872162724" sldId="875"/>
        </pc:sldMkLst>
        <pc:spChg chg="mod">
          <ac:chgData name="James Williams" userId="c957a50b-491f-4d94-b4bc-52aca3e2340d" providerId="ADAL" clId="{24AD1EBB-B856-443B-9200-42FCDD6529A9}" dt="2025-11-06T12:45:44.307" v="1052" actId="115"/>
          <ac:spMkLst>
            <pc:docMk/>
            <pc:sldMk cId="1872162724" sldId="875"/>
            <ac:spMk id="2" creationId="{EE91E33C-34CA-1245-18ED-DF51875B984B}"/>
          </ac:spMkLst>
        </pc:spChg>
        <pc:spChg chg="mod">
          <ac:chgData name="James Williams" userId="c957a50b-491f-4d94-b4bc-52aca3e2340d" providerId="ADAL" clId="{24AD1EBB-B856-443B-9200-42FCDD6529A9}" dt="2025-11-06T12:50:48.644" v="1381" actId="27636"/>
          <ac:spMkLst>
            <pc:docMk/>
            <pc:sldMk cId="1872162724" sldId="875"/>
            <ac:spMk id="3" creationId="{2AC0950B-B754-3EB6-5CB5-38276E393C7E}"/>
          </ac:spMkLst>
        </pc:spChg>
        <pc:picChg chg="del mod">
          <ac:chgData name="James Williams" userId="c957a50b-491f-4d94-b4bc-52aca3e2340d" providerId="ADAL" clId="{24AD1EBB-B856-443B-9200-42FCDD6529A9}" dt="2025-11-06T12:46:43.240" v="1109" actId="478"/>
          <ac:picMkLst>
            <pc:docMk/>
            <pc:sldMk cId="1872162724" sldId="875"/>
            <ac:picMk id="5" creationId="{C012624C-6AFE-C409-502E-B362170DFB53}"/>
          </ac:picMkLst>
        </pc:picChg>
      </pc:sldChg>
      <pc:sldChg chg="add del">
        <pc:chgData name="James Williams" userId="c957a50b-491f-4d94-b4bc-52aca3e2340d" providerId="ADAL" clId="{24AD1EBB-B856-443B-9200-42FCDD6529A9}" dt="2025-11-06T12:48:37.061" v="1165" actId="2696"/>
        <pc:sldMkLst>
          <pc:docMk/>
          <pc:sldMk cId="3232841326" sldId="876"/>
        </pc:sldMkLst>
      </pc:sldChg>
      <pc:sldChg chg="modSp new del mod">
        <pc:chgData name="James Williams" userId="c957a50b-491f-4d94-b4bc-52aca3e2340d" providerId="ADAL" clId="{24AD1EBB-B856-443B-9200-42FCDD6529A9}" dt="2025-11-06T13:11:07.042" v="2358" actId="2696"/>
        <pc:sldMkLst>
          <pc:docMk/>
          <pc:sldMk cId="3498702298" sldId="876"/>
        </pc:sldMkLst>
        <pc:spChg chg="mod">
          <ac:chgData name="James Williams" userId="c957a50b-491f-4d94-b4bc-52aca3e2340d" providerId="ADAL" clId="{24AD1EBB-B856-443B-9200-42FCDD6529A9}" dt="2025-11-06T12:59:43.364" v="2108" actId="1076"/>
          <ac:spMkLst>
            <pc:docMk/>
            <pc:sldMk cId="3498702298" sldId="876"/>
            <ac:spMk id="2" creationId="{95B963D2-348B-0C9B-3D1A-A9A2247365D7}"/>
          </ac:spMkLst>
        </pc:spChg>
        <pc:spChg chg="mod">
          <ac:chgData name="James Williams" userId="c957a50b-491f-4d94-b4bc-52aca3e2340d" providerId="ADAL" clId="{24AD1EBB-B856-443B-9200-42FCDD6529A9}" dt="2025-11-06T13:00:11.642" v="2117" actId="1076"/>
          <ac:spMkLst>
            <pc:docMk/>
            <pc:sldMk cId="3498702298" sldId="876"/>
            <ac:spMk id="3" creationId="{8E08AF4E-E2CE-2C46-4CEF-63F1577526EE}"/>
          </ac:spMkLst>
        </pc:spChg>
      </pc:sldChg>
      <pc:sldChg chg="add del">
        <pc:chgData name="James Williams" userId="c957a50b-491f-4d94-b4bc-52aca3e2340d" providerId="ADAL" clId="{24AD1EBB-B856-443B-9200-42FCDD6529A9}" dt="2025-11-06T13:11:07.042" v="2358" actId="2696"/>
        <pc:sldMkLst>
          <pc:docMk/>
          <pc:sldMk cId="879813884" sldId="877"/>
        </pc:sldMkLst>
      </pc:sldChg>
      <pc:sldChg chg="modSp new del mod">
        <pc:chgData name="James Williams" userId="c957a50b-491f-4d94-b4bc-52aca3e2340d" providerId="ADAL" clId="{24AD1EBB-B856-443B-9200-42FCDD6529A9}" dt="2025-11-06T12:45:46.930" v="1053" actId="2696"/>
        <pc:sldMkLst>
          <pc:docMk/>
          <pc:sldMk cId="1150015556" sldId="877"/>
        </pc:sldMkLst>
        <pc:spChg chg="mod">
          <ac:chgData name="James Williams" userId="c957a50b-491f-4d94-b4bc-52aca3e2340d" providerId="ADAL" clId="{24AD1EBB-B856-443B-9200-42FCDD6529A9}" dt="2025-11-06T12:45:30.939" v="1049" actId="20577"/>
          <ac:spMkLst>
            <pc:docMk/>
            <pc:sldMk cId="1150015556" sldId="877"/>
            <ac:spMk id="2" creationId="{075AA43B-479D-4C6D-C90C-6BE3313FEDF8}"/>
          </ac:spMkLst>
        </pc:spChg>
      </pc:sldChg>
      <pc:sldChg chg="modSp add del mod">
        <pc:chgData name="James Williams" userId="c957a50b-491f-4d94-b4bc-52aca3e2340d" providerId="ADAL" clId="{24AD1EBB-B856-443B-9200-42FCDD6529A9}" dt="2025-11-06T13:11:07.042" v="2358" actId="2696"/>
        <pc:sldMkLst>
          <pc:docMk/>
          <pc:sldMk cId="2581588118" sldId="878"/>
        </pc:sldMkLst>
        <pc:spChg chg="mod">
          <ac:chgData name="James Williams" userId="c957a50b-491f-4d94-b4bc-52aca3e2340d" providerId="ADAL" clId="{24AD1EBB-B856-443B-9200-42FCDD6529A9}" dt="2025-11-06T12:53:20.970" v="1421" actId="14100"/>
          <ac:spMkLst>
            <pc:docMk/>
            <pc:sldMk cId="2581588118" sldId="878"/>
            <ac:spMk id="2" creationId="{7EA9323F-A09B-7ACA-B88D-3EB1659EEA0C}"/>
          </ac:spMkLst>
        </pc:spChg>
        <pc:spChg chg="mod">
          <ac:chgData name="James Williams" userId="c957a50b-491f-4d94-b4bc-52aca3e2340d" providerId="ADAL" clId="{24AD1EBB-B856-443B-9200-42FCDD6529A9}" dt="2025-11-06T12:53:42.444" v="1438" actId="20577"/>
          <ac:spMkLst>
            <pc:docMk/>
            <pc:sldMk cId="2581588118" sldId="878"/>
            <ac:spMk id="3" creationId="{C38D6D14-0CEB-0EDA-768C-718DE6AFABA1}"/>
          </ac:spMkLst>
        </pc:spChg>
        <pc:picChg chg="mod">
          <ac:chgData name="James Williams" userId="c957a50b-491f-4d94-b4bc-52aca3e2340d" providerId="ADAL" clId="{24AD1EBB-B856-443B-9200-42FCDD6529A9}" dt="2025-11-06T12:53:54.201" v="1441" actId="14100"/>
          <ac:picMkLst>
            <pc:docMk/>
            <pc:sldMk cId="2581588118" sldId="878"/>
            <ac:picMk id="5" creationId="{E964653E-D070-4C58-04B8-FED7F41CC198}"/>
          </ac:picMkLst>
        </pc:picChg>
      </pc:sldChg>
      <pc:sldChg chg="add del">
        <pc:chgData name="James Williams" userId="c957a50b-491f-4d94-b4bc-52aca3e2340d" providerId="ADAL" clId="{24AD1EBB-B856-443B-9200-42FCDD6529A9}" dt="2025-11-06T13:08:15.729" v="2321" actId="2696"/>
        <pc:sldMkLst>
          <pc:docMk/>
          <pc:sldMk cId="1278905795" sldId="879"/>
        </pc:sldMkLst>
      </pc:sldChg>
      <pc:sldChg chg="addSp delSp modSp add del mod">
        <pc:chgData name="James Williams" userId="c957a50b-491f-4d94-b4bc-52aca3e2340d" providerId="ADAL" clId="{24AD1EBB-B856-443B-9200-42FCDD6529A9}" dt="2025-11-06T13:11:07.042" v="2358" actId="2696"/>
        <pc:sldMkLst>
          <pc:docMk/>
          <pc:sldMk cId="3616900642" sldId="880"/>
        </pc:sldMkLst>
        <pc:spChg chg="add del mod">
          <ac:chgData name="James Williams" userId="c957a50b-491f-4d94-b4bc-52aca3e2340d" providerId="ADAL" clId="{24AD1EBB-B856-443B-9200-42FCDD6529A9}" dt="2025-11-06T13:08:24.496" v="2326" actId="478"/>
          <ac:spMkLst>
            <pc:docMk/>
            <pc:sldMk cId="3616900642" sldId="880"/>
            <ac:spMk id="3" creationId="{B912BDF3-C45A-36F7-E454-AC07EA985809}"/>
          </ac:spMkLst>
        </pc:spChg>
        <pc:spChg chg="del">
          <ac:chgData name="James Williams" userId="c957a50b-491f-4d94-b4bc-52aca3e2340d" providerId="ADAL" clId="{24AD1EBB-B856-443B-9200-42FCDD6529A9}" dt="2025-11-06T13:08:20.746" v="2323" actId="478"/>
          <ac:spMkLst>
            <pc:docMk/>
            <pc:sldMk cId="3616900642" sldId="880"/>
            <ac:spMk id="5" creationId="{A62E595F-32F7-D17A-13E7-70B26C4797F7}"/>
          </ac:spMkLst>
        </pc:spChg>
        <pc:spChg chg="del">
          <ac:chgData name="James Williams" userId="c957a50b-491f-4d94-b4bc-52aca3e2340d" providerId="ADAL" clId="{24AD1EBB-B856-443B-9200-42FCDD6529A9}" dt="2025-11-06T13:08:22.776" v="2324" actId="478"/>
          <ac:spMkLst>
            <pc:docMk/>
            <pc:sldMk cId="3616900642" sldId="880"/>
            <ac:spMk id="6" creationId="{BD0E1F03-0776-F8FF-738D-41F087320547}"/>
          </ac:spMkLst>
        </pc:spChg>
        <pc:spChg chg="add del mod">
          <ac:chgData name="James Williams" userId="c957a50b-491f-4d94-b4bc-52aca3e2340d" providerId="ADAL" clId="{24AD1EBB-B856-443B-9200-42FCDD6529A9}" dt="2025-11-06T13:08:23.605" v="2325" actId="478"/>
          <ac:spMkLst>
            <pc:docMk/>
            <pc:sldMk cId="3616900642" sldId="880"/>
            <ac:spMk id="7" creationId="{DBCEF65B-E8E5-A4F6-484A-493AEB80C87A}"/>
          </ac:spMkLst>
        </pc:spChg>
        <pc:spChg chg="add mod">
          <ac:chgData name="James Williams" userId="c957a50b-491f-4d94-b4bc-52aca3e2340d" providerId="ADAL" clId="{24AD1EBB-B856-443B-9200-42FCDD6529A9}" dt="2025-11-06T13:08:33.301" v="2329" actId="27636"/>
          <ac:spMkLst>
            <pc:docMk/>
            <pc:sldMk cId="3616900642" sldId="880"/>
            <ac:spMk id="8" creationId="{053151E9-B6F6-F0DA-0693-BCCC3D8EA030}"/>
          </ac:spMkLst>
        </pc:spChg>
        <pc:spChg chg="add mod">
          <ac:chgData name="James Williams" userId="c957a50b-491f-4d94-b4bc-52aca3e2340d" providerId="ADAL" clId="{24AD1EBB-B856-443B-9200-42FCDD6529A9}" dt="2025-11-06T13:10:23.487" v="2357" actId="207"/>
          <ac:spMkLst>
            <pc:docMk/>
            <pc:sldMk cId="3616900642" sldId="880"/>
            <ac:spMk id="9" creationId="{46975245-CB71-CFDF-6C49-7913A6C80FEA}"/>
          </ac:spMkLst>
        </pc:spChg>
        <pc:spChg chg="del">
          <ac:chgData name="James Williams" userId="c957a50b-491f-4d94-b4bc-52aca3e2340d" providerId="ADAL" clId="{24AD1EBB-B856-443B-9200-42FCDD6529A9}" dt="2025-11-06T13:08:18.782" v="2322" actId="478"/>
          <ac:spMkLst>
            <pc:docMk/>
            <pc:sldMk cId="3616900642" sldId="880"/>
            <ac:spMk id="25" creationId="{A4DEE147-043B-7743-18A5-A1AD2E7961C1}"/>
          </ac:spMkLst>
        </pc:spChg>
        <pc:spChg chg="del">
          <ac:chgData name="James Williams" userId="c957a50b-491f-4d94-b4bc-52aca3e2340d" providerId="ADAL" clId="{24AD1EBB-B856-443B-9200-42FCDD6529A9}" dt="2025-11-06T13:08:25.764" v="2327" actId="478"/>
          <ac:spMkLst>
            <pc:docMk/>
            <pc:sldMk cId="3616900642" sldId="880"/>
            <ac:spMk id="27" creationId="{291E011B-72D9-9D8D-D173-761EC71D4904}"/>
          </ac:spMkLst>
        </pc:spChg>
        <pc:picChg chg="del">
          <ac:chgData name="James Williams" userId="c957a50b-491f-4d94-b4bc-52aca3e2340d" providerId="ADAL" clId="{24AD1EBB-B856-443B-9200-42FCDD6529A9}" dt="2025-11-06T13:08:18.782" v="2322" actId="478"/>
          <ac:picMkLst>
            <pc:docMk/>
            <pc:sldMk cId="3616900642" sldId="880"/>
            <ac:picMk id="24" creationId="{7FB1575B-3776-75A4-1093-17719C44DE54}"/>
          </ac:picMkLst>
        </pc:picChg>
      </pc:sldChg>
      <pc:sldChg chg="modSp add mod ord">
        <pc:chgData name="James Williams" userId="c957a50b-491f-4d94-b4bc-52aca3e2340d" providerId="ADAL" clId="{24AD1EBB-B856-443B-9200-42FCDD6529A9}" dt="2025-11-06T13:22:12.617" v="2891" actId="20577"/>
        <pc:sldMkLst>
          <pc:docMk/>
          <pc:sldMk cId="2142399157" sldId="885"/>
        </pc:sldMkLst>
        <pc:spChg chg="mod">
          <ac:chgData name="James Williams" userId="c957a50b-491f-4d94-b4bc-52aca3e2340d" providerId="ADAL" clId="{24AD1EBB-B856-443B-9200-42FCDD6529A9}" dt="2025-11-06T13:20:22.136" v="2819" actId="1076"/>
          <ac:spMkLst>
            <pc:docMk/>
            <pc:sldMk cId="2142399157" sldId="885"/>
            <ac:spMk id="2" creationId="{7D0C4313-F21F-465B-89E5-EC25D19FE8BB}"/>
          </ac:spMkLst>
        </pc:spChg>
        <pc:spChg chg="mod ord">
          <ac:chgData name="James Williams" userId="c957a50b-491f-4d94-b4bc-52aca3e2340d" providerId="ADAL" clId="{24AD1EBB-B856-443B-9200-42FCDD6529A9}" dt="2025-11-06T13:22:12.617" v="2891" actId="20577"/>
          <ac:spMkLst>
            <pc:docMk/>
            <pc:sldMk cId="2142399157" sldId="885"/>
            <ac:spMk id="4" creationId="{25147AAE-7C10-A7D2-362A-DBB641DA1005}"/>
          </ac:spMkLst>
        </pc:spChg>
        <pc:grpChg chg="mod">
          <ac:chgData name="James Williams" userId="c957a50b-491f-4d94-b4bc-52aca3e2340d" providerId="ADAL" clId="{24AD1EBB-B856-443B-9200-42FCDD6529A9}" dt="2025-11-06T13:21:36.050" v="2873" actId="1076"/>
          <ac:grpSpMkLst>
            <pc:docMk/>
            <pc:sldMk cId="2142399157" sldId="885"/>
            <ac:grpSpMk id="9" creationId="{2A7EC381-B78E-33A9-8D1C-695AD8BB46E6}"/>
          </ac:grpSpMkLst>
        </pc:grpChg>
      </pc:sldChg>
      <pc:sldMasterChg chg="del delSldLayout">
        <pc:chgData name="James Williams" userId="c957a50b-491f-4d94-b4bc-52aca3e2340d" providerId="ADAL" clId="{24AD1EBB-B856-443B-9200-42FCDD6529A9}" dt="2025-11-06T13:11:07.042" v="2358" actId="2696"/>
        <pc:sldMasterMkLst>
          <pc:docMk/>
          <pc:sldMasterMk cId="987484033" sldId="2147483981"/>
        </pc:sldMasterMkLst>
        <pc:sldLayoutChg chg="del">
          <pc:chgData name="James Williams" userId="c957a50b-491f-4d94-b4bc-52aca3e2340d" providerId="ADAL" clId="{24AD1EBB-B856-443B-9200-42FCDD6529A9}" dt="2025-11-06T13:11:07.042" v="2358" actId="2696"/>
          <pc:sldLayoutMkLst>
            <pc:docMk/>
            <pc:sldMasterMk cId="987484033" sldId="2147483981"/>
            <pc:sldLayoutMk cId="2045596590" sldId="2147483982"/>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1567933111" sldId="2147483983"/>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632572848" sldId="2147483984"/>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1062342987" sldId="2147483985"/>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3126108639" sldId="2147483986"/>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3963984152" sldId="2147483987"/>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3669535711" sldId="2147483988"/>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1243834379" sldId="2147483989"/>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2959954338" sldId="2147483990"/>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3589981641" sldId="2147483991"/>
          </pc:sldLayoutMkLst>
        </pc:sldLayoutChg>
        <pc:sldLayoutChg chg="del">
          <pc:chgData name="James Williams" userId="c957a50b-491f-4d94-b4bc-52aca3e2340d" providerId="ADAL" clId="{24AD1EBB-B856-443B-9200-42FCDD6529A9}" dt="2025-11-06T13:11:07.042" v="2358" actId="2696"/>
          <pc:sldLayoutMkLst>
            <pc:docMk/>
            <pc:sldMasterMk cId="987484033" sldId="2147483981"/>
            <pc:sldLayoutMk cId="2541671133" sldId="2147483992"/>
          </pc:sldLayoutMkLst>
        </pc:sldLayoutChg>
      </pc:sldMasterChg>
      <pc:sldMasterChg chg="del delSldLayout">
        <pc:chgData name="James Williams" userId="c957a50b-491f-4d94-b4bc-52aca3e2340d" providerId="ADAL" clId="{24AD1EBB-B856-443B-9200-42FCDD6529A9}" dt="2025-11-06T12:43:48.593" v="1003" actId="2696"/>
        <pc:sldMasterMkLst>
          <pc:docMk/>
          <pc:sldMasterMk cId="1132728642" sldId="2147483981"/>
        </pc:sldMasterMkLst>
        <pc:sldLayoutChg chg="del">
          <pc:chgData name="James Williams" userId="c957a50b-491f-4d94-b4bc-52aca3e2340d" providerId="ADAL" clId="{24AD1EBB-B856-443B-9200-42FCDD6529A9}" dt="2025-11-06T12:43:48.593" v="1003" actId="2696"/>
          <pc:sldLayoutMkLst>
            <pc:docMk/>
            <pc:sldMasterMk cId="1132728642" sldId="2147483981"/>
            <pc:sldLayoutMk cId="536908623" sldId="2147483982"/>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3113741104" sldId="2147483983"/>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3038731944" sldId="2147483984"/>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1936670490" sldId="2147483985"/>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3187345720" sldId="2147483986"/>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3666642388" sldId="2147483987"/>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1280185966" sldId="2147483988"/>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2848290548" sldId="2147483989"/>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2539006942" sldId="2147483990"/>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1071642346" sldId="2147483991"/>
          </pc:sldLayoutMkLst>
        </pc:sldLayoutChg>
        <pc:sldLayoutChg chg="del">
          <pc:chgData name="James Williams" userId="c957a50b-491f-4d94-b4bc-52aca3e2340d" providerId="ADAL" clId="{24AD1EBB-B856-443B-9200-42FCDD6529A9}" dt="2025-11-06T12:43:48.593" v="1003" actId="2696"/>
          <pc:sldLayoutMkLst>
            <pc:docMk/>
            <pc:sldMasterMk cId="1132728642" sldId="2147483981"/>
            <pc:sldLayoutMk cId="407828466" sldId="2147483992"/>
          </pc:sldLayoutMkLst>
        </pc:sldLayoutChg>
      </pc:sldMasterChg>
    </pc:docChg>
  </pc:docChgLst>
  <pc:docChgLst>
    <pc:chgData name="James Williams" userId="c957a50b-491f-4d94-b4bc-52aca3e2340d" providerId="ADAL" clId="{8B1148F0-C40C-4B9B-A79E-D9ED9297EBCA}"/>
    <pc:docChg chg="custSel modSld">
      <pc:chgData name="James Williams" userId="c957a50b-491f-4d94-b4bc-52aca3e2340d" providerId="ADAL" clId="{8B1148F0-C40C-4B9B-A79E-D9ED9297EBCA}" dt="2024-10-09T13:56:24.892" v="0" actId="33524"/>
      <pc:docMkLst>
        <pc:docMk/>
      </pc:docMkLst>
      <pc:sldChg chg="modSp mod">
        <pc:chgData name="James Williams" userId="c957a50b-491f-4d94-b4bc-52aca3e2340d" providerId="ADAL" clId="{8B1148F0-C40C-4B9B-A79E-D9ED9297EBCA}" dt="2024-10-09T13:56:24.892" v="0" actId="33524"/>
        <pc:sldMkLst>
          <pc:docMk/>
          <pc:sldMk cId="4033799117" sldId="542"/>
        </pc:sldMkLst>
      </pc:sldChg>
    </pc:docChg>
  </pc:docChgLst>
  <pc:docChgLst>
    <pc:chgData name="James Williams" userId="c957a50b-491f-4d94-b4bc-52aca3e2340d" providerId="ADAL" clId="{6A8B1D34-AB69-4E2E-A0C0-0D8B4A441378}"/>
    <pc:docChg chg="undo custSel addSld delSld modSld sldOrd delMainMaster">
      <pc:chgData name="James Williams" userId="c957a50b-491f-4d94-b4bc-52aca3e2340d" providerId="ADAL" clId="{6A8B1D34-AB69-4E2E-A0C0-0D8B4A441378}" dt="2024-11-11T10:47:15.485" v="940" actId="6549"/>
      <pc:docMkLst>
        <pc:docMk/>
      </pc:docMkLst>
      <pc:sldChg chg="del">
        <pc:chgData name="James Williams" userId="c957a50b-491f-4d94-b4bc-52aca3e2340d" providerId="ADAL" clId="{6A8B1D34-AB69-4E2E-A0C0-0D8B4A441378}" dt="2024-11-07T12:59:31.897" v="872" actId="2696"/>
        <pc:sldMkLst>
          <pc:docMk/>
          <pc:sldMk cId="1819737979" sldId="309"/>
        </pc:sldMkLst>
      </pc:sldChg>
      <pc:sldChg chg="del">
        <pc:chgData name="James Williams" userId="c957a50b-491f-4d94-b4bc-52aca3e2340d" providerId="ADAL" clId="{6A8B1D34-AB69-4E2E-A0C0-0D8B4A441378}" dt="2024-11-07T12:59:45.844" v="874" actId="2696"/>
        <pc:sldMkLst>
          <pc:docMk/>
          <pc:sldMk cId="3270145847" sldId="392"/>
        </pc:sldMkLst>
      </pc:sldChg>
      <pc:sldChg chg="modSp mod">
        <pc:chgData name="James Williams" userId="c957a50b-491f-4d94-b4bc-52aca3e2340d" providerId="ADAL" clId="{6A8B1D34-AB69-4E2E-A0C0-0D8B4A441378}" dt="2024-11-07T12:17:04.611" v="329" actId="20577"/>
        <pc:sldMkLst>
          <pc:docMk/>
          <pc:sldMk cId="1836813501" sldId="400"/>
        </pc:sldMkLst>
      </pc:sldChg>
      <pc:sldChg chg="modSp mod">
        <pc:chgData name="James Williams" userId="c957a50b-491f-4d94-b4bc-52aca3e2340d" providerId="ADAL" clId="{6A8B1D34-AB69-4E2E-A0C0-0D8B4A441378}" dt="2024-11-07T12:26:05.247" v="366" actId="113"/>
        <pc:sldMkLst>
          <pc:docMk/>
          <pc:sldMk cId="2273951724" sldId="405"/>
        </pc:sldMkLst>
      </pc:sldChg>
      <pc:sldChg chg="modSp mod">
        <pc:chgData name="James Williams" userId="c957a50b-491f-4d94-b4bc-52aca3e2340d" providerId="ADAL" clId="{6A8B1D34-AB69-4E2E-A0C0-0D8B4A441378}" dt="2024-11-07T12:16:12.249" v="304" actId="20577"/>
        <pc:sldMkLst>
          <pc:docMk/>
          <pc:sldMk cId="3925749397" sldId="433"/>
        </pc:sldMkLst>
      </pc:sldChg>
      <pc:sldChg chg="modSp mod">
        <pc:chgData name="James Williams" userId="c957a50b-491f-4d94-b4bc-52aca3e2340d" providerId="ADAL" clId="{6A8B1D34-AB69-4E2E-A0C0-0D8B4A441378}" dt="2024-11-07T12:10:46.010" v="116" actId="1076"/>
        <pc:sldMkLst>
          <pc:docMk/>
          <pc:sldMk cId="1663753321" sldId="434"/>
        </pc:sldMkLst>
      </pc:sldChg>
      <pc:sldChg chg="modSp mod">
        <pc:chgData name="James Williams" userId="c957a50b-491f-4d94-b4bc-52aca3e2340d" providerId="ADAL" clId="{6A8B1D34-AB69-4E2E-A0C0-0D8B4A441378}" dt="2024-11-07T12:29:45.397" v="519" actId="20577"/>
        <pc:sldMkLst>
          <pc:docMk/>
          <pc:sldMk cId="3655296338" sldId="435"/>
        </pc:sldMkLst>
      </pc:sldChg>
      <pc:sldChg chg="del">
        <pc:chgData name="James Williams" userId="c957a50b-491f-4d94-b4bc-52aca3e2340d" providerId="ADAL" clId="{6A8B1D34-AB69-4E2E-A0C0-0D8B4A441378}" dt="2024-11-07T12:59:41.079" v="873" actId="2696"/>
        <pc:sldMkLst>
          <pc:docMk/>
          <pc:sldMk cId="2907854776" sldId="447"/>
        </pc:sldMkLst>
      </pc:sldChg>
      <pc:sldChg chg="modSp mod">
        <pc:chgData name="James Williams" userId="c957a50b-491f-4d94-b4bc-52aca3e2340d" providerId="ADAL" clId="{6A8B1D34-AB69-4E2E-A0C0-0D8B4A441378}" dt="2024-11-06T17:34:11.117" v="106" actId="20577"/>
        <pc:sldMkLst>
          <pc:docMk/>
          <pc:sldMk cId="3434339506" sldId="494"/>
        </pc:sldMkLst>
      </pc:sldChg>
      <pc:sldChg chg="modSp mod">
        <pc:chgData name="James Williams" userId="c957a50b-491f-4d94-b4bc-52aca3e2340d" providerId="ADAL" clId="{6A8B1D34-AB69-4E2E-A0C0-0D8B4A441378}" dt="2024-11-07T12:14:14.893" v="228" actId="12"/>
        <pc:sldMkLst>
          <pc:docMk/>
          <pc:sldMk cId="786781899" sldId="495"/>
        </pc:sldMkLst>
      </pc:sldChg>
      <pc:sldChg chg="modSp mod">
        <pc:chgData name="James Williams" userId="c957a50b-491f-4d94-b4bc-52aca3e2340d" providerId="ADAL" clId="{6A8B1D34-AB69-4E2E-A0C0-0D8B4A441378}" dt="2024-11-07T12:45:04.994" v="797" actId="20577"/>
        <pc:sldMkLst>
          <pc:docMk/>
          <pc:sldMk cId="1977538997" sldId="496"/>
        </pc:sldMkLst>
      </pc:sldChg>
      <pc:sldChg chg="modSp mod">
        <pc:chgData name="James Williams" userId="c957a50b-491f-4d94-b4bc-52aca3e2340d" providerId="ADAL" clId="{6A8B1D34-AB69-4E2E-A0C0-0D8B4A441378}" dt="2024-11-07T12:15:27.449" v="286" actId="404"/>
        <pc:sldMkLst>
          <pc:docMk/>
          <pc:sldMk cId="752043168" sldId="497"/>
        </pc:sldMkLst>
      </pc:sldChg>
      <pc:sldChg chg="modSp mod">
        <pc:chgData name="James Williams" userId="c957a50b-491f-4d94-b4bc-52aca3e2340d" providerId="ADAL" clId="{6A8B1D34-AB69-4E2E-A0C0-0D8B4A441378}" dt="2024-11-06T17:14:58.603" v="97" actId="27636"/>
        <pc:sldMkLst>
          <pc:docMk/>
          <pc:sldMk cId="279620935" sldId="498"/>
        </pc:sldMkLst>
      </pc:sldChg>
      <pc:sldChg chg="modSp mod">
        <pc:chgData name="James Williams" userId="c957a50b-491f-4d94-b4bc-52aca3e2340d" providerId="ADAL" clId="{6A8B1D34-AB69-4E2E-A0C0-0D8B4A441378}" dt="2024-11-07T12:18:00.124" v="338" actId="20577"/>
        <pc:sldMkLst>
          <pc:docMk/>
          <pc:sldMk cId="879471778" sldId="500"/>
        </pc:sldMkLst>
      </pc:sldChg>
      <pc:sldChg chg="modSp mod">
        <pc:chgData name="James Williams" userId="c957a50b-491f-4d94-b4bc-52aca3e2340d" providerId="ADAL" clId="{6A8B1D34-AB69-4E2E-A0C0-0D8B4A441378}" dt="2024-11-07T12:24:28.285" v="365" actId="20577"/>
        <pc:sldMkLst>
          <pc:docMk/>
          <pc:sldMk cId="1177855442" sldId="502"/>
        </pc:sldMkLst>
      </pc:sldChg>
      <pc:sldChg chg="modSp mod">
        <pc:chgData name="James Williams" userId="c957a50b-491f-4d94-b4bc-52aca3e2340d" providerId="ADAL" clId="{6A8B1D34-AB69-4E2E-A0C0-0D8B4A441378}" dt="2024-11-07T12:28:07.203" v="460" actId="20577"/>
        <pc:sldMkLst>
          <pc:docMk/>
          <pc:sldMk cId="4089684619" sldId="503"/>
        </pc:sldMkLst>
      </pc:sldChg>
      <pc:sldChg chg="modSp mod">
        <pc:chgData name="James Williams" userId="c957a50b-491f-4d94-b4bc-52aca3e2340d" providerId="ADAL" clId="{6A8B1D34-AB69-4E2E-A0C0-0D8B4A441378}" dt="2024-11-07T12:26:51.066" v="368" actId="27636"/>
        <pc:sldMkLst>
          <pc:docMk/>
          <pc:sldMk cId="1677160011" sldId="504"/>
        </pc:sldMkLst>
      </pc:sldChg>
      <pc:sldChg chg="modSp mod">
        <pc:chgData name="James Williams" userId="c957a50b-491f-4d94-b4bc-52aca3e2340d" providerId="ADAL" clId="{6A8B1D34-AB69-4E2E-A0C0-0D8B4A441378}" dt="2024-11-07T12:29:37.251" v="518" actId="14100"/>
        <pc:sldMkLst>
          <pc:docMk/>
          <pc:sldMk cId="1670407092" sldId="507"/>
        </pc:sldMkLst>
      </pc:sldChg>
      <pc:sldChg chg="del ord">
        <pc:chgData name="James Williams" userId="c957a50b-491f-4d94-b4bc-52aca3e2340d" providerId="ADAL" clId="{6A8B1D34-AB69-4E2E-A0C0-0D8B4A441378}" dt="2024-11-07T13:00:07.306" v="877" actId="2696"/>
        <pc:sldMkLst>
          <pc:docMk/>
          <pc:sldMk cId="50945084" sldId="509"/>
        </pc:sldMkLst>
      </pc:sldChg>
      <pc:sldChg chg="modSp mod">
        <pc:chgData name="James Williams" userId="c957a50b-491f-4d94-b4bc-52aca3e2340d" providerId="ADAL" clId="{6A8B1D34-AB69-4E2E-A0C0-0D8B4A441378}" dt="2024-11-07T12:39:45.074" v="778" actId="27636"/>
        <pc:sldMkLst>
          <pc:docMk/>
          <pc:sldMk cId="2680380280" sldId="510"/>
        </pc:sldMkLst>
      </pc:sldChg>
      <pc:sldChg chg="modSp mod">
        <pc:chgData name="James Williams" userId="c957a50b-491f-4d94-b4bc-52aca3e2340d" providerId="ADAL" clId="{6A8B1D34-AB69-4E2E-A0C0-0D8B4A441378}" dt="2024-11-06T17:15:35.242" v="103" actId="1076"/>
        <pc:sldMkLst>
          <pc:docMk/>
          <pc:sldMk cId="1866041355" sldId="511"/>
        </pc:sldMkLst>
      </pc:sldChg>
      <pc:sldChg chg="del">
        <pc:chgData name="James Williams" userId="c957a50b-491f-4d94-b4bc-52aca3e2340d" providerId="ADAL" clId="{6A8B1D34-AB69-4E2E-A0C0-0D8B4A441378}" dt="2024-11-06T17:14:13.642" v="81" actId="2696"/>
        <pc:sldMkLst>
          <pc:docMk/>
          <pc:sldMk cId="3522741331" sldId="517"/>
        </pc:sldMkLst>
      </pc:sldChg>
      <pc:sldChg chg="del">
        <pc:chgData name="James Williams" userId="c957a50b-491f-4d94-b4bc-52aca3e2340d" providerId="ADAL" clId="{6A8B1D34-AB69-4E2E-A0C0-0D8B4A441378}" dt="2024-11-07T12:52:15.941" v="802" actId="2696"/>
        <pc:sldMkLst>
          <pc:docMk/>
          <pc:sldMk cId="2339004285" sldId="518"/>
        </pc:sldMkLst>
      </pc:sldChg>
      <pc:sldChg chg="del">
        <pc:chgData name="James Williams" userId="c957a50b-491f-4d94-b4bc-52aca3e2340d" providerId="ADAL" clId="{6A8B1D34-AB69-4E2E-A0C0-0D8B4A441378}" dt="2024-11-06T17:14:17.485" v="82" actId="2696"/>
        <pc:sldMkLst>
          <pc:docMk/>
          <pc:sldMk cId="4033799117" sldId="542"/>
        </pc:sldMkLst>
      </pc:sldChg>
      <pc:sldChg chg="modSp mod">
        <pc:chgData name="James Williams" userId="c957a50b-491f-4d94-b4bc-52aca3e2340d" providerId="ADAL" clId="{6A8B1D34-AB69-4E2E-A0C0-0D8B4A441378}" dt="2024-11-06T17:15:16.906" v="101" actId="20577"/>
        <pc:sldMkLst>
          <pc:docMk/>
          <pc:sldMk cId="2182865684" sldId="543"/>
        </pc:sldMkLst>
      </pc:sldChg>
      <pc:sldChg chg="del">
        <pc:chgData name="James Williams" userId="c957a50b-491f-4d94-b4bc-52aca3e2340d" providerId="ADAL" clId="{6A8B1D34-AB69-4E2E-A0C0-0D8B4A441378}" dt="2024-11-07T12:46:52.407" v="800" actId="2696"/>
        <pc:sldMkLst>
          <pc:docMk/>
          <pc:sldMk cId="3567875955" sldId="549"/>
        </pc:sldMkLst>
      </pc:sldChg>
      <pc:sldChg chg="add del">
        <pc:chgData name="James Williams" userId="c957a50b-491f-4d94-b4bc-52aca3e2340d" providerId="ADAL" clId="{6A8B1D34-AB69-4E2E-A0C0-0D8B4A441378}" dt="2024-11-07T12:54:08.353" v="819" actId="2696"/>
        <pc:sldMkLst>
          <pc:docMk/>
          <pc:sldMk cId="1245817015" sldId="554"/>
        </pc:sldMkLst>
      </pc:sldChg>
      <pc:sldChg chg="modSp mod">
        <pc:chgData name="James Williams" userId="c957a50b-491f-4d94-b4bc-52aca3e2340d" providerId="ADAL" clId="{6A8B1D34-AB69-4E2E-A0C0-0D8B4A441378}" dt="2024-11-10T13:26:04.454" v="923" actId="14100"/>
        <pc:sldMkLst>
          <pc:docMk/>
          <pc:sldMk cId="521874296" sldId="561"/>
        </pc:sldMkLst>
      </pc:sldChg>
      <pc:sldChg chg="del">
        <pc:chgData name="James Williams" userId="c957a50b-491f-4d94-b4bc-52aca3e2340d" providerId="ADAL" clId="{6A8B1D34-AB69-4E2E-A0C0-0D8B4A441378}" dt="2024-11-07T12:59:18.754" v="871" actId="2696"/>
        <pc:sldMkLst>
          <pc:docMk/>
          <pc:sldMk cId="3137580708" sldId="562"/>
        </pc:sldMkLst>
      </pc:sldChg>
      <pc:sldChg chg="modSp mod">
        <pc:chgData name="James Williams" userId="c957a50b-491f-4d94-b4bc-52aca3e2340d" providerId="ADAL" clId="{6A8B1D34-AB69-4E2E-A0C0-0D8B4A441378}" dt="2024-11-07T12:08:38.895" v="109" actId="20577"/>
        <pc:sldMkLst>
          <pc:docMk/>
          <pc:sldMk cId="3209161343" sldId="565"/>
        </pc:sldMkLst>
      </pc:sldChg>
      <pc:sldChg chg="modSp mod">
        <pc:chgData name="James Williams" userId="c957a50b-491f-4d94-b4bc-52aca3e2340d" providerId="ADAL" clId="{6A8B1D34-AB69-4E2E-A0C0-0D8B4A441378}" dt="2024-11-07T12:46:29.263" v="799" actId="20577"/>
        <pc:sldMkLst>
          <pc:docMk/>
          <pc:sldMk cId="4044533102" sldId="566"/>
        </pc:sldMkLst>
      </pc:sldChg>
      <pc:sldChg chg="modSp add mod">
        <pc:chgData name="James Williams" userId="c957a50b-491f-4d94-b4bc-52aca3e2340d" providerId="ADAL" clId="{6A8B1D34-AB69-4E2E-A0C0-0D8B4A441378}" dt="2024-11-07T12:52:00.990" v="801" actId="113"/>
        <pc:sldMkLst>
          <pc:docMk/>
          <pc:sldMk cId="2474449062" sldId="567"/>
        </pc:sldMkLst>
      </pc:sldChg>
      <pc:sldChg chg="modSp new del mod ord">
        <pc:chgData name="James Williams" userId="c957a50b-491f-4d94-b4bc-52aca3e2340d" providerId="ADAL" clId="{6A8B1D34-AB69-4E2E-A0C0-0D8B4A441378}" dt="2024-11-06T17:12:08.038" v="4" actId="2696"/>
        <pc:sldMkLst>
          <pc:docMk/>
          <pc:sldMk cId="2750603942" sldId="567"/>
        </pc:sldMkLst>
      </pc:sldChg>
      <pc:sldChg chg="add del">
        <pc:chgData name="James Williams" userId="c957a50b-491f-4d94-b4bc-52aca3e2340d" providerId="ADAL" clId="{6A8B1D34-AB69-4E2E-A0C0-0D8B4A441378}" dt="2024-11-07T12:31:59.262" v="541"/>
        <pc:sldMkLst>
          <pc:docMk/>
          <pc:sldMk cId="1106458492" sldId="568"/>
        </pc:sldMkLst>
      </pc:sldChg>
      <pc:sldChg chg="add ord">
        <pc:chgData name="James Williams" userId="c957a50b-491f-4d94-b4bc-52aca3e2340d" providerId="ADAL" clId="{6A8B1D34-AB69-4E2E-A0C0-0D8B4A441378}" dt="2024-11-07T12:39:55.590" v="780"/>
        <pc:sldMkLst>
          <pc:docMk/>
          <pc:sldMk cId="2628330652" sldId="568"/>
        </pc:sldMkLst>
      </pc:sldChg>
      <pc:sldChg chg="addSp delSp modSp add mod setBg delDesignElem">
        <pc:chgData name="James Williams" userId="c957a50b-491f-4d94-b4bc-52aca3e2340d" providerId="ADAL" clId="{6A8B1D34-AB69-4E2E-A0C0-0D8B4A441378}" dt="2024-11-11T10:47:15.485" v="940" actId="6549"/>
        <pc:sldMkLst>
          <pc:docMk/>
          <pc:sldMk cId="131630483" sldId="569"/>
        </pc:sldMkLst>
      </pc:sldChg>
      <pc:sldMasterChg chg="del delSldLayout">
        <pc:chgData name="James Williams" userId="c957a50b-491f-4d94-b4bc-52aca3e2340d" providerId="ADAL" clId="{6A8B1D34-AB69-4E2E-A0C0-0D8B4A441378}" dt="2024-11-07T12:54:08.353" v="819" actId="2696"/>
        <pc:sldMasterMkLst>
          <pc:docMk/>
          <pc:sldMasterMk cId="1114379076" sldId="2147483981"/>
        </pc:sldMasterMkLst>
        <pc:sldLayoutChg chg="del">
          <pc:chgData name="James Williams" userId="c957a50b-491f-4d94-b4bc-52aca3e2340d" providerId="ADAL" clId="{6A8B1D34-AB69-4E2E-A0C0-0D8B4A441378}" dt="2024-11-07T12:54:08.353" v="819" actId="2696"/>
          <pc:sldLayoutMkLst>
            <pc:docMk/>
            <pc:sldMasterMk cId="1114379076" sldId="2147483981"/>
            <pc:sldLayoutMk cId="198179272" sldId="2147483982"/>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660335609" sldId="2147483983"/>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3000951423" sldId="2147483984"/>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1671806195" sldId="2147483985"/>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3273114127" sldId="2147483986"/>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2073813803" sldId="2147483987"/>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1147362264" sldId="2147483988"/>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4237255375" sldId="2147483989"/>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3032383446" sldId="2147483990"/>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2625898121" sldId="2147483991"/>
          </pc:sldLayoutMkLst>
        </pc:sldLayoutChg>
        <pc:sldLayoutChg chg="del">
          <pc:chgData name="James Williams" userId="c957a50b-491f-4d94-b4bc-52aca3e2340d" providerId="ADAL" clId="{6A8B1D34-AB69-4E2E-A0C0-0D8B4A441378}" dt="2024-11-07T12:54:08.353" v="819" actId="2696"/>
          <pc:sldLayoutMkLst>
            <pc:docMk/>
            <pc:sldMasterMk cId="1114379076" sldId="2147483981"/>
            <pc:sldLayoutMk cId="646916765" sldId="2147483992"/>
          </pc:sldLayoutMkLst>
        </pc:sldLayoutChg>
      </pc:sldMasterChg>
      <pc:sldMasterChg chg="del delSldLayout">
        <pc:chgData name="James Williams" userId="c957a50b-491f-4d94-b4bc-52aca3e2340d" providerId="ADAL" clId="{6A8B1D34-AB69-4E2E-A0C0-0D8B4A441378}" dt="2024-11-07T12:53:04.848" v="807" actId="2696"/>
        <pc:sldMasterMkLst>
          <pc:docMk/>
          <pc:sldMasterMk cId="3069387172" sldId="2147483981"/>
        </pc:sldMasterMkLst>
        <pc:sldLayoutChg chg="del">
          <pc:chgData name="James Williams" userId="c957a50b-491f-4d94-b4bc-52aca3e2340d" providerId="ADAL" clId="{6A8B1D34-AB69-4E2E-A0C0-0D8B4A441378}" dt="2024-11-07T12:53:04.848" v="807" actId="2696"/>
          <pc:sldLayoutMkLst>
            <pc:docMk/>
            <pc:sldMasterMk cId="3069387172" sldId="2147483981"/>
            <pc:sldLayoutMk cId="685323952" sldId="2147483982"/>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323684083" sldId="2147483983"/>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3525495146" sldId="2147483984"/>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2956782603" sldId="2147483985"/>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2557875173" sldId="2147483986"/>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1239687845" sldId="2147483987"/>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2612966522" sldId="2147483988"/>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461589273" sldId="2147483989"/>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2331445909" sldId="2147483990"/>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3245650672" sldId="2147483991"/>
          </pc:sldLayoutMkLst>
        </pc:sldLayoutChg>
        <pc:sldLayoutChg chg="del">
          <pc:chgData name="James Williams" userId="c957a50b-491f-4d94-b4bc-52aca3e2340d" providerId="ADAL" clId="{6A8B1D34-AB69-4E2E-A0C0-0D8B4A441378}" dt="2024-11-07T12:53:04.848" v="807" actId="2696"/>
          <pc:sldLayoutMkLst>
            <pc:docMk/>
            <pc:sldMasterMk cId="3069387172" sldId="2147483981"/>
            <pc:sldLayoutMk cId="3954288784" sldId="2147483992"/>
          </pc:sldLayoutMkLst>
        </pc:sldLayoutChg>
      </pc:sldMasterChg>
    </pc:docChg>
  </pc:docChgLst>
  <pc:docChgLst>
    <pc:chgData name="James Williams" userId="c957a50b-491f-4d94-b4bc-52aca3e2340d" providerId="ADAL" clId="{40594A8D-21FF-4F53-A7A0-3042EFB7FD2C}"/>
    <pc:docChg chg="undo redo custSel addSld delSld modSld sldOrd">
      <pc:chgData name="James Williams" userId="c957a50b-491f-4d94-b4bc-52aca3e2340d" providerId="ADAL" clId="{40594A8D-21FF-4F53-A7A0-3042EFB7FD2C}" dt="2023-11-20T14:49:47.847" v="3434" actId="1076"/>
      <pc:docMkLst>
        <pc:docMk/>
      </pc:docMkLst>
      <pc:sldChg chg="modSp mod">
        <pc:chgData name="James Williams" userId="c957a50b-491f-4d94-b4bc-52aca3e2340d" providerId="ADAL" clId="{40594A8D-21FF-4F53-A7A0-3042EFB7FD2C}" dt="2023-11-09T10:43:28.231" v="9" actId="20577"/>
        <pc:sldMkLst>
          <pc:docMk/>
          <pc:sldMk cId="987384392" sldId="256"/>
        </pc:sldMkLst>
      </pc:sldChg>
      <pc:sldChg chg="modSp mod">
        <pc:chgData name="James Williams" userId="c957a50b-491f-4d94-b4bc-52aca3e2340d" providerId="ADAL" clId="{40594A8D-21FF-4F53-A7A0-3042EFB7FD2C}" dt="2023-11-09T17:42:19.702" v="867" actId="20578"/>
        <pc:sldMkLst>
          <pc:docMk/>
          <pc:sldMk cId="686457235" sldId="396"/>
        </pc:sldMkLst>
      </pc:sldChg>
      <pc:sldChg chg="modSp mod">
        <pc:chgData name="James Williams" userId="c957a50b-491f-4d94-b4bc-52aca3e2340d" providerId="ADAL" clId="{40594A8D-21FF-4F53-A7A0-3042EFB7FD2C}" dt="2023-11-09T17:41:37.072" v="843" actId="404"/>
        <pc:sldMkLst>
          <pc:docMk/>
          <pc:sldMk cId="3105942574" sldId="397"/>
        </pc:sldMkLst>
      </pc:sldChg>
      <pc:sldChg chg="modSp mod">
        <pc:chgData name="James Williams" userId="c957a50b-491f-4d94-b4bc-52aca3e2340d" providerId="ADAL" clId="{40594A8D-21FF-4F53-A7A0-3042EFB7FD2C}" dt="2023-11-09T17:42:52.934" v="879" actId="403"/>
        <pc:sldMkLst>
          <pc:docMk/>
          <pc:sldMk cId="2832722326" sldId="398"/>
        </pc:sldMkLst>
      </pc:sldChg>
      <pc:sldChg chg="modSp mod">
        <pc:chgData name="James Williams" userId="c957a50b-491f-4d94-b4bc-52aca3e2340d" providerId="ADAL" clId="{40594A8D-21FF-4F53-A7A0-3042EFB7FD2C}" dt="2023-11-09T18:18:33.888" v="1073" actId="20577"/>
        <pc:sldMkLst>
          <pc:docMk/>
          <pc:sldMk cId="1836813501" sldId="400"/>
        </pc:sldMkLst>
      </pc:sldChg>
      <pc:sldChg chg="modSp mod">
        <pc:chgData name="James Williams" userId="c957a50b-491f-4d94-b4bc-52aca3e2340d" providerId="ADAL" clId="{40594A8D-21FF-4F53-A7A0-3042EFB7FD2C}" dt="2023-11-09T18:25:43.590" v="1391" actId="33524"/>
        <pc:sldMkLst>
          <pc:docMk/>
          <pc:sldMk cId="2273951724" sldId="405"/>
        </pc:sldMkLst>
      </pc:sldChg>
      <pc:sldChg chg="modSp mod">
        <pc:chgData name="James Williams" userId="c957a50b-491f-4d94-b4bc-52aca3e2340d" providerId="ADAL" clId="{40594A8D-21FF-4F53-A7A0-3042EFB7FD2C}" dt="2023-11-09T18:21:49.223" v="1229" actId="20577"/>
        <pc:sldMkLst>
          <pc:docMk/>
          <pc:sldMk cId="2417074397" sldId="410"/>
        </pc:sldMkLst>
      </pc:sldChg>
      <pc:sldChg chg="modSp mod">
        <pc:chgData name="James Williams" userId="c957a50b-491f-4d94-b4bc-52aca3e2340d" providerId="ADAL" clId="{40594A8D-21FF-4F53-A7A0-3042EFB7FD2C}" dt="2023-11-09T17:43:57.820" v="965" actId="20577"/>
        <pc:sldMkLst>
          <pc:docMk/>
          <pc:sldMk cId="3925749397" sldId="433"/>
        </pc:sldMkLst>
      </pc:sldChg>
      <pc:sldChg chg="modSp mod">
        <pc:chgData name="James Williams" userId="c957a50b-491f-4d94-b4bc-52aca3e2340d" providerId="ADAL" clId="{40594A8D-21FF-4F53-A7A0-3042EFB7FD2C}" dt="2023-11-14T15:08:02.203" v="2132" actId="20577"/>
        <pc:sldMkLst>
          <pc:docMk/>
          <pc:sldMk cId="1663753321" sldId="434"/>
        </pc:sldMkLst>
      </pc:sldChg>
      <pc:sldChg chg="modSp mod">
        <pc:chgData name="James Williams" userId="c957a50b-491f-4d94-b4bc-52aca3e2340d" providerId="ADAL" clId="{40594A8D-21FF-4F53-A7A0-3042EFB7FD2C}" dt="2023-11-09T18:33:16.855" v="1510" actId="115"/>
        <pc:sldMkLst>
          <pc:docMk/>
          <pc:sldMk cId="3655296338" sldId="435"/>
        </pc:sldMkLst>
      </pc:sldChg>
      <pc:sldChg chg="modSp mod">
        <pc:chgData name="James Williams" userId="c957a50b-491f-4d94-b4bc-52aca3e2340d" providerId="ADAL" clId="{40594A8D-21FF-4F53-A7A0-3042EFB7FD2C}" dt="2023-11-09T17:40:15.410" v="822" actId="20577"/>
        <pc:sldMkLst>
          <pc:docMk/>
          <pc:sldMk cId="786781899" sldId="495"/>
        </pc:sldMkLst>
      </pc:sldChg>
      <pc:sldChg chg="addSp delSp modSp mod">
        <pc:chgData name="James Williams" userId="c957a50b-491f-4d94-b4bc-52aca3e2340d" providerId="ADAL" clId="{40594A8D-21FF-4F53-A7A0-3042EFB7FD2C}" dt="2023-11-20T14:46:36.876" v="3058" actId="27636"/>
        <pc:sldMkLst>
          <pc:docMk/>
          <pc:sldMk cId="1977538997" sldId="496"/>
        </pc:sldMkLst>
      </pc:sldChg>
      <pc:sldChg chg="modSp mod ord">
        <pc:chgData name="James Williams" userId="c957a50b-491f-4d94-b4bc-52aca3e2340d" providerId="ADAL" clId="{40594A8D-21FF-4F53-A7A0-3042EFB7FD2C}" dt="2023-11-09T17:36:32.147" v="751" actId="20577"/>
        <pc:sldMkLst>
          <pc:docMk/>
          <pc:sldMk cId="279620935" sldId="498"/>
        </pc:sldMkLst>
      </pc:sldChg>
      <pc:sldChg chg="modSp mod">
        <pc:chgData name="James Williams" userId="c957a50b-491f-4d94-b4bc-52aca3e2340d" providerId="ADAL" clId="{40594A8D-21FF-4F53-A7A0-3042EFB7FD2C}" dt="2023-11-09T18:20:55.734" v="1214" actId="27636"/>
        <pc:sldMkLst>
          <pc:docMk/>
          <pc:sldMk cId="879471778" sldId="500"/>
        </pc:sldMkLst>
      </pc:sldChg>
      <pc:sldChg chg="modSp mod">
        <pc:chgData name="James Williams" userId="c957a50b-491f-4d94-b4bc-52aca3e2340d" providerId="ADAL" clId="{40594A8D-21FF-4F53-A7A0-3042EFB7FD2C}" dt="2023-11-09T18:23:38.958" v="1265" actId="20577"/>
        <pc:sldMkLst>
          <pc:docMk/>
          <pc:sldMk cId="1177855442" sldId="502"/>
        </pc:sldMkLst>
      </pc:sldChg>
      <pc:sldChg chg="modSp mod">
        <pc:chgData name="James Williams" userId="c957a50b-491f-4d94-b4bc-52aca3e2340d" providerId="ADAL" clId="{40594A8D-21FF-4F53-A7A0-3042EFB7FD2C}" dt="2023-11-09T18:26:53.944" v="1444" actId="20577"/>
        <pc:sldMkLst>
          <pc:docMk/>
          <pc:sldMk cId="4089684619" sldId="503"/>
        </pc:sldMkLst>
      </pc:sldChg>
      <pc:sldChg chg="modSp mod">
        <pc:chgData name="James Williams" userId="c957a50b-491f-4d94-b4bc-52aca3e2340d" providerId="ADAL" clId="{40594A8D-21FF-4F53-A7A0-3042EFB7FD2C}" dt="2023-11-09T18:32:55.271" v="1503" actId="12"/>
        <pc:sldMkLst>
          <pc:docMk/>
          <pc:sldMk cId="1670407092" sldId="507"/>
        </pc:sldMkLst>
      </pc:sldChg>
      <pc:sldChg chg="modSp mod">
        <pc:chgData name="James Williams" userId="c957a50b-491f-4d94-b4bc-52aca3e2340d" providerId="ADAL" clId="{40594A8D-21FF-4F53-A7A0-3042EFB7FD2C}" dt="2023-11-14T16:59:59.099" v="2170" actId="20577"/>
        <pc:sldMkLst>
          <pc:docMk/>
          <pc:sldMk cId="2680380280" sldId="510"/>
        </pc:sldMkLst>
      </pc:sldChg>
      <pc:sldChg chg="addSp modSp mod">
        <pc:chgData name="James Williams" userId="c957a50b-491f-4d94-b4bc-52aca3e2340d" providerId="ADAL" clId="{40594A8D-21FF-4F53-A7A0-3042EFB7FD2C}" dt="2023-11-09T13:35:31.841" v="470" actId="13926"/>
        <pc:sldMkLst>
          <pc:docMk/>
          <pc:sldMk cId="1866041355" sldId="511"/>
        </pc:sldMkLst>
      </pc:sldChg>
      <pc:sldChg chg="modSp mod">
        <pc:chgData name="James Williams" userId="c957a50b-491f-4d94-b4bc-52aca3e2340d" providerId="ADAL" clId="{40594A8D-21FF-4F53-A7A0-3042EFB7FD2C}" dt="2023-11-20T14:49:47.847" v="3434" actId="1076"/>
        <pc:sldMkLst>
          <pc:docMk/>
          <pc:sldMk cId="788857541" sldId="512"/>
        </pc:sldMkLst>
      </pc:sldChg>
      <pc:sldChg chg="modSp add mod">
        <pc:chgData name="James Williams" userId="c957a50b-491f-4d94-b4bc-52aca3e2340d" providerId="ADAL" clId="{40594A8D-21FF-4F53-A7A0-3042EFB7FD2C}" dt="2023-11-09T10:44:47.970" v="72" actId="20577"/>
        <pc:sldMkLst>
          <pc:docMk/>
          <pc:sldMk cId="3522741331" sldId="517"/>
        </pc:sldMkLst>
      </pc:sldChg>
      <pc:sldChg chg="modSp add mod">
        <pc:chgData name="James Williams" userId="c957a50b-491f-4d94-b4bc-52aca3e2340d" providerId="ADAL" clId="{40594A8D-21FF-4F53-A7A0-3042EFB7FD2C}" dt="2023-11-09T18:33:40.314" v="1519" actId="20577"/>
        <pc:sldMkLst>
          <pc:docMk/>
          <pc:sldMk cId="2339004285" sldId="518"/>
        </pc:sldMkLst>
      </pc:sldChg>
      <pc:sldChg chg="modSp add mod">
        <pc:chgData name="James Williams" userId="c957a50b-491f-4d94-b4bc-52aca3e2340d" providerId="ADAL" clId="{40594A8D-21FF-4F53-A7A0-3042EFB7FD2C}" dt="2023-11-09T10:48:08.042" v="306" actId="1076"/>
        <pc:sldMkLst>
          <pc:docMk/>
          <pc:sldMk cId="4033799117" sldId="542"/>
        </pc:sldMkLst>
      </pc:sldChg>
      <pc:sldChg chg="modSp add mod">
        <pc:chgData name="James Williams" userId="c957a50b-491f-4d94-b4bc-52aca3e2340d" providerId="ADAL" clId="{40594A8D-21FF-4F53-A7A0-3042EFB7FD2C}" dt="2023-11-09T13:36:44.637" v="549" actId="313"/>
        <pc:sldMkLst>
          <pc:docMk/>
          <pc:sldMk cId="2182865684" sldId="543"/>
        </pc:sldMkLst>
      </pc:sldChg>
      <pc:sldChg chg="add del">
        <pc:chgData name="James Williams" userId="c957a50b-491f-4d94-b4bc-52aca3e2340d" providerId="ADAL" clId="{40594A8D-21FF-4F53-A7A0-3042EFB7FD2C}" dt="2023-11-02T13:45:34.125" v="3" actId="2696"/>
        <pc:sldMkLst>
          <pc:docMk/>
          <pc:sldMk cId="3090446696" sldId="544"/>
        </pc:sldMkLst>
      </pc:sldChg>
      <pc:sldChg chg="add">
        <pc:chgData name="James Williams" userId="c957a50b-491f-4d94-b4bc-52aca3e2340d" providerId="ADAL" clId="{40594A8D-21FF-4F53-A7A0-3042EFB7FD2C}" dt="2023-11-02T18:08:19.702" v="8"/>
        <pc:sldMkLst>
          <pc:docMk/>
          <pc:sldMk cId="3567875955" sldId="549"/>
        </pc:sldMkLst>
      </pc:sldChg>
      <pc:sldChg chg="new del">
        <pc:chgData name="James Williams" userId="c957a50b-491f-4d94-b4bc-52aca3e2340d" providerId="ADAL" clId="{40594A8D-21FF-4F53-A7A0-3042EFB7FD2C}" dt="2023-11-09T18:38:30.539" v="1679" actId="2696"/>
        <pc:sldMkLst>
          <pc:docMk/>
          <pc:sldMk cId="1966457841" sldId="550"/>
        </pc:sldMkLst>
      </pc:sldChg>
      <pc:sldChg chg="modSp add del mod modNotesTx">
        <pc:chgData name="James Williams" userId="c957a50b-491f-4d94-b4bc-52aca3e2340d" providerId="ADAL" clId="{40594A8D-21FF-4F53-A7A0-3042EFB7FD2C}" dt="2023-11-13T10:24:14.470" v="1863" actId="20577"/>
        <pc:sldMkLst>
          <pc:docMk/>
          <pc:sldMk cId="521874296" sldId="561"/>
        </pc:sldMkLst>
      </pc:sldChg>
      <pc:sldChg chg="modSp add mod modNotesTx">
        <pc:chgData name="James Williams" userId="c957a50b-491f-4d94-b4bc-52aca3e2340d" providerId="ADAL" clId="{40594A8D-21FF-4F53-A7A0-3042EFB7FD2C}" dt="2023-11-13T10:25:24.706" v="1864" actId="113"/>
        <pc:sldMkLst>
          <pc:docMk/>
          <pc:sldMk cId="3137580708" sldId="562"/>
        </pc:sldMkLst>
      </pc:sldChg>
      <pc:sldChg chg="modSp new mod ord">
        <pc:chgData name="James Williams" userId="c957a50b-491f-4d94-b4bc-52aca3e2340d" providerId="ADAL" clId="{40594A8D-21FF-4F53-A7A0-3042EFB7FD2C}" dt="2023-11-14T17:02:04.388" v="2374" actId="20577"/>
        <pc:sldMkLst>
          <pc:docMk/>
          <pc:sldMk cId="1160113426" sldId="563"/>
        </pc:sldMkLst>
      </pc:sldChg>
      <pc:sldChg chg="new del">
        <pc:chgData name="James Williams" userId="c957a50b-491f-4d94-b4bc-52aca3e2340d" providerId="ADAL" clId="{40594A8D-21FF-4F53-A7A0-3042EFB7FD2C}" dt="2023-11-14T16:59:29.043" v="2157" actId="680"/>
        <pc:sldMkLst>
          <pc:docMk/>
          <pc:sldMk cId="1237702715" sldId="563"/>
        </pc:sldMkLst>
      </pc:sldChg>
      <pc:sldChg chg="new del">
        <pc:chgData name="James Williams" userId="c957a50b-491f-4d94-b4bc-52aca3e2340d" providerId="ADAL" clId="{40594A8D-21FF-4F53-A7A0-3042EFB7FD2C}" dt="2023-11-14T17:02:11.726" v="2376" actId="2696"/>
        <pc:sldMkLst>
          <pc:docMk/>
          <pc:sldMk cId="3167250511" sldId="564"/>
        </pc:sldMkLst>
      </pc:sldChg>
      <pc:sldChg chg="modSp add mod">
        <pc:chgData name="James Williams" userId="c957a50b-491f-4d94-b4bc-52aca3e2340d" providerId="ADAL" clId="{40594A8D-21FF-4F53-A7A0-3042EFB7FD2C}" dt="2023-11-14T17:05:46.937" v="2697" actId="6549"/>
        <pc:sldMkLst>
          <pc:docMk/>
          <pc:sldMk cId="3209161343" sldId="565"/>
        </pc:sldMkLst>
      </pc:sldChg>
      <pc:sldChg chg="modSp add mod">
        <pc:chgData name="James Williams" userId="c957a50b-491f-4d94-b4bc-52aca3e2340d" providerId="ADAL" clId="{40594A8D-21FF-4F53-A7A0-3042EFB7FD2C}" dt="2023-11-20T14:49:22.375" v="3429" actId="115"/>
        <pc:sldMkLst>
          <pc:docMk/>
          <pc:sldMk cId="4044533102" sldId="566"/>
        </pc:sldMkLst>
      </pc:sldChg>
      <pc:sldChg chg="modSp add del mod">
        <pc:chgData name="James Williams" userId="c957a50b-491f-4d94-b4bc-52aca3e2340d" providerId="ADAL" clId="{40594A8D-21FF-4F53-A7A0-3042EFB7FD2C}" dt="2023-11-20T14:46:21.386" v="3055" actId="2696"/>
        <pc:sldMkLst>
          <pc:docMk/>
          <pc:sldMk cId="4244215920" sldId="566"/>
        </pc:sldMkLst>
      </pc:sldChg>
    </pc:docChg>
  </pc:docChgLst>
  <pc:docChgLst>
    <pc:chgData name="James Williams" userId="c957a50b-491f-4d94-b4bc-52aca3e2340d" providerId="ADAL" clId="{EDB3CD6B-1213-422F-9C98-108FC58A3EB4}"/>
    <pc:docChg chg="custSel addSld modSld sldOrd">
      <pc:chgData name="James Williams" userId="c957a50b-491f-4d94-b4bc-52aca3e2340d" providerId="ADAL" clId="{EDB3CD6B-1213-422F-9C98-108FC58A3EB4}" dt="2024-12-09T15:45:14.661" v="79" actId="20577"/>
      <pc:docMkLst>
        <pc:docMk/>
      </pc:docMkLst>
      <pc:sldChg chg="modSp new mod ord">
        <pc:chgData name="James Williams" userId="c957a50b-491f-4d94-b4bc-52aca3e2340d" providerId="ADAL" clId="{EDB3CD6B-1213-422F-9C98-108FC58A3EB4}" dt="2024-12-09T15:45:14.661" v="79" actId="20577"/>
        <pc:sldMkLst>
          <pc:docMk/>
          <pc:sldMk cId="3998192014" sldId="5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408BD-1CA6-46DA-A6EC-4E6DB9DB9966}"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1F0CB-AC4F-463F-A400-B6079113F21F}" type="slidenum">
              <a:rPr lang="en-GB" smtClean="0"/>
              <a:t>‹#›</a:t>
            </a:fld>
            <a:endParaRPr lang="en-GB"/>
          </a:p>
        </p:txBody>
      </p:sp>
    </p:spTree>
    <p:extLst>
      <p:ext uri="{BB962C8B-B14F-4D97-AF65-F5344CB8AC3E}">
        <p14:creationId xmlns:p14="http://schemas.microsoft.com/office/powerpoint/2010/main" val="2879207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2</a:t>
            </a:fld>
            <a:endParaRPr lang="en-GB"/>
          </a:p>
        </p:txBody>
      </p:sp>
    </p:spTree>
    <p:extLst>
      <p:ext uri="{BB962C8B-B14F-4D97-AF65-F5344CB8AC3E}">
        <p14:creationId xmlns:p14="http://schemas.microsoft.com/office/powerpoint/2010/main" val="1821851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E5CF2B2-A7FF-4D37-A3E7-27AF4810700C}" type="slidenum">
              <a:rPr lang="en-GB" altLang="en-US" smtClean="0"/>
              <a:pPr/>
              <a:t>24</a:t>
            </a:fld>
            <a:endParaRPr lang="en-GB" altLang="en-US"/>
          </a:p>
        </p:txBody>
      </p:sp>
    </p:spTree>
    <p:extLst>
      <p:ext uri="{BB962C8B-B14F-4D97-AF65-F5344CB8AC3E}">
        <p14:creationId xmlns:p14="http://schemas.microsoft.com/office/powerpoint/2010/main" val="3618360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26</a:t>
            </a:fld>
            <a:endParaRPr lang="en-GB"/>
          </a:p>
        </p:txBody>
      </p:sp>
    </p:spTree>
    <p:extLst>
      <p:ext uri="{BB962C8B-B14F-4D97-AF65-F5344CB8AC3E}">
        <p14:creationId xmlns:p14="http://schemas.microsoft.com/office/powerpoint/2010/main" val="34652769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06/11/2025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5837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06/11/2025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78307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06/11/2025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4814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06/11/2025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002541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06/11/2025</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193513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06/11/2025</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996356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06/11/2025</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31042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06/11/2025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2503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06/11/2025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4983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06/11/2025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03757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06/11/2025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0812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06/11/2025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4218266899"/>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tinyurl.com/4cwksxtd"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7" Type="http://schemas.openxmlformats.org/officeDocument/2006/relationships/image" Target="../media/image26.sv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belbin.com/about/belbin-team-roles/" TargetMode="External"/><Relationship Id="rId2" Type="http://schemas.openxmlformats.org/officeDocument/2006/relationships/hyperlink" Target="https://www.123test.com/team-roles-test/#its123-testAnchor"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123test.com/team-roles-test/"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123test.com/team-roles-test/#its123-testAnchor"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personalitymax.com/personality-test/" TargetMode="External"/><Relationship Id="rId2" Type="http://schemas.openxmlformats.org/officeDocument/2006/relationships/hyperlink" Target="https://www.truity.com/test/type-finder-personality-test-new" TargetMode="External"/><Relationship Id="rId1" Type="http://schemas.openxmlformats.org/officeDocument/2006/relationships/slideLayout" Target="../slideLayouts/slideLayout2.xml"/><Relationship Id="rId5" Type="http://schemas.openxmlformats.org/officeDocument/2006/relationships/hyperlink" Target="https://www.themyersbriggs.com/" TargetMode="External"/><Relationship Id="rId4" Type="http://schemas.openxmlformats.org/officeDocument/2006/relationships/hyperlink" Target="https://personalitymax.com/personality-types/"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researchgate.net/figure/Personality-types-in-the-Myers-Briggs-Type-Indicator-R-10_fig2_339935842"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s://www.simplypsychology.org/multiple-intelligences.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s2EdujrM0vA&amp;feature=emb_logo" TargetMode="Externa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3" Type="http://schemas.openxmlformats.org/officeDocument/2006/relationships/hyperlink" Target="https://personalitymax.com/multiple-intelligences/" TargetMode="External"/><Relationship Id="rId2" Type="http://schemas.openxmlformats.org/officeDocument/2006/relationships/hyperlink" Target="https://mypersonality.info/multiple-intelligence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hyperlink" Target="https://365tests.com/personality-tests/free-color-personality-test/"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truity.com/test/type-finder-personality-test-new" TargetMode="External"/><Relationship Id="rId7" Type="http://schemas.openxmlformats.org/officeDocument/2006/relationships/hyperlink" Target="https://365tests.com/personality-tests/free-color-personality-test/" TargetMode="External"/><Relationship Id="rId2" Type="http://schemas.openxmlformats.org/officeDocument/2006/relationships/hyperlink" Target="https://www.123test.com/team-roles-test/#its123-testAnchor" TargetMode="External"/><Relationship Id="rId1" Type="http://schemas.openxmlformats.org/officeDocument/2006/relationships/slideLayout" Target="../slideLayouts/slideLayout2.xml"/><Relationship Id="rId6" Type="http://schemas.openxmlformats.org/officeDocument/2006/relationships/hyperlink" Target="https://personalitymax.com/multiple-intelligences/" TargetMode="External"/><Relationship Id="rId5" Type="http://schemas.openxmlformats.org/officeDocument/2006/relationships/hyperlink" Target="https://mypersonality.info/multiple-intelligences/" TargetMode="External"/><Relationship Id="rId4" Type="http://schemas.openxmlformats.org/officeDocument/2006/relationships/hyperlink" Target="https://personalitymax.com/personality-test/"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2.svg"/><Relationship Id="rId7" Type="http://schemas.openxmlformats.org/officeDocument/2006/relationships/image" Target="../media/image36.sv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svg"/><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img09.deviantart.net/b9bc/i/2012/179/3/a/mbti_chart_chibis_by_ri_m-d51reh5.jpg" TargetMode="External"/><Relationship Id="rId1" Type="http://schemas.openxmlformats.org/officeDocument/2006/relationships/slideLayout" Target="../slideLayouts/slideLayout2.xml"/><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484618" y="1048001"/>
            <a:ext cx="11367748" cy="5056131"/>
          </a:xfrm>
          <a:prstGeom prst="rect">
            <a:avLst/>
          </a:prstGeom>
          <a:ln w="19050">
            <a:no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ea typeface="+mn-ea"/>
                <a:cs typeface="Arial" panose="020B0604020202020204" pitchFamily="34" charset="0"/>
              </a:rPr>
              <a:t>Log-in to Teams: </a:t>
            </a:r>
            <a:r>
              <a:rPr kumimoji="0" lang="en-US" sz="2400" b="1" i="0" u="none" strike="noStrike" kern="1200" cap="none" spc="0" normalizeH="0" baseline="0" noProof="0" dirty="0">
                <a:ln>
                  <a:noFill/>
                </a:ln>
                <a:solidFill>
                  <a:srgbClr val="3333FF"/>
                </a:solidFill>
                <a:effectLst/>
                <a:uLnTx/>
                <a:uFillTx/>
                <a:ea typeface="+mn-ea"/>
                <a:cs typeface="+mn-cs"/>
                <a:hlinkClick r:id="rId3" tooltip="Meeting join link">
                  <a:extLst>
                    <a:ext uri="{A12FA001-AC4F-418D-AE19-62706E023703}">
                      <ahyp:hlinkClr xmlns:ahyp="http://schemas.microsoft.com/office/drawing/2018/hyperlinkcolor" val="tx"/>
                    </a:ext>
                  </a:extLst>
                </a:hlinkClick>
              </a:rPr>
              <a:t>Click here to join the meeting</a:t>
            </a:r>
          </a:p>
          <a:p>
            <a:pPr>
              <a:lnSpc>
                <a:spcPct val="100000"/>
              </a:lnSpc>
              <a:spcBef>
                <a:spcPts val="0"/>
              </a:spcBef>
              <a:spcAft>
                <a:spcPts val="300"/>
              </a:spcAft>
              <a:defRPr/>
            </a:pPr>
            <a:r>
              <a:rPr kumimoji="0" lang="en-GB" sz="2400" b="0" i="0" u="none" strike="noStrike" kern="1200" cap="none" spc="0" normalizeH="0" baseline="0" noProof="0" dirty="0">
                <a:ln>
                  <a:noFill/>
                </a:ln>
                <a:effectLst/>
                <a:uLnTx/>
                <a:uFillTx/>
                <a:ea typeface="+mn-ea"/>
                <a:cs typeface="Arial" panose="020B0604020202020204" pitchFamily="34" charset="0"/>
              </a:rPr>
              <a:t>Or use: </a:t>
            </a:r>
            <a:r>
              <a:rPr kumimoji="0" lang="en-GB" sz="2400" b="0" i="0" u="sng" strike="noStrike" kern="1200" cap="none" spc="0" normalizeH="0" baseline="0" noProof="0" dirty="0">
                <a:ln>
                  <a:noFill/>
                </a:ln>
                <a:solidFill>
                  <a:srgbClr val="3333FF"/>
                </a:solidFill>
                <a:effectLst/>
                <a:uLnTx/>
                <a:uFillTx/>
                <a:ea typeface="+mn-ea"/>
                <a:cs typeface="+mn-cs"/>
                <a:hlinkClick r:id="rId4">
                  <a:extLst>
                    <a:ext uri="{A12FA001-AC4F-418D-AE19-62706E023703}">
                      <ahyp:hlinkClr xmlns:ahyp="http://schemas.microsoft.com/office/drawing/2018/hyperlinkcolor" val="tx"/>
                    </a:ext>
                  </a:extLst>
                </a:hlinkClick>
              </a:rPr>
              <a:t>https://tinyurl.com/4cwksxtd</a:t>
            </a:r>
            <a:r>
              <a:rPr lang="en-GB" sz="2400" dirty="0">
                <a:cs typeface="Arial" panose="020B0604020202020204" pitchFamily="34" charset="0"/>
              </a:rPr>
              <a:t> - The Teams link is also available in Moodle.</a:t>
            </a:r>
            <a:endParaRPr kumimoji="0" lang="en-GB" sz="2400" b="0" i="0" u="sng" strike="noStrike" kern="1200" cap="none" spc="0" normalizeH="0" baseline="0" noProof="0" dirty="0">
              <a:ln>
                <a:noFill/>
              </a:ln>
              <a:effectLst/>
              <a:uLnTx/>
              <a:uFillTx/>
              <a:ea typeface="+mn-ea"/>
              <a:cs typeface="+mn-cs"/>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Arial" panose="020B0604020202020204" pitchFamily="34" charset="0"/>
              </a:rPr>
              <a:t> </a:t>
            </a:r>
            <a:r>
              <a:rPr kumimoji="0" lang="en-GB" sz="2400" b="0" i="0" u="none" strike="noStrike" kern="1200" cap="none" spc="0" normalizeH="0" baseline="0" noProof="0" dirty="0">
                <a:ln>
                  <a:noFill/>
                </a:ln>
                <a:effectLst/>
                <a:highlight>
                  <a:srgbClr val="FFFF00"/>
                </a:highlight>
                <a:uLnTx/>
                <a:uFillTx/>
                <a:ea typeface="+mn-ea"/>
                <a:cs typeface="Arial" panose="020B0604020202020204" pitchFamily="34" charset="0"/>
              </a:rPr>
              <a:t>Ask Questions in chat &amp; DM</a:t>
            </a:r>
            <a:r>
              <a:rPr kumimoji="0" lang="en-GB" sz="2400" b="0" i="0" u="none" strike="noStrike" kern="1200" cap="none" spc="0" normalizeH="0" baseline="0" noProof="0" dirty="0">
                <a:ln>
                  <a:noFill/>
                </a:ln>
                <a:effectLst/>
                <a:uLnTx/>
                <a:uFillTx/>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Arial" panose="020B0604020202020204" pitchFamily="34" charset="0"/>
              </a:rPr>
              <a:t> </a:t>
            </a:r>
            <a:r>
              <a:rPr kumimoji="0" lang="en-GB" sz="2400" b="0" i="0" u="none" strike="noStrike" kern="1200" cap="none" spc="0" normalizeH="0" baseline="0" noProof="0" dirty="0">
                <a:ln>
                  <a:noFill/>
                </a:ln>
                <a:effectLst/>
                <a:highlight>
                  <a:srgbClr val="FFFF00"/>
                </a:highlight>
                <a:uLnTx/>
                <a:uFillTx/>
                <a:ea typeface="+mn-ea"/>
                <a:cs typeface="Arial" panose="020B0604020202020204" pitchFamily="34" charset="0"/>
              </a:rPr>
              <a:t>Request &amp; receive feedback</a:t>
            </a:r>
            <a:r>
              <a:rPr kumimoji="0" lang="en-GB" sz="2400" b="0" i="0" u="none" strike="noStrike" kern="1200" cap="none" spc="0" normalizeH="0" baseline="0" noProof="0" dirty="0">
                <a:ln>
                  <a:noFill/>
                </a:ln>
                <a:effectLst/>
                <a:uLnTx/>
                <a:uFillTx/>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Arial" panose="020B0604020202020204" pitchFamily="34" charset="0"/>
              </a:rPr>
              <a:t> Collaborate with others</a:t>
            </a:r>
          </a:p>
          <a:p>
            <a:pPr lvl="1">
              <a:lnSpc>
                <a:spcPct val="100000"/>
              </a:lnSpc>
              <a:spcBef>
                <a:spcPts val="0"/>
              </a:spcBef>
              <a:spcAft>
                <a:spcPts val="300"/>
              </a:spcAft>
              <a:buFont typeface="Arial" panose="020B0604020202020204" pitchFamily="34" charset="0"/>
              <a:buChar char="•"/>
              <a:defRPr/>
            </a:pPr>
            <a:r>
              <a:rPr kumimoji="0" lang="en-GB" sz="2400" b="0" i="0" u="none" strike="noStrike" kern="1200" cap="none" spc="0" normalizeH="0" baseline="0" noProof="0" dirty="0">
                <a:ln>
                  <a:noFill/>
                </a:ln>
                <a:effectLst/>
                <a:uLnTx/>
                <a:uFillTx/>
                <a:ea typeface="+mn-ea"/>
                <a:cs typeface="Arial" panose="020B0604020202020204" pitchFamily="34" charset="0"/>
              </a:rPr>
              <a:t> </a:t>
            </a:r>
            <a:r>
              <a:rPr lang="en-GB" sz="2400" dirty="0">
                <a:cs typeface="Arial" panose="020B0604020202020204" pitchFamily="34" charset="0"/>
              </a:rPr>
              <a:t>Support each other</a:t>
            </a:r>
            <a:endParaRPr kumimoji="0" lang="en-GB" sz="2400" b="0" i="0" u="none" strike="noStrike" kern="1200" cap="none" spc="0" normalizeH="0" baseline="0" noProof="0" dirty="0">
              <a:ln>
                <a:noFill/>
              </a:ln>
              <a:effectLst/>
              <a:uLnTx/>
              <a:uFillTx/>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Arial" panose="020B0604020202020204" pitchFamily="34" charset="0"/>
              </a:rPr>
              <a:t> Share resources</a:t>
            </a:r>
            <a:br>
              <a:rPr lang="en-GB" sz="2400" dirty="0">
                <a:cs typeface="Arial" panose="020B0604020202020204" pitchFamily="34" charset="0"/>
              </a:rPr>
            </a:br>
            <a:endParaRPr kumimoji="0" lang="en-GB" sz="2400" b="0" i="0" u="none" strike="noStrike" kern="1200" cap="none" spc="0" normalizeH="0" baseline="0" noProof="0" dirty="0">
              <a:ln>
                <a:noFill/>
              </a:ln>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ea typeface="+mn-ea"/>
                <a:cs typeface="+mn-cs"/>
              </a:rPr>
              <a:t>* Ask Qs &amp; for feedback during the Activity &amp; Q&amp;A sessions.</a:t>
            </a:r>
            <a:br>
              <a:rPr kumimoji="0" lang="en-GB" sz="2400" b="0" i="0" u="none" strike="noStrike" kern="1200" cap="none" spc="0" normalizeH="0" baseline="0" noProof="0" dirty="0">
                <a:ln>
                  <a:noFill/>
                </a:ln>
                <a:effectLst/>
                <a:uLnTx/>
                <a:uFillTx/>
                <a:ea typeface="+mn-ea"/>
                <a:cs typeface="+mn-cs"/>
              </a:rPr>
            </a:br>
            <a:r>
              <a:rPr kumimoji="0" lang="en-GB" sz="2400" b="0" i="0" u="none" strike="noStrike" kern="1200" cap="none" spc="0" normalizeH="0" baseline="0" noProof="0" dirty="0">
                <a:ln>
                  <a:noFill/>
                </a:ln>
                <a:effectLst/>
                <a:uLnTx/>
                <a:uFillTx/>
                <a:ea typeface="+mn-ea"/>
                <a:cs typeface="+mn-cs"/>
              </a:rPr>
              <a:t>* Reminder: </a:t>
            </a:r>
            <a:r>
              <a:rPr kumimoji="0" lang="en-GB" sz="2400" b="0" i="0" u="none" strike="noStrike" kern="1200" cap="none" spc="0" normalizeH="0" baseline="0" noProof="0" dirty="0">
                <a:ln>
                  <a:noFill/>
                </a:ln>
                <a:effectLst/>
                <a:highlight>
                  <a:srgbClr val="FFFF00"/>
                </a:highlight>
                <a:uLnTx/>
                <a:uFillTx/>
                <a:ea typeface="+mn-ea"/>
                <a:cs typeface="+mn-cs"/>
              </a:rPr>
              <a:t>Bring Headphones with mic for 1-2-1 support, if needed.</a:t>
            </a:r>
          </a:p>
        </p:txBody>
      </p:sp>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1956369" y="190655"/>
            <a:ext cx="7988819" cy="716939"/>
          </a:xfrm>
        </p:spPr>
        <p:txBody>
          <a:bodyPr>
            <a:normAutofit fontScale="90000"/>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413509" y="1504552"/>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860677" y="2857500"/>
              <a:ext cx="1703294" cy="1703294"/>
            </a:xfrm>
            <a:prstGeom prst="rect">
              <a:avLst/>
            </a:prstGeom>
          </p:spPr>
        </p:pic>
      </p:grpSp>
    </p:spTree>
    <p:extLst>
      <p:ext uri="{BB962C8B-B14F-4D97-AF65-F5344CB8AC3E}">
        <p14:creationId xmlns:p14="http://schemas.microsoft.com/office/powerpoint/2010/main" val="2142399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1814430" y="1911246"/>
            <a:ext cx="8563140" cy="2402947"/>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u="sng" dirty="0">
                <a:solidFill>
                  <a:srgbClr val="FFFF00"/>
                </a:solidFill>
                <a:effectLst>
                  <a:outerShdw blurRad="38100" dist="38100" dir="2700000" algn="tl">
                    <a:srgbClr val="000000">
                      <a:alpha val="43137"/>
                    </a:srgbClr>
                  </a:outerShdw>
                </a:effectLst>
              </a:rPr>
              <a:t>L4 LDE: Assignment 2 </a:t>
            </a:r>
          </a:p>
          <a:p>
            <a:r>
              <a:rPr lang="en-GB" b="1" dirty="0">
                <a:solidFill>
                  <a:srgbClr val="FFFF00"/>
                </a:solidFill>
                <a:effectLst>
                  <a:outerShdw blurRad="38100" dist="38100" dir="2700000" algn="tl">
                    <a:srgbClr val="000000">
                      <a:alpha val="43137"/>
                    </a:srgbClr>
                  </a:outerShdw>
                </a:effectLst>
              </a:rPr>
              <a:t>Task 1: Self-evaluation</a:t>
            </a:r>
          </a:p>
          <a:p>
            <a:r>
              <a:rPr lang="en-GB" b="1" dirty="0">
                <a:solidFill>
                  <a:srgbClr val="FFFF00"/>
                </a:solidFill>
                <a:effectLst>
                  <a:outerShdw blurRad="38100" dist="38100" dir="2700000" algn="tl">
                    <a:srgbClr val="000000">
                      <a:alpha val="43137"/>
                    </a:srgbClr>
                  </a:outerShdw>
                </a:effectLst>
              </a:rPr>
              <a:t>Part 1</a:t>
            </a:r>
          </a:p>
        </p:txBody>
      </p:sp>
    </p:spTree>
    <p:extLst>
      <p:ext uri="{BB962C8B-B14F-4D97-AF65-F5344CB8AC3E}">
        <p14:creationId xmlns:p14="http://schemas.microsoft.com/office/powerpoint/2010/main" val="987384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09600" y="274638"/>
            <a:ext cx="10972800" cy="936324"/>
          </a:xfrm>
        </p:spPr>
        <p:txBody>
          <a:bodyPr/>
          <a:lstStyle/>
          <a:p>
            <a:r>
              <a:rPr lang="en-GB" b="1" u="sng" dirty="0"/>
              <a:t>Contents</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726449" y="1311936"/>
            <a:ext cx="9696282" cy="3917032"/>
          </a:xfrm>
        </p:spPr>
        <p:txBody>
          <a:bodyPr>
            <a:normAutofit fontScale="77500" lnSpcReduction="20000"/>
          </a:bodyPr>
          <a:lstStyle/>
          <a:p>
            <a:r>
              <a:rPr lang="en-GB" dirty="0"/>
              <a:t>Overview: Assignment 2</a:t>
            </a:r>
          </a:p>
          <a:p>
            <a:r>
              <a:rPr lang="en-GB" dirty="0"/>
              <a:t>Assignment 2: Task 1</a:t>
            </a:r>
          </a:p>
          <a:p>
            <a:r>
              <a:rPr lang="en-GB" dirty="0"/>
              <a:t>1. Belbin Team Role Theory</a:t>
            </a:r>
            <a:r>
              <a:rPr lang="en-GB" altLang="en-US" sz="3200" dirty="0"/>
              <a:t>.</a:t>
            </a:r>
          </a:p>
          <a:p>
            <a:r>
              <a:rPr lang="en-GB" dirty="0"/>
              <a:t>2. Myers–Briggs Type Indicator</a:t>
            </a:r>
            <a:endParaRPr lang="en-GB" altLang="en-US" sz="3200" dirty="0"/>
          </a:p>
          <a:p>
            <a:r>
              <a:rPr lang="en-US" altLang="en-US" sz="3200" dirty="0"/>
              <a:t>3. Gardner’s Theory of Multiple Intelligences</a:t>
            </a:r>
          </a:p>
          <a:p>
            <a:r>
              <a:rPr lang="en-US" altLang="en-US" dirty="0"/>
              <a:t>4. Color Personality Test</a:t>
            </a:r>
          </a:p>
          <a:p>
            <a:r>
              <a:rPr lang="en-US" altLang="en-US" dirty="0"/>
              <a:t>Conclusion</a:t>
            </a:r>
          </a:p>
          <a:p>
            <a:r>
              <a:rPr lang="en-US" altLang="en-US" sz="3200" dirty="0"/>
              <a:t>Tutorial Activity 1: Self-evaluation </a:t>
            </a:r>
          </a:p>
          <a:p>
            <a:pPr marL="457200" lvl="1" indent="0">
              <a:buNone/>
            </a:pPr>
            <a:r>
              <a:rPr lang="en-US" altLang="en-US" dirty="0"/>
              <a:t>+ Q&amp;A</a:t>
            </a:r>
            <a:endParaRPr lang="en-GB" altLang="en-US" dirty="0"/>
          </a:p>
          <a:p>
            <a:r>
              <a:rPr lang="en-US" altLang="en-US" dirty="0"/>
              <a:t>Tutorial Activity 2: Self-evaluation &amp; Assignment 2 Task 1</a:t>
            </a:r>
          </a:p>
          <a:p>
            <a:endParaRPr lang="en-GB" dirty="0"/>
          </a:p>
        </p:txBody>
      </p:sp>
      <p:grpSp>
        <p:nvGrpSpPr>
          <p:cNvPr id="7" name="Group 6">
            <a:extLst>
              <a:ext uri="{FF2B5EF4-FFF2-40B4-BE49-F238E27FC236}">
                <a16:creationId xmlns:a16="http://schemas.microsoft.com/office/drawing/2014/main" id="{45F485AC-2554-40E4-42BF-ADA55565F093}"/>
              </a:ext>
            </a:extLst>
          </p:cNvPr>
          <p:cNvGrpSpPr/>
          <p:nvPr/>
        </p:nvGrpSpPr>
        <p:grpSpPr>
          <a:xfrm>
            <a:off x="8605970" y="1195947"/>
            <a:ext cx="2871387" cy="2335543"/>
            <a:chOff x="8605970" y="1195947"/>
            <a:chExt cx="2871387" cy="2335543"/>
          </a:xfrm>
        </p:grpSpPr>
        <p:sp>
          <p:nvSpPr>
            <p:cNvPr id="6" name="Star: 10 Points 5">
              <a:extLst>
                <a:ext uri="{FF2B5EF4-FFF2-40B4-BE49-F238E27FC236}">
                  <a16:creationId xmlns:a16="http://schemas.microsoft.com/office/drawing/2014/main" id="{8609B8A4-BB5D-3F6B-5AE5-86161018992E}"/>
                </a:ext>
              </a:extLst>
            </p:cNvPr>
            <p:cNvSpPr/>
            <p:nvPr/>
          </p:nvSpPr>
          <p:spPr>
            <a:xfrm rot="904262">
              <a:off x="8605970" y="1195947"/>
              <a:ext cx="2871387" cy="2335543"/>
            </a:xfrm>
            <a:prstGeom prst="star10">
              <a:avLst/>
            </a:prstGeom>
            <a:solidFill>
              <a:srgbClr val="D6D1FF">
                <a:alpha val="65000"/>
              </a:srgbClr>
            </a:solid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0417488-A512-46FC-990D-A7A7561ECC30}"/>
                </a:ext>
              </a:extLst>
            </p:cNvPr>
            <p:cNvSpPr txBox="1"/>
            <p:nvPr/>
          </p:nvSpPr>
          <p:spPr>
            <a:xfrm rot="1086944">
              <a:off x="9058313" y="1855888"/>
              <a:ext cx="1966703" cy="1015663"/>
            </a:xfrm>
            <a:prstGeom prst="rect">
              <a:avLst/>
            </a:prstGeom>
            <a:noFill/>
          </p:spPr>
          <p:txBody>
            <a:bodyPr wrap="square" rtlCol="0">
              <a:spAutoFit/>
            </a:bodyPr>
            <a:lstStyle/>
            <a:p>
              <a:pPr algn="ctr"/>
              <a:r>
                <a:rPr lang="en-GB" sz="2000" dirty="0"/>
                <a:t>Usual 10min break half-way through.</a:t>
              </a:r>
            </a:p>
          </p:txBody>
        </p:sp>
      </p:grpSp>
    </p:spTree>
    <p:extLst>
      <p:ext uri="{BB962C8B-B14F-4D97-AF65-F5344CB8AC3E}">
        <p14:creationId xmlns:p14="http://schemas.microsoft.com/office/powerpoint/2010/main" val="279620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62155" y="449821"/>
            <a:ext cx="10972800" cy="936324"/>
          </a:xfrm>
        </p:spPr>
        <p:txBody>
          <a:bodyPr>
            <a:normAutofit/>
          </a:bodyPr>
          <a:lstStyle/>
          <a:p>
            <a:r>
              <a:rPr lang="en-GB" b="1" u="sng" dirty="0"/>
              <a:t>Assignment 2 Overview</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662155" y="1554823"/>
            <a:ext cx="10739102" cy="3917032"/>
          </a:xfrm>
        </p:spPr>
        <p:txBody>
          <a:bodyPr>
            <a:normAutofit/>
          </a:bodyPr>
          <a:lstStyle/>
          <a:p>
            <a:r>
              <a:rPr lang="en-US" dirty="0">
                <a:solidFill>
                  <a:srgbClr val="212529"/>
                </a:solidFill>
                <a:latin typeface="-apple-system"/>
              </a:rPr>
              <a:t>Assignment 1 focused on essential Academic, Digital skills and Team-working. </a:t>
            </a:r>
          </a:p>
          <a:p>
            <a:r>
              <a:rPr lang="en-US" dirty="0">
                <a:solidFill>
                  <a:srgbClr val="212529"/>
                </a:solidFill>
                <a:latin typeface="-apple-system"/>
              </a:rPr>
              <a:t>Assignment 2 focuses on </a:t>
            </a:r>
            <a:r>
              <a:rPr lang="en-US" b="1" dirty="0">
                <a:solidFill>
                  <a:srgbClr val="212529"/>
                </a:solidFill>
                <a:latin typeface="-apple-system"/>
              </a:rPr>
              <a:t>self-evaluation</a:t>
            </a:r>
            <a:r>
              <a:rPr lang="en-US" dirty="0">
                <a:solidFill>
                  <a:srgbClr val="212529"/>
                </a:solidFill>
                <a:latin typeface="-apple-system"/>
              </a:rPr>
              <a:t> and </a:t>
            </a:r>
            <a:r>
              <a:rPr lang="en-US" b="1" dirty="0">
                <a:solidFill>
                  <a:srgbClr val="212529"/>
                </a:solidFill>
                <a:latin typeface="-apple-system"/>
              </a:rPr>
              <a:t>professional development</a:t>
            </a:r>
            <a:r>
              <a:rPr lang="en-US" dirty="0">
                <a:solidFill>
                  <a:srgbClr val="212529"/>
                </a:solidFill>
                <a:latin typeface="-apple-system"/>
              </a:rPr>
              <a:t>.</a:t>
            </a:r>
          </a:p>
        </p:txBody>
      </p:sp>
    </p:spTree>
    <p:extLst>
      <p:ext uri="{BB962C8B-B14F-4D97-AF65-F5344CB8AC3E}">
        <p14:creationId xmlns:p14="http://schemas.microsoft.com/office/powerpoint/2010/main" val="2182865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p:txBody>
          <a:bodyPr/>
          <a:lstStyle/>
          <a:p>
            <a:r>
              <a:rPr lang="en-GB" b="1" u="sng" dirty="0"/>
              <a:t>Assignment 2</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66750" y="1417809"/>
            <a:ext cx="10165492" cy="4022382"/>
          </a:xfrm>
        </p:spPr>
        <p:txBody>
          <a:bodyPr>
            <a:normAutofit/>
          </a:bodyPr>
          <a:lstStyle/>
          <a:p>
            <a:pPr>
              <a:lnSpc>
                <a:spcPct val="110000"/>
              </a:lnSpc>
              <a:spcBef>
                <a:spcPts val="600"/>
              </a:spcBef>
            </a:pPr>
            <a:r>
              <a:rPr lang="en-GB" b="1" dirty="0">
                <a:effectLst/>
                <a:highlight>
                  <a:srgbClr val="FFFF00"/>
                </a:highlight>
                <a:ea typeface="Times New Roman" panose="02020603050405020304" pitchFamily="18" charset="0"/>
                <a:cs typeface="Arial" panose="020B0604020202020204" pitchFamily="34" charset="0"/>
              </a:rPr>
              <a:t>Tutor show:</a:t>
            </a:r>
            <a:r>
              <a:rPr lang="en-GB" b="1" dirty="0">
                <a:effectLst/>
                <a:ea typeface="Times New Roman" panose="02020603050405020304" pitchFamily="18" charset="0"/>
                <a:cs typeface="Arial" panose="020B0604020202020204" pitchFamily="34" charset="0"/>
              </a:rPr>
              <a:t> </a:t>
            </a:r>
            <a:r>
              <a:rPr lang="en-GB" dirty="0">
                <a:effectLst/>
                <a:ea typeface="Times New Roman" panose="02020603050405020304" pitchFamily="18" charset="0"/>
                <a:cs typeface="Arial" panose="020B0604020202020204" pitchFamily="34" charset="0"/>
              </a:rPr>
              <a:t>Overview of Assignment 2</a:t>
            </a:r>
            <a:endParaRPr lang="en-GB" dirty="0">
              <a:ea typeface="Times New Roman" panose="02020603050405020304" pitchFamily="18" charset="0"/>
              <a:cs typeface="Arial" panose="020B0604020202020204" pitchFamily="34" charset="0"/>
            </a:endParaRPr>
          </a:p>
          <a:p>
            <a:r>
              <a:rPr lang="en-GB" dirty="0"/>
              <a:t>Show: Location on Moodle.</a:t>
            </a:r>
          </a:p>
        </p:txBody>
      </p:sp>
      <p:pic>
        <p:nvPicPr>
          <p:cNvPr id="5" name="Graphic 4" descr="Document outline">
            <a:extLst>
              <a:ext uri="{FF2B5EF4-FFF2-40B4-BE49-F238E27FC236}">
                <a16:creationId xmlns:a16="http://schemas.microsoft.com/office/drawing/2014/main" id="{21D0A373-18EB-8BD2-2F8C-FCF1531C20B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38456" y="1417638"/>
            <a:ext cx="3243944" cy="3243944"/>
          </a:xfrm>
          <a:prstGeom prst="rect">
            <a:avLst/>
          </a:prstGeom>
        </p:spPr>
      </p:pic>
    </p:spTree>
    <p:extLst>
      <p:ext uri="{BB962C8B-B14F-4D97-AF65-F5344CB8AC3E}">
        <p14:creationId xmlns:p14="http://schemas.microsoft.com/office/powerpoint/2010/main" val="1866041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p:txBody>
          <a:bodyPr/>
          <a:lstStyle/>
          <a:p>
            <a:r>
              <a:rPr lang="en-GB" b="1" u="sng" dirty="0"/>
              <a:t>Assignment 2 tasks</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09600" y="1417638"/>
            <a:ext cx="11162270" cy="3961670"/>
          </a:xfrm>
        </p:spPr>
        <p:txBody>
          <a:bodyPr>
            <a:normAutofit/>
          </a:bodyPr>
          <a:lstStyle/>
          <a:p>
            <a:pPr>
              <a:lnSpc>
                <a:spcPct val="110000"/>
              </a:lnSpc>
              <a:spcBef>
                <a:spcPts val="1200"/>
              </a:spcBef>
            </a:pPr>
            <a:r>
              <a:rPr lang="en-GB" sz="2800" b="1" dirty="0">
                <a:latin typeface="Arial" panose="020B0604020202020204" pitchFamily="34" charset="0"/>
                <a:ea typeface="Times New Roman" panose="02020603050405020304" pitchFamily="18" charset="0"/>
                <a:cs typeface="Arial" panose="020B0604020202020204" pitchFamily="34" charset="0"/>
              </a:rPr>
              <a:t>Task 1: </a:t>
            </a:r>
            <a:r>
              <a:rPr lang="en-GB" sz="2800" b="1" dirty="0">
                <a:effectLst/>
                <a:latin typeface="Arial" panose="020B0604020202020204" pitchFamily="34" charset="0"/>
                <a:ea typeface="Times New Roman" panose="02020603050405020304" pitchFamily="18" charset="0"/>
              </a:rPr>
              <a:t>Self-evaluation</a:t>
            </a:r>
            <a:endParaRPr lang="en-GB" sz="2800" b="1" dirty="0">
              <a:latin typeface="Arial" panose="020B0604020202020204" pitchFamily="34" charset="0"/>
              <a:ea typeface="Times New Roman" panose="02020603050405020304" pitchFamily="18" charset="0"/>
              <a:cs typeface="Arial" panose="020B0604020202020204" pitchFamily="34" charset="0"/>
            </a:endParaRPr>
          </a:p>
          <a:p>
            <a:pPr>
              <a:lnSpc>
                <a:spcPct val="110000"/>
              </a:lnSpc>
              <a:spcBef>
                <a:spcPts val="1200"/>
              </a:spcBef>
            </a:pPr>
            <a:r>
              <a:rPr lang="en-GB" sz="2800" b="1" dirty="0">
                <a:effectLst/>
                <a:latin typeface="Arial" panose="020B0604020202020204" pitchFamily="34" charset="0"/>
                <a:ea typeface="Times New Roman" panose="02020603050405020304" pitchFamily="18" charset="0"/>
                <a:cs typeface="Arial" panose="020B0604020202020204" pitchFamily="34" charset="0"/>
              </a:rPr>
              <a:t>Task 2: P</a:t>
            </a:r>
            <a:r>
              <a:rPr lang="en-GB" sz="2800" b="1" dirty="0">
                <a:effectLst/>
                <a:latin typeface="Arial" panose="020B0604020202020204" pitchFamily="34" charset="0"/>
                <a:ea typeface="Times New Roman" panose="02020603050405020304" pitchFamily="18" charset="0"/>
              </a:rPr>
              <a:t>rofessional development plan (PDP)</a:t>
            </a:r>
            <a:r>
              <a:rPr lang="en-GB" sz="2800" dirty="0">
                <a:effectLst/>
                <a:latin typeface="Arial" panose="020B0604020202020204" pitchFamily="34" charset="0"/>
                <a:ea typeface="Times New Roman" panose="02020603050405020304" pitchFamily="18" charset="0"/>
              </a:rPr>
              <a:t> </a:t>
            </a:r>
            <a:r>
              <a:rPr lang="en-GB" sz="2800" b="1" dirty="0">
                <a:effectLst/>
                <a:latin typeface="Arial" panose="020B0604020202020204" pitchFamily="34" charset="0"/>
                <a:ea typeface="Times New Roman" panose="02020603050405020304" pitchFamily="18" charset="0"/>
              </a:rPr>
              <a:t>&amp; Goal progress</a:t>
            </a:r>
            <a:endParaRPr lang="en-GB" sz="28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10000"/>
              </a:lnSpc>
              <a:spcBef>
                <a:spcPts val="1200"/>
              </a:spcBef>
            </a:pPr>
            <a:r>
              <a:rPr lang="en-GB" sz="2800" b="1" dirty="0">
                <a:latin typeface="Arial" panose="020B0604020202020204" pitchFamily="34" charset="0"/>
                <a:ea typeface="Times New Roman" panose="02020603050405020304" pitchFamily="18" charset="0"/>
                <a:cs typeface="Arial" panose="020B0604020202020204" pitchFamily="34" charset="0"/>
              </a:rPr>
              <a:t>Task 3: </a:t>
            </a:r>
            <a:r>
              <a:rPr lang="en-GB" sz="2800" b="1" dirty="0">
                <a:solidFill>
                  <a:srgbClr val="201F1E"/>
                </a:solidFill>
                <a:effectLst/>
                <a:latin typeface="Arial" panose="020B0604020202020204" pitchFamily="34" charset="0"/>
                <a:ea typeface="Times New Roman" panose="02020603050405020304" pitchFamily="18" charset="0"/>
              </a:rPr>
              <a:t>Unit 4 Topic summary</a:t>
            </a:r>
            <a:endParaRPr lang="en-GB" sz="2800" dirty="0">
              <a:solidFill>
                <a:srgbClr val="201F1E"/>
              </a:solidFill>
              <a:effectLst/>
              <a:latin typeface="Arial" panose="020B0604020202020204" pitchFamily="34" charset="0"/>
              <a:ea typeface="Times New Roman" panose="02020603050405020304" pitchFamily="18" charset="0"/>
            </a:endParaRPr>
          </a:p>
          <a:p>
            <a:pPr>
              <a:lnSpc>
                <a:spcPct val="110000"/>
              </a:lnSpc>
              <a:spcBef>
                <a:spcPts val="1200"/>
              </a:spcBef>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Task 4: </a:t>
            </a:r>
            <a:r>
              <a:rPr lang="en-GB" sz="2800" b="1" dirty="0">
                <a:effectLst/>
                <a:latin typeface="Arial" panose="020B0604020202020204" pitchFamily="34" charset="0"/>
                <a:ea typeface="Times New Roman" panose="02020603050405020304" pitchFamily="18" charset="0"/>
              </a:rPr>
              <a:t>Produce a 3-4 minute Video presentation</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4339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AB3E5-3B2C-E6F7-5EA4-20AE9B99B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AD97F7-AF21-E848-186E-30177B9056F3}"/>
              </a:ext>
            </a:extLst>
          </p:cNvPr>
          <p:cNvSpPr>
            <a:spLocks noGrp="1"/>
          </p:cNvSpPr>
          <p:nvPr>
            <p:ph type="title"/>
          </p:nvPr>
        </p:nvSpPr>
        <p:spPr>
          <a:xfrm>
            <a:off x="478637" y="215230"/>
            <a:ext cx="9855661" cy="947461"/>
          </a:xfrm>
        </p:spPr>
        <p:txBody>
          <a:bodyPr anchor="b">
            <a:normAutofit/>
          </a:bodyPr>
          <a:lstStyle/>
          <a:p>
            <a:r>
              <a:rPr lang="en-GB" sz="4800" b="1" u="sng" dirty="0"/>
              <a:t>Activity: Create a New document</a:t>
            </a:r>
          </a:p>
        </p:txBody>
      </p:sp>
      <p:sp>
        <p:nvSpPr>
          <p:cNvPr id="3" name="Content Placeholder 2">
            <a:extLst>
              <a:ext uri="{FF2B5EF4-FFF2-40B4-BE49-F238E27FC236}">
                <a16:creationId xmlns:a16="http://schemas.microsoft.com/office/drawing/2014/main" id="{75039018-C6A0-642B-2725-77FC1F54AB70}"/>
              </a:ext>
            </a:extLst>
          </p:cNvPr>
          <p:cNvSpPr>
            <a:spLocks noGrp="1"/>
          </p:cNvSpPr>
          <p:nvPr>
            <p:ph idx="1"/>
          </p:nvPr>
        </p:nvSpPr>
        <p:spPr>
          <a:xfrm>
            <a:off x="549519" y="1435508"/>
            <a:ext cx="11172217" cy="3868012"/>
          </a:xfrm>
        </p:spPr>
        <p:txBody>
          <a:bodyPr anchor="t">
            <a:normAutofit lnSpcReduction="10000"/>
          </a:bodyPr>
          <a:lstStyle/>
          <a:p>
            <a:pPr marL="0" indent="0">
              <a:lnSpc>
                <a:spcPct val="110000"/>
              </a:lnSpc>
              <a:spcBef>
                <a:spcPts val="0"/>
              </a:spcBef>
              <a:spcAft>
                <a:spcPts val="600"/>
              </a:spcAft>
              <a:buNone/>
            </a:pPr>
            <a:r>
              <a:rPr lang="en-GB" sz="3500" dirty="0"/>
              <a:t>Before we start today’s activities:</a:t>
            </a:r>
          </a:p>
          <a:p>
            <a:pPr marL="514350" indent="-514350">
              <a:lnSpc>
                <a:spcPct val="110000"/>
              </a:lnSpc>
              <a:spcBef>
                <a:spcPts val="0"/>
              </a:spcBef>
              <a:spcAft>
                <a:spcPts val="600"/>
              </a:spcAft>
              <a:buFont typeface="+mj-lt"/>
              <a:buAutoNum type="arabicPeriod"/>
            </a:pPr>
            <a:r>
              <a:rPr lang="en-GB" sz="3500" dirty="0"/>
              <a:t>Create a new Word/</a:t>
            </a:r>
            <a:r>
              <a:rPr lang="en-GB" sz="3500" dirty="0" err="1"/>
              <a:t>wp</a:t>
            </a:r>
            <a:r>
              <a:rPr lang="en-GB" sz="3500" dirty="0"/>
              <a:t> document in your University folder, titled e.g. </a:t>
            </a:r>
            <a:r>
              <a:rPr lang="en-GB" sz="3500" b="1" dirty="0"/>
              <a:t>LDE Assignment 2</a:t>
            </a:r>
          </a:p>
          <a:p>
            <a:pPr>
              <a:lnSpc>
                <a:spcPct val="110000"/>
              </a:lnSpc>
              <a:spcBef>
                <a:spcPts val="0"/>
              </a:spcBef>
              <a:spcAft>
                <a:spcPts val="600"/>
              </a:spcAft>
            </a:pPr>
            <a:r>
              <a:rPr lang="en-GB" sz="3000" dirty="0">
                <a:highlight>
                  <a:srgbClr val="FFFF00"/>
                </a:highlight>
              </a:rPr>
              <a:t>Note: Don’t think about the creation of the Video for now, we will look at that in a few weeks. It is more important now to focus on and complete the Assignment tasks that will create the content for the PowerPoint presentation video.</a:t>
            </a:r>
          </a:p>
          <a:p>
            <a:pPr>
              <a:lnSpc>
                <a:spcPct val="110000"/>
              </a:lnSpc>
              <a:spcBef>
                <a:spcPts val="0"/>
              </a:spcBef>
              <a:spcAft>
                <a:spcPts val="600"/>
              </a:spcAft>
            </a:pPr>
            <a:endParaRPr lang="en-GB" dirty="0"/>
          </a:p>
        </p:txBody>
      </p:sp>
      <p:sp>
        <p:nvSpPr>
          <p:cNvPr id="4" name="Rectangle 3">
            <a:extLst>
              <a:ext uri="{FF2B5EF4-FFF2-40B4-BE49-F238E27FC236}">
                <a16:creationId xmlns:a16="http://schemas.microsoft.com/office/drawing/2014/main" id="{1D89AE04-3F13-6754-21A2-1F31DFD2B207}"/>
              </a:ext>
            </a:extLst>
          </p:cNvPr>
          <p:cNvSpPr/>
          <p:nvPr/>
        </p:nvSpPr>
        <p:spPr>
          <a:xfrm>
            <a:off x="318498" y="343589"/>
            <a:ext cx="160139" cy="83256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5404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p:txBody>
          <a:bodyPr/>
          <a:lstStyle/>
          <a:p>
            <a:r>
              <a:rPr lang="en-GB" b="1" u="sng" dirty="0"/>
              <a:t>Assignment 2: Task 1</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09600" y="1417638"/>
            <a:ext cx="11162270" cy="3961670"/>
          </a:xfrm>
        </p:spPr>
        <p:txBody>
          <a:bodyPr>
            <a:normAutofit/>
          </a:bodyPr>
          <a:lstStyle/>
          <a:p>
            <a:pPr>
              <a:lnSpc>
                <a:spcPct val="110000"/>
              </a:lnSpc>
              <a:spcBef>
                <a:spcPts val="1200"/>
              </a:spcBef>
            </a:pPr>
            <a:r>
              <a:rPr lang="en-GB" sz="2800" b="1" dirty="0">
                <a:effectLst/>
                <a:latin typeface="Arial" panose="020B0604020202020204" pitchFamily="34" charset="0"/>
                <a:ea typeface="Times New Roman" panose="02020603050405020304" pitchFamily="18" charset="0"/>
                <a:cs typeface="Arial" panose="020B0604020202020204" pitchFamily="34" charset="0"/>
              </a:rPr>
              <a:t>Self-evaluation:</a:t>
            </a:r>
            <a:r>
              <a:rPr lang="en-GB" sz="2800" dirty="0">
                <a:effectLst/>
                <a:latin typeface="Arial" panose="020B0604020202020204" pitchFamily="34" charset="0"/>
                <a:ea typeface="Times New Roman" panose="02020603050405020304" pitchFamily="18" charset="0"/>
                <a:cs typeface="Arial" panose="020B0604020202020204" pitchFamily="34" charset="0"/>
              </a:rPr>
              <a:t> Provide an overview of yourself including areas such as strengths, weaknesses and traits gained from your own self-reflection and from the various self-assessment tools provided.</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6" name="Group 15">
            <a:extLst>
              <a:ext uri="{FF2B5EF4-FFF2-40B4-BE49-F238E27FC236}">
                <a16:creationId xmlns:a16="http://schemas.microsoft.com/office/drawing/2014/main" id="{BEFA5104-E130-50CC-488A-1663027D30F9}"/>
              </a:ext>
            </a:extLst>
          </p:cNvPr>
          <p:cNvGrpSpPr/>
          <p:nvPr/>
        </p:nvGrpSpPr>
        <p:grpSpPr>
          <a:xfrm>
            <a:off x="1599769" y="3045938"/>
            <a:ext cx="9181932" cy="1874611"/>
            <a:chOff x="1155533" y="2971798"/>
            <a:chExt cx="9181932" cy="1874611"/>
          </a:xfrm>
        </p:grpSpPr>
        <p:pic>
          <p:nvPicPr>
            <p:cNvPr id="5" name="Graphic 4" descr="Office worker female outline">
              <a:extLst>
                <a:ext uri="{FF2B5EF4-FFF2-40B4-BE49-F238E27FC236}">
                  <a16:creationId xmlns:a16="http://schemas.microsoft.com/office/drawing/2014/main" id="{836E9372-1F01-E620-9BDB-BCEA2B3914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37854" y="3046797"/>
              <a:ext cx="1799611" cy="1799611"/>
            </a:xfrm>
            <a:prstGeom prst="rect">
              <a:avLst/>
            </a:prstGeom>
          </p:spPr>
        </p:pic>
        <p:pic>
          <p:nvPicPr>
            <p:cNvPr id="7" name="Graphic 6" descr="Female Profile outline">
              <a:extLst>
                <a:ext uri="{FF2B5EF4-FFF2-40B4-BE49-F238E27FC236}">
                  <a16:creationId xmlns:a16="http://schemas.microsoft.com/office/drawing/2014/main" id="{A04631F8-14A8-2F7F-4923-1EA996714A6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969396" y="3046797"/>
              <a:ext cx="1799611" cy="1799611"/>
            </a:xfrm>
            <a:prstGeom prst="rect">
              <a:avLst/>
            </a:prstGeom>
          </p:spPr>
        </p:pic>
        <p:pic>
          <p:nvPicPr>
            <p:cNvPr id="9" name="Graphic 8" descr="User outline">
              <a:extLst>
                <a:ext uri="{FF2B5EF4-FFF2-40B4-BE49-F238E27FC236}">
                  <a16:creationId xmlns:a16="http://schemas.microsoft.com/office/drawing/2014/main" id="{B42ED9EC-F439-8B26-050E-C8D377C5DE7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400938" y="3046797"/>
              <a:ext cx="1799611" cy="1799611"/>
            </a:xfrm>
            <a:prstGeom prst="rect">
              <a:avLst/>
            </a:prstGeom>
          </p:spPr>
        </p:pic>
        <p:pic>
          <p:nvPicPr>
            <p:cNvPr id="11" name="Graphic 10" descr="Male profile outline">
              <a:extLst>
                <a:ext uri="{FF2B5EF4-FFF2-40B4-BE49-F238E27FC236}">
                  <a16:creationId xmlns:a16="http://schemas.microsoft.com/office/drawing/2014/main" id="{91142455-373A-AABC-D523-4D7212F343A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966534" y="3046798"/>
              <a:ext cx="1799611" cy="1799611"/>
            </a:xfrm>
            <a:prstGeom prst="rect">
              <a:avLst/>
            </a:prstGeom>
          </p:spPr>
        </p:pic>
        <p:pic>
          <p:nvPicPr>
            <p:cNvPr id="13" name="Graphic 12" descr="Call center outline">
              <a:extLst>
                <a:ext uri="{FF2B5EF4-FFF2-40B4-BE49-F238E27FC236}">
                  <a16:creationId xmlns:a16="http://schemas.microsoft.com/office/drawing/2014/main" id="{2D5B8B4D-D7F9-4C9F-C8DE-640F922A400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497360" y="2971798"/>
              <a:ext cx="1799611" cy="1799611"/>
            </a:xfrm>
            <a:prstGeom prst="rect">
              <a:avLst/>
            </a:prstGeom>
          </p:spPr>
        </p:pic>
        <p:pic>
          <p:nvPicPr>
            <p:cNvPr id="15" name="Graphic 14" descr="School boy outline">
              <a:extLst>
                <a:ext uri="{FF2B5EF4-FFF2-40B4-BE49-F238E27FC236}">
                  <a16:creationId xmlns:a16="http://schemas.microsoft.com/office/drawing/2014/main" id="{21E4364D-0739-5065-5A8A-0FB9E62A6E0A}"/>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55533" y="2975057"/>
              <a:ext cx="1799611" cy="1799611"/>
            </a:xfrm>
            <a:prstGeom prst="rect">
              <a:avLst/>
            </a:prstGeom>
          </p:spPr>
        </p:pic>
      </p:grpSp>
    </p:spTree>
    <p:extLst>
      <p:ext uri="{BB962C8B-B14F-4D97-AF65-F5344CB8AC3E}">
        <p14:creationId xmlns:p14="http://schemas.microsoft.com/office/powerpoint/2010/main" val="2571567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a:xfrm>
            <a:off x="209006" y="74339"/>
            <a:ext cx="11477898" cy="1571579"/>
          </a:xfrm>
        </p:spPr>
        <p:txBody>
          <a:bodyPr>
            <a:normAutofit/>
          </a:bodyPr>
          <a:lstStyle/>
          <a:p>
            <a:r>
              <a:rPr lang="en-GB" b="1" u="sng" dirty="0"/>
              <a:t>Activity: Task 1 Self-reflection</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09600" y="1417638"/>
            <a:ext cx="10972800" cy="3917032"/>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Answer the following questions to </a:t>
            </a:r>
            <a:r>
              <a:rPr lang="en-GB" sz="2800" b="1" dirty="0">
                <a:effectLst/>
                <a:latin typeface="Arial" panose="020B0604020202020204" pitchFamily="34" charset="0"/>
                <a:ea typeface="Times New Roman" panose="02020603050405020304" pitchFamily="18" charset="0"/>
              </a:rPr>
              <a:t>document</a:t>
            </a:r>
            <a:r>
              <a:rPr lang="en-GB" sz="2800" dirty="0">
                <a:effectLst/>
                <a:latin typeface="Arial" panose="020B0604020202020204" pitchFamily="34" charset="0"/>
                <a:ea typeface="Times New Roman" panose="02020603050405020304" pitchFamily="18" charset="0"/>
              </a:rPr>
              <a:t> an overview of yourself including your </a:t>
            </a:r>
            <a:r>
              <a:rPr lang="en-GB" sz="2800" b="1" dirty="0">
                <a:effectLst/>
                <a:latin typeface="Arial" panose="020B0604020202020204" pitchFamily="34" charset="0"/>
                <a:ea typeface="Times New Roman" panose="02020603050405020304" pitchFamily="18" charset="0"/>
              </a:rPr>
              <a:t>strengths</a:t>
            </a:r>
            <a:r>
              <a:rPr lang="en-GB" sz="2800" dirty="0">
                <a:effectLst/>
                <a:latin typeface="Arial" panose="020B0604020202020204" pitchFamily="34" charset="0"/>
                <a:ea typeface="Times New Roman" panose="02020603050405020304" pitchFamily="18" charset="0"/>
              </a:rPr>
              <a:t>, </a:t>
            </a:r>
            <a:r>
              <a:rPr lang="en-GB" sz="2800" b="1" dirty="0">
                <a:effectLst/>
                <a:latin typeface="Arial" panose="020B0604020202020204" pitchFamily="34" charset="0"/>
                <a:ea typeface="Times New Roman" panose="02020603050405020304" pitchFamily="18" charset="0"/>
              </a:rPr>
              <a:t>weaknesses</a:t>
            </a:r>
            <a:r>
              <a:rPr lang="en-GB" sz="2800" dirty="0">
                <a:effectLst/>
                <a:latin typeface="Arial" panose="020B0604020202020204" pitchFamily="34" charset="0"/>
                <a:ea typeface="Times New Roman" panose="02020603050405020304" pitchFamily="18" charset="0"/>
              </a:rPr>
              <a:t> and </a:t>
            </a:r>
            <a:r>
              <a:rPr lang="en-GB" sz="2800" b="1" dirty="0">
                <a:effectLst/>
                <a:latin typeface="Arial" panose="020B0604020202020204" pitchFamily="34" charset="0"/>
                <a:ea typeface="Times New Roman" panose="02020603050405020304" pitchFamily="18" charset="0"/>
              </a:rPr>
              <a:t>traits</a:t>
            </a:r>
            <a:r>
              <a:rPr lang="en-GB" sz="2800" dirty="0">
                <a:effectLst/>
                <a:latin typeface="Arial" panose="020B0604020202020204" pitchFamily="34" charset="0"/>
                <a:ea typeface="Times New Roman" panose="02020603050405020304" pitchFamily="18" charset="0"/>
              </a:rPr>
              <a:t> gained from your own self-reflection:</a:t>
            </a:r>
          </a:p>
          <a:p>
            <a:pPr>
              <a:buFont typeface="+mj-lt"/>
              <a:buAutoNum type="arabicPeriod"/>
            </a:pPr>
            <a:r>
              <a:rPr lang="en-GB" sz="2800" b="1" dirty="0">
                <a:latin typeface="Arial" panose="020B0604020202020204" pitchFamily="34" charset="0"/>
                <a:ea typeface="Times New Roman" panose="02020603050405020304" pitchFamily="18" charset="0"/>
              </a:rPr>
              <a:t>Q. What are my </a:t>
            </a:r>
            <a:r>
              <a:rPr lang="en-GB" sz="2800" b="1" dirty="0">
                <a:effectLst/>
                <a:latin typeface="Arial" panose="020B0604020202020204" pitchFamily="34" charset="0"/>
                <a:ea typeface="Times New Roman" panose="02020603050405020304" pitchFamily="18" charset="0"/>
              </a:rPr>
              <a:t>strengths?</a:t>
            </a:r>
            <a:br>
              <a:rPr lang="en-GB" sz="2800" b="1" dirty="0">
                <a:effectLst/>
                <a:latin typeface="Arial" panose="020B0604020202020204" pitchFamily="34" charset="0"/>
                <a:ea typeface="Times New Roman" panose="02020603050405020304" pitchFamily="18" charset="0"/>
              </a:rPr>
            </a:br>
            <a:r>
              <a:rPr lang="en-GB" sz="2200" dirty="0">
                <a:latin typeface="Arial" panose="020B0604020202020204" pitchFamily="34" charset="0"/>
                <a:ea typeface="Times New Roman" panose="02020603050405020304" pitchFamily="18" charset="0"/>
              </a:rPr>
              <a:t>Tip: Google: </a:t>
            </a:r>
            <a:r>
              <a:rPr lang="en-US" sz="2200" dirty="0">
                <a:latin typeface="Arial" panose="020B0604020202020204" pitchFamily="34" charset="0"/>
                <a:ea typeface="Times New Roman" panose="02020603050405020304" pitchFamily="18" charset="0"/>
              </a:rPr>
              <a:t>example </a:t>
            </a:r>
            <a:r>
              <a:rPr lang="en-GB" sz="2200" dirty="0">
                <a:effectLst/>
                <a:latin typeface="Arial" panose="020B0604020202020204" pitchFamily="34" charset="0"/>
                <a:ea typeface="Times New Roman" panose="02020603050405020304" pitchFamily="18" charset="0"/>
              </a:rPr>
              <a:t>strengths</a:t>
            </a:r>
            <a:r>
              <a:rPr lang="en-US" sz="2200" dirty="0">
                <a:latin typeface="Arial" panose="020B0604020202020204" pitchFamily="34" charset="0"/>
                <a:ea typeface="Times New Roman" panose="02020603050405020304" pitchFamily="18" charset="0"/>
              </a:rPr>
              <a:t> people can have, - to help you identify your own.</a:t>
            </a:r>
            <a:endParaRPr lang="en-GB" sz="2200" b="1" dirty="0">
              <a:effectLst/>
              <a:latin typeface="Arial" panose="020B0604020202020204" pitchFamily="34" charset="0"/>
              <a:ea typeface="Times New Roman" panose="02020603050405020304" pitchFamily="18" charset="0"/>
            </a:endParaRPr>
          </a:p>
          <a:p>
            <a:pPr>
              <a:buFont typeface="+mj-lt"/>
              <a:buAutoNum type="arabicPeriod"/>
            </a:pPr>
            <a:r>
              <a:rPr lang="en-GB" sz="2800" b="1" dirty="0">
                <a:latin typeface="Arial" panose="020B0604020202020204" pitchFamily="34" charset="0"/>
                <a:ea typeface="Times New Roman" panose="02020603050405020304" pitchFamily="18" charset="0"/>
              </a:rPr>
              <a:t>Q. What are my </a:t>
            </a:r>
            <a:r>
              <a:rPr lang="en-GB" sz="2800" b="1" dirty="0">
                <a:effectLst/>
                <a:latin typeface="Arial" panose="020B0604020202020204" pitchFamily="34" charset="0"/>
                <a:ea typeface="Times New Roman" panose="02020603050405020304" pitchFamily="18" charset="0"/>
              </a:rPr>
              <a:t>weaknesses?</a:t>
            </a:r>
            <a:br>
              <a:rPr lang="en-GB" sz="2800" b="1" dirty="0">
                <a:effectLst/>
                <a:latin typeface="Arial" panose="020B0604020202020204" pitchFamily="34" charset="0"/>
                <a:ea typeface="Times New Roman" panose="02020603050405020304" pitchFamily="18" charset="0"/>
              </a:rPr>
            </a:br>
            <a:r>
              <a:rPr lang="en-GB" sz="2200" dirty="0">
                <a:latin typeface="Arial" panose="020B0604020202020204" pitchFamily="34" charset="0"/>
                <a:ea typeface="Times New Roman" panose="02020603050405020304" pitchFamily="18" charset="0"/>
              </a:rPr>
              <a:t>Tip: Google: </a:t>
            </a:r>
            <a:r>
              <a:rPr lang="en-US" sz="2200" dirty="0">
                <a:latin typeface="Arial" panose="020B0604020202020204" pitchFamily="34" charset="0"/>
                <a:ea typeface="Times New Roman" panose="02020603050405020304" pitchFamily="18" charset="0"/>
              </a:rPr>
              <a:t>example </a:t>
            </a:r>
            <a:r>
              <a:rPr lang="en-GB" sz="2200" dirty="0">
                <a:effectLst/>
                <a:latin typeface="Arial" panose="020B0604020202020204" pitchFamily="34" charset="0"/>
                <a:ea typeface="Times New Roman" panose="02020603050405020304" pitchFamily="18" charset="0"/>
              </a:rPr>
              <a:t>weaknesses</a:t>
            </a:r>
            <a:r>
              <a:rPr lang="en-US" sz="2200" dirty="0">
                <a:latin typeface="Arial" panose="020B0604020202020204" pitchFamily="34" charset="0"/>
                <a:ea typeface="Times New Roman" panose="02020603050405020304" pitchFamily="18" charset="0"/>
              </a:rPr>
              <a:t> people can have, - to help you identify your own.</a:t>
            </a:r>
            <a:endParaRPr lang="en-GB" sz="2200" b="1" dirty="0">
              <a:latin typeface="Arial" panose="020B0604020202020204" pitchFamily="34" charset="0"/>
              <a:ea typeface="Times New Roman" panose="02020603050405020304" pitchFamily="18" charset="0"/>
            </a:endParaRPr>
          </a:p>
          <a:p>
            <a:pPr>
              <a:buFont typeface="+mj-lt"/>
              <a:buAutoNum type="arabicPeriod"/>
            </a:pPr>
            <a:r>
              <a:rPr lang="en-GB" sz="2800" b="1" dirty="0">
                <a:effectLst/>
                <a:latin typeface="Arial" panose="020B0604020202020204" pitchFamily="34" charset="0"/>
                <a:ea typeface="Times New Roman" panose="02020603050405020304" pitchFamily="18" charset="0"/>
              </a:rPr>
              <a:t>Q. </a:t>
            </a:r>
            <a:r>
              <a:rPr lang="en-GB" sz="2800" b="1" dirty="0">
                <a:latin typeface="Arial" panose="020B0604020202020204" pitchFamily="34" charset="0"/>
                <a:ea typeface="Times New Roman" panose="02020603050405020304" pitchFamily="18" charset="0"/>
              </a:rPr>
              <a:t>What are my traits? </a:t>
            </a:r>
            <a:br>
              <a:rPr lang="en-GB" sz="2800" b="1" dirty="0">
                <a:latin typeface="Arial" panose="020B0604020202020204" pitchFamily="34" charset="0"/>
                <a:ea typeface="Times New Roman" panose="02020603050405020304" pitchFamily="18" charset="0"/>
              </a:rPr>
            </a:br>
            <a:r>
              <a:rPr lang="en-GB" sz="2200" dirty="0">
                <a:latin typeface="Arial" panose="020B0604020202020204" pitchFamily="34" charset="0"/>
                <a:ea typeface="Times New Roman" panose="02020603050405020304" pitchFamily="18" charset="0"/>
              </a:rPr>
              <a:t>Tip: Google: </a:t>
            </a:r>
            <a:r>
              <a:rPr lang="en-US" sz="2200" dirty="0">
                <a:latin typeface="Arial" panose="020B0604020202020204" pitchFamily="34" charset="0"/>
                <a:ea typeface="Times New Roman" panose="02020603050405020304" pitchFamily="18" charset="0"/>
              </a:rPr>
              <a:t>example traits people can have, - to help you identify your own.</a:t>
            </a:r>
            <a:endParaRPr lang="en-GB" sz="2200" dirty="0">
              <a:latin typeface="Arial" panose="020B0604020202020204" pitchFamily="34" charset="0"/>
              <a:ea typeface="Times New Roman" panose="02020603050405020304" pitchFamily="18" charset="0"/>
            </a:endParaRPr>
          </a:p>
        </p:txBody>
      </p:sp>
      <p:sp>
        <p:nvSpPr>
          <p:cNvPr id="5" name="TextBox 4">
            <a:extLst>
              <a:ext uri="{FF2B5EF4-FFF2-40B4-BE49-F238E27FC236}">
                <a16:creationId xmlns:a16="http://schemas.microsoft.com/office/drawing/2014/main" id="{D6287CB7-E298-459B-5BD1-7DD757AF1935}"/>
              </a:ext>
            </a:extLst>
          </p:cNvPr>
          <p:cNvSpPr txBox="1"/>
          <p:nvPr/>
        </p:nvSpPr>
        <p:spPr>
          <a:xfrm rot="19734470">
            <a:off x="486681" y="363579"/>
            <a:ext cx="1915885" cy="461665"/>
          </a:xfrm>
          <a:prstGeom prst="rect">
            <a:avLst/>
          </a:prstGeom>
          <a:noFill/>
        </p:spPr>
        <p:txBody>
          <a:bodyPr wrap="square">
            <a:spAutoFit/>
          </a:bodyPr>
          <a:lstStyle/>
          <a:p>
            <a:pPr algn="ctr"/>
            <a:r>
              <a:rPr lang="en-GB" sz="2400" u="sng" dirty="0"/>
              <a:t>10-15mins</a:t>
            </a:r>
            <a:r>
              <a:rPr lang="en-GB" b="1" u="sng" dirty="0"/>
              <a:t> </a:t>
            </a:r>
            <a:endParaRPr lang="en-GB" dirty="0"/>
          </a:p>
        </p:txBody>
      </p:sp>
    </p:spTree>
    <p:extLst>
      <p:ext uri="{BB962C8B-B14F-4D97-AF65-F5344CB8AC3E}">
        <p14:creationId xmlns:p14="http://schemas.microsoft.com/office/powerpoint/2010/main" val="2680380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a:xfrm>
            <a:off x="609600" y="150224"/>
            <a:ext cx="10972800" cy="1143000"/>
          </a:xfrm>
        </p:spPr>
        <p:txBody>
          <a:bodyPr/>
          <a:lstStyle/>
          <a:p>
            <a:r>
              <a:rPr lang="en-GB" b="1" u="sng" dirty="0"/>
              <a:t>Task 1: Self-evaluation</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09600" y="1293224"/>
            <a:ext cx="9012964" cy="4147139"/>
          </a:xfrm>
        </p:spPr>
        <p:txBody>
          <a:bodyPr>
            <a:normAutofit fontScale="85000" lnSpcReduction="10000"/>
          </a:bodyPr>
          <a:lstStyle/>
          <a:p>
            <a:r>
              <a:rPr lang="en-GB" sz="2800" dirty="0"/>
              <a:t>The following slides provide links to online self-evaluation questionnaires. </a:t>
            </a:r>
          </a:p>
          <a:p>
            <a:r>
              <a:rPr lang="en-GB" sz="2800" dirty="0"/>
              <a:t>They will help you complete Task 1 of Assignment 2.</a:t>
            </a:r>
          </a:p>
          <a:p>
            <a:r>
              <a:rPr lang="en-GB" sz="2800" dirty="0"/>
              <a:t>The process of completing the online questionnaires, reflecting on the results and reflecting on yourself, will help you to understand who you are as a unique individual.</a:t>
            </a:r>
          </a:p>
          <a:p>
            <a:r>
              <a:rPr lang="en-GB" sz="2800" dirty="0"/>
              <a:t>They will help you to discover your strengths, positive traits, and areas that you would like to enhance and develop further.</a:t>
            </a:r>
          </a:p>
          <a:p>
            <a:r>
              <a:rPr lang="en-GB" sz="2800" dirty="0"/>
              <a:t>They will also help you to understand others and to work more effectively in a team.</a:t>
            </a:r>
          </a:p>
        </p:txBody>
      </p:sp>
      <p:pic>
        <p:nvPicPr>
          <p:cNvPr id="5" name="Graphic 4" descr="Reflection outline">
            <a:extLst>
              <a:ext uri="{FF2B5EF4-FFF2-40B4-BE49-F238E27FC236}">
                <a16:creationId xmlns:a16="http://schemas.microsoft.com/office/drawing/2014/main" id="{62106BD7-342A-A51E-24F4-197491B2A4E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80080" y="368263"/>
            <a:ext cx="1502320" cy="1502320"/>
          </a:xfrm>
          <a:prstGeom prst="rect">
            <a:avLst/>
          </a:prstGeom>
        </p:spPr>
      </p:pic>
      <p:pic>
        <p:nvPicPr>
          <p:cNvPr id="7" name="Graphic 6" descr="Selfie outline">
            <a:extLst>
              <a:ext uri="{FF2B5EF4-FFF2-40B4-BE49-F238E27FC236}">
                <a16:creationId xmlns:a16="http://schemas.microsoft.com/office/drawing/2014/main" id="{963FA5B6-1B14-D574-A84F-DCF89B1C122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220769" y="1697115"/>
            <a:ext cx="1502321" cy="1502321"/>
          </a:xfrm>
          <a:prstGeom prst="rect">
            <a:avLst/>
          </a:prstGeom>
        </p:spPr>
      </p:pic>
      <p:pic>
        <p:nvPicPr>
          <p:cNvPr id="17" name="Graphic 16" descr="Cheers outline">
            <a:extLst>
              <a:ext uri="{FF2B5EF4-FFF2-40B4-BE49-F238E27FC236}">
                <a16:creationId xmlns:a16="http://schemas.microsoft.com/office/drawing/2014/main" id="{5AF557E5-C9DC-33B4-AE56-ED7F48E53A3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32514" y="3199435"/>
            <a:ext cx="1929914" cy="1929914"/>
          </a:xfrm>
          <a:prstGeom prst="rect">
            <a:avLst/>
          </a:prstGeom>
        </p:spPr>
      </p:pic>
    </p:spTree>
    <p:extLst>
      <p:ext uri="{BB962C8B-B14F-4D97-AF65-F5344CB8AC3E}">
        <p14:creationId xmlns:p14="http://schemas.microsoft.com/office/powerpoint/2010/main" val="2628330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2D27-3878-5D18-F1E0-74EBD84FE9A0}"/>
              </a:ext>
            </a:extLst>
          </p:cNvPr>
          <p:cNvSpPr>
            <a:spLocks noGrp="1"/>
          </p:cNvSpPr>
          <p:nvPr>
            <p:ph type="title"/>
          </p:nvPr>
        </p:nvSpPr>
        <p:spPr/>
        <p:txBody>
          <a:bodyPr/>
          <a:lstStyle/>
          <a:p>
            <a:r>
              <a:rPr lang="en-GB" b="1" u="sng" dirty="0"/>
              <a:t>Self-evaluation</a:t>
            </a:r>
            <a:endParaRPr lang="en-GB" dirty="0"/>
          </a:p>
        </p:txBody>
      </p:sp>
      <p:sp>
        <p:nvSpPr>
          <p:cNvPr id="3" name="Content Placeholder 2">
            <a:extLst>
              <a:ext uri="{FF2B5EF4-FFF2-40B4-BE49-F238E27FC236}">
                <a16:creationId xmlns:a16="http://schemas.microsoft.com/office/drawing/2014/main" id="{C9FE0C1B-0C8D-96C6-9838-B84B4F5CE093}"/>
              </a:ext>
            </a:extLst>
          </p:cNvPr>
          <p:cNvSpPr>
            <a:spLocks noGrp="1"/>
          </p:cNvSpPr>
          <p:nvPr>
            <p:ph idx="1"/>
          </p:nvPr>
        </p:nvSpPr>
        <p:spPr>
          <a:xfrm>
            <a:off x="609600" y="1357313"/>
            <a:ext cx="10972800" cy="3917032"/>
          </a:xfrm>
        </p:spPr>
        <p:txBody>
          <a:bodyPr/>
          <a:lstStyle/>
          <a:p>
            <a:pPr marL="0" indent="0">
              <a:buNone/>
            </a:pPr>
            <a:r>
              <a:rPr lang="en-GB" dirty="0"/>
              <a:t>The process of engaging in Self-evaluation (aka Self-discovery) has many benefits such as, enhancing:</a:t>
            </a:r>
          </a:p>
          <a:p>
            <a:r>
              <a:rPr lang="en-GB" dirty="0"/>
              <a:t>Self-Awareness</a:t>
            </a:r>
          </a:p>
          <a:p>
            <a:r>
              <a:rPr lang="en-GB" dirty="0"/>
              <a:t>Self-Esteem</a:t>
            </a:r>
          </a:p>
          <a:p>
            <a:r>
              <a:rPr lang="en-GB" dirty="0"/>
              <a:t>Self-Confidence</a:t>
            </a:r>
          </a:p>
          <a:p>
            <a:r>
              <a:rPr lang="en-GB" dirty="0"/>
              <a:t>Self-Actualisation</a:t>
            </a:r>
          </a:p>
        </p:txBody>
      </p:sp>
    </p:spTree>
    <p:extLst>
      <p:ext uri="{BB962C8B-B14F-4D97-AF65-F5344CB8AC3E}">
        <p14:creationId xmlns:p14="http://schemas.microsoft.com/office/powerpoint/2010/main" val="1160113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2D27-3878-5D18-F1E0-74EBD84FE9A0}"/>
              </a:ext>
            </a:extLst>
          </p:cNvPr>
          <p:cNvSpPr>
            <a:spLocks noGrp="1"/>
          </p:cNvSpPr>
          <p:nvPr>
            <p:ph type="title"/>
          </p:nvPr>
        </p:nvSpPr>
        <p:spPr>
          <a:xfrm>
            <a:off x="609600" y="170135"/>
            <a:ext cx="10972800" cy="901019"/>
          </a:xfrm>
        </p:spPr>
        <p:txBody>
          <a:bodyPr/>
          <a:lstStyle/>
          <a:p>
            <a:r>
              <a:rPr lang="en-GB" b="1" u="sng" dirty="0"/>
              <a:t>Self-Awareness</a:t>
            </a:r>
            <a:endParaRPr lang="en-GB" dirty="0"/>
          </a:p>
        </p:txBody>
      </p:sp>
      <p:sp>
        <p:nvSpPr>
          <p:cNvPr id="3" name="Content Placeholder 2">
            <a:extLst>
              <a:ext uri="{FF2B5EF4-FFF2-40B4-BE49-F238E27FC236}">
                <a16:creationId xmlns:a16="http://schemas.microsoft.com/office/drawing/2014/main" id="{C9FE0C1B-0C8D-96C6-9838-B84B4F5CE093}"/>
              </a:ext>
            </a:extLst>
          </p:cNvPr>
          <p:cNvSpPr>
            <a:spLocks noGrp="1"/>
          </p:cNvSpPr>
          <p:nvPr>
            <p:ph idx="1"/>
          </p:nvPr>
        </p:nvSpPr>
        <p:spPr>
          <a:xfrm>
            <a:off x="470262" y="1157015"/>
            <a:ext cx="11408229" cy="4494847"/>
          </a:xfrm>
        </p:spPr>
        <p:txBody>
          <a:bodyPr>
            <a:normAutofit fontScale="85000" lnSpcReduction="10000"/>
          </a:bodyPr>
          <a:lstStyle/>
          <a:p>
            <a:pPr marL="0" indent="0">
              <a:buNone/>
            </a:pPr>
            <a:r>
              <a:rPr lang="en-GB" dirty="0"/>
              <a:t>A greater understanding of yourself, of others, of your gifts, strengths, traits and abilities, will also enhance your:</a:t>
            </a:r>
          </a:p>
          <a:p>
            <a:r>
              <a:rPr lang="en-GB" b="1" dirty="0"/>
              <a:t>Understanding</a:t>
            </a:r>
            <a:r>
              <a:rPr lang="en-GB" dirty="0"/>
              <a:t> of yourself and of others</a:t>
            </a:r>
          </a:p>
          <a:p>
            <a:r>
              <a:rPr lang="en-GB" dirty="0"/>
              <a:t>Enhance your ability to </a:t>
            </a:r>
            <a:r>
              <a:rPr lang="en-GB" b="1" dirty="0"/>
              <a:t>work with </a:t>
            </a:r>
            <a:r>
              <a:rPr lang="en-GB" dirty="0"/>
              <a:t>&amp; </a:t>
            </a:r>
            <a:r>
              <a:rPr lang="en-GB" b="1" dirty="0"/>
              <a:t>manage</a:t>
            </a:r>
            <a:r>
              <a:rPr lang="en-GB" dirty="0"/>
              <a:t> others more effectively</a:t>
            </a:r>
          </a:p>
          <a:p>
            <a:r>
              <a:rPr lang="en-GB" b="1" dirty="0"/>
              <a:t>Job Targeting &amp; Promotion: </a:t>
            </a:r>
            <a:r>
              <a:rPr lang="en-GB" dirty="0"/>
              <a:t>Apply for roles that match your strengths</a:t>
            </a:r>
          </a:p>
          <a:p>
            <a:r>
              <a:rPr lang="en-GB" b="1" dirty="0"/>
              <a:t>Performance</a:t>
            </a:r>
            <a:r>
              <a:rPr lang="en-GB" dirty="0"/>
              <a:t> </a:t>
            </a:r>
            <a:r>
              <a:rPr lang="en-GB" b="1" dirty="0"/>
              <a:t>at job interviews</a:t>
            </a:r>
          </a:p>
          <a:p>
            <a:r>
              <a:rPr lang="en-GB" b="1" dirty="0"/>
              <a:t>Individual &amp; Team performance</a:t>
            </a:r>
          </a:p>
          <a:p>
            <a:r>
              <a:rPr lang="en-GB" b="1" dirty="0"/>
              <a:t>Job-satisfaction</a:t>
            </a:r>
          </a:p>
          <a:p>
            <a:r>
              <a:rPr lang="en-GB" b="1" dirty="0"/>
              <a:t>Enhance your confidence, personal happiness &amp; Well-being</a:t>
            </a:r>
            <a:r>
              <a:rPr lang="en-GB" dirty="0"/>
              <a:t>.</a:t>
            </a:r>
          </a:p>
        </p:txBody>
      </p:sp>
    </p:spTree>
    <p:extLst>
      <p:ext uri="{BB962C8B-B14F-4D97-AF65-F5344CB8AC3E}">
        <p14:creationId xmlns:p14="http://schemas.microsoft.com/office/powerpoint/2010/main" val="3209161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630907" y="323396"/>
            <a:ext cx="8229600" cy="801537"/>
          </a:xfrm>
        </p:spPr>
        <p:txBody>
          <a:bodyPr/>
          <a:lstStyle/>
          <a:p>
            <a:pPr>
              <a:defRPr/>
            </a:pPr>
            <a:r>
              <a:rPr lang="en-GB" b="1" dirty="0"/>
              <a:t>1. </a:t>
            </a:r>
            <a:r>
              <a:rPr lang="en-GB" b="1" u="sng" dirty="0"/>
              <a:t>Belbin Team Role Theory</a:t>
            </a:r>
          </a:p>
        </p:txBody>
      </p:sp>
      <p:sp>
        <p:nvSpPr>
          <p:cNvPr id="34818" name="Content Placeholder 2"/>
          <p:cNvSpPr>
            <a:spLocks noGrp="1"/>
          </p:cNvSpPr>
          <p:nvPr>
            <p:ph idx="1"/>
          </p:nvPr>
        </p:nvSpPr>
        <p:spPr>
          <a:xfrm>
            <a:off x="388654" y="1060639"/>
            <a:ext cx="11414692" cy="3356085"/>
          </a:xfrm>
        </p:spPr>
        <p:txBody>
          <a:bodyPr>
            <a:noAutofit/>
          </a:bodyPr>
          <a:lstStyle/>
          <a:p>
            <a:pPr>
              <a:spcBef>
                <a:spcPts val="0"/>
              </a:spcBef>
              <a:spcAft>
                <a:spcPts val="0"/>
              </a:spcAft>
            </a:pPr>
            <a:r>
              <a:rPr lang="en-GB" altLang="en-US" sz="2400" b="1" dirty="0"/>
              <a:t>Dr Meredith Belbin </a:t>
            </a:r>
            <a:r>
              <a:rPr lang="en-GB" altLang="en-US" sz="2400" dirty="0"/>
              <a:t>and his research team at ‘</a:t>
            </a:r>
            <a:r>
              <a:rPr lang="en-GB" altLang="en-US" sz="2400" b="1" dirty="0"/>
              <a:t>Henley Management College</a:t>
            </a:r>
            <a:r>
              <a:rPr lang="en-GB" altLang="en-US" sz="2400" dirty="0"/>
              <a:t>’ revealed that each individual person has certain traits.</a:t>
            </a:r>
          </a:p>
          <a:p>
            <a:pPr>
              <a:spcBef>
                <a:spcPts val="0"/>
              </a:spcBef>
            </a:pPr>
            <a:r>
              <a:rPr lang="en-GB" altLang="en-US" sz="2400" dirty="0"/>
              <a:t>And that each person has a tendency to behave, contribute and interrelate with others in a particular way.</a:t>
            </a:r>
          </a:p>
          <a:p>
            <a:pPr>
              <a:spcBef>
                <a:spcPts val="0"/>
              </a:spcBef>
              <a:spcAft>
                <a:spcPts val="0"/>
              </a:spcAft>
            </a:pPr>
            <a:r>
              <a:rPr lang="en-GB" altLang="en-US" sz="2400" dirty="0"/>
              <a:t>And that each person performs well in a certain ‘</a:t>
            </a:r>
            <a:r>
              <a:rPr lang="en-GB" altLang="en-US" sz="2400" b="1" dirty="0"/>
              <a:t>Team role</a:t>
            </a:r>
            <a:r>
              <a:rPr lang="en-GB" altLang="en-US" sz="2400" dirty="0"/>
              <a:t>’. </a:t>
            </a:r>
          </a:p>
          <a:p>
            <a:pPr>
              <a:spcBef>
                <a:spcPts val="0"/>
              </a:spcBef>
              <a:defRPr/>
            </a:pPr>
            <a:r>
              <a:rPr lang="en-GB" sz="2400" b="1" dirty="0"/>
              <a:t>Belbin identified 9 team roles, categorised into 3 groups: </a:t>
            </a:r>
          </a:p>
          <a:p>
            <a:pPr marL="914400" lvl="1" indent="-457200">
              <a:spcBef>
                <a:spcPts val="0"/>
              </a:spcBef>
              <a:buFont typeface="+mj-lt"/>
              <a:buAutoNum type="arabicPeriod"/>
              <a:defRPr/>
            </a:pPr>
            <a:r>
              <a:rPr lang="en-GB" sz="2000" b="1" dirty="0"/>
              <a:t>People Oriented </a:t>
            </a:r>
            <a:r>
              <a:rPr lang="en-GB" sz="2000" dirty="0"/>
              <a:t>(Communicators), </a:t>
            </a:r>
          </a:p>
          <a:p>
            <a:pPr marL="914400" lvl="1" indent="-457200">
              <a:spcBef>
                <a:spcPts val="0"/>
              </a:spcBef>
              <a:buFont typeface="+mj-lt"/>
              <a:buAutoNum type="arabicPeriod"/>
              <a:defRPr/>
            </a:pPr>
            <a:r>
              <a:rPr lang="en-GB" sz="2000" b="1" dirty="0"/>
              <a:t>Thought Oriented </a:t>
            </a:r>
            <a:r>
              <a:rPr lang="en-GB" sz="2000" dirty="0"/>
              <a:t>(Planners, Designers) and </a:t>
            </a:r>
          </a:p>
          <a:p>
            <a:pPr marL="914400" lvl="1" indent="-457200">
              <a:spcBef>
                <a:spcPts val="0"/>
              </a:spcBef>
              <a:buFont typeface="+mj-lt"/>
              <a:buAutoNum type="arabicPeriod"/>
              <a:defRPr/>
            </a:pPr>
            <a:r>
              <a:rPr lang="en-GB" sz="2000" b="1" dirty="0"/>
              <a:t>Action Oriented</a:t>
            </a:r>
            <a:r>
              <a:rPr lang="en-GB" sz="2000" dirty="0"/>
              <a:t> (Implementers).</a:t>
            </a:r>
          </a:p>
          <a:p>
            <a:pPr>
              <a:spcBef>
                <a:spcPts val="0"/>
              </a:spcBef>
              <a:defRPr/>
            </a:pPr>
            <a:r>
              <a:rPr lang="en-GB" sz="2400" dirty="0"/>
              <a:t>Each ‘Team role’ is associated with typical behaviours, strengths and weaknesses.</a:t>
            </a:r>
          </a:p>
          <a:p>
            <a:pPr>
              <a:spcBef>
                <a:spcPts val="0"/>
              </a:spcBef>
              <a:defRPr/>
            </a:pPr>
            <a:r>
              <a:rPr lang="en-GB" sz="2400" dirty="0"/>
              <a:t>Belbin called the weaknesses of team-roles “allowable”. We can’t all be great at everything.</a:t>
            </a:r>
          </a:p>
          <a:p>
            <a:pPr>
              <a:spcBef>
                <a:spcPts val="0"/>
              </a:spcBef>
              <a:defRPr/>
            </a:pPr>
            <a:r>
              <a:rPr lang="en-GB" altLang="en-US" sz="2400" dirty="0"/>
              <a:t>It was found that the most </a:t>
            </a:r>
            <a:r>
              <a:rPr lang="en-GB" altLang="en-US" sz="2400" b="1" dirty="0"/>
              <a:t>Successful Teams </a:t>
            </a:r>
            <a:r>
              <a:rPr lang="en-GB" altLang="en-US" sz="2400" dirty="0"/>
              <a:t>contain a </a:t>
            </a:r>
            <a:r>
              <a:rPr lang="en-GB" altLang="en-US" sz="2400" b="1" dirty="0"/>
              <a:t>mixture</a:t>
            </a:r>
            <a:r>
              <a:rPr lang="en-GB" altLang="en-US" sz="2400" dirty="0"/>
              <a:t> of Team roles.</a:t>
            </a:r>
            <a:endParaRPr lang="en-GB" sz="2400" dirty="0"/>
          </a:p>
          <a:p>
            <a:pPr>
              <a:spcBef>
                <a:spcPts val="0"/>
              </a:spcBef>
              <a:spcAft>
                <a:spcPts val="0"/>
              </a:spcAft>
            </a:pPr>
            <a:endParaRPr lang="en-GB" altLang="en-US" sz="2400" dirty="0"/>
          </a:p>
        </p:txBody>
      </p:sp>
      <p:sp>
        <p:nvSpPr>
          <p:cNvPr id="34820" name="TextBox 3"/>
          <p:cNvSpPr txBox="1">
            <a:spLocks noChangeArrowheads="1"/>
          </p:cNvSpPr>
          <p:nvPr/>
        </p:nvSpPr>
        <p:spPr bwMode="auto">
          <a:xfrm>
            <a:off x="0" y="6611937"/>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dirty="0"/>
              <a:t>(1) http://www.belbin.com/rte.asp?id=8</a:t>
            </a:r>
          </a:p>
        </p:txBody>
      </p:sp>
    </p:spTree>
    <p:extLst>
      <p:ext uri="{BB962C8B-B14F-4D97-AF65-F5344CB8AC3E}">
        <p14:creationId xmlns:p14="http://schemas.microsoft.com/office/powerpoint/2010/main" val="1663753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675877" y="345881"/>
            <a:ext cx="8229600" cy="801537"/>
          </a:xfrm>
        </p:spPr>
        <p:txBody>
          <a:bodyPr/>
          <a:lstStyle/>
          <a:p>
            <a:pPr>
              <a:defRPr/>
            </a:pPr>
            <a:r>
              <a:rPr lang="en-GB" b="1" u="sng" dirty="0"/>
              <a:t>Belbin Team Role Theory</a:t>
            </a:r>
          </a:p>
        </p:txBody>
      </p:sp>
      <p:sp>
        <p:nvSpPr>
          <p:cNvPr id="34818" name="Content Placeholder 2"/>
          <p:cNvSpPr>
            <a:spLocks noGrp="1"/>
          </p:cNvSpPr>
          <p:nvPr>
            <p:ph idx="1"/>
          </p:nvPr>
        </p:nvSpPr>
        <p:spPr>
          <a:xfrm>
            <a:off x="713518" y="1293229"/>
            <a:ext cx="10746961" cy="1202566"/>
          </a:xfrm>
        </p:spPr>
        <p:txBody>
          <a:bodyPr>
            <a:noAutofit/>
          </a:bodyPr>
          <a:lstStyle/>
          <a:p>
            <a:pPr marL="109537" indent="0">
              <a:spcBef>
                <a:spcPts val="0"/>
              </a:spcBef>
              <a:spcAft>
                <a:spcPts val="0"/>
              </a:spcAft>
              <a:buNone/>
              <a:defRPr/>
            </a:pPr>
            <a:r>
              <a:rPr lang="en-GB" sz="2400" b="1" dirty="0"/>
              <a:t>Belbin identified 9 team roles, and he categorised those roles into 3 groups:</a:t>
            </a:r>
          </a:p>
          <a:p>
            <a:pPr marL="566737" indent="-457200">
              <a:spcBef>
                <a:spcPts val="0"/>
              </a:spcBef>
              <a:spcAft>
                <a:spcPts val="0"/>
              </a:spcAft>
              <a:buFont typeface="+mj-lt"/>
              <a:buAutoNum type="arabicPeriod"/>
              <a:defRPr/>
            </a:pPr>
            <a:r>
              <a:rPr lang="en-GB" sz="2400" b="1" dirty="0"/>
              <a:t>People Oriented roles </a:t>
            </a:r>
            <a:r>
              <a:rPr lang="en-GB" sz="2400" dirty="0"/>
              <a:t>(Communicators):</a:t>
            </a:r>
          </a:p>
          <a:p>
            <a:pPr marL="966787" lvl="1" indent="-457200">
              <a:spcBef>
                <a:spcPts val="0"/>
              </a:spcBef>
              <a:buFont typeface="Wingdings" panose="05000000000000000000" pitchFamily="2" charset="2"/>
              <a:buChar char="Ø"/>
              <a:defRPr/>
            </a:pPr>
            <a:r>
              <a:rPr lang="en-GB" sz="2400" dirty="0"/>
              <a:t>Roles: A </a:t>
            </a:r>
            <a:r>
              <a:rPr lang="en-GB" sz="2400" b="1" dirty="0"/>
              <a:t>Co-ordinator</a:t>
            </a:r>
            <a:r>
              <a:rPr lang="en-GB" sz="2400" dirty="0"/>
              <a:t>, a </a:t>
            </a:r>
            <a:r>
              <a:rPr lang="en-GB" sz="2400" b="1" dirty="0"/>
              <a:t>Team-worker</a:t>
            </a:r>
            <a:r>
              <a:rPr lang="en-GB" sz="2400" dirty="0"/>
              <a:t> and a </a:t>
            </a:r>
            <a:r>
              <a:rPr lang="en-GB" sz="2400" b="1" dirty="0"/>
              <a:t>Resource Investigator</a:t>
            </a:r>
            <a:r>
              <a:rPr lang="en-GB" sz="2400" dirty="0"/>
              <a:t>.</a:t>
            </a:r>
          </a:p>
          <a:p>
            <a:pPr marL="566737" indent="-457200">
              <a:spcBef>
                <a:spcPts val="0"/>
              </a:spcBef>
              <a:spcAft>
                <a:spcPts val="0"/>
              </a:spcAft>
              <a:buFont typeface="+mj-lt"/>
              <a:buAutoNum type="arabicPeriod"/>
              <a:defRPr/>
            </a:pPr>
            <a:r>
              <a:rPr lang="en-GB" sz="2400" b="1" dirty="0"/>
              <a:t>Thought Oriented </a:t>
            </a:r>
            <a:r>
              <a:rPr lang="en-GB" sz="2400" dirty="0"/>
              <a:t>(Planners, Designers):</a:t>
            </a:r>
          </a:p>
          <a:p>
            <a:pPr marL="966787" lvl="1" indent="-457200">
              <a:spcBef>
                <a:spcPts val="0"/>
              </a:spcBef>
              <a:buFont typeface="Wingdings" panose="05000000000000000000" pitchFamily="2" charset="2"/>
              <a:buChar char="Ø"/>
              <a:defRPr/>
            </a:pPr>
            <a:r>
              <a:rPr lang="en-GB" sz="2400" dirty="0"/>
              <a:t> Roles: A </a:t>
            </a:r>
            <a:r>
              <a:rPr lang="en-GB" sz="2400" b="1" dirty="0"/>
              <a:t>Plant</a:t>
            </a:r>
            <a:r>
              <a:rPr lang="en-GB" sz="2400" dirty="0"/>
              <a:t>, </a:t>
            </a:r>
            <a:r>
              <a:rPr lang="en-GB" sz="2400" b="1" dirty="0"/>
              <a:t>Monitor Evaluator </a:t>
            </a:r>
            <a:r>
              <a:rPr lang="en-GB" sz="2400" dirty="0"/>
              <a:t>and </a:t>
            </a:r>
            <a:r>
              <a:rPr lang="en-GB" sz="2400" b="1" dirty="0"/>
              <a:t>Specialist</a:t>
            </a:r>
            <a:r>
              <a:rPr lang="en-GB" sz="2400" dirty="0"/>
              <a:t>.</a:t>
            </a:r>
          </a:p>
          <a:p>
            <a:pPr marL="566737" indent="-457200">
              <a:spcBef>
                <a:spcPts val="0"/>
              </a:spcBef>
              <a:spcAft>
                <a:spcPts val="0"/>
              </a:spcAft>
              <a:buFont typeface="+mj-lt"/>
              <a:buAutoNum type="arabicPeriod"/>
              <a:defRPr/>
            </a:pPr>
            <a:r>
              <a:rPr lang="en-GB" sz="2400" b="1" dirty="0"/>
              <a:t>Action Oriented</a:t>
            </a:r>
            <a:r>
              <a:rPr lang="en-GB" sz="2400" dirty="0"/>
              <a:t> (Implementers):</a:t>
            </a:r>
          </a:p>
          <a:p>
            <a:pPr marL="966787" lvl="1" indent="-457200">
              <a:spcBef>
                <a:spcPts val="0"/>
              </a:spcBef>
              <a:buFont typeface="Wingdings" panose="05000000000000000000" pitchFamily="2" charset="2"/>
              <a:buChar char="Ø"/>
              <a:defRPr/>
            </a:pPr>
            <a:r>
              <a:rPr lang="en-GB" sz="2400" dirty="0"/>
              <a:t>Roles: </a:t>
            </a:r>
            <a:r>
              <a:rPr lang="en-GB" sz="2400" b="1" dirty="0"/>
              <a:t>Shaper</a:t>
            </a:r>
            <a:r>
              <a:rPr lang="en-GB" sz="2400" dirty="0"/>
              <a:t>, </a:t>
            </a:r>
            <a:r>
              <a:rPr lang="en-GB" sz="2400" b="1" dirty="0"/>
              <a:t>Implementer</a:t>
            </a:r>
            <a:r>
              <a:rPr lang="en-GB" sz="2400" dirty="0"/>
              <a:t> and </a:t>
            </a:r>
            <a:r>
              <a:rPr lang="en-GB" sz="2400" b="1" dirty="0"/>
              <a:t>Completer Finisher</a:t>
            </a:r>
            <a:r>
              <a:rPr lang="en-GB" sz="2400" dirty="0"/>
              <a:t>.</a:t>
            </a:r>
          </a:p>
          <a:p>
            <a:pPr marL="107950" indent="0">
              <a:spcBef>
                <a:spcPts val="0"/>
              </a:spcBef>
              <a:spcAft>
                <a:spcPts val="0"/>
              </a:spcAft>
              <a:buNone/>
            </a:pPr>
            <a:endParaRPr lang="en-GB" altLang="en-US" sz="1400" dirty="0"/>
          </a:p>
          <a:p>
            <a:pPr marL="107950" indent="0">
              <a:spcBef>
                <a:spcPts val="0"/>
              </a:spcBef>
              <a:spcAft>
                <a:spcPts val="0"/>
              </a:spcAft>
              <a:buNone/>
            </a:pPr>
            <a:r>
              <a:rPr lang="en-GB" altLang="en-US" sz="2400" dirty="0"/>
              <a:t>To find out which role you would be best at in a Team and which one reflects your qualities and strengths, you can complete a Belbin/similar questionnaire.</a:t>
            </a:r>
          </a:p>
          <a:p>
            <a:pPr>
              <a:spcBef>
                <a:spcPts val="0"/>
              </a:spcBef>
              <a:spcAft>
                <a:spcPts val="0"/>
              </a:spcAft>
            </a:pPr>
            <a:endParaRPr lang="en-GB" altLang="en-US" sz="2400" dirty="0"/>
          </a:p>
        </p:txBody>
      </p:sp>
      <p:sp>
        <p:nvSpPr>
          <p:cNvPr id="34820" name="TextBox 3"/>
          <p:cNvSpPr txBox="1">
            <a:spLocks noChangeArrowheads="1"/>
          </p:cNvSpPr>
          <p:nvPr/>
        </p:nvSpPr>
        <p:spPr bwMode="auto">
          <a:xfrm>
            <a:off x="0" y="6611937"/>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dirty="0"/>
              <a:t>(1) http://www.belbin.com/rte.asp?id=8</a:t>
            </a:r>
          </a:p>
        </p:txBody>
      </p:sp>
    </p:spTree>
    <p:extLst>
      <p:ext uri="{BB962C8B-B14F-4D97-AF65-F5344CB8AC3E}">
        <p14:creationId xmlns:p14="http://schemas.microsoft.com/office/powerpoint/2010/main" val="752043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34A0-E831-4177-8CE5-7BFA0406D304}"/>
              </a:ext>
            </a:extLst>
          </p:cNvPr>
          <p:cNvSpPr>
            <a:spLocks noGrp="1"/>
          </p:cNvSpPr>
          <p:nvPr>
            <p:ph type="title"/>
          </p:nvPr>
        </p:nvSpPr>
        <p:spPr/>
        <p:txBody>
          <a:bodyPr/>
          <a:lstStyle/>
          <a:p>
            <a:r>
              <a:rPr lang="en-GB" b="1" u="sng" dirty="0"/>
              <a:t>Belbin Team Role Test</a:t>
            </a:r>
            <a:endParaRPr lang="en-GB" dirty="0"/>
          </a:p>
        </p:txBody>
      </p:sp>
      <p:sp>
        <p:nvSpPr>
          <p:cNvPr id="3" name="Content Placeholder 2">
            <a:extLst>
              <a:ext uri="{FF2B5EF4-FFF2-40B4-BE49-F238E27FC236}">
                <a16:creationId xmlns:a16="http://schemas.microsoft.com/office/drawing/2014/main" id="{7F8953C0-EE25-459D-A0FD-278A5F3A1425}"/>
              </a:ext>
            </a:extLst>
          </p:cNvPr>
          <p:cNvSpPr>
            <a:spLocks noGrp="1"/>
          </p:cNvSpPr>
          <p:nvPr>
            <p:ph idx="1"/>
          </p:nvPr>
        </p:nvSpPr>
        <p:spPr>
          <a:xfrm>
            <a:off x="609600" y="1470484"/>
            <a:ext cx="10972800" cy="3917032"/>
          </a:xfrm>
        </p:spPr>
        <p:txBody>
          <a:bodyPr>
            <a:normAutofit/>
          </a:bodyPr>
          <a:lstStyle/>
          <a:p>
            <a:pPr marL="450850" indent="-342900">
              <a:spcBef>
                <a:spcPts val="0"/>
              </a:spcBef>
            </a:pPr>
            <a:r>
              <a:rPr lang="en-GB" altLang="en-US" sz="2400" b="1" dirty="0">
                <a:highlight>
                  <a:srgbClr val="FFFF00"/>
                </a:highlight>
              </a:rPr>
              <a:t>Belbin’s Self-Perception Inventory questionnaire </a:t>
            </a:r>
            <a:r>
              <a:rPr lang="en-GB" altLang="en-US" sz="2400" dirty="0"/>
              <a:t>is a professional tool that is carried out by a trained professional and costs to complete. </a:t>
            </a:r>
          </a:p>
          <a:p>
            <a:pPr marL="450850" indent="-342900">
              <a:spcBef>
                <a:spcPts val="0"/>
              </a:spcBef>
            </a:pPr>
            <a:r>
              <a:rPr lang="en-GB" altLang="en-US" sz="2400" dirty="0"/>
              <a:t>The following shorter version is based on Belbin’s Self-Perception Inventory questionnaire.</a:t>
            </a:r>
          </a:p>
          <a:p>
            <a:pPr marL="450850" indent="-342900">
              <a:spcBef>
                <a:spcPts val="0"/>
              </a:spcBef>
            </a:pPr>
            <a:r>
              <a:rPr lang="en-GB" altLang="en-US" sz="2400" dirty="0"/>
              <a:t>There will be time in the tutorial Activity today to complete this.</a:t>
            </a:r>
          </a:p>
          <a:p>
            <a:pPr marL="850900" lvl="1" indent="-342900">
              <a:spcBef>
                <a:spcPts val="0"/>
              </a:spcBef>
              <a:buFont typeface="Wingdings" panose="05000000000000000000" pitchFamily="2" charset="2"/>
              <a:buChar char="§"/>
            </a:pPr>
            <a:r>
              <a:rPr lang="en-GB" altLang="en-US" sz="2000" b="1" dirty="0"/>
              <a:t>Belbin’s Self-Perception Inventory questionnaire / Team Role test:</a:t>
            </a:r>
            <a:br>
              <a:rPr lang="en-GB" altLang="en-US" sz="2000" b="1" dirty="0"/>
            </a:br>
            <a:r>
              <a:rPr lang="en-GB" altLang="en-US" sz="2000" dirty="0">
                <a:hlinkClick r:id="rId2"/>
              </a:rPr>
              <a:t>https://www.123test.com/team-roles-test/#its123-testAnchor</a:t>
            </a:r>
            <a:r>
              <a:rPr lang="en-GB" altLang="en-US" sz="2000" dirty="0"/>
              <a:t> </a:t>
            </a:r>
          </a:p>
          <a:p>
            <a:pPr marL="1250950" lvl="2" indent="-342900">
              <a:spcBef>
                <a:spcPts val="0"/>
              </a:spcBef>
            </a:pPr>
            <a:r>
              <a:rPr lang="en-GB" sz="2000" dirty="0"/>
              <a:t>For further information you can review Belbin’s 9 Team roles here: </a:t>
            </a:r>
            <a:r>
              <a:rPr lang="en-GB" sz="2000" dirty="0">
                <a:hlinkClick r:id="rId3"/>
              </a:rPr>
              <a:t>http://www.belbin.com/about/belbin-team-roles/</a:t>
            </a:r>
            <a:r>
              <a:rPr lang="en-GB" sz="2000" dirty="0"/>
              <a:t> or on the following slides.</a:t>
            </a:r>
          </a:p>
          <a:p>
            <a:endParaRPr lang="en-GB" sz="2400" dirty="0"/>
          </a:p>
        </p:txBody>
      </p:sp>
    </p:spTree>
    <p:extLst>
      <p:ext uri="{BB962C8B-B14F-4D97-AF65-F5344CB8AC3E}">
        <p14:creationId xmlns:p14="http://schemas.microsoft.com/office/powerpoint/2010/main" val="786781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31243" y="0"/>
            <a:ext cx="8229600" cy="764704"/>
          </a:xfrm>
          <a:prstGeom prst="rect">
            <a:avLst/>
          </a:prstGeom>
        </p:spPr>
        <p:txBody>
          <a:bodyPr anchor="ctr">
            <a:normAutofit/>
            <a:scene3d>
              <a:camera prst="orthographicFront"/>
              <a:lightRig rig="soft" dir="t"/>
            </a:scene3d>
            <a:sp3d prstMaterial="softEdge">
              <a:bevelT w="25400" h="25400"/>
            </a:sp3d>
          </a:bodyPr>
          <a:lstStyle/>
          <a:p>
            <a:pPr>
              <a:defRPr/>
            </a:pPr>
            <a:r>
              <a:rPr lang="en-GB" sz="3200" dirty="0"/>
              <a:t>Bg: </a:t>
            </a:r>
            <a:r>
              <a:rPr lang="en-GB" sz="2800" b="1" u="sng" dirty="0">
                <a:ea typeface="Verdana" pitchFamily="34" charset="0"/>
                <a:cs typeface="Verdana" pitchFamily="34" charset="0"/>
              </a:rPr>
              <a:t>Action Oriented Roles: </a:t>
            </a:r>
          </a:p>
        </p:txBody>
      </p:sp>
      <p:sp>
        <p:nvSpPr>
          <p:cNvPr id="5" name="Rectangle 3"/>
          <p:cNvSpPr>
            <a:spLocks noGrp="1" noChangeArrowheads="1"/>
          </p:cNvSpPr>
          <p:nvPr>
            <p:ph idx="1"/>
          </p:nvPr>
        </p:nvSpPr>
        <p:spPr>
          <a:xfrm>
            <a:off x="431243" y="629779"/>
            <a:ext cx="11347100" cy="5040313"/>
          </a:xfrm>
        </p:spPr>
        <p:txBody>
          <a:bodyPr rtlCol="0">
            <a:noAutofit/>
          </a:bodyPr>
          <a:lstStyle/>
          <a:p>
            <a:pPr marL="365760" indent="-256032">
              <a:spcAft>
                <a:spcPts val="0"/>
              </a:spcAft>
              <a:buNone/>
              <a:defRPr/>
            </a:pPr>
            <a:r>
              <a:rPr lang="en-GB" sz="1800" b="1" dirty="0"/>
              <a:t>1. Shaper (SH)</a:t>
            </a:r>
            <a:r>
              <a:rPr lang="en-GB" sz="1800" dirty="0"/>
              <a:t> </a:t>
            </a:r>
          </a:p>
          <a:p>
            <a:pPr marL="365760" indent="-256032">
              <a:spcAft>
                <a:spcPts val="0"/>
              </a:spcAft>
              <a:buFont typeface="Arial" pitchFamily="34" charset="0"/>
              <a:buChar char="•"/>
              <a:defRPr/>
            </a:pPr>
            <a:r>
              <a:rPr lang="en-GB" sz="1800" dirty="0"/>
              <a:t>Shapers are people who challenge the team to improve. They are dynamic and </a:t>
            </a:r>
            <a:r>
              <a:rPr lang="en-GB" sz="1800" b="1" dirty="0"/>
              <a:t>usually extroverted people who enjoy stimulating others</a:t>
            </a:r>
            <a:r>
              <a:rPr lang="en-GB" sz="1800" dirty="0"/>
              <a:t>, questioning norms, and finding the best approaches to problems. Shapers often see obstacles as exciting challenges and they tend to have the courage to push on when others feel like quitting.  Their </a:t>
            </a:r>
            <a:r>
              <a:rPr lang="en-GB" sz="1800" b="1" dirty="0"/>
              <a:t>potential weaknesses may be that they’re argumentative</a:t>
            </a:r>
            <a:r>
              <a:rPr lang="en-GB" sz="1800" dirty="0"/>
              <a:t>, and that they may offend people’s feelings.</a:t>
            </a:r>
          </a:p>
          <a:p>
            <a:pPr marL="365760" indent="-256032">
              <a:spcAft>
                <a:spcPts val="0"/>
              </a:spcAft>
              <a:buNone/>
              <a:defRPr/>
            </a:pPr>
            <a:r>
              <a:rPr lang="en-GB" sz="1800" b="1" dirty="0"/>
              <a:t>2. Implementer (IMP)</a:t>
            </a:r>
            <a:r>
              <a:rPr lang="en-GB" sz="1800" dirty="0"/>
              <a:t> </a:t>
            </a:r>
          </a:p>
          <a:p>
            <a:pPr marL="365760" indent="-256032">
              <a:spcAft>
                <a:spcPts val="0"/>
              </a:spcAft>
              <a:buFont typeface="Arial" pitchFamily="34" charset="0"/>
              <a:buChar char="•"/>
              <a:defRPr/>
            </a:pPr>
            <a:r>
              <a:rPr lang="en-GB" sz="1800" dirty="0"/>
              <a:t>Implementers are the people who get things done. They turn the team’s ideas and concepts into </a:t>
            </a:r>
            <a:r>
              <a:rPr lang="en-GB" sz="1800" b="1" dirty="0"/>
              <a:t>practical actions and plans</a:t>
            </a:r>
            <a:r>
              <a:rPr lang="en-GB" sz="1800" dirty="0"/>
              <a:t>. They are typically </a:t>
            </a:r>
            <a:r>
              <a:rPr lang="en-GB" sz="1800" b="1" dirty="0"/>
              <a:t>conservative, disciplined people </a:t>
            </a:r>
            <a:r>
              <a:rPr lang="en-GB" sz="1800" dirty="0"/>
              <a:t>who work systematically and efficiently and are </a:t>
            </a:r>
            <a:r>
              <a:rPr lang="en-GB" sz="1800" b="1" dirty="0"/>
              <a:t>very well organized</a:t>
            </a:r>
            <a:r>
              <a:rPr lang="en-GB" sz="1800" dirty="0"/>
              <a:t>. These are the people who you can count on to get the job done.  On the downside, Implementers </a:t>
            </a:r>
            <a:r>
              <a:rPr lang="en-GB" sz="1800" b="1" dirty="0"/>
              <a:t>may be inflexible </a:t>
            </a:r>
            <a:r>
              <a:rPr lang="en-GB" sz="1800" dirty="0"/>
              <a:t>and somewhat </a:t>
            </a:r>
            <a:r>
              <a:rPr lang="en-GB" sz="1800" b="1" dirty="0"/>
              <a:t>resistant to change.</a:t>
            </a:r>
          </a:p>
          <a:p>
            <a:pPr marL="365760" indent="-256032">
              <a:spcAft>
                <a:spcPts val="0"/>
              </a:spcAft>
              <a:buNone/>
              <a:defRPr/>
            </a:pPr>
            <a:r>
              <a:rPr lang="en-GB" sz="1800" b="1" dirty="0"/>
              <a:t>3. Completer Finisher (CF)</a:t>
            </a:r>
            <a:r>
              <a:rPr lang="en-GB" sz="1800" dirty="0"/>
              <a:t> </a:t>
            </a:r>
          </a:p>
          <a:p>
            <a:pPr marL="365760" indent="-256032">
              <a:spcAft>
                <a:spcPts val="0"/>
              </a:spcAft>
              <a:buFont typeface="Arial" pitchFamily="34" charset="0"/>
              <a:buChar char="•"/>
              <a:defRPr/>
            </a:pPr>
            <a:r>
              <a:rPr lang="en-GB" sz="1800" b="1" dirty="0"/>
              <a:t>Completer–Finishers are the people who see that projects are completed thoroughly</a:t>
            </a:r>
            <a:r>
              <a:rPr lang="en-GB" sz="1800" dirty="0"/>
              <a:t>. They ensure there have been no errors or omissions and they pay attention to the smallest of details. They are very concerned with deadlines and will push the team to make sure the job is completed on time. They are described as</a:t>
            </a:r>
            <a:r>
              <a:rPr lang="en-GB" sz="1800" b="1" dirty="0"/>
              <a:t> perfectionists </a:t>
            </a:r>
            <a:r>
              <a:rPr lang="en-GB" sz="1800" dirty="0"/>
              <a:t>who are orderly, conscientious, and anxious.  However, a Completer-Finisher </a:t>
            </a:r>
            <a:r>
              <a:rPr lang="en-GB" sz="1800" b="1" dirty="0"/>
              <a:t>may worry unnecessarily and find it hard to delegate</a:t>
            </a:r>
            <a:r>
              <a:rPr lang="en-GB" sz="1800" dirty="0"/>
              <a:t>.</a:t>
            </a:r>
          </a:p>
          <a:p>
            <a:pPr marL="476250" indent="-476250">
              <a:spcAft>
                <a:spcPts val="0"/>
              </a:spcAft>
              <a:buFont typeface="Arial" pitchFamily="34" charset="0"/>
              <a:buChar char="•"/>
              <a:defRPr/>
            </a:pPr>
            <a:endParaRPr lang="en-GB" sz="1800" dirty="0"/>
          </a:p>
        </p:txBody>
      </p:sp>
    </p:spTree>
    <p:extLst>
      <p:ext uri="{BB962C8B-B14F-4D97-AF65-F5344CB8AC3E}">
        <p14:creationId xmlns:p14="http://schemas.microsoft.com/office/powerpoint/2010/main" val="1756897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4"/>
          <p:cNvSpPr txBox="1">
            <a:spLocks noChangeArrowheads="1"/>
          </p:cNvSpPr>
          <p:nvPr/>
        </p:nvSpPr>
        <p:spPr bwMode="auto">
          <a:xfrm>
            <a:off x="276671" y="0"/>
            <a:ext cx="11298471" cy="6124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800" dirty="0">
                <a:latin typeface="+mn-lt"/>
              </a:rPr>
              <a:t>Bg: </a:t>
            </a:r>
            <a:r>
              <a:rPr lang="en-GB" altLang="en-US" sz="2400" b="1" u="sng" dirty="0">
                <a:latin typeface="+mn-lt"/>
              </a:rPr>
              <a:t>People Oriented Roles:</a:t>
            </a:r>
          </a:p>
          <a:p>
            <a:pPr marL="285750" indent="-285750">
              <a:buFont typeface="Arial" panose="020B0604020202020204" pitchFamily="34" charset="0"/>
              <a:buChar char="•"/>
            </a:pPr>
            <a:r>
              <a:rPr lang="en-GB" altLang="en-US" b="1" dirty="0">
                <a:latin typeface="+mn-lt"/>
              </a:rPr>
              <a:t>4. Coordinator (CO)</a:t>
            </a:r>
            <a:r>
              <a:rPr lang="en-GB" altLang="en-US" dirty="0">
                <a:latin typeface="+mn-lt"/>
              </a:rPr>
              <a:t> </a:t>
            </a:r>
          </a:p>
          <a:p>
            <a:r>
              <a:rPr lang="en-GB" altLang="en-US" dirty="0">
                <a:latin typeface="+mn-lt"/>
              </a:rPr>
              <a:t>Coordinators are the ones who </a:t>
            </a:r>
            <a:r>
              <a:rPr lang="en-GB" altLang="en-US" b="1" dirty="0">
                <a:latin typeface="+mn-lt"/>
              </a:rPr>
              <a:t>take on the traditional team–leader role </a:t>
            </a:r>
            <a:r>
              <a:rPr lang="en-GB" altLang="en-US" dirty="0">
                <a:latin typeface="+mn-lt"/>
              </a:rPr>
              <a:t>and have also been referred to as the chairmen. </a:t>
            </a:r>
            <a:r>
              <a:rPr lang="en-GB" altLang="en-US" b="1" dirty="0">
                <a:latin typeface="+mn-lt"/>
              </a:rPr>
              <a:t>They guide the team </a:t>
            </a:r>
            <a:r>
              <a:rPr lang="en-GB" altLang="en-US" dirty="0">
                <a:latin typeface="+mn-lt"/>
              </a:rPr>
              <a:t>to what they perceive are the objectives. They are often </a:t>
            </a:r>
            <a:r>
              <a:rPr lang="en-GB" altLang="en-US" b="1" dirty="0">
                <a:latin typeface="+mn-lt"/>
              </a:rPr>
              <a:t>excellent listeners </a:t>
            </a:r>
            <a:r>
              <a:rPr lang="en-GB" altLang="en-US" dirty="0">
                <a:latin typeface="+mn-lt"/>
              </a:rPr>
              <a:t>and they are </a:t>
            </a:r>
            <a:r>
              <a:rPr lang="en-GB" altLang="en-US" b="1" dirty="0">
                <a:latin typeface="+mn-lt"/>
              </a:rPr>
              <a:t>naturally able to recognize the value that each team members brings to the table</a:t>
            </a:r>
            <a:r>
              <a:rPr lang="en-GB" altLang="en-US" dirty="0">
                <a:latin typeface="+mn-lt"/>
              </a:rPr>
              <a:t>. They are </a:t>
            </a:r>
            <a:r>
              <a:rPr lang="en-GB" altLang="en-US" b="1" dirty="0">
                <a:latin typeface="+mn-lt"/>
              </a:rPr>
              <a:t>calm and good-natured and delegate tasks very effectively</a:t>
            </a:r>
            <a:r>
              <a:rPr lang="en-GB" altLang="en-US" dirty="0">
                <a:latin typeface="+mn-lt"/>
              </a:rPr>
              <a:t>.  Their potential weaknesses are that they </a:t>
            </a:r>
            <a:r>
              <a:rPr lang="en-GB" altLang="en-US" b="1" dirty="0">
                <a:latin typeface="+mn-lt"/>
              </a:rPr>
              <a:t>may delegate away too much personal responsibility</a:t>
            </a:r>
            <a:r>
              <a:rPr lang="en-GB" altLang="en-US" dirty="0">
                <a:latin typeface="+mn-lt"/>
              </a:rPr>
              <a:t>, and may tend to be manipulative.</a:t>
            </a:r>
            <a:br>
              <a:rPr lang="en-GB" altLang="en-US" dirty="0">
                <a:latin typeface="+mn-lt"/>
              </a:rPr>
            </a:br>
            <a:endParaRPr lang="en-GB" altLang="en-US" sz="800" dirty="0">
              <a:latin typeface="+mn-lt"/>
            </a:endParaRPr>
          </a:p>
          <a:p>
            <a:pPr marL="285750" indent="-285750">
              <a:buFont typeface="Arial" panose="020B0604020202020204" pitchFamily="34" charset="0"/>
              <a:buChar char="•"/>
            </a:pPr>
            <a:r>
              <a:rPr lang="en-GB" altLang="en-US" b="1" dirty="0">
                <a:latin typeface="+mn-lt"/>
              </a:rPr>
              <a:t>5. Team Worker (TW)</a:t>
            </a:r>
            <a:r>
              <a:rPr lang="en-GB" altLang="en-US" dirty="0">
                <a:latin typeface="+mn-lt"/>
              </a:rPr>
              <a:t> </a:t>
            </a:r>
          </a:p>
          <a:p>
            <a:r>
              <a:rPr lang="en-GB" altLang="en-US" dirty="0">
                <a:latin typeface="+mn-lt"/>
              </a:rPr>
              <a:t>Team Workers are the people who </a:t>
            </a:r>
            <a:r>
              <a:rPr lang="en-GB" altLang="en-US" b="1" dirty="0">
                <a:latin typeface="+mn-lt"/>
              </a:rPr>
              <a:t>provide support and make sure the team is working together. </a:t>
            </a:r>
            <a:r>
              <a:rPr lang="en-GB" altLang="en-US" dirty="0">
                <a:latin typeface="+mn-lt"/>
              </a:rPr>
              <a:t>These people fill the role of n</a:t>
            </a:r>
            <a:r>
              <a:rPr lang="en-GB" altLang="en-US" b="1" dirty="0">
                <a:latin typeface="+mn-lt"/>
              </a:rPr>
              <a:t>egotiators within the team and they are diplomatic,</a:t>
            </a:r>
            <a:r>
              <a:rPr lang="en-GB" altLang="en-US" dirty="0">
                <a:latin typeface="+mn-lt"/>
              </a:rPr>
              <a:t> and perceptive. These tend to be popular people who are very capable in their own right but who prioritize team cohesion and helping people getting along.  Their weaknesses may be a tendency to be indecisive, and maintain </a:t>
            </a:r>
            <a:r>
              <a:rPr lang="en-GB" altLang="en-US" b="1" dirty="0">
                <a:latin typeface="+mn-lt"/>
              </a:rPr>
              <a:t>uncommitted positions during discussions and decision-making</a:t>
            </a:r>
            <a:r>
              <a:rPr lang="en-GB" altLang="en-US" dirty="0">
                <a:latin typeface="+mn-lt"/>
              </a:rPr>
              <a:t>.</a:t>
            </a:r>
            <a:br>
              <a:rPr lang="en-GB" altLang="en-US" dirty="0">
                <a:latin typeface="+mn-lt"/>
              </a:rPr>
            </a:br>
            <a:endParaRPr lang="en-GB" altLang="en-US" sz="800" dirty="0">
              <a:latin typeface="+mn-lt"/>
            </a:endParaRPr>
          </a:p>
          <a:p>
            <a:pPr marL="285750" indent="-285750">
              <a:buFont typeface="Arial" panose="020B0604020202020204" pitchFamily="34" charset="0"/>
              <a:buChar char="•"/>
            </a:pPr>
            <a:r>
              <a:rPr lang="en-GB" altLang="en-US" b="1" dirty="0">
                <a:latin typeface="+mn-lt"/>
              </a:rPr>
              <a:t>6. Resource Investigator (RI)</a:t>
            </a:r>
            <a:r>
              <a:rPr lang="en-GB" altLang="en-US" dirty="0">
                <a:latin typeface="+mn-lt"/>
              </a:rPr>
              <a:t> </a:t>
            </a:r>
          </a:p>
          <a:p>
            <a:r>
              <a:rPr lang="en-GB" altLang="en-US" dirty="0">
                <a:latin typeface="+mn-lt"/>
              </a:rPr>
              <a:t>Resource Investigators are </a:t>
            </a:r>
            <a:r>
              <a:rPr lang="en-GB" altLang="en-US" b="1" dirty="0">
                <a:latin typeface="+mn-lt"/>
              </a:rPr>
              <a:t>communicative</a:t>
            </a:r>
            <a:r>
              <a:rPr lang="en-GB" altLang="en-US" dirty="0">
                <a:latin typeface="+mn-lt"/>
              </a:rPr>
              <a:t> and </a:t>
            </a:r>
            <a:r>
              <a:rPr lang="en-GB" altLang="en-US" b="1" dirty="0">
                <a:latin typeface="+mn-lt"/>
              </a:rPr>
              <a:t>curious</a:t>
            </a:r>
            <a:r>
              <a:rPr lang="en-GB" altLang="en-US" dirty="0">
                <a:latin typeface="+mn-lt"/>
              </a:rPr>
              <a:t>. They explore available options, develop contacts, and </a:t>
            </a:r>
            <a:r>
              <a:rPr lang="en-GB" altLang="en-US" b="1" dirty="0">
                <a:latin typeface="+mn-lt"/>
              </a:rPr>
              <a:t>negotiate for resources on behalf of the team</a:t>
            </a:r>
            <a:r>
              <a:rPr lang="en-GB" altLang="en-US" dirty="0">
                <a:latin typeface="+mn-lt"/>
              </a:rPr>
              <a:t>. They identify and work with external stakeholders to help the team accomplish its objective. They are outgoing and are often extroverted, meaning that others are often receptive to them and their ideas.  On the downside, </a:t>
            </a:r>
            <a:r>
              <a:rPr lang="en-GB" altLang="en-US" b="1" dirty="0">
                <a:latin typeface="+mn-lt"/>
              </a:rPr>
              <a:t>they may lose enthusiasm quickly, and are often overly optimistic.</a:t>
            </a:r>
          </a:p>
          <a:p>
            <a:endParaRPr lang="en-GB" altLang="en-US" dirty="0"/>
          </a:p>
        </p:txBody>
      </p:sp>
    </p:spTree>
    <p:extLst>
      <p:ext uri="{BB962C8B-B14F-4D97-AF65-F5344CB8AC3E}">
        <p14:creationId xmlns:p14="http://schemas.microsoft.com/office/powerpoint/2010/main" val="686457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Box 6"/>
          <p:cNvSpPr txBox="1">
            <a:spLocks noChangeArrowheads="1"/>
          </p:cNvSpPr>
          <p:nvPr/>
        </p:nvSpPr>
        <p:spPr bwMode="auto">
          <a:xfrm>
            <a:off x="156640" y="0"/>
            <a:ext cx="11338381" cy="59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800" dirty="0">
                <a:latin typeface="+mn-lt"/>
              </a:rPr>
              <a:t>Bg: </a:t>
            </a:r>
            <a:r>
              <a:rPr lang="en-GB" altLang="en-US" sz="2400" b="1" u="sng" dirty="0">
                <a:latin typeface="+mn-lt"/>
              </a:rPr>
              <a:t>Thought Oriented Roles:</a:t>
            </a:r>
          </a:p>
          <a:p>
            <a:pPr marL="285750" indent="-285750">
              <a:buFont typeface="Arial" panose="020B0604020202020204" pitchFamily="34" charset="0"/>
              <a:buChar char="•"/>
            </a:pPr>
            <a:r>
              <a:rPr lang="en-GB" altLang="en-US" b="1" dirty="0">
                <a:latin typeface="+mn-lt"/>
              </a:rPr>
              <a:t>7. Plant (PL)</a:t>
            </a:r>
            <a:r>
              <a:rPr lang="en-GB" altLang="en-US" dirty="0">
                <a:latin typeface="+mn-lt"/>
              </a:rPr>
              <a:t> </a:t>
            </a:r>
          </a:p>
          <a:p>
            <a:r>
              <a:rPr lang="en-GB" altLang="en-US" dirty="0">
                <a:latin typeface="+mn-lt"/>
              </a:rPr>
              <a:t>The Plant is the creative </a:t>
            </a:r>
            <a:r>
              <a:rPr lang="en-GB" altLang="en-US" b="1" dirty="0">
                <a:latin typeface="+mn-lt"/>
              </a:rPr>
              <a:t>innovator who comes up with new ideas and approaches</a:t>
            </a:r>
            <a:r>
              <a:rPr lang="en-GB" altLang="en-US" dirty="0">
                <a:latin typeface="+mn-lt"/>
              </a:rPr>
              <a:t>. They </a:t>
            </a:r>
            <a:r>
              <a:rPr lang="en-GB" altLang="en-US" b="1" dirty="0">
                <a:latin typeface="+mn-lt"/>
              </a:rPr>
              <a:t>thrive on praise </a:t>
            </a:r>
            <a:r>
              <a:rPr lang="en-GB" altLang="en-US" dirty="0">
                <a:latin typeface="+mn-lt"/>
              </a:rPr>
              <a:t>but criticism is especially hard for them to deal with. Plants are often introverted and prefer to work apart from the team. </a:t>
            </a:r>
            <a:r>
              <a:rPr lang="en-GB" altLang="en-US" b="1" dirty="0">
                <a:latin typeface="+mn-lt"/>
              </a:rPr>
              <a:t>Because their ideas are so novel, they can be impractical at times. </a:t>
            </a:r>
            <a:r>
              <a:rPr lang="en-GB" altLang="en-US" dirty="0">
                <a:latin typeface="+mn-lt"/>
              </a:rPr>
              <a:t>They may also be poor communicators and can </a:t>
            </a:r>
            <a:r>
              <a:rPr lang="en-GB" altLang="en-US" b="1" dirty="0">
                <a:latin typeface="+mn-lt"/>
              </a:rPr>
              <a:t>tend to ignore given parameters and constraints.</a:t>
            </a:r>
            <a:br>
              <a:rPr lang="en-GB" altLang="en-US" dirty="0">
                <a:latin typeface="+mn-lt"/>
              </a:rPr>
            </a:br>
            <a:endParaRPr lang="en-GB" altLang="en-US" sz="1400" dirty="0">
              <a:latin typeface="+mn-lt"/>
            </a:endParaRPr>
          </a:p>
          <a:p>
            <a:pPr marL="285750" indent="-285750">
              <a:buFont typeface="Arial" panose="020B0604020202020204" pitchFamily="34" charset="0"/>
              <a:buChar char="•"/>
            </a:pPr>
            <a:r>
              <a:rPr lang="en-GB" altLang="en-US" b="1" dirty="0">
                <a:latin typeface="+mn-lt"/>
              </a:rPr>
              <a:t>8. Monitor – Evaluator (ME)</a:t>
            </a:r>
            <a:r>
              <a:rPr lang="en-GB" altLang="en-US" dirty="0">
                <a:latin typeface="+mn-lt"/>
              </a:rPr>
              <a:t> </a:t>
            </a:r>
          </a:p>
          <a:p>
            <a:r>
              <a:rPr lang="en-GB" altLang="en-US" b="1" dirty="0">
                <a:latin typeface="+mn-lt"/>
              </a:rPr>
              <a:t>Monitor-Evaluators are best at </a:t>
            </a:r>
            <a:r>
              <a:rPr lang="en-GB" altLang="en-US" b="1" dirty="0" err="1">
                <a:latin typeface="+mn-lt"/>
              </a:rPr>
              <a:t>analyzing</a:t>
            </a:r>
            <a:r>
              <a:rPr lang="en-GB" altLang="en-US" b="1" dirty="0">
                <a:latin typeface="+mn-lt"/>
              </a:rPr>
              <a:t> and evaluating ideas that other people (often Plants) come up with. </a:t>
            </a:r>
            <a:r>
              <a:rPr lang="en-GB" altLang="en-US" dirty="0">
                <a:latin typeface="+mn-lt"/>
              </a:rPr>
              <a:t>These people are shrewd and objective and they </a:t>
            </a:r>
            <a:r>
              <a:rPr lang="en-GB" altLang="en-US" b="1" dirty="0">
                <a:latin typeface="+mn-lt"/>
              </a:rPr>
              <a:t>carefully weigh the pros and cons of all the options before coming to a decision. </a:t>
            </a:r>
            <a:r>
              <a:rPr lang="en-GB" altLang="en-US" dirty="0">
                <a:latin typeface="+mn-lt"/>
              </a:rPr>
              <a:t> Monitor-Evaluators are </a:t>
            </a:r>
            <a:r>
              <a:rPr lang="en-GB" altLang="en-US" b="1" dirty="0">
                <a:latin typeface="+mn-lt"/>
              </a:rPr>
              <a:t>critical thinkers </a:t>
            </a:r>
            <a:r>
              <a:rPr lang="en-GB" altLang="en-US" dirty="0">
                <a:latin typeface="+mn-lt"/>
              </a:rPr>
              <a:t>and very strategic in their approach. They are </a:t>
            </a:r>
            <a:r>
              <a:rPr lang="en-GB" altLang="en-US" b="1" dirty="0">
                <a:latin typeface="+mn-lt"/>
              </a:rPr>
              <a:t>often perceived as detached or unemotional</a:t>
            </a:r>
            <a:r>
              <a:rPr lang="en-GB" altLang="en-US" dirty="0">
                <a:latin typeface="+mn-lt"/>
              </a:rPr>
              <a:t>. Sometimes they are </a:t>
            </a:r>
            <a:r>
              <a:rPr lang="en-GB" altLang="en-US" b="1" dirty="0">
                <a:latin typeface="+mn-lt"/>
              </a:rPr>
              <a:t>poor motivators </a:t>
            </a:r>
            <a:r>
              <a:rPr lang="en-GB" altLang="en-US" dirty="0">
                <a:latin typeface="+mn-lt"/>
              </a:rPr>
              <a:t>who react to events rather than instigating them</a:t>
            </a:r>
          </a:p>
          <a:p>
            <a:endParaRPr lang="en-GB" altLang="en-US" sz="1400" b="1" dirty="0">
              <a:latin typeface="+mn-lt"/>
            </a:endParaRPr>
          </a:p>
          <a:p>
            <a:pPr marL="285750" indent="-285750">
              <a:buFont typeface="Arial" panose="020B0604020202020204" pitchFamily="34" charset="0"/>
              <a:buChar char="•"/>
            </a:pPr>
            <a:r>
              <a:rPr lang="en-GB" altLang="en-US" b="1" dirty="0">
                <a:latin typeface="+mn-lt"/>
              </a:rPr>
              <a:t>9. Specialist (SP)</a:t>
            </a:r>
            <a:r>
              <a:rPr lang="en-GB" altLang="en-US" dirty="0">
                <a:latin typeface="+mn-lt"/>
              </a:rPr>
              <a:t> </a:t>
            </a:r>
          </a:p>
          <a:p>
            <a:r>
              <a:rPr lang="en-GB" altLang="en-US" dirty="0">
                <a:latin typeface="+mn-lt"/>
              </a:rPr>
              <a:t>Specialists are </a:t>
            </a:r>
            <a:r>
              <a:rPr lang="en-GB" altLang="en-US" b="1" dirty="0">
                <a:latin typeface="+mn-lt"/>
              </a:rPr>
              <a:t>people who have specialized knowledge that is needed to get the job done</a:t>
            </a:r>
            <a:r>
              <a:rPr lang="en-GB" altLang="en-US" dirty="0">
                <a:latin typeface="+mn-lt"/>
              </a:rPr>
              <a:t>. They pride themselves on their skills and abilities, and they work to maintain their professional status. </a:t>
            </a:r>
            <a:r>
              <a:rPr lang="en-GB" altLang="en-US" b="1" dirty="0">
                <a:latin typeface="+mn-lt"/>
              </a:rPr>
              <a:t>Their job within the team is to be an expert in the area, and they commit themselves fully to their field of expertise</a:t>
            </a:r>
            <a:r>
              <a:rPr lang="en-GB" altLang="en-US" dirty="0">
                <a:latin typeface="+mn-lt"/>
              </a:rPr>
              <a:t>.  This may </a:t>
            </a:r>
            <a:r>
              <a:rPr lang="en-GB" altLang="en-US" b="1" dirty="0">
                <a:latin typeface="+mn-lt"/>
              </a:rPr>
              <a:t>limit their contribution, and lead to a preoccupation with technicalities</a:t>
            </a:r>
            <a:r>
              <a:rPr lang="en-GB" altLang="en-US" dirty="0">
                <a:latin typeface="+mn-lt"/>
              </a:rPr>
              <a:t> at the expense of the bigger picture.</a:t>
            </a:r>
          </a:p>
          <a:p>
            <a:endParaRPr lang="en-GB" altLang="en-US" sz="1600" dirty="0"/>
          </a:p>
        </p:txBody>
      </p:sp>
    </p:spTree>
    <p:extLst>
      <p:ext uri="{BB962C8B-B14F-4D97-AF65-F5344CB8AC3E}">
        <p14:creationId xmlns:p14="http://schemas.microsoft.com/office/powerpoint/2010/main" val="31059425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Box 5"/>
          <p:cNvSpPr txBox="1">
            <a:spLocks noChangeArrowheads="1"/>
          </p:cNvSpPr>
          <p:nvPr/>
        </p:nvSpPr>
        <p:spPr bwMode="auto">
          <a:xfrm>
            <a:off x="207650" y="730054"/>
            <a:ext cx="11338577"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marL="285750" indent="-285750">
              <a:buFont typeface="Arial" panose="020B0604020202020204" pitchFamily="34" charset="0"/>
              <a:buChar char="•"/>
            </a:pPr>
            <a:r>
              <a:rPr lang="en-GB" altLang="en-US" sz="1600" b="1" dirty="0"/>
              <a:t>Balance is key:</a:t>
            </a:r>
          </a:p>
          <a:p>
            <a:r>
              <a:rPr lang="en-GB" altLang="en-US" sz="1600" dirty="0">
                <a:highlight>
                  <a:srgbClr val="FFFF00"/>
                </a:highlight>
              </a:rPr>
              <a:t>Whilst some Team Roles were more ‘high profile’ and some team members shouted more loudly than others, according to Belbin: </a:t>
            </a:r>
            <a:r>
              <a:rPr lang="en-GB" altLang="en-US" sz="1600" b="1" dirty="0">
                <a:highlight>
                  <a:srgbClr val="FFFF00"/>
                </a:highlight>
              </a:rPr>
              <a:t>each of the behaviours are EQUALLY essential </a:t>
            </a:r>
            <a:r>
              <a:rPr lang="en-GB" altLang="en-US" sz="1600" dirty="0">
                <a:highlight>
                  <a:srgbClr val="FFFF00"/>
                </a:highlight>
              </a:rPr>
              <a:t>in getting the team successfully from start to finish. The key to the most successful Teams was </a:t>
            </a:r>
            <a:r>
              <a:rPr lang="en-GB" altLang="en-US" b="1" dirty="0">
                <a:highlight>
                  <a:srgbClr val="FFFF00"/>
                </a:highlight>
              </a:rPr>
              <a:t>BALANCE</a:t>
            </a:r>
            <a:r>
              <a:rPr lang="en-GB" altLang="en-US" sz="1600" dirty="0">
                <a:highlight>
                  <a:srgbClr val="FFFF00"/>
                </a:highlight>
              </a:rPr>
              <a:t>. </a:t>
            </a:r>
          </a:p>
          <a:p>
            <a:r>
              <a:rPr lang="en-GB" altLang="en-US" sz="1600" dirty="0"/>
              <a:t>For example, Meredith Belbin found that a team with no Plant struggled to come up with the initial spark of an idea with which to push forward. However, once too many Plants were in the team, bad ideas concealed good ones and non-starters were given too much airtime. </a:t>
            </a:r>
            <a:br>
              <a:rPr lang="en-GB" altLang="en-US" sz="1600" dirty="0"/>
            </a:br>
            <a:endParaRPr lang="en-GB" altLang="en-US" sz="1100" dirty="0"/>
          </a:p>
          <a:p>
            <a:pPr marL="285750" indent="-285750">
              <a:buFont typeface="Arial" panose="020B0604020202020204" pitchFamily="34" charset="0"/>
              <a:buChar char="•"/>
            </a:pPr>
            <a:r>
              <a:rPr lang="en-GB" altLang="en-US" sz="1600" b="1" dirty="0"/>
              <a:t>Strengths and allowable weaknesses</a:t>
            </a:r>
          </a:p>
          <a:p>
            <a:r>
              <a:rPr lang="en-GB" altLang="en-US" sz="1600" dirty="0"/>
              <a:t>As well as the strength or contribution they provided, each Team Role was also found to have an “allowable weakness”: a flipside of the behavioural characteristics, which is allowable in the team because of the strength which goes with it. For example, the unorthodox Plant could be forgetful or scatty. </a:t>
            </a:r>
            <a:r>
              <a:rPr lang="en-GB" altLang="en-US" sz="1600" dirty="0" err="1"/>
              <a:t>Teamworkers</a:t>
            </a:r>
            <a:r>
              <a:rPr lang="en-GB" altLang="en-US" sz="1600" dirty="0"/>
              <a:t>, concerned with the welfare and morale of the team, found it difficult to make decisions. Shapers risked becoming aggressive and bad-humoured in their attempts to get things done.</a:t>
            </a:r>
            <a:br>
              <a:rPr lang="en-GB" altLang="en-US" sz="1600" dirty="0"/>
            </a:br>
            <a:endParaRPr lang="en-GB" altLang="en-US" sz="1100" dirty="0"/>
          </a:p>
          <a:p>
            <a:pPr marL="285750" indent="-285750">
              <a:buFont typeface="Arial" panose="020B0604020202020204" pitchFamily="34" charset="0"/>
              <a:buChar char="•"/>
            </a:pPr>
            <a:r>
              <a:rPr lang="en-GB" altLang="en-US" sz="1600" b="1" dirty="0"/>
              <a:t>How do I find out my Team Role preferences?</a:t>
            </a:r>
          </a:p>
          <a:p>
            <a:r>
              <a:rPr lang="en-GB" altLang="en-US" sz="1600" dirty="0"/>
              <a:t>To find out which of the 9 Belbin Team Roles you have an affinity towards, and which ones you don’t, you need to complete a Belbin Self-Perception Inventory. This slide deck provides a quick test to help you identify which role you might affiliate with and is based on Belbin Self-Perception Inventory questionnaire</a:t>
            </a:r>
            <a:r>
              <a:rPr lang="en-GB" altLang="en-US" sz="1600" b="1" dirty="0"/>
              <a:t>: </a:t>
            </a:r>
            <a:r>
              <a:rPr lang="en-GB" altLang="en-US" sz="1600" dirty="0">
                <a:hlinkClick r:id="rId2"/>
              </a:rPr>
              <a:t>http://www.123test.com/team-roles-test/</a:t>
            </a:r>
            <a:r>
              <a:rPr lang="en-GB" altLang="en-US" sz="1600" dirty="0"/>
              <a:t>.</a:t>
            </a:r>
            <a:endParaRPr lang="en-GB" sz="1600" dirty="0"/>
          </a:p>
          <a:p>
            <a:r>
              <a:rPr lang="en-GB" altLang="en-US" sz="1600" dirty="0"/>
              <a:t> </a:t>
            </a:r>
            <a:endParaRPr lang="en-GB" altLang="en-US" dirty="0"/>
          </a:p>
        </p:txBody>
      </p:sp>
      <p:sp>
        <p:nvSpPr>
          <p:cNvPr id="5" name="Title 1"/>
          <p:cNvSpPr>
            <a:spLocks noGrp="1"/>
          </p:cNvSpPr>
          <p:nvPr>
            <p:ph type="title"/>
          </p:nvPr>
        </p:nvSpPr>
        <p:spPr>
          <a:xfrm>
            <a:off x="1522297" y="63430"/>
            <a:ext cx="8229600" cy="801537"/>
          </a:xfrm>
        </p:spPr>
        <p:txBody>
          <a:bodyPr/>
          <a:lstStyle/>
          <a:p>
            <a:pPr>
              <a:defRPr/>
            </a:pPr>
            <a:r>
              <a:rPr lang="en-GB" sz="3600" dirty="0"/>
              <a:t>Bg: </a:t>
            </a:r>
            <a:r>
              <a:rPr lang="en-GB" b="1" u="sng" dirty="0"/>
              <a:t>Belbin &amp; Balance</a:t>
            </a:r>
          </a:p>
        </p:txBody>
      </p:sp>
    </p:spTree>
    <p:extLst>
      <p:ext uri="{BB962C8B-B14F-4D97-AF65-F5344CB8AC3E}">
        <p14:creationId xmlns:p14="http://schemas.microsoft.com/office/powerpoint/2010/main" val="2832722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Belbin’s Team Test Activity:</a:t>
            </a:r>
          </a:p>
        </p:txBody>
      </p:sp>
      <p:sp>
        <p:nvSpPr>
          <p:cNvPr id="3" name="Content Placeholder 2"/>
          <p:cNvSpPr>
            <a:spLocks noGrp="1"/>
          </p:cNvSpPr>
          <p:nvPr>
            <p:ph idx="1"/>
          </p:nvPr>
        </p:nvSpPr>
        <p:spPr/>
        <p:txBody>
          <a:bodyPr>
            <a:normAutofit/>
          </a:bodyPr>
          <a:lstStyle/>
          <a:p>
            <a:pPr marL="450850" indent="-342900">
              <a:spcBef>
                <a:spcPts val="0"/>
              </a:spcBef>
            </a:pPr>
            <a:r>
              <a:rPr lang="en-GB" dirty="0"/>
              <a:t>In the tutorial activity, there will be time for you to c</a:t>
            </a:r>
            <a:r>
              <a:rPr lang="en-GB" sz="3200" dirty="0"/>
              <a:t>omplete the following </a:t>
            </a:r>
            <a:r>
              <a:rPr lang="en-GB" sz="3200" b="1" dirty="0"/>
              <a:t>Belbin</a:t>
            </a:r>
            <a:r>
              <a:rPr lang="en-GB" sz="3200" dirty="0"/>
              <a:t> </a:t>
            </a:r>
            <a:r>
              <a:rPr lang="en-GB" altLang="en-US" sz="3200" b="1" dirty="0"/>
              <a:t>Team Role test </a:t>
            </a:r>
            <a:r>
              <a:rPr lang="en-GB" altLang="en-US" sz="3200" dirty="0"/>
              <a:t>that is based on and similar to Belbin’s Self-Perception Inventory questionnaire: </a:t>
            </a:r>
          </a:p>
          <a:p>
            <a:pPr marL="450850" indent="-342900">
              <a:spcBef>
                <a:spcPts val="0"/>
              </a:spcBef>
            </a:pPr>
            <a:r>
              <a:rPr lang="en-GB" altLang="en-US" sz="3200" dirty="0">
                <a:hlinkClick r:id="rId2"/>
              </a:rPr>
              <a:t>https://www.123test.com/team-roles-test/#its123-testAnchor</a:t>
            </a:r>
            <a:endParaRPr lang="en-GB" altLang="en-US" sz="3200" dirty="0"/>
          </a:p>
        </p:txBody>
      </p:sp>
    </p:spTree>
    <p:extLst>
      <p:ext uri="{BB962C8B-B14F-4D97-AF65-F5344CB8AC3E}">
        <p14:creationId xmlns:p14="http://schemas.microsoft.com/office/powerpoint/2010/main" val="3925749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33461" y="135908"/>
            <a:ext cx="9725077" cy="992676"/>
          </a:xfrm>
        </p:spPr>
        <p:txBody>
          <a:bodyPr>
            <a:normAutofit fontScale="90000"/>
          </a:bodyPr>
          <a:lstStyle/>
          <a:p>
            <a:pPr algn="ctr">
              <a:defRPr/>
            </a:pPr>
            <a:r>
              <a:rPr lang="en-GB" b="1" dirty="0"/>
              <a:t>2. </a:t>
            </a:r>
            <a:r>
              <a:rPr lang="en-GB" b="1" u="sng" dirty="0"/>
              <a:t>Myers-Briggs Type Indicator (MBTI)</a:t>
            </a:r>
          </a:p>
        </p:txBody>
      </p:sp>
      <p:sp>
        <p:nvSpPr>
          <p:cNvPr id="60418" name="Content Placeholder 1"/>
          <p:cNvSpPr>
            <a:spLocks noGrp="1"/>
          </p:cNvSpPr>
          <p:nvPr>
            <p:ph idx="1"/>
          </p:nvPr>
        </p:nvSpPr>
        <p:spPr>
          <a:xfrm>
            <a:off x="375430" y="970360"/>
            <a:ext cx="11441140" cy="4752521"/>
          </a:xfrm>
        </p:spPr>
        <p:txBody>
          <a:bodyPr>
            <a:normAutofit fontScale="92500"/>
          </a:bodyPr>
          <a:lstStyle/>
          <a:p>
            <a:r>
              <a:rPr lang="en-GB" altLang="en-US" sz="2400" dirty="0"/>
              <a:t>The </a:t>
            </a:r>
            <a:r>
              <a:rPr lang="en-GB" altLang="en-US" sz="2400" b="1" dirty="0"/>
              <a:t>Myers–Briggs Type Indicator</a:t>
            </a:r>
            <a:r>
              <a:rPr lang="en-GB" altLang="en-US" sz="2400" dirty="0"/>
              <a:t> (</a:t>
            </a:r>
            <a:r>
              <a:rPr lang="en-GB" altLang="en-US" sz="2400" b="1" dirty="0"/>
              <a:t>MBTI</a:t>
            </a:r>
            <a:r>
              <a:rPr lang="en-GB" altLang="en-US" sz="2400" dirty="0"/>
              <a:t>) is a self-evaluation questionnaire designed to indicate preferences in how people perceive the world and make decisions.</a:t>
            </a:r>
          </a:p>
          <a:p>
            <a:r>
              <a:rPr lang="en-GB" altLang="en-US" sz="2400" dirty="0"/>
              <a:t>It can help you to identify your </a:t>
            </a:r>
            <a:r>
              <a:rPr lang="en-GB" altLang="en-US" sz="2400" b="1" dirty="0"/>
              <a:t>character strengths &amp; traits, </a:t>
            </a:r>
            <a:r>
              <a:rPr lang="en-GB" altLang="en-US" sz="2400" dirty="0"/>
              <a:t>and help you to know how you can best contribute to a team.</a:t>
            </a:r>
          </a:p>
          <a:p>
            <a:r>
              <a:rPr lang="en-GB" altLang="en-US" sz="2400" dirty="0"/>
              <a:t>The MBTI was constructed by </a:t>
            </a:r>
            <a:r>
              <a:rPr lang="en-GB" altLang="en-US" sz="2400" b="1" dirty="0"/>
              <a:t>Katharine Briggs</a:t>
            </a:r>
            <a:r>
              <a:rPr lang="en-GB" altLang="en-US" sz="2400" dirty="0"/>
              <a:t> and her daughter </a:t>
            </a:r>
            <a:r>
              <a:rPr lang="en-GB" altLang="en-US" sz="2400" b="1" dirty="0"/>
              <a:t>Isabel Briggs Myers</a:t>
            </a:r>
            <a:r>
              <a:rPr lang="en-GB" altLang="en-US" sz="2400" dirty="0"/>
              <a:t>. </a:t>
            </a:r>
          </a:p>
          <a:p>
            <a:r>
              <a:rPr lang="en-GB" altLang="en-US" sz="2400" dirty="0"/>
              <a:t>The underlying assumption of the MBTI is that we all have specific preferences in the way we interpret our experiences, and these preferences underlie our interests, needs, values, and motivation.</a:t>
            </a:r>
          </a:p>
          <a:p>
            <a:r>
              <a:rPr lang="en-GB" altLang="en-US" sz="2400" dirty="0"/>
              <a:t>It is based on the theory proposed by renowned psychologist </a:t>
            </a:r>
            <a:r>
              <a:rPr lang="en-GB" altLang="en-US" sz="2400" b="1" dirty="0"/>
              <a:t>Carl Jung </a:t>
            </a:r>
            <a:r>
              <a:rPr lang="en-GB" altLang="en-US" sz="2400" dirty="0"/>
              <a:t>who speculated that there are </a:t>
            </a:r>
            <a:r>
              <a:rPr lang="en-GB" altLang="en-US" sz="2400" b="1" dirty="0"/>
              <a:t>four principal psychological functions </a:t>
            </a:r>
            <a:r>
              <a:rPr lang="en-GB" altLang="en-US" sz="2400" dirty="0"/>
              <a:t>by which humans experience the world: </a:t>
            </a:r>
            <a:r>
              <a:rPr lang="en-GB" altLang="en-US" sz="2400" b="1" dirty="0"/>
              <a:t>Sensation</a:t>
            </a:r>
            <a:r>
              <a:rPr lang="en-GB" altLang="en-US" sz="2400" dirty="0"/>
              <a:t>, </a:t>
            </a:r>
            <a:r>
              <a:rPr lang="en-GB" altLang="en-US" sz="2400" b="1" dirty="0"/>
              <a:t>intuition</a:t>
            </a:r>
            <a:r>
              <a:rPr lang="en-GB" altLang="en-US" sz="2400" dirty="0"/>
              <a:t>, </a:t>
            </a:r>
            <a:r>
              <a:rPr lang="en-GB" altLang="en-US" sz="2400" b="1" dirty="0"/>
              <a:t>feeling</a:t>
            </a:r>
            <a:r>
              <a:rPr lang="en-GB" altLang="en-US" sz="2400" dirty="0"/>
              <a:t>, </a:t>
            </a:r>
            <a:r>
              <a:rPr lang="en-GB" altLang="en-US" sz="2400" b="1" dirty="0"/>
              <a:t>and thinking </a:t>
            </a:r>
            <a:r>
              <a:rPr lang="en-GB" altLang="en-US" sz="2400" dirty="0"/>
              <a:t>– we all have these functions, but we each have a unique profile, </a:t>
            </a:r>
            <a:r>
              <a:rPr lang="en-GB" altLang="en-US" sz="2400" b="1" dirty="0"/>
              <a:t>and one of these four functions is dominant for each person most of the time</a:t>
            </a:r>
            <a:r>
              <a:rPr lang="en-GB" altLang="en-US" sz="2400" dirty="0"/>
              <a:t>.</a:t>
            </a:r>
            <a:endParaRPr lang="en-GB" altLang="en-US" sz="2400" baseline="30000" dirty="0"/>
          </a:p>
          <a:p>
            <a:endParaRPr lang="en-US" altLang="en-US" sz="2400" dirty="0"/>
          </a:p>
        </p:txBody>
      </p:sp>
    </p:spTree>
    <p:extLst>
      <p:ext uri="{BB962C8B-B14F-4D97-AF65-F5344CB8AC3E}">
        <p14:creationId xmlns:p14="http://schemas.microsoft.com/office/powerpoint/2010/main" val="1836813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DED07-3200-4178-B059-5F080FF6F2E0}"/>
              </a:ext>
            </a:extLst>
          </p:cNvPr>
          <p:cNvSpPr>
            <a:spLocks noGrp="1"/>
          </p:cNvSpPr>
          <p:nvPr>
            <p:ph type="title"/>
          </p:nvPr>
        </p:nvSpPr>
        <p:spPr/>
        <p:txBody>
          <a:bodyPr/>
          <a:lstStyle/>
          <a:p>
            <a:r>
              <a:rPr lang="en-GB" b="1" u="sng" dirty="0"/>
              <a:t>MBTI types</a:t>
            </a:r>
          </a:p>
        </p:txBody>
      </p:sp>
      <p:sp>
        <p:nvSpPr>
          <p:cNvPr id="3" name="Content Placeholder 2">
            <a:extLst>
              <a:ext uri="{FF2B5EF4-FFF2-40B4-BE49-F238E27FC236}">
                <a16:creationId xmlns:a16="http://schemas.microsoft.com/office/drawing/2014/main" id="{7F477F9A-0568-401A-829A-2284A351224E}"/>
              </a:ext>
            </a:extLst>
          </p:cNvPr>
          <p:cNvSpPr>
            <a:spLocks noGrp="1"/>
          </p:cNvSpPr>
          <p:nvPr>
            <p:ph idx="1"/>
          </p:nvPr>
        </p:nvSpPr>
        <p:spPr>
          <a:xfrm>
            <a:off x="683740" y="1410129"/>
            <a:ext cx="11096304" cy="4219145"/>
          </a:xfrm>
        </p:spPr>
        <p:txBody>
          <a:bodyPr>
            <a:normAutofit fontScale="85000" lnSpcReduction="20000"/>
          </a:bodyPr>
          <a:lstStyle/>
          <a:p>
            <a:r>
              <a:rPr lang="en-GB" sz="2800" b="0" i="0" dirty="0">
                <a:solidFill>
                  <a:srgbClr val="202122"/>
                </a:solidFill>
                <a:effectLst/>
              </a:rPr>
              <a:t>The four </a:t>
            </a:r>
            <a:r>
              <a:rPr lang="en-GB" altLang="en-US" sz="2800" b="1" dirty="0"/>
              <a:t>psychological functional </a:t>
            </a:r>
            <a:r>
              <a:rPr lang="en-GB" sz="2800" b="0" i="0" dirty="0">
                <a:solidFill>
                  <a:srgbClr val="202122"/>
                </a:solidFill>
                <a:effectLst/>
              </a:rPr>
              <a:t>categories are:</a:t>
            </a:r>
          </a:p>
          <a:p>
            <a:pPr lvl="1">
              <a:buFont typeface="Courier New" panose="02070309020205020404" pitchFamily="49" charset="0"/>
              <a:buChar char="o"/>
            </a:pPr>
            <a:r>
              <a:rPr lang="en-GB" b="1" i="0" dirty="0">
                <a:solidFill>
                  <a:srgbClr val="202122"/>
                </a:solidFill>
                <a:effectLst/>
              </a:rPr>
              <a:t>Introversion/Extraversion; </a:t>
            </a:r>
          </a:p>
          <a:p>
            <a:pPr lvl="1">
              <a:buFont typeface="Courier New" panose="02070309020205020404" pitchFamily="49" charset="0"/>
              <a:buChar char="o"/>
            </a:pPr>
            <a:r>
              <a:rPr lang="en-GB" b="1" i="0" dirty="0">
                <a:solidFill>
                  <a:srgbClr val="202122"/>
                </a:solidFill>
                <a:effectLst/>
              </a:rPr>
              <a:t>Sensing/Intuition;</a:t>
            </a:r>
          </a:p>
          <a:p>
            <a:pPr lvl="1">
              <a:buFont typeface="Courier New" panose="02070309020205020404" pitchFamily="49" charset="0"/>
              <a:buChar char="o"/>
            </a:pPr>
            <a:r>
              <a:rPr lang="en-GB" b="1" i="0" dirty="0">
                <a:solidFill>
                  <a:srgbClr val="202122"/>
                </a:solidFill>
                <a:effectLst/>
              </a:rPr>
              <a:t>Thinking/Feeling; </a:t>
            </a:r>
          </a:p>
          <a:p>
            <a:pPr lvl="1">
              <a:buFont typeface="Courier New" panose="02070309020205020404" pitchFamily="49" charset="0"/>
              <a:buChar char="o"/>
            </a:pPr>
            <a:r>
              <a:rPr lang="en-GB" b="1" i="0" dirty="0">
                <a:solidFill>
                  <a:srgbClr val="202122"/>
                </a:solidFill>
                <a:effectLst/>
              </a:rPr>
              <a:t>Judging/Perceiving. </a:t>
            </a:r>
          </a:p>
          <a:p>
            <a:pPr>
              <a:buFont typeface="Courier New" panose="02070309020205020404" pitchFamily="49" charset="0"/>
              <a:buChar char="o"/>
            </a:pPr>
            <a:r>
              <a:rPr lang="en-GB" sz="2800" b="0" i="0" dirty="0">
                <a:solidFill>
                  <a:srgbClr val="202122"/>
                </a:solidFill>
                <a:effectLst/>
              </a:rPr>
              <a:t>Each person is said to have one preferred quality from each category. </a:t>
            </a:r>
          </a:p>
          <a:p>
            <a:pPr>
              <a:buFont typeface="Courier New" panose="02070309020205020404" pitchFamily="49" charset="0"/>
              <a:buChar char="o"/>
            </a:pPr>
            <a:r>
              <a:rPr lang="en-GB" sz="2800" b="0" i="0" dirty="0">
                <a:solidFill>
                  <a:srgbClr val="202122"/>
                </a:solidFill>
                <a:effectLst/>
              </a:rPr>
              <a:t>The MBTI theory </a:t>
            </a:r>
            <a:r>
              <a:rPr lang="en-GB" sz="2800" b="0" i="0" dirty="0">
                <a:solidFill>
                  <a:srgbClr val="202124"/>
                </a:solidFill>
                <a:effectLst/>
              </a:rPr>
              <a:t>created 16 different </a:t>
            </a:r>
            <a:r>
              <a:rPr lang="en-GB" sz="2800" b="1" i="0" dirty="0">
                <a:solidFill>
                  <a:srgbClr val="202124"/>
                </a:solidFill>
                <a:effectLst/>
              </a:rPr>
              <a:t>personality</a:t>
            </a:r>
            <a:r>
              <a:rPr lang="en-GB" sz="2800" b="0" i="0" dirty="0">
                <a:solidFill>
                  <a:srgbClr val="202124"/>
                </a:solidFill>
                <a:effectLst/>
              </a:rPr>
              <a:t> types. </a:t>
            </a:r>
            <a:r>
              <a:rPr lang="en-GB" sz="2800" b="0" i="0" dirty="0">
                <a:solidFill>
                  <a:srgbClr val="202122"/>
                </a:solidFill>
                <a:effectLst/>
              </a:rPr>
              <a:t>Although each person is unique, people generally fall under one of these 16 MBTI types / roles. </a:t>
            </a:r>
          </a:p>
          <a:p>
            <a:pPr>
              <a:buFont typeface="Courier New" panose="02070309020205020404" pitchFamily="49" charset="0"/>
              <a:buChar char="o"/>
            </a:pPr>
            <a:r>
              <a:rPr lang="en-GB" sz="2800" b="0" i="0" dirty="0">
                <a:solidFill>
                  <a:srgbClr val="202124"/>
                </a:solidFill>
                <a:effectLst/>
              </a:rPr>
              <a:t>The </a:t>
            </a:r>
            <a:r>
              <a:rPr lang="en-GB" sz="2800" b="1" i="0" dirty="0">
                <a:solidFill>
                  <a:srgbClr val="202124"/>
                </a:solidFill>
                <a:effectLst/>
              </a:rPr>
              <a:t>MBTI</a:t>
            </a:r>
            <a:r>
              <a:rPr lang="en-GB" sz="2800" b="0" i="0" dirty="0">
                <a:solidFill>
                  <a:srgbClr val="202124"/>
                </a:solidFill>
                <a:effectLst/>
              </a:rPr>
              <a:t> tool analyses </a:t>
            </a:r>
            <a:r>
              <a:rPr lang="en-GB" sz="2800" dirty="0">
                <a:solidFill>
                  <a:srgbClr val="202124"/>
                </a:solidFill>
              </a:rPr>
              <a:t>and identifies our</a:t>
            </a:r>
            <a:r>
              <a:rPr lang="en-GB" sz="2800" b="0" i="0" dirty="0">
                <a:solidFill>
                  <a:srgbClr val="202124"/>
                </a:solidFill>
                <a:effectLst/>
              </a:rPr>
              <a:t> preferences, and groups us in one of the MBTI types / that can be used to identify suitable team roles and career choices.</a:t>
            </a:r>
            <a:endParaRPr lang="en-GB" sz="2800" dirty="0"/>
          </a:p>
        </p:txBody>
      </p:sp>
    </p:spTree>
    <p:extLst>
      <p:ext uri="{BB962C8B-B14F-4D97-AF65-F5344CB8AC3E}">
        <p14:creationId xmlns:p14="http://schemas.microsoft.com/office/powerpoint/2010/main" val="879471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MBTI Self-Discovery Survey (</a:t>
            </a:r>
            <a:r>
              <a:rPr lang="en-GB" b="1" u="sng" dirty="0" err="1"/>
              <a:t>MBTi</a:t>
            </a:r>
            <a:r>
              <a:rPr lang="en-GB" b="1" u="sng" dirty="0"/>
              <a:t>)</a:t>
            </a:r>
          </a:p>
        </p:txBody>
      </p:sp>
      <p:sp>
        <p:nvSpPr>
          <p:cNvPr id="3" name="Content Placeholder 2"/>
          <p:cNvSpPr>
            <a:spLocks noGrp="1"/>
          </p:cNvSpPr>
          <p:nvPr>
            <p:ph idx="1"/>
          </p:nvPr>
        </p:nvSpPr>
        <p:spPr/>
        <p:txBody>
          <a:bodyPr>
            <a:normAutofit lnSpcReduction="10000"/>
          </a:bodyPr>
          <a:lstStyle/>
          <a:p>
            <a:r>
              <a:rPr lang="en-GB" dirty="0"/>
              <a:t>To discover your MBTI role, here is a similar and simplified version of the Myers-Briggs </a:t>
            </a:r>
            <a:r>
              <a:rPr lang="en-GB" dirty="0" err="1"/>
              <a:t>MBTi</a:t>
            </a:r>
            <a:r>
              <a:rPr lang="en-GB" dirty="0"/>
              <a:t> questionnaire to identify your </a:t>
            </a:r>
            <a:r>
              <a:rPr lang="en-GB" b="1" dirty="0"/>
              <a:t>Strengths</a:t>
            </a:r>
            <a:r>
              <a:rPr lang="en-GB" dirty="0"/>
              <a:t> and </a:t>
            </a:r>
            <a:r>
              <a:rPr lang="en-GB" altLang="en-US" b="1" dirty="0"/>
              <a:t>Positive Characteristics</a:t>
            </a:r>
            <a:r>
              <a:rPr lang="en-GB" altLang="en-US" dirty="0"/>
              <a:t>. </a:t>
            </a:r>
          </a:p>
          <a:p>
            <a:r>
              <a:rPr lang="en-GB" altLang="en-US" dirty="0"/>
              <a:t>Choose from one of the tests below:</a:t>
            </a:r>
          </a:p>
          <a:p>
            <a:pPr lvl="1">
              <a:buFont typeface="Wingdings" panose="05000000000000000000" pitchFamily="2" charset="2"/>
              <a:buChar char="Ø"/>
            </a:pPr>
            <a:r>
              <a:rPr lang="en-GB" altLang="en-US" dirty="0">
                <a:hlinkClick r:id="rId2"/>
              </a:rPr>
              <a:t>https://www.truity.com/test/type-finder-personality-test-new</a:t>
            </a:r>
            <a:r>
              <a:rPr lang="en-GB" altLang="en-US" dirty="0"/>
              <a:t>.</a:t>
            </a:r>
          </a:p>
          <a:p>
            <a:pPr lvl="1">
              <a:buFont typeface="Wingdings" panose="05000000000000000000" pitchFamily="2" charset="2"/>
              <a:buChar char="Ø"/>
            </a:pPr>
            <a:r>
              <a:rPr lang="en-GB" altLang="en-US" dirty="0">
                <a:hlinkClick r:id="rId3"/>
              </a:rPr>
              <a:t>https://personalitymax.com/personality-test/</a:t>
            </a:r>
            <a:r>
              <a:rPr lang="en-GB" altLang="en-US" dirty="0"/>
              <a:t>.</a:t>
            </a:r>
          </a:p>
          <a:p>
            <a:pPr lvl="2">
              <a:buFont typeface="Courier New" panose="02070309020205020404" pitchFamily="49" charset="0"/>
              <a:buChar char="o"/>
            </a:pPr>
            <a:r>
              <a:rPr lang="en-GB" altLang="en-US" sz="1600" dirty="0"/>
              <a:t>For more information about the test and the personality types please </a:t>
            </a:r>
            <a:r>
              <a:rPr lang="en-GB" altLang="en-US" sz="1600" dirty="0">
                <a:hlinkClick r:id="rId4"/>
              </a:rPr>
              <a:t>click-here</a:t>
            </a:r>
            <a:r>
              <a:rPr lang="en-GB" altLang="en-US" sz="1600" dirty="0"/>
              <a:t>. For </a:t>
            </a:r>
            <a:r>
              <a:rPr lang="en-GB" sz="1600" b="0" i="0" dirty="0">
                <a:solidFill>
                  <a:srgbClr val="242222"/>
                </a:solidFill>
                <a:effectLst/>
              </a:rPr>
              <a:t>more information about the Myers Briggs Type assessment and/or to</a:t>
            </a:r>
            <a:r>
              <a:rPr lang="en-GB" altLang="en-US" sz="1600" dirty="0"/>
              <a:t> learn more about </a:t>
            </a:r>
            <a:r>
              <a:rPr lang="en-GB" sz="1600" b="0" i="0" dirty="0">
                <a:solidFill>
                  <a:srgbClr val="242222"/>
                </a:solidFill>
                <a:effectLst/>
              </a:rPr>
              <a:t>the official Myers Briggs Type Indicator, please </a:t>
            </a:r>
            <a:r>
              <a:rPr lang="en-GB" sz="1600" b="0" i="0" dirty="0">
                <a:solidFill>
                  <a:srgbClr val="242222"/>
                </a:solidFill>
                <a:effectLst/>
                <a:hlinkClick r:id="rId5"/>
              </a:rPr>
              <a:t>click-here</a:t>
            </a:r>
            <a:r>
              <a:rPr lang="en-GB" sz="1600" b="0" i="0" dirty="0">
                <a:solidFill>
                  <a:srgbClr val="242222"/>
                </a:solidFill>
                <a:effectLst/>
              </a:rPr>
              <a:t>.</a:t>
            </a:r>
            <a:endParaRPr lang="en-GB" altLang="en-US" sz="1600" dirty="0"/>
          </a:p>
        </p:txBody>
      </p:sp>
    </p:spTree>
    <p:extLst>
      <p:ext uri="{BB962C8B-B14F-4D97-AF65-F5344CB8AC3E}">
        <p14:creationId xmlns:p14="http://schemas.microsoft.com/office/powerpoint/2010/main" val="24170743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www.briancullen.net/training/wp-content/uploads/Profiles-MBT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908" y="72078"/>
            <a:ext cx="7825641" cy="5604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5399315"/>
            <a:ext cx="660400" cy="276999"/>
          </a:xfrm>
          <a:prstGeom prst="rect">
            <a:avLst/>
          </a:prstGeom>
          <a:noFill/>
        </p:spPr>
        <p:txBody>
          <a:bodyPr wrap="square" rtlCol="0">
            <a:spAutoFit/>
          </a:bodyPr>
          <a:lstStyle/>
          <a:p>
            <a:r>
              <a:rPr lang="en-GB" sz="1200" dirty="0"/>
              <a:t>Ref: </a:t>
            </a:r>
            <a:r>
              <a:rPr lang="en-GB" sz="1200" dirty="0">
                <a:hlinkClick r:id="rId4"/>
              </a:rPr>
              <a:t>(1)</a:t>
            </a:r>
            <a:endParaRPr lang="en-GB" sz="1200" dirty="0"/>
          </a:p>
        </p:txBody>
      </p:sp>
      <p:sp>
        <p:nvSpPr>
          <p:cNvPr id="3" name="TextBox 2">
            <a:extLst>
              <a:ext uri="{FF2B5EF4-FFF2-40B4-BE49-F238E27FC236}">
                <a16:creationId xmlns:a16="http://schemas.microsoft.com/office/drawing/2014/main" id="{F4D9A7FF-76E0-43C3-97CA-8C8A525EF9E7}"/>
              </a:ext>
            </a:extLst>
          </p:cNvPr>
          <p:cNvSpPr txBox="1"/>
          <p:nvPr/>
        </p:nvSpPr>
        <p:spPr>
          <a:xfrm>
            <a:off x="164892" y="337279"/>
            <a:ext cx="2368446" cy="1384995"/>
          </a:xfrm>
          <a:prstGeom prst="rect">
            <a:avLst/>
          </a:prstGeom>
          <a:noFill/>
        </p:spPr>
        <p:txBody>
          <a:bodyPr wrap="square" rtlCol="0">
            <a:spAutoFit/>
          </a:bodyPr>
          <a:lstStyle/>
          <a:p>
            <a:r>
              <a:rPr lang="en-GB" sz="2800" b="1" u="sng" dirty="0"/>
              <a:t>The 16 roles / personality types:</a:t>
            </a:r>
          </a:p>
        </p:txBody>
      </p:sp>
    </p:spTree>
    <p:extLst>
      <p:ext uri="{BB962C8B-B14F-4D97-AF65-F5344CB8AC3E}">
        <p14:creationId xmlns:p14="http://schemas.microsoft.com/office/powerpoint/2010/main" val="760828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FCF87-9B3F-4888-A811-9BDC1ED5FBA5}"/>
              </a:ext>
            </a:extLst>
          </p:cNvPr>
          <p:cNvSpPr>
            <a:spLocks noGrp="1"/>
          </p:cNvSpPr>
          <p:nvPr>
            <p:ph type="title"/>
          </p:nvPr>
        </p:nvSpPr>
        <p:spPr/>
        <p:txBody>
          <a:bodyPr/>
          <a:lstStyle/>
          <a:p>
            <a:r>
              <a:rPr lang="en-GB" b="1" i="0" dirty="0">
                <a:solidFill>
                  <a:srgbClr val="121212"/>
                </a:solidFill>
                <a:effectLst/>
                <a:latin typeface="Noto Sans" panose="020B0502040504020204" pitchFamily="34" charset="0"/>
              </a:rPr>
              <a:t>3. </a:t>
            </a:r>
            <a:r>
              <a:rPr lang="en-GB" b="1" i="0" u="sng" dirty="0">
                <a:solidFill>
                  <a:srgbClr val="121212"/>
                </a:solidFill>
                <a:effectLst/>
                <a:latin typeface="Noto Sans" panose="020B0502040504020204" pitchFamily="34" charset="0"/>
              </a:rPr>
              <a:t>Multiple </a:t>
            </a:r>
            <a:r>
              <a:rPr lang="en-GB" b="1" u="sng" dirty="0">
                <a:solidFill>
                  <a:srgbClr val="121212"/>
                </a:solidFill>
                <a:latin typeface="Noto Sans" panose="020B0502040504020204" pitchFamily="34" charset="0"/>
              </a:rPr>
              <a:t>I</a:t>
            </a:r>
            <a:r>
              <a:rPr lang="en-GB" b="1" i="0" u="sng" dirty="0">
                <a:solidFill>
                  <a:srgbClr val="121212"/>
                </a:solidFill>
                <a:effectLst/>
                <a:latin typeface="Noto Sans" panose="020B0502040504020204" pitchFamily="34" charset="0"/>
              </a:rPr>
              <a:t>ntelligence Theory</a:t>
            </a:r>
            <a:endParaRPr lang="en-GB" b="1" u="sng" dirty="0"/>
          </a:p>
        </p:txBody>
      </p:sp>
      <p:sp>
        <p:nvSpPr>
          <p:cNvPr id="3" name="Content Placeholder 2">
            <a:extLst>
              <a:ext uri="{FF2B5EF4-FFF2-40B4-BE49-F238E27FC236}">
                <a16:creationId xmlns:a16="http://schemas.microsoft.com/office/drawing/2014/main" id="{BDEF5BE1-D3C2-4753-ACFF-A8446FA8DF20}"/>
              </a:ext>
            </a:extLst>
          </p:cNvPr>
          <p:cNvSpPr>
            <a:spLocks noGrp="1"/>
          </p:cNvSpPr>
          <p:nvPr>
            <p:ph idx="1"/>
          </p:nvPr>
        </p:nvSpPr>
        <p:spPr>
          <a:xfrm>
            <a:off x="452204" y="1417638"/>
            <a:ext cx="10972800" cy="3917032"/>
          </a:xfrm>
        </p:spPr>
        <p:txBody>
          <a:bodyPr>
            <a:normAutofit fontScale="77500" lnSpcReduction="20000"/>
          </a:bodyPr>
          <a:lstStyle/>
          <a:p>
            <a:pPr algn="l">
              <a:buFont typeface="Arial" panose="020B0604020202020204" pitchFamily="34" charset="0"/>
              <a:buChar char="•"/>
            </a:pPr>
            <a:r>
              <a:rPr lang="en-GB" b="1" i="0" dirty="0">
                <a:solidFill>
                  <a:srgbClr val="121212"/>
                </a:solidFill>
                <a:effectLst/>
                <a:latin typeface="Myriad Pro" panose="020B0503030403020204" pitchFamily="34" charset="0"/>
              </a:rPr>
              <a:t>Howard Gardner's </a:t>
            </a:r>
            <a:r>
              <a:rPr lang="en-GB" b="0" i="0" dirty="0">
                <a:solidFill>
                  <a:srgbClr val="121212"/>
                </a:solidFill>
                <a:effectLst/>
                <a:latin typeface="Myriad Pro" panose="020B0503030403020204" pitchFamily="34" charset="0"/>
              </a:rPr>
              <a:t>theory of multiple intelligences proposes that people are not born with all the intelligence they will ever have.</a:t>
            </a:r>
          </a:p>
          <a:p>
            <a:pPr algn="l">
              <a:buFont typeface="Arial" panose="020B0604020202020204" pitchFamily="34" charset="0"/>
              <a:buChar char="•"/>
            </a:pPr>
            <a:r>
              <a:rPr lang="en-GB" b="0" i="0" dirty="0">
                <a:solidFill>
                  <a:srgbClr val="121212"/>
                </a:solidFill>
                <a:effectLst/>
                <a:latin typeface="Myriad Pro" panose="020B0503030403020204" pitchFamily="34" charset="0"/>
              </a:rPr>
              <a:t>This theory challenged the traditional notion that there is one single type of intelligence, sometimes known as “g” for general intelligence, that only focuses on cognitive abilities, otherwise known as IQ.</a:t>
            </a:r>
          </a:p>
          <a:p>
            <a:pPr algn="l">
              <a:buFont typeface="Arial" panose="020B0604020202020204" pitchFamily="34" charset="0"/>
              <a:buChar char="•"/>
            </a:pPr>
            <a:r>
              <a:rPr lang="en-GB" b="0" i="0" dirty="0">
                <a:solidFill>
                  <a:srgbClr val="121212"/>
                </a:solidFill>
                <a:effectLst/>
                <a:latin typeface="Myriad Pro" panose="020B0503030403020204" pitchFamily="34" charset="0"/>
              </a:rPr>
              <a:t>To broaden this notion of intelligence, Gardner introduced eight different types of intelligences consisting of: </a:t>
            </a:r>
            <a:r>
              <a:rPr lang="en-GB" b="1" i="0" dirty="0">
                <a:solidFill>
                  <a:srgbClr val="121212"/>
                </a:solidFill>
                <a:effectLst/>
                <a:latin typeface="Myriad Pro" panose="020B0503030403020204" pitchFamily="34" charset="0"/>
              </a:rPr>
              <a:t>Logical/Mathematical, Linguistic, Musical, Spatial, Bodily-</a:t>
            </a:r>
            <a:r>
              <a:rPr lang="en-GB" b="1" i="0" dirty="0" err="1">
                <a:solidFill>
                  <a:srgbClr val="121212"/>
                </a:solidFill>
                <a:effectLst/>
                <a:latin typeface="Myriad Pro" panose="020B0503030403020204" pitchFamily="34" charset="0"/>
              </a:rPr>
              <a:t>Kinesthetic</a:t>
            </a:r>
            <a:r>
              <a:rPr lang="en-GB" b="1" i="0" dirty="0">
                <a:solidFill>
                  <a:srgbClr val="121212"/>
                </a:solidFill>
                <a:effectLst/>
                <a:latin typeface="Myriad Pro" panose="020B0503030403020204" pitchFamily="34" charset="0"/>
              </a:rPr>
              <a:t>, Naturalist, Interpersonal, and Intrapersonal.</a:t>
            </a:r>
          </a:p>
          <a:p>
            <a:pPr algn="l">
              <a:buFont typeface="Arial" panose="020B0604020202020204" pitchFamily="34" charset="0"/>
              <a:buChar char="•"/>
            </a:pPr>
            <a:r>
              <a:rPr lang="en-GB" b="0" i="0" dirty="0">
                <a:solidFill>
                  <a:srgbClr val="121212"/>
                </a:solidFill>
                <a:effectLst/>
                <a:latin typeface="Myriad Pro" panose="020B0503030403020204" pitchFamily="34" charset="0"/>
              </a:rPr>
              <a:t>Gardner also proposed that there are other intelligences</a:t>
            </a:r>
            <a:r>
              <a:rPr lang="en-GB" dirty="0">
                <a:solidFill>
                  <a:srgbClr val="121212"/>
                </a:solidFill>
                <a:latin typeface="Myriad Pro" panose="020B0503030403020204" pitchFamily="34" charset="0"/>
              </a:rPr>
              <a:t> </a:t>
            </a:r>
            <a:r>
              <a:rPr lang="en-GB" b="0" i="0" dirty="0">
                <a:solidFill>
                  <a:srgbClr val="121212"/>
                </a:solidFill>
                <a:effectLst/>
                <a:latin typeface="Myriad Pro" panose="020B0503030403020204" pitchFamily="34" charset="0"/>
              </a:rPr>
              <a:t>such as </a:t>
            </a:r>
            <a:r>
              <a:rPr lang="en-GB" b="1" i="0" dirty="0">
                <a:solidFill>
                  <a:srgbClr val="121212"/>
                </a:solidFill>
                <a:effectLst/>
                <a:latin typeface="Myriad Pro" panose="020B0503030403020204" pitchFamily="34" charset="0"/>
              </a:rPr>
              <a:t>spiritual intelligence, existential intelligence, and moral intelligence</a:t>
            </a:r>
            <a:r>
              <a:rPr lang="en-GB" b="0" i="0" dirty="0">
                <a:solidFill>
                  <a:srgbClr val="121212"/>
                </a:solidFill>
                <a:effectLst/>
                <a:latin typeface="Myriad Pro" panose="020B0503030403020204" pitchFamily="34" charset="0"/>
              </a:rPr>
              <a:t>.</a:t>
            </a:r>
            <a:r>
              <a:rPr lang="en-GB" sz="1000" dirty="0">
                <a:solidFill>
                  <a:srgbClr val="121212"/>
                </a:solidFill>
                <a:latin typeface="Myriad Pro" panose="020B0503030403020204" pitchFamily="34" charset="0"/>
              </a:rPr>
              <a:t>(</a:t>
            </a:r>
            <a:r>
              <a:rPr lang="en-GB" sz="1000" dirty="0">
                <a:solidFill>
                  <a:srgbClr val="121212"/>
                </a:solidFill>
                <a:latin typeface="Myriad Pro" panose="020B0503030403020204" pitchFamily="34" charset="0"/>
                <a:hlinkClick r:id="rId2"/>
              </a:rPr>
              <a:t>2</a:t>
            </a:r>
            <a:r>
              <a:rPr lang="en-GB" sz="1000" dirty="0">
                <a:solidFill>
                  <a:srgbClr val="121212"/>
                </a:solidFill>
                <a:latin typeface="Myriad Pro" panose="020B0503030403020204" pitchFamily="34" charset="0"/>
              </a:rPr>
              <a:t>)</a:t>
            </a:r>
            <a:endParaRPr lang="en-GB" sz="1000" dirty="0">
              <a:latin typeface="Myriad Pro" panose="020B0503030403020204" pitchFamily="34" charset="0"/>
            </a:endParaRPr>
          </a:p>
        </p:txBody>
      </p:sp>
    </p:spTree>
    <p:extLst>
      <p:ext uri="{BB962C8B-B14F-4D97-AF65-F5344CB8AC3E}">
        <p14:creationId xmlns:p14="http://schemas.microsoft.com/office/powerpoint/2010/main" val="11778554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134" y="69905"/>
            <a:ext cx="10972800" cy="848356"/>
          </a:xfrm>
        </p:spPr>
        <p:txBody>
          <a:bodyPr>
            <a:normAutofit/>
          </a:bodyPr>
          <a:lstStyle/>
          <a:p>
            <a:r>
              <a:rPr lang="en-US" altLang="en-US" sz="4000" b="1" u="sng" dirty="0"/>
              <a:t>Gardner’s Theory of Multiple Intelligences</a:t>
            </a:r>
            <a:endParaRPr lang="en-GB" sz="4000" b="1" u="sng"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31973486"/>
              </p:ext>
            </p:extLst>
          </p:nvPr>
        </p:nvGraphicFramePr>
        <p:xfrm>
          <a:off x="2942158" y="2621867"/>
          <a:ext cx="7213416" cy="3317872"/>
        </p:xfrm>
        <a:graphic>
          <a:graphicData uri="http://schemas.openxmlformats.org/drawingml/2006/table">
            <a:tbl>
              <a:tblPr/>
              <a:tblGrid>
                <a:gridCol w="3606708">
                  <a:extLst>
                    <a:ext uri="{9D8B030D-6E8A-4147-A177-3AD203B41FA5}">
                      <a16:colId xmlns:a16="http://schemas.microsoft.com/office/drawing/2014/main" val="20000"/>
                    </a:ext>
                  </a:extLst>
                </a:gridCol>
                <a:gridCol w="3606708">
                  <a:extLst>
                    <a:ext uri="{9D8B030D-6E8A-4147-A177-3AD203B41FA5}">
                      <a16:colId xmlns:a16="http://schemas.microsoft.com/office/drawing/2014/main" val="20001"/>
                    </a:ext>
                  </a:extLst>
                </a:gridCol>
              </a:tblGrid>
              <a:tr h="414734">
                <a:tc>
                  <a:txBody>
                    <a:bodyPr/>
                    <a:lstStyle/>
                    <a:p>
                      <a:pPr algn="ctr" fontAlgn="t"/>
                      <a:r>
                        <a:rPr lang="en-GB" sz="1700" b="1" u="sng" dirty="0">
                          <a:effectLst/>
                        </a:rPr>
                        <a:t>Intelligence</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ctr" fontAlgn="t"/>
                      <a:r>
                        <a:rPr lang="en-GB" sz="1700" b="1" u="sng" dirty="0">
                          <a:effectLst/>
                        </a:rPr>
                        <a:t>Capability and perception</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14734">
                <a:tc>
                  <a:txBody>
                    <a:bodyPr/>
                    <a:lstStyle/>
                    <a:p>
                      <a:pPr fontAlgn="t"/>
                      <a:r>
                        <a:rPr lang="en-GB" sz="1700" b="1" dirty="0">
                          <a:effectLst/>
                        </a:rPr>
                        <a:t>Linguistic</a:t>
                      </a:r>
                      <a:endParaRPr lang="en-GB" sz="1700"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words and language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4734">
                <a:tc>
                  <a:txBody>
                    <a:bodyPr/>
                    <a:lstStyle/>
                    <a:p>
                      <a:pPr fontAlgn="t"/>
                      <a:r>
                        <a:rPr lang="en-GB" sz="1700" b="1">
                          <a:effectLst/>
                        </a:rPr>
                        <a:t>Logical-Mathematical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logic and numbers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4734">
                <a:tc>
                  <a:txBody>
                    <a:bodyPr/>
                    <a:lstStyle/>
                    <a:p>
                      <a:pPr fontAlgn="t"/>
                      <a:r>
                        <a:rPr lang="en-GB" sz="1700" b="1">
                          <a:effectLst/>
                        </a:rPr>
                        <a:t>Musical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music, sound, rhythm</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4734">
                <a:tc>
                  <a:txBody>
                    <a:bodyPr/>
                    <a:lstStyle/>
                    <a:p>
                      <a:pPr fontAlgn="t"/>
                      <a:r>
                        <a:rPr lang="en-GB" sz="1700" b="1">
                          <a:effectLst/>
                        </a:rPr>
                        <a:t>Bodily-Kinesthetic </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body movement control</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14734">
                <a:tc>
                  <a:txBody>
                    <a:bodyPr/>
                    <a:lstStyle/>
                    <a:p>
                      <a:pPr fontAlgn="t"/>
                      <a:r>
                        <a:rPr lang="en-GB" sz="1700" b="1">
                          <a:effectLst/>
                        </a:rPr>
                        <a:t>Spatial-Visual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images and space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14734">
                <a:tc>
                  <a:txBody>
                    <a:bodyPr/>
                    <a:lstStyle/>
                    <a:p>
                      <a:pPr fontAlgn="t"/>
                      <a:r>
                        <a:rPr lang="en-GB" sz="1700" b="1">
                          <a:effectLst/>
                        </a:rPr>
                        <a:t>Interpersonal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other people's feelings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14734">
                <a:tc>
                  <a:txBody>
                    <a:bodyPr/>
                    <a:lstStyle/>
                    <a:p>
                      <a:pPr fontAlgn="t"/>
                      <a:r>
                        <a:rPr lang="en-GB" sz="1700" b="1">
                          <a:effectLst/>
                        </a:rPr>
                        <a:t>Intrapersonal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self-awareness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3" name="TextBox 2"/>
          <p:cNvSpPr txBox="1"/>
          <p:nvPr/>
        </p:nvSpPr>
        <p:spPr>
          <a:xfrm>
            <a:off x="312294" y="918261"/>
            <a:ext cx="11322572" cy="2031325"/>
          </a:xfrm>
          <a:prstGeom prst="rect">
            <a:avLst/>
          </a:prstGeom>
          <a:noFill/>
        </p:spPr>
        <p:txBody>
          <a:bodyPr wrap="square" rtlCol="0">
            <a:spAutoFit/>
          </a:bodyPr>
          <a:lstStyle/>
          <a:p>
            <a:pPr marL="342900" indent="-342900">
              <a:buFont typeface="Arial" panose="020B0604020202020204" pitchFamily="34" charset="0"/>
              <a:buChar char="•"/>
            </a:pPr>
            <a:r>
              <a:rPr lang="en-GB" sz="2100" dirty="0"/>
              <a:t>Gardner’s research states that we have multiple intelligences and whereas we ALL possess ALL the intelligences, each person differs in the strength of each intelligence and has a unique intelligence profile. Each of us has a unique ‘I</a:t>
            </a:r>
            <a:r>
              <a:rPr lang="en-GB" sz="2100" b="1" dirty="0"/>
              <a:t>ntelligence profile</a:t>
            </a:r>
            <a:r>
              <a:rPr lang="en-GB" sz="2100" dirty="0"/>
              <a:t>’.</a:t>
            </a:r>
          </a:p>
          <a:p>
            <a:pPr marL="342900" indent="-342900">
              <a:buFont typeface="Arial" panose="020B0604020202020204" pitchFamily="34" charset="0"/>
              <a:buChar char="•"/>
            </a:pPr>
            <a:r>
              <a:rPr lang="en-GB" sz="2100" dirty="0"/>
              <a:t>In his book ‘</a:t>
            </a:r>
            <a:r>
              <a:rPr lang="en-GB" sz="2100" b="1" dirty="0"/>
              <a:t>Frames of Mind: The Theory of Multiple Intelligences</a:t>
            </a:r>
            <a:r>
              <a:rPr lang="en-GB" sz="2100" dirty="0"/>
              <a:t>’ (1983), Gardner proposed the multiple intelligences (below), each of which we possess to varying and different degrees.</a:t>
            </a:r>
          </a:p>
        </p:txBody>
      </p:sp>
    </p:spTree>
    <p:extLst>
      <p:ext uri="{BB962C8B-B14F-4D97-AF65-F5344CB8AC3E}">
        <p14:creationId xmlns:p14="http://schemas.microsoft.com/office/powerpoint/2010/main" val="2273951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A707A-4059-49F9-B006-8AAD91FFA9B4}"/>
              </a:ext>
            </a:extLst>
          </p:cNvPr>
          <p:cNvSpPr>
            <a:spLocks noGrp="1"/>
          </p:cNvSpPr>
          <p:nvPr>
            <p:ph type="title"/>
          </p:nvPr>
        </p:nvSpPr>
        <p:spPr/>
        <p:txBody>
          <a:bodyPr/>
          <a:lstStyle/>
          <a:p>
            <a:r>
              <a:rPr lang="en-GB" b="1" i="0" u="sng" dirty="0">
                <a:solidFill>
                  <a:srgbClr val="202124"/>
                </a:solidFill>
                <a:effectLst/>
                <a:latin typeface="Google Sans"/>
              </a:rPr>
              <a:t>Types of Intelligence</a:t>
            </a:r>
            <a:endParaRPr lang="en-GB" b="1" u="sng" dirty="0"/>
          </a:p>
        </p:txBody>
      </p:sp>
      <p:sp>
        <p:nvSpPr>
          <p:cNvPr id="3" name="Content Placeholder 2">
            <a:extLst>
              <a:ext uri="{FF2B5EF4-FFF2-40B4-BE49-F238E27FC236}">
                <a16:creationId xmlns:a16="http://schemas.microsoft.com/office/drawing/2014/main" id="{9F6B5D57-2446-4449-BB40-0B81C5C3BC0F}"/>
              </a:ext>
            </a:extLst>
          </p:cNvPr>
          <p:cNvSpPr>
            <a:spLocks noGrp="1"/>
          </p:cNvSpPr>
          <p:nvPr>
            <p:ph idx="1"/>
          </p:nvPr>
        </p:nvSpPr>
        <p:spPr>
          <a:xfrm>
            <a:off x="609600" y="1417638"/>
            <a:ext cx="10972800" cy="3917032"/>
          </a:xfrm>
        </p:spPr>
        <p:txBody>
          <a:bodyPr>
            <a:normAutofit lnSpcReduction="10000"/>
          </a:bodyPr>
          <a:lstStyle/>
          <a:p>
            <a:pPr marL="0" indent="0" algn="l">
              <a:buNone/>
            </a:pPr>
            <a:r>
              <a:rPr lang="en-GB" b="1" i="0" dirty="0">
                <a:solidFill>
                  <a:srgbClr val="202124"/>
                </a:solidFill>
                <a:effectLst/>
                <a:latin typeface="Google Sans"/>
              </a:rPr>
              <a:t>Gardner identified the following types of Intelligence:</a:t>
            </a:r>
            <a:endParaRPr lang="en-GB" b="0" i="0" dirty="0">
              <a:solidFill>
                <a:srgbClr val="202124"/>
              </a:solidFill>
              <a:effectLst/>
              <a:latin typeface="Google Sans"/>
            </a:endParaRPr>
          </a:p>
          <a:p>
            <a:pPr lvl="1">
              <a:buFont typeface="Arial" panose="020B0604020202020204" pitchFamily="34" charset="0"/>
              <a:buChar char="•"/>
            </a:pPr>
            <a:r>
              <a:rPr lang="en-GB" b="1" i="0" dirty="0">
                <a:solidFill>
                  <a:srgbClr val="202124"/>
                </a:solidFill>
                <a:effectLst/>
                <a:latin typeface="arial" panose="020B0604020202020204" pitchFamily="34" charset="0"/>
              </a:rPr>
              <a:t>Musical</a:t>
            </a:r>
            <a:r>
              <a:rPr lang="en-GB" b="0" i="0" dirty="0">
                <a:solidFill>
                  <a:srgbClr val="202124"/>
                </a:solidFill>
                <a:effectLst/>
                <a:latin typeface="arial" panose="020B0604020202020204" pitchFamily="34" charset="0"/>
              </a:rPr>
              <a:t> (sound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Logical</a:t>
            </a:r>
            <a:r>
              <a:rPr lang="en-GB" b="0" i="0" dirty="0">
                <a:solidFill>
                  <a:srgbClr val="202124"/>
                </a:solidFill>
                <a:effectLst/>
                <a:latin typeface="arial" panose="020B0604020202020204" pitchFamily="34" charset="0"/>
              </a:rPr>
              <a:t>-mathematical (number/reasoning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Existential</a:t>
            </a:r>
            <a:r>
              <a:rPr lang="en-GB" b="0" i="0" dirty="0">
                <a:solidFill>
                  <a:srgbClr val="202124"/>
                </a:solidFill>
                <a:effectLst/>
                <a:latin typeface="arial" panose="020B0604020202020204" pitchFamily="34" charset="0"/>
              </a:rPr>
              <a:t> (life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Interpersonal</a:t>
            </a:r>
            <a:r>
              <a:rPr lang="en-GB" b="0" i="0" dirty="0">
                <a:solidFill>
                  <a:srgbClr val="202124"/>
                </a:solidFill>
                <a:effectLst/>
                <a:latin typeface="arial" panose="020B0604020202020204" pitchFamily="34" charset="0"/>
              </a:rPr>
              <a:t> (people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Bodily-</a:t>
            </a:r>
            <a:r>
              <a:rPr lang="en-GB" b="1" i="0" dirty="0" err="1">
                <a:solidFill>
                  <a:srgbClr val="202124"/>
                </a:solidFill>
                <a:effectLst/>
                <a:latin typeface="arial" panose="020B0604020202020204" pitchFamily="34" charset="0"/>
              </a:rPr>
              <a:t>kinesthetic</a:t>
            </a:r>
            <a:r>
              <a:rPr lang="en-GB" b="0" i="0" dirty="0">
                <a:solidFill>
                  <a:srgbClr val="202124"/>
                </a:solidFill>
                <a:effectLst/>
                <a:latin typeface="arial" panose="020B0604020202020204" pitchFamily="34" charset="0"/>
              </a:rPr>
              <a:t> (body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Linguistic</a:t>
            </a:r>
            <a:r>
              <a:rPr lang="en-GB" b="0" i="0" dirty="0">
                <a:solidFill>
                  <a:srgbClr val="202124"/>
                </a:solidFill>
                <a:effectLst/>
                <a:latin typeface="arial" panose="020B0604020202020204" pitchFamily="34" charset="0"/>
              </a:rPr>
              <a:t> (word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Intra-personal</a:t>
            </a:r>
            <a:r>
              <a:rPr lang="en-GB" b="0" i="0" dirty="0">
                <a:solidFill>
                  <a:srgbClr val="202124"/>
                </a:solidFill>
                <a:effectLst/>
                <a:latin typeface="arial" panose="020B0604020202020204" pitchFamily="34" charset="0"/>
              </a:rPr>
              <a:t> (self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endParaRPr lang="en-GB" dirty="0"/>
          </a:p>
        </p:txBody>
      </p:sp>
    </p:spTree>
    <p:extLst>
      <p:ext uri="{BB962C8B-B14F-4D97-AF65-F5344CB8AC3E}">
        <p14:creationId xmlns:p14="http://schemas.microsoft.com/office/powerpoint/2010/main" val="16771600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A2B89-9D51-4A5E-B93B-1C31994D7B34}"/>
              </a:ext>
            </a:extLst>
          </p:cNvPr>
          <p:cNvSpPr>
            <a:spLocks noGrp="1"/>
          </p:cNvSpPr>
          <p:nvPr>
            <p:ph type="title"/>
          </p:nvPr>
        </p:nvSpPr>
        <p:spPr>
          <a:xfrm>
            <a:off x="548640" y="197766"/>
            <a:ext cx="10972800" cy="1143000"/>
          </a:xfrm>
        </p:spPr>
        <p:txBody>
          <a:bodyPr>
            <a:normAutofit fontScale="90000"/>
          </a:bodyPr>
          <a:lstStyle/>
          <a:p>
            <a:pPr algn="l"/>
            <a:r>
              <a:rPr lang="en-GB" sz="6000" i="0" dirty="0">
                <a:effectLst/>
                <a:latin typeface="Roboto" panose="02000000000000000000" pitchFamily="2" charset="0"/>
              </a:rPr>
              <a:t>Bg. </a:t>
            </a:r>
            <a:r>
              <a:rPr lang="en-GB" b="1" i="0" dirty="0">
                <a:effectLst/>
                <a:latin typeface="Roboto" panose="02000000000000000000" pitchFamily="2" charset="0"/>
              </a:rPr>
              <a:t>Video: </a:t>
            </a:r>
            <a:br>
              <a:rPr lang="en-GB" b="1" i="0" dirty="0">
                <a:effectLst/>
                <a:latin typeface="Roboto" panose="02000000000000000000" pitchFamily="2" charset="0"/>
              </a:rPr>
            </a:br>
            <a:r>
              <a:rPr lang="en-GB" b="1" i="0" dirty="0">
                <a:effectLst/>
                <a:latin typeface="Roboto" panose="02000000000000000000" pitchFamily="2" charset="0"/>
              </a:rPr>
              <a:t>	</a:t>
            </a:r>
            <a:r>
              <a:rPr lang="en-GB" b="1" i="0" u="sng" dirty="0">
                <a:effectLst/>
                <a:latin typeface="Roboto" panose="02000000000000000000" pitchFamily="2" charset="0"/>
              </a:rPr>
              <a:t>Theory of Multiple Intelligences Explained</a:t>
            </a:r>
            <a:endParaRPr lang="en-GB" b="1" u="sng" dirty="0"/>
          </a:p>
        </p:txBody>
      </p:sp>
      <p:sp>
        <p:nvSpPr>
          <p:cNvPr id="3" name="Content Placeholder 2">
            <a:extLst>
              <a:ext uri="{FF2B5EF4-FFF2-40B4-BE49-F238E27FC236}">
                <a16:creationId xmlns:a16="http://schemas.microsoft.com/office/drawing/2014/main" id="{4DF7814B-40DE-48F3-B61D-EA96BE5FB712}"/>
              </a:ext>
            </a:extLst>
          </p:cNvPr>
          <p:cNvSpPr>
            <a:spLocks noGrp="1"/>
          </p:cNvSpPr>
          <p:nvPr>
            <p:ph idx="1"/>
          </p:nvPr>
        </p:nvSpPr>
        <p:spPr/>
        <p:txBody>
          <a:bodyPr>
            <a:normAutofit/>
          </a:bodyPr>
          <a:lstStyle/>
          <a:p>
            <a:r>
              <a:rPr lang="en-GB" sz="2800" dirty="0">
                <a:hlinkClick r:id="rId2"/>
              </a:rPr>
              <a:t>Click here</a:t>
            </a:r>
            <a:r>
              <a:rPr lang="en-GB" sz="2800" dirty="0"/>
              <a:t> or below to watch a short video that explains </a:t>
            </a:r>
            <a:r>
              <a:rPr lang="en-GB" sz="2800" dirty="0" err="1"/>
              <a:t>Garnder’s</a:t>
            </a:r>
            <a:r>
              <a:rPr lang="en-GB" sz="2800" dirty="0"/>
              <a:t> theory of Multiple intelligences.</a:t>
            </a:r>
          </a:p>
        </p:txBody>
      </p:sp>
      <p:pic>
        <p:nvPicPr>
          <p:cNvPr id="5" name="Picture 4" descr="Calendar&#10;&#10;Description automatically generated">
            <a:hlinkClick r:id="rId2"/>
            <a:extLst>
              <a:ext uri="{FF2B5EF4-FFF2-40B4-BE49-F238E27FC236}">
                <a16:creationId xmlns:a16="http://schemas.microsoft.com/office/drawing/2014/main" id="{9BF13922-5091-4108-A39E-9DA56FB79453}"/>
              </a:ext>
            </a:extLst>
          </p:cNvPr>
          <p:cNvPicPr>
            <a:picLocks noChangeAspect="1"/>
          </p:cNvPicPr>
          <p:nvPr/>
        </p:nvPicPr>
        <p:blipFill rotWithShape="1">
          <a:blip r:embed="rId3">
            <a:extLst>
              <a:ext uri="{28A0092B-C50C-407E-A947-70E740481C1C}">
                <a14:useLocalDpi xmlns:a14="http://schemas.microsoft.com/office/drawing/2010/main" val="0"/>
              </a:ext>
            </a:extLst>
          </a:blip>
          <a:srcRect t="20321"/>
          <a:stretch/>
        </p:blipFill>
        <p:spPr>
          <a:xfrm>
            <a:off x="2921889" y="2720715"/>
            <a:ext cx="6048419" cy="2394465"/>
          </a:xfrm>
          <a:prstGeom prst="rect">
            <a:avLst/>
          </a:prstGeom>
        </p:spPr>
      </p:pic>
      <p:pic>
        <p:nvPicPr>
          <p:cNvPr id="6" name="Picture 2" descr="http://www.clker.com/cliparts/U/2/w/h/l/f/mouse-pointer-hi.png">
            <a:extLst>
              <a:ext uri="{FF2B5EF4-FFF2-40B4-BE49-F238E27FC236}">
                <a16:creationId xmlns:a16="http://schemas.microsoft.com/office/drawing/2014/main" id="{3796CBC4-4B7C-4208-8082-A287B905847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588118">
            <a:off x="8471046" y="3947479"/>
            <a:ext cx="1302601" cy="1411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7706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C6CC6-3DD1-44F2-AAB9-2BDCB1519B82}"/>
              </a:ext>
            </a:extLst>
          </p:cNvPr>
          <p:cNvSpPr>
            <a:spLocks noGrp="1"/>
          </p:cNvSpPr>
          <p:nvPr>
            <p:ph type="title"/>
          </p:nvPr>
        </p:nvSpPr>
        <p:spPr/>
        <p:txBody>
          <a:bodyPr/>
          <a:lstStyle/>
          <a:p>
            <a:r>
              <a:rPr lang="en-US" altLang="en-US" sz="4400" b="1" u="sng" dirty="0"/>
              <a:t>Activity: </a:t>
            </a:r>
            <a:r>
              <a:rPr lang="en-GB" b="1" u="sng" dirty="0"/>
              <a:t>Multiple intelligence</a:t>
            </a:r>
          </a:p>
        </p:txBody>
      </p:sp>
      <p:sp>
        <p:nvSpPr>
          <p:cNvPr id="3" name="Content Placeholder 2">
            <a:extLst>
              <a:ext uri="{FF2B5EF4-FFF2-40B4-BE49-F238E27FC236}">
                <a16:creationId xmlns:a16="http://schemas.microsoft.com/office/drawing/2014/main" id="{D7856F50-91B7-4E8B-B30B-B17C5C70AB10}"/>
              </a:ext>
            </a:extLst>
          </p:cNvPr>
          <p:cNvSpPr>
            <a:spLocks noGrp="1"/>
          </p:cNvSpPr>
          <p:nvPr>
            <p:ph idx="1"/>
          </p:nvPr>
        </p:nvSpPr>
        <p:spPr>
          <a:xfrm>
            <a:off x="609600" y="1417638"/>
            <a:ext cx="10972800" cy="3917032"/>
          </a:xfrm>
        </p:spPr>
        <p:txBody>
          <a:bodyPr>
            <a:normAutofit/>
          </a:bodyPr>
          <a:lstStyle/>
          <a:p>
            <a:r>
              <a:rPr lang="en-GB" sz="2800" b="0" i="0" dirty="0">
                <a:solidFill>
                  <a:srgbClr val="212121"/>
                </a:solidFill>
                <a:effectLst/>
              </a:rPr>
              <a:t>Learning about multiple intelligences can help you better understand yourself, your strengths, and identify </a:t>
            </a:r>
            <a:r>
              <a:rPr lang="en-GB" sz="2800" dirty="0"/>
              <a:t>well suited team roles, </a:t>
            </a:r>
            <a:r>
              <a:rPr lang="en-GB" sz="2800" b="0" i="0" dirty="0">
                <a:solidFill>
                  <a:srgbClr val="212121"/>
                </a:solidFill>
                <a:effectLst/>
              </a:rPr>
              <a:t>career paths or areas of interest for study or hobbies.</a:t>
            </a:r>
          </a:p>
          <a:p>
            <a:r>
              <a:rPr lang="en-GB" sz="2800" b="1" dirty="0"/>
              <a:t>Here is a Multiple intelligence survey that we will use in the tutorial:</a:t>
            </a:r>
            <a:br>
              <a:rPr lang="en-GB" sz="2800" dirty="0"/>
            </a:br>
            <a:r>
              <a:rPr lang="en-GB" sz="2400" dirty="0">
                <a:hlinkClick r:id="rId2"/>
              </a:rPr>
              <a:t>https://mypersonality.info/multiple-intelligences/</a:t>
            </a:r>
            <a:r>
              <a:rPr lang="en-GB" sz="2400" dirty="0"/>
              <a:t> </a:t>
            </a:r>
          </a:p>
          <a:p>
            <a:pPr lvl="1">
              <a:buFont typeface="Courier New" panose="02070309020205020404" pitchFamily="49" charset="0"/>
              <a:buChar char="o"/>
            </a:pPr>
            <a:r>
              <a:rPr lang="en-GB" sz="2000" dirty="0"/>
              <a:t>Back-up: Also located here: </a:t>
            </a:r>
            <a:r>
              <a:rPr lang="en-GB" sz="2000" dirty="0">
                <a:hlinkClick r:id="rId3"/>
              </a:rPr>
              <a:t>https://personalitymax.com/multiple-intelligences/</a:t>
            </a:r>
            <a:r>
              <a:rPr lang="en-GB" sz="2000" dirty="0"/>
              <a:t>. </a:t>
            </a:r>
          </a:p>
          <a:p>
            <a:endParaRPr lang="en-GB" sz="2800" dirty="0"/>
          </a:p>
        </p:txBody>
      </p:sp>
    </p:spTree>
    <p:extLst>
      <p:ext uri="{BB962C8B-B14F-4D97-AF65-F5344CB8AC3E}">
        <p14:creationId xmlns:p14="http://schemas.microsoft.com/office/powerpoint/2010/main" val="4089684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151527"/>
            <a:ext cx="10972800" cy="838945"/>
          </a:xfrm>
        </p:spPr>
        <p:txBody>
          <a:bodyPr anchor="ctr">
            <a:normAutofit/>
          </a:bodyPr>
          <a:lstStyle/>
          <a:p>
            <a:r>
              <a:rPr lang="en-GB" b="1" dirty="0"/>
              <a:t>4. </a:t>
            </a:r>
            <a:r>
              <a:rPr lang="en-GB" b="1" u="sng" dirty="0"/>
              <a:t>Activity: Color Personality Test</a:t>
            </a:r>
          </a:p>
        </p:txBody>
      </p:sp>
      <p:sp>
        <p:nvSpPr>
          <p:cNvPr id="3" name="Content Placeholder 2"/>
          <p:cNvSpPr>
            <a:spLocks noGrp="1"/>
          </p:cNvSpPr>
          <p:nvPr>
            <p:ph sz="half" idx="1"/>
          </p:nvPr>
        </p:nvSpPr>
        <p:spPr>
          <a:xfrm>
            <a:off x="145176" y="990472"/>
            <a:ext cx="7300721" cy="4877055"/>
          </a:xfrm>
        </p:spPr>
        <p:txBody>
          <a:bodyPr>
            <a:normAutofit fontScale="40000" lnSpcReduction="20000"/>
          </a:bodyPr>
          <a:lstStyle/>
          <a:p>
            <a:pPr>
              <a:lnSpc>
                <a:spcPct val="120000"/>
              </a:lnSpc>
              <a:spcBef>
                <a:spcPts val="0"/>
              </a:spcBef>
              <a:spcAft>
                <a:spcPts val="300"/>
              </a:spcAft>
            </a:pPr>
            <a:r>
              <a:rPr lang="en-GB" sz="5500" dirty="0"/>
              <a:t>Finally, to enhance your self-discovery, to further discover your strengths, weaknesses and traits, we can complete a Colour Personality test.</a:t>
            </a:r>
          </a:p>
          <a:p>
            <a:pPr>
              <a:lnSpc>
                <a:spcPct val="120000"/>
              </a:lnSpc>
              <a:spcBef>
                <a:spcPts val="0"/>
              </a:spcBef>
              <a:spcAft>
                <a:spcPts val="300"/>
              </a:spcAft>
            </a:pPr>
            <a:r>
              <a:rPr lang="en-US" sz="5500" dirty="0"/>
              <a:t>You will discover what you’re naturally good at, and where you can improve. </a:t>
            </a:r>
          </a:p>
          <a:p>
            <a:pPr>
              <a:lnSpc>
                <a:spcPct val="120000"/>
              </a:lnSpc>
              <a:spcBef>
                <a:spcPts val="0"/>
              </a:spcBef>
              <a:spcAft>
                <a:spcPts val="300"/>
              </a:spcAft>
            </a:pPr>
            <a:r>
              <a:rPr lang="en-US" sz="5500" dirty="0"/>
              <a:t>The test is based on the popular theories of color psychology including the work of researchers Paul Costa and Robert McCrae &amp; renowned psychologist Carl Jung.</a:t>
            </a:r>
          </a:p>
          <a:p>
            <a:pPr>
              <a:lnSpc>
                <a:spcPct val="120000"/>
              </a:lnSpc>
              <a:spcBef>
                <a:spcPts val="0"/>
              </a:spcBef>
              <a:spcAft>
                <a:spcPts val="300"/>
              </a:spcAft>
            </a:pPr>
            <a:r>
              <a:rPr lang="en-US" sz="5500" dirty="0"/>
              <a:t>The Color test will give you valuable insight into how you interact with others and help you to understand your best career path.</a:t>
            </a:r>
            <a:endParaRPr lang="en-GB" sz="5500" dirty="0"/>
          </a:p>
          <a:p>
            <a:pPr>
              <a:lnSpc>
                <a:spcPct val="120000"/>
              </a:lnSpc>
              <a:spcBef>
                <a:spcPts val="0"/>
              </a:spcBef>
              <a:spcAft>
                <a:spcPts val="300"/>
              </a:spcAft>
              <a:buFont typeface="Wingdings" panose="05000000000000000000" pitchFamily="2" charset="2"/>
              <a:buChar char="Ø"/>
            </a:pPr>
            <a:r>
              <a:rPr lang="en-GB" sz="5500" dirty="0" err="1">
                <a:hlinkClick r:id="rId2"/>
              </a:rPr>
              <a:t>Color</a:t>
            </a:r>
            <a:r>
              <a:rPr lang="en-GB" sz="5500" dirty="0">
                <a:hlinkClick r:id="rId2"/>
              </a:rPr>
              <a:t> Personality questionnaire</a:t>
            </a:r>
            <a:r>
              <a:rPr lang="en-GB" sz="5500" dirty="0"/>
              <a:t>.</a:t>
            </a:r>
          </a:p>
          <a:p>
            <a:pPr lvl="1">
              <a:lnSpc>
                <a:spcPct val="90000"/>
              </a:lnSpc>
              <a:buFont typeface="Arial" panose="020B0604020202020204" pitchFamily="34" charset="0"/>
              <a:buChar char="•"/>
            </a:pPr>
            <a:r>
              <a:rPr lang="en-GB" sz="1600" dirty="0">
                <a:hlinkClick r:id="rId2"/>
              </a:rPr>
              <a:t>https://365tests.com/personality-tests/free-color-personality-test/</a:t>
            </a:r>
            <a:endParaRPr lang="en-GB" sz="1600" dirty="0"/>
          </a:p>
        </p:txBody>
      </p:sp>
      <p:pic>
        <p:nvPicPr>
          <p:cNvPr id="5" name="Picture 4">
            <a:extLst>
              <a:ext uri="{FF2B5EF4-FFF2-40B4-BE49-F238E27FC236}">
                <a16:creationId xmlns:a16="http://schemas.microsoft.com/office/drawing/2014/main" id="{9284CD19-C52D-42F4-B6DE-940AA8C3B199}"/>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15727" r="8341"/>
          <a:stretch/>
        </p:blipFill>
        <p:spPr>
          <a:xfrm>
            <a:off x="7730409" y="3436094"/>
            <a:ext cx="3956494" cy="2930956"/>
          </a:xfrm>
          <a:prstGeom prst="rect">
            <a:avLst/>
          </a:prstGeom>
          <a:noFill/>
        </p:spPr>
      </p:pic>
      <p:sp>
        <p:nvSpPr>
          <p:cNvPr id="6" name="TextBox 5">
            <a:extLst>
              <a:ext uri="{FF2B5EF4-FFF2-40B4-BE49-F238E27FC236}">
                <a16:creationId xmlns:a16="http://schemas.microsoft.com/office/drawing/2014/main" id="{D536772B-3EEE-4A17-815A-D829BF4DF2BE}"/>
              </a:ext>
            </a:extLst>
          </p:cNvPr>
          <p:cNvSpPr txBox="1"/>
          <p:nvPr/>
        </p:nvSpPr>
        <p:spPr>
          <a:xfrm>
            <a:off x="6363063" y="6706473"/>
            <a:ext cx="5384800" cy="123111"/>
          </a:xfrm>
          <a:prstGeom prst="rect">
            <a:avLst/>
          </a:prstGeom>
          <a:noFill/>
        </p:spPr>
        <p:txBody>
          <a:bodyPr wrap="square" rtlCol="0">
            <a:spAutoFit/>
          </a:bodyPr>
          <a:lstStyle/>
          <a:p>
            <a:r>
              <a:rPr lang="en-GB" sz="200" dirty="0"/>
              <a:t>CC: https://www.google.com/url?sa=i&amp;url=https%3A%2F%2Fwww.needpix.com%2Fphoto%2Fdownload%2F1215520%2Fcreativity-abstract-alive-multicolored-colors-the-background-colorful-colored-graphics&amp;psig=AOvVaw29nnxfGqAmEUPjxmpXqdtN&amp;ust=1606474689038000&amp;source=images&amp;cd=vfe&amp;ved=2ahUKEwjPz9vahqDtAhUPgFwKHcEAD_4QjRx6BAgAEAc </a:t>
            </a:r>
          </a:p>
        </p:txBody>
      </p:sp>
      <p:sp>
        <p:nvSpPr>
          <p:cNvPr id="7" name="TextBox 6">
            <a:extLst>
              <a:ext uri="{FF2B5EF4-FFF2-40B4-BE49-F238E27FC236}">
                <a16:creationId xmlns:a16="http://schemas.microsoft.com/office/drawing/2014/main" id="{9E75CE10-0A45-FBFA-7FC1-BC87AE5785F6}"/>
              </a:ext>
            </a:extLst>
          </p:cNvPr>
          <p:cNvSpPr txBox="1"/>
          <p:nvPr/>
        </p:nvSpPr>
        <p:spPr>
          <a:xfrm>
            <a:off x="7376228" y="990472"/>
            <a:ext cx="5477624" cy="2431435"/>
          </a:xfrm>
          <a:prstGeom prst="rect">
            <a:avLst/>
          </a:prstGeom>
          <a:noFill/>
        </p:spPr>
        <p:txBody>
          <a:bodyPr wrap="square">
            <a:spAutoFit/>
          </a:bodyPr>
          <a:lstStyle/>
          <a:p>
            <a:pPr algn="l">
              <a:buNone/>
            </a:pPr>
            <a:r>
              <a:rPr lang="en-US" sz="2200" b="0" i="0" dirty="0">
                <a:solidFill>
                  <a:srgbClr val="111111"/>
                </a:solidFill>
                <a:effectLst/>
              </a:rPr>
              <a:t>The 4 personality colors are red, blue, yellow and green.</a:t>
            </a:r>
          </a:p>
          <a:p>
            <a:pPr algn="l">
              <a:spcAft>
                <a:spcPts val="750"/>
              </a:spcAft>
              <a:buFont typeface="+mj-lt"/>
              <a:buAutoNum type="arabicPeriod"/>
            </a:pPr>
            <a:r>
              <a:rPr lang="en-US" sz="2200" b="1" i="0" dirty="0">
                <a:solidFill>
                  <a:srgbClr val="555555"/>
                </a:solidFill>
                <a:effectLst/>
              </a:rPr>
              <a:t>Blue</a:t>
            </a:r>
            <a:r>
              <a:rPr lang="en-US" sz="2200" dirty="0">
                <a:solidFill>
                  <a:srgbClr val="555555"/>
                </a:solidFill>
              </a:rPr>
              <a:t>:</a:t>
            </a:r>
            <a:r>
              <a:rPr lang="en-US" sz="2200" b="0" i="0" dirty="0">
                <a:solidFill>
                  <a:srgbClr val="555555"/>
                </a:solidFill>
                <a:effectLst/>
              </a:rPr>
              <a:t> Conservative and structured</a:t>
            </a:r>
          </a:p>
          <a:p>
            <a:pPr algn="l">
              <a:spcAft>
                <a:spcPts val="750"/>
              </a:spcAft>
              <a:buFont typeface="+mj-lt"/>
              <a:buAutoNum type="arabicPeriod"/>
            </a:pPr>
            <a:r>
              <a:rPr lang="en-US" sz="2200" b="1" i="0" dirty="0">
                <a:solidFill>
                  <a:srgbClr val="555555"/>
                </a:solidFill>
                <a:effectLst/>
              </a:rPr>
              <a:t>Orange</a:t>
            </a:r>
            <a:r>
              <a:rPr lang="en-US" sz="2200" dirty="0">
                <a:solidFill>
                  <a:srgbClr val="555555"/>
                </a:solidFill>
              </a:rPr>
              <a:t>:</a:t>
            </a:r>
            <a:r>
              <a:rPr lang="en-US" sz="2200" b="0" i="0" dirty="0">
                <a:solidFill>
                  <a:srgbClr val="555555"/>
                </a:solidFill>
                <a:effectLst/>
              </a:rPr>
              <a:t> Progressive and innovative</a:t>
            </a:r>
          </a:p>
          <a:p>
            <a:pPr algn="l">
              <a:spcAft>
                <a:spcPts val="750"/>
              </a:spcAft>
              <a:buFont typeface="+mj-lt"/>
              <a:buAutoNum type="arabicPeriod"/>
            </a:pPr>
            <a:r>
              <a:rPr lang="en-US" sz="2200" b="1" i="0" dirty="0">
                <a:solidFill>
                  <a:srgbClr val="555555"/>
                </a:solidFill>
                <a:effectLst/>
              </a:rPr>
              <a:t>Yellow</a:t>
            </a:r>
            <a:r>
              <a:rPr lang="en-US" sz="2200" dirty="0">
                <a:solidFill>
                  <a:srgbClr val="555555"/>
                </a:solidFill>
              </a:rPr>
              <a:t>:</a:t>
            </a:r>
            <a:r>
              <a:rPr lang="en-US" sz="2200" b="0" i="0" dirty="0">
                <a:solidFill>
                  <a:srgbClr val="555555"/>
                </a:solidFill>
                <a:effectLst/>
              </a:rPr>
              <a:t> Optimistic and enthusiastic</a:t>
            </a:r>
          </a:p>
          <a:p>
            <a:pPr algn="l">
              <a:spcAft>
                <a:spcPts val="750"/>
              </a:spcAft>
              <a:buFont typeface="+mj-lt"/>
              <a:buAutoNum type="arabicPeriod"/>
            </a:pPr>
            <a:r>
              <a:rPr lang="en-US" sz="2200" b="1" i="0" dirty="0">
                <a:solidFill>
                  <a:srgbClr val="555555"/>
                </a:solidFill>
                <a:effectLst/>
              </a:rPr>
              <a:t>Green</a:t>
            </a:r>
            <a:r>
              <a:rPr lang="en-US" sz="2200" dirty="0">
                <a:solidFill>
                  <a:srgbClr val="555555"/>
                </a:solidFill>
              </a:rPr>
              <a:t>:</a:t>
            </a:r>
            <a:r>
              <a:rPr lang="en-US" sz="2200" b="0" i="0" dirty="0">
                <a:solidFill>
                  <a:srgbClr val="555555"/>
                </a:solidFill>
                <a:effectLst/>
              </a:rPr>
              <a:t> Balanced and practical</a:t>
            </a:r>
          </a:p>
        </p:txBody>
      </p:sp>
      <p:cxnSp>
        <p:nvCxnSpPr>
          <p:cNvPr id="9" name="Straight Connector 8">
            <a:extLst>
              <a:ext uri="{FF2B5EF4-FFF2-40B4-BE49-F238E27FC236}">
                <a16:creationId xmlns:a16="http://schemas.microsoft.com/office/drawing/2014/main" id="{31D09884-D69C-27E8-63EC-75DE23AF396A}"/>
              </a:ext>
            </a:extLst>
          </p:cNvPr>
          <p:cNvCxnSpPr>
            <a:cxnSpLocks/>
          </p:cNvCxnSpPr>
          <p:nvPr/>
        </p:nvCxnSpPr>
        <p:spPr>
          <a:xfrm>
            <a:off x="7376228" y="1288307"/>
            <a:ext cx="0" cy="3710413"/>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70407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AC3C-F9C9-4A66-B47F-290C14B7F97A}"/>
              </a:ext>
            </a:extLst>
          </p:cNvPr>
          <p:cNvSpPr>
            <a:spLocks noGrp="1"/>
          </p:cNvSpPr>
          <p:nvPr>
            <p:ph type="title"/>
          </p:nvPr>
        </p:nvSpPr>
        <p:spPr>
          <a:xfrm>
            <a:off x="374469" y="213678"/>
            <a:ext cx="10972800" cy="1143000"/>
          </a:xfrm>
        </p:spPr>
        <p:txBody>
          <a:bodyPr/>
          <a:lstStyle/>
          <a:p>
            <a:r>
              <a:rPr lang="en-GB" b="1" u="sng" dirty="0"/>
              <a:t>Conclusion</a:t>
            </a:r>
          </a:p>
        </p:txBody>
      </p:sp>
      <p:sp>
        <p:nvSpPr>
          <p:cNvPr id="3" name="Content Placeholder 2">
            <a:extLst>
              <a:ext uri="{FF2B5EF4-FFF2-40B4-BE49-F238E27FC236}">
                <a16:creationId xmlns:a16="http://schemas.microsoft.com/office/drawing/2014/main" id="{86F647D4-E636-47E1-8C51-6AB76AF93648}"/>
              </a:ext>
            </a:extLst>
          </p:cNvPr>
          <p:cNvSpPr>
            <a:spLocks noGrp="1"/>
          </p:cNvSpPr>
          <p:nvPr>
            <p:ph idx="1"/>
          </p:nvPr>
        </p:nvSpPr>
        <p:spPr>
          <a:xfrm>
            <a:off x="312295" y="1181118"/>
            <a:ext cx="11270105" cy="4230973"/>
          </a:xfrm>
        </p:spPr>
        <p:txBody>
          <a:bodyPr>
            <a:normAutofit fontScale="92500"/>
          </a:bodyPr>
          <a:lstStyle/>
          <a:p>
            <a:r>
              <a:rPr lang="en-GB" sz="2400" dirty="0"/>
              <a:t>This slide deck contains questionnaires to aid and support your self-discovery. </a:t>
            </a:r>
          </a:p>
          <a:p>
            <a:r>
              <a:rPr lang="en-GB" sz="2400" dirty="0"/>
              <a:t>They will never be 100% accurate of course, but they are tried and tested methods that can be very useful to help you learn about who you are and to discover your strengths, traits and gifts, to help you discover and fulfil your authentic self &amp; potential.</a:t>
            </a:r>
          </a:p>
          <a:p>
            <a:r>
              <a:rPr lang="en-GB" sz="2400" dirty="0"/>
              <a:t>Along with your own self-reflection, they can help you to learn about who you are as a unique individual.</a:t>
            </a:r>
          </a:p>
          <a:p>
            <a:r>
              <a:rPr lang="en-GB" sz="2400" dirty="0"/>
              <a:t>They are useful to help you enhance your self-awareness, self-esteem, self-confidence, self-actualisation &amp; if needed (e.g. at interview) self-promotion.</a:t>
            </a:r>
          </a:p>
          <a:p>
            <a:r>
              <a:rPr lang="en-GB" sz="2400" dirty="0"/>
              <a:t>If you are aware of or come across other tools that you would like to use, feel free to do so. </a:t>
            </a:r>
          </a:p>
          <a:p>
            <a:r>
              <a:rPr lang="en-GB" sz="2400" dirty="0"/>
              <a:t>Use the results from these tools to answer Task 1 of Assignment 2.</a:t>
            </a:r>
          </a:p>
        </p:txBody>
      </p:sp>
    </p:spTree>
    <p:extLst>
      <p:ext uri="{BB962C8B-B14F-4D97-AF65-F5344CB8AC3E}">
        <p14:creationId xmlns:p14="http://schemas.microsoft.com/office/powerpoint/2010/main" val="19775389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2D27-3878-5D18-F1E0-74EBD84FE9A0}"/>
              </a:ext>
            </a:extLst>
          </p:cNvPr>
          <p:cNvSpPr>
            <a:spLocks noGrp="1"/>
          </p:cNvSpPr>
          <p:nvPr>
            <p:ph type="title"/>
          </p:nvPr>
        </p:nvSpPr>
        <p:spPr>
          <a:xfrm>
            <a:off x="209006" y="214313"/>
            <a:ext cx="10972800" cy="1143000"/>
          </a:xfrm>
        </p:spPr>
        <p:txBody>
          <a:bodyPr>
            <a:normAutofit/>
          </a:bodyPr>
          <a:lstStyle/>
          <a:p>
            <a:r>
              <a:rPr lang="en-GB" sz="4400" b="1" u="sng" dirty="0"/>
              <a:t>Simplified versions of Professional tools</a:t>
            </a:r>
            <a:endParaRPr lang="en-GB" b="1" u="sng" dirty="0"/>
          </a:p>
        </p:txBody>
      </p:sp>
      <p:sp>
        <p:nvSpPr>
          <p:cNvPr id="3" name="Content Placeholder 2">
            <a:extLst>
              <a:ext uri="{FF2B5EF4-FFF2-40B4-BE49-F238E27FC236}">
                <a16:creationId xmlns:a16="http://schemas.microsoft.com/office/drawing/2014/main" id="{C9FE0C1B-0C8D-96C6-9838-B84B4F5CE093}"/>
              </a:ext>
            </a:extLst>
          </p:cNvPr>
          <p:cNvSpPr>
            <a:spLocks noGrp="1"/>
          </p:cNvSpPr>
          <p:nvPr>
            <p:ph idx="1"/>
          </p:nvPr>
        </p:nvSpPr>
        <p:spPr>
          <a:xfrm>
            <a:off x="609600" y="1357313"/>
            <a:ext cx="10972800" cy="3917032"/>
          </a:xfrm>
        </p:spPr>
        <p:txBody>
          <a:bodyPr>
            <a:normAutofit fontScale="85000" lnSpcReduction="10000"/>
          </a:bodyPr>
          <a:lstStyle/>
          <a:p>
            <a:r>
              <a:rPr lang="en-GB" sz="3200" dirty="0"/>
              <a:t>The Belbin &amp; MBTI questionnaires are similar and simplified versions of professional self-discovery tools.</a:t>
            </a:r>
          </a:p>
          <a:p>
            <a:r>
              <a:rPr lang="en-GB" altLang="en-US" sz="3200" dirty="0"/>
              <a:t>The professional tests take approx. 1.5hrs  </a:t>
            </a:r>
            <a:r>
              <a:rPr lang="en-GB" altLang="en-US" dirty="0"/>
              <a:t>each to complete. </a:t>
            </a:r>
          </a:p>
          <a:p>
            <a:r>
              <a:rPr lang="en-GB" altLang="en-US" sz="3200" dirty="0"/>
              <a:t>The questionnaires used in this slide deck are shorter versions, appropriate for this module. </a:t>
            </a:r>
          </a:p>
          <a:p>
            <a:r>
              <a:rPr lang="en-GB" altLang="en-US" sz="3200" dirty="0"/>
              <a:t>The results may not match the exact ‘Team role’ names given in the slides but are still useful and valuable to include in your presentation.</a:t>
            </a:r>
          </a:p>
          <a:p>
            <a:r>
              <a:rPr lang="en-GB" altLang="en-US" dirty="0"/>
              <a:t>You can cite and reference the tools covered in this slide deck in your presentations and reference lists.</a:t>
            </a:r>
            <a:endParaRPr lang="en-GB" altLang="en-US" sz="3200" dirty="0"/>
          </a:p>
          <a:p>
            <a:pPr marL="0" indent="0">
              <a:buNone/>
            </a:pPr>
            <a:endParaRPr lang="en-GB" dirty="0"/>
          </a:p>
        </p:txBody>
      </p:sp>
    </p:spTree>
    <p:extLst>
      <p:ext uri="{BB962C8B-B14F-4D97-AF65-F5344CB8AC3E}">
        <p14:creationId xmlns:p14="http://schemas.microsoft.com/office/powerpoint/2010/main" val="40445331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4630"/>
            <a:ext cx="10972800" cy="698479"/>
          </a:xfrm>
        </p:spPr>
        <p:txBody>
          <a:bodyPr>
            <a:normAutofit fontScale="90000"/>
          </a:bodyPr>
          <a:lstStyle/>
          <a:p>
            <a:r>
              <a:rPr lang="en-GB" b="1" u="sng" dirty="0"/>
              <a:t>Tutorial Activity: Task 1 Self-evaluation</a:t>
            </a:r>
          </a:p>
        </p:txBody>
      </p:sp>
      <p:sp>
        <p:nvSpPr>
          <p:cNvPr id="3" name="Content Placeholder 2"/>
          <p:cNvSpPr>
            <a:spLocks noGrp="1"/>
          </p:cNvSpPr>
          <p:nvPr>
            <p:ph idx="1"/>
          </p:nvPr>
        </p:nvSpPr>
        <p:spPr>
          <a:xfrm>
            <a:off x="172519" y="993183"/>
            <a:ext cx="11515339" cy="4572000"/>
          </a:xfrm>
        </p:spPr>
        <p:txBody>
          <a:bodyPr>
            <a:noAutofit/>
          </a:bodyPr>
          <a:lstStyle/>
          <a:p>
            <a:pPr marL="493200" indent="-457200">
              <a:spcBef>
                <a:spcPts val="600"/>
              </a:spcBef>
              <a:buFont typeface="+mj-lt"/>
              <a:buAutoNum type="arabicPeriod"/>
            </a:pPr>
            <a:r>
              <a:rPr lang="en-GB" sz="2000" dirty="0"/>
              <a:t>Document an overview of yourself including strengths, weaknesses and personality traits gained from your own </a:t>
            </a:r>
            <a:r>
              <a:rPr lang="en-GB" sz="2000" b="1" dirty="0"/>
              <a:t>self-reflection</a:t>
            </a:r>
            <a:r>
              <a:rPr lang="en-GB" sz="2000" dirty="0"/>
              <a:t> (you could also ask a trusted friend for feedback).</a:t>
            </a:r>
          </a:p>
          <a:p>
            <a:pPr marL="493200" indent="-457200">
              <a:spcBef>
                <a:spcPts val="600"/>
              </a:spcBef>
              <a:buFont typeface="+mj-lt"/>
              <a:buAutoNum type="arabicPeriod"/>
            </a:pPr>
            <a:r>
              <a:rPr lang="en-GB" sz="2000" dirty="0"/>
              <a:t>Document an overview of yourself including strengths, weaknesses &amp; traits gained from the self-evaluation tools below. Save the results for now, to later include in the PowerPoint Video.</a:t>
            </a:r>
          </a:p>
          <a:p>
            <a:pPr marL="436050" lvl="1" indent="0">
              <a:spcBef>
                <a:spcPts val="600"/>
              </a:spcBef>
              <a:buNone/>
            </a:pPr>
            <a:r>
              <a:rPr lang="en-GB" sz="2000" dirty="0">
                <a:highlight>
                  <a:srgbClr val="FFFF00"/>
                </a:highlight>
              </a:rPr>
              <a:t>Relax and take your time when completing these tests. Answer them as honestly &amp; authentically as you can. You may only complete 1 of 2 in this tutorial. There will be plenty of time in the next tutorial to complete them all:</a:t>
            </a:r>
          </a:p>
          <a:p>
            <a:pPr marL="893250" lvl="1" indent="-457200">
              <a:spcBef>
                <a:spcPts val="600"/>
              </a:spcBef>
              <a:buFont typeface="+mj-lt"/>
              <a:buAutoNum type="alphaLcPeriod"/>
            </a:pPr>
            <a:r>
              <a:rPr lang="en-GB" sz="1800" b="1" dirty="0"/>
              <a:t>Belbin</a:t>
            </a:r>
            <a:r>
              <a:rPr lang="en-GB" sz="1800" dirty="0"/>
              <a:t> </a:t>
            </a:r>
            <a:r>
              <a:rPr lang="en-GB" altLang="en-US" sz="1800" b="1" dirty="0"/>
              <a:t>Team Role test</a:t>
            </a:r>
            <a:r>
              <a:rPr lang="en-GB" altLang="en-US" sz="1800" dirty="0"/>
              <a:t>: </a:t>
            </a:r>
            <a:r>
              <a:rPr lang="en-GB" altLang="en-US" sz="1800" dirty="0">
                <a:hlinkClick r:id="rId2"/>
              </a:rPr>
              <a:t>https://www.123test.com/team-roles-test/#its123-testAnchor</a:t>
            </a:r>
            <a:r>
              <a:rPr lang="en-GB" altLang="en-US" sz="1800" dirty="0"/>
              <a:t>.</a:t>
            </a:r>
          </a:p>
          <a:p>
            <a:pPr marL="893250" lvl="1" indent="-457200">
              <a:spcBef>
                <a:spcPts val="600"/>
              </a:spcBef>
              <a:buFont typeface="+mj-lt"/>
              <a:buAutoNum type="alphaLcPeriod"/>
            </a:pPr>
            <a:r>
              <a:rPr lang="en-GB" altLang="en-US" sz="1800" b="1" dirty="0"/>
              <a:t>MBTI test</a:t>
            </a:r>
            <a:r>
              <a:rPr lang="en-GB" altLang="en-US" sz="1800" dirty="0"/>
              <a:t>: </a:t>
            </a:r>
            <a:r>
              <a:rPr lang="en-GB" altLang="en-US" sz="1800" dirty="0">
                <a:hlinkClick r:id="rId3"/>
              </a:rPr>
              <a:t>https://www.truity.com/test/type-finder-personality-test-new</a:t>
            </a:r>
            <a:r>
              <a:rPr lang="en-GB" altLang="en-US" sz="1800" dirty="0"/>
              <a:t> (or here </a:t>
            </a:r>
            <a:r>
              <a:rPr lang="en-GB" altLang="en-US" sz="1800" dirty="0">
                <a:hlinkClick r:id="rId4"/>
              </a:rPr>
              <a:t>https://personalitymax.com/personality-test/</a:t>
            </a:r>
            <a:r>
              <a:rPr lang="en-GB" altLang="en-US" sz="1800" dirty="0"/>
              <a:t>).</a:t>
            </a:r>
          </a:p>
          <a:p>
            <a:pPr marL="893250" lvl="1" indent="-457200">
              <a:spcBef>
                <a:spcPts val="600"/>
              </a:spcBef>
              <a:buFont typeface="+mj-lt"/>
              <a:buAutoNum type="alphaLcPeriod"/>
            </a:pPr>
            <a:r>
              <a:rPr lang="en-GB" sz="1800" b="1" dirty="0"/>
              <a:t>Multiple intelligence survey</a:t>
            </a:r>
            <a:r>
              <a:rPr lang="en-GB" sz="1800" dirty="0"/>
              <a:t>:</a:t>
            </a:r>
            <a:br>
              <a:rPr lang="en-GB" sz="1800" dirty="0"/>
            </a:br>
            <a:r>
              <a:rPr lang="en-GB" sz="1800" dirty="0">
                <a:hlinkClick r:id="rId5"/>
              </a:rPr>
              <a:t>https://mypersonality.info/multiple-intelligences/</a:t>
            </a:r>
            <a:r>
              <a:rPr lang="en-GB" sz="1800" dirty="0"/>
              <a:t> (or here: </a:t>
            </a:r>
            <a:r>
              <a:rPr lang="en-GB" sz="1800" dirty="0">
                <a:hlinkClick r:id="rId6"/>
              </a:rPr>
              <a:t>https://personalitymax.com/multiple-intelligences/</a:t>
            </a:r>
            <a:r>
              <a:rPr lang="en-GB" sz="1800" dirty="0"/>
              <a:t>. </a:t>
            </a:r>
          </a:p>
          <a:p>
            <a:pPr marL="893250" lvl="1" indent="-457200">
              <a:spcBef>
                <a:spcPts val="600"/>
              </a:spcBef>
              <a:buFont typeface="+mj-lt"/>
              <a:buAutoNum type="alphaLcPeriod"/>
            </a:pPr>
            <a:r>
              <a:rPr lang="en-GB" sz="1800" b="1" dirty="0"/>
              <a:t>Colour Personality questionnaire</a:t>
            </a:r>
            <a:r>
              <a:rPr lang="en-GB" sz="1800" dirty="0"/>
              <a:t>: </a:t>
            </a:r>
            <a:r>
              <a:rPr lang="en-GB" sz="1800" dirty="0">
                <a:hlinkClick r:id="rId7"/>
              </a:rPr>
              <a:t>https://365tests.com/personality-tests/free-color-personality-test/</a:t>
            </a:r>
            <a:r>
              <a:rPr lang="en-GB" sz="1800" dirty="0"/>
              <a:t> </a:t>
            </a:r>
          </a:p>
        </p:txBody>
      </p:sp>
    </p:spTree>
    <p:extLst>
      <p:ext uri="{BB962C8B-B14F-4D97-AF65-F5344CB8AC3E}">
        <p14:creationId xmlns:p14="http://schemas.microsoft.com/office/powerpoint/2010/main" val="7888575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89308" y="467184"/>
            <a:ext cx="3618311" cy="1146176"/>
          </a:xfrm>
        </p:spPr>
        <p:txBody>
          <a:bodyPr vert="horz" lIns="91440" tIns="45720" rIns="91440" bIns="45720" rtlCol="0" anchor="ctr">
            <a:normAutofit/>
          </a:bodyPr>
          <a:lstStyle/>
          <a:p>
            <a:r>
              <a:rPr lang="en-US" u="sng" kern="1200" dirty="0">
                <a:latin typeface="+mj-lt"/>
                <a:ea typeface="+mj-ea"/>
                <a:cs typeface="+mj-cs"/>
              </a:rPr>
              <a:t>Questions?</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71911" y="1221769"/>
            <a:ext cx="2839867" cy="2839867"/>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1" name="Graphic 10" descr="List with solid fill">
            <a:extLst>
              <a:ext uri="{FF2B5EF4-FFF2-40B4-BE49-F238E27FC236}">
                <a16:creationId xmlns:a16="http://schemas.microsoft.com/office/drawing/2014/main" id="{EA43D71C-BB9F-55E2-016D-918139372A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596219" y="2591086"/>
            <a:ext cx="2728298" cy="2728298"/>
          </a:xfrm>
          <a:prstGeom prst="rect">
            <a:avLst/>
          </a:prstGeom>
        </p:spPr>
      </p:pic>
      <p:pic>
        <p:nvPicPr>
          <p:cNvPr id="13" name="Graphic 12" descr="Thumbs up sign with solid fill">
            <a:extLst>
              <a:ext uri="{FF2B5EF4-FFF2-40B4-BE49-F238E27FC236}">
                <a16:creationId xmlns:a16="http://schemas.microsoft.com/office/drawing/2014/main" id="{F81AB8FA-E3E4-948A-B795-99F1D4D430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090787" y="2047686"/>
            <a:ext cx="1330413" cy="1330413"/>
          </a:xfrm>
          <a:prstGeom prst="rect">
            <a:avLst/>
          </a:prstGeom>
        </p:spPr>
      </p:pic>
      <p:sp>
        <p:nvSpPr>
          <p:cNvPr id="4" name="TextBox 2">
            <a:extLst>
              <a:ext uri="{FF2B5EF4-FFF2-40B4-BE49-F238E27FC236}">
                <a16:creationId xmlns:a16="http://schemas.microsoft.com/office/drawing/2014/main" id="{6624C785-6A0E-4F79-A004-25883BFC9942}"/>
              </a:ext>
            </a:extLst>
          </p:cNvPr>
          <p:cNvSpPr txBox="1"/>
          <p:nvPr/>
        </p:nvSpPr>
        <p:spPr>
          <a:xfrm>
            <a:off x="628661" y="1613360"/>
            <a:ext cx="5965020" cy="3853082"/>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457200" indent="-457200" defTabSz="914400">
              <a:buFont typeface="Arial" panose="020B0604020202020204" pitchFamily="34" charset="0"/>
              <a:buChar char="•"/>
              <a:defRPr/>
            </a:pPr>
            <a:r>
              <a:rPr kumimoji="0" lang="en-GB" sz="3200" b="0" i="0" u="none" strike="noStrike" kern="1200" cap="none" spc="0" normalizeH="0" baseline="0" noProof="0" dirty="0">
                <a:ln>
                  <a:noFill/>
                </a:ln>
                <a:effectLst/>
                <a:uLnTx/>
                <a:uFillTx/>
                <a:latin typeface="Calibri" panose="020F0502020204030204"/>
                <a:ea typeface="+mn-ea"/>
                <a:cs typeface="+mn-cs"/>
              </a:rPr>
              <a:t>Qs?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Register reminder.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Thanks to D.</a:t>
            </a:r>
          </a:p>
        </p:txBody>
      </p:sp>
    </p:spTree>
    <p:extLst>
      <p:ext uri="{BB962C8B-B14F-4D97-AF65-F5344CB8AC3E}">
        <p14:creationId xmlns:p14="http://schemas.microsoft.com/office/powerpoint/2010/main" val="1316304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DBA4C-3B61-7FDD-DD01-1696286EDEC8}"/>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E709D2A1-C338-34FD-E5FC-8A1941B1A2FF}"/>
              </a:ext>
            </a:extLst>
          </p:cNvPr>
          <p:cNvSpPr>
            <a:spLocks noGrp="1"/>
          </p:cNvSpPr>
          <p:nvPr>
            <p:ph idx="1"/>
          </p:nvPr>
        </p:nvSpPr>
        <p:spPr/>
        <p:txBody>
          <a:bodyPr/>
          <a:lstStyle/>
          <a:p>
            <a:r>
              <a:rPr lang="en-GB" dirty="0"/>
              <a:t>Of Lecture-tutorial 1!</a:t>
            </a:r>
          </a:p>
        </p:txBody>
      </p:sp>
    </p:spTree>
    <p:extLst>
      <p:ext uri="{BB962C8B-B14F-4D97-AF65-F5344CB8AC3E}">
        <p14:creationId xmlns:p14="http://schemas.microsoft.com/office/powerpoint/2010/main" val="32232022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8FBE3-DAEF-4C63-B222-8F3D2923EB7E}"/>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3085906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98146" y="352425"/>
            <a:ext cx="8234601" cy="5322661"/>
          </a:xfrm>
        </p:spPr>
      </p:pic>
      <p:pic>
        <p:nvPicPr>
          <p:cNvPr id="7" name="Picture 2" descr="http://www.clker.com/cliparts/U/2/w/h/l/f/mouse-pointer-hi.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193012">
            <a:off x="9139726" y="3038471"/>
            <a:ext cx="2167245" cy="2347846"/>
          </a:xfrm>
          <a:prstGeom prst="rect">
            <a:avLst/>
          </a:prstGeom>
          <a:noFill/>
          <a:extLst>
            <a:ext uri="{909E8E84-426E-40DD-AFC4-6F175D3DCCD1}">
              <a14:hiddenFill xmlns:a14="http://schemas.microsoft.com/office/drawing/2010/main">
                <a:solidFill>
                  <a:srgbClr val="FFFFFF"/>
                </a:solidFill>
              </a14:hiddenFill>
            </a:ext>
          </a:extLst>
        </p:spPr>
      </p:pic>
      <p:sp>
        <p:nvSpPr>
          <p:cNvPr id="2" name="Cloud 1">
            <a:extLst>
              <a:ext uri="{FF2B5EF4-FFF2-40B4-BE49-F238E27FC236}">
                <a16:creationId xmlns:a16="http://schemas.microsoft.com/office/drawing/2014/main" id="{C010EA68-1A2F-48DC-B4C2-96D3752C4FEB}"/>
              </a:ext>
            </a:extLst>
          </p:cNvPr>
          <p:cNvSpPr/>
          <p:nvPr/>
        </p:nvSpPr>
        <p:spPr>
          <a:xfrm>
            <a:off x="9518754" y="2803160"/>
            <a:ext cx="2016177" cy="1251679"/>
          </a:xfrm>
          <a:prstGeom prst="cloud">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CLICK IMAGE.</a:t>
            </a:r>
          </a:p>
        </p:txBody>
      </p:sp>
      <p:sp>
        <p:nvSpPr>
          <p:cNvPr id="3" name="TextBox 2">
            <a:extLst>
              <a:ext uri="{FF2B5EF4-FFF2-40B4-BE49-F238E27FC236}">
                <a16:creationId xmlns:a16="http://schemas.microsoft.com/office/drawing/2014/main" id="{A0B22587-D387-4B23-A210-75FC9ABC470B}"/>
              </a:ext>
            </a:extLst>
          </p:cNvPr>
          <p:cNvSpPr txBox="1"/>
          <p:nvPr/>
        </p:nvSpPr>
        <p:spPr>
          <a:xfrm>
            <a:off x="404734" y="5321423"/>
            <a:ext cx="474810" cy="215444"/>
          </a:xfrm>
          <a:prstGeom prst="rect">
            <a:avLst/>
          </a:prstGeom>
          <a:noFill/>
        </p:spPr>
        <p:txBody>
          <a:bodyPr wrap="none" rtlCol="0">
            <a:spAutoFit/>
          </a:bodyPr>
          <a:lstStyle/>
          <a:p>
            <a:r>
              <a:rPr lang="en-GB" sz="800" dirty="0"/>
              <a:t>Ref: (</a:t>
            </a:r>
            <a:r>
              <a:rPr lang="en-GB" sz="800" dirty="0">
                <a:hlinkClick r:id="rId2"/>
              </a:rPr>
              <a:t>1</a:t>
            </a:r>
            <a:r>
              <a:rPr lang="en-GB" sz="800" dirty="0"/>
              <a:t>)</a:t>
            </a:r>
          </a:p>
        </p:txBody>
      </p:sp>
    </p:spTree>
    <p:extLst>
      <p:ext uri="{BB962C8B-B14F-4D97-AF65-F5344CB8AC3E}">
        <p14:creationId xmlns:p14="http://schemas.microsoft.com/office/powerpoint/2010/main" val="459539288"/>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4077</TotalTime>
  <Words>3579</Words>
  <Application>Microsoft Office PowerPoint</Application>
  <PresentationFormat>Widescreen</PresentationFormat>
  <Paragraphs>241</Paragraphs>
  <Slides>37</Slides>
  <Notes>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37</vt:i4>
      </vt:variant>
    </vt:vector>
  </HeadingPairs>
  <TitlesOfParts>
    <vt:vector size="50" baseType="lpstr">
      <vt:lpstr>-apple-system</vt:lpstr>
      <vt:lpstr>Google Sans</vt:lpstr>
      <vt:lpstr>Myriad Pro</vt:lpstr>
      <vt:lpstr>Arial</vt:lpstr>
      <vt:lpstr>Arial</vt:lpstr>
      <vt:lpstr>Calibri</vt:lpstr>
      <vt:lpstr>Courier New</vt:lpstr>
      <vt:lpstr>Noto Sans</vt:lpstr>
      <vt:lpstr>Roboto</vt:lpstr>
      <vt:lpstr>Times New Roman</vt:lpstr>
      <vt:lpstr>Verdana</vt:lpstr>
      <vt:lpstr>Wingdings</vt:lpstr>
      <vt:lpstr>UWTSD Theme1</vt:lpstr>
      <vt:lpstr>Log-in to MS-Teams</vt:lpstr>
      <vt:lpstr>PowerPoint Presentation</vt:lpstr>
      <vt:lpstr>Contents</vt:lpstr>
      <vt:lpstr>Assignment 2 Overview</vt:lpstr>
      <vt:lpstr>Assignment 2</vt:lpstr>
      <vt:lpstr>Assignment 2 tasks</vt:lpstr>
      <vt:lpstr>Activity: Create a New document</vt:lpstr>
      <vt:lpstr>Assignment 2: Task 1</vt:lpstr>
      <vt:lpstr>Activity: Task 1 Self-reflection</vt:lpstr>
      <vt:lpstr>Task 1: Self-evaluation</vt:lpstr>
      <vt:lpstr>Self-evaluation</vt:lpstr>
      <vt:lpstr>Self-Awareness</vt:lpstr>
      <vt:lpstr>1. Belbin Team Role Theory</vt:lpstr>
      <vt:lpstr>Belbin Team Role Theory</vt:lpstr>
      <vt:lpstr>Belbin Team Role Test</vt:lpstr>
      <vt:lpstr>PowerPoint Presentation</vt:lpstr>
      <vt:lpstr>PowerPoint Presentation</vt:lpstr>
      <vt:lpstr>PowerPoint Presentation</vt:lpstr>
      <vt:lpstr>Bg: Belbin &amp; Balance</vt:lpstr>
      <vt:lpstr>Belbin’s Team Test Activity:</vt:lpstr>
      <vt:lpstr>2. Myers-Briggs Type Indicator (MBTI)</vt:lpstr>
      <vt:lpstr>MBTI types</vt:lpstr>
      <vt:lpstr>MBTI Self-Discovery Survey (MBTi)</vt:lpstr>
      <vt:lpstr>PowerPoint Presentation</vt:lpstr>
      <vt:lpstr>3. Multiple Intelligence Theory</vt:lpstr>
      <vt:lpstr>Gardner’s Theory of Multiple Intelligences</vt:lpstr>
      <vt:lpstr>Types of Intelligence</vt:lpstr>
      <vt:lpstr>Bg. Video:   Theory of Multiple Intelligences Explained</vt:lpstr>
      <vt:lpstr>Activity: Multiple intelligence</vt:lpstr>
      <vt:lpstr>4. Activity: Color Personality Test</vt:lpstr>
      <vt:lpstr>Conclusion</vt:lpstr>
      <vt:lpstr>Simplified versions of Professional tools</vt:lpstr>
      <vt:lpstr>Tutorial Activity: Task 1 Self-evaluation</vt:lpstr>
      <vt:lpstr>Questions?</vt:lpstr>
      <vt:lpstr>The End.</vt:lpstr>
      <vt:lpstr>Archive.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21</cp:revision>
  <dcterms:created xsi:type="dcterms:W3CDTF">2020-11-26T10:56:25Z</dcterms:created>
  <dcterms:modified xsi:type="dcterms:W3CDTF">2025-11-06T15:28:53Z</dcterms:modified>
</cp:coreProperties>
</file>