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6" r:id="rId8"/>
    <p:sldId id="263" r:id="rId9"/>
    <p:sldId id="264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91C6EC7-C760-CECB-2E92-9F57744B37D9}" v="5" dt="2022-10-03T11:37:42.326"/>
    <p1510:client id="{98C5EDF4-BA12-2C52-0A27-4D633280EA96}" v="1921" dt="2022-10-17T11:56:22.393"/>
    <p1510:client id="{B38CC443-B7F3-4897-900B-31CF9E4E0AC7}" v="2" dt="2022-10-03T08:56:10.31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bbey Morrall (2215918)" userId="S::2215918@student.uwtsd.ac.uk::4e2a61a4-21aa-45c4-8825-59e30b485fc8" providerId="AD" clId="Web-{391C6EC7-C760-CECB-2E92-9F57744B37D9}"/>
    <pc:docChg chg="modSld">
      <pc:chgData name="Abbey Morrall (2215918)" userId="S::2215918@student.uwtsd.ac.uk::4e2a61a4-21aa-45c4-8825-59e30b485fc8" providerId="AD" clId="Web-{391C6EC7-C760-CECB-2E92-9F57744B37D9}" dt="2022-10-03T11:37:42.326" v="4" actId="1076"/>
      <pc:docMkLst>
        <pc:docMk/>
      </pc:docMkLst>
      <pc:sldChg chg="modSp">
        <pc:chgData name="Abbey Morrall (2215918)" userId="S::2215918@student.uwtsd.ac.uk::4e2a61a4-21aa-45c4-8825-59e30b485fc8" providerId="AD" clId="Web-{391C6EC7-C760-CECB-2E92-9F57744B37D9}" dt="2022-10-03T11:37:42.326" v="4" actId="1076"/>
        <pc:sldMkLst>
          <pc:docMk/>
          <pc:sldMk cId="109857222" sldId="256"/>
        </pc:sldMkLst>
        <pc:spChg chg="mod">
          <ac:chgData name="Abbey Morrall (2215918)" userId="S::2215918@student.uwtsd.ac.uk::4e2a61a4-21aa-45c4-8825-59e30b485fc8" providerId="AD" clId="Web-{391C6EC7-C760-CECB-2E92-9F57744B37D9}" dt="2022-10-03T11:37:42.326" v="4" actId="1076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Abbey Morrall (2215918)" userId="S::2215918@student.uwtsd.ac.uk::4e2a61a4-21aa-45c4-8825-59e30b485fc8" providerId="AD" clId="Web-{98C5EDF4-BA12-2C52-0A27-4D633280EA96}"/>
    <pc:docChg chg="addSld delSld modSld">
      <pc:chgData name="Abbey Morrall (2215918)" userId="S::2215918@student.uwtsd.ac.uk::4e2a61a4-21aa-45c4-8825-59e30b485fc8" providerId="AD" clId="Web-{98C5EDF4-BA12-2C52-0A27-4D633280EA96}" dt="2022-10-17T11:56:21.174" v="1682" actId="20577"/>
      <pc:docMkLst>
        <pc:docMk/>
      </pc:docMkLst>
      <pc:sldChg chg="addSp modSp mod setBg addAnim setClrOvrMap">
        <pc:chgData name="Abbey Morrall (2215918)" userId="S::2215918@student.uwtsd.ac.uk::4e2a61a4-21aa-45c4-8825-59e30b485fc8" providerId="AD" clId="Web-{98C5EDF4-BA12-2C52-0A27-4D633280EA96}" dt="2022-10-17T10:21:09.955" v="201" actId="1076"/>
        <pc:sldMkLst>
          <pc:docMk/>
          <pc:sldMk cId="109857222" sldId="256"/>
        </pc:sldMkLst>
        <pc:spChg chg="mod">
          <ac:chgData name="Abbey Morrall (2215918)" userId="S::2215918@student.uwtsd.ac.uk::4e2a61a4-21aa-45c4-8825-59e30b485fc8" providerId="AD" clId="Web-{98C5EDF4-BA12-2C52-0A27-4D633280EA96}" dt="2022-10-17T10:07:42.370" v="91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Abbey Morrall (2215918)" userId="S::2215918@student.uwtsd.ac.uk::4e2a61a4-21aa-45c4-8825-59e30b485fc8" providerId="AD" clId="Web-{98C5EDF4-BA12-2C52-0A27-4D633280EA96}" dt="2022-10-17T10:12:25.581" v="96" actId="1076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Abbey Morrall (2215918)" userId="S::2215918@student.uwtsd.ac.uk::4e2a61a4-21aa-45c4-8825-59e30b485fc8" providerId="AD" clId="Web-{98C5EDF4-BA12-2C52-0A27-4D633280EA96}" dt="2022-10-17T10:18:21.482" v="129" actId="1076"/>
          <ac:spMkLst>
            <pc:docMk/>
            <pc:sldMk cId="109857222" sldId="256"/>
            <ac:spMk id="5" creationId="{24C69562-DBA3-1D47-12AA-29BD712911DC}"/>
          </ac:spMkLst>
        </pc:spChg>
        <pc:spChg chg="add mod">
          <ac:chgData name="Abbey Morrall (2215918)" userId="S::2215918@student.uwtsd.ac.uk::4e2a61a4-21aa-45c4-8825-59e30b485fc8" providerId="AD" clId="Web-{98C5EDF4-BA12-2C52-0A27-4D633280EA96}" dt="2022-10-17T10:21:09.955" v="201" actId="1076"/>
          <ac:spMkLst>
            <pc:docMk/>
            <pc:sldMk cId="109857222" sldId="256"/>
            <ac:spMk id="6" creationId="{14CFC183-4FB5-8AB8-0691-4C46592A1266}"/>
          </ac:spMkLst>
        </pc:spChg>
        <pc:spChg chg="add">
          <ac:chgData name="Abbey Morrall (2215918)" userId="S::2215918@student.uwtsd.ac.uk::4e2a61a4-21aa-45c4-8825-59e30b485fc8" providerId="AD" clId="Web-{98C5EDF4-BA12-2C52-0A27-4D633280EA96}" dt="2022-10-17T10:07:42.370" v="91"/>
          <ac:spMkLst>
            <pc:docMk/>
            <pc:sldMk cId="109857222" sldId="256"/>
            <ac:spMk id="9" creationId="{71B2258F-86CA-4D4D-8270-BC05FCDEBFB3}"/>
          </ac:spMkLst>
        </pc:spChg>
        <pc:picChg chg="add mod ord">
          <ac:chgData name="Abbey Morrall (2215918)" userId="S::2215918@student.uwtsd.ac.uk::4e2a61a4-21aa-45c4-8825-59e30b485fc8" providerId="AD" clId="Web-{98C5EDF4-BA12-2C52-0A27-4D633280EA96}" dt="2022-10-17T10:21:04.658" v="200" actId="14100"/>
          <ac:picMkLst>
            <pc:docMk/>
            <pc:sldMk cId="109857222" sldId="256"/>
            <ac:picMk id="4" creationId="{990F3A91-8711-6D20-7CF6-E9A11EA62693}"/>
          </ac:picMkLst>
        </pc:picChg>
      </pc:sldChg>
      <pc:sldChg chg="addSp delSp modSp new mod setBg">
        <pc:chgData name="Abbey Morrall (2215918)" userId="S::2215918@student.uwtsd.ac.uk::4e2a61a4-21aa-45c4-8825-59e30b485fc8" providerId="AD" clId="Web-{98C5EDF4-BA12-2C52-0A27-4D633280EA96}" dt="2022-10-17T10:29:52.095" v="361" actId="1076"/>
        <pc:sldMkLst>
          <pc:docMk/>
          <pc:sldMk cId="1303343408" sldId="257"/>
        </pc:sldMkLst>
        <pc:spChg chg="mod">
          <ac:chgData name="Abbey Morrall (2215918)" userId="S::2215918@student.uwtsd.ac.uk::4e2a61a4-21aa-45c4-8825-59e30b485fc8" providerId="AD" clId="Web-{98C5EDF4-BA12-2C52-0A27-4D633280EA96}" dt="2022-10-17T10:25:51.260" v="306"/>
          <ac:spMkLst>
            <pc:docMk/>
            <pc:sldMk cId="1303343408" sldId="257"/>
            <ac:spMk id="2" creationId="{12674518-A01C-7EAF-6365-7947547F530A}"/>
          </ac:spMkLst>
        </pc:spChg>
        <pc:spChg chg="mod">
          <ac:chgData name="Abbey Morrall (2215918)" userId="S::2215918@student.uwtsd.ac.uk::4e2a61a4-21aa-45c4-8825-59e30b485fc8" providerId="AD" clId="Web-{98C5EDF4-BA12-2C52-0A27-4D633280EA96}" dt="2022-10-17T10:26:29.511" v="310" actId="1076"/>
          <ac:spMkLst>
            <pc:docMk/>
            <pc:sldMk cId="1303343408" sldId="257"/>
            <ac:spMk id="3" creationId="{C1EFA9DE-8D0D-267C-6B0B-59FBAF4ABB7F}"/>
          </ac:spMkLst>
        </pc:spChg>
        <pc:spChg chg="add mod">
          <ac:chgData name="Abbey Morrall (2215918)" userId="S::2215918@student.uwtsd.ac.uk::4e2a61a4-21aa-45c4-8825-59e30b485fc8" providerId="AD" clId="Web-{98C5EDF4-BA12-2C52-0A27-4D633280EA96}" dt="2022-10-17T10:28:22.858" v="351" actId="20577"/>
          <ac:spMkLst>
            <pc:docMk/>
            <pc:sldMk cId="1303343408" sldId="257"/>
            <ac:spMk id="4" creationId="{F7655F5F-8F1C-EA1A-D61A-754DA0E70285}"/>
          </ac:spMkLst>
        </pc:spChg>
        <pc:spChg chg="add mod">
          <ac:chgData name="Abbey Morrall (2215918)" userId="S::2215918@student.uwtsd.ac.uk::4e2a61a4-21aa-45c4-8825-59e30b485fc8" providerId="AD" clId="Web-{98C5EDF4-BA12-2C52-0A27-4D633280EA96}" dt="2022-10-17T10:29:52.095" v="361" actId="1076"/>
          <ac:spMkLst>
            <pc:docMk/>
            <pc:sldMk cId="1303343408" sldId="257"/>
            <ac:spMk id="5" creationId="{BAB148CB-8196-04B1-2473-802509DC46C6}"/>
          </ac:spMkLst>
        </pc:spChg>
        <pc:spChg chg="add del">
          <ac:chgData name="Abbey Morrall (2215918)" userId="S::2215918@student.uwtsd.ac.uk::4e2a61a4-21aa-45c4-8825-59e30b485fc8" providerId="AD" clId="Web-{98C5EDF4-BA12-2C52-0A27-4D633280EA96}" dt="2022-10-17T10:25:51.244" v="305"/>
          <ac:spMkLst>
            <pc:docMk/>
            <pc:sldMk cId="1303343408" sldId="257"/>
            <ac:spMk id="8" creationId="{5A0118C5-4F8D-4CF4-BADD-53FEACC6C42A}"/>
          </ac:spMkLst>
        </pc:spChg>
        <pc:spChg chg="add del">
          <ac:chgData name="Abbey Morrall (2215918)" userId="S::2215918@student.uwtsd.ac.uk::4e2a61a4-21aa-45c4-8825-59e30b485fc8" providerId="AD" clId="Web-{98C5EDF4-BA12-2C52-0A27-4D633280EA96}" dt="2022-10-17T10:25:51.244" v="305"/>
          <ac:spMkLst>
            <pc:docMk/>
            <pc:sldMk cId="1303343408" sldId="257"/>
            <ac:spMk id="10" creationId="{A99050EE-26AF-4253-BD50-F0FCD965A8F6}"/>
          </ac:spMkLst>
        </pc:spChg>
        <pc:spChg chg="add">
          <ac:chgData name="Abbey Morrall (2215918)" userId="S::2215918@student.uwtsd.ac.uk::4e2a61a4-21aa-45c4-8825-59e30b485fc8" providerId="AD" clId="Web-{98C5EDF4-BA12-2C52-0A27-4D633280EA96}" dt="2022-10-17T10:25:51.260" v="306"/>
          <ac:spMkLst>
            <pc:docMk/>
            <pc:sldMk cId="1303343408" sldId="257"/>
            <ac:spMk id="14" creationId="{472E3A19-F5D5-48FC-BB9C-48C2F68F598B}"/>
          </ac:spMkLst>
        </pc:spChg>
        <pc:spChg chg="add del">
          <ac:chgData name="Abbey Morrall (2215918)" userId="S::2215918@student.uwtsd.ac.uk::4e2a61a4-21aa-45c4-8825-59e30b485fc8" providerId="AD" clId="Web-{98C5EDF4-BA12-2C52-0A27-4D633280EA96}" dt="2022-10-17T10:25:51.244" v="305"/>
          <ac:spMkLst>
            <pc:docMk/>
            <pc:sldMk cId="1303343408" sldId="257"/>
            <ac:spMk id="16" creationId="{D0C78466-EB6E-45A0-99A6-A00789ACD90A}"/>
          </ac:spMkLst>
        </pc:spChg>
        <pc:spChg chg="add del">
          <ac:chgData name="Abbey Morrall (2215918)" userId="S::2215918@student.uwtsd.ac.uk::4e2a61a4-21aa-45c4-8825-59e30b485fc8" providerId="AD" clId="Web-{98C5EDF4-BA12-2C52-0A27-4D633280EA96}" dt="2022-10-17T10:25:51.244" v="305"/>
          <ac:spMkLst>
            <pc:docMk/>
            <pc:sldMk cId="1303343408" sldId="257"/>
            <ac:spMk id="18" creationId="{E99F76E4-5DFD-4DBE-B042-66FBCD1182C9}"/>
          </ac:spMkLst>
        </pc:spChg>
        <pc:spChg chg="add">
          <ac:chgData name="Abbey Morrall (2215918)" userId="S::2215918@student.uwtsd.ac.uk::4e2a61a4-21aa-45c4-8825-59e30b485fc8" providerId="AD" clId="Web-{98C5EDF4-BA12-2C52-0A27-4D633280EA96}" dt="2022-10-17T10:25:51.260" v="306"/>
          <ac:spMkLst>
            <pc:docMk/>
            <pc:sldMk cId="1303343408" sldId="257"/>
            <ac:spMk id="362" creationId="{827B839B-9ADE-406B-8590-F1CAEDED45A1}"/>
          </ac:spMkLst>
        </pc:spChg>
        <pc:spChg chg="add">
          <ac:chgData name="Abbey Morrall (2215918)" userId="S::2215918@student.uwtsd.ac.uk::4e2a61a4-21aa-45c4-8825-59e30b485fc8" providerId="AD" clId="Web-{98C5EDF4-BA12-2C52-0A27-4D633280EA96}" dt="2022-10-17T10:25:51.260" v="306"/>
          <ac:spMkLst>
            <pc:docMk/>
            <pc:sldMk cId="1303343408" sldId="257"/>
            <ac:spMk id="363" creationId="{CFE45BF0-46DB-408C-B5F7-7B11716805D4}"/>
          </ac:spMkLst>
        </pc:spChg>
        <pc:spChg chg="add">
          <ac:chgData name="Abbey Morrall (2215918)" userId="S::2215918@student.uwtsd.ac.uk::4e2a61a4-21aa-45c4-8825-59e30b485fc8" providerId="AD" clId="Web-{98C5EDF4-BA12-2C52-0A27-4D633280EA96}" dt="2022-10-17T10:25:51.260" v="306"/>
          <ac:spMkLst>
            <pc:docMk/>
            <pc:sldMk cId="1303343408" sldId="257"/>
            <ac:spMk id="364" creationId="{2AEBC8F2-97B1-41B4-93F1-2D289E197FBA}"/>
          </ac:spMkLst>
        </pc:spChg>
        <pc:spChg chg="add">
          <ac:chgData name="Abbey Morrall (2215918)" userId="S::2215918@student.uwtsd.ac.uk::4e2a61a4-21aa-45c4-8825-59e30b485fc8" providerId="AD" clId="Web-{98C5EDF4-BA12-2C52-0A27-4D633280EA96}" dt="2022-10-17T10:25:51.260" v="306"/>
          <ac:spMkLst>
            <pc:docMk/>
            <pc:sldMk cId="1303343408" sldId="257"/>
            <ac:spMk id="365" creationId="{7A62E32F-BB65-43A8-8EB5-92346890E549}"/>
          </ac:spMkLst>
        </pc:spChg>
        <pc:spChg chg="add">
          <ac:chgData name="Abbey Morrall (2215918)" userId="S::2215918@student.uwtsd.ac.uk::4e2a61a4-21aa-45c4-8825-59e30b485fc8" providerId="AD" clId="Web-{98C5EDF4-BA12-2C52-0A27-4D633280EA96}" dt="2022-10-17T10:25:51.260" v="306"/>
          <ac:spMkLst>
            <pc:docMk/>
            <pc:sldMk cId="1303343408" sldId="257"/>
            <ac:spMk id="366" creationId="{14E91B64-9FCC-451E-AFB4-A827D6329367}"/>
          </ac:spMkLst>
        </pc:spChg>
        <pc:grpChg chg="add del">
          <ac:chgData name="Abbey Morrall (2215918)" userId="S::2215918@student.uwtsd.ac.uk::4e2a61a4-21aa-45c4-8825-59e30b485fc8" providerId="AD" clId="Web-{98C5EDF4-BA12-2C52-0A27-4D633280EA96}" dt="2022-10-17T10:25:51.244" v="305"/>
          <ac:grpSpMkLst>
            <pc:docMk/>
            <pc:sldMk cId="1303343408" sldId="257"/>
            <ac:grpSpMk id="12" creationId="{00E015F5-1A99-4E40-BC3D-7707802996B5}"/>
          </ac:grpSpMkLst>
        </pc:grpChg>
        <pc:grpChg chg="add del">
          <ac:chgData name="Abbey Morrall (2215918)" userId="S::2215918@student.uwtsd.ac.uk::4e2a61a4-21aa-45c4-8825-59e30b485fc8" providerId="AD" clId="Web-{98C5EDF4-BA12-2C52-0A27-4D633280EA96}" dt="2022-10-17T10:25:51.244" v="305"/>
          <ac:grpSpMkLst>
            <pc:docMk/>
            <pc:sldMk cId="1303343408" sldId="257"/>
            <ac:grpSpMk id="20" creationId="{5468B3A9-705E-43C3-A742-0619B0D8F2EE}"/>
          </ac:grpSpMkLst>
        </pc:grpChg>
        <pc:grpChg chg="add del">
          <ac:chgData name="Abbey Morrall (2215918)" userId="S::2215918@student.uwtsd.ac.uk::4e2a61a4-21aa-45c4-8825-59e30b485fc8" providerId="AD" clId="Web-{98C5EDF4-BA12-2C52-0A27-4D633280EA96}" dt="2022-10-17T10:25:51.244" v="305"/>
          <ac:grpSpMkLst>
            <pc:docMk/>
            <pc:sldMk cId="1303343408" sldId="257"/>
            <ac:grpSpMk id="191" creationId="{773717CC-ECEE-4ABF-BA61-C59F46801775}"/>
          </ac:grpSpMkLst>
        </pc:grpChg>
      </pc:sldChg>
      <pc:sldChg chg="addSp delSp modSp new mod setBg">
        <pc:chgData name="Abbey Morrall (2215918)" userId="S::2215918@student.uwtsd.ac.uk::4e2a61a4-21aa-45c4-8825-59e30b485fc8" providerId="AD" clId="Web-{98C5EDF4-BA12-2C52-0A27-4D633280EA96}" dt="2022-10-17T11:50:09.477" v="1599" actId="1076"/>
        <pc:sldMkLst>
          <pc:docMk/>
          <pc:sldMk cId="4162161473" sldId="258"/>
        </pc:sldMkLst>
        <pc:spChg chg="mod">
          <ac:chgData name="Abbey Morrall (2215918)" userId="S::2215918@student.uwtsd.ac.uk::4e2a61a4-21aa-45c4-8825-59e30b485fc8" providerId="AD" clId="Web-{98C5EDF4-BA12-2C52-0A27-4D633280EA96}" dt="2022-10-17T10:45:17.495" v="394"/>
          <ac:spMkLst>
            <pc:docMk/>
            <pc:sldMk cId="4162161473" sldId="258"/>
            <ac:spMk id="2" creationId="{58D8F05C-DFAA-A1B9-71C2-5EED2079E92B}"/>
          </ac:spMkLst>
        </pc:spChg>
        <pc:spChg chg="mod">
          <ac:chgData name="Abbey Morrall (2215918)" userId="S::2215918@student.uwtsd.ac.uk::4e2a61a4-21aa-45c4-8825-59e30b485fc8" providerId="AD" clId="Web-{98C5EDF4-BA12-2C52-0A27-4D633280EA96}" dt="2022-10-17T10:47:58.750" v="410" actId="20577"/>
          <ac:spMkLst>
            <pc:docMk/>
            <pc:sldMk cId="4162161473" sldId="258"/>
            <ac:spMk id="3" creationId="{B49A8C2E-B3C9-6D7A-21DC-F57BC3BAFBE3}"/>
          </ac:spMkLst>
        </pc:spChg>
        <pc:spChg chg="add mod">
          <ac:chgData name="Abbey Morrall (2215918)" userId="S::2215918@student.uwtsd.ac.uk::4e2a61a4-21aa-45c4-8825-59e30b485fc8" providerId="AD" clId="Web-{98C5EDF4-BA12-2C52-0A27-4D633280EA96}" dt="2022-10-17T11:50:09.477" v="1599" actId="1076"/>
          <ac:spMkLst>
            <pc:docMk/>
            <pc:sldMk cId="4162161473" sldId="258"/>
            <ac:spMk id="4" creationId="{4B944E55-0527-1DF0-2E61-FBF3E8C016FA}"/>
          </ac:spMkLst>
        </pc:spChg>
        <pc:spChg chg="add del">
          <ac:chgData name="Abbey Morrall (2215918)" userId="S::2215918@student.uwtsd.ac.uk::4e2a61a4-21aa-45c4-8825-59e30b485fc8" providerId="AD" clId="Web-{98C5EDF4-BA12-2C52-0A27-4D633280EA96}" dt="2022-10-17T10:45:17.495" v="394"/>
          <ac:spMkLst>
            <pc:docMk/>
            <pc:sldMk cId="4162161473" sldId="258"/>
            <ac:spMk id="8" creationId="{100EDD19-6802-4EC3-95CE-CFFAB042CFD6}"/>
          </ac:spMkLst>
        </pc:spChg>
        <pc:spChg chg="add del">
          <ac:chgData name="Abbey Morrall (2215918)" userId="S::2215918@student.uwtsd.ac.uk::4e2a61a4-21aa-45c4-8825-59e30b485fc8" providerId="AD" clId="Web-{98C5EDF4-BA12-2C52-0A27-4D633280EA96}" dt="2022-10-17T10:45:17.495" v="394"/>
          <ac:spMkLst>
            <pc:docMk/>
            <pc:sldMk cId="4162161473" sldId="258"/>
            <ac:spMk id="10" creationId="{DB17E863-922E-4C26-BD64-E8FD41D28661}"/>
          </ac:spMkLst>
        </pc:spChg>
        <pc:spChg chg="add">
          <ac:chgData name="Abbey Morrall (2215918)" userId="S::2215918@student.uwtsd.ac.uk::4e2a61a4-21aa-45c4-8825-59e30b485fc8" providerId="AD" clId="Web-{98C5EDF4-BA12-2C52-0A27-4D633280EA96}" dt="2022-10-17T10:45:17.495" v="394"/>
          <ac:spMkLst>
            <pc:docMk/>
            <pc:sldMk cId="4162161473" sldId="258"/>
            <ac:spMk id="15" creationId="{907EF6B7-1338-4443-8C46-6A318D952DFD}"/>
          </ac:spMkLst>
        </pc:spChg>
        <pc:spChg chg="add">
          <ac:chgData name="Abbey Morrall (2215918)" userId="S::2215918@student.uwtsd.ac.uk::4e2a61a4-21aa-45c4-8825-59e30b485fc8" providerId="AD" clId="Web-{98C5EDF4-BA12-2C52-0A27-4D633280EA96}" dt="2022-10-17T10:45:17.495" v="394"/>
          <ac:spMkLst>
            <pc:docMk/>
            <pc:sldMk cId="4162161473" sldId="258"/>
            <ac:spMk id="17" creationId="{DAAE4CDD-124C-4DCF-9584-B6033B545DD5}"/>
          </ac:spMkLst>
        </pc:spChg>
        <pc:spChg chg="add">
          <ac:chgData name="Abbey Morrall (2215918)" userId="S::2215918@student.uwtsd.ac.uk::4e2a61a4-21aa-45c4-8825-59e30b485fc8" providerId="AD" clId="Web-{98C5EDF4-BA12-2C52-0A27-4D633280EA96}" dt="2022-10-17T10:45:17.495" v="394"/>
          <ac:spMkLst>
            <pc:docMk/>
            <pc:sldMk cId="4162161473" sldId="258"/>
            <ac:spMk id="19" creationId="{081E4A58-353D-44AE-B2FC-2A74E2E400F7}"/>
          </ac:spMkLst>
        </pc:spChg>
      </pc:sldChg>
      <pc:sldChg chg="addSp delSp modSp new mod setBg">
        <pc:chgData name="Abbey Morrall (2215918)" userId="S::2215918@student.uwtsd.ac.uk::4e2a61a4-21aa-45c4-8825-59e30b485fc8" providerId="AD" clId="Web-{98C5EDF4-BA12-2C52-0A27-4D633280EA96}" dt="2022-10-17T11:50:48.493" v="1613" actId="1076"/>
        <pc:sldMkLst>
          <pc:docMk/>
          <pc:sldMk cId="1045599321" sldId="259"/>
        </pc:sldMkLst>
        <pc:spChg chg="mod">
          <ac:chgData name="Abbey Morrall (2215918)" userId="S::2215918@student.uwtsd.ac.uk::4e2a61a4-21aa-45c4-8825-59e30b485fc8" providerId="AD" clId="Web-{98C5EDF4-BA12-2C52-0A27-4D633280EA96}" dt="2022-10-17T11:06:35.015" v="668"/>
          <ac:spMkLst>
            <pc:docMk/>
            <pc:sldMk cId="1045599321" sldId="259"/>
            <ac:spMk id="2" creationId="{20142442-C165-909E-C146-5DC3FB12B6E4}"/>
          </ac:spMkLst>
        </pc:spChg>
        <pc:spChg chg="mod">
          <ac:chgData name="Abbey Morrall (2215918)" userId="S::2215918@student.uwtsd.ac.uk::4e2a61a4-21aa-45c4-8825-59e30b485fc8" providerId="AD" clId="Web-{98C5EDF4-BA12-2C52-0A27-4D633280EA96}" dt="2022-10-17T11:07:13.250" v="670" actId="20577"/>
          <ac:spMkLst>
            <pc:docMk/>
            <pc:sldMk cId="1045599321" sldId="259"/>
            <ac:spMk id="3" creationId="{EDCAF8E4-80EC-F7B5-7352-96A9B4BD408E}"/>
          </ac:spMkLst>
        </pc:spChg>
        <pc:spChg chg="add mod">
          <ac:chgData name="Abbey Morrall (2215918)" userId="S::2215918@student.uwtsd.ac.uk::4e2a61a4-21aa-45c4-8825-59e30b485fc8" providerId="AD" clId="Web-{98C5EDF4-BA12-2C52-0A27-4D633280EA96}" dt="2022-10-17T11:50:48.493" v="1613" actId="1076"/>
          <ac:spMkLst>
            <pc:docMk/>
            <pc:sldMk cId="1045599321" sldId="259"/>
            <ac:spMk id="4" creationId="{A7B11BD9-EB47-AA87-DA77-7B56BA2D4608}"/>
          </ac:spMkLst>
        </pc:spChg>
        <pc:spChg chg="add">
          <ac:chgData name="Abbey Morrall (2215918)" userId="S::2215918@student.uwtsd.ac.uk::4e2a61a4-21aa-45c4-8825-59e30b485fc8" providerId="AD" clId="Web-{98C5EDF4-BA12-2C52-0A27-4D633280EA96}" dt="2022-10-17T11:05:11.106" v="659"/>
          <ac:spMkLst>
            <pc:docMk/>
            <pc:sldMk cId="1045599321" sldId="259"/>
            <ac:spMk id="8" creationId="{907EF6B7-1338-4443-8C46-6A318D952DFD}"/>
          </ac:spMkLst>
        </pc:spChg>
        <pc:spChg chg="add">
          <ac:chgData name="Abbey Morrall (2215918)" userId="S::2215918@student.uwtsd.ac.uk::4e2a61a4-21aa-45c4-8825-59e30b485fc8" providerId="AD" clId="Web-{98C5EDF4-BA12-2C52-0A27-4D633280EA96}" dt="2022-10-17T11:05:11.106" v="659"/>
          <ac:spMkLst>
            <pc:docMk/>
            <pc:sldMk cId="1045599321" sldId="259"/>
            <ac:spMk id="10" creationId="{DAAE4CDD-124C-4DCF-9584-B6033B545DD5}"/>
          </ac:spMkLst>
        </pc:spChg>
        <pc:spChg chg="add">
          <ac:chgData name="Abbey Morrall (2215918)" userId="S::2215918@student.uwtsd.ac.uk::4e2a61a4-21aa-45c4-8825-59e30b485fc8" providerId="AD" clId="Web-{98C5EDF4-BA12-2C52-0A27-4D633280EA96}" dt="2022-10-17T11:05:11.106" v="659"/>
          <ac:spMkLst>
            <pc:docMk/>
            <pc:sldMk cId="1045599321" sldId="259"/>
            <ac:spMk id="12" creationId="{081E4A58-353D-44AE-B2FC-2A74E2E400F7}"/>
          </ac:spMkLst>
        </pc:spChg>
        <pc:spChg chg="add del">
          <ac:chgData name="Abbey Morrall (2215918)" userId="S::2215918@student.uwtsd.ac.uk::4e2a61a4-21aa-45c4-8825-59e30b485fc8" providerId="AD" clId="Web-{98C5EDF4-BA12-2C52-0A27-4D633280EA96}" dt="2022-10-17T11:06:34.999" v="667"/>
          <ac:spMkLst>
            <pc:docMk/>
            <pc:sldMk cId="1045599321" sldId="259"/>
            <ac:spMk id="14" creationId="{2EC40DB1-B719-4A13-9A4D-0966B4B27866}"/>
          </ac:spMkLst>
        </pc:spChg>
        <pc:spChg chg="add del">
          <ac:chgData name="Abbey Morrall (2215918)" userId="S::2215918@student.uwtsd.ac.uk::4e2a61a4-21aa-45c4-8825-59e30b485fc8" providerId="AD" clId="Web-{98C5EDF4-BA12-2C52-0A27-4D633280EA96}" dt="2022-10-17T11:06:34.999" v="667"/>
          <ac:spMkLst>
            <pc:docMk/>
            <pc:sldMk cId="1045599321" sldId="259"/>
            <ac:spMk id="15" creationId="{76EFD3D9-44F0-4267-BCC1-1613E79D8274}"/>
          </ac:spMkLst>
        </pc:spChg>
        <pc:spChg chg="add del">
          <ac:chgData name="Abbey Morrall (2215918)" userId="S::2215918@student.uwtsd.ac.uk::4e2a61a4-21aa-45c4-8825-59e30b485fc8" providerId="AD" clId="Web-{98C5EDF4-BA12-2C52-0A27-4D633280EA96}" dt="2022-10-17T11:06:34.999" v="667"/>
          <ac:spMkLst>
            <pc:docMk/>
            <pc:sldMk cId="1045599321" sldId="259"/>
            <ac:spMk id="16" creationId="{82211336-CFF3-412D-868A-6679C1004C45}"/>
          </ac:spMkLst>
        </pc:spChg>
        <pc:spChg chg="add del">
          <ac:chgData name="Abbey Morrall (2215918)" userId="S::2215918@student.uwtsd.ac.uk::4e2a61a4-21aa-45c4-8825-59e30b485fc8" providerId="AD" clId="Web-{98C5EDF4-BA12-2C52-0A27-4D633280EA96}" dt="2022-10-17T11:06:34.999" v="667"/>
          <ac:spMkLst>
            <pc:docMk/>
            <pc:sldMk cId="1045599321" sldId="259"/>
            <ac:spMk id="17" creationId="{A779A851-95D6-41AF-937A-B0E4B7F6FA8D}"/>
          </ac:spMkLst>
        </pc:spChg>
        <pc:spChg chg="add del">
          <ac:chgData name="Abbey Morrall (2215918)" userId="S::2215918@student.uwtsd.ac.uk::4e2a61a4-21aa-45c4-8825-59e30b485fc8" providerId="AD" clId="Web-{98C5EDF4-BA12-2C52-0A27-4D633280EA96}" dt="2022-10-17T11:06:34.999" v="667"/>
          <ac:spMkLst>
            <pc:docMk/>
            <pc:sldMk cId="1045599321" sldId="259"/>
            <ac:spMk id="18" creationId="{953FB2E7-B6CB-429C-81EB-D9516D6D5C8D}"/>
          </ac:spMkLst>
        </pc:spChg>
        <pc:spChg chg="add">
          <ac:chgData name="Abbey Morrall (2215918)" userId="S::2215918@student.uwtsd.ac.uk::4e2a61a4-21aa-45c4-8825-59e30b485fc8" providerId="AD" clId="Web-{98C5EDF4-BA12-2C52-0A27-4D633280EA96}" dt="2022-10-17T11:06:35.015" v="668"/>
          <ac:spMkLst>
            <pc:docMk/>
            <pc:sldMk cId="1045599321" sldId="259"/>
            <ac:spMk id="20" creationId="{907EF6B7-1338-4443-8C46-6A318D952DFD}"/>
          </ac:spMkLst>
        </pc:spChg>
        <pc:spChg chg="add">
          <ac:chgData name="Abbey Morrall (2215918)" userId="S::2215918@student.uwtsd.ac.uk::4e2a61a4-21aa-45c4-8825-59e30b485fc8" providerId="AD" clId="Web-{98C5EDF4-BA12-2C52-0A27-4D633280EA96}" dt="2022-10-17T11:06:35.015" v="668"/>
          <ac:spMkLst>
            <pc:docMk/>
            <pc:sldMk cId="1045599321" sldId="259"/>
            <ac:spMk id="21" creationId="{DAAE4CDD-124C-4DCF-9584-B6033B545DD5}"/>
          </ac:spMkLst>
        </pc:spChg>
        <pc:spChg chg="add">
          <ac:chgData name="Abbey Morrall (2215918)" userId="S::2215918@student.uwtsd.ac.uk::4e2a61a4-21aa-45c4-8825-59e30b485fc8" providerId="AD" clId="Web-{98C5EDF4-BA12-2C52-0A27-4D633280EA96}" dt="2022-10-17T11:06:35.015" v="668"/>
          <ac:spMkLst>
            <pc:docMk/>
            <pc:sldMk cId="1045599321" sldId="259"/>
            <ac:spMk id="22" creationId="{081E4A58-353D-44AE-B2FC-2A74E2E400F7}"/>
          </ac:spMkLst>
        </pc:spChg>
      </pc:sldChg>
      <pc:sldChg chg="addSp delSp modSp new mod setBg setClrOvrMap">
        <pc:chgData name="Abbey Morrall (2215918)" userId="S::2215918@student.uwtsd.ac.uk::4e2a61a4-21aa-45c4-8825-59e30b485fc8" providerId="AD" clId="Web-{98C5EDF4-BA12-2C52-0A27-4D633280EA96}" dt="2022-10-17T11:51:40.682" v="1627" actId="20577"/>
        <pc:sldMkLst>
          <pc:docMk/>
          <pc:sldMk cId="1617226679" sldId="260"/>
        </pc:sldMkLst>
        <pc:spChg chg="mod">
          <ac:chgData name="Abbey Morrall (2215918)" userId="S::2215918@student.uwtsd.ac.uk::4e2a61a4-21aa-45c4-8825-59e30b485fc8" providerId="AD" clId="Web-{98C5EDF4-BA12-2C52-0A27-4D633280EA96}" dt="2022-10-17T11:12:21.212" v="838"/>
          <ac:spMkLst>
            <pc:docMk/>
            <pc:sldMk cId="1617226679" sldId="260"/>
            <ac:spMk id="2" creationId="{93521EC6-8342-A1D3-3440-0E08E7254EF4}"/>
          </ac:spMkLst>
        </pc:spChg>
        <pc:spChg chg="add del mod">
          <ac:chgData name="Abbey Morrall (2215918)" userId="S::2215918@student.uwtsd.ac.uk::4e2a61a4-21aa-45c4-8825-59e30b485fc8" providerId="AD" clId="Web-{98C5EDF4-BA12-2C52-0A27-4D633280EA96}" dt="2022-10-17T11:12:21.212" v="838"/>
          <ac:spMkLst>
            <pc:docMk/>
            <pc:sldMk cId="1617226679" sldId="260"/>
            <ac:spMk id="3" creationId="{ED4A83E4-B4AB-AE2E-2994-C45ED2FEBBC5}"/>
          </ac:spMkLst>
        </pc:spChg>
        <pc:spChg chg="add del">
          <ac:chgData name="Abbey Morrall (2215918)" userId="S::2215918@student.uwtsd.ac.uk::4e2a61a4-21aa-45c4-8825-59e30b485fc8" providerId="AD" clId="Web-{98C5EDF4-BA12-2C52-0A27-4D633280EA96}" dt="2022-10-17T11:12:01.836" v="833"/>
          <ac:spMkLst>
            <pc:docMk/>
            <pc:sldMk cId="1617226679" sldId="260"/>
            <ac:spMk id="8" creationId="{907EF6B7-1338-4443-8C46-6A318D952DFD}"/>
          </ac:spMkLst>
        </pc:spChg>
        <pc:spChg chg="add del">
          <ac:chgData name="Abbey Morrall (2215918)" userId="S::2215918@student.uwtsd.ac.uk::4e2a61a4-21aa-45c4-8825-59e30b485fc8" providerId="AD" clId="Web-{98C5EDF4-BA12-2C52-0A27-4D633280EA96}" dt="2022-10-17T11:12:17.196" v="835"/>
          <ac:spMkLst>
            <pc:docMk/>
            <pc:sldMk cId="1617226679" sldId="260"/>
            <ac:spMk id="9" creationId="{BACC6370-2D7E-4714-9D71-7542949D7D5D}"/>
          </ac:spMkLst>
        </pc:spChg>
        <pc:spChg chg="add del">
          <ac:chgData name="Abbey Morrall (2215918)" userId="S::2215918@student.uwtsd.ac.uk::4e2a61a4-21aa-45c4-8825-59e30b485fc8" providerId="AD" clId="Web-{98C5EDF4-BA12-2C52-0A27-4D633280EA96}" dt="2022-10-17T11:12:01.836" v="833"/>
          <ac:spMkLst>
            <pc:docMk/>
            <pc:sldMk cId="1617226679" sldId="260"/>
            <ac:spMk id="10" creationId="{DAAE4CDD-124C-4DCF-9584-B6033B545DD5}"/>
          </ac:spMkLst>
        </pc:spChg>
        <pc:spChg chg="add del">
          <ac:chgData name="Abbey Morrall (2215918)" userId="S::2215918@student.uwtsd.ac.uk::4e2a61a4-21aa-45c4-8825-59e30b485fc8" providerId="AD" clId="Web-{98C5EDF4-BA12-2C52-0A27-4D633280EA96}" dt="2022-10-17T11:12:17.196" v="835"/>
          <ac:spMkLst>
            <pc:docMk/>
            <pc:sldMk cId="1617226679" sldId="260"/>
            <ac:spMk id="11" creationId="{256B2C21-A230-48C0-8DF1-C46611373C44}"/>
          </ac:spMkLst>
        </pc:spChg>
        <pc:spChg chg="add del">
          <ac:chgData name="Abbey Morrall (2215918)" userId="S::2215918@student.uwtsd.ac.uk::4e2a61a4-21aa-45c4-8825-59e30b485fc8" providerId="AD" clId="Web-{98C5EDF4-BA12-2C52-0A27-4D633280EA96}" dt="2022-10-17T11:12:01.836" v="833"/>
          <ac:spMkLst>
            <pc:docMk/>
            <pc:sldMk cId="1617226679" sldId="260"/>
            <ac:spMk id="12" creationId="{081E4A58-353D-44AE-B2FC-2A74E2E400F7}"/>
          </ac:spMkLst>
        </pc:spChg>
        <pc:spChg chg="add del">
          <ac:chgData name="Abbey Morrall (2215918)" userId="S::2215918@student.uwtsd.ac.uk::4e2a61a4-21aa-45c4-8825-59e30b485fc8" providerId="AD" clId="Web-{98C5EDF4-BA12-2C52-0A27-4D633280EA96}" dt="2022-10-17T11:12:17.196" v="835"/>
          <ac:spMkLst>
            <pc:docMk/>
            <pc:sldMk cId="1617226679" sldId="260"/>
            <ac:spMk id="13" creationId="{3847E18C-932D-4C95-AABA-FEC7C9499AD7}"/>
          </ac:spMkLst>
        </pc:spChg>
        <pc:spChg chg="add del">
          <ac:chgData name="Abbey Morrall (2215918)" userId="S::2215918@student.uwtsd.ac.uk::4e2a61a4-21aa-45c4-8825-59e30b485fc8" providerId="AD" clId="Web-{98C5EDF4-BA12-2C52-0A27-4D633280EA96}" dt="2022-10-17T11:12:17.196" v="835"/>
          <ac:spMkLst>
            <pc:docMk/>
            <pc:sldMk cId="1617226679" sldId="260"/>
            <ac:spMk id="15" creationId="{3150CB11-0C61-439E-910F-5787759E72A0}"/>
          </ac:spMkLst>
        </pc:spChg>
        <pc:spChg chg="add del">
          <ac:chgData name="Abbey Morrall (2215918)" userId="S::2215918@student.uwtsd.ac.uk::4e2a61a4-21aa-45c4-8825-59e30b485fc8" providerId="AD" clId="Web-{98C5EDF4-BA12-2C52-0A27-4D633280EA96}" dt="2022-10-17T11:12:17.196" v="835"/>
          <ac:spMkLst>
            <pc:docMk/>
            <pc:sldMk cId="1617226679" sldId="260"/>
            <ac:spMk id="17" creationId="{43F8A58B-5155-44CE-A5FF-7647B47D0A7A}"/>
          </ac:spMkLst>
        </pc:spChg>
        <pc:spChg chg="add del">
          <ac:chgData name="Abbey Morrall (2215918)" userId="S::2215918@student.uwtsd.ac.uk::4e2a61a4-21aa-45c4-8825-59e30b485fc8" providerId="AD" clId="Web-{98C5EDF4-BA12-2C52-0A27-4D633280EA96}" dt="2022-10-17T11:12:17.196" v="835"/>
          <ac:spMkLst>
            <pc:docMk/>
            <pc:sldMk cId="1617226679" sldId="260"/>
            <ac:spMk id="19" creationId="{443F2ACA-E6D6-4028-82DD-F03C262D5DE6}"/>
          </ac:spMkLst>
        </pc:spChg>
        <pc:spChg chg="add del">
          <ac:chgData name="Abbey Morrall (2215918)" userId="S::2215918@student.uwtsd.ac.uk::4e2a61a4-21aa-45c4-8825-59e30b485fc8" providerId="AD" clId="Web-{98C5EDF4-BA12-2C52-0A27-4D633280EA96}" dt="2022-10-17T11:12:21.212" v="837"/>
          <ac:spMkLst>
            <pc:docMk/>
            <pc:sldMk cId="1617226679" sldId="260"/>
            <ac:spMk id="21" creationId="{42285737-90EE-47DC-AC80-8AE156B11969}"/>
          </ac:spMkLst>
        </pc:spChg>
        <pc:spChg chg="add">
          <ac:chgData name="Abbey Morrall (2215918)" userId="S::2215918@student.uwtsd.ac.uk::4e2a61a4-21aa-45c4-8825-59e30b485fc8" providerId="AD" clId="Web-{98C5EDF4-BA12-2C52-0A27-4D633280EA96}" dt="2022-10-17T11:12:21.212" v="838"/>
          <ac:spMkLst>
            <pc:docMk/>
            <pc:sldMk cId="1617226679" sldId="260"/>
            <ac:spMk id="29" creationId="{E0D60ECE-8986-45DC-B7FE-EC7699B466B8}"/>
          </ac:spMkLst>
        </pc:spChg>
        <pc:spChg chg="add">
          <ac:chgData name="Abbey Morrall (2215918)" userId="S::2215918@student.uwtsd.ac.uk::4e2a61a4-21aa-45c4-8825-59e30b485fc8" providerId="AD" clId="Web-{98C5EDF4-BA12-2C52-0A27-4D633280EA96}" dt="2022-10-17T11:12:21.212" v="838"/>
          <ac:spMkLst>
            <pc:docMk/>
            <pc:sldMk cId="1617226679" sldId="260"/>
            <ac:spMk id="30" creationId="{96964194-5878-40D2-8EC0-DDC58387FA56}"/>
          </ac:spMkLst>
        </pc:spChg>
        <pc:spChg chg="add mod">
          <ac:chgData name="Abbey Morrall (2215918)" userId="S::2215918@student.uwtsd.ac.uk::4e2a61a4-21aa-45c4-8825-59e30b485fc8" providerId="AD" clId="Web-{98C5EDF4-BA12-2C52-0A27-4D633280EA96}" dt="2022-10-17T11:14:09.011" v="850" actId="20577"/>
          <ac:spMkLst>
            <pc:docMk/>
            <pc:sldMk cId="1617226679" sldId="260"/>
            <ac:spMk id="31" creationId="{ED4A83E4-B4AB-AE2E-2994-C45ED2FEBBC5}"/>
          </ac:spMkLst>
        </pc:spChg>
        <pc:spChg chg="add mod">
          <ac:chgData name="Abbey Morrall (2215918)" userId="S::2215918@student.uwtsd.ac.uk::4e2a61a4-21aa-45c4-8825-59e30b485fc8" providerId="AD" clId="Web-{98C5EDF4-BA12-2C52-0A27-4D633280EA96}" dt="2022-10-17T11:51:40.682" v="1627" actId="20577"/>
          <ac:spMkLst>
            <pc:docMk/>
            <pc:sldMk cId="1617226679" sldId="260"/>
            <ac:spMk id="41" creationId="{1A0E3EDE-F469-EF78-2227-840754ED9CE8}"/>
          </ac:spMkLst>
        </pc:spChg>
        <pc:grpChg chg="add del">
          <ac:chgData name="Abbey Morrall (2215918)" userId="S::2215918@student.uwtsd.ac.uk::4e2a61a4-21aa-45c4-8825-59e30b485fc8" providerId="AD" clId="Web-{98C5EDF4-BA12-2C52-0A27-4D633280EA96}" dt="2022-10-17T11:12:21.212" v="837"/>
          <ac:grpSpMkLst>
            <pc:docMk/>
            <pc:sldMk cId="1617226679" sldId="260"/>
            <ac:grpSpMk id="22" creationId="{B57BDC17-F1B3-455F-BBF1-680AA1F25C06}"/>
          </ac:grpSpMkLst>
        </pc:grpChg>
        <pc:graphicFrameChg chg="add del">
          <ac:chgData name="Abbey Morrall (2215918)" userId="S::2215918@student.uwtsd.ac.uk::4e2a61a4-21aa-45c4-8825-59e30b485fc8" providerId="AD" clId="Web-{98C5EDF4-BA12-2C52-0A27-4D633280EA96}" dt="2022-10-17T11:12:17.196" v="835"/>
          <ac:graphicFrameMkLst>
            <pc:docMk/>
            <pc:sldMk cId="1617226679" sldId="260"/>
            <ac:graphicFrameMk id="5" creationId="{AC5DBA40-909D-827E-46D4-55D5748739FC}"/>
          </ac:graphicFrameMkLst>
        </pc:graphicFrameChg>
        <pc:graphicFrameChg chg="add del">
          <ac:chgData name="Abbey Morrall (2215918)" userId="S::2215918@student.uwtsd.ac.uk::4e2a61a4-21aa-45c4-8825-59e30b485fc8" providerId="AD" clId="Web-{98C5EDF4-BA12-2C52-0A27-4D633280EA96}" dt="2022-10-17T11:12:21.212" v="837"/>
          <ac:graphicFrameMkLst>
            <pc:docMk/>
            <pc:sldMk cId="1617226679" sldId="260"/>
            <ac:graphicFrameMk id="27" creationId="{AC500082-42C8-5377-B1C0-A7CE29DC1D77}"/>
          </ac:graphicFrameMkLst>
        </pc:graphicFrameChg>
        <pc:picChg chg="add">
          <ac:chgData name="Abbey Morrall (2215918)" userId="S::2215918@student.uwtsd.ac.uk::4e2a61a4-21aa-45c4-8825-59e30b485fc8" providerId="AD" clId="Web-{98C5EDF4-BA12-2C52-0A27-4D633280EA96}" dt="2022-10-17T11:12:21.212" v="838"/>
          <ac:picMkLst>
            <pc:docMk/>
            <pc:sldMk cId="1617226679" sldId="260"/>
            <ac:picMk id="7" creationId="{D05ABBD1-E47E-E342-699A-14651836DCFE}"/>
          </ac:picMkLst>
        </pc:picChg>
      </pc:sldChg>
      <pc:sldChg chg="modSp new del">
        <pc:chgData name="Abbey Morrall (2215918)" userId="S::2215918@student.uwtsd.ac.uk::4e2a61a4-21aa-45c4-8825-59e30b485fc8" providerId="AD" clId="Web-{98C5EDF4-BA12-2C52-0A27-4D633280EA96}" dt="2022-10-17T11:19:16.145" v="906"/>
        <pc:sldMkLst>
          <pc:docMk/>
          <pc:sldMk cId="3166977396" sldId="261"/>
        </pc:sldMkLst>
        <pc:spChg chg="mod">
          <ac:chgData name="Abbey Morrall (2215918)" userId="S::2215918@student.uwtsd.ac.uk::4e2a61a4-21aa-45c4-8825-59e30b485fc8" providerId="AD" clId="Web-{98C5EDF4-BA12-2C52-0A27-4D633280EA96}" dt="2022-10-17T11:14:34.950" v="855" actId="20577"/>
          <ac:spMkLst>
            <pc:docMk/>
            <pc:sldMk cId="3166977396" sldId="261"/>
            <ac:spMk id="2" creationId="{B04DB5DD-D7FB-6F46-B121-2F9B0F5817B8}"/>
          </ac:spMkLst>
        </pc:spChg>
      </pc:sldChg>
      <pc:sldChg chg="addSp modSp new mod setBg">
        <pc:chgData name="Abbey Morrall (2215918)" userId="S::2215918@student.uwtsd.ac.uk::4e2a61a4-21aa-45c4-8825-59e30b485fc8" providerId="AD" clId="Web-{98C5EDF4-BA12-2C52-0A27-4D633280EA96}" dt="2022-10-17T11:52:27.199" v="1636" actId="14100"/>
        <pc:sldMkLst>
          <pc:docMk/>
          <pc:sldMk cId="1559121532" sldId="262"/>
        </pc:sldMkLst>
        <pc:spChg chg="add mod">
          <ac:chgData name="Abbey Morrall (2215918)" userId="S::2215918@student.uwtsd.ac.uk::4e2a61a4-21aa-45c4-8825-59e30b485fc8" providerId="AD" clId="Web-{98C5EDF4-BA12-2C52-0A27-4D633280EA96}" dt="2022-10-17T11:21:10.023" v="927" actId="1076"/>
          <ac:spMkLst>
            <pc:docMk/>
            <pc:sldMk cId="1559121532" sldId="262"/>
            <ac:spMk id="2" creationId="{A48C02CA-2191-4A93-A3E7-791FFE163009}"/>
          </ac:spMkLst>
        </pc:spChg>
        <pc:spChg chg="add">
          <ac:chgData name="Abbey Morrall (2215918)" userId="S::2215918@student.uwtsd.ac.uk::4e2a61a4-21aa-45c4-8825-59e30b485fc8" providerId="AD" clId="Web-{98C5EDF4-BA12-2C52-0A27-4D633280EA96}" dt="2022-10-17T11:20:39.210" v="925"/>
          <ac:spMkLst>
            <pc:docMk/>
            <pc:sldMk cId="1559121532" sldId="262"/>
            <ac:spMk id="7" creationId="{A8DB9CD9-59B1-4D73-BC4C-98796A48EF9B}"/>
          </ac:spMkLst>
        </pc:spChg>
        <pc:spChg chg="add">
          <ac:chgData name="Abbey Morrall (2215918)" userId="S::2215918@student.uwtsd.ac.uk::4e2a61a4-21aa-45c4-8825-59e30b485fc8" providerId="AD" clId="Web-{98C5EDF4-BA12-2C52-0A27-4D633280EA96}" dt="2022-10-17T11:20:39.210" v="925"/>
          <ac:spMkLst>
            <pc:docMk/>
            <pc:sldMk cId="1559121532" sldId="262"/>
            <ac:spMk id="9" creationId="{8874A6A9-41FF-4E33-AFA8-F9F81436A59E}"/>
          </ac:spMkLst>
        </pc:spChg>
        <pc:spChg chg="add mod">
          <ac:chgData name="Abbey Morrall (2215918)" userId="S::2215918@student.uwtsd.ac.uk::4e2a61a4-21aa-45c4-8825-59e30b485fc8" providerId="AD" clId="Web-{98C5EDF4-BA12-2C52-0A27-4D633280EA96}" dt="2022-10-17T11:30:47.539" v="1057" actId="20577"/>
          <ac:spMkLst>
            <pc:docMk/>
            <pc:sldMk cId="1559121532" sldId="262"/>
            <ac:spMk id="19" creationId="{E56BA31B-7689-7852-BB78-8D86C73463ED}"/>
          </ac:spMkLst>
        </pc:spChg>
        <pc:spChg chg="add mod">
          <ac:chgData name="Abbey Morrall (2215918)" userId="S::2215918@student.uwtsd.ac.uk::4e2a61a4-21aa-45c4-8825-59e30b485fc8" providerId="AD" clId="Web-{98C5EDF4-BA12-2C52-0A27-4D633280EA96}" dt="2022-10-17T11:25:51.452" v="969" actId="14100"/>
          <ac:spMkLst>
            <pc:docMk/>
            <pc:sldMk cId="1559121532" sldId="262"/>
            <ac:spMk id="20" creationId="{103C3D64-951E-0FD7-78B0-E376CA748607}"/>
          </ac:spMkLst>
        </pc:spChg>
        <pc:spChg chg="add mod">
          <ac:chgData name="Abbey Morrall (2215918)" userId="S::2215918@student.uwtsd.ac.uk::4e2a61a4-21aa-45c4-8825-59e30b485fc8" providerId="AD" clId="Web-{98C5EDF4-BA12-2C52-0A27-4D633280EA96}" dt="2022-10-17T11:30:28.569" v="1053" actId="20577"/>
          <ac:spMkLst>
            <pc:docMk/>
            <pc:sldMk cId="1559121532" sldId="262"/>
            <ac:spMk id="21" creationId="{8CC496E2-0979-8322-67B8-B2FE3A994BB7}"/>
          </ac:spMkLst>
        </pc:spChg>
        <pc:spChg chg="add mod">
          <ac:chgData name="Abbey Morrall (2215918)" userId="S::2215918@student.uwtsd.ac.uk::4e2a61a4-21aa-45c4-8825-59e30b485fc8" providerId="AD" clId="Web-{98C5EDF4-BA12-2C52-0A27-4D633280EA96}" dt="2022-10-17T11:31:12.180" v="1060" actId="20577"/>
          <ac:spMkLst>
            <pc:docMk/>
            <pc:sldMk cId="1559121532" sldId="262"/>
            <ac:spMk id="22" creationId="{2B9137FD-6F24-682F-A521-A75D2B6F42F5}"/>
          </ac:spMkLst>
        </pc:spChg>
        <pc:spChg chg="add mod">
          <ac:chgData name="Abbey Morrall (2215918)" userId="S::2215918@student.uwtsd.ac.uk::4e2a61a4-21aa-45c4-8825-59e30b485fc8" providerId="AD" clId="Web-{98C5EDF4-BA12-2C52-0A27-4D633280EA96}" dt="2022-10-17T11:31:25.165" v="1063" actId="20577"/>
          <ac:spMkLst>
            <pc:docMk/>
            <pc:sldMk cId="1559121532" sldId="262"/>
            <ac:spMk id="23" creationId="{33969893-BF00-6F5B-4B8E-327FABC5E28B}"/>
          </ac:spMkLst>
        </pc:spChg>
        <pc:spChg chg="add mod">
          <ac:chgData name="Abbey Morrall (2215918)" userId="S::2215918@student.uwtsd.ac.uk::4e2a61a4-21aa-45c4-8825-59e30b485fc8" providerId="AD" clId="Web-{98C5EDF4-BA12-2C52-0A27-4D633280EA96}" dt="2022-10-17T11:31:38.196" v="1066" actId="20577"/>
          <ac:spMkLst>
            <pc:docMk/>
            <pc:sldMk cId="1559121532" sldId="262"/>
            <ac:spMk id="24" creationId="{043FFE1A-433C-7678-4EB2-ADF830FB12A3}"/>
          </ac:spMkLst>
        </pc:spChg>
        <pc:spChg chg="add mod">
          <ac:chgData name="Abbey Morrall (2215918)" userId="S::2215918@student.uwtsd.ac.uk::4e2a61a4-21aa-45c4-8825-59e30b485fc8" providerId="AD" clId="Web-{98C5EDF4-BA12-2C52-0A27-4D633280EA96}" dt="2022-10-17T11:31:53.259" v="1070" actId="20577"/>
          <ac:spMkLst>
            <pc:docMk/>
            <pc:sldMk cId="1559121532" sldId="262"/>
            <ac:spMk id="25" creationId="{960CB894-CBA5-4A16-2336-4F2B17AFF94B}"/>
          </ac:spMkLst>
        </pc:spChg>
        <pc:spChg chg="add mod">
          <ac:chgData name="Abbey Morrall (2215918)" userId="S::2215918@student.uwtsd.ac.uk::4e2a61a4-21aa-45c4-8825-59e30b485fc8" providerId="AD" clId="Web-{98C5EDF4-BA12-2C52-0A27-4D633280EA96}" dt="2022-10-17T11:52:27.199" v="1636" actId="14100"/>
          <ac:spMkLst>
            <pc:docMk/>
            <pc:sldMk cId="1559121532" sldId="262"/>
            <ac:spMk id="26" creationId="{44EE0E05-3C39-5CCB-A2E6-EFDEEE3B5422}"/>
          </ac:spMkLst>
        </pc:spChg>
        <pc:grpChg chg="add">
          <ac:chgData name="Abbey Morrall (2215918)" userId="S::2215918@student.uwtsd.ac.uk::4e2a61a4-21aa-45c4-8825-59e30b485fc8" providerId="AD" clId="Web-{98C5EDF4-BA12-2C52-0A27-4D633280EA96}" dt="2022-10-17T11:20:39.210" v="925"/>
          <ac:grpSpMkLst>
            <pc:docMk/>
            <pc:sldMk cId="1559121532" sldId="262"/>
            <ac:grpSpMk id="11" creationId="{721D730E-1F97-4071-B143-B05E6D2599BC}"/>
          </ac:grpSpMkLst>
        </pc:grpChg>
        <pc:cxnChg chg="add mod">
          <ac:chgData name="Abbey Morrall (2215918)" userId="S::2215918@student.uwtsd.ac.uk::4e2a61a4-21aa-45c4-8825-59e30b485fc8" providerId="AD" clId="Web-{98C5EDF4-BA12-2C52-0A27-4D633280EA96}" dt="2022-10-17T11:23:48.043" v="946" actId="14100"/>
          <ac:cxnSpMkLst>
            <pc:docMk/>
            <pc:sldMk cId="1559121532" sldId="262"/>
            <ac:cxnSpMk id="3" creationId="{FF9B1EC7-1631-23DC-A753-B2206569BC60}"/>
          </ac:cxnSpMkLst>
        </pc:cxnChg>
        <pc:cxnChg chg="add mod">
          <ac:chgData name="Abbey Morrall (2215918)" userId="S::2215918@student.uwtsd.ac.uk::4e2a61a4-21aa-45c4-8825-59e30b485fc8" providerId="AD" clId="Web-{98C5EDF4-BA12-2C52-0A27-4D633280EA96}" dt="2022-10-17T11:22:03.321" v="933" actId="1076"/>
          <ac:cxnSpMkLst>
            <pc:docMk/>
            <pc:sldMk cId="1559121532" sldId="262"/>
            <ac:cxnSpMk id="4" creationId="{098D69F0-D6FC-5500-842B-02B441A59B31}"/>
          </ac:cxnSpMkLst>
        </pc:cxnChg>
        <pc:cxnChg chg="add mod">
          <ac:chgData name="Abbey Morrall (2215918)" userId="S::2215918@student.uwtsd.ac.uk::4e2a61a4-21aa-45c4-8825-59e30b485fc8" providerId="AD" clId="Web-{98C5EDF4-BA12-2C52-0A27-4D633280EA96}" dt="2022-10-17T11:24:04.637" v="948"/>
          <ac:cxnSpMkLst>
            <pc:docMk/>
            <pc:sldMk cId="1559121532" sldId="262"/>
            <ac:cxnSpMk id="5" creationId="{B53F5341-BA17-D392-B4FD-3B03D13F539D}"/>
          </ac:cxnSpMkLst>
        </pc:cxnChg>
        <pc:cxnChg chg="add mod">
          <ac:chgData name="Abbey Morrall (2215918)" userId="S::2215918@student.uwtsd.ac.uk::4e2a61a4-21aa-45c4-8825-59e30b485fc8" providerId="AD" clId="Web-{98C5EDF4-BA12-2C52-0A27-4D633280EA96}" dt="2022-10-17T11:24:10.872" v="949"/>
          <ac:cxnSpMkLst>
            <pc:docMk/>
            <pc:sldMk cId="1559121532" sldId="262"/>
            <ac:cxnSpMk id="6" creationId="{BAAE50F5-F0E9-FEDD-6459-D0037C78913B}"/>
          </ac:cxnSpMkLst>
        </pc:cxnChg>
        <pc:cxnChg chg="add mod">
          <ac:chgData name="Abbey Morrall (2215918)" userId="S::2215918@student.uwtsd.ac.uk::4e2a61a4-21aa-45c4-8825-59e30b485fc8" providerId="AD" clId="Web-{98C5EDF4-BA12-2C52-0A27-4D633280EA96}" dt="2022-10-17T11:23:58.184" v="947"/>
          <ac:cxnSpMkLst>
            <pc:docMk/>
            <pc:sldMk cId="1559121532" sldId="262"/>
            <ac:cxnSpMk id="8" creationId="{7FC4AC48-95AB-4516-0E55-9BE766BA075A}"/>
          </ac:cxnSpMkLst>
        </pc:cxnChg>
        <pc:cxnChg chg="add mod">
          <ac:chgData name="Abbey Morrall (2215918)" userId="S::2215918@student.uwtsd.ac.uk::4e2a61a4-21aa-45c4-8825-59e30b485fc8" providerId="AD" clId="Web-{98C5EDF4-BA12-2C52-0A27-4D633280EA96}" dt="2022-10-17T11:24:37.591" v="954"/>
          <ac:cxnSpMkLst>
            <pc:docMk/>
            <pc:sldMk cId="1559121532" sldId="262"/>
            <ac:cxnSpMk id="10" creationId="{E803D201-5BA8-2BA6-2CF1-BD3E9EBA9E5A}"/>
          </ac:cxnSpMkLst>
        </pc:cxnChg>
      </pc:sldChg>
      <pc:sldChg chg="addSp delSp modSp new mod setBg">
        <pc:chgData name="Abbey Morrall (2215918)" userId="S::2215918@student.uwtsd.ac.uk::4e2a61a4-21aa-45c4-8825-59e30b485fc8" providerId="AD" clId="Web-{98C5EDF4-BA12-2C52-0A27-4D633280EA96}" dt="2022-10-17T11:55:08.282" v="1664" actId="20577"/>
        <pc:sldMkLst>
          <pc:docMk/>
          <pc:sldMk cId="1286796161" sldId="263"/>
        </pc:sldMkLst>
        <pc:spChg chg="mod">
          <ac:chgData name="Abbey Morrall (2215918)" userId="S::2215918@student.uwtsd.ac.uk::4e2a61a4-21aa-45c4-8825-59e30b485fc8" providerId="AD" clId="Web-{98C5EDF4-BA12-2C52-0A27-4D633280EA96}" dt="2022-10-17T11:54:22.421" v="1654"/>
          <ac:spMkLst>
            <pc:docMk/>
            <pc:sldMk cId="1286796161" sldId="263"/>
            <ac:spMk id="2" creationId="{C98E3193-8981-678A-3091-7A016A04F53D}"/>
          </ac:spMkLst>
        </pc:spChg>
        <pc:spChg chg="del mod">
          <ac:chgData name="Abbey Morrall (2215918)" userId="S::2215918@student.uwtsd.ac.uk::4e2a61a4-21aa-45c4-8825-59e30b485fc8" providerId="AD" clId="Web-{98C5EDF4-BA12-2C52-0A27-4D633280EA96}" dt="2022-10-17T11:54:22.421" v="1654"/>
          <ac:spMkLst>
            <pc:docMk/>
            <pc:sldMk cId="1286796161" sldId="263"/>
            <ac:spMk id="3" creationId="{1A13A3BB-8F98-814B-5E0B-E0859967B466}"/>
          </ac:spMkLst>
        </pc:spChg>
        <pc:spChg chg="add">
          <ac:chgData name="Abbey Morrall (2215918)" userId="S::2215918@student.uwtsd.ac.uk::4e2a61a4-21aa-45c4-8825-59e30b485fc8" providerId="AD" clId="Web-{98C5EDF4-BA12-2C52-0A27-4D633280EA96}" dt="2022-10-17T11:53:46.248" v="1651"/>
          <ac:spMkLst>
            <pc:docMk/>
            <pc:sldMk cId="1286796161" sldId="263"/>
            <ac:spMk id="4" creationId="{1FD45A34-AE92-FF2C-592D-9D75C9C6AD27}"/>
          </ac:spMkLst>
        </pc:spChg>
        <pc:spChg chg="add del">
          <ac:chgData name="Abbey Morrall (2215918)" userId="S::2215918@student.uwtsd.ac.uk::4e2a61a4-21aa-45c4-8825-59e30b485fc8" providerId="AD" clId="Web-{98C5EDF4-BA12-2C52-0A27-4D633280EA96}" dt="2022-10-17T11:54:22.421" v="1654"/>
          <ac:spMkLst>
            <pc:docMk/>
            <pc:sldMk cId="1286796161" sldId="263"/>
            <ac:spMk id="8" creationId="{4BC99CB9-DDAD-44A2-8A1C-E3AF4E72DF5C}"/>
          </ac:spMkLst>
        </pc:spChg>
        <pc:spChg chg="add del">
          <ac:chgData name="Abbey Morrall (2215918)" userId="S::2215918@student.uwtsd.ac.uk::4e2a61a4-21aa-45c4-8825-59e30b485fc8" providerId="AD" clId="Web-{98C5EDF4-BA12-2C52-0A27-4D633280EA96}" dt="2022-10-17T11:54:22.421" v="1654"/>
          <ac:spMkLst>
            <pc:docMk/>
            <pc:sldMk cId="1286796161" sldId="263"/>
            <ac:spMk id="10" creationId="{64053CBF-3932-45FF-8285-EE5146085F3A}"/>
          </ac:spMkLst>
        </pc:spChg>
        <pc:spChg chg="add mod">
          <ac:chgData name="Abbey Morrall (2215918)" userId="S::2215918@student.uwtsd.ac.uk::4e2a61a4-21aa-45c4-8825-59e30b485fc8" providerId="AD" clId="Web-{98C5EDF4-BA12-2C52-0A27-4D633280EA96}" dt="2022-10-17T11:55:08.282" v="1664" actId="20577"/>
          <ac:spMkLst>
            <pc:docMk/>
            <pc:sldMk cId="1286796161" sldId="263"/>
            <ac:spMk id="25" creationId="{D846B20A-9253-BB4C-A46B-FF64BC24B35A}"/>
          </ac:spMkLst>
        </pc:spChg>
        <pc:spChg chg="add del">
          <ac:chgData name="Abbey Morrall (2215918)" userId="S::2215918@student.uwtsd.ac.uk::4e2a61a4-21aa-45c4-8825-59e30b485fc8" providerId="AD" clId="Web-{98C5EDF4-BA12-2C52-0A27-4D633280EA96}" dt="2022-10-17T11:54:22.390" v="1653"/>
          <ac:spMkLst>
            <pc:docMk/>
            <pc:sldMk cId="1286796161" sldId="263"/>
            <ac:spMk id="27" creationId="{907EF6B7-1338-4443-8C46-6A318D952DFD}"/>
          </ac:spMkLst>
        </pc:spChg>
        <pc:spChg chg="add">
          <ac:chgData name="Abbey Morrall (2215918)" userId="S::2215918@student.uwtsd.ac.uk::4e2a61a4-21aa-45c4-8825-59e30b485fc8" providerId="AD" clId="Web-{98C5EDF4-BA12-2C52-0A27-4D633280EA96}" dt="2022-10-17T11:54:22.421" v="1654"/>
          <ac:spMkLst>
            <pc:docMk/>
            <pc:sldMk cId="1286796161" sldId="263"/>
            <ac:spMk id="28" creationId="{56E9B3E6-E277-4D68-BA48-9CB43FFBD6E2}"/>
          </ac:spMkLst>
        </pc:spChg>
        <pc:spChg chg="add del">
          <ac:chgData name="Abbey Morrall (2215918)" userId="S::2215918@student.uwtsd.ac.uk::4e2a61a4-21aa-45c4-8825-59e30b485fc8" providerId="AD" clId="Web-{98C5EDF4-BA12-2C52-0A27-4D633280EA96}" dt="2022-10-17T11:54:22.390" v="1653"/>
          <ac:spMkLst>
            <pc:docMk/>
            <pc:sldMk cId="1286796161" sldId="263"/>
            <ac:spMk id="29" creationId="{DAAE4CDD-124C-4DCF-9584-B6033B545DD5}"/>
          </ac:spMkLst>
        </pc:spChg>
        <pc:spChg chg="add del">
          <ac:chgData name="Abbey Morrall (2215918)" userId="S::2215918@student.uwtsd.ac.uk::4e2a61a4-21aa-45c4-8825-59e30b485fc8" providerId="AD" clId="Web-{98C5EDF4-BA12-2C52-0A27-4D633280EA96}" dt="2022-10-17T11:54:22.390" v="1653"/>
          <ac:spMkLst>
            <pc:docMk/>
            <pc:sldMk cId="1286796161" sldId="263"/>
            <ac:spMk id="31" creationId="{081E4A58-353D-44AE-B2FC-2A74E2E400F7}"/>
          </ac:spMkLst>
        </pc:spChg>
        <pc:spChg chg="add">
          <ac:chgData name="Abbey Morrall (2215918)" userId="S::2215918@student.uwtsd.ac.uk::4e2a61a4-21aa-45c4-8825-59e30b485fc8" providerId="AD" clId="Web-{98C5EDF4-BA12-2C52-0A27-4D633280EA96}" dt="2022-10-17T11:54:22.421" v="1654"/>
          <ac:spMkLst>
            <pc:docMk/>
            <pc:sldMk cId="1286796161" sldId="263"/>
            <ac:spMk id="35" creationId="{D5B0017B-2ECA-49AF-B397-DC140825DF8D}"/>
          </ac:spMkLst>
        </pc:spChg>
        <pc:grpChg chg="add del">
          <ac:chgData name="Abbey Morrall (2215918)" userId="S::2215918@student.uwtsd.ac.uk::4e2a61a4-21aa-45c4-8825-59e30b485fc8" providerId="AD" clId="Web-{98C5EDF4-BA12-2C52-0A27-4D633280EA96}" dt="2022-10-17T11:54:22.421" v="1654"/>
          <ac:grpSpMkLst>
            <pc:docMk/>
            <pc:sldMk cId="1286796161" sldId="263"/>
            <ac:grpSpMk id="12" creationId="{2E751C04-BEA6-446B-A678-9C74819EBD4C}"/>
          </ac:grpSpMkLst>
        </pc:grpChg>
        <pc:grpChg chg="add del">
          <ac:chgData name="Abbey Morrall (2215918)" userId="S::2215918@student.uwtsd.ac.uk::4e2a61a4-21aa-45c4-8825-59e30b485fc8" providerId="AD" clId="Web-{98C5EDF4-BA12-2C52-0A27-4D633280EA96}" dt="2022-10-17T11:54:22.421" v="1654"/>
          <ac:grpSpMkLst>
            <pc:docMk/>
            <pc:sldMk cId="1286796161" sldId="263"/>
            <ac:grpSpMk id="18" creationId="{B63ACBA3-DEFD-4C6D-BBA0-64468FA99C2D}"/>
          </ac:grpSpMkLst>
        </pc:grpChg>
        <pc:grpChg chg="add">
          <ac:chgData name="Abbey Morrall (2215918)" userId="S::2215918@student.uwtsd.ac.uk::4e2a61a4-21aa-45c4-8825-59e30b485fc8" providerId="AD" clId="Web-{98C5EDF4-BA12-2C52-0A27-4D633280EA96}" dt="2022-10-17T11:54:22.421" v="1654"/>
          <ac:grpSpMkLst>
            <pc:docMk/>
            <pc:sldMk cId="1286796161" sldId="263"/>
            <ac:grpSpMk id="30" creationId="{AE1C45F0-260A-458C-96ED-C1F6D2151219}"/>
          </ac:grpSpMkLst>
        </pc:grpChg>
        <pc:graphicFrameChg chg="add">
          <ac:chgData name="Abbey Morrall (2215918)" userId="S::2215918@student.uwtsd.ac.uk::4e2a61a4-21aa-45c4-8825-59e30b485fc8" providerId="AD" clId="Web-{98C5EDF4-BA12-2C52-0A27-4D633280EA96}" dt="2022-10-17T11:54:22.421" v="1654"/>
          <ac:graphicFrameMkLst>
            <pc:docMk/>
            <pc:sldMk cId="1286796161" sldId="263"/>
            <ac:graphicFrameMk id="24" creationId="{B34C6CE0-EFBB-3886-314D-B5CBD9B6F22D}"/>
          </ac:graphicFrameMkLst>
        </pc:graphicFrameChg>
        <pc:cxnChg chg="add">
          <ac:chgData name="Abbey Morrall (2215918)" userId="S::2215918@student.uwtsd.ac.uk::4e2a61a4-21aa-45c4-8825-59e30b485fc8" providerId="AD" clId="Web-{98C5EDF4-BA12-2C52-0A27-4D633280EA96}" dt="2022-10-17T11:54:22.421" v="1654"/>
          <ac:cxnSpMkLst>
            <pc:docMk/>
            <pc:sldMk cId="1286796161" sldId="263"/>
            <ac:cxnSpMk id="37" creationId="{6CF1BAF6-AD41-4082-B212-8A1F9A2E8779}"/>
          </ac:cxnSpMkLst>
        </pc:cxnChg>
      </pc:sldChg>
      <pc:sldChg chg="addSp modSp new del">
        <pc:chgData name="Abbey Morrall (2215918)" userId="S::2215918@student.uwtsd.ac.uk::4e2a61a4-21aa-45c4-8825-59e30b485fc8" providerId="AD" clId="Web-{98C5EDF4-BA12-2C52-0A27-4D633280EA96}" dt="2022-10-17T11:19:28.645" v="907"/>
        <pc:sldMkLst>
          <pc:docMk/>
          <pc:sldMk cId="2719349902" sldId="263"/>
        </pc:sldMkLst>
        <pc:spChg chg="mod">
          <ac:chgData name="Abbey Morrall (2215918)" userId="S::2215918@student.uwtsd.ac.uk::4e2a61a4-21aa-45c4-8825-59e30b485fc8" providerId="AD" clId="Web-{98C5EDF4-BA12-2C52-0A27-4D633280EA96}" dt="2022-10-17T11:18:53.660" v="905" actId="14100"/>
          <ac:spMkLst>
            <pc:docMk/>
            <pc:sldMk cId="2719349902" sldId="263"/>
            <ac:spMk id="2" creationId="{735FF92A-D94B-4FF1-C559-AA3770EE738E}"/>
          </ac:spMkLst>
        </pc:spChg>
        <pc:spChg chg="add mod">
          <ac:chgData name="Abbey Morrall (2215918)" userId="S::2215918@student.uwtsd.ac.uk::4e2a61a4-21aa-45c4-8825-59e30b485fc8" providerId="AD" clId="Web-{98C5EDF4-BA12-2C52-0A27-4D633280EA96}" dt="2022-10-17T11:17:53.877" v="889" actId="20577"/>
          <ac:spMkLst>
            <pc:docMk/>
            <pc:sldMk cId="2719349902" sldId="263"/>
            <ac:spMk id="3" creationId="{6C14BF02-F238-3D15-F45B-5C29975B82B2}"/>
          </ac:spMkLst>
        </pc:spChg>
      </pc:sldChg>
      <pc:sldChg chg="new del">
        <pc:chgData name="Abbey Morrall (2215918)" userId="S::2215918@student.uwtsd.ac.uk::4e2a61a4-21aa-45c4-8825-59e30b485fc8" providerId="AD" clId="Web-{98C5EDF4-BA12-2C52-0A27-4D633280EA96}" dt="2022-10-17T11:32:19.494" v="1072"/>
        <pc:sldMkLst>
          <pc:docMk/>
          <pc:sldMk cId="2957535830" sldId="263"/>
        </pc:sldMkLst>
      </pc:sldChg>
      <pc:sldChg chg="addSp modSp new mod setBg">
        <pc:chgData name="Abbey Morrall (2215918)" userId="S::2215918@student.uwtsd.ac.uk::4e2a61a4-21aa-45c4-8825-59e30b485fc8" providerId="AD" clId="Web-{98C5EDF4-BA12-2C52-0A27-4D633280EA96}" dt="2022-10-17T11:56:21.174" v="1682" actId="20577"/>
        <pc:sldMkLst>
          <pc:docMk/>
          <pc:sldMk cId="1567349466" sldId="264"/>
        </pc:sldMkLst>
        <pc:spChg chg="mod">
          <ac:chgData name="Abbey Morrall (2215918)" userId="S::2215918@student.uwtsd.ac.uk::4e2a61a4-21aa-45c4-8825-59e30b485fc8" providerId="AD" clId="Web-{98C5EDF4-BA12-2C52-0A27-4D633280EA96}" dt="2022-10-17T11:43:48.013" v="1426"/>
          <ac:spMkLst>
            <pc:docMk/>
            <pc:sldMk cId="1567349466" sldId="264"/>
            <ac:spMk id="2" creationId="{6D949D2C-1438-5426-E377-DB38E6F647C7}"/>
          </ac:spMkLst>
        </pc:spChg>
        <pc:spChg chg="mod">
          <ac:chgData name="Abbey Morrall (2215918)" userId="S::2215918@student.uwtsd.ac.uk::4e2a61a4-21aa-45c4-8825-59e30b485fc8" providerId="AD" clId="Web-{98C5EDF4-BA12-2C52-0A27-4D633280EA96}" dt="2022-10-17T11:43:48.013" v="1426"/>
          <ac:spMkLst>
            <pc:docMk/>
            <pc:sldMk cId="1567349466" sldId="264"/>
            <ac:spMk id="3" creationId="{C6CCFF71-9A3F-FB84-BDA8-4F0210781273}"/>
          </ac:spMkLst>
        </pc:spChg>
        <pc:spChg chg="add mod">
          <ac:chgData name="Abbey Morrall (2215918)" userId="S::2215918@student.uwtsd.ac.uk::4e2a61a4-21aa-45c4-8825-59e30b485fc8" providerId="AD" clId="Web-{98C5EDF4-BA12-2C52-0A27-4D633280EA96}" dt="2022-10-17T11:56:21.174" v="1682" actId="20577"/>
          <ac:spMkLst>
            <pc:docMk/>
            <pc:sldMk cId="1567349466" sldId="264"/>
            <ac:spMk id="4" creationId="{BC2E7EDD-C6B2-FF38-8FED-38B2B8CDBEF3}"/>
          </ac:spMkLst>
        </pc:spChg>
        <pc:spChg chg="add">
          <ac:chgData name="Abbey Morrall (2215918)" userId="S::2215918@student.uwtsd.ac.uk::4e2a61a4-21aa-45c4-8825-59e30b485fc8" providerId="AD" clId="Web-{98C5EDF4-BA12-2C52-0A27-4D633280EA96}" dt="2022-10-17T11:43:48.013" v="1426"/>
          <ac:spMkLst>
            <pc:docMk/>
            <pc:sldMk cId="1567349466" sldId="264"/>
            <ac:spMk id="8" creationId="{4BC99CB9-DDAD-44A2-8A1C-E3AF4E72DF5C}"/>
          </ac:spMkLst>
        </pc:spChg>
        <pc:spChg chg="add">
          <ac:chgData name="Abbey Morrall (2215918)" userId="S::2215918@student.uwtsd.ac.uk::4e2a61a4-21aa-45c4-8825-59e30b485fc8" providerId="AD" clId="Web-{98C5EDF4-BA12-2C52-0A27-4D633280EA96}" dt="2022-10-17T11:43:48.013" v="1426"/>
          <ac:spMkLst>
            <pc:docMk/>
            <pc:sldMk cId="1567349466" sldId="264"/>
            <ac:spMk id="10" creationId="{64053CBF-3932-45FF-8285-EE5146085F3A}"/>
          </ac:spMkLst>
        </pc:spChg>
        <pc:grpChg chg="add">
          <ac:chgData name="Abbey Morrall (2215918)" userId="S::2215918@student.uwtsd.ac.uk::4e2a61a4-21aa-45c4-8825-59e30b485fc8" providerId="AD" clId="Web-{98C5EDF4-BA12-2C52-0A27-4D633280EA96}" dt="2022-10-17T11:43:48.013" v="1426"/>
          <ac:grpSpMkLst>
            <pc:docMk/>
            <pc:sldMk cId="1567349466" sldId="264"/>
            <ac:grpSpMk id="12" creationId="{2E751C04-BEA6-446B-A678-9C74819EBD4C}"/>
          </ac:grpSpMkLst>
        </pc:grpChg>
        <pc:grpChg chg="add">
          <ac:chgData name="Abbey Morrall (2215918)" userId="S::2215918@student.uwtsd.ac.uk::4e2a61a4-21aa-45c4-8825-59e30b485fc8" providerId="AD" clId="Web-{98C5EDF4-BA12-2C52-0A27-4D633280EA96}" dt="2022-10-17T11:43:48.013" v="1426"/>
          <ac:grpSpMkLst>
            <pc:docMk/>
            <pc:sldMk cId="1567349466" sldId="264"/>
            <ac:grpSpMk id="18" creationId="{B63ACBA3-DEFD-4C6D-BBA0-64468FA99C2D}"/>
          </ac:grpSpMkLst>
        </pc:grpChg>
      </pc:sldChg>
      <pc:sldChg chg="new del">
        <pc:chgData name="Abbey Morrall (2215918)" userId="S::2215918@student.uwtsd.ac.uk::4e2a61a4-21aa-45c4-8825-59e30b485fc8" providerId="AD" clId="Web-{98C5EDF4-BA12-2C52-0A27-4D633280EA96}" dt="2022-10-17T11:44:38.405" v="1429"/>
        <pc:sldMkLst>
          <pc:docMk/>
          <pc:sldMk cId="1990731402" sldId="265"/>
        </pc:sldMkLst>
      </pc:sldChg>
      <pc:sldChg chg="addSp modSp new mod setBg">
        <pc:chgData name="Abbey Morrall (2215918)" userId="S::2215918@student.uwtsd.ac.uk::4e2a61a4-21aa-45c4-8825-59e30b485fc8" providerId="AD" clId="Web-{98C5EDF4-BA12-2C52-0A27-4D633280EA96}" dt="2022-10-17T11:53:21.654" v="1650" actId="20577"/>
        <pc:sldMkLst>
          <pc:docMk/>
          <pc:sldMk cId="3274473117" sldId="266"/>
        </pc:sldMkLst>
        <pc:spChg chg="mod">
          <ac:chgData name="Abbey Morrall (2215918)" userId="S::2215918@student.uwtsd.ac.uk::4e2a61a4-21aa-45c4-8825-59e30b485fc8" providerId="AD" clId="Web-{98C5EDF4-BA12-2C52-0A27-4D633280EA96}" dt="2022-10-17T11:48:22.896" v="1591"/>
          <ac:spMkLst>
            <pc:docMk/>
            <pc:sldMk cId="3274473117" sldId="266"/>
            <ac:spMk id="2" creationId="{B1D40655-3CF6-4616-2209-6F2B3CB0FEB1}"/>
          </ac:spMkLst>
        </pc:spChg>
        <pc:spChg chg="mod">
          <ac:chgData name="Abbey Morrall (2215918)" userId="S::2215918@student.uwtsd.ac.uk::4e2a61a4-21aa-45c4-8825-59e30b485fc8" providerId="AD" clId="Web-{98C5EDF4-BA12-2C52-0A27-4D633280EA96}" dt="2022-10-17T11:48:22.896" v="1591"/>
          <ac:spMkLst>
            <pc:docMk/>
            <pc:sldMk cId="3274473117" sldId="266"/>
            <ac:spMk id="3" creationId="{36122A5F-3E71-F972-7DEE-C44CE9DC564C}"/>
          </ac:spMkLst>
        </pc:spChg>
        <pc:spChg chg="add mod">
          <ac:chgData name="Abbey Morrall (2215918)" userId="S::2215918@student.uwtsd.ac.uk::4e2a61a4-21aa-45c4-8825-59e30b485fc8" providerId="AD" clId="Web-{98C5EDF4-BA12-2C52-0A27-4D633280EA96}" dt="2022-10-17T11:53:21.654" v="1650" actId="20577"/>
          <ac:spMkLst>
            <pc:docMk/>
            <pc:sldMk cId="3274473117" sldId="266"/>
            <ac:spMk id="4" creationId="{943A87AB-2A4E-694B-CB25-C5BA5FA7BC52}"/>
          </ac:spMkLst>
        </pc:spChg>
        <pc:spChg chg="add">
          <ac:chgData name="Abbey Morrall (2215918)" userId="S::2215918@student.uwtsd.ac.uk::4e2a61a4-21aa-45c4-8825-59e30b485fc8" providerId="AD" clId="Web-{98C5EDF4-BA12-2C52-0A27-4D633280EA96}" dt="2022-10-17T11:48:22.896" v="1591"/>
          <ac:spMkLst>
            <pc:docMk/>
            <pc:sldMk cId="3274473117" sldId="266"/>
            <ac:spMk id="8" creationId="{C2554CA6-288E-4202-BC52-2E5A8F0C0AED}"/>
          </ac:spMkLst>
        </pc:spChg>
        <pc:spChg chg="add">
          <ac:chgData name="Abbey Morrall (2215918)" userId="S::2215918@student.uwtsd.ac.uk::4e2a61a4-21aa-45c4-8825-59e30b485fc8" providerId="AD" clId="Web-{98C5EDF4-BA12-2C52-0A27-4D633280EA96}" dt="2022-10-17T11:48:22.896" v="1591"/>
          <ac:spMkLst>
            <pc:docMk/>
            <pc:sldMk cId="3274473117" sldId="266"/>
            <ac:spMk id="10" creationId="{B10BB131-AC8E-4A8E-A5D1-36260F720C3B}"/>
          </ac:spMkLst>
        </pc:spChg>
        <pc:spChg chg="add">
          <ac:chgData name="Abbey Morrall (2215918)" userId="S::2215918@student.uwtsd.ac.uk::4e2a61a4-21aa-45c4-8825-59e30b485fc8" providerId="AD" clId="Web-{98C5EDF4-BA12-2C52-0A27-4D633280EA96}" dt="2022-10-17T11:48:22.896" v="1591"/>
          <ac:spMkLst>
            <pc:docMk/>
            <pc:sldMk cId="3274473117" sldId="266"/>
            <ac:spMk id="12" creationId="{5B7778FC-632E-4DCA-A7CB-0D7731CCF970}"/>
          </ac:spMkLst>
        </pc:spChg>
        <pc:spChg chg="add">
          <ac:chgData name="Abbey Morrall (2215918)" userId="S::2215918@student.uwtsd.ac.uk::4e2a61a4-21aa-45c4-8825-59e30b485fc8" providerId="AD" clId="Web-{98C5EDF4-BA12-2C52-0A27-4D633280EA96}" dt="2022-10-17T11:48:22.896" v="1591"/>
          <ac:spMkLst>
            <pc:docMk/>
            <pc:sldMk cId="3274473117" sldId="266"/>
            <ac:spMk id="14" creationId="{FA23A907-97FB-4A8F-880A-DD77401C4296}"/>
          </ac:spMkLst>
        </pc:spChg>
      </pc:sldChg>
    </pc:docChg>
  </pc:docChgLst>
  <pc:docChgLst>
    <pc:chgData name="Abbey Morrall (2215918)" userId="S::2215918@student.uwtsd.ac.uk::4e2a61a4-21aa-45c4-8825-59e30b485fc8" providerId="AD" clId="Web-{B38CC443-B7F3-4897-900B-31CF9E4E0AC7}"/>
    <pc:docChg chg="modSld">
      <pc:chgData name="Abbey Morrall (2215918)" userId="S::2215918@student.uwtsd.ac.uk::4e2a61a4-21aa-45c4-8825-59e30b485fc8" providerId="AD" clId="Web-{B38CC443-B7F3-4897-900B-31CF9E4E0AC7}" dt="2022-10-03T08:56:10.311" v="1" actId="14100"/>
      <pc:docMkLst>
        <pc:docMk/>
      </pc:docMkLst>
      <pc:sldChg chg="modSp">
        <pc:chgData name="Abbey Morrall (2215918)" userId="S::2215918@student.uwtsd.ac.uk::4e2a61a4-21aa-45c4-8825-59e30b485fc8" providerId="AD" clId="Web-{B38CC443-B7F3-4897-900B-31CF9E4E0AC7}" dt="2022-10-03T08:56:10.311" v="1" actId="14100"/>
        <pc:sldMkLst>
          <pc:docMk/>
          <pc:sldMk cId="109857222" sldId="256"/>
        </pc:sldMkLst>
        <pc:spChg chg="mod">
          <ac:chgData name="Abbey Morrall (2215918)" userId="S::2215918@student.uwtsd.ac.uk::4e2a61a4-21aa-45c4-8825-59e30b485fc8" providerId="AD" clId="Web-{B38CC443-B7F3-4897-900B-31CF9E4E0AC7}" dt="2022-10-03T08:56:10.311" v="1" actId="14100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530B3F8-6A2E-4A9A-B19D-7DF91F4BF6D7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97CC4A2-C61F-40BA-8730-DB8DB4EF4DB5}">
      <dgm:prSet/>
      <dgm:spPr/>
      <dgm:t>
        <a:bodyPr/>
        <a:lstStyle/>
        <a:p>
          <a:r>
            <a:rPr lang="en-GB"/>
            <a:t>We think that student will be more confident in using technology in a classroom with their peers rather than being alone in a library.</a:t>
          </a:r>
          <a:endParaRPr lang="en-US"/>
        </a:p>
      </dgm:t>
    </dgm:pt>
    <dgm:pt modelId="{206AB7DA-3E59-40D5-B735-8D29E812EE47}" type="parTrans" cxnId="{F8185943-A544-41F3-A2F9-BD6DF3B7058C}">
      <dgm:prSet/>
      <dgm:spPr/>
      <dgm:t>
        <a:bodyPr/>
        <a:lstStyle/>
        <a:p>
          <a:endParaRPr lang="en-US"/>
        </a:p>
      </dgm:t>
    </dgm:pt>
    <dgm:pt modelId="{A8DB75D1-D06F-4C64-A63C-B8681584C25E}" type="sibTrans" cxnId="{F8185943-A544-41F3-A2F9-BD6DF3B7058C}">
      <dgm:prSet/>
      <dgm:spPr/>
      <dgm:t>
        <a:bodyPr/>
        <a:lstStyle/>
        <a:p>
          <a:endParaRPr lang="en-US"/>
        </a:p>
      </dgm:t>
    </dgm:pt>
    <dgm:pt modelId="{9CAFDB85-32C6-4512-9973-89E49E838CAB}">
      <dgm:prSet/>
      <dgm:spPr/>
      <dgm:t>
        <a:bodyPr/>
        <a:lstStyle/>
        <a:p>
          <a:r>
            <a:rPr lang="en-GB"/>
            <a:t>We will get better understanding of how students will feel more confident in using different types of technology.</a:t>
          </a:r>
          <a:endParaRPr lang="en-US"/>
        </a:p>
      </dgm:t>
    </dgm:pt>
    <dgm:pt modelId="{9628B3B8-4687-40DD-9E9F-9D4BB495D681}" type="parTrans" cxnId="{8647DC48-4B40-4584-AAD2-83F478E7F505}">
      <dgm:prSet/>
      <dgm:spPr/>
      <dgm:t>
        <a:bodyPr/>
        <a:lstStyle/>
        <a:p>
          <a:endParaRPr lang="en-US"/>
        </a:p>
      </dgm:t>
    </dgm:pt>
    <dgm:pt modelId="{04D252CD-7FC8-46CF-BDBF-084B41A21481}" type="sibTrans" cxnId="{8647DC48-4B40-4584-AAD2-83F478E7F505}">
      <dgm:prSet/>
      <dgm:spPr/>
      <dgm:t>
        <a:bodyPr/>
        <a:lstStyle/>
        <a:p>
          <a:endParaRPr lang="en-US"/>
        </a:p>
      </dgm:t>
    </dgm:pt>
    <dgm:pt modelId="{1D0E6509-2AF1-4D57-9540-B120804CF4AB}">
      <dgm:prSet/>
      <dgm:spPr/>
      <dgm:t>
        <a:bodyPr/>
        <a:lstStyle/>
        <a:p>
          <a:r>
            <a:rPr lang="en-GB"/>
            <a:t>We think that students will become more confident in using technology by communicating with their peers in the classroom.</a:t>
          </a:r>
          <a:endParaRPr lang="en-US"/>
        </a:p>
      </dgm:t>
    </dgm:pt>
    <dgm:pt modelId="{20725B8C-8ABE-4F0D-819D-113324EEEA0E}" type="parTrans" cxnId="{2CB4CFBE-5322-4345-B68D-F5DD411B58C9}">
      <dgm:prSet/>
      <dgm:spPr/>
      <dgm:t>
        <a:bodyPr/>
        <a:lstStyle/>
        <a:p>
          <a:endParaRPr lang="en-US"/>
        </a:p>
      </dgm:t>
    </dgm:pt>
    <dgm:pt modelId="{66336FFE-A021-4D8E-A4D1-A05E338EBCDB}" type="sibTrans" cxnId="{2CB4CFBE-5322-4345-B68D-F5DD411B58C9}">
      <dgm:prSet/>
      <dgm:spPr/>
      <dgm:t>
        <a:bodyPr/>
        <a:lstStyle/>
        <a:p>
          <a:endParaRPr lang="en-US"/>
        </a:p>
      </dgm:t>
    </dgm:pt>
    <dgm:pt modelId="{D294CCCF-45FA-4C2D-BB60-68BA0011297A}" type="pres">
      <dgm:prSet presAssocID="{2530B3F8-6A2E-4A9A-B19D-7DF91F4BF6D7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C7D0D0BC-31DE-482F-98D9-1CCF44F187C7}" type="pres">
      <dgm:prSet presAssocID="{A97CC4A2-C61F-40BA-8730-DB8DB4EF4DB5}" presName="hierRoot1" presStyleCnt="0"/>
      <dgm:spPr/>
    </dgm:pt>
    <dgm:pt modelId="{EDA94FEF-753B-4A74-BC38-198971275DA0}" type="pres">
      <dgm:prSet presAssocID="{A97CC4A2-C61F-40BA-8730-DB8DB4EF4DB5}" presName="composite" presStyleCnt="0"/>
      <dgm:spPr/>
    </dgm:pt>
    <dgm:pt modelId="{05699BEF-8D85-48A3-B9F8-3B13BA900B09}" type="pres">
      <dgm:prSet presAssocID="{A97CC4A2-C61F-40BA-8730-DB8DB4EF4DB5}" presName="background" presStyleLbl="node0" presStyleIdx="0" presStyleCnt="3"/>
      <dgm:spPr/>
    </dgm:pt>
    <dgm:pt modelId="{7B403572-DD89-4EA2-BC20-EA3613D7E2BB}" type="pres">
      <dgm:prSet presAssocID="{A97CC4A2-C61F-40BA-8730-DB8DB4EF4DB5}" presName="text" presStyleLbl="fgAcc0" presStyleIdx="0" presStyleCnt="3">
        <dgm:presLayoutVars>
          <dgm:chPref val="3"/>
        </dgm:presLayoutVars>
      </dgm:prSet>
      <dgm:spPr/>
    </dgm:pt>
    <dgm:pt modelId="{403BC0EC-FFA7-45CA-A156-5C14712FE6D1}" type="pres">
      <dgm:prSet presAssocID="{A97CC4A2-C61F-40BA-8730-DB8DB4EF4DB5}" presName="hierChild2" presStyleCnt="0"/>
      <dgm:spPr/>
    </dgm:pt>
    <dgm:pt modelId="{7D1E3A6F-2ED2-4923-B649-0C278724FA07}" type="pres">
      <dgm:prSet presAssocID="{9CAFDB85-32C6-4512-9973-89E49E838CAB}" presName="hierRoot1" presStyleCnt="0"/>
      <dgm:spPr/>
    </dgm:pt>
    <dgm:pt modelId="{D51960CD-F9C3-46C5-B55A-5E1A578E0D54}" type="pres">
      <dgm:prSet presAssocID="{9CAFDB85-32C6-4512-9973-89E49E838CAB}" presName="composite" presStyleCnt="0"/>
      <dgm:spPr/>
    </dgm:pt>
    <dgm:pt modelId="{059D63BF-7FD8-4EDD-A982-89C3E55F962B}" type="pres">
      <dgm:prSet presAssocID="{9CAFDB85-32C6-4512-9973-89E49E838CAB}" presName="background" presStyleLbl="node0" presStyleIdx="1" presStyleCnt="3"/>
      <dgm:spPr/>
    </dgm:pt>
    <dgm:pt modelId="{63BA29EF-D479-4837-9BE3-CC9F3921BFB6}" type="pres">
      <dgm:prSet presAssocID="{9CAFDB85-32C6-4512-9973-89E49E838CAB}" presName="text" presStyleLbl="fgAcc0" presStyleIdx="1" presStyleCnt="3">
        <dgm:presLayoutVars>
          <dgm:chPref val="3"/>
        </dgm:presLayoutVars>
      </dgm:prSet>
      <dgm:spPr/>
    </dgm:pt>
    <dgm:pt modelId="{40652DA7-5B28-426D-B114-33B31D5CD28E}" type="pres">
      <dgm:prSet presAssocID="{9CAFDB85-32C6-4512-9973-89E49E838CAB}" presName="hierChild2" presStyleCnt="0"/>
      <dgm:spPr/>
    </dgm:pt>
    <dgm:pt modelId="{C1CDC06A-E327-4EAA-9CDB-0066B15DAC40}" type="pres">
      <dgm:prSet presAssocID="{1D0E6509-2AF1-4D57-9540-B120804CF4AB}" presName="hierRoot1" presStyleCnt="0"/>
      <dgm:spPr/>
    </dgm:pt>
    <dgm:pt modelId="{E17A6300-B0E0-4BB4-B05E-7F8B43BA013D}" type="pres">
      <dgm:prSet presAssocID="{1D0E6509-2AF1-4D57-9540-B120804CF4AB}" presName="composite" presStyleCnt="0"/>
      <dgm:spPr/>
    </dgm:pt>
    <dgm:pt modelId="{885344AC-E8F0-4B50-B85E-87144E52BB9C}" type="pres">
      <dgm:prSet presAssocID="{1D0E6509-2AF1-4D57-9540-B120804CF4AB}" presName="background" presStyleLbl="node0" presStyleIdx="2" presStyleCnt="3"/>
      <dgm:spPr/>
    </dgm:pt>
    <dgm:pt modelId="{151DB69B-A3BC-4A46-A434-5C603BE0ECB7}" type="pres">
      <dgm:prSet presAssocID="{1D0E6509-2AF1-4D57-9540-B120804CF4AB}" presName="text" presStyleLbl="fgAcc0" presStyleIdx="2" presStyleCnt="3">
        <dgm:presLayoutVars>
          <dgm:chPref val="3"/>
        </dgm:presLayoutVars>
      </dgm:prSet>
      <dgm:spPr/>
    </dgm:pt>
    <dgm:pt modelId="{49F10C6D-5584-4FE1-A4E5-8F2B4C34BF6C}" type="pres">
      <dgm:prSet presAssocID="{1D0E6509-2AF1-4D57-9540-B120804CF4AB}" presName="hierChild2" presStyleCnt="0"/>
      <dgm:spPr/>
    </dgm:pt>
  </dgm:ptLst>
  <dgm:cxnLst>
    <dgm:cxn modelId="{F8185943-A544-41F3-A2F9-BD6DF3B7058C}" srcId="{2530B3F8-6A2E-4A9A-B19D-7DF91F4BF6D7}" destId="{A97CC4A2-C61F-40BA-8730-DB8DB4EF4DB5}" srcOrd="0" destOrd="0" parTransId="{206AB7DA-3E59-40D5-B735-8D29E812EE47}" sibTransId="{A8DB75D1-D06F-4C64-A63C-B8681584C25E}"/>
    <dgm:cxn modelId="{8647DC48-4B40-4584-AAD2-83F478E7F505}" srcId="{2530B3F8-6A2E-4A9A-B19D-7DF91F4BF6D7}" destId="{9CAFDB85-32C6-4512-9973-89E49E838CAB}" srcOrd="1" destOrd="0" parTransId="{9628B3B8-4687-40DD-9E9F-9D4BB495D681}" sibTransId="{04D252CD-7FC8-46CF-BDBF-084B41A21481}"/>
    <dgm:cxn modelId="{FAFE8C4E-D020-4FF9-958E-9C6C0C848D09}" type="presOf" srcId="{2530B3F8-6A2E-4A9A-B19D-7DF91F4BF6D7}" destId="{D294CCCF-45FA-4C2D-BB60-68BA0011297A}" srcOrd="0" destOrd="0" presId="urn:microsoft.com/office/officeart/2005/8/layout/hierarchy1"/>
    <dgm:cxn modelId="{8FE67D83-7C48-4586-86F8-478A7618B8E0}" type="presOf" srcId="{9CAFDB85-32C6-4512-9973-89E49E838CAB}" destId="{63BA29EF-D479-4837-9BE3-CC9F3921BFB6}" srcOrd="0" destOrd="0" presId="urn:microsoft.com/office/officeart/2005/8/layout/hierarchy1"/>
    <dgm:cxn modelId="{7B70D984-9B0E-40E8-A278-29D140F7C021}" type="presOf" srcId="{1D0E6509-2AF1-4D57-9540-B120804CF4AB}" destId="{151DB69B-A3BC-4A46-A434-5C603BE0ECB7}" srcOrd="0" destOrd="0" presId="urn:microsoft.com/office/officeart/2005/8/layout/hierarchy1"/>
    <dgm:cxn modelId="{2CB4CFBE-5322-4345-B68D-F5DD411B58C9}" srcId="{2530B3F8-6A2E-4A9A-B19D-7DF91F4BF6D7}" destId="{1D0E6509-2AF1-4D57-9540-B120804CF4AB}" srcOrd="2" destOrd="0" parTransId="{20725B8C-8ABE-4F0D-819D-113324EEEA0E}" sibTransId="{66336FFE-A021-4D8E-A4D1-A05E338EBCDB}"/>
    <dgm:cxn modelId="{DDB1F8BE-FF8B-437B-8411-597D3ACB552B}" type="presOf" srcId="{A97CC4A2-C61F-40BA-8730-DB8DB4EF4DB5}" destId="{7B403572-DD89-4EA2-BC20-EA3613D7E2BB}" srcOrd="0" destOrd="0" presId="urn:microsoft.com/office/officeart/2005/8/layout/hierarchy1"/>
    <dgm:cxn modelId="{62A23D47-9CC4-4F76-AEB5-FC0A42218239}" type="presParOf" srcId="{D294CCCF-45FA-4C2D-BB60-68BA0011297A}" destId="{C7D0D0BC-31DE-482F-98D9-1CCF44F187C7}" srcOrd="0" destOrd="0" presId="urn:microsoft.com/office/officeart/2005/8/layout/hierarchy1"/>
    <dgm:cxn modelId="{2CB1EA8B-287E-425C-8CE2-69BEFD0265E8}" type="presParOf" srcId="{C7D0D0BC-31DE-482F-98D9-1CCF44F187C7}" destId="{EDA94FEF-753B-4A74-BC38-198971275DA0}" srcOrd="0" destOrd="0" presId="urn:microsoft.com/office/officeart/2005/8/layout/hierarchy1"/>
    <dgm:cxn modelId="{473CA57B-E22F-48A8-99D3-ED27767922D1}" type="presParOf" srcId="{EDA94FEF-753B-4A74-BC38-198971275DA0}" destId="{05699BEF-8D85-48A3-B9F8-3B13BA900B09}" srcOrd="0" destOrd="0" presId="urn:microsoft.com/office/officeart/2005/8/layout/hierarchy1"/>
    <dgm:cxn modelId="{4739474B-886C-41E0-9C0F-F0BD2439AF10}" type="presParOf" srcId="{EDA94FEF-753B-4A74-BC38-198971275DA0}" destId="{7B403572-DD89-4EA2-BC20-EA3613D7E2BB}" srcOrd="1" destOrd="0" presId="urn:microsoft.com/office/officeart/2005/8/layout/hierarchy1"/>
    <dgm:cxn modelId="{C7D86EE4-576F-4997-B968-15A7069FFD3A}" type="presParOf" srcId="{C7D0D0BC-31DE-482F-98D9-1CCF44F187C7}" destId="{403BC0EC-FFA7-45CA-A156-5C14712FE6D1}" srcOrd="1" destOrd="0" presId="urn:microsoft.com/office/officeart/2005/8/layout/hierarchy1"/>
    <dgm:cxn modelId="{81714079-1061-404C-A31B-CE3329C92044}" type="presParOf" srcId="{D294CCCF-45FA-4C2D-BB60-68BA0011297A}" destId="{7D1E3A6F-2ED2-4923-B649-0C278724FA07}" srcOrd="1" destOrd="0" presId="urn:microsoft.com/office/officeart/2005/8/layout/hierarchy1"/>
    <dgm:cxn modelId="{1C2D7E00-7355-42F6-86D2-3E6E6829DF06}" type="presParOf" srcId="{7D1E3A6F-2ED2-4923-B649-0C278724FA07}" destId="{D51960CD-F9C3-46C5-B55A-5E1A578E0D54}" srcOrd="0" destOrd="0" presId="urn:microsoft.com/office/officeart/2005/8/layout/hierarchy1"/>
    <dgm:cxn modelId="{E5809B82-73FD-4DFA-BD62-64BE2E37322F}" type="presParOf" srcId="{D51960CD-F9C3-46C5-B55A-5E1A578E0D54}" destId="{059D63BF-7FD8-4EDD-A982-89C3E55F962B}" srcOrd="0" destOrd="0" presId="urn:microsoft.com/office/officeart/2005/8/layout/hierarchy1"/>
    <dgm:cxn modelId="{CFDD13CE-E8DA-44E0-BA0C-CB2ECB5F7A86}" type="presParOf" srcId="{D51960CD-F9C3-46C5-B55A-5E1A578E0D54}" destId="{63BA29EF-D479-4837-9BE3-CC9F3921BFB6}" srcOrd="1" destOrd="0" presId="urn:microsoft.com/office/officeart/2005/8/layout/hierarchy1"/>
    <dgm:cxn modelId="{8FBC9354-FAAF-446C-A3CE-817D9B95D9E5}" type="presParOf" srcId="{7D1E3A6F-2ED2-4923-B649-0C278724FA07}" destId="{40652DA7-5B28-426D-B114-33B31D5CD28E}" srcOrd="1" destOrd="0" presId="urn:microsoft.com/office/officeart/2005/8/layout/hierarchy1"/>
    <dgm:cxn modelId="{1E0B6674-A11E-4122-B185-4312552FD8C7}" type="presParOf" srcId="{D294CCCF-45FA-4C2D-BB60-68BA0011297A}" destId="{C1CDC06A-E327-4EAA-9CDB-0066B15DAC40}" srcOrd="2" destOrd="0" presId="urn:microsoft.com/office/officeart/2005/8/layout/hierarchy1"/>
    <dgm:cxn modelId="{39F5EB15-FBE0-4064-931B-20D2CA5BA876}" type="presParOf" srcId="{C1CDC06A-E327-4EAA-9CDB-0066B15DAC40}" destId="{E17A6300-B0E0-4BB4-B05E-7F8B43BA013D}" srcOrd="0" destOrd="0" presId="urn:microsoft.com/office/officeart/2005/8/layout/hierarchy1"/>
    <dgm:cxn modelId="{9389027F-098D-45F1-A484-CADBFB06DE76}" type="presParOf" srcId="{E17A6300-B0E0-4BB4-B05E-7F8B43BA013D}" destId="{885344AC-E8F0-4B50-B85E-87144E52BB9C}" srcOrd="0" destOrd="0" presId="urn:microsoft.com/office/officeart/2005/8/layout/hierarchy1"/>
    <dgm:cxn modelId="{79954E85-51EB-4BE9-9AC9-6A9135B6BF8B}" type="presParOf" srcId="{E17A6300-B0E0-4BB4-B05E-7F8B43BA013D}" destId="{151DB69B-A3BC-4A46-A434-5C603BE0ECB7}" srcOrd="1" destOrd="0" presId="urn:microsoft.com/office/officeart/2005/8/layout/hierarchy1"/>
    <dgm:cxn modelId="{144000B0-52A9-46A8-85C1-1BEDA4112CF9}" type="presParOf" srcId="{C1CDC06A-E327-4EAA-9CDB-0066B15DAC40}" destId="{49F10C6D-5584-4FE1-A4E5-8F2B4C34BF6C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699BEF-8D85-48A3-B9F8-3B13BA900B09}">
      <dsp:nvSpPr>
        <dsp:cNvPr id="0" name=""/>
        <dsp:cNvSpPr/>
      </dsp:nvSpPr>
      <dsp:spPr>
        <a:xfrm>
          <a:off x="0" y="524133"/>
          <a:ext cx="2918936" cy="18535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403572-DD89-4EA2-BC20-EA3613D7E2BB}">
      <dsp:nvSpPr>
        <dsp:cNvPr id="0" name=""/>
        <dsp:cNvSpPr/>
      </dsp:nvSpPr>
      <dsp:spPr>
        <a:xfrm>
          <a:off x="324326" y="832243"/>
          <a:ext cx="2918936" cy="18535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We think that student will be more confident in using technology in a classroom with their peers rather than being alone in a library.</a:t>
          </a:r>
          <a:endParaRPr lang="en-US" sz="1900" kern="1200"/>
        </a:p>
      </dsp:txBody>
      <dsp:txXfrm>
        <a:off x="378614" y="886531"/>
        <a:ext cx="2810360" cy="1744948"/>
      </dsp:txXfrm>
    </dsp:sp>
    <dsp:sp modelId="{059D63BF-7FD8-4EDD-A982-89C3E55F962B}">
      <dsp:nvSpPr>
        <dsp:cNvPr id="0" name=""/>
        <dsp:cNvSpPr/>
      </dsp:nvSpPr>
      <dsp:spPr>
        <a:xfrm>
          <a:off x="3567588" y="524133"/>
          <a:ext cx="2918936" cy="18535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BA29EF-D479-4837-9BE3-CC9F3921BFB6}">
      <dsp:nvSpPr>
        <dsp:cNvPr id="0" name=""/>
        <dsp:cNvSpPr/>
      </dsp:nvSpPr>
      <dsp:spPr>
        <a:xfrm>
          <a:off x="3891915" y="832243"/>
          <a:ext cx="2918936" cy="18535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We will get better understanding of how students will feel more confident in using different types of technology.</a:t>
          </a:r>
          <a:endParaRPr lang="en-US" sz="1900" kern="1200"/>
        </a:p>
      </dsp:txBody>
      <dsp:txXfrm>
        <a:off x="3946203" y="886531"/>
        <a:ext cx="2810360" cy="1744948"/>
      </dsp:txXfrm>
    </dsp:sp>
    <dsp:sp modelId="{885344AC-E8F0-4B50-B85E-87144E52BB9C}">
      <dsp:nvSpPr>
        <dsp:cNvPr id="0" name=""/>
        <dsp:cNvSpPr/>
      </dsp:nvSpPr>
      <dsp:spPr>
        <a:xfrm>
          <a:off x="7135177" y="524133"/>
          <a:ext cx="2918936" cy="18535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1DB69B-A3BC-4A46-A434-5C603BE0ECB7}">
      <dsp:nvSpPr>
        <dsp:cNvPr id="0" name=""/>
        <dsp:cNvSpPr/>
      </dsp:nvSpPr>
      <dsp:spPr>
        <a:xfrm>
          <a:off x="7459503" y="832243"/>
          <a:ext cx="2918936" cy="18535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We think that students will become more confident in using technology by communicating with their peers in the classroom.</a:t>
          </a:r>
          <a:endParaRPr lang="en-US" sz="1900" kern="1200"/>
        </a:p>
      </dsp:txBody>
      <dsp:txXfrm>
        <a:off x="7513791" y="886531"/>
        <a:ext cx="2810360" cy="174494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officeforstudents.org.uk/publications/gravity-assist-propelling-higher-education-towards-a-brighter-future/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oughtsco.com/free-ohio-online-public-schools-1098303" TargetMode="External"/><Relationship Id="rId2" Type="http://schemas.openxmlformats.org/officeDocument/2006/relationships/hyperlink" Target="http://www.marketing1.com/etchical-considerations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officeforstudents.org.u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990F3A91-8711-6D20-7CF6-E9A11EA6269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9816" b="5915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GB" sz="5100" u="sng">
                <a:solidFill>
                  <a:srgbClr val="FFFFFF"/>
                </a:solidFill>
                <a:latin typeface="Arial Nova"/>
                <a:cs typeface="Calibri Light"/>
              </a:rPr>
              <a:t>Group presentation-Research proposal</a:t>
            </a:r>
            <a:br>
              <a:rPr lang="en-GB" sz="5100" u="sng">
                <a:solidFill>
                  <a:srgbClr val="FFFFFF"/>
                </a:solidFill>
                <a:latin typeface="Arial Nova"/>
                <a:cs typeface="Calibri Light"/>
              </a:rPr>
            </a:br>
            <a:br>
              <a:rPr lang="en-GB" sz="5100" u="sng">
                <a:solidFill>
                  <a:srgbClr val="FFFFFF"/>
                </a:solidFill>
                <a:latin typeface="Arial Nova"/>
                <a:cs typeface="Calibri Light"/>
              </a:rPr>
            </a:br>
            <a:endParaRPr lang="en-GB" sz="5100" u="sng">
              <a:solidFill>
                <a:srgbClr val="FFFFFF"/>
              </a:solidFill>
              <a:latin typeface="Arial Nova"/>
              <a:cs typeface="Calibri Light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2736046"/>
            <a:ext cx="9144000" cy="109839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3200" u="sng" dirty="0">
                <a:solidFill>
                  <a:srgbClr val="FFFFFF"/>
                </a:solidFill>
                <a:cs typeface="Calibri"/>
              </a:rPr>
              <a:t>Are students confident in using technology?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4C69562-DBA3-1D47-12AA-29BD712911DC}"/>
              </a:ext>
            </a:extLst>
          </p:cNvPr>
          <p:cNvSpPr txBox="1"/>
          <p:nvPr/>
        </p:nvSpPr>
        <p:spPr>
          <a:xfrm>
            <a:off x="8837602" y="6031142"/>
            <a:ext cx="3420533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cs typeface="Calibri"/>
              </a:rPr>
              <a:t>Louise Carter – 2210555</a:t>
            </a:r>
          </a:p>
          <a:p>
            <a:r>
              <a:rPr lang="en-GB" sz="2400" dirty="0">
                <a:cs typeface="Calibri"/>
              </a:rPr>
              <a:t>Abbey Morrall- 2215918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4CFC183-4FB5-8AB8-0691-4C46592A1266}"/>
              </a:ext>
            </a:extLst>
          </p:cNvPr>
          <p:cNvSpPr txBox="1"/>
          <p:nvPr/>
        </p:nvSpPr>
        <p:spPr>
          <a:xfrm>
            <a:off x="148246" y="4830473"/>
            <a:ext cx="4402666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Arial Nova"/>
                <a:cs typeface="Calibri"/>
              </a:rPr>
              <a:t>Module code- LCH4002_BIRM</a:t>
            </a:r>
          </a:p>
          <a:p>
            <a:r>
              <a:rPr lang="en-GB" sz="2400" dirty="0">
                <a:latin typeface="Arial Nova"/>
                <a:cs typeface="Calibri"/>
              </a:rPr>
              <a:t>Module title- Digital skills and research methods.</a:t>
            </a:r>
          </a:p>
          <a:p>
            <a:r>
              <a:rPr lang="en-GB" sz="2400" dirty="0">
                <a:latin typeface="Arial Nova"/>
                <a:cs typeface="Calibri"/>
              </a:rPr>
              <a:t>Lecturers Name: Rebecca Stewart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2" name="Rectangle 7">
            <a:extLst>
              <a:ext uri="{FF2B5EF4-FFF2-40B4-BE49-F238E27FC236}">
                <a16:creationId xmlns:a16="http://schemas.microsoft.com/office/drawing/2014/main" id="{827B839B-9ADE-406B-8590-F1CAEDED4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3" name="Freeform 45">
            <a:extLst>
              <a:ext uri="{FF2B5EF4-FFF2-40B4-BE49-F238E27FC236}">
                <a16:creationId xmlns:a16="http://schemas.microsoft.com/office/drawing/2014/main" id="{CFE45BF0-46DB-408C-B5F7-7B117168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1022350"/>
            <a:ext cx="709612" cy="2095501"/>
          </a:xfrm>
          <a:custGeom>
            <a:avLst/>
            <a:gdLst>
              <a:gd name="T0" fmla="*/ 447 w 447"/>
              <a:gd name="T1" fmla="*/ 1363 h 1363"/>
              <a:gd name="T2" fmla="*/ 0 w 447"/>
              <a:gd name="T3" fmla="*/ 987 h 1363"/>
              <a:gd name="T4" fmla="*/ 0 w 447"/>
              <a:gd name="T5" fmla="*/ 0 h 1363"/>
              <a:gd name="T6" fmla="*/ 447 w 447"/>
              <a:gd name="T7" fmla="*/ 376 h 1363"/>
              <a:gd name="T8" fmla="*/ 447 w 447"/>
              <a:gd name="T9" fmla="*/ 1363 h 13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47" h="1363">
                <a:moveTo>
                  <a:pt x="447" y="1363"/>
                </a:moveTo>
                <a:lnTo>
                  <a:pt x="0" y="987"/>
                </a:lnTo>
                <a:lnTo>
                  <a:pt x="0" y="0"/>
                </a:lnTo>
                <a:lnTo>
                  <a:pt x="447" y="376"/>
                </a:lnTo>
                <a:lnTo>
                  <a:pt x="447" y="1363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64" name="Freeform 46">
            <a:extLst>
              <a:ext uri="{FF2B5EF4-FFF2-40B4-BE49-F238E27FC236}">
                <a16:creationId xmlns:a16="http://schemas.microsoft.com/office/drawing/2014/main" id="{2AEBC8F2-97B1-41B4-93F1-2D289E197F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837744"/>
            <a:ext cx="403225" cy="1705431"/>
          </a:xfrm>
          <a:custGeom>
            <a:avLst/>
            <a:gdLst>
              <a:gd name="T0" fmla="*/ 254 w 254"/>
              <a:gd name="T1" fmla="*/ 987 h 1109"/>
              <a:gd name="T2" fmla="*/ 0 w 254"/>
              <a:gd name="T3" fmla="*/ 1109 h 1109"/>
              <a:gd name="T4" fmla="*/ 0 w 254"/>
              <a:gd name="T5" fmla="*/ 119 h 1109"/>
              <a:gd name="T6" fmla="*/ 254 w 254"/>
              <a:gd name="T7" fmla="*/ 0 h 1109"/>
              <a:gd name="T8" fmla="*/ 254 w 254"/>
              <a:gd name="T9" fmla="*/ 987 h 11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1109">
                <a:moveTo>
                  <a:pt x="254" y="987"/>
                </a:moveTo>
                <a:lnTo>
                  <a:pt x="0" y="1109"/>
                </a:lnTo>
                <a:lnTo>
                  <a:pt x="0" y="119"/>
                </a:lnTo>
                <a:lnTo>
                  <a:pt x="254" y="0"/>
                </a:lnTo>
                <a:lnTo>
                  <a:pt x="254" y="98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" name="Freeform 47">
            <a:extLst>
              <a:ext uri="{FF2B5EF4-FFF2-40B4-BE49-F238E27FC236}">
                <a16:creationId xmlns:a16="http://schemas.microsoft.com/office/drawing/2014/main" id="{472E3A19-F5D5-48FC-BB9C-48C2F68F5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660" y="640894"/>
            <a:ext cx="168275" cy="1713195"/>
          </a:xfrm>
          <a:custGeom>
            <a:avLst/>
            <a:gdLst>
              <a:gd name="T0" fmla="*/ 106 w 106"/>
              <a:gd name="T1" fmla="*/ 1114 h 1114"/>
              <a:gd name="T2" fmla="*/ 0 w 106"/>
              <a:gd name="T3" fmla="*/ 1005 h 1114"/>
              <a:gd name="T4" fmla="*/ 0 w 106"/>
              <a:gd name="T5" fmla="*/ 0 h 1114"/>
              <a:gd name="T6" fmla="*/ 106 w 106"/>
              <a:gd name="T7" fmla="*/ 110 h 1114"/>
              <a:gd name="T8" fmla="*/ 106 w 106"/>
              <a:gd name="T9" fmla="*/ 1114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06" h="1114">
                <a:moveTo>
                  <a:pt x="106" y="1114"/>
                </a:moveTo>
                <a:lnTo>
                  <a:pt x="0" y="1005"/>
                </a:lnTo>
                <a:lnTo>
                  <a:pt x="0" y="0"/>
                </a:lnTo>
                <a:lnTo>
                  <a:pt x="106" y="110"/>
                </a:lnTo>
                <a:lnTo>
                  <a:pt x="106" y="1114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65" name="Freeform 44">
            <a:extLst>
              <a:ext uri="{FF2B5EF4-FFF2-40B4-BE49-F238E27FC236}">
                <a16:creationId xmlns:a16="http://schemas.microsoft.com/office/drawing/2014/main" id="{7A62E32F-BB65-43A8-8EB5-92346890E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223203" y="635716"/>
            <a:ext cx="328612" cy="1742360"/>
          </a:xfrm>
          <a:custGeom>
            <a:avLst/>
            <a:gdLst>
              <a:gd name="T0" fmla="*/ 207 w 207"/>
              <a:gd name="T1" fmla="*/ 987 h 1114"/>
              <a:gd name="T2" fmla="*/ 0 w 207"/>
              <a:gd name="T3" fmla="*/ 1114 h 1114"/>
              <a:gd name="T4" fmla="*/ 0 w 207"/>
              <a:gd name="T5" fmla="*/ 127 h 1114"/>
              <a:gd name="T6" fmla="*/ 207 w 207"/>
              <a:gd name="T7" fmla="*/ 0 h 1114"/>
              <a:gd name="T8" fmla="*/ 207 w 207"/>
              <a:gd name="T9" fmla="*/ 987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7" h="1114">
                <a:moveTo>
                  <a:pt x="207" y="987"/>
                </a:moveTo>
                <a:lnTo>
                  <a:pt x="0" y="1114"/>
                </a:lnTo>
                <a:lnTo>
                  <a:pt x="0" y="127"/>
                </a:lnTo>
                <a:lnTo>
                  <a:pt x="207" y="0"/>
                </a:lnTo>
                <a:lnTo>
                  <a:pt x="207" y="98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66" name="Rectangle 17">
            <a:extLst>
              <a:ext uri="{FF2B5EF4-FFF2-40B4-BE49-F238E27FC236}">
                <a16:creationId xmlns:a16="http://schemas.microsoft.com/office/drawing/2014/main" id="{14E91B64-9FCC-451E-AFB4-A827D6329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055" y="635715"/>
            <a:ext cx="10907863" cy="154145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674518-A01C-7EAF-6365-7947547F53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8506" y="800392"/>
            <a:ext cx="10264697" cy="1212102"/>
          </a:xfrm>
        </p:spPr>
        <p:txBody>
          <a:bodyPr>
            <a:normAutofit/>
          </a:bodyPr>
          <a:lstStyle/>
          <a:p>
            <a:r>
              <a:rPr lang="en-GB" sz="4000" b="1">
                <a:solidFill>
                  <a:srgbClr val="FFFFFF"/>
                </a:solidFill>
                <a:latin typeface="Arial Nova"/>
                <a:cs typeface="Calibri Light"/>
              </a:rPr>
              <a:t>Introduction</a:t>
            </a:r>
            <a:endParaRPr lang="en-GB" sz="4000" b="1">
              <a:solidFill>
                <a:srgbClr val="FFFFFF"/>
              </a:solidFill>
              <a:latin typeface="Arial Nova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EFA9DE-8D0D-267C-6B0B-59FBAF4ABB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97662" y="4330738"/>
            <a:ext cx="9320807" cy="225883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>
                <a:latin typeface="Arial Nova"/>
                <a:cs typeface="Calibri"/>
              </a:rPr>
              <a:t>We have selected this question because it would be interesting to find out the different ways students use technology as being first time students.</a:t>
            </a:r>
            <a:endParaRPr lang="en-GB" dirty="0">
              <a:latin typeface="Arial Nova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7655F5F-8F1C-EA1A-D61A-754DA0E70285}"/>
              </a:ext>
            </a:extLst>
          </p:cNvPr>
          <p:cNvSpPr txBox="1"/>
          <p:nvPr/>
        </p:nvSpPr>
        <p:spPr>
          <a:xfrm>
            <a:off x="2670145" y="2727654"/>
            <a:ext cx="6572250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1" dirty="0">
                <a:latin typeface="Arial Nova"/>
                <a:cs typeface="Calibri"/>
              </a:rPr>
              <a:t>Are students confident in using technology?</a:t>
            </a:r>
            <a:endParaRPr lang="en-GB" sz="3200" b="1" dirty="0">
              <a:latin typeface="Arial Nova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AB148CB-8196-04B1-2473-802509DC46C6}"/>
              </a:ext>
            </a:extLst>
          </p:cNvPr>
          <p:cNvSpPr txBox="1"/>
          <p:nvPr/>
        </p:nvSpPr>
        <p:spPr>
          <a:xfrm>
            <a:off x="10178271" y="6306718"/>
            <a:ext cx="20955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solidFill>
                  <a:srgbClr val="002060"/>
                </a:solidFill>
                <a:latin typeface="Arial Nova"/>
                <a:cs typeface="Calibri"/>
              </a:rPr>
              <a:t>Abbey Morrall</a:t>
            </a:r>
            <a:endParaRPr lang="en-GB" sz="2000" dirty="0">
              <a:solidFill>
                <a:srgbClr val="002060"/>
              </a:solidFill>
              <a:latin typeface="Arial Nova"/>
            </a:endParaRPr>
          </a:p>
        </p:txBody>
      </p:sp>
    </p:spTree>
    <p:extLst>
      <p:ext uri="{BB962C8B-B14F-4D97-AF65-F5344CB8AC3E}">
        <p14:creationId xmlns:p14="http://schemas.microsoft.com/office/powerpoint/2010/main" val="13033434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D8F05C-DFAA-A1B9-71C2-5EED2079E9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  <a:latin typeface="Arial Nova"/>
                <a:cs typeface="Calibri Light"/>
              </a:rPr>
              <a:t>Rationale</a:t>
            </a:r>
            <a:endParaRPr lang="en-GB" b="1">
              <a:solidFill>
                <a:srgbClr val="FFFFFF"/>
              </a:solidFill>
              <a:latin typeface="Arial Nova"/>
            </a:endParaRPr>
          </a:p>
        </p:txBody>
      </p:sp>
      <p:sp>
        <p:nvSpPr>
          <p:cNvPr id="19" name="Arc 18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9A8C2E-B3C9-6D7A-21DC-F57BC3BAFB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Autofit/>
          </a:bodyPr>
          <a:lstStyle/>
          <a:p>
            <a:endParaRPr lang="en-GB" sz="1500"/>
          </a:p>
          <a:p>
            <a:r>
              <a:rPr lang="en-GB" sz="2400" dirty="0">
                <a:latin typeface="Arial Nova"/>
                <a:ea typeface="+mn-lt"/>
                <a:cs typeface="+mn-lt"/>
              </a:rPr>
              <a:t>The call comes as new polling suggests only 21 per cent of lecturers were ‘very confident’ they could design and deliver digital teaching during the pandemic – 59 per cent said they were fairly confident, and 18 per cent said they were not confident.</a:t>
            </a:r>
            <a:endParaRPr lang="en-GB" sz="2400">
              <a:latin typeface="Arial Nova"/>
              <a:cs typeface="Calibri" panose="020F0502020204030204"/>
            </a:endParaRPr>
          </a:p>
          <a:p>
            <a:r>
              <a:rPr lang="en-GB" sz="2400" dirty="0">
                <a:latin typeface="Arial Nova"/>
                <a:ea typeface="+mn-lt"/>
                <a:cs typeface="+mn-lt"/>
              </a:rPr>
              <a:t>By comparison, 49 per cent of students said they were ‘very confident’ that they had the skills to benefit from online learning with 42 per cent somewhat confident.</a:t>
            </a:r>
            <a:endParaRPr lang="en-GB" sz="2400">
              <a:latin typeface="Arial Nova"/>
            </a:endParaRPr>
          </a:p>
          <a:p>
            <a:r>
              <a:rPr lang="en-GB" sz="2400" dirty="0">
                <a:latin typeface="Arial Nova"/>
                <a:ea typeface="+mn-lt"/>
                <a:cs typeface="+mn-lt"/>
              </a:rPr>
              <a:t>The findings come in a major review of digital teaching and learning during the COVID-19 pandemic led by Sir Michael Barber, chair of the Office for Students (</a:t>
            </a:r>
            <a:r>
              <a:rPr lang="en-GB" sz="2400" dirty="0" err="1">
                <a:latin typeface="Arial Nova"/>
                <a:ea typeface="+mn-lt"/>
                <a:cs typeface="+mn-lt"/>
              </a:rPr>
              <a:t>OfS</a:t>
            </a:r>
            <a:r>
              <a:rPr lang="en-GB" sz="2400" dirty="0">
                <a:latin typeface="Arial Nova"/>
                <a:ea typeface="+mn-lt"/>
                <a:cs typeface="+mn-lt"/>
              </a:rPr>
              <a:t>). </a:t>
            </a:r>
            <a:r>
              <a:rPr lang="en-GB" sz="2400" dirty="0">
                <a:latin typeface="Arial Nova"/>
                <a:ea typeface="+mn-lt"/>
                <a:cs typeface="+mn-lt"/>
                <a:hlinkClick r:id="rId2"/>
              </a:rPr>
              <a:t>Gravity Assist: propelling higher education towards a brighter future</a:t>
            </a:r>
            <a:r>
              <a:rPr lang="en-GB" sz="2400" dirty="0">
                <a:latin typeface="Arial Nova"/>
                <a:ea typeface="+mn-lt"/>
                <a:cs typeface="+mn-lt"/>
              </a:rPr>
              <a:t> argues that digital teaching and learning is just not an emergency stop-gap but has the potential to drive significant long-term improvements across higher education.</a:t>
            </a:r>
            <a:endParaRPr lang="en-GB" sz="2400">
              <a:latin typeface="Arial Nova"/>
            </a:endParaRPr>
          </a:p>
          <a:p>
            <a:endParaRPr lang="en-GB" sz="1600" dirty="0">
              <a:latin typeface="Arial Nova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B944E55-0527-1DF0-2E61-FBF3E8C016FA}"/>
              </a:ext>
            </a:extLst>
          </p:cNvPr>
          <p:cNvSpPr txBox="1"/>
          <p:nvPr/>
        </p:nvSpPr>
        <p:spPr>
          <a:xfrm>
            <a:off x="188253" y="6396126"/>
            <a:ext cx="20955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cs typeface="Calibri"/>
              </a:rPr>
              <a:t>Louise Carter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1621614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142442-C165-909E-C146-5DC3FB12B6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  <a:latin typeface="Arial Nova"/>
                <a:cs typeface="Calibri Light"/>
              </a:rPr>
              <a:t>Rationale</a:t>
            </a:r>
            <a:endParaRPr lang="en-GB" b="1">
              <a:solidFill>
                <a:srgbClr val="FFFFFF"/>
              </a:solidFill>
              <a:latin typeface="Arial Nova"/>
            </a:endParaRPr>
          </a:p>
        </p:txBody>
      </p:sp>
      <p:sp>
        <p:nvSpPr>
          <p:cNvPr id="2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CAF8E4-80EC-F7B5-7352-96A9B4BD4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2400" dirty="0">
                <a:cs typeface="Calibri"/>
              </a:rPr>
              <a:t>The technology that is used in a classroom has been shown to improve student participation and overall test performance. One reason for success, of educational technology is that it boost students confidence. Below is an example:</a:t>
            </a:r>
            <a:endParaRPr lang="en-US" dirty="0"/>
          </a:p>
          <a:p>
            <a:endParaRPr lang="en-GB" sz="2400">
              <a:cs typeface="Calibri"/>
            </a:endParaRPr>
          </a:p>
          <a:p>
            <a:r>
              <a:rPr lang="en-GB" sz="2400" dirty="0">
                <a:cs typeface="Calibri"/>
              </a:rPr>
              <a:t>Most students have good understanding of using technology. Students may already have confidence in using technology due to school ,college or growing up around technology. Example:</a:t>
            </a:r>
          </a:p>
          <a:p>
            <a:r>
              <a:rPr lang="en-GB" sz="2400" dirty="0">
                <a:cs typeface="Calibri"/>
              </a:rPr>
              <a:t>Facebook</a:t>
            </a:r>
          </a:p>
          <a:p>
            <a:r>
              <a:rPr lang="en-GB" sz="2400" dirty="0">
                <a:cs typeface="Calibri"/>
              </a:rPr>
              <a:t>Word</a:t>
            </a:r>
          </a:p>
          <a:p>
            <a:r>
              <a:rPr lang="en-GB" sz="2400" err="1">
                <a:cs typeface="Calibri"/>
              </a:rPr>
              <a:t>Whatsapp</a:t>
            </a:r>
            <a:endParaRPr lang="en-GB" sz="2400" dirty="0">
              <a:cs typeface="Calibri"/>
            </a:endParaRPr>
          </a:p>
          <a:p>
            <a:r>
              <a:rPr lang="en-GB" sz="2400" dirty="0">
                <a:cs typeface="Calibri"/>
              </a:rPr>
              <a:t>Outlook</a:t>
            </a:r>
          </a:p>
          <a:p>
            <a:endParaRPr lang="en-GB" sz="2400">
              <a:cs typeface="Calibri"/>
            </a:endParaRPr>
          </a:p>
          <a:p>
            <a:endParaRPr lang="en-GB" sz="2400"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7B11BD9-EB47-AA87-DA77-7B56BA2D4608}"/>
              </a:ext>
            </a:extLst>
          </p:cNvPr>
          <p:cNvSpPr txBox="1"/>
          <p:nvPr/>
        </p:nvSpPr>
        <p:spPr>
          <a:xfrm>
            <a:off x="3145" y="6400620"/>
            <a:ext cx="214312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cs typeface="Calibri"/>
              </a:rPr>
              <a:t>Abbey Morrall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0455993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521EC6-8342-A1D3-3440-0E08E7254E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53668" y="803325"/>
            <a:ext cx="5314536" cy="1325563"/>
          </a:xfrm>
        </p:spPr>
        <p:txBody>
          <a:bodyPr>
            <a:normAutofit/>
          </a:bodyPr>
          <a:lstStyle/>
          <a:p>
            <a:r>
              <a:rPr lang="en-GB" dirty="0">
                <a:latin typeface="Arial Nova"/>
                <a:cs typeface="Calibri Light"/>
              </a:rPr>
              <a:t>Method</a:t>
            </a:r>
            <a:endParaRPr lang="en-GB" dirty="0">
              <a:latin typeface="Arial Nova"/>
            </a:endParaRPr>
          </a:p>
        </p:txBody>
      </p:sp>
      <p:sp>
        <p:nvSpPr>
          <p:cNvPr id="29" name="Freeform: Shape 9">
            <a:extLst>
              <a:ext uri="{FF2B5EF4-FFF2-40B4-BE49-F238E27FC236}">
                <a16:creationId xmlns:a16="http://schemas.microsoft.com/office/drawing/2014/main" id="{E0D60ECE-8986-45DC-B7FE-EC7699B466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5438829" cy="5840278"/>
          </a:xfrm>
          <a:custGeom>
            <a:avLst/>
            <a:gdLst>
              <a:gd name="connsiteX0" fmla="*/ 0 w 5438829"/>
              <a:gd name="connsiteY0" fmla="*/ 0 h 5840278"/>
              <a:gd name="connsiteX1" fmla="*/ 4466700 w 5438829"/>
              <a:gd name="connsiteY1" fmla="*/ 0 h 5840278"/>
              <a:gd name="connsiteX2" fmla="*/ 4652178 w 5438829"/>
              <a:gd name="connsiteY2" fmla="*/ 204077 h 5840278"/>
              <a:gd name="connsiteX3" fmla="*/ 5438829 w 5438829"/>
              <a:gd name="connsiteY3" fmla="*/ 2395363 h 5840278"/>
              <a:gd name="connsiteX4" fmla="*/ 1993914 w 5438829"/>
              <a:gd name="connsiteY4" fmla="*/ 5840278 h 5840278"/>
              <a:gd name="connsiteX5" fmla="*/ 67829 w 5438829"/>
              <a:gd name="connsiteY5" fmla="*/ 5251941 h 5840278"/>
              <a:gd name="connsiteX6" fmla="*/ 0 w 5438829"/>
              <a:gd name="connsiteY6" fmla="*/ 5201220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38829" h="5840278">
                <a:moveTo>
                  <a:pt x="0" y="0"/>
                </a:moveTo>
                <a:lnTo>
                  <a:pt x="4466700" y="0"/>
                </a:lnTo>
                <a:lnTo>
                  <a:pt x="4652178" y="204077"/>
                </a:lnTo>
                <a:cubicBezTo>
                  <a:pt x="5143616" y="799562"/>
                  <a:pt x="5438829" y="1562987"/>
                  <a:pt x="5438829" y="2395363"/>
                </a:cubicBezTo>
                <a:cubicBezTo>
                  <a:pt x="5438829" y="4297937"/>
                  <a:pt x="3896488" y="5840278"/>
                  <a:pt x="1993914" y="5840278"/>
                </a:cubicBezTo>
                <a:cubicBezTo>
                  <a:pt x="1280449" y="5840278"/>
                  <a:pt x="617641" y="5623387"/>
                  <a:pt x="67829" y="5251941"/>
                </a:cubicBezTo>
                <a:lnTo>
                  <a:pt x="0" y="520122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0" name="Freeform: Shape 11">
            <a:extLst>
              <a:ext uri="{FF2B5EF4-FFF2-40B4-BE49-F238E27FC236}">
                <a16:creationId xmlns:a16="http://schemas.microsoft.com/office/drawing/2014/main" id="{96964194-5878-40D2-8EC0-DDC58387F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269134" cy="5654940"/>
          </a:xfrm>
          <a:custGeom>
            <a:avLst/>
            <a:gdLst>
              <a:gd name="connsiteX0" fmla="*/ 0 w 5269134"/>
              <a:gd name="connsiteY0" fmla="*/ 0 h 5654940"/>
              <a:gd name="connsiteX1" fmla="*/ 4227767 w 5269134"/>
              <a:gd name="connsiteY1" fmla="*/ 0 h 5654940"/>
              <a:gd name="connsiteX2" fmla="*/ 4312042 w 5269134"/>
              <a:gd name="connsiteY2" fmla="*/ 76595 h 5654940"/>
              <a:gd name="connsiteX3" fmla="*/ 5269134 w 5269134"/>
              <a:gd name="connsiteY3" fmla="*/ 2387221 h 5654940"/>
              <a:gd name="connsiteX4" fmla="*/ 2001415 w 5269134"/>
              <a:gd name="connsiteY4" fmla="*/ 5654940 h 5654940"/>
              <a:gd name="connsiteX5" fmla="*/ 198928 w 5269134"/>
              <a:gd name="connsiteY5" fmla="*/ 5113274 h 5654940"/>
              <a:gd name="connsiteX6" fmla="*/ 0 w 5269134"/>
              <a:gd name="connsiteY6" fmla="*/ 4969563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69134" h="5654940">
                <a:moveTo>
                  <a:pt x="0" y="0"/>
                </a:moveTo>
                <a:lnTo>
                  <a:pt x="4227767" y="0"/>
                </a:lnTo>
                <a:lnTo>
                  <a:pt x="4312042" y="76595"/>
                </a:lnTo>
                <a:cubicBezTo>
                  <a:pt x="4903383" y="667936"/>
                  <a:pt x="5269134" y="1484866"/>
                  <a:pt x="5269134" y="2387221"/>
                </a:cubicBezTo>
                <a:cubicBezTo>
                  <a:pt x="5269134" y="4191932"/>
                  <a:pt x="3806126" y="5654940"/>
                  <a:pt x="2001415" y="5654940"/>
                </a:cubicBezTo>
                <a:cubicBezTo>
                  <a:pt x="1335223" y="5654940"/>
                  <a:pt x="715593" y="5455584"/>
                  <a:pt x="198928" y="5113274"/>
                </a:cubicBezTo>
                <a:lnTo>
                  <a:pt x="0" y="4969563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Graphic 6" descr="Group Brainstorm">
            <a:extLst>
              <a:ext uri="{FF2B5EF4-FFF2-40B4-BE49-F238E27FC236}">
                <a16:creationId xmlns:a16="http://schemas.microsoft.com/office/drawing/2014/main" id="{D05ABBD1-E47E-E342-699A-14651836DCF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21733" y="543135"/>
            <a:ext cx="3835488" cy="3835488"/>
          </a:xfrm>
          <a:prstGeom prst="rect">
            <a:avLst/>
          </a:prstGeom>
        </p:spPr>
      </p:pic>
      <p:sp>
        <p:nvSpPr>
          <p:cNvPr id="31" name="Content Placeholder 2">
            <a:extLst>
              <a:ext uri="{FF2B5EF4-FFF2-40B4-BE49-F238E27FC236}">
                <a16:creationId xmlns:a16="http://schemas.microsoft.com/office/drawing/2014/main" id="{ED4A83E4-B4AB-AE2E-2994-C45ED2FEBB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82421" y="2279018"/>
            <a:ext cx="5285789" cy="416667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Calibri"/>
              </a:rPr>
              <a:t>Are you confident in using MS Teams to work with your peers?</a:t>
            </a:r>
          </a:p>
          <a:p>
            <a:pPr marL="0" indent="0">
              <a:buNone/>
            </a:pPr>
            <a:r>
              <a:rPr lang="en-GB" sz="1800" dirty="0">
                <a:cs typeface="Calibri"/>
              </a:rPr>
              <a:t>                                          </a:t>
            </a:r>
            <a:r>
              <a:rPr lang="en-GB" sz="1800" b="1" dirty="0">
                <a:cs typeface="Calibri"/>
              </a:rPr>
              <a:t>    </a:t>
            </a:r>
            <a:r>
              <a:rPr lang="en-GB" sz="1800" dirty="0">
                <a:cs typeface="Calibri"/>
              </a:rPr>
              <a:t>   YES/NO</a:t>
            </a:r>
          </a:p>
          <a:p>
            <a:pPr marL="0" indent="0">
              <a:buNone/>
            </a:pPr>
            <a:r>
              <a:rPr lang="en-GB" dirty="0">
                <a:cs typeface="Calibri"/>
              </a:rPr>
              <a:t>Do you feel anxious if your asked to collaborate using technology?</a:t>
            </a:r>
          </a:p>
          <a:p>
            <a:pPr marL="0" indent="0">
              <a:buNone/>
            </a:pPr>
            <a:r>
              <a:rPr lang="en-GB" sz="1800" dirty="0">
                <a:cs typeface="Calibri"/>
              </a:rPr>
              <a:t>                                               </a:t>
            </a:r>
            <a:r>
              <a:rPr lang="en-GB" sz="1800" b="1" dirty="0">
                <a:cs typeface="Calibri"/>
              </a:rPr>
              <a:t>  </a:t>
            </a:r>
            <a:r>
              <a:rPr lang="en-GB" sz="1800" dirty="0">
                <a:cs typeface="Calibri"/>
              </a:rPr>
              <a:t> YES/NO</a:t>
            </a:r>
          </a:p>
          <a:p>
            <a:pPr marL="0" indent="0">
              <a:buNone/>
            </a:pPr>
            <a:endParaRPr lang="en-GB" sz="1800">
              <a:cs typeface="Calibri"/>
            </a:endParaRPr>
          </a:p>
          <a:p>
            <a:pPr marL="0" indent="0">
              <a:buNone/>
            </a:pPr>
            <a:r>
              <a:rPr lang="en-GB" dirty="0">
                <a:cs typeface="Calibri"/>
              </a:rPr>
              <a:t>Have you ever avoided using technology to collaborate?</a:t>
            </a:r>
          </a:p>
          <a:p>
            <a:pPr marL="0" indent="0">
              <a:buNone/>
            </a:pPr>
            <a:r>
              <a:rPr lang="en-GB" sz="1800" dirty="0">
                <a:cs typeface="Calibri"/>
              </a:rPr>
              <a:t>                                                   YES/NO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1A0E3EDE-F469-EF78-2227-840754ED9CE8}"/>
              </a:ext>
            </a:extLst>
          </p:cNvPr>
          <p:cNvSpPr txBox="1"/>
          <p:nvPr/>
        </p:nvSpPr>
        <p:spPr>
          <a:xfrm>
            <a:off x="142874" y="6167437"/>
            <a:ext cx="242887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cs typeface="Calibri"/>
              </a:rPr>
              <a:t>Louise Carter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61722667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8DB9CD9-59B1-4D73-BC4C-98796A48EF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874A6A9-41FF-4E33-AFA8-F9F81436A5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721D730E-1F97-4071-B143-B05E6D2599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03402" y="3985"/>
            <a:ext cx="9772765" cy="6858000"/>
            <a:chOff x="1303402" y="3985"/>
            <a:chExt cx="9772765" cy="6858000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B3849C6A-9EE5-4604-8EAE-DD4796B79D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985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08677BE-069B-4A4D-8732-E26B6EF567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985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A9A575B-DD07-4388-963B-0AF3FDDCF3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985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55285E4-21EB-4EC1-AB8E-36E881E899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985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6A0C77B5-3FAA-4D4F-9555-89D7516088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985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>
                <a:alpha val="5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5F0C96D1-A8B7-4C8E-9997-D823FD1591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985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DA46556D-445B-4CD0-87A0-02A30BD1B1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985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Cloud 1">
            <a:extLst>
              <a:ext uri="{FF2B5EF4-FFF2-40B4-BE49-F238E27FC236}">
                <a16:creationId xmlns:a16="http://schemas.microsoft.com/office/drawing/2014/main" id="{A48C02CA-2191-4A93-A3E7-791FFE163009}"/>
              </a:ext>
            </a:extLst>
          </p:cNvPr>
          <p:cNvSpPr/>
          <p:nvPr/>
        </p:nvSpPr>
        <p:spPr>
          <a:xfrm>
            <a:off x="3043201" y="1721275"/>
            <a:ext cx="5760846" cy="231031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Ethical considerations</a:t>
            </a:r>
          </a:p>
        </p:txBody>
      </p:sp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FF9B1EC7-1631-23DC-A753-B2206569BC60}"/>
              </a:ext>
            </a:extLst>
          </p:cNvPr>
          <p:cNvCxnSpPr/>
          <p:nvPr/>
        </p:nvCxnSpPr>
        <p:spPr>
          <a:xfrm>
            <a:off x="6011713" y="4049204"/>
            <a:ext cx="100640" cy="1236451"/>
          </a:xfrm>
          <a:prstGeom prst="straightConnector1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098D69F0-D6FC-5500-842B-02B441A59B31}"/>
              </a:ext>
            </a:extLst>
          </p:cNvPr>
          <p:cNvCxnSpPr/>
          <p:nvPr/>
        </p:nvCxnSpPr>
        <p:spPr>
          <a:xfrm>
            <a:off x="8066776" y="3401324"/>
            <a:ext cx="920150" cy="920150"/>
          </a:xfrm>
          <a:prstGeom prst="straightConnector1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B53F5341-BA17-D392-B4FD-3B03D13F539D}"/>
              </a:ext>
            </a:extLst>
          </p:cNvPr>
          <p:cNvCxnSpPr/>
          <p:nvPr/>
        </p:nvCxnSpPr>
        <p:spPr>
          <a:xfrm>
            <a:off x="3623274" y="1143180"/>
            <a:ext cx="920150" cy="920150"/>
          </a:xfrm>
          <a:prstGeom prst="straightConnector1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BAAE50F5-F0E9-FEDD-6459-D0037C78913B}"/>
              </a:ext>
            </a:extLst>
          </p:cNvPr>
          <p:cNvCxnSpPr/>
          <p:nvPr/>
        </p:nvCxnSpPr>
        <p:spPr>
          <a:xfrm flipV="1">
            <a:off x="2127130" y="3083224"/>
            <a:ext cx="1092678" cy="57510"/>
          </a:xfrm>
          <a:prstGeom prst="straightConnector1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7FC4AC48-95AB-4516-0E55-9BE766BA075A}"/>
              </a:ext>
            </a:extLst>
          </p:cNvPr>
          <p:cNvCxnSpPr/>
          <p:nvPr/>
        </p:nvCxnSpPr>
        <p:spPr>
          <a:xfrm flipH="1">
            <a:off x="7172684" y="853835"/>
            <a:ext cx="646982" cy="920150"/>
          </a:xfrm>
          <a:prstGeom prst="straightConnector1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E803D201-5BA8-2BA6-2CF1-BD3E9EBA9E5A}"/>
              </a:ext>
            </a:extLst>
          </p:cNvPr>
          <p:cNvCxnSpPr/>
          <p:nvPr/>
        </p:nvCxnSpPr>
        <p:spPr>
          <a:xfrm flipH="1">
            <a:off x="3462426" y="3872182"/>
            <a:ext cx="575095" cy="1207697"/>
          </a:xfrm>
          <a:prstGeom prst="straightConnector1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9" name="TextBox 18">
            <a:extLst>
              <a:ext uri="{FF2B5EF4-FFF2-40B4-BE49-F238E27FC236}">
                <a16:creationId xmlns:a16="http://schemas.microsoft.com/office/drawing/2014/main" id="{E56BA31B-7689-7852-BB78-8D86C73463ED}"/>
              </a:ext>
            </a:extLst>
          </p:cNvPr>
          <p:cNvSpPr txBox="1"/>
          <p:nvPr/>
        </p:nvSpPr>
        <p:spPr>
          <a:xfrm>
            <a:off x="8089959" y="188703"/>
            <a:ext cx="167622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400" dirty="0">
                <a:latin typeface="Arial Nova"/>
                <a:cs typeface="Calibri"/>
              </a:rPr>
              <a:t>Research</a:t>
            </a:r>
            <a:endParaRPr lang="en-GB" sz="2400" dirty="0">
              <a:latin typeface="Arial Nova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103C3D64-951E-0FD7-78B0-E376CA748607}"/>
              </a:ext>
            </a:extLst>
          </p:cNvPr>
          <p:cNvSpPr txBox="1"/>
          <p:nvPr/>
        </p:nvSpPr>
        <p:spPr>
          <a:xfrm>
            <a:off x="9191624" y="4060706"/>
            <a:ext cx="1331163" cy="6063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8CC496E2-0979-8322-67B8-B2FE3A994BB7}"/>
              </a:ext>
            </a:extLst>
          </p:cNvPr>
          <p:cNvSpPr txBox="1"/>
          <p:nvPr/>
        </p:nvSpPr>
        <p:spPr>
          <a:xfrm>
            <a:off x="3024187" y="380999"/>
            <a:ext cx="1452562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400" dirty="0">
                <a:latin typeface="Arial Nova"/>
                <a:cs typeface="Calibri"/>
              </a:rPr>
              <a:t>Asset</a:t>
            </a:r>
            <a:endParaRPr lang="en-GB" sz="2400" dirty="0">
              <a:latin typeface="Arial Nova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B9137FD-6F24-682F-A521-A75D2B6F42F5}"/>
              </a:ext>
            </a:extLst>
          </p:cNvPr>
          <p:cNvSpPr txBox="1"/>
          <p:nvPr/>
        </p:nvSpPr>
        <p:spPr>
          <a:xfrm>
            <a:off x="9278787" y="4192348"/>
            <a:ext cx="1692484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Arial Nova"/>
                <a:cs typeface="Calibri"/>
              </a:rPr>
              <a:t>Rules of conflict</a:t>
            </a:r>
            <a:endParaRPr lang="en-GB" sz="2400" dirty="0">
              <a:latin typeface="Arial Nova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33969893-BF00-6F5B-4B8E-327FABC5E28B}"/>
              </a:ext>
            </a:extLst>
          </p:cNvPr>
          <p:cNvSpPr txBox="1"/>
          <p:nvPr/>
        </p:nvSpPr>
        <p:spPr>
          <a:xfrm>
            <a:off x="6172378" y="5380277"/>
            <a:ext cx="1834371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Arial Nova"/>
                <a:cs typeface="Calibri"/>
              </a:rPr>
              <a:t>Member checking</a:t>
            </a:r>
            <a:endParaRPr lang="en-GB" sz="2400" dirty="0">
              <a:latin typeface="Arial Nova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043FFE1A-433C-7678-4EB2-ADF830FB12A3}"/>
              </a:ext>
            </a:extLst>
          </p:cNvPr>
          <p:cNvSpPr txBox="1"/>
          <p:nvPr/>
        </p:nvSpPr>
        <p:spPr>
          <a:xfrm>
            <a:off x="2238375" y="5500687"/>
            <a:ext cx="1928812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Arial Nova"/>
                <a:cs typeface="Calibri"/>
              </a:rPr>
              <a:t>Moral principles</a:t>
            </a:r>
            <a:endParaRPr lang="en-GB" sz="2400" dirty="0">
              <a:latin typeface="Arial Nova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960CB894-CBA5-4A16-2336-4F2B17AFF94B}"/>
              </a:ext>
            </a:extLst>
          </p:cNvPr>
          <p:cNvSpPr txBox="1"/>
          <p:nvPr/>
        </p:nvSpPr>
        <p:spPr>
          <a:xfrm>
            <a:off x="709882" y="2893442"/>
            <a:ext cx="152400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Arial Nova"/>
                <a:cs typeface="Calibri"/>
              </a:rPr>
              <a:t>Respect and dignity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44EE0E05-3C39-5CCB-A2E6-EFDEEE3B5422}"/>
              </a:ext>
            </a:extLst>
          </p:cNvPr>
          <p:cNvSpPr txBox="1"/>
          <p:nvPr/>
        </p:nvSpPr>
        <p:spPr>
          <a:xfrm>
            <a:off x="9739762" y="6220004"/>
            <a:ext cx="2226693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cs typeface="Calibri"/>
              </a:rPr>
              <a:t>Abbey Morrall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5591215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D40655-3CF6-4616-2209-6F2B3CB0FE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  <a:cs typeface="Calibri Light"/>
              </a:rPr>
              <a:t>Ethical consideration</a:t>
            </a:r>
            <a:endParaRPr lang="en-GB" b="1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122A5F-3E71-F972-7DEE-C44CE9DC56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3200" dirty="0">
                <a:latin typeface="Arial Nova"/>
                <a:cs typeface="Calibri"/>
              </a:rPr>
              <a:t>Ethical consideration is a collection  of principles and values that should be followed while doing human affairs. The ethical considerations make sure that no-one acts in such a way that is harmful to society or an individual. It refrains people and organizations from indulging in vicious conduct.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43A87AB-2A4E-694B-CB25-C5BA5FA7BC52}"/>
              </a:ext>
            </a:extLst>
          </p:cNvPr>
          <p:cNvSpPr txBox="1"/>
          <p:nvPr/>
        </p:nvSpPr>
        <p:spPr>
          <a:xfrm>
            <a:off x="142875" y="6072187"/>
            <a:ext cx="244639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cs typeface="Calibri"/>
              </a:rPr>
              <a:t>Abbey Morrall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2744731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34" name="Rectangle 3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8E3193-8981-678A-3091-7A016A04F5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anchor="ctr">
            <a:normAutofit/>
          </a:bodyPr>
          <a:lstStyle/>
          <a:p>
            <a:r>
              <a:rPr lang="en-GB" sz="4800" b="1">
                <a:cs typeface="Calibri Light"/>
              </a:rPr>
              <a:t>Hypothesis</a:t>
            </a:r>
            <a:endParaRPr lang="en-GB" sz="4800" b="1"/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1FD45A34-AE92-FF2C-592D-9D75C9C6AD27}"/>
              </a:ext>
            </a:extLst>
          </p:cNvPr>
          <p:cNvSpPr txBox="1"/>
          <p:nvPr/>
        </p:nvSpPr>
        <p:spPr>
          <a:xfrm>
            <a:off x="9120187" y="5976937"/>
            <a:ext cx="2738437" cy="69056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graphicFrame>
        <p:nvGraphicFramePr>
          <p:cNvPr id="24" name="Content Placeholder 2">
            <a:extLst>
              <a:ext uri="{FF2B5EF4-FFF2-40B4-BE49-F238E27FC236}">
                <a16:creationId xmlns:a16="http://schemas.microsoft.com/office/drawing/2014/main" id="{B34C6CE0-EFBB-3886-314D-B5CBD9B6F22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84897397"/>
              </p:ext>
            </p:extLst>
          </p:nvPr>
        </p:nvGraphicFramePr>
        <p:xfrm>
          <a:off x="904602" y="3017519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5" name="TextBox 24">
            <a:extLst>
              <a:ext uri="{FF2B5EF4-FFF2-40B4-BE49-F238E27FC236}">
                <a16:creationId xmlns:a16="http://schemas.microsoft.com/office/drawing/2014/main" id="{D846B20A-9253-BB4C-A46B-FF64BC24B35A}"/>
              </a:ext>
            </a:extLst>
          </p:cNvPr>
          <p:cNvSpPr txBox="1"/>
          <p:nvPr/>
        </p:nvSpPr>
        <p:spPr>
          <a:xfrm>
            <a:off x="10191750" y="6477000"/>
            <a:ext cx="1981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cs typeface="Calibri"/>
              </a:rPr>
              <a:t>Louise Carter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2867961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D949D2C-1438-5426-E377-DB38E6F647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7924" y="991261"/>
            <a:ext cx="5754696" cy="1837349"/>
          </a:xfrm>
        </p:spPr>
        <p:txBody>
          <a:bodyPr>
            <a:normAutofit/>
          </a:bodyPr>
          <a:lstStyle/>
          <a:p>
            <a:pPr algn="ctr"/>
            <a:r>
              <a:rPr lang="en-GB" sz="3600">
                <a:solidFill>
                  <a:schemeClr val="tx2"/>
                </a:solidFill>
                <a:cs typeface="Calibri Light"/>
              </a:rPr>
              <a:t>Reference List.</a:t>
            </a:r>
            <a:endParaRPr lang="en-GB" sz="360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CCFF71-9A3F-FB84-BDA8-4F02107812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50412" y="2979336"/>
            <a:ext cx="5709721" cy="243086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>
                <a:solidFill>
                  <a:schemeClr val="tx2"/>
                </a:solidFill>
                <a:cs typeface="Calibri"/>
                <a:hlinkClick r:id="rId2"/>
              </a:rPr>
              <a:t>www.marketing1.com/etchical-considerations</a:t>
            </a:r>
            <a:endParaRPr lang="en-GB" sz="2000">
              <a:solidFill>
                <a:schemeClr val="tx2"/>
              </a:solidFill>
              <a:cs typeface="Calibri"/>
            </a:endParaRPr>
          </a:p>
          <a:p>
            <a:endParaRPr lang="en-GB" sz="2000">
              <a:solidFill>
                <a:schemeClr val="tx2"/>
              </a:solidFill>
              <a:cs typeface="Calibri"/>
            </a:endParaRPr>
          </a:p>
          <a:p>
            <a:r>
              <a:rPr lang="en-GB" sz="2000">
                <a:solidFill>
                  <a:schemeClr val="tx2"/>
                </a:solidFill>
                <a:cs typeface="Calibri"/>
                <a:hlinkClick r:id="rId3"/>
              </a:rPr>
              <a:t>Https://www.thoughtsco.com/free-ohio-online-public-schools-1098303</a:t>
            </a:r>
            <a:endParaRPr lang="en-GB" sz="2000">
              <a:solidFill>
                <a:schemeClr val="tx2"/>
              </a:solidFill>
              <a:cs typeface="Calibri"/>
            </a:endParaRPr>
          </a:p>
          <a:p>
            <a:endParaRPr lang="en-GB" sz="2000">
              <a:solidFill>
                <a:schemeClr val="tx2"/>
              </a:solidFill>
              <a:cs typeface="Calibri"/>
            </a:endParaRPr>
          </a:p>
          <a:p>
            <a:r>
              <a:rPr lang="en-GB" sz="2000">
                <a:solidFill>
                  <a:schemeClr val="tx2"/>
                </a:solidFill>
                <a:cs typeface="Calibri"/>
                <a:hlinkClick r:id="rId4"/>
              </a:rPr>
              <a:t>Http://www.officeforstudents.org.uk</a:t>
            </a:r>
            <a:endParaRPr lang="en-GB" sz="2000">
              <a:solidFill>
                <a:schemeClr val="tx2"/>
              </a:solidFill>
              <a:cs typeface="Calibri"/>
            </a:endParaRPr>
          </a:p>
          <a:p>
            <a:endParaRPr lang="en-GB" sz="2000">
              <a:solidFill>
                <a:schemeClr val="tx2"/>
              </a:solidFill>
              <a:cs typeface="Calibri"/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BC2E7EDD-C6B2-FF38-8FED-38B2B8CDBEF3}"/>
              </a:ext>
            </a:extLst>
          </p:cNvPr>
          <p:cNvSpPr txBox="1"/>
          <p:nvPr/>
        </p:nvSpPr>
        <p:spPr>
          <a:xfrm>
            <a:off x="4256057" y="6337540"/>
            <a:ext cx="437754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cs typeface="Calibri"/>
              </a:rPr>
              <a:t>Abbey Morrall/Louise Carter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56734946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Group presentation-Research proposal  </vt:lpstr>
      <vt:lpstr>Introduction</vt:lpstr>
      <vt:lpstr>Rationale</vt:lpstr>
      <vt:lpstr>Rationale</vt:lpstr>
      <vt:lpstr>Method</vt:lpstr>
      <vt:lpstr>PowerPoint Presentation</vt:lpstr>
      <vt:lpstr>Ethical consideration</vt:lpstr>
      <vt:lpstr>Hypothesis</vt:lpstr>
      <vt:lpstr>Reference List.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464</cp:revision>
  <dcterms:created xsi:type="dcterms:W3CDTF">2022-10-03T08:50:02Z</dcterms:created>
  <dcterms:modified xsi:type="dcterms:W3CDTF">2022-10-17T11:56:23Z</dcterms:modified>
</cp:coreProperties>
</file>