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sldIdLst>
    <p:sldId id="256" r:id="rId2"/>
    <p:sldId id="284" r:id="rId3"/>
    <p:sldId id="259" r:id="rId4"/>
    <p:sldId id="260" r:id="rId5"/>
    <p:sldId id="262" r:id="rId6"/>
    <p:sldId id="263" r:id="rId7"/>
    <p:sldId id="285" r:id="rId8"/>
    <p:sldId id="286" r:id="rId9"/>
    <p:sldId id="287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4D75AA1-8022-4AB7-AA22-3B61F4D62586}" v="93" dt="2023-03-06T12:09:25.94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81905" autoAdjust="0"/>
  </p:normalViewPr>
  <p:slideViewPr>
    <p:cSldViewPr snapToGrid="0" snapToObjects="1">
      <p:cViewPr>
        <p:scale>
          <a:sx n="82" d="100"/>
          <a:sy n="82" d="100"/>
        </p:scale>
        <p:origin x="201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on Phillips" userId="ceb937aa-b9c3-4941-91d8-fdd18470a62e" providerId="ADAL" clId="{94D75AA1-8022-4AB7-AA22-3B61F4D62586}"/>
    <pc:docChg chg="undo custSel addSld delSld modSld">
      <pc:chgData name="Marion Phillips" userId="ceb937aa-b9c3-4941-91d8-fdd18470a62e" providerId="ADAL" clId="{94D75AA1-8022-4AB7-AA22-3B61F4D62586}" dt="2023-03-06T12:09:25.949" v="158" actId="20577"/>
      <pc:docMkLst>
        <pc:docMk/>
      </pc:docMkLst>
      <pc:sldChg chg="addSp delSp modSp mod modMedia setBg modAnim setClrOvrMap">
        <pc:chgData name="Marion Phillips" userId="ceb937aa-b9c3-4941-91d8-fdd18470a62e" providerId="ADAL" clId="{94D75AA1-8022-4AB7-AA22-3B61F4D62586}" dt="2023-03-06T12:09:25.949" v="158" actId="20577"/>
        <pc:sldMkLst>
          <pc:docMk/>
          <pc:sldMk cId="2359903403" sldId="256"/>
        </pc:sldMkLst>
        <pc:spChg chg="mod">
          <ac:chgData name="Marion Phillips" userId="ceb937aa-b9c3-4941-91d8-fdd18470a62e" providerId="ADAL" clId="{94D75AA1-8022-4AB7-AA22-3B61F4D62586}" dt="2023-03-06T12:09:25.949" v="158" actId="20577"/>
          <ac:spMkLst>
            <pc:docMk/>
            <pc:sldMk cId="2359903403" sldId="256"/>
            <ac:spMk id="2" creationId="{B6EA1FC3-22C8-F416-B90A-AB92B40FD7CD}"/>
          </ac:spMkLst>
        </pc:spChg>
        <pc:spChg chg="del">
          <ac:chgData name="Marion Phillips" userId="ceb937aa-b9c3-4941-91d8-fdd18470a62e" providerId="ADAL" clId="{94D75AA1-8022-4AB7-AA22-3B61F4D62586}" dt="2023-03-06T11:57:57.303" v="58" actId="478"/>
          <ac:spMkLst>
            <pc:docMk/>
            <pc:sldMk cId="2359903403" sldId="256"/>
            <ac:spMk id="3" creationId="{05C9C198-3DAB-A7B7-7591-1972B06AB8ED}"/>
          </ac:spMkLst>
        </pc:spChg>
        <pc:spChg chg="del">
          <ac:chgData name="Marion Phillips" userId="ceb937aa-b9c3-4941-91d8-fdd18470a62e" providerId="ADAL" clId="{94D75AA1-8022-4AB7-AA22-3B61F4D62586}" dt="2023-03-06T12:03:21.256" v="97" actId="26606"/>
          <ac:spMkLst>
            <pc:docMk/>
            <pc:sldMk cId="2359903403" sldId="256"/>
            <ac:spMk id="9" creationId="{E49CC64F-7275-4E33-961B-0C5CDC439875}"/>
          </ac:spMkLst>
        </pc:spChg>
        <pc:spChg chg="add">
          <ac:chgData name="Marion Phillips" userId="ceb937aa-b9c3-4941-91d8-fdd18470a62e" providerId="ADAL" clId="{94D75AA1-8022-4AB7-AA22-3B61F4D62586}" dt="2023-03-06T12:03:21.256" v="97" actId="26606"/>
          <ac:spMkLst>
            <pc:docMk/>
            <pc:sldMk cId="2359903403" sldId="256"/>
            <ac:spMk id="15" creationId="{C1DD1A8A-57D5-4A81-AD04-532B043C5611}"/>
          </ac:spMkLst>
        </pc:spChg>
        <pc:spChg chg="add">
          <ac:chgData name="Marion Phillips" userId="ceb937aa-b9c3-4941-91d8-fdd18470a62e" providerId="ADAL" clId="{94D75AA1-8022-4AB7-AA22-3B61F4D62586}" dt="2023-03-06T12:03:21.256" v="97" actId="26606"/>
          <ac:spMkLst>
            <pc:docMk/>
            <pc:sldMk cId="2359903403" sldId="256"/>
            <ac:spMk id="17" creationId="{007891EC-4501-44ED-A8C8-B11B6DB767AB}"/>
          </ac:spMkLst>
        </pc:spChg>
        <pc:picChg chg="add del mod ord">
          <ac:chgData name="Marion Phillips" userId="ceb937aa-b9c3-4941-91d8-fdd18470a62e" providerId="ADAL" clId="{94D75AA1-8022-4AB7-AA22-3B61F4D62586}" dt="2023-03-06T12:01:08.546" v="94" actId="478"/>
          <ac:picMkLst>
            <pc:docMk/>
            <pc:sldMk cId="2359903403" sldId="256"/>
            <ac:picMk id="4" creationId="{F7238DA1-3E49-6B5F-455B-0C6DB8427CEB}"/>
          </ac:picMkLst>
        </pc:picChg>
        <pc:picChg chg="del">
          <ac:chgData name="Marion Phillips" userId="ceb937aa-b9c3-4941-91d8-fdd18470a62e" providerId="ADAL" clId="{94D75AA1-8022-4AB7-AA22-3B61F4D62586}" dt="2023-03-06T11:57:28.617" v="23" actId="478"/>
          <ac:picMkLst>
            <pc:docMk/>
            <pc:sldMk cId="2359903403" sldId="256"/>
            <ac:picMk id="5" creationId="{700E48FF-0E6A-C64C-C203-B70B5FFC77E9}"/>
          </ac:picMkLst>
        </pc:picChg>
        <pc:picChg chg="add del">
          <ac:chgData name="Marion Phillips" userId="ceb937aa-b9c3-4941-91d8-fdd18470a62e" providerId="ADAL" clId="{94D75AA1-8022-4AB7-AA22-3B61F4D62586}" dt="2023-03-06T12:03:07.062" v="96" actId="478"/>
          <ac:picMkLst>
            <pc:docMk/>
            <pc:sldMk cId="2359903403" sldId="256"/>
            <ac:picMk id="6" creationId="{16A0D745-2E07-BE04-9A63-BE6DA7B792B0}"/>
          </ac:picMkLst>
        </pc:picChg>
        <pc:picChg chg="add mod">
          <ac:chgData name="Marion Phillips" userId="ceb937aa-b9c3-4941-91d8-fdd18470a62e" providerId="ADAL" clId="{94D75AA1-8022-4AB7-AA22-3B61F4D62586}" dt="2023-03-06T12:03:28.860" v="100" actId="27614"/>
          <ac:picMkLst>
            <pc:docMk/>
            <pc:sldMk cId="2359903403" sldId="256"/>
            <ac:picMk id="11" creationId="{26D7EE34-F653-97C3-EE83-9E2E59253E48}"/>
          </ac:picMkLst>
        </pc:picChg>
      </pc:sldChg>
      <pc:sldChg chg="del">
        <pc:chgData name="Marion Phillips" userId="ceb937aa-b9c3-4941-91d8-fdd18470a62e" providerId="ADAL" clId="{94D75AA1-8022-4AB7-AA22-3B61F4D62586}" dt="2023-03-06T11:56:27.767" v="0" actId="47"/>
        <pc:sldMkLst>
          <pc:docMk/>
          <pc:sldMk cId="0" sldId="257"/>
        </pc:sldMkLst>
      </pc:sldChg>
      <pc:sldChg chg="del">
        <pc:chgData name="Marion Phillips" userId="ceb937aa-b9c3-4941-91d8-fdd18470a62e" providerId="ADAL" clId="{94D75AA1-8022-4AB7-AA22-3B61F4D62586}" dt="2023-03-06T11:56:47.299" v="10" actId="47"/>
        <pc:sldMkLst>
          <pc:docMk/>
          <pc:sldMk cId="715822200" sldId="258"/>
        </pc:sldMkLst>
      </pc:sldChg>
      <pc:sldChg chg="del">
        <pc:chgData name="Marion Phillips" userId="ceb937aa-b9c3-4941-91d8-fdd18470a62e" providerId="ADAL" clId="{94D75AA1-8022-4AB7-AA22-3B61F4D62586}" dt="2023-03-06T11:57:00.932" v="14" actId="47"/>
        <pc:sldMkLst>
          <pc:docMk/>
          <pc:sldMk cId="0" sldId="265"/>
        </pc:sldMkLst>
      </pc:sldChg>
      <pc:sldChg chg="del">
        <pc:chgData name="Marion Phillips" userId="ceb937aa-b9c3-4941-91d8-fdd18470a62e" providerId="ADAL" clId="{94D75AA1-8022-4AB7-AA22-3B61F4D62586}" dt="2023-03-06T11:56:49.878" v="11" actId="47"/>
        <pc:sldMkLst>
          <pc:docMk/>
          <pc:sldMk cId="0" sldId="267"/>
        </pc:sldMkLst>
      </pc:sldChg>
      <pc:sldChg chg="del">
        <pc:chgData name="Marion Phillips" userId="ceb937aa-b9c3-4941-91d8-fdd18470a62e" providerId="ADAL" clId="{94D75AA1-8022-4AB7-AA22-3B61F4D62586}" dt="2023-03-06T11:56:56.227" v="13" actId="47"/>
        <pc:sldMkLst>
          <pc:docMk/>
          <pc:sldMk cId="0" sldId="268"/>
        </pc:sldMkLst>
      </pc:sldChg>
      <pc:sldChg chg="del">
        <pc:chgData name="Marion Phillips" userId="ceb937aa-b9c3-4941-91d8-fdd18470a62e" providerId="ADAL" clId="{94D75AA1-8022-4AB7-AA22-3B61F4D62586}" dt="2023-03-06T11:56:30.294" v="1" actId="47"/>
        <pc:sldMkLst>
          <pc:docMk/>
          <pc:sldMk cId="2210307539" sldId="269"/>
        </pc:sldMkLst>
      </pc:sldChg>
      <pc:sldChg chg="del">
        <pc:chgData name="Marion Phillips" userId="ceb937aa-b9c3-4941-91d8-fdd18470a62e" providerId="ADAL" clId="{94D75AA1-8022-4AB7-AA22-3B61F4D62586}" dt="2023-03-06T11:56:32.230" v="2" actId="47"/>
        <pc:sldMkLst>
          <pc:docMk/>
          <pc:sldMk cId="2361930924" sldId="270"/>
        </pc:sldMkLst>
      </pc:sldChg>
      <pc:sldChg chg="del">
        <pc:chgData name="Marion Phillips" userId="ceb937aa-b9c3-4941-91d8-fdd18470a62e" providerId="ADAL" clId="{94D75AA1-8022-4AB7-AA22-3B61F4D62586}" dt="2023-03-06T11:56:33.706" v="3" actId="47"/>
        <pc:sldMkLst>
          <pc:docMk/>
          <pc:sldMk cId="2544314573" sldId="271"/>
        </pc:sldMkLst>
      </pc:sldChg>
      <pc:sldChg chg="del">
        <pc:chgData name="Marion Phillips" userId="ceb937aa-b9c3-4941-91d8-fdd18470a62e" providerId="ADAL" clId="{94D75AA1-8022-4AB7-AA22-3B61F4D62586}" dt="2023-03-06T11:56:34.924" v="4" actId="47"/>
        <pc:sldMkLst>
          <pc:docMk/>
          <pc:sldMk cId="842337719" sldId="272"/>
        </pc:sldMkLst>
      </pc:sldChg>
      <pc:sldChg chg="del">
        <pc:chgData name="Marion Phillips" userId="ceb937aa-b9c3-4941-91d8-fdd18470a62e" providerId="ADAL" clId="{94D75AA1-8022-4AB7-AA22-3B61F4D62586}" dt="2023-03-06T11:56:39.398" v="6" actId="47"/>
        <pc:sldMkLst>
          <pc:docMk/>
          <pc:sldMk cId="2992813668" sldId="273"/>
        </pc:sldMkLst>
      </pc:sldChg>
      <pc:sldChg chg="del">
        <pc:chgData name="Marion Phillips" userId="ceb937aa-b9c3-4941-91d8-fdd18470a62e" providerId="ADAL" clId="{94D75AA1-8022-4AB7-AA22-3B61F4D62586}" dt="2023-03-06T11:56:43.328" v="8" actId="47"/>
        <pc:sldMkLst>
          <pc:docMk/>
          <pc:sldMk cId="1879190856" sldId="274"/>
        </pc:sldMkLst>
      </pc:sldChg>
      <pc:sldChg chg="del">
        <pc:chgData name="Marion Phillips" userId="ceb937aa-b9c3-4941-91d8-fdd18470a62e" providerId="ADAL" clId="{94D75AA1-8022-4AB7-AA22-3B61F4D62586}" dt="2023-03-06T11:56:45.426" v="9" actId="47"/>
        <pc:sldMkLst>
          <pc:docMk/>
          <pc:sldMk cId="357184021" sldId="275"/>
        </pc:sldMkLst>
      </pc:sldChg>
      <pc:sldChg chg="del">
        <pc:chgData name="Marion Phillips" userId="ceb937aa-b9c3-4941-91d8-fdd18470a62e" providerId="ADAL" clId="{94D75AA1-8022-4AB7-AA22-3B61F4D62586}" dt="2023-03-06T11:56:36.928" v="5" actId="47"/>
        <pc:sldMkLst>
          <pc:docMk/>
          <pc:sldMk cId="1913944294" sldId="276"/>
        </pc:sldMkLst>
      </pc:sldChg>
      <pc:sldChg chg="del">
        <pc:chgData name="Marion Phillips" userId="ceb937aa-b9c3-4941-91d8-fdd18470a62e" providerId="ADAL" clId="{94D75AA1-8022-4AB7-AA22-3B61F4D62586}" dt="2023-03-06T11:57:04.999" v="16" actId="47"/>
        <pc:sldMkLst>
          <pc:docMk/>
          <pc:sldMk cId="295573498" sldId="277"/>
        </pc:sldMkLst>
      </pc:sldChg>
      <pc:sldChg chg="del">
        <pc:chgData name="Marion Phillips" userId="ceb937aa-b9c3-4941-91d8-fdd18470a62e" providerId="ADAL" clId="{94D75AA1-8022-4AB7-AA22-3B61F4D62586}" dt="2023-03-06T11:56:51.515" v="12" actId="47"/>
        <pc:sldMkLst>
          <pc:docMk/>
          <pc:sldMk cId="2148178138" sldId="278"/>
        </pc:sldMkLst>
      </pc:sldChg>
      <pc:sldChg chg="del">
        <pc:chgData name="Marion Phillips" userId="ceb937aa-b9c3-4941-91d8-fdd18470a62e" providerId="ADAL" clId="{94D75AA1-8022-4AB7-AA22-3B61F4D62586}" dt="2023-03-06T11:57:02.947" v="15" actId="47"/>
        <pc:sldMkLst>
          <pc:docMk/>
          <pc:sldMk cId="2489096615" sldId="279"/>
        </pc:sldMkLst>
      </pc:sldChg>
      <pc:sldChg chg="del">
        <pc:chgData name="Marion Phillips" userId="ceb937aa-b9c3-4941-91d8-fdd18470a62e" providerId="ADAL" clId="{94D75AA1-8022-4AB7-AA22-3B61F4D62586}" dt="2023-03-06T11:57:07.359" v="18" actId="47"/>
        <pc:sldMkLst>
          <pc:docMk/>
          <pc:sldMk cId="119319042" sldId="280"/>
        </pc:sldMkLst>
      </pc:sldChg>
      <pc:sldChg chg="del">
        <pc:chgData name="Marion Phillips" userId="ceb937aa-b9c3-4941-91d8-fdd18470a62e" providerId="ADAL" clId="{94D75AA1-8022-4AB7-AA22-3B61F4D62586}" dt="2023-03-06T11:57:06.350" v="17" actId="47"/>
        <pc:sldMkLst>
          <pc:docMk/>
          <pc:sldMk cId="3282090653" sldId="281"/>
        </pc:sldMkLst>
      </pc:sldChg>
      <pc:sldChg chg="del">
        <pc:chgData name="Marion Phillips" userId="ceb937aa-b9c3-4941-91d8-fdd18470a62e" providerId="ADAL" clId="{94D75AA1-8022-4AB7-AA22-3B61F4D62586}" dt="2023-03-06T11:57:08.401" v="19" actId="47"/>
        <pc:sldMkLst>
          <pc:docMk/>
          <pc:sldMk cId="1867351365" sldId="282"/>
        </pc:sldMkLst>
      </pc:sldChg>
      <pc:sldChg chg="add del">
        <pc:chgData name="Marion Phillips" userId="ceb937aa-b9c3-4941-91d8-fdd18470a62e" providerId="ADAL" clId="{94D75AA1-8022-4AB7-AA22-3B61F4D62586}" dt="2023-03-06T11:57:18.657" v="22" actId="47"/>
        <pc:sldMkLst>
          <pc:docMk/>
          <pc:sldMk cId="488552239" sldId="283"/>
        </pc:sldMkLst>
      </pc:sldChg>
      <pc:sldChg chg="del">
        <pc:chgData name="Marion Phillips" userId="ceb937aa-b9c3-4941-91d8-fdd18470a62e" providerId="ADAL" clId="{94D75AA1-8022-4AB7-AA22-3B61F4D62586}" dt="2023-03-06T11:56:41.487" v="7" actId="47"/>
        <pc:sldMkLst>
          <pc:docMk/>
          <pc:sldMk cId="2376632718" sldId="28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548910-EBE8-554C-88F1-B1993EA39131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F37D3E-9F94-4042-BB72-A0CA35FBEE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7716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F37D3E-9F94-4042-BB72-A0CA35FBEED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00138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85BA38-9F97-4049-A17A-302826B680D4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02172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6D151E-6E34-4868-9F6E-5A201C9A95F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6625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77A03C-755E-A3B4-1655-6BAA3CE5EA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3E5035-6E15-4FF0-99E8-694404EE07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2B90DF-E99C-88D8-427D-1F065F1E14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0B766-07A6-0F44-B444-BB24F59406DE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E515E7-7835-70DF-B5D4-4B72652401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E054C1-6775-876F-2DAD-601464A32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1732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51A7D1-0248-F95E-BA0A-DBD82CD892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FE25EC-572C-A551-CBB1-9D8B69AE0D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4AC3A7-C66E-9B7B-7EE7-1E4797676C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0B766-07A6-0F44-B444-BB24F59406DE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2FA203-AD08-9E59-F4E9-7B6D0AECED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A7724F-AA3E-6886-004D-04C7B4F063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65736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811A73-7D2E-4449-B039-83A2265978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E89D50-0BE2-8F28-E5AE-02FE3ECDED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805B1C-A093-30B0-F797-68B68EB845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0B766-07A6-0F44-B444-BB24F59406DE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F300B3-FC93-B29A-B546-B2696188D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618F50-BA2F-379C-6DE2-773B47D5DF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36986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836BA3-5F6D-00B9-CC62-0B767A00C8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EF6D50-00CF-B401-7AD9-BD74335BA9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F22317-7C5F-C539-8191-8BD1041AFF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94F683-E7DD-8360-2F22-3112F33654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0B766-07A6-0F44-B444-BB24F59406DE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B3225A-5322-FDCD-97FC-709CE42039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CDDFB1-8C6B-453E-7BAF-F9F0A13E87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13207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63626-E7EF-9B7A-2E61-5BF0F15E97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3378D2-CD59-9B88-53E9-448F9269A8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45F90C-C7AA-A7B9-667F-2891BC898C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CD82639-FE48-85EF-568D-18CDCB470B5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BADBD46-713D-C148-D684-85F73761E51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3B64903-3394-637A-0551-8D617CC4C5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0B766-07A6-0F44-B444-BB24F59406DE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420E695-E0B0-E25B-BE5A-091B81EF04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78CA510-EEB8-C1C9-A327-B51834EBA9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0127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D77EC1-F1D7-E3FE-4968-BE5586AC8E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8E731D4-7834-8536-5AC4-26E41C28B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0B766-07A6-0F44-B444-BB24F59406DE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C28241-5639-60C5-8C62-5146A218C6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9E9B3D-87BF-497A-1FDA-C25DC64020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4651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2B84EA-AEF1-6D29-7B2B-74216D32B9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0B766-07A6-0F44-B444-BB24F59406DE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5D8B01D-0EA5-B1DC-F5FB-8ED5D165AC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678DD4-ABBB-BA52-E305-7E227D3564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7063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67F0E-2498-0F0A-7481-6B3FA5368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AB82CD-B8DE-E67E-6BA4-BF208B3A0E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B2C348-7B53-9B92-4E58-EC059C8A84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F026F9-A8DE-8E67-1C50-5E98108EED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0B766-07A6-0F44-B444-BB24F59406DE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8D035F-3AFF-A937-437A-F2EF6E15A8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B0B8DA-E7FC-8147-D268-453668F39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74181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0D4FC-935A-6715-ABBD-BE7BE33765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063974B-2C3D-781A-FCC2-B80444F0BFD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5B8C13-B61B-B8AE-FE33-3E5EAB6FBA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61BCB3-809C-8225-38F4-70E4E8D2F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0B766-07A6-0F44-B444-BB24F59406DE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2A3A9F-1597-99D7-FCC8-0081CE1D6C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107C62-5C0D-F91C-7BB7-17F6076957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72420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9365CF-E8D1-8A93-8671-237E216DF0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794606-4F2F-99DD-AC64-29D3A3858D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041761-B3AB-D878-AE51-8A25583B57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0B766-07A6-0F44-B444-BB24F59406DE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61F3B7-BEAE-0370-B9C5-1A20ED64BC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8F1E50-C470-5783-51AE-F5D2532B2B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34116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7A14BF5-7B3E-404D-BF33-77CA2166BBB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C2C5F1-B480-FF1C-A646-268A2E9FA7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5B67E7-84D1-3D04-030D-A501B518C2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0B766-07A6-0F44-B444-BB24F59406DE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CBE94D-31A7-7E0D-2363-E050CF4DB9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D30D27-729F-EF2C-1E4F-3D40744741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81807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BCCEBA4-F2E8-F99D-5D3F-A98CD77FA4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FB8836-38AC-902A-AC14-EB5881A2D9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BEE3ED-461F-44EF-2086-152950E5D92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20B766-07A6-0F44-B444-BB24F59406DE}" type="datetimeFigureOut">
              <a:rPr lang="en-US" smtClean="0"/>
              <a:t>3/6/2023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D0440D-E831-0EDA-2ABB-EA8557A487C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7172A1-959E-D3E6-3A11-3CD84A6B75B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F99D0B-EAE7-1841-BC15-96BBECBBAC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8086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Video 10" descr="A body of water with mountains in the background&#10;&#10;Description automatically generated">
            <a:extLst>
              <a:ext uri="{FF2B5EF4-FFF2-40B4-BE49-F238E27FC236}">
                <a16:creationId xmlns:a16="http://schemas.microsoft.com/office/drawing/2014/main" id="{26D7EE34-F653-97C3-EE83-9E2E59253E4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t="284" r="1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EA1FC3-22C8-F416-B90A-AB92B40FD7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0355" y="699989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 sz="5200" dirty="0">
                <a:solidFill>
                  <a:srgbClr val="FFFFFF"/>
                </a:solidFill>
              </a:rPr>
              <a:t>Reflection</a:t>
            </a:r>
          </a:p>
        </p:txBody>
      </p:sp>
    </p:spTree>
    <p:extLst>
      <p:ext uri="{BB962C8B-B14F-4D97-AF65-F5344CB8AC3E}">
        <p14:creationId xmlns:p14="http://schemas.microsoft.com/office/powerpoint/2010/main" val="2359903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69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>
              <p:cMediaNode mute="1">
                <p:cTn id="15" repeatCount="indefinite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CEB41C5C-0F34-4DDA-9D7C-5E717F35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384" y="303591"/>
            <a:ext cx="4334256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D3CF0C-BAB1-4B44-9D8A-6B38A3E65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40263"/>
            <a:ext cx="3822192" cy="1344975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bg1"/>
                </a:solidFill>
              </a:rPr>
              <a:t>Reflecting</a:t>
            </a:r>
          </a:p>
        </p:txBody>
      </p:sp>
      <p:cxnSp>
        <p:nvCxnSpPr>
          <p:cNvPr id="1033" name="Straight Connector 1032">
            <a:extLst>
              <a:ext uri="{FF2B5EF4-FFF2-40B4-BE49-F238E27FC236}">
                <a16:creationId xmlns:a16="http://schemas.microsoft.com/office/drawing/2014/main" id="{57E1E5E6-F385-4E9C-B201-BA5BDE5CA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4088" y="2050687"/>
            <a:ext cx="3685032" cy="0"/>
          </a:xfrm>
          <a:prstGeom prst="line">
            <a:avLst/>
          </a:prstGeom>
          <a:ln w="22225">
            <a:solidFill>
              <a:srgbClr val="E7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9BB264-4192-954A-B6BC-452C364373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3610" y="2121763"/>
            <a:ext cx="3822192" cy="3773010"/>
          </a:xfrm>
        </p:spPr>
        <p:txBody>
          <a:bodyPr>
            <a:normAutofit/>
          </a:bodyPr>
          <a:lstStyle/>
          <a:p>
            <a:r>
              <a:rPr lang="en-GB" sz="1600">
                <a:solidFill>
                  <a:schemeClr val="bg1"/>
                </a:solidFill>
              </a:rPr>
              <a:t>The process of reflection is a cycle which needs to be repeated.</a:t>
            </a:r>
          </a:p>
          <a:p>
            <a:pPr lvl="1"/>
            <a:r>
              <a:rPr lang="en-GB" sz="1600">
                <a:solidFill>
                  <a:schemeClr val="bg1"/>
                </a:solidFill>
              </a:rPr>
              <a:t>Teach	</a:t>
            </a:r>
          </a:p>
          <a:p>
            <a:pPr lvl="1"/>
            <a:r>
              <a:rPr lang="en-GB" sz="1600">
                <a:solidFill>
                  <a:schemeClr val="bg1"/>
                </a:solidFill>
              </a:rPr>
              <a:t>Self-assess the effect your teaching has had on learning</a:t>
            </a:r>
          </a:p>
          <a:p>
            <a:pPr lvl="1"/>
            <a:r>
              <a:rPr lang="en-GB" sz="1600">
                <a:solidFill>
                  <a:schemeClr val="bg1"/>
                </a:solidFill>
              </a:rPr>
              <a:t>Consider new ways of teaching which can improve the quality of learning</a:t>
            </a:r>
          </a:p>
          <a:p>
            <a:pPr lvl="1"/>
            <a:r>
              <a:rPr lang="en-GB" sz="1600">
                <a:solidFill>
                  <a:schemeClr val="bg1"/>
                </a:solidFill>
              </a:rPr>
              <a:t>Try these ideas in practice</a:t>
            </a:r>
          </a:p>
          <a:p>
            <a:pPr lvl="1"/>
            <a:r>
              <a:rPr lang="en-GB" sz="1600">
                <a:solidFill>
                  <a:schemeClr val="bg1"/>
                </a:solidFill>
              </a:rPr>
              <a:t>Repeat the process</a:t>
            </a:r>
          </a:p>
          <a:p>
            <a:r>
              <a:rPr lang="en-GB" sz="1600">
                <a:solidFill>
                  <a:schemeClr val="bg1"/>
                </a:solidFill>
              </a:rPr>
              <a:t>Reflective practice is ‘learning through and from experience towards gaining new insights of self and practice’ (Finlay, 2008)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7855AF9C-7DD0-3F46-A388-AC052E7A707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135"/>
          <a:stretch/>
        </p:blipFill>
        <p:spPr bwMode="auto">
          <a:xfrm>
            <a:off x="5183484" y="484632"/>
            <a:ext cx="6451116" cy="5733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14713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Rectangle 2054">
            <a:extLst>
              <a:ext uri="{FF2B5EF4-FFF2-40B4-BE49-F238E27FC236}">
                <a16:creationId xmlns:a16="http://schemas.microsoft.com/office/drawing/2014/main" id="{CEB41C5C-0F34-4DDA-9D7C-5E717F35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384" y="303591"/>
            <a:ext cx="4334256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C0BB8F-36DA-C14E-92A0-A6F1816FC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40263"/>
            <a:ext cx="3822192" cy="1344975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bg1"/>
                </a:solidFill>
              </a:rPr>
              <a:t>Reflecting on Tech Implementation</a:t>
            </a:r>
          </a:p>
        </p:txBody>
      </p:sp>
      <p:cxnSp>
        <p:nvCxnSpPr>
          <p:cNvPr id="2057" name="Straight Connector 2056">
            <a:extLst>
              <a:ext uri="{FF2B5EF4-FFF2-40B4-BE49-F238E27FC236}">
                <a16:creationId xmlns:a16="http://schemas.microsoft.com/office/drawing/2014/main" id="{57E1E5E6-F385-4E9C-B201-BA5BDE5CA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4088" y="2050687"/>
            <a:ext cx="3685032" cy="0"/>
          </a:xfrm>
          <a:prstGeom prst="line">
            <a:avLst/>
          </a:prstGeom>
          <a:ln w="22225">
            <a:solidFill>
              <a:srgbClr val="E7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B1D9FC-7FB9-8A48-8C66-5134438E4B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3610" y="2121763"/>
            <a:ext cx="3822192" cy="3773010"/>
          </a:xfrm>
        </p:spPr>
        <p:txBody>
          <a:bodyPr>
            <a:normAutofit/>
          </a:bodyPr>
          <a:lstStyle/>
          <a:p>
            <a:r>
              <a:rPr lang="en-US" sz="2000">
                <a:solidFill>
                  <a:schemeClr val="bg1"/>
                </a:solidFill>
              </a:rPr>
              <a:t>Use the models you use to consider implementation</a:t>
            </a:r>
          </a:p>
          <a:p>
            <a:endParaRPr lang="en-US" sz="2000">
              <a:solidFill>
                <a:schemeClr val="bg1"/>
              </a:solidFill>
            </a:endParaRPr>
          </a:p>
          <a:p>
            <a:r>
              <a:rPr lang="en-US" sz="2000">
                <a:solidFill>
                  <a:schemeClr val="bg1"/>
                </a:solidFill>
              </a:rPr>
              <a:t>TPACK, SAMR, TIM</a:t>
            </a:r>
          </a:p>
          <a:p>
            <a:endParaRPr lang="en-US" sz="2000">
              <a:solidFill>
                <a:schemeClr val="bg1"/>
              </a:solidFill>
            </a:endParaRPr>
          </a:p>
          <a:p>
            <a:r>
              <a:rPr lang="en-US" sz="2000">
                <a:solidFill>
                  <a:schemeClr val="bg1"/>
                </a:solidFill>
              </a:rPr>
              <a:t>What did you plan – did it work? </a:t>
            </a:r>
          </a:p>
          <a:p>
            <a:r>
              <a:rPr lang="en-US" sz="2000">
                <a:solidFill>
                  <a:schemeClr val="bg1"/>
                </a:solidFill>
              </a:rPr>
              <a:t>Were there gaps?</a:t>
            </a:r>
          </a:p>
          <a:p>
            <a:r>
              <a:rPr lang="en-US" sz="2000">
                <a:solidFill>
                  <a:schemeClr val="bg1"/>
                </a:solidFill>
              </a:rPr>
              <a:t>Did it change the lesson as you intended? </a:t>
            </a:r>
          </a:p>
          <a:p>
            <a:r>
              <a:rPr lang="en-US" sz="2000">
                <a:solidFill>
                  <a:schemeClr val="bg1"/>
                </a:solidFill>
              </a:rPr>
              <a:t>Did it help achieve the LO’s?</a:t>
            </a:r>
          </a:p>
        </p:txBody>
      </p:sp>
      <p:pic>
        <p:nvPicPr>
          <p:cNvPr id="2050" name="Picture 2" descr="TPACK Framework Diagram">
            <a:extLst>
              <a:ext uri="{FF2B5EF4-FFF2-40B4-BE49-F238E27FC236}">
                <a16:creationId xmlns:a16="http://schemas.microsoft.com/office/drawing/2014/main" id="{769E1A2D-1899-6C48-8F0B-DC177BA16C4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92" r="-1" b="7223"/>
          <a:stretch/>
        </p:blipFill>
        <p:spPr bwMode="auto">
          <a:xfrm>
            <a:off x="5183486" y="484632"/>
            <a:ext cx="6451111" cy="5733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54341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Rectangle 3078">
            <a:extLst>
              <a:ext uri="{FF2B5EF4-FFF2-40B4-BE49-F238E27FC236}">
                <a16:creationId xmlns:a16="http://schemas.microsoft.com/office/drawing/2014/main" id="{CEB41C5C-0F34-4DDA-9D7C-5E717F35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384" y="303591"/>
            <a:ext cx="5735590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0FC24E-C76E-224A-8503-4F6ABAA2CE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40263"/>
            <a:ext cx="5239512" cy="1344975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chemeClr val="bg1"/>
                </a:solidFill>
              </a:rPr>
              <a:t>Reflective models</a:t>
            </a:r>
          </a:p>
        </p:txBody>
      </p:sp>
      <p:cxnSp>
        <p:nvCxnSpPr>
          <p:cNvPr id="3081" name="Straight Connector 3080">
            <a:extLst>
              <a:ext uri="{FF2B5EF4-FFF2-40B4-BE49-F238E27FC236}">
                <a16:creationId xmlns:a16="http://schemas.microsoft.com/office/drawing/2014/main" id="{57E1E5E6-F385-4E9C-B201-BA5BDE5CA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7023" y="2050687"/>
            <a:ext cx="4562441" cy="0"/>
          </a:xfrm>
          <a:prstGeom prst="line">
            <a:avLst/>
          </a:prstGeom>
          <a:ln w="22225">
            <a:solidFill>
              <a:srgbClr val="E7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5AB51D-F4F8-0243-971A-749F9A83E4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3610" y="2121763"/>
            <a:ext cx="5235490" cy="3773010"/>
          </a:xfrm>
        </p:spPr>
        <p:txBody>
          <a:bodyPr>
            <a:normAutofit/>
          </a:bodyPr>
          <a:lstStyle/>
          <a:p>
            <a:r>
              <a:rPr lang="en-US" sz="1700">
                <a:solidFill>
                  <a:schemeClr val="bg1"/>
                </a:solidFill>
              </a:rPr>
              <a:t>Kolb (1984)</a:t>
            </a:r>
          </a:p>
          <a:p>
            <a:endParaRPr lang="en-US" sz="1700">
              <a:solidFill>
                <a:schemeClr val="bg1"/>
              </a:solidFill>
            </a:endParaRPr>
          </a:p>
          <a:p>
            <a:r>
              <a:rPr lang="en-US" sz="1700">
                <a:solidFill>
                  <a:schemeClr val="bg1"/>
                </a:solidFill>
              </a:rPr>
              <a:t>Concrete Experience</a:t>
            </a:r>
          </a:p>
          <a:p>
            <a:pPr lvl="1"/>
            <a:r>
              <a:rPr lang="en-GB" sz="1700">
                <a:solidFill>
                  <a:schemeClr val="bg1"/>
                </a:solidFill>
              </a:rPr>
              <a:t>experiencing something new for the first time in the classroom</a:t>
            </a:r>
            <a:r>
              <a:rPr lang="en-GB" sz="1700">
                <a:solidFill>
                  <a:schemeClr val="bg1"/>
                </a:solidFill>
                <a:effectLst/>
              </a:rPr>
              <a:t> </a:t>
            </a:r>
          </a:p>
          <a:p>
            <a:pPr lvl="1"/>
            <a:endParaRPr lang="en-GB" sz="1700">
              <a:solidFill>
                <a:schemeClr val="bg1"/>
              </a:solidFill>
            </a:endParaRPr>
          </a:p>
          <a:p>
            <a:r>
              <a:rPr lang="en-GB" sz="1700">
                <a:solidFill>
                  <a:schemeClr val="bg1"/>
                </a:solidFill>
              </a:rPr>
              <a:t>Reflective Observation</a:t>
            </a:r>
          </a:p>
          <a:p>
            <a:pPr lvl="1"/>
            <a:r>
              <a:rPr lang="en-GB" sz="1700">
                <a:solidFill>
                  <a:schemeClr val="bg1"/>
                </a:solidFill>
              </a:rPr>
              <a:t>strengths of the experience and areas of development</a:t>
            </a:r>
            <a:r>
              <a:rPr lang="en-GB" sz="1700">
                <a:solidFill>
                  <a:schemeClr val="bg1"/>
                </a:solidFill>
                <a:effectLst/>
              </a:rPr>
              <a:t> </a:t>
            </a:r>
          </a:p>
          <a:p>
            <a:pPr lvl="1"/>
            <a:r>
              <a:rPr lang="en-GB" sz="1700">
                <a:solidFill>
                  <a:schemeClr val="bg1"/>
                </a:solidFill>
              </a:rPr>
              <a:t>what helped students’ learning and what hindered it.</a:t>
            </a:r>
            <a:br>
              <a:rPr lang="en-GB" sz="1700">
                <a:solidFill>
                  <a:schemeClr val="bg1"/>
                </a:solidFill>
              </a:rPr>
            </a:br>
            <a:endParaRPr lang="en-US" sz="1700">
              <a:solidFill>
                <a:schemeClr val="bg1"/>
              </a:solidFill>
            </a:endParaRP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E3DED960-88FE-4B48-90FA-38B59661A1A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72" r="-3" b="1877"/>
          <a:stretch/>
        </p:blipFill>
        <p:spPr bwMode="auto">
          <a:xfrm>
            <a:off x="6580632" y="1073146"/>
            <a:ext cx="5126736" cy="4556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6044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BFC9E-19FE-084C-850A-72CECD67DE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667039" cy="1676603"/>
          </a:xfrm>
        </p:spPr>
        <p:txBody>
          <a:bodyPr>
            <a:normAutofit/>
          </a:bodyPr>
          <a:lstStyle/>
          <a:p>
            <a:r>
              <a:rPr lang="en-US" sz="3600" dirty="0"/>
              <a:t>Gibbs Reflective Cycle (1998)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6F39DB-2BC3-AB41-B982-4B17C5CFCE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2057400"/>
            <a:ext cx="4087367" cy="4800599"/>
          </a:xfrm>
        </p:spPr>
        <p:txBody>
          <a:bodyPr>
            <a:normAutofit/>
          </a:bodyPr>
          <a:lstStyle/>
          <a:p>
            <a:pPr lvl="0"/>
            <a:r>
              <a:rPr lang="en-GB" sz="1200" dirty="0"/>
              <a:t>Description</a:t>
            </a:r>
          </a:p>
          <a:p>
            <a:pPr lvl="1"/>
            <a:r>
              <a:rPr lang="en-GB" sz="1200" dirty="0"/>
              <a:t>outline the experience</a:t>
            </a:r>
          </a:p>
          <a:p>
            <a:pPr lvl="1"/>
            <a:r>
              <a:rPr lang="en-GB" sz="1200" dirty="0"/>
              <a:t>factual account of what happened in the classroom</a:t>
            </a:r>
          </a:p>
          <a:p>
            <a:pPr marL="0" indent="0">
              <a:buNone/>
            </a:pPr>
            <a:r>
              <a:rPr lang="en-GB" sz="1200" dirty="0"/>
              <a:t> </a:t>
            </a:r>
          </a:p>
          <a:p>
            <a:pPr lvl="0"/>
            <a:r>
              <a:rPr lang="en-GB" sz="1200" dirty="0"/>
              <a:t>Feelings</a:t>
            </a:r>
          </a:p>
          <a:p>
            <a:pPr lvl="1"/>
            <a:r>
              <a:rPr lang="en-GB" sz="1200" dirty="0"/>
              <a:t>explore any thoughts or feelings had at the time of the event</a:t>
            </a:r>
          </a:p>
          <a:p>
            <a:pPr lvl="1"/>
            <a:r>
              <a:rPr lang="en-GB" sz="1200" dirty="0"/>
              <a:t>be honest with how you feel, even if these feelings might be negative</a:t>
            </a:r>
          </a:p>
          <a:p>
            <a:pPr marL="0" indent="0">
              <a:buNone/>
            </a:pPr>
            <a:endParaRPr lang="en-GB" sz="1200" dirty="0"/>
          </a:p>
          <a:p>
            <a:pPr lvl="0"/>
            <a:r>
              <a:rPr lang="en-GB" sz="1200" dirty="0"/>
              <a:t>Evaluation </a:t>
            </a:r>
          </a:p>
          <a:p>
            <a:pPr lvl="1"/>
            <a:r>
              <a:rPr lang="en-GB" sz="1200" dirty="0"/>
              <a:t>opportunity to discuss what went well and analyse practice </a:t>
            </a:r>
          </a:p>
          <a:p>
            <a:pPr lvl="1"/>
            <a:r>
              <a:rPr lang="en-GB" sz="1200" dirty="0"/>
              <a:t>consider areas needed for development and things that did not work out as initially planned</a:t>
            </a:r>
          </a:p>
          <a:p>
            <a:pPr lvl="1"/>
            <a:r>
              <a:rPr lang="en-GB" sz="1200" dirty="0"/>
              <a:t>should consider both the practitioner’s learning and the students’ learning.</a:t>
            </a:r>
          </a:p>
          <a:p>
            <a:pPr marL="0" indent="0">
              <a:buNone/>
            </a:pPr>
            <a:r>
              <a:rPr lang="en-GB" sz="1000" dirty="0"/>
              <a:t> </a:t>
            </a:r>
          </a:p>
          <a:p>
            <a:endParaRPr lang="en-US" sz="1000" dirty="0"/>
          </a:p>
        </p:txBody>
      </p:sp>
      <p:pic>
        <p:nvPicPr>
          <p:cNvPr id="4098" name="Picture 2" descr="Diagram&#10;&#10;Description automatically generated">
            <a:extLst>
              <a:ext uri="{FF2B5EF4-FFF2-40B4-BE49-F238E27FC236}">
                <a16:creationId xmlns:a16="http://schemas.microsoft.com/office/drawing/2014/main" id="{23F6084A-77EB-9849-A18D-6C86987C54F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270" r="-2" b="-2713"/>
          <a:stretch/>
        </p:blipFill>
        <p:spPr bwMode="auto">
          <a:xfrm>
            <a:off x="5276088" y="0"/>
            <a:ext cx="6276250" cy="6698974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03060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3B06A-475C-3E44-95D2-22C112D67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/>
              <a:t>Gibbs Cont.…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07CAD7-E467-3648-8130-3940C9D523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pPr lvl="0"/>
            <a:r>
              <a:rPr lang="en-GB" sz="1100"/>
              <a:t>Analysis</a:t>
            </a:r>
          </a:p>
          <a:p>
            <a:pPr lvl="1"/>
            <a:r>
              <a:rPr lang="en-GB" sz="1100"/>
              <a:t>makes sense of the experience</a:t>
            </a:r>
          </a:p>
          <a:p>
            <a:pPr lvl="1"/>
            <a:r>
              <a:rPr lang="en-GB" sz="1100"/>
              <a:t>consider what might have helped the learning or hindered it</a:t>
            </a:r>
          </a:p>
          <a:p>
            <a:pPr marL="0" indent="0">
              <a:buNone/>
            </a:pPr>
            <a:endParaRPr lang="en-GB" sz="1100"/>
          </a:p>
          <a:p>
            <a:pPr lvl="0"/>
            <a:r>
              <a:rPr lang="en-GB" sz="1100"/>
              <a:t>Conclusion </a:t>
            </a:r>
          </a:p>
          <a:p>
            <a:pPr lvl="1"/>
            <a:r>
              <a:rPr lang="en-GB" sz="1100"/>
              <a:t>draws all the ideas together </a:t>
            </a:r>
          </a:p>
          <a:p>
            <a:pPr lvl="1"/>
            <a:r>
              <a:rPr lang="en-GB" sz="1100"/>
              <a:t>should now understand what they need to improve on and have some ideas on how to do this based on their wider research.</a:t>
            </a:r>
          </a:p>
          <a:p>
            <a:pPr marL="0" indent="0">
              <a:buNone/>
            </a:pPr>
            <a:endParaRPr lang="en-GB" sz="1100"/>
          </a:p>
          <a:p>
            <a:pPr lvl="0"/>
            <a:r>
              <a:rPr lang="en-GB" sz="1100"/>
              <a:t>Action plan </a:t>
            </a:r>
          </a:p>
          <a:p>
            <a:pPr lvl="1"/>
            <a:r>
              <a:rPr lang="en-GB" sz="1100"/>
              <a:t>sums up all previous elements of this cycle</a:t>
            </a:r>
          </a:p>
          <a:p>
            <a:pPr lvl="1"/>
            <a:r>
              <a:rPr lang="en-GB" sz="1100"/>
              <a:t>create a step-by-step plan for the new learning experience</a:t>
            </a:r>
          </a:p>
          <a:p>
            <a:pPr lvl="1"/>
            <a:r>
              <a:rPr lang="en-GB" sz="1100"/>
              <a:t>identifies what they will keep, what they will develop and what they will do differently</a:t>
            </a:r>
          </a:p>
          <a:p>
            <a:pPr lvl="1"/>
            <a:r>
              <a:rPr lang="en-GB" sz="1100"/>
              <a:t>might also outline the next steps needed to overcome any barriers, for example enrolling on a course or observing another colleague.</a:t>
            </a:r>
          </a:p>
          <a:p>
            <a:endParaRPr lang="en-US" sz="1100"/>
          </a:p>
        </p:txBody>
      </p:sp>
      <p:pic>
        <p:nvPicPr>
          <p:cNvPr id="5" name="Picture 4" descr="A person reaching for a paper on a table full of paper and sticky notes">
            <a:extLst>
              <a:ext uri="{FF2B5EF4-FFF2-40B4-BE49-F238E27FC236}">
                <a16:creationId xmlns:a16="http://schemas.microsoft.com/office/drawing/2014/main" id="{DBBF9ABE-FFBD-EFBB-A6B0-31F61A70665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944" r="27937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DB4F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55918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7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Models of reflective practice:</a:t>
            </a:r>
            <a:br>
              <a:rPr lang="en-US" sz="37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7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Brookfield, 1998 &amp; 2005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4923" y="2405894"/>
            <a:ext cx="5315189" cy="353508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/>
              <a:t>This model proposes four lenses that can be engaged by teachers in a process of critical reflection: (1) the autobiographical, (2) the students' eyes, (3) our colleagues' experiences, and (4) theoretical literature. </a:t>
            </a:r>
          </a:p>
          <a:p>
            <a:pPr marL="0"/>
            <a:endParaRPr lang="en-US" sz="2000"/>
          </a:p>
          <a:p>
            <a:pPr marL="0"/>
            <a:r>
              <a:rPr lang="en-US" sz="2000" dirty="0"/>
              <a:t>(Brookfield’s Lenses)</a:t>
            </a:r>
            <a:endParaRPr lang="en-US" sz="2000"/>
          </a:p>
          <a:p>
            <a:endParaRPr lang="en-US" sz="200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Content Placeholder 8" descr="stephen_brookfield-.jpg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159233" y="909081"/>
            <a:ext cx="4003998" cy="5071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72868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BDAC5B6-20CE-447F-8BA1-F2274AC7A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1D22B31-BF8F-446B-9009-8A251FB17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3094406 w 12192000"/>
              <a:gd name="connsiteY0" fmla="*/ 283966 h 6858000"/>
              <a:gd name="connsiteX1" fmla="*/ 3038833 w 12192000"/>
              <a:gd name="connsiteY1" fmla="*/ 309661 h 6858000"/>
              <a:gd name="connsiteX2" fmla="*/ 3348384 w 12192000"/>
              <a:gd name="connsiteY2" fmla="*/ 406000 h 6858000"/>
              <a:gd name="connsiteX3" fmla="*/ 2864309 w 12192000"/>
              <a:gd name="connsiteY3" fmla="*/ 355295 h 6858000"/>
              <a:gd name="connsiteX4" fmla="*/ 2856039 w 12192000"/>
              <a:gd name="connsiteY4" fmla="*/ 388058 h 6858000"/>
              <a:gd name="connsiteX5" fmla="*/ 3405794 w 12192000"/>
              <a:gd name="connsiteY5" fmla="*/ 512089 h 6858000"/>
              <a:gd name="connsiteX6" fmla="*/ 3356651 w 12192000"/>
              <a:gd name="connsiteY6" fmla="*/ 531204 h 6858000"/>
              <a:gd name="connsiteX7" fmla="*/ 3064552 w 12192000"/>
              <a:gd name="connsiteY7" fmla="*/ 483228 h 6858000"/>
              <a:gd name="connsiteX8" fmla="*/ 3005765 w 12192000"/>
              <a:gd name="connsiteY8" fmla="*/ 495708 h 6858000"/>
              <a:gd name="connsiteX9" fmla="*/ 3034700 w 12192000"/>
              <a:gd name="connsiteY9" fmla="*/ 553823 h 6858000"/>
              <a:gd name="connsiteX10" fmla="*/ 3161459 w 12192000"/>
              <a:gd name="connsiteY10" fmla="*/ 576445 h 6858000"/>
              <a:gd name="connsiteX11" fmla="*/ 3358949 w 12192000"/>
              <a:gd name="connsiteY11" fmla="*/ 712961 h 6858000"/>
              <a:gd name="connsiteX12" fmla="*/ 3059960 w 12192000"/>
              <a:gd name="connsiteY12" fmla="*/ 696576 h 6858000"/>
              <a:gd name="connsiteX13" fmla="*/ 3007143 w 12192000"/>
              <a:gd name="connsiteY13" fmla="*/ 729732 h 6858000"/>
              <a:gd name="connsiteX14" fmla="*/ 2986935 w 12192000"/>
              <a:gd name="connsiteY14" fmla="*/ 772635 h 6858000"/>
              <a:gd name="connsiteX15" fmla="*/ 2871197 w 12192000"/>
              <a:gd name="connsiteY15" fmla="*/ 808127 h 6858000"/>
              <a:gd name="connsiteX16" fmla="*/ 3053071 w 12192000"/>
              <a:gd name="connsiteY16" fmla="*/ 847913 h 6858000"/>
              <a:gd name="connsiteX17" fmla="*/ 2858796 w 12192000"/>
              <a:gd name="connsiteY17" fmla="*/ 847913 h 6858000"/>
              <a:gd name="connsiteX18" fmla="*/ 2635588 w 12192000"/>
              <a:gd name="connsiteY18" fmla="*/ 820611 h 6858000"/>
              <a:gd name="connsiteX19" fmla="*/ 2397683 w 12192000"/>
              <a:gd name="connsiteY19" fmla="*/ 829190 h 6858000"/>
              <a:gd name="connsiteX20" fmla="*/ 1921874 w 12192000"/>
              <a:gd name="connsiteY20" fmla="*/ 778877 h 6858000"/>
              <a:gd name="connsiteX21" fmla="*/ 1695450 w 12192000"/>
              <a:gd name="connsiteY21" fmla="*/ 782386 h 6858000"/>
              <a:gd name="connsiteX22" fmla="*/ 2954324 w 12192000"/>
              <a:gd name="connsiteY22" fmla="*/ 1120940 h 6858000"/>
              <a:gd name="connsiteX23" fmla="*/ 2890028 w 12192000"/>
              <a:gd name="connsiteY23" fmla="*/ 1195435 h 6858000"/>
              <a:gd name="connsiteX24" fmla="*/ 3153652 w 12192000"/>
              <a:gd name="connsiteY24" fmla="*/ 1276563 h 6858000"/>
              <a:gd name="connsiteX25" fmla="*/ 3218410 w 12192000"/>
              <a:gd name="connsiteY25" fmla="*/ 1356911 h 6858000"/>
              <a:gd name="connsiteX26" fmla="*/ 3137118 w 12192000"/>
              <a:gd name="connsiteY26" fmla="*/ 1349891 h 6858000"/>
              <a:gd name="connsiteX27" fmla="*/ 3067309 w 12192000"/>
              <a:gd name="connsiteY27" fmla="*/ 1365102 h 6858000"/>
              <a:gd name="connsiteX28" fmla="*/ 3096243 w 12192000"/>
              <a:gd name="connsiteY28" fmla="*/ 1467292 h 6858000"/>
              <a:gd name="connsiteX29" fmla="*/ 3468716 w 12192000"/>
              <a:gd name="connsiteY29" fmla="*/ 1599125 h 6858000"/>
              <a:gd name="connsiteX30" fmla="*/ 3502241 w 12192000"/>
              <a:gd name="connsiteY30" fmla="*/ 1642029 h 6858000"/>
              <a:gd name="connsiteX31" fmla="*/ 3457692 w 12192000"/>
              <a:gd name="connsiteY31" fmla="*/ 1672453 h 6858000"/>
              <a:gd name="connsiteX32" fmla="*/ 3337362 w 12192000"/>
              <a:gd name="connsiteY32" fmla="*/ 1688053 h 6858000"/>
              <a:gd name="connsiteX33" fmla="*/ 3505915 w 12192000"/>
              <a:gd name="connsiteY33" fmla="*/ 1834318 h 6858000"/>
              <a:gd name="connsiteX34" fmla="*/ 3567458 w 12192000"/>
              <a:gd name="connsiteY34" fmla="*/ 1874880 h 6858000"/>
              <a:gd name="connsiteX35" fmla="*/ 3672634 w 12192000"/>
              <a:gd name="connsiteY35" fmla="*/ 1937678 h 6858000"/>
              <a:gd name="connsiteX36" fmla="*/ 3674470 w 12192000"/>
              <a:gd name="connsiteY36" fmla="*/ 1956789 h 6858000"/>
              <a:gd name="connsiteX37" fmla="*/ 3531176 w 12192000"/>
              <a:gd name="connsiteY37" fmla="*/ 2024266 h 6858000"/>
              <a:gd name="connsiteX38" fmla="*/ 3272604 w 12192000"/>
              <a:gd name="connsiteY38" fmla="*/ 2005933 h 6858000"/>
              <a:gd name="connsiteX39" fmla="*/ 3654720 w 12192000"/>
              <a:gd name="connsiteY39" fmla="*/ 2106564 h 6858000"/>
              <a:gd name="connsiteX40" fmla="*/ 2417892 w 12192000"/>
              <a:gd name="connsiteY40" fmla="*/ 1866690 h 6858000"/>
              <a:gd name="connsiteX41" fmla="*/ 2496888 w 12192000"/>
              <a:gd name="connsiteY41" fmla="*/ 1929487 h 6858000"/>
              <a:gd name="connsiteX42" fmla="*/ 2929526 w 12192000"/>
              <a:gd name="connsiteY42" fmla="*/ 2094862 h 6858000"/>
              <a:gd name="connsiteX43" fmla="*/ 3052152 w 12192000"/>
              <a:gd name="connsiteY43" fmla="*/ 2198613 h 6858000"/>
              <a:gd name="connsiteX44" fmla="*/ 3180748 w 12192000"/>
              <a:gd name="connsiteY44" fmla="*/ 2255948 h 6858000"/>
              <a:gd name="connsiteX45" fmla="*/ 3361244 w 12192000"/>
              <a:gd name="connsiteY45" fmla="*/ 2254777 h 6858000"/>
              <a:gd name="connsiteX46" fmla="*/ 3489382 w 12192000"/>
              <a:gd name="connsiteY46" fmla="*/ 2342926 h 6858000"/>
              <a:gd name="connsiteX47" fmla="*/ 3355733 w 12192000"/>
              <a:gd name="connsiteY47" fmla="*/ 2361649 h 6858000"/>
              <a:gd name="connsiteX48" fmla="*/ 3199121 w 12192000"/>
              <a:gd name="connsiteY48" fmla="*/ 2347216 h 6858000"/>
              <a:gd name="connsiteX49" fmla="*/ 2861091 w 12192000"/>
              <a:gd name="connsiteY49" fmla="*/ 2351896 h 6858000"/>
              <a:gd name="connsiteX50" fmla="*/ 2667278 w 12192000"/>
              <a:gd name="connsiteY50" fmla="*/ 2369058 h 6858000"/>
              <a:gd name="connsiteX51" fmla="*/ 2221781 w 12192000"/>
              <a:gd name="connsiteY51" fmla="*/ 2339805 h 6858000"/>
              <a:gd name="connsiteX52" fmla="*/ 2247961 w 12192000"/>
              <a:gd name="connsiteY52" fmla="*/ 2414693 h 6858000"/>
              <a:gd name="connsiteX53" fmla="*/ 2231425 w 12192000"/>
              <a:gd name="connsiteY53" fmla="*/ 2479828 h 6858000"/>
              <a:gd name="connsiteX54" fmla="*/ 2224996 w 12192000"/>
              <a:gd name="connsiteY54" fmla="*/ 2621414 h 6858000"/>
              <a:gd name="connsiteX55" fmla="*/ 2229131 w 12192000"/>
              <a:gd name="connsiteY55" fmla="*/ 2644426 h 6858000"/>
              <a:gd name="connsiteX56" fmla="*/ 2129466 w 12192000"/>
              <a:gd name="connsiteY56" fmla="*/ 2659247 h 6858000"/>
              <a:gd name="connsiteX57" fmla="*/ 2723312 w 12192000"/>
              <a:gd name="connsiteY57" fmla="*/ 2953726 h 6858000"/>
              <a:gd name="connsiteX58" fmla="*/ 2326496 w 12192000"/>
              <a:gd name="connsiteY58" fmla="*/ 2878838 h 6858000"/>
              <a:gd name="connsiteX59" fmla="*/ 2272759 w 12192000"/>
              <a:gd name="connsiteY59" fmla="*/ 3002480 h 6858000"/>
              <a:gd name="connsiteX60" fmla="*/ 2459226 w 12192000"/>
              <a:gd name="connsiteY60" fmla="*/ 3112471 h 6858000"/>
              <a:gd name="connsiteX61" fmla="*/ 2528117 w 12192000"/>
              <a:gd name="connsiteY61" fmla="*/ 3330111 h 6858000"/>
              <a:gd name="connsiteX62" fmla="*/ 2494590 w 12192000"/>
              <a:gd name="connsiteY62" fmla="*/ 3529029 h 6858000"/>
              <a:gd name="connsiteX63" fmla="*/ 2414677 w 12192000"/>
              <a:gd name="connsiteY63" fmla="*/ 3592215 h 6858000"/>
              <a:gd name="connsiteX64" fmla="*/ 2298940 w 12192000"/>
              <a:gd name="connsiteY64" fmla="*/ 3705716 h 6858000"/>
              <a:gd name="connsiteX65" fmla="*/ 2227294 w 12192000"/>
              <a:gd name="connsiteY65" fmla="*/ 3775921 h 6858000"/>
              <a:gd name="connsiteX66" fmla="*/ 1978366 w 12192000"/>
              <a:gd name="connsiteY66" fmla="*/ 3748620 h 6858000"/>
              <a:gd name="connsiteX67" fmla="*/ 2310421 w 12192000"/>
              <a:gd name="connsiteY67" fmla="*/ 3926868 h 6858000"/>
              <a:gd name="connsiteX68" fmla="*/ 2041285 w 12192000"/>
              <a:gd name="connsiteY68" fmla="*/ 3904635 h 6858000"/>
              <a:gd name="connsiteX69" fmla="*/ 1953565 w 12192000"/>
              <a:gd name="connsiteY69" fmla="*/ 3917116 h 6858000"/>
              <a:gd name="connsiteX70" fmla="*/ 2003623 w 12192000"/>
              <a:gd name="connsiteY70" fmla="*/ 3974842 h 6858000"/>
              <a:gd name="connsiteX71" fmla="*/ 2201114 w 12192000"/>
              <a:gd name="connsiteY71" fmla="*/ 4072742 h 6858000"/>
              <a:gd name="connsiteX72" fmla="*/ 2608032 w 12192000"/>
              <a:gd name="connsiteY72" fmla="*/ 4337967 h 6858000"/>
              <a:gd name="connsiteX73" fmla="*/ 2213973 w 12192000"/>
              <a:gd name="connsiteY73" fmla="*/ 4216277 h 6858000"/>
              <a:gd name="connsiteX74" fmla="*/ 2629158 w 12192000"/>
              <a:gd name="connsiteY74" fmla="*/ 4488911 h 6858000"/>
              <a:gd name="connsiteX75" fmla="*/ 2721471 w 12192000"/>
              <a:gd name="connsiteY75" fmla="*/ 4579399 h 6858000"/>
              <a:gd name="connsiteX76" fmla="*/ 2907939 w 12192000"/>
              <a:gd name="connsiteY76" fmla="*/ 4804062 h 6858000"/>
              <a:gd name="connsiteX77" fmla="*/ 2898753 w 12192000"/>
              <a:gd name="connsiteY77" fmla="*/ 4829414 h 6858000"/>
              <a:gd name="connsiteX78" fmla="*/ 2683352 w 12192000"/>
              <a:gd name="connsiteY78" fmla="*/ 4793141 h 6858000"/>
              <a:gd name="connsiteX79" fmla="*/ 2962594 w 12192000"/>
              <a:gd name="connsiteY79" fmla="*/ 4981920 h 6858000"/>
              <a:gd name="connsiteX80" fmla="*/ 3251019 w 12192000"/>
              <a:gd name="connsiteY80" fmla="*/ 5127012 h 6858000"/>
              <a:gd name="connsiteX81" fmla="*/ 3046180 w 12192000"/>
              <a:gd name="connsiteY81" fmla="*/ 5104781 h 6858000"/>
              <a:gd name="connsiteX82" fmla="*/ 2764646 w 12192000"/>
              <a:gd name="connsiteY82" fmla="*/ 5021703 h 6858000"/>
              <a:gd name="connsiteX83" fmla="*/ 2666820 w 12192000"/>
              <a:gd name="connsiteY83" fmla="*/ 5052905 h 6858000"/>
              <a:gd name="connsiteX84" fmla="*/ 2933657 w 12192000"/>
              <a:gd name="connsiteY84" fmla="*/ 5190198 h 6858000"/>
              <a:gd name="connsiteX85" fmla="*/ 3086598 w 12192000"/>
              <a:gd name="connsiteY85" fmla="*/ 5253776 h 6858000"/>
              <a:gd name="connsiteX86" fmla="*/ 3147680 w 12192000"/>
              <a:gd name="connsiteY86" fmla="*/ 5302531 h 6858000"/>
              <a:gd name="connsiteX87" fmla="*/ 3322204 w 12192000"/>
              <a:gd name="connsiteY87" fmla="*/ 5476487 h 6858000"/>
              <a:gd name="connsiteX88" fmla="*/ 3834758 w 12192000"/>
              <a:gd name="connsiteY88" fmla="*/ 5666434 h 6858000"/>
              <a:gd name="connsiteX89" fmla="*/ 4314240 w 12192000"/>
              <a:gd name="connsiteY89" fmla="*/ 5902409 h 6858000"/>
              <a:gd name="connsiteX90" fmla="*/ 4688552 w 12192000"/>
              <a:gd name="connsiteY90" fmla="*/ 6049453 h 6858000"/>
              <a:gd name="connsiteX91" fmla="*/ 5634660 w 12192000"/>
              <a:gd name="connsiteY91" fmla="*/ 6238620 h 6858000"/>
              <a:gd name="connsiteX92" fmla="*/ 9222980 w 12192000"/>
              <a:gd name="connsiteY92" fmla="*/ 4955397 h 6858000"/>
              <a:gd name="connsiteX93" fmla="*/ 9268448 w 12192000"/>
              <a:gd name="connsiteY93" fmla="*/ 4917173 h 6858000"/>
              <a:gd name="connsiteX94" fmla="*/ 9442512 w 12192000"/>
              <a:gd name="connsiteY94" fmla="*/ 4773251 h 6858000"/>
              <a:gd name="connsiteX95" fmla="*/ 9590400 w 12192000"/>
              <a:gd name="connsiteY95" fmla="*/ 4643756 h 6858000"/>
              <a:gd name="connsiteX96" fmla="*/ 9513242 w 12192000"/>
              <a:gd name="connsiteY96" fmla="*/ 4600073 h 6858000"/>
              <a:gd name="connsiteX97" fmla="*/ 9617498 w 12192000"/>
              <a:gd name="connsiteY97" fmla="*/ 4476430 h 6858000"/>
              <a:gd name="connsiteX98" fmla="*/ 9949094 w 12192000"/>
              <a:gd name="connsiteY98" fmla="*/ 4095364 h 6858000"/>
              <a:gd name="connsiteX99" fmla="*/ 10094686 w 12192000"/>
              <a:gd name="connsiteY99" fmla="*/ 4011507 h 6858000"/>
              <a:gd name="connsiteX100" fmla="*/ 10271967 w 12192000"/>
              <a:gd name="connsiteY100" fmla="*/ 3800497 h 6858000"/>
              <a:gd name="connsiteX101" fmla="*/ 10297226 w 12192000"/>
              <a:gd name="connsiteY101" fmla="*/ 3751742 h 6858000"/>
              <a:gd name="connsiteX102" fmla="*/ 10260943 w 12192000"/>
              <a:gd name="connsiteY102" fmla="*/ 3689723 h 6858000"/>
              <a:gd name="connsiteX103" fmla="*/ 10233847 w 12192000"/>
              <a:gd name="connsiteY103" fmla="*/ 3627319 h 6858000"/>
              <a:gd name="connsiteX104" fmla="*/ 10269209 w 12192000"/>
              <a:gd name="connsiteY104" fmla="*/ 3608986 h 6858000"/>
              <a:gd name="connsiteX105" fmla="*/ 10496550 w 12192000"/>
              <a:gd name="connsiteY105" fmla="*/ 3577393 h 6858000"/>
              <a:gd name="connsiteX106" fmla="*/ 10364738 w 12192000"/>
              <a:gd name="connsiteY106" fmla="*/ 3458823 h 6858000"/>
              <a:gd name="connsiteX107" fmla="*/ 10132346 w 12192000"/>
              <a:gd name="connsiteY107" fmla="*/ 3282137 h 6858000"/>
              <a:gd name="connsiteX108" fmla="*/ 10026712 w 12192000"/>
              <a:gd name="connsiteY108" fmla="*/ 3156543 h 6858000"/>
              <a:gd name="connsiteX109" fmla="*/ 10014312 w 12192000"/>
              <a:gd name="connsiteY109" fmla="*/ 3044213 h 6858000"/>
              <a:gd name="connsiteX110" fmla="*/ 9806718 w 12192000"/>
              <a:gd name="connsiteY110" fmla="*/ 2977907 h 6858000"/>
              <a:gd name="connsiteX111" fmla="*/ 10001912 w 12192000"/>
              <a:gd name="connsiteY111" fmla="*/ 2740374 h 6858000"/>
              <a:gd name="connsiteX112" fmla="*/ 10021662 w 12192000"/>
              <a:gd name="connsiteY112" fmla="*/ 2691231 h 6858000"/>
              <a:gd name="connsiteX113" fmla="*/ 9904546 w 12192000"/>
              <a:gd name="connsiteY113" fmla="*/ 2515322 h 6858000"/>
              <a:gd name="connsiteX114" fmla="*/ 9885256 w 12192000"/>
              <a:gd name="connsiteY114" fmla="*/ 2487240 h 6858000"/>
              <a:gd name="connsiteX115" fmla="*/ 9842085 w 12192000"/>
              <a:gd name="connsiteY115" fmla="*/ 2431074 h 6858000"/>
              <a:gd name="connsiteX116" fmla="*/ 9718078 w 12192000"/>
              <a:gd name="connsiteY116" fmla="*/ 2417424 h 6858000"/>
              <a:gd name="connsiteX117" fmla="*/ 9782378 w 12192000"/>
              <a:gd name="connsiteY117" fmla="*/ 2377641 h 6858000"/>
              <a:gd name="connsiteX118" fmla="*/ 9907302 w 12192000"/>
              <a:gd name="connsiteY118" fmla="*/ 2243078 h 6858000"/>
              <a:gd name="connsiteX119" fmla="*/ 9824171 w 12192000"/>
              <a:gd name="connsiteY119" fmla="*/ 2114365 h 6858000"/>
              <a:gd name="connsiteX120" fmla="*/ 9818662 w 12192000"/>
              <a:gd name="connsiteY120" fmla="*/ 2043377 h 6858000"/>
              <a:gd name="connsiteX121" fmla="*/ 9958740 w 12192000"/>
              <a:gd name="connsiteY121" fmla="*/ 1952499 h 6858000"/>
              <a:gd name="connsiteX122" fmla="*/ 10064374 w 12192000"/>
              <a:gd name="connsiteY122" fmla="*/ 1916615 h 6858000"/>
              <a:gd name="connsiteX123" fmla="*/ 10113055 w 12192000"/>
              <a:gd name="connsiteY123" fmla="*/ 1865131 h 6858000"/>
              <a:gd name="connsiteX124" fmla="*/ 10055646 w 12192000"/>
              <a:gd name="connsiteY124" fmla="*/ 1822227 h 6858000"/>
              <a:gd name="connsiteX125" fmla="*/ 9800748 w 12192000"/>
              <a:gd name="connsiteY125" fmla="*/ 1720036 h 6858000"/>
              <a:gd name="connsiteX126" fmla="*/ 9938071 w 12192000"/>
              <a:gd name="connsiteY126" fmla="*/ 1634617 h 6858000"/>
              <a:gd name="connsiteX127" fmla="*/ 9220224 w 12192000"/>
              <a:gd name="connsiteY127" fmla="*/ 1231709 h 6858000"/>
              <a:gd name="connsiteX128" fmla="*/ 9133419 w 12192000"/>
              <a:gd name="connsiteY128" fmla="*/ 1170083 h 6858000"/>
              <a:gd name="connsiteX129" fmla="*/ 8672768 w 12192000"/>
              <a:gd name="connsiteY129" fmla="*/ 1020699 h 6858000"/>
              <a:gd name="connsiteX130" fmla="*/ 8198797 w 12192000"/>
              <a:gd name="connsiteY130" fmla="*/ 915000 h 6858000"/>
              <a:gd name="connsiteX131" fmla="*/ 8528095 w 12192000"/>
              <a:gd name="connsiteY131" fmla="*/ 691898 h 6858000"/>
              <a:gd name="connsiteX132" fmla="*/ 8025190 w 12192000"/>
              <a:gd name="connsiteY132" fmla="*/ 640021 h 6858000"/>
              <a:gd name="connsiteX133" fmla="*/ 7976047 w 12192000"/>
              <a:gd name="connsiteY133" fmla="*/ 641584 h 6858000"/>
              <a:gd name="connsiteX134" fmla="*/ 6988604 w 12192000"/>
              <a:gd name="connsiteY134" fmla="*/ 607260 h 6858000"/>
              <a:gd name="connsiteX135" fmla="*/ 5573116 w 12192000"/>
              <a:gd name="connsiteY135" fmla="*/ 493368 h 6858000"/>
              <a:gd name="connsiteX136" fmla="*/ 4401503 w 12192000"/>
              <a:gd name="connsiteY136" fmla="*/ 425112 h 6858000"/>
              <a:gd name="connsiteX137" fmla="*/ 3154109 w 12192000"/>
              <a:gd name="connsiteY137" fmla="*/ 292499 h 6858000"/>
              <a:gd name="connsiteX138" fmla="*/ 3094406 w 12192000"/>
              <a:gd name="connsiteY138" fmla="*/ 283966 h 6858000"/>
              <a:gd name="connsiteX139" fmla="*/ 0 w 12192000"/>
              <a:gd name="connsiteY139" fmla="*/ 0 h 6858000"/>
              <a:gd name="connsiteX140" fmla="*/ 12192000 w 12192000"/>
              <a:gd name="connsiteY140" fmla="*/ 0 h 6858000"/>
              <a:gd name="connsiteX141" fmla="*/ 12192000 w 12192000"/>
              <a:gd name="connsiteY141" fmla="*/ 6858000 h 6858000"/>
              <a:gd name="connsiteX142" fmla="*/ 0 w 12192000"/>
              <a:gd name="connsiteY14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192000" h="6858000">
                <a:moveTo>
                  <a:pt x="3094406" y="283966"/>
                </a:moveTo>
                <a:cubicBezTo>
                  <a:pt x="3074312" y="283528"/>
                  <a:pt x="3054907" y="288795"/>
                  <a:pt x="3038833" y="309661"/>
                </a:cubicBezTo>
                <a:cubicBezTo>
                  <a:pt x="3124259" y="364657"/>
                  <a:pt x="3233105" y="343983"/>
                  <a:pt x="3348384" y="406000"/>
                </a:cubicBezTo>
                <a:cubicBezTo>
                  <a:pt x="3161001" y="386497"/>
                  <a:pt x="3012653" y="370896"/>
                  <a:pt x="2864309" y="355295"/>
                </a:cubicBezTo>
                <a:cubicBezTo>
                  <a:pt x="2861553" y="366216"/>
                  <a:pt x="2858796" y="377136"/>
                  <a:pt x="2856039" y="388058"/>
                </a:cubicBezTo>
                <a:cubicBezTo>
                  <a:pt x="3045722" y="411070"/>
                  <a:pt x="3221166" y="470356"/>
                  <a:pt x="3405794" y="512089"/>
                </a:cubicBezTo>
                <a:cubicBezTo>
                  <a:pt x="3388799" y="537835"/>
                  <a:pt x="3371808" y="532763"/>
                  <a:pt x="3356651" y="531204"/>
                </a:cubicBezTo>
                <a:cubicBezTo>
                  <a:pt x="3257907" y="521062"/>
                  <a:pt x="3159164" y="510922"/>
                  <a:pt x="3064552" y="483228"/>
                </a:cubicBezTo>
                <a:cubicBezTo>
                  <a:pt x="3043427" y="476987"/>
                  <a:pt x="3017704" y="476987"/>
                  <a:pt x="3005765" y="495708"/>
                </a:cubicBezTo>
                <a:cubicBezTo>
                  <a:pt x="2988771" y="522231"/>
                  <a:pt x="3013113" y="539393"/>
                  <a:pt x="3034700" y="553823"/>
                </a:cubicBezTo>
                <a:cubicBezTo>
                  <a:pt x="3072360" y="578787"/>
                  <a:pt x="3117827" y="571767"/>
                  <a:pt x="3161459" y="576445"/>
                </a:cubicBezTo>
                <a:cubicBezTo>
                  <a:pt x="3277655" y="588537"/>
                  <a:pt x="3333228" y="626370"/>
                  <a:pt x="3358949" y="712961"/>
                </a:cubicBezTo>
                <a:cubicBezTo>
                  <a:pt x="3256987" y="677857"/>
                  <a:pt x="3158703" y="721151"/>
                  <a:pt x="3059960" y="696576"/>
                </a:cubicBezTo>
                <a:cubicBezTo>
                  <a:pt x="3034240" y="690338"/>
                  <a:pt x="2993364" y="699698"/>
                  <a:pt x="3007143" y="729732"/>
                </a:cubicBezTo>
                <a:cubicBezTo>
                  <a:pt x="3020003" y="757814"/>
                  <a:pt x="3062716" y="778096"/>
                  <a:pt x="2986935" y="772635"/>
                </a:cubicBezTo>
                <a:cubicBezTo>
                  <a:pt x="2932740" y="768735"/>
                  <a:pt x="2826647" y="800329"/>
                  <a:pt x="2871197" y="808127"/>
                </a:cubicBezTo>
                <a:cubicBezTo>
                  <a:pt x="2927228" y="817881"/>
                  <a:pt x="2981883" y="831921"/>
                  <a:pt x="3053071" y="847913"/>
                </a:cubicBezTo>
                <a:cubicBezTo>
                  <a:pt x="2974533" y="874043"/>
                  <a:pt x="2918042" y="868584"/>
                  <a:pt x="2858796" y="847913"/>
                </a:cubicBezTo>
                <a:cubicBezTo>
                  <a:pt x="2787150" y="822949"/>
                  <a:pt x="2693916" y="792528"/>
                  <a:pt x="2635588" y="820611"/>
                </a:cubicBezTo>
                <a:cubicBezTo>
                  <a:pt x="2548326" y="862734"/>
                  <a:pt x="2475760" y="836211"/>
                  <a:pt x="2397683" y="829190"/>
                </a:cubicBezTo>
                <a:cubicBezTo>
                  <a:pt x="2238775" y="814759"/>
                  <a:pt x="2081241" y="790576"/>
                  <a:pt x="1921874" y="778877"/>
                </a:cubicBezTo>
                <a:cubicBezTo>
                  <a:pt x="1858036" y="774195"/>
                  <a:pt x="1789143" y="751964"/>
                  <a:pt x="1695450" y="782386"/>
                </a:cubicBezTo>
                <a:cubicBezTo>
                  <a:pt x="2119822" y="938012"/>
                  <a:pt x="2575423" y="928262"/>
                  <a:pt x="2954324" y="1120940"/>
                </a:cubicBezTo>
                <a:cubicBezTo>
                  <a:pt x="2938251" y="1139269"/>
                  <a:pt x="2856502" y="1191535"/>
                  <a:pt x="2890028" y="1195435"/>
                </a:cubicBezTo>
                <a:cubicBezTo>
                  <a:pt x="2984178" y="1206748"/>
                  <a:pt x="3067767" y="1244971"/>
                  <a:pt x="3153652" y="1276563"/>
                </a:cubicBezTo>
                <a:cubicBezTo>
                  <a:pt x="3190855" y="1290216"/>
                  <a:pt x="3235862" y="1308157"/>
                  <a:pt x="3218410" y="1356911"/>
                </a:cubicBezTo>
                <a:cubicBezTo>
                  <a:pt x="3186719" y="1370562"/>
                  <a:pt x="3163296" y="1351451"/>
                  <a:pt x="3137118" y="1349891"/>
                </a:cubicBezTo>
                <a:cubicBezTo>
                  <a:pt x="3110480" y="1348331"/>
                  <a:pt x="3050773" y="1358471"/>
                  <a:pt x="3067309" y="1365102"/>
                </a:cubicBezTo>
                <a:cubicBezTo>
                  <a:pt x="3142629" y="1395136"/>
                  <a:pt x="3007143" y="1467292"/>
                  <a:pt x="3096243" y="1467292"/>
                </a:cubicBezTo>
                <a:cubicBezTo>
                  <a:pt x="3245506" y="1467681"/>
                  <a:pt x="3324961" y="1595613"/>
                  <a:pt x="3468716" y="1599125"/>
                </a:cubicBezTo>
                <a:cubicBezTo>
                  <a:pt x="3491677" y="1599513"/>
                  <a:pt x="3502700" y="1622137"/>
                  <a:pt x="3502241" y="1642029"/>
                </a:cubicBezTo>
                <a:cubicBezTo>
                  <a:pt x="3502241" y="1665822"/>
                  <a:pt x="3481116" y="1670112"/>
                  <a:pt x="3457692" y="1672453"/>
                </a:cubicBezTo>
                <a:cubicBezTo>
                  <a:pt x="3421868" y="1675962"/>
                  <a:pt x="3384667" y="1642029"/>
                  <a:pt x="3337362" y="1688053"/>
                </a:cubicBezTo>
                <a:cubicBezTo>
                  <a:pt x="3422329" y="1714966"/>
                  <a:pt x="3507294" y="1741878"/>
                  <a:pt x="3505915" y="1834318"/>
                </a:cubicBezTo>
                <a:cubicBezTo>
                  <a:pt x="3505457" y="1859279"/>
                  <a:pt x="3540820" y="1868640"/>
                  <a:pt x="3567458" y="1874880"/>
                </a:cubicBezTo>
                <a:cubicBezTo>
                  <a:pt x="3611549" y="1885023"/>
                  <a:pt x="3648750" y="1902965"/>
                  <a:pt x="3672634" y="1937678"/>
                </a:cubicBezTo>
                <a:cubicBezTo>
                  <a:pt x="3672172" y="1944308"/>
                  <a:pt x="3671715" y="1951329"/>
                  <a:pt x="3674470" y="1956789"/>
                </a:cubicBezTo>
                <a:cubicBezTo>
                  <a:pt x="3666664" y="2040646"/>
                  <a:pt x="3602363" y="2038306"/>
                  <a:pt x="3531176" y="2024266"/>
                </a:cubicBezTo>
                <a:cubicBezTo>
                  <a:pt x="3446211" y="2007103"/>
                  <a:pt x="3362164" y="1975900"/>
                  <a:pt x="3272604" y="2005933"/>
                </a:cubicBezTo>
                <a:cubicBezTo>
                  <a:pt x="3398905" y="2046107"/>
                  <a:pt x="3536229" y="2049228"/>
                  <a:pt x="3654720" y="2106564"/>
                </a:cubicBezTo>
                <a:cubicBezTo>
                  <a:pt x="3221166" y="2117095"/>
                  <a:pt x="2838130" y="1936116"/>
                  <a:pt x="2417892" y="1866690"/>
                </a:cubicBezTo>
                <a:cubicBezTo>
                  <a:pt x="2432130" y="1913105"/>
                  <a:pt x="2466114" y="1922465"/>
                  <a:pt x="2496888" y="1929487"/>
                </a:cubicBezTo>
                <a:cubicBezTo>
                  <a:pt x="2652123" y="1964590"/>
                  <a:pt x="2788067" y="2034408"/>
                  <a:pt x="2929526" y="2094862"/>
                </a:cubicBezTo>
                <a:cubicBezTo>
                  <a:pt x="2987851" y="2119825"/>
                  <a:pt x="3030106" y="2144789"/>
                  <a:pt x="3052152" y="2198613"/>
                </a:cubicBezTo>
                <a:cubicBezTo>
                  <a:pt x="3071903" y="2247367"/>
                  <a:pt x="3110021" y="2269990"/>
                  <a:pt x="3180748" y="2255948"/>
                </a:cubicBezTo>
                <a:cubicBezTo>
                  <a:pt x="3238157" y="2244246"/>
                  <a:pt x="3301078" y="2250487"/>
                  <a:pt x="3361244" y="2254777"/>
                </a:cubicBezTo>
                <a:cubicBezTo>
                  <a:pt x="3430596" y="2259459"/>
                  <a:pt x="3508213" y="2314455"/>
                  <a:pt x="3489382" y="2342926"/>
                </a:cubicBezTo>
                <a:cubicBezTo>
                  <a:pt x="3457233" y="2391292"/>
                  <a:pt x="3403498" y="2367110"/>
                  <a:pt x="3355733" y="2361649"/>
                </a:cubicBezTo>
                <a:cubicBezTo>
                  <a:pt x="3301537" y="2355018"/>
                  <a:pt x="3200957" y="2341367"/>
                  <a:pt x="3199121" y="2347216"/>
                </a:cubicBezTo>
                <a:cubicBezTo>
                  <a:pt x="3163754" y="2468518"/>
                  <a:pt x="2914827" y="2362819"/>
                  <a:pt x="2861091" y="2351896"/>
                </a:cubicBezTo>
                <a:cubicBezTo>
                  <a:pt x="2794038" y="2338245"/>
                  <a:pt x="2731116" y="2363208"/>
                  <a:pt x="2667278" y="2369058"/>
                </a:cubicBezTo>
                <a:cubicBezTo>
                  <a:pt x="2610328" y="2374518"/>
                  <a:pt x="2288376" y="2391292"/>
                  <a:pt x="2221781" y="2339805"/>
                </a:cubicBezTo>
                <a:cubicBezTo>
                  <a:pt x="2212595" y="2379978"/>
                  <a:pt x="2231884" y="2396361"/>
                  <a:pt x="2247961" y="2414693"/>
                </a:cubicBezTo>
                <a:cubicBezTo>
                  <a:pt x="2270465" y="2440824"/>
                  <a:pt x="2274138" y="2459157"/>
                  <a:pt x="2231425" y="2479828"/>
                </a:cubicBezTo>
                <a:cubicBezTo>
                  <a:pt x="2109717" y="2539115"/>
                  <a:pt x="2111557" y="2541065"/>
                  <a:pt x="2224996" y="2621414"/>
                </a:cubicBezTo>
                <a:cubicBezTo>
                  <a:pt x="2230509" y="2624923"/>
                  <a:pt x="2228211" y="2636624"/>
                  <a:pt x="2229131" y="2644426"/>
                </a:cubicBezTo>
                <a:cubicBezTo>
                  <a:pt x="2199276" y="2656906"/>
                  <a:pt x="2164373" y="2625703"/>
                  <a:pt x="2129466" y="2659247"/>
                </a:cubicBezTo>
                <a:cubicBezTo>
                  <a:pt x="2281487" y="2806680"/>
                  <a:pt x="2513421" y="2842953"/>
                  <a:pt x="2723312" y="2953726"/>
                </a:cubicBezTo>
                <a:cubicBezTo>
                  <a:pt x="2553377" y="2990389"/>
                  <a:pt x="2451419" y="2862456"/>
                  <a:pt x="2326496" y="2878838"/>
                </a:cubicBezTo>
                <a:cubicBezTo>
                  <a:pt x="2264036" y="2919012"/>
                  <a:pt x="2449582" y="2983367"/>
                  <a:pt x="2272759" y="3002480"/>
                </a:cubicBezTo>
                <a:cubicBezTo>
                  <a:pt x="2349461" y="3037583"/>
                  <a:pt x="2406411" y="3071905"/>
                  <a:pt x="2459226" y="3112471"/>
                </a:cubicBezTo>
                <a:cubicBezTo>
                  <a:pt x="2553377" y="3185016"/>
                  <a:pt x="2571749" y="3232602"/>
                  <a:pt x="2528117" y="3330111"/>
                </a:cubicBezTo>
                <a:cubicBezTo>
                  <a:pt x="2499642" y="3394076"/>
                  <a:pt x="2457848" y="3452973"/>
                  <a:pt x="2494590" y="3529029"/>
                </a:cubicBezTo>
                <a:cubicBezTo>
                  <a:pt x="2520308" y="3581294"/>
                  <a:pt x="2510206" y="3615617"/>
                  <a:pt x="2414677" y="3592215"/>
                </a:cubicBezTo>
                <a:cubicBezTo>
                  <a:pt x="2311799" y="3567251"/>
                  <a:pt x="2273221" y="3614057"/>
                  <a:pt x="2298940" y="3705716"/>
                </a:cubicBezTo>
                <a:cubicBezTo>
                  <a:pt x="2315473" y="3764612"/>
                  <a:pt x="2298020" y="3782553"/>
                  <a:pt x="2227294" y="3775921"/>
                </a:cubicBezTo>
                <a:cubicBezTo>
                  <a:pt x="2149215" y="3768512"/>
                  <a:pt x="2074811" y="3729898"/>
                  <a:pt x="1978366" y="3748620"/>
                </a:cubicBezTo>
                <a:cubicBezTo>
                  <a:pt x="2055522" y="3855492"/>
                  <a:pt x="2220403" y="3825068"/>
                  <a:pt x="2310421" y="3926868"/>
                </a:cubicBezTo>
                <a:cubicBezTo>
                  <a:pt x="2202950" y="3927259"/>
                  <a:pt x="2120739" y="3926868"/>
                  <a:pt x="2041285" y="3904635"/>
                </a:cubicBezTo>
                <a:cubicBezTo>
                  <a:pt x="2008216" y="3895664"/>
                  <a:pt x="1971934" y="3886305"/>
                  <a:pt x="1953565" y="3917116"/>
                </a:cubicBezTo>
                <a:cubicBezTo>
                  <a:pt x="1931978" y="3954170"/>
                  <a:pt x="1976527" y="3968211"/>
                  <a:pt x="2003623" y="3974842"/>
                </a:cubicBezTo>
                <a:cubicBezTo>
                  <a:pt x="2079866" y="3993563"/>
                  <a:pt x="2138192" y="4038028"/>
                  <a:pt x="2201114" y="4072742"/>
                </a:cubicBezTo>
                <a:cubicBezTo>
                  <a:pt x="2339356" y="4148800"/>
                  <a:pt x="2490917" y="4212375"/>
                  <a:pt x="2608032" y="4337967"/>
                </a:cubicBezTo>
                <a:cubicBezTo>
                  <a:pt x="2460606" y="4305983"/>
                  <a:pt x="2350838" y="4231487"/>
                  <a:pt x="2213973" y="4216277"/>
                </a:cubicBezTo>
                <a:cubicBezTo>
                  <a:pt x="2332467" y="4330557"/>
                  <a:pt x="2484945" y="4405834"/>
                  <a:pt x="2629158" y="4488911"/>
                </a:cubicBezTo>
                <a:cubicBezTo>
                  <a:pt x="2670494" y="4512315"/>
                  <a:pt x="2712289" y="4528306"/>
                  <a:pt x="2721471" y="4579399"/>
                </a:cubicBezTo>
                <a:cubicBezTo>
                  <a:pt x="2739385" y="4678470"/>
                  <a:pt x="2793121" y="4760378"/>
                  <a:pt x="2907939" y="4804062"/>
                </a:cubicBezTo>
                <a:cubicBezTo>
                  <a:pt x="2908859" y="4804452"/>
                  <a:pt x="2902428" y="4819274"/>
                  <a:pt x="2898753" y="4829414"/>
                </a:cubicBezTo>
                <a:cubicBezTo>
                  <a:pt x="2828485" y="4832536"/>
                  <a:pt x="2772912" y="4774028"/>
                  <a:pt x="2683352" y="4793141"/>
                </a:cubicBezTo>
                <a:cubicBezTo>
                  <a:pt x="2769239" y="4872708"/>
                  <a:pt x="2840885" y="4944087"/>
                  <a:pt x="2962594" y="4981920"/>
                </a:cubicBezTo>
                <a:cubicBezTo>
                  <a:pt x="3059960" y="5011952"/>
                  <a:pt x="3180289" y="5029503"/>
                  <a:pt x="3251019" y="5127012"/>
                </a:cubicBezTo>
                <a:cubicBezTo>
                  <a:pt x="3168808" y="5146126"/>
                  <a:pt x="3107723" y="5121944"/>
                  <a:pt x="3046180" y="5104781"/>
                </a:cubicBezTo>
                <a:cubicBezTo>
                  <a:pt x="2952030" y="5078258"/>
                  <a:pt x="2858796" y="5048226"/>
                  <a:pt x="2764646" y="5021703"/>
                </a:cubicBezTo>
                <a:cubicBezTo>
                  <a:pt x="2728821" y="5011563"/>
                  <a:pt x="2689782" y="5004540"/>
                  <a:pt x="2666820" y="5052905"/>
                </a:cubicBezTo>
                <a:cubicBezTo>
                  <a:pt x="2786691" y="5063047"/>
                  <a:pt x="2858337" y="5128575"/>
                  <a:pt x="2933657" y="5190198"/>
                </a:cubicBezTo>
                <a:cubicBezTo>
                  <a:pt x="2975911" y="5224912"/>
                  <a:pt x="3010358" y="5271328"/>
                  <a:pt x="3086598" y="5253776"/>
                </a:cubicBezTo>
                <a:cubicBezTo>
                  <a:pt x="3126554" y="5244415"/>
                  <a:pt x="3151814" y="5270547"/>
                  <a:pt x="3147680" y="5302531"/>
                </a:cubicBezTo>
                <a:cubicBezTo>
                  <a:pt x="3132525" y="5415251"/>
                  <a:pt x="3225759" y="5454645"/>
                  <a:pt x="3322204" y="5476487"/>
                </a:cubicBezTo>
                <a:cubicBezTo>
                  <a:pt x="3504998" y="5517440"/>
                  <a:pt x="3657018" y="5613779"/>
                  <a:pt x="3834758" y="5666434"/>
                </a:cubicBezTo>
                <a:cubicBezTo>
                  <a:pt x="4007445" y="5717529"/>
                  <a:pt x="4141095" y="5838830"/>
                  <a:pt x="4314240" y="5902409"/>
                </a:cubicBezTo>
                <a:cubicBezTo>
                  <a:pt x="4439624" y="5948433"/>
                  <a:pt x="4559494" y="6007718"/>
                  <a:pt x="4688552" y="6049453"/>
                </a:cubicBezTo>
                <a:cubicBezTo>
                  <a:pt x="4993968" y="6148131"/>
                  <a:pt x="5305360" y="6227308"/>
                  <a:pt x="5634660" y="6238620"/>
                </a:cubicBezTo>
                <a:cubicBezTo>
                  <a:pt x="5906549" y="6247590"/>
                  <a:pt x="8264931" y="6239010"/>
                  <a:pt x="9222980" y="4955397"/>
                </a:cubicBezTo>
                <a:cubicBezTo>
                  <a:pt x="9241350" y="4949155"/>
                  <a:pt x="9262017" y="4932775"/>
                  <a:pt x="9268448" y="4917173"/>
                </a:cubicBezTo>
                <a:cubicBezTo>
                  <a:pt x="9299220" y="4844235"/>
                  <a:pt x="9374540" y="4812644"/>
                  <a:pt x="9442512" y="4773251"/>
                </a:cubicBezTo>
                <a:cubicBezTo>
                  <a:pt x="9502220" y="4738536"/>
                  <a:pt x="9565600" y="4702263"/>
                  <a:pt x="9590400" y="4643756"/>
                </a:cubicBezTo>
                <a:cubicBezTo>
                  <a:pt x="9623008" y="4565749"/>
                  <a:pt x="9530236" y="4629716"/>
                  <a:pt x="9513242" y="4600073"/>
                </a:cubicBezTo>
                <a:cubicBezTo>
                  <a:pt x="9548605" y="4559509"/>
                  <a:pt x="9603261" y="4522454"/>
                  <a:pt x="9617498" y="4476430"/>
                </a:cubicBezTo>
                <a:cubicBezTo>
                  <a:pt x="9669394" y="4310276"/>
                  <a:pt x="9781460" y="4189364"/>
                  <a:pt x="9949094" y="4095364"/>
                </a:cubicBezTo>
                <a:cubicBezTo>
                  <a:pt x="9997318" y="4068452"/>
                  <a:pt x="10029007" y="4019306"/>
                  <a:pt x="10094686" y="4011507"/>
                </a:cubicBezTo>
                <a:cubicBezTo>
                  <a:pt x="10240735" y="3994345"/>
                  <a:pt x="10194808" y="3860171"/>
                  <a:pt x="10271967" y="3800497"/>
                </a:cubicBezTo>
                <a:cubicBezTo>
                  <a:pt x="10286662" y="3789184"/>
                  <a:pt x="10299980" y="3766953"/>
                  <a:pt x="10297226" y="3751742"/>
                </a:cubicBezTo>
                <a:cubicBezTo>
                  <a:pt x="10293091" y="3729898"/>
                  <a:pt x="10275639" y="3709227"/>
                  <a:pt x="10260943" y="3689723"/>
                </a:cubicBezTo>
                <a:cubicBezTo>
                  <a:pt x="10245786" y="3670222"/>
                  <a:pt x="10222825" y="3653061"/>
                  <a:pt x="10233847" y="3627319"/>
                </a:cubicBezTo>
                <a:cubicBezTo>
                  <a:pt x="10238437" y="3616788"/>
                  <a:pt x="10235225" y="3580125"/>
                  <a:pt x="10269209" y="3608986"/>
                </a:cubicBezTo>
                <a:cubicBezTo>
                  <a:pt x="10362443" y="3688165"/>
                  <a:pt x="10416637" y="3613279"/>
                  <a:pt x="10496550" y="3577393"/>
                </a:cubicBezTo>
                <a:cubicBezTo>
                  <a:pt x="10432253" y="3540340"/>
                  <a:pt x="10374383" y="3514208"/>
                  <a:pt x="10364738" y="3458823"/>
                </a:cubicBezTo>
                <a:cubicBezTo>
                  <a:pt x="10344991" y="3344542"/>
                  <a:pt x="10260485" y="3292277"/>
                  <a:pt x="10132346" y="3282137"/>
                </a:cubicBezTo>
                <a:cubicBezTo>
                  <a:pt x="10179650" y="3171757"/>
                  <a:pt x="10179650" y="3171757"/>
                  <a:pt x="10026712" y="3156543"/>
                </a:cubicBezTo>
                <a:cubicBezTo>
                  <a:pt x="10085499" y="3086337"/>
                  <a:pt x="10085499" y="3068396"/>
                  <a:pt x="10014312" y="3044213"/>
                </a:cubicBezTo>
                <a:cubicBezTo>
                  <a:pt x="9945880" y="3021201"/>
                  <a:pt x="9870100" y="3013401"/>
                  <a:pt x="9806718" y="2977907"/>
                </a:cubicBezTo>
                <a:cubicBezTo>
                  <a:pt x="9865047" y="2888199"/>
                  <a:pt x="9881580" y="2784060"/>
                  <a:pt x="10001912" y="2740374"/>
                </a:cubicBezTo>
                <a:cubicBezTo>
                  <a:pt x="10020741" y="2733743"/>
                  <a:pt x="10033600" y="2706830"/>
                  <a:pt x="10021662" y="2691231"/>
                </a:cubicBezTo>
                <a:cubicBezTo>
                  <a:pt x="9978030" y="2634675"/>
                  <a:pt x="10040492" y="2527414"/>
                  <a:pt x="9904546" y="2515322"/>
                </a:cubicBezTo>
                <a:cubicBezTo>
                  <a:pt x="9887552" y="2514152"/>
                  <a:pt x="9871936" y="2502450"/>
                  <a:pt x="9885256" y="2487240"/>
                </a:cubicBezTo>
                <a:cubicBezTo>
                  <a:pt x="9931184" y="2434196"/>
                  <a:pt x="9875611" y="2437706"/>
                  <a:pt x="9842085" y="2431074"/>
                </a:cubicBezTo>
                <a:cubicBezTo>
                  <a:pt x="9801668" y="2422884"/>
                  <a:pt x="9755740" y="2446287"/>
                  <a:pt x="9718078" y="2417424"/>
                </a:cubicBezTo>
                <a:cubicBezTo>
                  <a:pt x="9726806" y="2386999"/>
                  <a:pt x="9759413" y="2387390"/>
                  <a:pt x="9782378" y="2377641"/>
                </a:cubicBezTo>
                <a:cubicBezTo>
                  <a:pt x="9849430" y="2349558"/>
                  <a:pt x="9904086" y="2316013"/>
                  <a:pt x="9907302" y="2243078"/>
                </a:cubicBezTo>
                <a:cubicBezTo>
                  <a:pt x="9909596" y="2184182"/>
                  <a:pt x="9916946" y="2132305"/>
                  <a:pt x="9824171" y="2114365"/>
                </a:cubicBezTo>
                <a:cubicBezTo>
                  <a:pt x="9785593" y="2106953"/>
                  <a:pt x="9796616" y="2064440"/>
                  <a:pt x="9818662" y="2043377"/>
                </a:cubicBezTo>
                <a:cubicBezTo>
                  <a:pt x="9858160" y="2005933"/>
                  <a:pt x="9890766" y="1956008"/>
                  <a:pt x="9958740" y="1952499"/>
                </a:cubicBezTo>
                <a:cubicBezTo>
                  <a:pt x="10000075" y="1950158"/>
                  <a:pt x="10031764" y="1934556"/>
                  <a:pt x="10064374" y="1916615"/>
                </a:cubicBezTo>
                <a:cubicBezTo>
                  <a:pt x="10087795" y="1903743"/>
                  <a:pt x="10115810" y="1892823"/>
                  <a:pt x="10113055" y="1865131"/>
                </a:cubicBezTo>
                <a:cubicBezTo>
                  <a:pt x="10110302" y="1838607"/>
                  <a:pt x="10083203" y="1827686"/>
                  <a:pt x="10055646" y="1822227"/>
                </a:cubicBezTo>
                <a:cubicBezTo>
                  <a:pt x="9963792" y="1804675"/>
                  <a:pt x="9877448" y="1778933"/>
                  <a:pt x="9800748" y="1720036"/>
                </a:cubicBezTo>
                <a:cubicBezTo>
                  <a:pt x="9851726" y="1688834"/>
                  <a:pt x="9900410" y="1666211"/>
                  <a:pt x="9938071" y="1634617"/>
                </a:cubicBezTo>
                <a:cubicBezTo>
                  <a:pt x="10029007" y="1558172"/>
                  <a:pt x="9258802" y="1317517"/>
                  <a:pt x="9220224" y="1231709"/>
                </a:cubicBezTo>
                <a:cubicBezTo>
                  <a:pt x="9208284" y="1205187"/>
                  <a:pt x="9167410" y="1177883"/>
                  <a:pt x="9133419" y="1170083"/>
                </a:cubicBezTo>
                <a:cubicBezTo>
                  <a:pt x="8974052" y="1133420"/>
                  <a:pt x="8835810" y="1051123"/>
                  <a:pt x="8672768" y="1020699"/>
                </a:cubicBezTo>
                <a:cubicBezTo>
                  <a:pt x="8518912" y="991837"/>
                  <a:pt x="8367350" y="953222"/>
                  <a:pt x="8198797" y="915000"/>
                </a:cubicBezTo>
                <a:cubicBezTo>
                  <a:pt x="8302134" y="819048"/>
                  <a:pt x="8485382" y="830361"/>
                  <a:pt x="8528095" y="691898"/>
                </a:cubicBezTo>
                <a:cubicBezTo>
                  <a:pt x="8361379" y="656013"/>
                  <a:pt x="8185937" y="696968"/>
                  <a:pt x="8025190" y="640021"/>
                </a:cubicBezTo>
                <a:cubicBezTo>
                  <a:pt x="8011411" y="634954"/>
                  <a:pt x="7992579" y="640021"/>
                  <a:pt x="7976047" y="641584"/>
                </a:cubicBezTo>
                <a:cubicBezTo>
                  <a:pt x="7644909" y="672005"/>
                  <a:pt x="7315149" y="645484"/>
                  <a:pt x="6988604" y="607260"/>
                </a:cubicBezTo>
                <a:cubicBezTo>
                  <a:pt x="6518305" y="552656"/>
                  <a:pt x="6046170" y="517941"/>
                  <a:pt x="5573116" y="493368"/>
                </a:cubicBezTo>
                <a:cubicBezTo>
                  <a:pt x="5182272" y="473086"/>
                  <a:pt x="4790511" y="464116"/>
                  <a:pt x="4401503" y="425112"/>
                </a:cubicBezTo>
                <a:cubicBezTo>
                  <a:pt x="3985401" y="383379"/>
                  <a:pt x="3569756" y="336184"/>
                  <a:pt x="3154109" y="292499"/>
                </a:cubicBezTo>
                <a:cubicBezTo>
                  <a:pt x="3135280" y="290549"/>
                  <a:pt x="3114499" y="284406"/>
                  <a:pt x="3094406" y="283966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Brookfield-big-300x278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9688" y="1201003"/>
            <a:ext cx="4433067" cy="4107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49486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2D08FA-9945-B955-7E8C-FC01BA6F47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0417A2-3813-E48A-AB8C-0306FDAE6B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Pick a reflective model</a:t>
            </a:r>
          </a:p>
          <a:p>
            <a:endParaRPr lang="en-US" dirty="0"/>
          </a:p>
          <a:p>
            <a:r>
              <a:rPr lang="en-US" dirty="0"/>
              <a:t>Consider how you can reflect on your experience of delivering your tech collaboration</a:t>
            </a:r>
          </a:p>
          <a:p>
            <a:endParaRPr lang="en-US" dirty="0"/>
          </a:p>
          <a:p>
            <a:r>
              <a:rPr lang="en-US" dirty="0"/>
              <a:t>Consider how the models explored can help you </a:t>
            </a:r>
            <a:r>
              <a:rPr lang="en-US"/>
              <a:t>reflect further</a:t>
            </a:r>
          </a:p>
        </p:txBody>
      </p:sp>
    </p:spTree>
    <p:extLst>
      <p:ext uri="{BB962C8B-B14F-4D97-AF65-F5344CB8AC3E}">
        <p14:creationId xmlns:p14="http://schemas.microsoft.com/office/powerpoint/2010/main" val="21761676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438</Words>
  <Application>Microsoft Office PowerPoint</Application>
  <PresentationFormat>Widescreen</PresentationFormat>
  <Paragraphs>68</Paragraphs>
  <Slides>9</Slides>
  <Notes>3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Reflection</vt:lpstr>
      <vt:lpstr>Reflecting</vt:lpstr>
      <vt:lpstr>Reflecting on Tech Implementation</vt:lpstr>
      <vt:lpstr>Reflective models</vt:lpstr>
      <vt:lpstr>Gibbs Reflective Cycle (1998)</vt:lpstr>
      <vt:lpstr>Gibbs Cont.…</vt:lpstr>
      <vt:lpstr>Models of reflective practice: Brookfield, 1998 &amp; 2005</vt:lpstr>
      <vt:lpstr>PowerPoint Presentation</vt:lpstr>
      <vt:lpstr>Activity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Collaboration </dc:title>
  <dc:creator>Karl Jones</dc:creator>
  <cp:lastModifiedBy>Marion Phillips</cp:lastModifiedBy>
  <cp:revision>2</cp:revision>
  <dcterms:created xsi:type="dcterms:W3CDTF">2022-10-17T13:01:39Z</dcterms:created>
  <dcterms:modified xsi:type="dcterms:W3CDTF">2023-03-06T12:09:31Z</dcterms:modified>
</cp:coreProperties>
</file>