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0" r:id="rId5"/>
    <p:sldId id="261" r:id="rId6"/>
    <p:sldId id="266" r:id="rId7"/>
    <p:sldId id="262" r:id="rId8"/>
    <p:sldId id="263" r:id="rId9"/>
    <p:sldId id="264" r:id="rId10"/>
    <p:sldId id="265" r:id="rId11"/>
    <p:sldId id="259" r:id="rId12"/>
    <p:sldId id="267" r:id="rId13"/>
  </p:sldIdLst>
  <p:sldSz cx="12192000" cy="6858000"/>
  <p:notesSz cx="6858000" cy="93345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D0DE00-B6DC-3283-EF3D-B0BCDE4075B0}" v="1639" dt="2020-02-18T21:28:06.271"/>
    <p1510:client id="{9C0E18D9-4D6F-983B-66C3-174E376DEDAD}" v="5713" dt="2020-02-21T17:53:18.507"/>
    <p1510:client id="{9C39F908-B12D-93C9-69B7-732F797949F9}" v="247" dt="2020-02-19T18:37:17.610"/>
    <p1510:client id="{A6E6CC0D-F851-3FC4-2ECA-BFAEAF006707}" v="940" dt="2020-02-18T19:16:06.962"/>
    <p1510:client id="{D3D3710F-C3F6-35EE-D0D5-F255B1D5749F}" v="434" dt="2020-02-18T19:56:37.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 Bowen (1004512)" userId="S::1004512@student.uwtsd.ac.uk::ead98385-c445-4be6-ac52-4aafa9ce775f" providerId="AD" clId="Web-{9C39F908-B12D-93C9-69B7-732F797949F9}"/>
    <pc:docChg chg="addSld modSld sldOrd">
      <pc:chgData name="Cara Bowen (1004512)" userId="S::1004512@student.uwtsd.ac.uk::ead98385-c445-4be6-ac52-4aafa9ce775f" providerId="AD" clId="Web-{9C39F908-B12D-93C9-69B7-732F797949F9}" dt="2020-02-19T18:37:17.610" v="240" actId="1076"/>
      <pc:docMkLst>
        <pc:docMk/>
      </pc:docMkLst>
      <pc:sldChg chg="modSp ord">
        <pc:chgData name="Cara Bowen (1004512)" userId="S::1004512@student.uwtsd.ac.uk::ead98385-c445-4be6-ac52-4aafa9ce775f" providerId="AD" clId="Web-{9C39F908-B12D-93C9-69B7-732F797949F9}" dt="2020-02-19T18:17:53.381" v="69" actId="20577"/>
        <pc:sldMkLst>
          <pc:docMk/>
          <pc:sldMk cId="2566961852" sldId="260"/>
        </pc:sldMkLst>
        <pc:spChg chg="mod">
          <ac:chgData name="Cara Bowen (1004512)" userId="S::1004512@student.uwtsd.ac.uk::ead98385-c445-4be6-ac52-4aafa9ce775f" providerId="AD" clId="Web-{9C39F908-B12D-93C9-69B7-732F797949F9}" dt="2020-02-19T18:17:53.381" v="69" actId="20577"/>
          <ac:spMkLst>
            <pc:docMk/>
            <pc:sldMk cId="2566961852" sldId="260"/>
            <ac:spMk id="5" creationId="{6C894D72-1F9F-4531-938E-6D467F53255F}"/>
          </ac:spMkLst>
        </pc:spChg>
      </pc:sldChg>
      <pc:sldChg chg="modSp">
        <pc:chgData name="Cara Bowen (1004512)" userId="S::1004512@student.uwtsd.ac.uk::ead98385-c445-4be6-ac52-4aafa9ce775f" providerId="AD" clId="Web-{9C39F908-B12D-93C9-69B7-732F797949F9}" dt="2020-02-19T18:19:19.444" v="96" actId="20577"/>
        <pc:sldMkLst>
          <pc:docMk/>
          <pc:sldMk cId="1865918907" sldId="261"/>
        </pc:sldMkLst>
        <pc:spChg chg="mod">
          <ac:chgData name="Cara Bowen (1004512)" userId="S::1004512@student.uwtsd.ac.uk::ead98385-c445-4be6-ac52-4aafa9ce775f" providerId="AD" clId="Web-{9C39F908-B12D-93C9-69B7-732F797949F9}" dt="2020-02-19T18:18:57.944" v="80" actId="20577"/>
          <ac:spMkLst>
            <pc:docMk/>
            <pc:sldMk cId="1865918907" sldId="261"/>
            <ac:spMk id="79" creationId="{DA03B4AC-393E-4CC3-914F-D91F7A0C5088}"/>
          </ac:spMkLst>
        </pc:spChg>
        <pc:spChg chg="mod">
          <ac:chgData name="Cara Bowen (1004512)" userId="S::1004512@student.uwtsd.ac.uk::ead98385-c445-4be6-ac52-4aafa9ce775f" providerId="AD" clId="Web-{9C39F908-B12D-93C9-69B7-732F797949F9}" dt="2020-02-19T18:19:19.444" v="96" actId="20577"/>
          <ac:spMkLst>
            <pc:docMk/>
            <pc:sldMk cId="1865918907" sldId="261"/>
            <ac:spMk id="136" creationId="{BB7E13BA-C786-4FD5-8581-E61C18437792}"/>
          </ac:spMkLst>
        </pc:spChg>
      </pc:sldChg>
      <pc:sldChg chg="addSp modSp new">
        <pc:chgData name="Cara Bowen (1004512)" userId="S::1004512@student.uwtsd.ac.uk::ead98385-c445-4be6-ac52-4aafa9ce775f" providerId="AD" clId="Web-{9C39F908-B12D-93C9-69B7-732F797949F9}" dt="2020-02-19T18:37:17.610" v="240" actId="1076"/>
        <pc:sldMkLst>
          <pc:docMk/>
          <pc:sldMk cId="2043964993" sldId="262"/>
        </pc:sldMkLst>
        <pc:spChg chg="add mod">
          <ac:chgData name="Cara Bowen (1004512)" userId="S::1004512@student.uwtsd.ac.uk::ead98385-c445-4be6-ac52-4aafa9ce775f" providerId="AD" clId="Web-{9C39F908-B12D-93C9-69B7-732F797949F9}" dt="2020-02-19T18:21:53.055" v="176" actId="14100"/>
          <ac:spMkLst>
            <pc:docMk/>
            <pc:sldMk cId="2043964993" sldId="262"/>
            <ac:spMk id="2" creationId="{910E22FC-E6FD-443C-B97A-D77F8191AE47}"/>
          </ac:spMkLst>
        </pc:spChg>
        <pc:spChg chg="add mod">
          <ac:chgData name="Cara Bowen (1004512)" userId="S::1004512@student.uwtsd.ac.uk::ead98385-c445-4be6-ac52-4aafa9ce775f" providerId="AD" clId="Web-{9C39F908-B12D-93C9-69B7-732F797949F9}" dt="2020-02-19T18:37:17.610" v="240" actId="1076"/>
          <ac:spMkLst>
            <pc:docMk/>
            <pc:sldMk cId="2043964993" sldId="262"/>
            <ac:spMk id="3" creationId="{3BB1933F-AFAA-40AF-9FC4-6ADB99F34582}"/>
          </ac:spMkLst>
        </pc:spChg>
        <pc:spChg chg="add mod">
          <ac:chgData name="Cara Bowen (1004512)" userId="S::1004512@student.uwtsd.ac.uk::ead98385-c445-4be6-ac52-4aafa9ce775f" providerId="AD" clId="Web-{9C39F908-B12D-93C9-69B7-732F797949F9}" dt="2020-02-19T18:35:18.937" v="231" actId="1076"/>
          <ac:spMkLst>
            <pc:docMk/>
            <pc:sldMk cId="2043964993" sldId="262"/>
            <ac:spMk id="4" creationId="{DD1E0C12-B6BF-45FE-854F-D5C199ACD42B}"/>
          </ac:spMkLst>
        </pc:spChg>
        <pc:spChg chg="add mod">
          <ac:chgData name="Cara Bowen (1004512)" userId="S::1004512@student.uwtsd.ac.uk::ead98385-c445-4be6-ac52-4aafa9ce775f" providerId="AD" clId="Web-{9C39F908-B12D-93C9-69B7-732F797949F9}" dt="2020-02-19T18:37:15.391" v="239" actId="1076"/>
          <ac:spMkLst>
            <pc:docMk/>
            <pc:sldMk cId="2043964993" sldId="262"/>
            <ac:spMk id="5" creationId="{D641D5A4-CA4A-4EFB-85FE-99244C71E963}"/>
          </ac:spMkLst>
        </pc:spChg>
      </pc:sldChg>
    </pc:docChg>
  </pc:docChgLst>
  <pc:docChgLst>
    <pc:chgData name="Cara Bowen (1004512)" userId="S::1004512@student.uwtsd.ac.uk::ead98385-c445-4be6-ac52-4aafa9ce775f" providerId="AD" clId="Web-{9C0E18D9-4D6F-983B-66C3-174E376DEDAD}"/>
    <pc:docChg chg="addSld delSld modSld">
      <pc:chgData name="Cara Bowen (1004512)" userId="S::1004512@student.uwtsd.ac.uk::ead98385-c445-4be6-ac52-4aafa9ce775f" providerId="AD" clId="Web-{9C0E18D9-4D6F-983B-66C3-174E376DEDAD}" dt="2020-02-21T17:53:18.507" v="5712" actId="14100"/>
      <pc:docMkLst>
        <pc:docMk/>
      </pc:docMkLst>
      <pc:sldChg chg="modSp">
        <pc:chgData name="Cara Bowen (1004512)" userId="S::1004512@student.uwtsd.ac.uk::ead98385-c445-4be6-ac52-4aafa9ce775f" providerId="AD" clId="Web-{9C0E18D9-4D6F-983B-66C3-174E376DEDAD}" dt="2020-02-21T17:41:57.860" v="5599" actId="20577"/>
        <pc:sldMkLst>
          <pc:docMk/>
          <pc:sldMk cId="109857222" sldId="256"/>
        </pc:sldMkLst>
        <pc:spChg chg="mod">
          <ac:chgData name="Cara Bowen (1004512)" userId="S::1004512@student.uwtsd.ac.uk::ead98385-c445-4be6-ac52-4aafa9ce775f" providerId="AD" clId="Web-{9C0E18D9-4D6F-983B-66C3-174E376DEDAD}" dt="2020-02-21T17:41:57.860" v="5599" actId="20577"/>
          <ac:spMkLst>
            <pc:docMk/>
            <pc:sldMk cId="109857222" sldId="256"/>
            <ac:spMk id="2" creationId="{CFAFA377-C9BF-4539-A36B-167E5F75F8D6}"/>
          </ac:spMkLst>
        </pc:spChg>
      </pc:sldChg>
      <pc:sldChg chg="addSp delSp modSp">
        <pc:chgData name="Cara Bowen (1004512)" userId="S::1004512@student.uwtsd.ac.uk::ead98385-c445-4be6-ac52-4aafa9ce775f" providerId="AD" clId="Web-{9C0E18D9-4D6F-983B-66C3-174E376DEDAD}" dt="2020-02-21T17:14:52.018" v="5324" actId="20577"/>
        <pc:sldMkLst>
          <pc:docMk/>
          <pc:sldMk cId="3959486061" sldId="257"/>
        </pc:sldMkLst>
        <pc:spChg chg="mod">
          <ac:chgData name="Cara Bowen (1004512)" userId="S::1004512@student.uwtsd.ac.uk::ead98385-c445-4be6-ac52-4aafa9ce775f" providerId="AD" clId="Web-{9C0E18D9-4D6F-983B-66C3-174E376DEDAD}" dt="2020-02-21T17:14:52.018" v="5324" actId="20577"/>
          <ac:spMkLst>
            <pc:docMk/>
            <pc:sldMk cId="3959486061" sldId="257"/>
            <ac:spMk id="599" creationId="{3353015D-7637-4E74-909D-F04E52D2DCF1}"/>
          </ac:spMkLst>
        </pc:spChg>
        <pc:picChg chg="add mod">
          <ac:chgData name="Cara Bowen (1004512)" userId="S::1004512@student.uwtsd.ac.uk::ead98385-c445-4be6-ac52-4aafa9ce775f" providerId="AD" clId="Web-{9C0E18D9-4D6F-983B-66C3-174E376DEDAD}" dt="2020-02-21T12:13:45.696" v="262" actId="1076"/>
          <ac:picMkLst>
            <pc:docMk/>
            <pc:sldMk cId="3959486061" sldId="257"/>
            <ac:picMk id="2" creationId="{121EA667-BD01-4E64-9009-BF41E9DF2FAB}"/>
          </ac:picMkLst>
        </pc:picChg>
        <pc:picChg chg="del">
          <ac:chgData name="Cara Bowen (1004512)" userId="S::1004512@student.uwtsd.ac.uk::ead98385-c445-4be6-ac52-4aafa9ce775f" providerId="AD" clId="Web-{9C0E18D9-4D6F-983B-66C3-174E376DEDAD}" dt="2020-02-21T12:13:28.430" v="258"/>
          <ac:picMkLst>
            <pc:docMk/>
            <pc:sldMk cId="3959486061" sldId="257"/>
            <ac:picMk id="3" creationId="{05B81F36-6645-4ABC-887E-C4C788DE1BC4}"/>
          </ac:picMkLst>
        </pc:picChg>
      </pc:sldChg>
      <pc:sldChg chg="addSp delSp modSp">
        <pc:chgData name="Cara Bowen (1004512)" userId="S::1004512@student.uwtsd.ac.uk::ead98385-c445-4be6-ac52-4aafa9ce775f" providerId="AD" clId="Web-{9C0E18D9-4D6F-983B-66C3-174E376DEDAD}" dt="2020-02-21T17:43:31.080" v="5613" actId="1076"/>
        <pc:sldMkLst>
          <pc:docMk/>
          <pc:sldMk cId="126580662" sldId="258"/>
        </pc:sldMkLst>
        <pc:spChg chg="mod">
          <ac:chgData name="Cara Bowen (1004512)" userId="S::1004512@student.uwtsd.ac.uk::ead98385-c445-4be6-ac52-4aafa9ce775f" providerId="AD" clId="Web-{9C0E18D9-4D6F-983B-66C3-174E376DEDAD}" dt="2020-02-21T17:43:18.189" v="5609" actId="20577"/>
          <ac:spMkLst>
            <pc:docMk/>
            <pc:sldMk cId="126580662" sldId="258"/>
            <ac:spMk id="2" creationId="{7BD4C5D5-273C-421D-99B6-BE07EA4C7533}"/>
          </ac:spMkLst>
        </pc:spChg>
        <pc:spChg chg="add del mod">
          <ac:chgData name="Cara Bowen (1004512)" userId="S::1004512@student.uwtsd.ac.uk::ead98385-c445-4be6-ac52-4aafa9ce775f" providerId="AD" clId="Web-{9C0E18D9-4D6F-983B-66C3-174E376DEDAD}" dt="2020-02-21T12:10:15.711" v="214"/>
          <ac:spMkLst>
            <pc:docMk/>
            <pc:sldMk cId="126580662" sldId="258"/>
            <ac:spMk id="40" creationId="{51BE0967-5FC5-439D-8CEA-0A2AC0BB2884}"/>
          </ac:spMkLst>
        </pc:spChg>
        <pc:spChg chg="add mod">
          <ac:chgData name="Cara Bowen (1004512)" userId="S::1004512@student.uwtsd.ac.uk::ead98385-c445-4be6-ac52-4aafa9ce775f" providerId="AD" clId="Web-{9C0E18D9-4D6F-983B-66C3-174E376DEDAD}" dt="2020-02-21T16:38:46.261" v="5012" actId="1076"/>
          <ac:spMkLst>
            <pc:docMk/>
            <pc:sldMk cId="126580662" sldId="258"/>
            <ac:spMk id="41" creationId="{B14D9ED6-A51E-4134-AD99-C169EC7492DE}"/>
          </ac:spMkLst>
        </pc:spChg>
        <pc:spChg chg="del mod">
          <ac:chgData name="Cara Bowen (1004512)" userId="S::1004512@student.uwtsd.ac.uk::ead98385-c445-4be6-ac52-4aafa9ce775f" providerId="AD" clId="Web-{9C0E18D9-4D6F-983B-66C3-174E376DEDAD}" dt="2020-02-21T12:12:03.461" v="236"/>
          <ac:spMkLst>
            <pc:docMk/>
            <pc:sldMk cId="126580662" sldId="258"/>
            <ac:spMk id="2058" creationId="{7F6AF2EC-4206-4992-AA32-18525277E428}"/>
          </ac:spMkLst>
        </pc:spChg>
        <pc:graphicFrameChg chg="mod modGraphic">
          <ac:chgData name="Cara Bowen (1004512)" userId="S::1004512@student.uwtsd.ac.uk::ead98385-c445-4be6-ac52-4aafa9ce775f" providerId="AD" clId="Web-{9C0E18D9-4D6F-983B-66C3-174E376DEDAD}" dt="2020-02-21T17:43:28.251" v="5612" actId="1076"/>
          <ac:graphicFrameMkLst>
            <pc:docMk/>
            <pc:sldMk cId="126580662" sldId="258"/>
            <ac:graphicFrameMk id="9" creationId="{D8769A35-9F24-4527-A5A8-BFF3F390D73A}"/>
          </ac:graphicFrameMkLst>
        </pc:graphicFrameChg>
        <pc:graphicFrameChg chg="add mod modGraphic">
          <ac:chgData name="Cara Bowen (1004512)" userId="S::1004512@student.uwtsd.ac.uk::ead98385-c445-4be6-ac52-4aafa9ce775f" providerId="AD" clId="Web-{9C0E18D9-4D6F-983B-66C3-174E376DEDAD}" dt="2020-02-21T17:43:31.080" v="5613" actId="1076"/>
          <ac:graphicFrameMkLst>
            <pc:docMk/>
            <pc:sldMk cId="126580662" sldId="258"/>
            <ac:graphicFrameMk id="51" creationId="{AB67F099-26F4-47D1-9B8C-D06B9E5BB49F}"/>
          </ac:graphicFrameMkLst>
        </pc:graphicFrameChg>
        <pc:picChg chg="del mod">
          <ac:chgData name="Cara Bowen (1004512)" userId="S::1004512@student.uwtsd.ac.uk::ead98385-c445-4be6-ac52-4aafa9ce775f" providerId="AD" clId="Web-{9C0E18D9-4D6F-983B-66C3-174E376DEDAD}" dt="2020-02-21T12:14:18.853" v="265"/>
          <ac:picMkLst>
            <pc:docMk/>
            <pc:sldMk cId="126580662" sldId="258"/>
            <ac:picMk id="2125" creationId="{F7D0867F-40BE-4079-96C1-D28C23A41B5F}"/>
          </ac:picMkLst>
        </pc:picChg>
      </pc:sldChg>
      <pc:sldChg chg="modSp">
        <pc:chgData name="Cara Bowen (1004512)" userId="S::1004512@student.uwtsd.ac.uk::ead98385-c445-4be6-ac52-4aafa9ce775f" providerId="AD" clId="Web-{9C0E18D9-4D6F-983B-66C3-174E376DEDAD}" dt="2020-02-21T17:50:35.552" v="5690" actId="20577"/>
        <pc:sldMkLst>
          <pc:docMk/>
          <pc:sldMk cId="3259457321" sldId="259"/>
        </pc:sldMkLst>
        <pc:spChg chg="mod">
          <ac:chgData name="Cara Bowen (1004512)" userId="S::1004512@student.uwtsd.ac.uk::ead98385-c445-4be6-ac52-4aafa9ce775f" providerId="AD" clId="Web-{9C0E18D9-4D6F-983B-66C3-174E376DEDAD}" dt="2020-02-21T17:50:35.552" v="5690" actId="20577"/>
          <ac:spMkLst>
            <pc:docMk/>
            <pc:sldMk cId="3259457321" sldId="259"/>
            <ac:spMk id="2" creationId="{840221B6-4630-4500-B6C8-6CB7FEA46368}"/>
          </ac:spMkLst>
        </pc:spChg>
      </pc:sldChg>
      <pc:sldChg chg="modSp">
        <pc:chgData name="Cara Bowen (1004512)" userId="S::1004512@student.uwtsd.ac.uk::ead98385-c445-4be6-ac52-4aafa9ce775f" providerId="AD" clId="Web-{9C0E18D9-4D6F-983B-66C3-174E376DEDAD}" dt="2020-02-21T17:46:42.112" v="5647" actId="1076"/>
        <pc:sldMkLst>
          <pc:docMk/>
          <pc:sldMk cId="2566961852" sldId="260"/>
        </pc:sldMkLst>
        <pc:spChg chg="mod">
          <ac:chgData name="Cara Bowen (1004512)" userId="S::1004512@student.uwtsd.ac.uk::ead98385-c445-4be6-ac52-4aafa9ce775f" providerId="AD" clId="Web-{9C0E18D9-4D6F-983B-66C3-174E376DEDAD}" dt="2020-02-21T17:43:44.830" v="5615" actId="1076"/>
          <ac:spMkLst>
            <pc:docMk/>
            <pc:sldMk cId="2566961852" sldId="260"/>
            <ac:spMk id="3" creationId="{C3A73323-698F-40E2-AFF7-04262AEF61B2}"/>
          </ac:spMkLst>
        </pc:spChg>
        <pc:spChg chg="mod">
          <ac:chgData name="Cara Bowen (1004512)" userId="S::1004512@student.uwtsd.ac.uk::ead98385-c445-4be6-ac52-4aafa9ce775f" providerId="AD" clId="Web-{9C0E18D9-4D6F-983B-66C3-174E376DEDAD}" dt="2020-02-21T17:44:37.283" v="5625" actId="1076"/>
          <ac:spMkLst>
            <pc:docMk/>
            <pc:sldMk cId="2566961852" sldId="260"/>
            <ac:spMk id="5" creationId="{6C894D72-1F9F-4531-938E-6D467F53255F}"/>
          </ac:spMkLst>
        </pc:spChg>
        <pc:spChg chg="mod">
          <ac:chgData name="Cara Bowen (1004512)" userId="S::1004512@student.uwtsd.ac.uk::ead98385-c445-4be6-ac52-4aafa9ce775f" providerId="AD" clId="Web-{9C0E18D9-4D6F-983B-66C3-174E376DEDAD}" dt="2020-02-21T17:45:47.674" v="5637" actId="1076"/>
          <ac:spMkLst>
            <pc:docMk/>
            <pc:sldMk cId="2566961852" sldId="260"/>
            <ac:spMk id="6" creationId="{78565618-E6A4-424D-8E9A-70A8BF490AF2}"/>
          </ac:spMkLst>
        </pc:spChg>
        <pc:spChg chg="mod">
          <ac:chgData name="Cara Bowen (1004512)" userId="S::1004512@student.uwtsd.ac.uk::ead98385-c445-4be6-ac52-4aafa9ce775f" providerId="AD" clId="Web-{9C0E18D9-4D6F-983B-66C3-174E376DEDAD}" dt="2020-02-21T17:46:42.112" v="5647" actId="1076"/>
          <ac:spMkLst>
            <pc:docMk/>
            <pc:sldMk cId="2566961852" sldId="260"/>
            <ac:spMk id="9" creationId="{8572A483-C0B2-4E7E-B1CA-E6C7298F5230}"/>
          </ac:spMkLst>
        </pc:spChg>
      </pc:sldChg>
      <pc:sldChg chg="modSp">
        <pc:chgData name="Cara Bowen (1004512)" userId="S::1004512@student.uwtsd.ac.uk::ead98385-c445-4be6-ac52-4aafa9ce775f" providerId="AD" clId="Web-{9C0E18D9-4D6F-983B-66C3-174E376DEDAD}" dt="2020-02-21T17:03:10.199" v="5249" actId="20577"/>
        <pc:sldMkLst>
          <pc:docMk/>
          <pc:sldMk cId="1865918907" sldId="261"/>
        </pc:sldMkLst>
        <pc:spChg chg="mod">
          <ac:chgData name="Cara Bowen (1004512)" userId="S::1004512@student.uwtsd.ac.uk::ead98385-c445-4be6-ac52-4aafa9ce775f" providerId="AD" clId="Web-{9C0E18D9-4D6F-983B-66C3-174E376DEDAD}" dt="2020-02-21T17:03:10.199" v="5249" actId="20577"/>
          <ac:spMkLst>
            <pc:docMk/>
            <pc:sldMk cId="1865918907" sldId="261"/>
            <ac:spMk id="136" creationId="{BB7E13BA-C786-4FD5-8581-E61C18437792}"/>
          </ac:spMkLst>
        </pc:spChg>
        <pc:graphicFrameChg chg="modGraphic">
          <ac:chgData name="Cara Bowen (1004512)" userId="S::1004512@student.uwtsd.ac.uk::ead98385-c445-4be6-ac52-4aafa9ce775f" providerId="AD" clId="Web-{9C0E18D9-4D6F-983B-66C3-174E376DEDAD}" dt="2020-02-21T14:26:34.518" v="2448" actId="20577"/>
          <ac:graphicFrameMkLst>
            <pc:docMk/>
            <pc:sldMk cId="1865918907" sldId="261"/>
            <ac:graphicFrameMk id="4" creationId="{AF355B87-68BD-4239-90EE-348541303226}"/>
          </ac:graphicFrameMkLst>
        </pc:graphicFrameChg>
      </pc:sldChg>
      <pc:sldChg chg="addSp delSp modSp mod setBg">
        <pc:chgData name="Cara Bowen (1004512)" userId="S::1004512@student.uwtsd.ac.uk::ead98385-c445-4be6-ac52-4aafa9ce775f" providerId="AD" clId="Web-{9C0E18D9-4D6F-983B-66C3-174E376DEDAD}" dt="2020-02-21T17:48:10.535" v="5662" actId="1076"/>
        <pc:sldMkLst>
          <pc:docMk/>
          <pc:sldMk cId="2043964993" sldId="262"/>
        </pc:sldMkLst>
        <pc:spChg chg="mod">
          <ac:chgData name="Cara Bowen (1004512)" userId="S::1004512@student.uwtsd.ac.uk::ead98385-c445-4be6-ac52-4aafa9ce775f" providerId="AD" clId="Web-{9C0E18D9-4D6F-983B-66C3-174E376DEDAD}" dt="2020-02-21T17:47:59.488" v="5660" actId="1076"/>
          <ac:spMkLst>
            <pc:docMk/>
            <pc:sldMk cId="2043964993" sldId="262"/>
            <ac:spMk id="2" creationId="{910E22FC-E6FD-443C-B97A-D77F8191AE47}"/>
          </ac:spMkLst>
        </pc:spChg>
        <pc:spChg chg="mod">
          <ac:chgData name="Cara Bowen (1004512)" userId="S::1004512@student.uwtsd.ac.uk::ead98385-c445-4be6-ac52-4aafa9ce775f" providerId="AD" clId="Web-{9C0E18D9-4D6F-983B-66C3-174E376DEDAD}" dt="2020-02-21T17:48:10.535" v="5662" actId="1076"/>
          <ac:spMkLst>
            <pc:docMk/>
            <pc:sldMk cId="2043964993" sldId="262"/>
            <ac:spMk id="3" creationId="{3BB1933F-AFAA-40AF-9FC4-6ADB99F34582}"/>
          </ac:spMkLst>
        </pc:spChg>
        <pc:spChg chg="del mod">
          <ac:chgData name="Cara Bowen (1004512)" userId="S::1004512@student.uwtsd.ac.uk::ead98385-c445-4be6-ac52-4aafa9ce775f" providerId="AD" clId="Web-{9C0E18D9-4D6F-983B-66C3-174E376DEDAD}" dt="2020-02-21T13:14:31.257" v="1151"/>
          <ac:spMkLst>
            <pc:docMk/>
            <pc:sldMk cId="2043964993" sldId="262"/>
            <ac:spMk id="4" creationId="{DD1E0C12-B6BF-45FE-854F-D5C199ACD42B}"/>
          </ac:spMkLst>
        </pc:spChg>
        <pc:spChg chg="del">
          <ac:chgData name="Cara Bowen (1004512)" userId="S::1004512@student.uwtsd.ac.uk::ead98385-c445-4be6-ac52-4aafa9ce775f" providerId="AD" clId="Web-{9C0E18D9-4D6F-983B-66C3-174E376DEDAD}" dt="2020-02-21T12:28:04.705" v="278"/>
          <ac:spMkLst>
            <pc:docMk/>
            <pc:sldMk cId="2043964993" sldId="262"/>
            <ac:spMk id="5" creationId="{D641D5A4-CA4A-4EFB-85FE-99244C71E963}"/>
          </ac:spMkLst>
        </pc:spChg>
        <pc:spChg chg="add del mod">
          <ac:chgData name="Cara Bowen (1004512)" userId="S::1004512@student.uwtsd.ac.uk::ead98385-c445-4be6-ac52-4aafa9ce775f" providerId="AD" clId="Web-{9C0E18D9-4D6F-983B-66C3-174E376DEDAD}" dt="2020-02-21T13:14:11.632" v="1140"/>
          <ac:spMkLst>
            <pc:docMk/>
            <pc:sldMk cId="2043964993" sldId="262"/>
            <ac:spMk id="10" creationId="{5A8C5AF2-8C64-470F-ACCB-818B7313BBE7}"/>
          </ac:spMkLst>
        </pc:spChg>
        <pc:spChg chg="add del mod">
          <ac:chgData name="Cara Bowen (1004512)" userId="S::1004512@student.uwtsd.ac.uk::ead98385-c445-4be6-ac52-4aafa9ce775f" providerId="AD" clId="Web-{9C0E18D9-4D6F-983B-66C3-174E376DEDAD}" dt="2020-02-21T13:14:47.616" v="1158"/>
          <ac:spMkLst>
            <pc:docMk/>
            <pc:sldMk cId="2043964993" sldId="262"/>
            <ac:spMk id="11" creationId="{C4FB98B5-7343-464C-B6EA-842EFA839335}"/>
          </ac:spMkLst>
        </pc:spChg>
        <pc:spChg chg="add">
          <ac:chgData name="Cara Bowen (1004512)" userId="S::1004512@student.uwtsd.ac.uk::ead98385-c445-4be6-ac52-4aafa9ce775f" providerId="AD" clId="Web-{9C0E18D9-4D6F-983B-66C3-174E376DEDAD}" dt="2020-02-21T13:13:54.335" v="1137"/>
          <ac:spMkLst>
            <pc:docMk/>
            <pc:sldMk cId="2043964993" sldId="262"/>
            <ac:spMk id="45" creationId="{828D1E49-2A21-4A83-A0E0-FB1597B4B2ED}"/>
          </ac:spMkLst>
        </pc:spChg>
        <pc:spChg chg="add">
          <ac:chgData name="Cara Bowen (1004512)" userId="S::1004512@student.uwtsd.ac.uk::ead98385-c445-4be6-ac52-4aafa9ce775f" providerId="AD" clId="Web-{9C0E18D9-4D6F-983B-66C3-174E376DEDAD}" dt="2020-02-21T13:13:54.335" v="1137"/>
          <ac:spMkLst>
            <pc:docMk/>
            <pc:sldMk cId="2043964993" sldId="262"/>
            <ac:spMk id="70" creationId="{E972DE0D-2E53-4159-ABD3-C601524262C2}"/>
          </ac:spMkLst>
        </pc:spChg>
        <pc:grpChg chg="add">
          <ac:chgData name="Cara Bowen (1004512)" userId="S::1004512@student.uwtsd.ac.uk::ead98385-c445-4be6-ac52-4aafa9ce775f" providerId="AD" clId="Web-{9C0E18D9-4D6F-983B-66C3-174E376DEDAD}" dt="2020-02-21T13:13:54.335" v="1137"/>
          <ac:grpSpMkLst>
            <pc:docMk/>
            <pc:sldMk cId="2043964993" sldId="262"/>
            <ac:grpSpMk id="17" creationId="{E8DD8E1A-9945-4DBA-BC40-7A028BF32D2D}"/>
          </ac:grpSpMkLst>
        </pc:grpChg>
        <pc:grpChg chg="add">
          <ac:chgData name="Cara Bowen (1004512)" userId="S::1004512@student.uwtsd.ac.uk::ead98385-c445-4be6-ac52-4aafa9ce775f" providerId="AD" clId="Web-{9C0E18D9-4D6F-983B-66C3-174E376DEDAD}" dt="2020-02-21T13:13:54.335" v="1137"/>
          <ac:grpSpMkLst>
            <pc:docMk/>
            <pc:sldMk cId="2043964993" sldId="262"/>
            <ac:grpSpMk id="40" creationId="{F35369DB-627C-41BD-9041-6426E8BF6604}"/>
          </ac:grpSpMkLst>
        </pc:grpChg>
        <pc:grpChg chg="add">
          <ac:chgData name="Cara Bowen (1004512)" userId="S::1004512@student.uwtsd.ac.uk::ead98385-c445-4be6-ac52-4aafa9ce775f" providerId="AD" clId="Web-{9C0E18D9-4D6F-983B-66C3-174E376DEDAD}" dt="2020-02-21T13:13:54.335" v="1137"/>
          <ac:grpSpMkLst>
            <pc:docMk/>
            <pc:sldMk cId="2043964993" sldId="262"/>
            <ac:grpSpMk id="47" creationId="{088B852E-5494-418B-A833-75CF016A9E20}"/>
          </ac:grpSpMkLst>
        </pc:grpChg>
        <pc:picChg chg="add del mod">
          <ac:chgData name="Cara Bowen (1004512)" userId="S::1004512@student.uwtsd.ac.uk::ead98385-c445-4be6-ac52-4aafa9ce775f" providerId="AD" clId="Web-{9C0E18D9-4D6F-983B-66C3-174E376DEDAD}" dt="2020-02-21T12:28:02.540" v="277"/>
          <ac:picMkLst>
            <pc:docMk/>
            <pc:sldMk cId="2043964993" sldId="262"/>
            <ac:picMk id="6" creationId="{670D44A1-D34F-4E35-8B56-5299101AA2A7}"/>
          </ac:picMkLst>
        </pc:picChg>
        <pc:picChg chg="add del mod">
          <ac:chgData name="Cara Bowen (1004512)" userId="S::1004512@student.uwtsd.ac.uk::ead98385-c445-4be6-ac52-4aafa9ce775f" providerId="AD" clId="Web-{9C0E18D9-4D6F-983B-66C3-174E376DEDAD}" dt="2020-02-21T13:12:02.709" v="1132"/>
          <ac:picMkLst>
            <pc:docMk/>
            <pc:sldMk cId="2043964993" sldId="262"/>
            <ac:picMk id="8" creationId="{23EEA3D8-91D2-4C07-8606-E8C5A2EAB95D}"/>
          </ac:picMkLst>
        </pc:picChg>
        <pc:picChg chg="add mod ord">
          <ac:chgData name="Cara Bowen (1004512)" userId="S::1004512@student.uwtsd.ac.uk::ead98385-c445-4be6-ac52-4aafa9ce775f" providerId="AD" clId="Web-{9C0E18D9-4D6F-983B-66C3-174E376DEDAD}" dt="2020-02-21T15:18:03.637" v="3238" actId="1076"/>
          <ac:picMkLst>
            <pc:docMk/>
            <pc:sldMk cId="2043964993" sldId="262"/>
            <ac:picMk id="12" creationId="{7907BE51-589F-4C03-BFDD-26BA52B4D98A}"/>
          </ac:picMkLst>
        </pc:picChg>
      </pc:sldChg>
      <pc:sldChg chg="addSp delSp modSp new">
        <pc:chgData name="Cara Bowen (1004512)" userId="S::1004512@student.uwtsd.ac.uk::ead98385-c445-4be6-ac52-4aafa9ce775f" providerId="AD" clId="Web-{9C0E18D9-4D6F-983B-66C3-174E376DEDAD}" dt="2020-02-21T15:20:02.950" v="3282" actId="14100"/>
        <pc:sldMkLst>
          <pc:docMk/>
          <pc:sldMk cId="3836532914" sldId="263"/>
        </pc:sldMkLst>
        <pc:spChg chg="add del mod">
          <ac:chgData name="Cara Bowen (1004512)" userId="S::1004512@student.uwtsd.ac.uk::ead98385-c445-4be6-ac52-4aafa9ce775f" providerId="AD" clId="Web-{9C0E18D9-4D6F-983B-66C3-174E376DEDAD}" dt="2020-02-21T13:44:57.157" v="1661"/>
          <ac:spMkLst>
            <pc:docMk/>
            <pc:sldMk cId="3836532914" sldId="263"/>
            <ac:spMk id="3" creationId="{E6A23176-EC19-4600-AA02-3A425F306B1D}"/>
          </ac:spMkLst>
        </pc:spChg>
        <pc:spChg chg="add del mod">
          <ac:chgData name="Cara Bowen (1004512)" userId="S::1004512@student.uwtsd.ac.uk::ead98385-c445-4be6-ac52-4aafa9ce775f" providerId="AD" clId="Web-{9C0E18D9-4D6F-983B-66C3-174E376DEDAD}" dt="2020-02-21T12:46:39.436" v="377"/>
          <ac:spMkLst>
            <pc:docMk/>
            <pc:sldMk cId="3836532914" sldId="263"/>
            <ac:spMk id="6" creationId="{2C0DA8A0-59D2-4838-B913-0E9F67DE6424}"/>
          </ac:spMkLst>
        </pc:spChg>
        <pc:spChg chg="add mod">
          <ac:chgData name="Cara Bowen (1004512)" userId="S::1004512@student.uwtsd.ac.uk::ead98385-c445-4be6-ac52-4aafa9ce775f" providerId="AD" clId="Web-{9C0E18D9-4D6F-983B-66C3-174E376DEDAD}" dt="2020-02-21T13:29:07.277" v="1322" actId="20577"/>
          <ac:spMkLst>
            <pc:docMk/>
            <pc:sldMk cId="3836532914" sldId="263"/>
            <ac:spMk id="7" creationId="{E973DCCF-E3F5-46B5-9B5A-5834706D079A}"/>
          </ac:spMkLst>
        </pc:spChg>
        <pc:spChg chg="add mod">
          <ac:chgData name="Cara Bowen (1004512)" userId="S::1004512@student.uwtsd.ac.uk::ead98385-c445-4be6-ac52-4aafa9ce775f" providerId="AD" clId="Web-{9C0E18D9-4D6F-983B-66C3-174E376DEDAD}" dt="2020-02-21T14:56:54.224" v="3112" actId="1076"/>
          <ac:spMkLst>
            <pc:docMk/>
            <pc:sldMk cId="3836532914" sldId="263"/>
            <ac:spMk id="8" creationId="{1C758AFA-9AF5-4FDB-ADC9-E184A10CF1DD}"/>
          </ac:spMkLst>
        </pc:spChg>
        <pc:spChg chg="add del">
          <ac:chgData name="Cara Bowen (1004512)" userId="S::1004512@student.uwtsd.ac.uk::ead98385-c445-4be6-ac52-4aafa9ce775f" providerId="AD" clId="Web-{9C0E18D9-4D6F-983B-66C3-174E376DEDAD}" dt="2020-02-21T13:41:44.624" v="1645"/>
          <ac:spMkLst>
            <pc:docMk/>
            <pc:sldMk cId="3836532914" sldId="263"/>
            <ac:spMk id="9" creationId="{2D70973A-B7B4-4ADE-BC5D-85357F1A8E27}"/>
          </ac:spMkLst>
        </pc:spChg>
        <pc:spChg chg="add del mod">
          <ac:chgData name="Cara Bowen (1004512)" userId="S::1004512@student.uwtsd.ac.uk::ead98385-c445-4be6-ac52-4aafa9ce775f" providerId="AD" clId="Web-{9C0E18D9-4D6F-983B-66C3-174E376DEDAD}" dt="2020-02-21T13:37:43.904" v="1373"/>
          <ac:spMkLst>
            <pc:docMk/>
            <pc:sldMk cId="3836532914" sldId="263"/>
            <ac:spMk id="10" creationId="{62B7CF44-ACDE-4C67-9ADF-FC733794252E}"/>
          </ac:spMkLst>
        </pc:spChg>
        <pc:spChg chg="add del">
          <ac:chgData name="Cara Bowen (1004512)" userId="S::1004512@student.uwtsd.ac.uk::ead98385-c445-4be6-ac52-4aafa9ce775f" providerId="AD" clId="Web-{9C0E18D9-4D6F-983B-66C3-174E376DEDAD}" dt="2020-02-21T13:41:41.609" v="1644"/>
          <ac:spMkLst>
            <pc:docMk/>
            <pc:sldMk cId="3836532914" sldId="263"/>
            <ac:spMk id="15" creationId="{EAD3B409-2A30-4352-A233-85BD4E66AE9B}"/>
          </ac:spMkLst>
        </pc:spChg>
        <pc:spChg chg="add del mod">
          <ac:chgData name="Cara Bowen (1004512)" userId="S::1004512@student.uwtsd.ac.uk::ead98385-c445-4be6-ac52-4aafa9ce775f" providerId="AD" clId="Web-{9C0E18D9-4D6F-983B-66C3-174E376DEDAD}" dt="2020-02-21T14:52:29.785" v="3047"/>
          <ac:spMkLst>
            <pc:docMk/>
            <pc:sldMk cId="3836532914" sldId="263"/>
            <ac:spMk id="16" creationId="{E0A82413-F88E-4185-8553-887210D06099}"/>
          </ac:spMkLst>
        </pc:spChg>
        <pc:spChg chg="add del mod">
          <ac:chgData name="Cara Bowen (1004512)" userId="S::1004512@student.uwtsd.ac.uk::ead98385-c445-4be6-ac52-4aafa9ce775f" providerId="AD" clId="Web-{9C0E18D9-4D6F-983B-66C3-174E376DEDAD}" dt="2020-02-21T14:55:25.724" v="3090"/>
          <ac:spMkLst>
            <pc:docMk/>
            <pc:sldMk cId="3836532914" sldId="263"/>
            <ac:spMk id="19" creationId="{5C6C5C3E-DDBD-4BC8-B59D-8F2D644390C2}"/>
          </ac:spMkLst>
        </pc:spChg>
        <pc:spChg chg="add mod">
          <ac:chgData name="Cara Bowen (1004512)" userId="S::1004512@student.uwtsd.ac.uk::ead98385-c445-4be6-ac52-4aafa9ce775f" providerId="AD" clId="Web-{9C0E18D9-4D6F-983B-66C3-174E376DEDAD}" dt="2020-02-21T14:57:01.099" v="3113" actId="20577"/>
          <ac:spMkLst>
            <pc:docMk/>
            <pc:sldMk cId="3836532914" sldId="263"/>
            <ac:spMk id="20" creationId="{B54D6BE3-41D0-4B1A-B93C-E3712A53DA02}"/>
          </ac:spMkLst>
        </pc:spChg>
        <pc:spChg chg="add del">
          <ac:chgData name="Cara Bowen (1004512)" userId="S::1004512@student.uwtsd.ac.uk::ead98385-c445-4be6-ac52-4aafa9ce775f" providerId="AD" clId="Web-{9C0E18D9-4D6F-983B-66C3-174E376DEDAD}" dt="2020-02-21T14:53:21.145" v="3056"/>
          <ac:spMkLst>
            <pc:docMk/>
            <pc:sldMk cId="3836532914" sldId="263"/>
            <ac:spMk id="21" creationId="{D40CC83D-7B6D-4532-9BC4-6A1AE3165E99}"/>
          </ac:spMkLst>
        </pc:spChg>
        <pc:spChg chg="add mod">
          <ac:chgData name="Cara Bowen (1004512)" userId="S::1004512@student.uwtsd.ac.uk::ead98385-c445-4be6-ac52-4aafa9ce775f" providerId="AD" clId="Web-{9C0E18D9-4D6F-983B-66C3-174E376DEDAD}" dt="2020-02-21T14:56:27.584" v="3104"/>
          <ac:spMkLst>
            <pc:docMk/>
            <pc:sldMk cId="3836532914" sldId="263"/>
            <ac:spMk id="22" creationId="{8C4FB07E-42C4-4A87-9A1E-BB2F19A553E5}"/>
          </ac:spMkLst>
        </pc:spChg>
        <pc:spChg chg="add mod">
          <ac:chgData name="Cara Bowen (1004512)" userId="S::1004512@student.uwtsd.ac.uk::ead98385-c445-4be6-ac52-4aafa9ce775f" providerId="AD" clId="Web-{9C0E18D9-4D6F-983B-66C3-174E376DEDAD}" dt="2020-02-21T14:56:18.427" v="3103" actId="14100"/>
          <ac:spMkLst>
            <pc:docMk/>
            <pc:sldMk cId="3836532914" sldId="263"/>
            <ac:spMk id="23" creationId="{B4F15982-E3FD-449C-BA46-514C544C75DD}"/>
          </ac:spMkLst>
        </pc:spChg>
        <pc:picChg chg="add del mod">
          <ac:chgData name="Cara Bowen (1004512)" userId="S::1004512@student.uwtsd.ac.uk::ead98385-c445-4be6-ac52-4aafa9ce775f" providerId="AD" clId="Web-{9C0E18D9-4D6F-983B-66C3-174E376DEDAD}" dt="2020-02-21T12:46:37.233" v="376"/>
          <ac:picMkLst>
            <pc:docMk/>
            <pc:sldMk cId="3836532914" sldId="263"/>
            <ac:picMk id="5" creationId="{E7B5B917-B756-45E2-9041-98E879AEF125}"/>
          </ac:picMkLst>
        </pc:picChg>
        <pc:picChg chg="add del mod">
          <ac:chgData name="Cara Bowen (1004512)" userId="S::1004512@student.uwtsd.ac.uk::ead98385-c445-4be6-ac52-4aafa9ce775f" providerId="AD" clId="Web-{9C0E18D9-4D6F-983B-66C3-174E376DEDAD}" dt="2020-02-21T13:37:52.639" v="1376"/>
          <ac:picMkLst>
            <pc:docMk/>
            <pc:sldMk cId="3836532914" sldId="263"/>
            <ac:picMk id="11" creationId="{E9356920-FA2A-444C-959A-8C19AB29D087}"/>
          </ac:picMkLst>
        </pc:picChg>
        <pc:picChg chg="add mod">
          <ac:chgData name="Cara Bowen (1004512)" userId="S::1004512@student.uwtsd.ac.uk::ead98385-c445-4be6-ac52-4aafa9ce775f" providerId="AD" clId="Web-{9C0E18D9-4D6F-983B-66C3-174E376DEDAD}" dt="2020-02-21T15:20:02.950" v="3282" actId="14100"/>
          <ac:picMkLst>
            <pc:docMk/>
            <pc:sldMk cId="3836532914" sldId="263"/>
            <ac:picMk id="13" creationId="{00A7663C-D36E-4717-A7AE-D53BB9EF491B}"/>
          </ac:picMkLst>
        </pc:picChg>
        <pc:picChg chg="add mod modCrop">
          <ac:chgData name="Cara Bowen (1004512)" userId="S::1004512@student.uwtsd.ac.uk::ead98385-c445-4be6-ac52-4aafa9ce775f" providerId="AD" clId="Web-{9C0E18D9-4D6F-983B-66C3-174E376DEDAD}" dt="2020-02-21T14:13:12.462" v="1976" actId="14100"/>
          <ac:picMkLst>
            <pc:docMk/>
            <pc:sldMk cId="3836532914" sldId="263"/>
            <ac:picMk id="17" creationId="{3722ED85-4D83-4D51-AB27-9D4CE70DDA65}"/>
          </ac:picMkLst>
        </pc:picChg>
      </pc:sldChg>
      <pc:sldChg chg="addSp delSp modSp new">
        <pc:chgData name="Cara Bowen (1004512)" userId="S::1004512@student.uwtsd.ac.uk::ead98385-c445-4be6-ac52-4aafa9ce775f" providerId="AD" clId="Web-{9C0E18D9-4D6F-983B-66C3-174E376DEDAD}" dt="2020-02-21T17:49:19.661" v="5679" actId="1076"/>
        <pc:sldMkLst>
          <pc:docMk/>
          <pc:sldMk cId="3718778468" sldId="264"/>
        </pc:sldMkLst>
        <pc:spChg chg="add del mod">
          <ac:chgData name="Cara Bowen (1004512)" userId="S::1004512@student.uwtsd.ac.uk::ead98385-c445-4be6-ac52-4aafa9ce775f" providerId="AD" clId="Web-{9C0E18D9-4D6F-983B-66C3-174E376DEDAD}" dt="2020-02-21T14:59:25.257" v="3131"/>
          <ac:spMkLst>
            <pc:docMk/>
            <pc:sldMk cId="3718778468" sldId="264"/>
            <ac:spMk id="2" creationId="{B46B72C1-5D8E-46CE-ADB8-9796FA6347AF}"/>
          </ac:spMkLst>
        </pc:spChg>
        <pc:spChg chg="add mod">
          <ac:chgData name="Cara Bowen (1004512)" userId="S::1004512@student.uwtsd.ac.uk::ead98385-c445-4be6-ac52-4aafa9ce775f" providerId="AD" clId="Web-{9C0E18D9-4D6F-983B-66C3-174E376DEDAD}" dt="2020-02-21T17:39:45.078" v="5583" actId="20577"/>
          <ac:spMkLst>
            <pc:docMk/>
            <pc:sldMk cId="3718778468" sldId="264"/>
            <ac:spMk id="4" creationId="{2835B57D-26B4-4C4B-9426-B4A3148A7DF2}"/>
          </ac:spMkLst>
        </pc:spChg>
        <pc:spChg chg="add mod">
          <ac:chgData name="Cara Bowen (1004512)" userId="S::1004512@student.uwtsd.ac.uk::ead98385-c445-4be6-ac52-4aafa9ce775f" providerId="AD" clId="Web-{9C0E18D9-4D6F-983B-66C3-174E376DEDAD}" dt="2020-02-21T17:49:06.489" v="5677"/>
          <ac:spMkLst>
            <pc:docMk/>
            <pc:sldMk cId="3718778468" sldId="264"/>
            <ac:spMk id="5" creationId="{A6D537D0-74E0-4EFE-88F7-555A4883E48C}"/>
          </ac:spMkLst>
        </pc:spChg>
        <pc:spChg chg="add mod">
          <ac:chgData name="Cara Bowen (1004512)" userId="S::1004512@student.uwtsd.ac.uk::ead98385-c445-4be6-ac52-4aafa9ce775f" providerId="AD" clId="Web-{9C0E18D9-4D6F-983B-66C3-174E376DEDAD}" dt="2020-02-21T17:39:54.187" v="5585"/>
          <ac:spMkLst>
            <pc:docMk/>
            <pc:sldMk cId="3718778468" sldId="264"/>
            <ac:spMk id="32" creationId="{30154C68-0367-4ADF-B46E-6733876BD03D}"/>
          </ac:spMkLst>
        </pc:spChg>
        <pc:spChg chg="add del mod">
          <ac:chgData name="Cara Bowen (1004512)" userId="S::1004512@student.uwtsd.ac.uk::ead98385-c445-4be6-ac52-4aafa9ce775f" providerId="AD" clId="Web-{9C0E18D9-4D6F-983B-66C3-174E376DEDAD}" dt="2020-02-21T14:46:23.065" v="2807"/>
          <ac:spMkLst>
            <pc:docMk/>
            <pc:sldMk cId="3718778468" sldId="264"/>
            <ac:spMk id="786" creationId="{C208A3E9-5EE0-41AC-A525-C6DC575BF391}"/>
          </ac:spMkLst>
        </pc:spChg>
        <pc:spChg chg="add mod">
          <ac:chgData name="Cara Bowen (1004512)" userId="S::1004512@student.uwtsd.ac.uk::ead98385-c445-4be6-ac52-4aafa9ce775f" providerId="AD" clId="Web-{9C0E18D9-4D6F-983B-66C3-174E376DEDAD}" dt="2020-02-21T17:40:03.750" v="5586"/>
          <ac:spMkLst>
            <pc:docMk/>
            <pc:sldMk cId="3718778468" sldId="264"/>
            <ac:spMk id="787" creationId="{2AE31ACA-9143-4FF4-A0CA-31936E935F85}"/>
          </ac:spMkLst>
        </pc:spChg>
        <pc:graphicFrameChg chg="add mod modGraphic">
          <ac:chgData name="Cara Bowen (1004512)" userId="S::1004512@student.uwtsd.ac.uk::ead98385-c445-4be6-ac52-4aafa9ce775f" providerId="AD" clId="Web-{9C0E18D9-4D6F-983B-66C3-174E376DEDAD}" dt="2020-02-21T17:49:19.661" v="5679" actId="1076"/>
          <ac:graphicFrameMkLst>
            <pc:docMk/>
            <pc:sldMk cId="3718778468" sldId="264"/>
            <ac:graphicFrameMk id="6" creationId="{70682365-051C-485D-98F9-176BEF4A11A1}"/>
          </ac:graphicFrameMkLst>
        </pc:graphicFrameChg>
      </pc:sldChg>
      <pc:sldChg chg="addSp delSp modSp new mod setBg setClrOvrMap">
        <pc:chgData name="Cara Bowen (1004512)" userId="S::1004512@student.uwtsd.ac.uk::ead98385-c445-4be6-ac52-4aafa9ce775f" providerId="AD" clId="Web-{9C0E18D9-4D6F-983B-66C3-174E376DEDAD}" dt="2020-02-21T17:53:18.507" v="5712" actId="14100"/>
        <pc:sldMkLst>
          <pc:docMk/>
          <pc:sldMk cId="4111239992" sldId="265"/>
        </pc:sldMkLst>
        <pc:spChg chg="add mod">
          <ac:chgData name="Cara Bowen (1004512)" userId="S::1004512@student.uwtsd.ac.uk::ead98385-c445-4be6-ac52-4aafa9ce775f" providerId="AD" clId="Web-{9C0E18D9-4D6F-983B-66C3-174E376DEDAD}" dt="2020-02-21T17:53:18.507" v="5712" actId="14100"/>
          <ac:spMkLst>
            <pc:docMk/>
            <pc:sldMk cId="4111239992" sldId="265"/>
            <ac:spMk id="2" creationId="{9E234F21-7540-4663-BEA8-220E5FF1DB39}"/>
          </ac:spMkLst>
        </pc:spChg>
        <pc:spChg chg="add del">
          <ac:chgData name="Cara Bowen (1004512)" userId="S::1004512@student.uwtsd.ac.uk::ead98385-c445-4be6-ac52-4aafa9ce775f" providerId="AD" clId="Web-{9C0E18D9-4D6F-983B-66C3-174E376DEDAD}" dt="2020-02-21T15:58:14.587" v="4406"/>
          <ac:spMkLst>
            <pc:docMk/>
            <pc:sldMk cId="4111239992" sldId="265"/>
            <ac:spMk id="3" creationId="{A3362D6A-8B61-490A-91F1-8778D53475CC}"/>
          </ac:spMkLst>
        </pc:spChg>
        <pc:spChg chg="add mod ord">
          <ac:chgData name="Cara Bowen (1004512)" userId="S::1004512@student.uwtsd.ac.uk::ead98385-c445-4be6-ac52-4aafa9ce775f" providerId="AD" clId="Web-{9C0E18D9-4D6F-983B-66C3-174E376DEDAD}" dt="2020-02-21T17:41:17.172" v="5592"/>
          <ac:spMkLst>
            <pc:docMk/>
            <pc:sldMk cId="4111239992" sldId="265"/>
            <ac:spMk id="6" creationId="{A1A2BE19-F55A-407E-A79E-2BFDA467D312}"/>
          </ac:spMkLst>
        </pc:spChg>
        <pc:spChg chg="add del">
          <ac:chgData name="Cara Bowen (1004512)" userId="S::1004512@student.uwtsd.ac.uk::ead98385-c445-4be6-ac52-4aafa9ce775f" providerId="AD" clId="Web-{9C0E18D9-4D6F-983B-66C3-174E376DEDAD}" dt="2020-02-21T16:15:59.733" v="4903"/>
          <ac:spMkLst>
            <pc:docMk/>
            <pc:sldMk cId="4111239992" sldId="265"/>
            <ac:spMk id="11" creationId="{A3BAF07C-C39E-42EB-BB22-8D46691D9735}"/>
          </ac:spMkLst>
        </pc:spChg>
        <pc:spChg chg="add del">
          <ac:chgData name="Cara Bowen (1004512)" userId="S::1004512@student.uwtsd.ac.uk::ead98385-c445-4be6-ac52-4aafa9ce775f" providerId="AD" clId="Web-{9C0E18D9-4D6F-983B-66C3-174E376DEDAD}" dt="2020-02-21T16:15:53.233" v="4901"/>
          <ac:spMkLst>
            <pc:docMk/>
            <pc:sldMk cId="4111239992" sldId="265"/>
            <ac:spMk id="40" creationId="{398E8958-A0BD-4366-8F61-3A496C51CD60}"/>
          </ac:spMkLst>
        </pc:spChg>
        <pc:spChg chg="add del">
          <ac:chgData name="Cara Bowen (1004512)" userId="S::1004512@student.uwtsd.ac.uk::ead98385-c445-4be6-ac52-4aafa9ce775f" providerId="AD" clId="Web-{9C0E18D9-4D6F-983B-66C3-174E376DEDAD}" dt="2020-02-21T16:15:59.733" v="4903"/>
          <ac:spMkLst>
            <pc:docMk/>
            <pc:sldMk cId="4111239992" sldId="265"/>
            <ac:spMk id="63" creationId="{44C110BA-81E8-4247-853A-5F2B93E92E46}"/>
          </ac:spMkLst>
        </pc:spChg>
        <pc:spChg chg="add del">
          <ac:chgData name="Cara Bowen (1004512)" userId="S::1004512@student.uwtsd.ac.uk::ead98385-c445-4be6-ac52-4aafa9ce775f" providerId="AD" clId="Web-{9C0E18D9-4D6F-983B-66C3-174E376DEDAD}" dt="2020-02-21T16:17:31.030" v="4905"/>
          <ac:spMkLst>
            <pc:docMk/>
            <pc:sldMk cId="4111239992" sldId="265"/>
            <ac:spMk id="64" creationId="{398E8958-A0BD-4366-8F61-3A496C51CD60}"/>
          </ac:spMkLst>
        </pc:spChg>
        <pc:spChg chg="add del">
          <ac:chgData name="Cara Bowen (1004512)" userId="S::1004512@student.uwtsd.ac.uk::ead98385-c445-4be6-ac52-4aafa9ce775f" providerId="AD" clId="Web-{9C0E18D9-4D6F-983B-66C3-174E376DEDAD}" dt="2020-02-21T16:15:53.233" v="4901"/>
          <ac:spMkLst>
            <pc:docMk/>
            <pc:sldMk cId="4111239992" sldId="265"/>
            <ac:spMk id="65" creationId="{1429180E-866D-447C-A170-484000E48972}"/>
          </ac:spMkLst>
        </pc:spChg>
        <pc:spChg chg="add del">
          <ac:chgData name="Cara Bowen (1004512)" userId="S::1004512@student.uwtsd.ac.uk::ead98385-c445-4be6-ac52-4aafa9ce775f" providerId="AD" clId="Web-{9C0E18D9-4D6F-983B-66C3-174E376DEDAD}" dt="2020-02-21T16:15:53.233" v="4901"/>
          <ac:spMkLst>
            <pc:docMk/>
            <pc:sldMk cId="4111239992" sldId="265"/>
            <ac:spMk id="67" creationId="{FEE51AA4-287D-4CB8-8CD4-D6986106F43C}"/>
          </ac:spMkLst>
        </pc:spChg>
        <pc:spChg chg="add del">
          <ac:chgData name="Cara Bowen (1004512)" userId="S::1004512@student.uwtsd.ac.uk::ead98385-c445-4be6-ac52-4aafa9ce775f" providerId="AD" clId="Web-{9C0E18D9-4D6F-983B-66C3-174E376DEDAD}" dt="2020-02-21T16:15:53.233" v="4901"/>
          <ac:spMkLst>
            <pc:docMk/>
            <pc:sldMk cId="4111239992" sldId="265"/>
            <ac:spMk id="69" creationId="{0177ACA7-E71A-4888-9EBD-074801D881CC}"/>
          </ac:spMkLst>
        </pc:spChg>
        <pc:spChg chg="add del">
          <ac:chgData name="Cara Bowen (1004512)" userId="S::1004512@student.uwtsd.ac.uk::ead98385-c445-4be6-ac52-4aafa9ce775f" providerId="AD" clId="Web-{9C0E18D9-4D6F-983B-66C3-174E376DEDAD}" dt="2020-02-21T16:17:31.030" v="4905"/>
          <ac:spMkLst>
            <pc:docMk/>
            <pc:sldMk cId="4111239992" sldId="265"/>
            <ac:spMk id="70" creationId="{1429180E-866D-447C-A170-484000E48972}"/>
          </ac:spMkLst>
        </pc:spChg>
        <pc:spChg chg="add del">
          <ac:chgData name="Cara Bowen (1004512)" userId="S::1004512@student.uwtsd.ac.uk::ead98385-c445-4be6-ac52-4aafa9ce775f" providerId="AD" clId="Web-{9C0E18D9-4D6F-983B-66C3-174E376DEDAD}" dt="2020-02-21T16:15:53.233" v="4901"/>
          <ac:spMkLst>
            <pc:docMk/>
            <pc:sldMk cId="4111239992" sldId="265"/>
            <ac:spMk id="71" creationId="{B2DF6337-9683-4A06-B3D5-CB22C7F4F2BE}"/>
          </ac:spMkLst>
        </pc:spChg>
        <pc:spChg chg="add del">
          <ac:chgData name="Cara Bowen (1004512)" userId="S::1004512@student.uwtsd.ac.uk::ead98385-c445-4be6-ac52-4aafa9ce775f" providerId="AD" clId="Web-{9C0E18D9-4D6F-983B-66C3-174E376DEDAD}" dt="2020-02-21T16:17:31.030" v="4905"/>
          <ac:spMkLst>
            <pc:docMk/>
            <pc:sldMk cId="4111239992" sldId="265"/>
            <ac:spMk id="72" creationId="{FEE51AA4-287D-4CB8-8CD4-D6986106F43C}"/>
          </ac:spMkLst>
        </pc:spChg>
        <pc:spChg chg="add del">
          <ac:chgData name="Cara Bowen (1004512)" userId="S::1004512@student.uwtsd.ac.uk::ead98385-c445-4be6-ac52-4aafa9ce775f" providerId="AD" clId="Web-{9C0E18D9-4D6F-983B-66C3-174E376DEDAD}" dt="2020-02-21T16:17:31.030" v="4905"/>
          <ac:spMkLst>
            <pc:docMk/>
            <pc:sldMk cId="4111239992" sldId="265"/>
            <ac:spMk id="73" creationId="{0177ACA7-E71A-4888-9EBD-074801D881CC}"/>
          </ac:spMkLst>
        </pc:spChg>
        <pc:spChg chg="add del">
          <ac:chgData name="Cara Bowen (1004512)" userId="S::1004512@student.uwtsd.ac.uk::ead98385-c445-4be6-ac52-4aafa9ce775f" providerId="AD" clId="Web-{9C0E18D9-4D6F-983B-66C3-174E376DEDAD}" dt="2020-02-21T16:17:31.030" v="4905"/>
          <ac:spMkLst>
            <pc:docMk/>
            <pc:sldMk cId="4111239992" sldId="265"/>
            <ac:spMk id="74" creationId="{B2DF6337-9683-4A06-B3D5-CB22C7F4F2BE}"/>
          </ac:spMkLst>
        </pc:spChg>
        <pc:spChg chg="add">
          <ac:chgData name="Cara Bowen (1004512)" userId="S::1004512@student.uwtsd.ac.uk::ead98385-c445-4be6-ac52-4aafa9ce775f" providerId="AD" clId="Web-{9C0E18D9-4D6F-983B-66C3-174E376DEDAD}" dt="2020-02-21T16:17:31.061" v="4906"/>
          <ac:spMkLst>
            <pc:docMk/>
            <pc:sldMk cId="4111239992" sldId="265"/>
            <ac:spMk id="76" creationId="{828D1E49-2A21-4A83-A0E0-FB1597B4B2ED}"/>
          </ac:spMkLst>
        </pc:spChg>
        <pc:spChg chg="add">
          <ac:chgData name="Cara Bowen (1004512)" userId="S::1004512@student.uwtsd.ac.uk::ead98385-c445-4be6-ac52-4aafa9ce775f" providerId="AD" clId="Web-{9C0E18D9-4D6F-983B-66C3-174E376DEDAD}" dt="2020-02-21T16:17:31.061" v="4906"/>
          <ac:spMkLst>
            <pc:docMk/>
            <pc:sldMk cId="4111239992" sldId="265"/>
            <ac:spMk id="79" creationId="{E972DE0D-2E53-4159-ABD3-C601524262C2}"/>
          </ac:spMkLst>
        </pc:spChg>
        <pc:grpChg chg="add del">
          <ac:chgData name="Cara Bowen (1004512)" userId="S::1004512@student.uwtsd.ac.uk::ead98385-c445-4be6-ac52-4aafa9ce775f" providerId="AD" clId="Web-{9C0E18D9-4D6F-983B-66C3-174E376DEDAD}" dt="2020-02-21T16:15:59.733" v="4903"/>
          <ac:grpSpMkLst>
            <pc:docMk/>
            <pc:sldMk cId="4111239992" sldId="265"/>
            <ac:grpSpMk id="9" creationId="{E8DD8E1A-9945-4DBA-BC40-7A028BF32D2D}"/>
          </ac:grpSpMkLst>
        </pc:grpChg>
        <pc:grpChg chg="add del">
          <ac:chgData name="Cara Bowen (1004512)" userId="S::1004512@student.uwtsd.ac.uk::ead98385-c445-4be6-ac52-4aafa9ce775f" providerId="AD" clId="Web-{9C0E18D9-4D6F-983B-66C3-174E376DEDAD}" dt="2020-02-21T16:15:59.733" v="4903"/>
          <ac:grpSpMkLst>
            <pc:docMk/>
            <pc:sldMk cId="4111239992" sldId="265"/>
            <ac:grpSpMk id="10" creationId="{F35369DB-627C-41BD-9041-6426E8BF6604}"/>
          </ac:grpSpMkLst>
        </pc:grpChg>
        <pc:grpChg chg="add del">
          <ac:chgData name="Cara Bowen (1004512)" userId="S::1004512@student.uwtsd.ac.uk::ead98385-c445-4be6-ac52-4aafa9ce775f" providerId="AD" clId="Web-{9C0E18D9-4D6F-983B-66C3-174E376DEDAD}" dt="2020-02-21T16:15:53.233" v="4901"/>
          <ac:grpSpMkLst>
            <pc:docMk/>
            <pc:sldMk cId="4111239992" sldId="265"/>
            <ac:grpSpMk id="12" creationId="{E8DD8E1A-9945-4DBA-BC40-7A028BF32D2D}"/>
          </ac:grpSpMkLst>
        </pc:grpChg>
        <pc:grpChg chg="add del">
          <ac:chgData name="Cara Bowen (1004512)" userId="S::1004512@student.uwtsd.ac.uk::ead98385-c445-4be6-ac52-4aafa9ce775f" providerId="AD" clId="Web-{9C0E18D9-4D6F-983B-66C3-174E376DEDAD}" dt="2020-02-21T16:15:59.733" v="4903"/>
          <ac:grpSpMkLst>
            <pc:docMk/>
            <pc:sldMk cId="4111239992" sldId="265"/>
            <ac:grpSpMk id="34" creationId="{D8E9CF54-0466-4261-9E62-0249E60E1886}"/>
          </ac:grpSpMkLst>
        </pc:grpChg>
        <pc:grpChg chg="add del">
          <ac:chgData name="Cara Bowen (1004512)" userId="S::1004512@student.uwtsd.ac.uk::ead98385-c445-4be6-ac52-4aafa9ce775f" providerId="AD" clId="Web-{9C0E18D9-4D6F-983B-66C3-174E376DEDAD}" dt="2020-02-21T16:15:53.233" v="4901"/>
          <ac:grpSpMkLst>
            <pc:docMk/>
            <pc:sldMk cId="4111239992" sldId="265"/>
            <ac:grpSpMk id="35" creationId="{F35369DB-627C-41BD-9041-6426E8BF6604}"/>
          </ac:grpSpMkLst>
        </pc:grpChg>
        <pc:grpChg chg="add del">
          <ac:chgData name="Cara Bowen (1004512)" userId="S::1004512@student.uwtsd.ac.uk::ead98385-c445-4be6-ac52-4aafa9ce775f" providerId="AD" clId="Web-{9C0E18D9-4D6F-983B-66C3-174E376DEDAD}" dt="2020-02-21T16:17:31.030" v="4905"/>
          <ac:grpSpMkLst>
            <pc:docMk/>
            <pc:sldMk cId="4111239992" sldId="265"/>
            <ac:grpSpMk id="39" creationId="{E8DD8E1A-9945-4DBA-BC40-7A028BF32D2D}"/>
          </ac:grpSpMkLst>
        </pc:grpChg>
        <pc:grpChg chg="add del">
          <ac:chgData name="Cara Bowen (1004512)" userId="S::1004512@student.uwtsd.ac.uk::ead98385-c445-4be6-ac52-4aafa9ce775f" providerId="AD" clId="Web-{9C0E18D9-4D6F-983B-66C3-174E376DEDAD}" dt="2020-02-21T16:17:31.030" v="4905"/>
          <ac:grpSpMkLst>
            <pc:docMk/>
            <pc:sldMk cId="4111239992" sldId="265"/>
            <ac:grpSpMk id="41" creationId="{F35369DB-627C-41BD-9041-6426E8BF6604}"/>
          </ac:grpSpMkLst>
        </pc:grpChg>
        <pc:grpChg chg="add del">
          <ac:chgData name="Cara Bowen (1004512)" userId="S::1004512@student.uwtsd.ac.uk::ead98385-c445-4be6-ac52-4aafa9ce775f" providerId="AD" clId="Web-{9C0E18D9-4D6F-983B-66C3-174E376DEDAD}" dt="2020-02-21T16:15:53.233" v="4901"/>
          <ac:grpSpMkLst>
            <pc:docMk/>
            <pc:sldMk cId="4111239992" sldId="265"/>
            <ac:grpSpMk id="42" creationId="{D445862C-E73D-4EFB-9DD5-8A5E3473E113}"/>
          </ac:grpSpMkLst>
        </pc:grpChg>
        <pc:grpChg chg="add del">
          <ac:chgData name="Cara Bowen (1004512)" userId="S::1004512@student.uwtsd.ac.uk::ead98385-c445-4be6-ac52-4aafa9ce775f" providerId="AD" clId="Web-{9C0E18D9-4D6F-983B-66C3-174E376DEDAD}" dt="2020-02-21T16:17:31.030" v="4905"/>
          <ac:grpSpMkLst>
            <pc:docMk/>
            <pc:sldMk cId="4111239992" sldId="265"/>
            <ac:grpSpMk id="66" creationId="{D445862C-E73D-4EFB-9DD5-8A5E3473E113}"/>
          </ac:grpSpMkLst>
        </pc:grpChg>
        <pc:grpChg chg="add">
          <ac:chgData name="Cara Bowen (1004512)" userId="S::1004512@student.uwtsd.ac.uk::ead98385-c445-4be6-ac52-4aafa9ce775f" providerId="AD" clId="Web-{9C0E18D9-4D6F-983B-66C3-174E376DEDAD}" dt="2020-02-21T16:17:31.061" v="4906"/>
          <ac:grpSpMkLst>
            <pc:docMk/>
            <pc:sldMk cId="4111239992" sldId="265"/>
            <ac:grpSpMk id="68" creationId="{E8DD8E1A-9945-4DBA-BC40-7A028BF32D2D}"/>
          </ac:grpSpMkLst>
        </pc:grpChg>
        <pc:grpChg chg="add">
          <ac:chgData name="Cara Bowen (1004512)" userId="S::1004512@student.uwtsd.ac.uk::ead98385-c445-4be6-ac52-4aafa9ce775f" providerId="AD" clId="Web-{9C0E18D9-4D6F-983B-66C3-174E376DEDAD}" dt="2020-02-21T16:17:31.061" v="4906"/>
          <ac:grpSpMkLst>
            <pc:docMk/>
            <pc:sldMk cId="4111239992" sldId="265"/>
            <ac:grpSpMk id="75" creationId="{F35369DB-627C-41BD-9041-6426E8BF6604}"/>
          </ac:grpSpMkLst>
        </pc:grpChg>
        <pc:grpChg chg="add">
          <ac:chgData name="Cara Bowen (1004512)" userId="S::1004512@student.uwtsd.ac.uk::ead98385-c445-4be6-ac52-4aafa9ce775f" providerId="AD" clId="Web-{9C0E18D9-4D6F-983B-66C3-174E376DEDAD}" dt="2020-02-21T16:17:31.061" v="4906"/>
          <ac:grpSpMkLst>
            <pc:docMk/>
            <pc:sldMk cId="4111239992" sldId="265"/>
            <ac:grpSpMk id="77" creationId="{088B852E-5494-418B-A833-75CF016A9E20}"/>
          </ac:grpSpMkLst>
        </pc:grpChg>
        <pc:picChg chg="add del mod">
          <ac:chgData name="Cara Bowen (1004512)" userId="S::1004512@student.uwtsd.ac.uk::ead98385-c445-4be6-ac52-4aafa9ce775f" providerId="AD" clId="Web-{9C0E18D9-4D6F-983B-66C3-174E376DEDAD}" dt="2020-02-21T16:14:40.388" v="4897"/>
          <ac:picMkLst>
            <pc:docMk/>
            <pc:sldMk cId="4111239992" sldId="265"/>
            <ac:picMk id="4" creationId="{41F4843D-2B25-4DA8-9273-631C92071725}"/>
          </ac:picMkLst>
        </pc:picChg>
        <pc:picChg chg="add mod">
          <ac:chgData name="Cara Bowen (1004512)" userId="S::1004512@student.uwtsd.ac.uk::ead98385-c445-4be6-ac52-4aafa9ce775f" providerId="AD" clId="Web-{9C0E18D9-4D6F-983B-66C3-174E376DEDAD}" dt="2020-02-21T16:17:31.061" v="4906"/>
          <ac:picMkLst>
            <pc:docMk/>
            <pc:sldMk cId="4111239992" sldId="265"/>
            <ac:picMk id="7" creationId="{C227039F-6161-4A97-8F47-43490CB28388}"/>
          </ac:picMkLst>
        </pc:picChg>
      </pc:sldChg>
      <pc:sldChg chg="modSp new del">
        <pc:chgData name="Cara Bowen (1004512)" userId="S::1004512@student.uwtsd.ac.uk::ead98385-c445-4be6-ac52-4aafa9ce775f" providerId="AD" clId="Web-{9C0E18D9-4D6F-983B-66C3-174E376DEDAD}" dt="2020-02-21T15:35:33.611" v="3302"/>
        <pc:sldMkLst>
          <pc:docMk/>
          <pc:sldMk cId="1406100527" sldId="266"/>
        </pc:sldMkLst>
        <pc:spChg chg="mod">
          <ac:chgData name="Cara Bowen (1004512)" userId="S::1004512@student.uwtsd.ac.uk::ead98385-c445-4be6-ac52-4aafa9ce775f" providerId="AD" clId="Web-{9C0E18D9-4D6F-983B-66C3-174E376DEDAD}" dt="2020-02-21T15:35:23.267" v="3300" actId="20577"/>
          <ac:spMkLst>
            <pc:docMk/>
            <pc:sldMk cId="1406100527" sldId="266"/>
            <ac:spMk id="2" creationId="{0332FC01-883C-45B2-9FA8-DF1DA1E51DA2}"/>
          </ac:spMkLst>
        </pc:spChg>
      </pc:sldChg>
      <pc:sldChg chg="addSp delSp modSp new mod setBg modClrScheme chgLayout">
        <pc:chgData name="Cara Bowen (1004512)" userId="S::1004512@student.uwtsd.ac.uk::ead98385-c445-4be6-ac52-4aafa9ce775f" providerId="AD" clId="Web-{9C0E18D9-4D6F-983B-66C3-174E376DEDAD}" dt="2020-02-21T17:47:04.925" v="5648" actId="1076"/>
        <pc:sldMkLst>
          <pc:docMk/>
          <pc:sldMk cId="2972357434" sldId="266"/>
        </pc:sldMkLst>
        <pc:spChg chg="del mod">
          <ac:chgData name="Cara Bowen (1004512)" userId="S::1004512@student.uwtsd.ac.uk::ead98385-c445-4be6-ac52-4aafa9ce775f" providerId="AD" clId="Web-{9C0E18D9-4D6F-983B-66C3-174E376DEDAD}" dt="2020-02-21T15:49:39.865" v="4333"/>
          <ac:spMkLst>
            <pc:docMk/>
            <pc:sldMk cId="2972357434" sldId="266"/>
            <ac:spMk id="2" creationId="{F3935952-DCF9-4381-9273-F65F37D83F79}"/>
          </ac:spMkLst>
        </pc:spChg>
        <pc:spChg chg="del mod ord">
          <ac:chgData name="Cara Bowen (1004512)" userId="S::1004512@student.uwtsd.ac.uk::ead98385-c445-4be6-ac52-4aafa9ce775f" providerId="AD" clId="Web-{9C0E18D9-4D6F-983B-66C3-174E376DEDAD}" dt="2020-02-21T15:50:29.334" v="4340"/>
          <ac:spMkLst>
            <pc:docMk/>
            <pc:sldMk cId="2972357434" sldId="266"/>
            <ac:spMk id="3" creationId="{2A1136CB-FDDE-4CA2-94A2-99099FA8FE6A}"/>
          </ac:spMkLst>
        </pc:spChg>
        <pc:spChg chg="del">
          <ac:chgData name="Cara Bowen (1004512)" userId="S::1004512@student.uwtsd.ac.uk::ead98385-c445-4be6-ac52-4aafa9ce775f" providerId="AD" clId="Web-{9C0E18D9-4D6F-983B-66C3-174E376DEDAD}" dt="2020-02-21T15:49:36.818" v="4332"/>
          <ac:spMkLst>
            <pc:docMk/>
            <pc:sldMk cId="2972357434" sldId="266"/>
            <ac:spMk id="4" creationId="{13884F3E-8E4F-41C8-835A-9574F7F41DD1}"/>
          </ac:spMkLst>
        </pc:spChg>
        <pc:spChg chg="add del mod">
          <ac:chgData name="Cara Bowen (1004512)" userId="S::1004512@student.uwtsd.ac.uk::ead98385-c445-4be6-ac52-4aafa9ce775f" providerId="AD" clId="Web-{9C0E18D9-4D6F-983B-66C3-174E376DEDAD}" dt="2020-02-21T15:50:01.771" v="4336"/>
          <ac:spMkLst>
            <pc:docMk/>
            <pc:sldMk cId="2972357434" sldId="266"/>
            <ac:spMk id="6" creationId="{944E81A0-7756-4C0E-9997-9A546BA910C7}"/>
          </ac:spMkLst>
        </pc:spChg>
        <pc:spChg chg="add">
          <ac:chgData name="Cara Bowen (1004512)" userId="S::1004512@student.uwtsd.ac.uk::ead98385-c445-4be6-ac52-4aafa9ce775f" providerId="AD" clId="Web-{9C0E18D9-4D6F-983B-66C3-174E376DEDAD}" dt="2020-02-21T15:50:29.334" v="4340"/>
          <ac:spMkLst>
            <pc:docMk/>
            <pc:sldMk cId="2972357434" sldId="266"/>
            <ac:spMk id="38" creationId="{982413CC-69E6-4BDA-A88D-E4EF8F95B27D}"/>
          </ac:spMkLst>
        </pc:spChg>
        <pc:spChg chg="add mod">
          <ac:chgData name="Cara Bowen (1004512)" userId="S::1004512@student.uwtsd.ac.uk::ead98385-c445-4be6-ac52-4aafa9ce775f" providerId="AD" clId="Web-{9C0E18D9-4D6F-983B-66C3-174E376DEDAD}" dt="2020-02-21T17:47:04.925" v="5648" actId="1076"/>
          <ac:spMkLst>
            <pc:docMk/>
            <pc:sldMk cId="2972357434" sldId="266"/>
            <ac:spMk id="96" creationId="{E50813C6-88E7-4E38-A819-A801E845C704}"/>
          </ac:spMkLst>
        </pc:spChg>
        <pc:grpChg chg="add">
          <ac:chgData name="Cara Bowen (1004512)" userId="S::1004512@student.uwtsd.ac.uk::ead98385-c445-4be6-ac52-4aafa9ce775f" providerId="AD" clId="Web-{9C0E18D9-4D6F-983B-66C3-174E376DEDAD}" dt="2020-02-21T15:50:29.334" v="4340"/>
          <ac:grpSpMkLst>
            <pc:docMk/>
            <pc:sldMk cId="2972357434" sldId="266"/>
            <ac:grpSpMk id="10" creationId="{5B5504F5-A44D-4727-B62D-D306EE4C0C9D}"/>
          </ac:grpSpMkLst>
        </pc:grpChg>
        <pc:grpChg chg="add">
          <ac:chgData name="Cara Bowen (1004512)" userId="S::1004512@student.uwtsd.ac.uk::ead98385-c445-4be6-ac52-4aafa9ce775f" providerId="AD" clId="Web-{9C0E18D9-4D6F-983B-66C3-174E376DEDAD}" dt="2020-02-21T15:50:29.334" v="4340"/>
          <ac:grpSpMkLst>
            <pc:docMk/>
            <pc:sldMk cId="2972357434" sldId="266"/>
            <ac:grpSpMk id="33" creationId="{02A5D777-C3C4-4D83-B4A3-0C83DBE1CB12}"/>
          </ac:grpSpMkLst>
        </pc:grpChg>
        <pc:grpChg chg="add">
          <ac:chgData name="Cara Bowen (1004512)" userId="S::1004512@student.uwtsd.ac.uk::ead98385-c445-4be6-ac52-4aafa9ce775f" providerId="AD" clId="Web-{9C0E18D9-4D6F-983B-66C3-174E376DEDAD}" dt="2020-02-21T15:50:29.334" v="4340"/>
          <ac:grpSpMkLst>
            <pc:docMk/>
            <pc:sldMk cId="2972357434" sldId="266"/>
            <ac:grpSpMk id="40" creationId="{4F1F7357-8633-4CE7-BF80-475EE8A2FAEA}"/>
          </ac:grpSpMkLst>
        </pc:grpChg>
        <pc:graphicFrameChg chg="add mod modGraphic">
          <ac:chgData name="Cara Bowen (1004512)" userId="S::1004512@student.uwtsd.ac.uk::ead98385-c445-4be6-ac52-4aafa9ce775f" providerId="AD" clId="Web-{9C0E18D9-4D6F-983B-66C3-174E376DEDAD}" dt="2020-02-21T17:04:28.481" v="5253" actId="1076"/>
          <ac:graphicFrameMkLst>
            <pc:docMk/>
            <pc:sldMk cId="2972357434" sldId="266"/>
            <ac:graphicFrameMk id="5" creationId="{FCE431AB-2EF5-47DB-82E1-609CEA9F52CC}"/>
          </ac:graphicFrameMkLst>
        </pc:graphicFrameChg>
      </pc:sldChg>
      <pc:sldChg chg="addSp modSp new">
        <pc:chgData name="Cara Bowen (1004512)" userId="S::1004512@student.uwtsd.ac.uk::ead98385-c445-4be6-ac52-4aafa9ce775f" providerId="AD" clId="Web-{9C0E18D9-4D6F-983B-66C3-174E376DEDAD}" dt="2020-02-21T17:51:51.475" v="5704" actId="20577"/>
        <pc:sldMkLst>
          <pc:docMk/>
          <pc:sldMk cId="547367773" sldId="267"/>
        </pc:sldMkLst>
        <pc:spChg chg="add mod">
          <ac:chgData name="Cara Bowen (1004512)" userId="S::1004512@student.uwtsd.ac.uk::ead98385-c445-4be6-ac52-4aafa9ce775f" providerId="AD" clId="Web-{9C0E18D9-4D6F-983B-66C3-174E376DEDAD}" dt="2020-02-21T17:51:51.475" v="5704" actId="20577"/>
          <ac:spMkLst>
            <pc:docMk/>
            <pc:sldMk cId="547367773" sldId="267"/>
            <ac:spMk id="2" creationId="{DA84136C-84EE-46C2-B990-A97702E99019}"/>
          </ac:spMkLst>
        </pc:spChg>
      </pc:sldChg>
      <pc:sldChg chg="addSp modSp new del">
        <pc:chgData name="Cara Bowen (1004512)" userId="S::1004512@student.uwtsd.ac.uk::ead98385-c445-4be6-ac52-4aafa9ce775f" providerId="AD" clId="Web-{9C0E18D9-4D6F-983B-66C3-174E376DEDAD}" dt="2020-02-21T17:49:34.989" v="5680"/>
        <pc:sldMkLst>
          <pc:docMk/>
          <pc:sldMk cId="3309722586" sldId="267"/>
        </pc:sldMkLst>
        <pc:spChg chg="add mod">
          <ac:chgData name="Cara Bowen (1004512)" userId="S::1004512@student.uwtsd.ac.uk::ead98385-c445-4be6-ac52-4aafa9ce775f" providerId="AD" clId="Web-{9C0E18D9-4D6F-983B-66C3-174E376DEDAD}" dt="2020-02-21T17:29:57.541" v="5476" actId="20577"/>
          <ac:spMkLst>
            <pc:docMk/>
            <pc:sldMk cId="3309722586" sldId="267"/>
            <ac:spMk id="2" creationId="{59072BBB-2FE0-4985-9C60-E9D50729F3C4}"/>
          </ac:spMkLst>
        </pc:spChg>
      </pc:sldChg>
    </pc:docChg>
  </pc:docChgLst>
  <pc:docChgLst>
    <pc:chgData name="Cara Bowen (1004512)" userId="S::1004512@student.uwtsd.ac.uk::ead98385-c445-4be6-ac52-4aafa9ce775f" providerId="AD" clId="Web-{5CD0DE00-B6DC-3283-EF3D-B0BCDE4075B0}"/>
    <pc:docChg chg="addSld modSld sldOrd">
      <pc:chgData name="Cara Bowen (1004512)" userId="S::1004512@student.uwtsd.ac.uk::ead98385-c445-4be6-ac52-4aafa9ce775f" providerId="AD" clId="Web-{5CD0DE00-B6DC-3283-EF3D-B0BCDE4075B0}" dt="2020-02-18T21:28:06.271" v="1620" actId="14100"/>
      <pc:docMkLst>
        <pc:docMk/>
      </pc:docMkLst>
      <pc:sldChg chg="addSp delSp modSp">
        <pc:chgData name="Cara Bowen (1004512)" userId="S::1004512@student.uwtsd.ac.uk::ead98385-c445-4be6-ac52-4aafa9ce775f" providerId="AD" clId="Web-{5CD0DE00-B6DC-3283-EF3D-B0BCDE4075B0}" dt="2020-02-18T20:32:46.738" v="710" actId="20577"/>
        <pc:sldMkLst>
          <pc:docMk/>
          <pc:sldMk cId="3959486061" sldId="257"/>
        </pc:sldMkLst>
        <pc:spChg chg="mod">
          <ac:chgData name="Cara Bowen (1004512)" userId="S::1004512@student.uwtsd.ac.uk::ead98385-c445-4be6-ac52-4aafa9ce775f" providerId="AD" clId="Web-{5CD0DE00-B6DC-3283-EF3D-B0BCDE4075B0}" dt="2020-02-18T20:32:46.738" v="710" actId="20577"/>
          <ac:spMkLst>
            <pc:docMk/>
            <pc:sldMk cId="3959486061" sldId="257"/>
            <ac:spMk id="589" creationId="{99CAA3C9-7366-4E2F-8741-6F1A56FA74E3}"/>
          </ac:spMkLst>
        </pc:spChg>
        <pc:spChg chg="mod">
          <ac:chgData name="Cara Bowen (1004512)" userId="S::1004512@student.uwtsd.ac.uk::ead98385-c445-4be6-ac52-4aafa9ce775f" providerId="AD" clId="Web-{5CD0DE00-B6DC-3283-EF3D-B0BCDE4075B0}" dt="2020-02-18T20:06:45.542" v="53" actId="20577"/>
          <ac:spMkLst>
            <pc:docMk/>
            <pc:sldMk cId="3959486061" sldId="257"/>
            <ac:spMk id="598" creationId="{4B348DA9-96FD-4400-8431-165980EE6DB1}"/>
          </ac:spMkLst>
        </pc:spChg>
        <pc:spChg chg="add del mod">
          <ac:chgData name="Cara Bowen (1004512)" userId="S::1004512@student.uwtsd.ac.uk::ead98385-c445-4be6-ac52-4aafa9ce775f" providerId="AD" clId="Web-{5CD0DE00-B6DC-3283-EF3D-B0BCDE4075B0}" dt="2020-02-18T20:07:37.199" v="66" actId="20577"/>
          <ac:spMkLst>
            <pc:docMk/>
            <pc:sldMk cId="3959486061" sldId="257"/>
            <ac:spMk id="599" creationId="{3353015D-7637-4E74-909D-F04E52D2DCF1}"/>
          </ac:spMkLst>
        </pc:spChg>
      </pc:sldChg>
      <pc:sldChg chg="modSp">
        <pc:chgData name="Cara Bowen (1004512)" userId="S::1004512@student.uwtsd.ac.uk::ead98385-c445-4be6-ac52-4aafa9ce775f" providerId="AD" clId="Web-{5CD0DE00-B6DC-3283-EF3D-B0BCDE4075B0}" dt="2020-02-18T20:33:16.316" v="730" actId="20577"/>
        <pc:sldMkLst>
          <pc:docMk/>
          <pc:sldMk cId="126580662" sldId="258"/>
        </pc:sldMkLst>
        <pc:spChg chg="mod">
          <ac:chgData name="Cara Bowen (1004512)" userId="S::1004512@student.uwtsd.ac.uk::ead98385-c445-4be6-ac52-4aafa9ce775f" providerId="AD" clId="Web-{5CD0DE00-B6DC-3283-EF3D-B0BCDE4075B0}" dt="2020-02-18T20:33:16.316" v="730" actId="20577"/>
          <ac:spMkLst>
            <pc:docMk/>
            <pc:sldMk cId="126580662" sldId="258"/>
            <ac:spMk id="2" creationId="{7BD4C5D5-273C-421D-99B6-BE07EA4C7533}"/>
          </ac:spMkLst>
        </pc:spChg>
      </pc:sldChg>
      <pc:sldChg chg="modSp">
        <pc:chgData name="Cara Bowen (1004512)" userId="S::1004512@student.uwtsd.ac.uk::ead98385-c445-4be6-ac52-4aafa9ce775f" providerId="AD" clId="Web-{5CD0DE00-B6DC-3283-EF3D-B0BCDE4075B0}" dt="2020-02-18T21:00:39.967" v="1266" actId="14100"/>
        <pc:sldMkLst>
          <pc:docMk/>
          <pc:sldMk cId="3259457321" sldId="259"/>
        </pc:sldMkLst>
        <pc:spChg chg="mod">
          <ac:chgData name="Cara Bowen (1004512)" userId="S::1004512@student.uwtsd.ac.uk::ead98385-c445-4be6-ac52-4aafa9ce775f" providerId="AD" clId="Web-{5CD0DE00-B6DC-3283-EF3D-B0BCDE4075B0}" dt="2020-02-18T21:00:39.967" v="1266" actId="14100"/>
          <ac:spMkLst>
            <pc:docMk/>
            <pc:sldMk cId="3259457321" sldId="259"/>
            <ac:spMk id="2" creationId="{840221B6-4630-4500-B6C8-6CB7FEA46368}"/>
          </ac:spMkLst>
        </pc:spChg>
      </pc:sldChg>
      <pc:sldChg chg="addSp delSp modSp">
        <pc:chgData name="Cara Bowen (1004512)" userId="S::1004512@student.uwtsd.ac.uk::ead98385-c445-4be6-ac52-4aafa9ce775f" providerId="AD" clId="Web-{5CD0DE00-B6DC-3283-EF3D-B0BCDE4075B0}" dt="2020-02-18T21:28:06.271" v="1620" actId="14100"/>
        <pc:sldMkLst>
          <pc:docMk/>
          <pc:sldMk cId="2566961852" sldId="260"/>
        </pc:sldMkLst>
        <pc:spChg chg="add del mod">
          <ac:chgData name="Cara Bowen (1004512)" userId="S::1004512@student.uwtsd.ac.uk::ead98385-c445-4be6-ac52-4aafa9ce775f" providerId="AD" clId="Web-{5CD0DE00-B6DC-3283-EF3D-B0BCDE4075B0}" dt="2020-02-18T20:07:49.652" v="70"/>
          <ac:spMkLst>
            <pc:docMk/>
            <pc:sldMk cId="2566961852" sldId="260"/>
            <ac:spMk id="2" creationId="{CF865609-DC04-489B-A7CE-93E451965295}"/>
          </ac:spMkLst>
        </pc:spChg>
        <pc:spChg chg="add mod">
          <ac:chgData name="Cara Bowen (1004512)" userId="S::1004512@student.uwtsd.ac.uk::ead98385-c445-4be6-ac52-4aafa9ce775f" providerId="AD" clId="Web-{5CD0DE00-B6DC-3283-EF3D-B0BCDE4075B0}" dt="2020-02-18T20:32:18.238" v="701" actId="1076"/>
          <ac:spMkLst>
            <pc:docMk/>
            <pc:sldMk cId="2566961852" sldId="260"/>
            <ac:spMk id="3" creationId="{C3A73323-698F-40E2-AFF7-04262AEF61B2}"/>
          </ac:spMkLst>
        </pc:spChg>
        <pc:spChg chg="add del mod">
          <ac:chgData name="Cara Bowen (1004512)" userId="S::1004512@student.uwtsd.ac.uk::ead98385-c445-4be6-ac52-4aafa9ce775f" providerId="AD" clId="Web-{5CD0DE00-B6DC-3283-EF3D-B0BCDE4075B0}" dt="2020-02-18T20:20:27.388" v="553"/>
          <ac:spMkLst>
            <pc:docMk/>
            <pc:sldMk cId="2566961852" sldId="260"/>
            <ac:spMk id="4" creationId="{8C30005C-6AFE-4EFA-B643-E9CCD199219A}"/>
          </ac:spMkLst>
        </pc:spChg>
        <pc:spChg chg="add mod">
          <ac:chgData name="Cara Bowen (1004512)" userId="S::1004512@student.uwtsd.ac.uk::ead98385-c445-4be6-ac52-4aafa9ce775f" providerId="AD" clId="Web-{5CD0DE00-B6DC-3283-EF3D-B0BCDE4075B0}" dt="2020-02-18T21:24:34.737" v="1503" actId="20577"/>
          <ac:spMkLst>
            <pc:docMk/>
            <pc:sldMk cId="2566961852" sldId="260"/>
            <ac:spMk id="5" creationId="{6C894D72-1F9F-4531-938E-6D467F53255F}"/>
          </ac:spMkLst>
        </pc:spChg>
        <pc:spChg chg="add mod">
          <ac:chgData name="Cara Bowen (1004512)" userId="S::1004512@student.uwtsd.ac.uk::ead98385-c445-4be6-ac52-4aafa9ce775f" providerId="AD" clId="Web-{5CD0DE00-B6DC-3283-EF3D-B0BCDE4075B0}" dt="2020-02-18T21:28:06.271" v="1620" actId="14100"/>
          <ac:spMkLst>
            <pc:docMk/>
            <pc:sldMk cId="2566961852" sldId="260"/>
            <ac:spMk id="6" creationId="{78565618-E6A4-424D-8E9A-70A8BF490AF2}"/>
          </ac:spMkLst>
        </pc:spChg>
        <pc:spChg chg="add mod">
          <ac:chgData name="Cara Bowen (1004512)" userId="S::1004512@student.uwtsd.ac.uk::ead98385-c445-4be6-ac52-4aafa9ce775f" providerId="AD" clId="Web-{5CD0DE00-B6DC-3283-EF3D-B0BCDE4075B0}" dt="2020-02-18T21:20:56.846" v="1440" actId="1076"/>
          <ac:spMkLst>
            <pc:docMk/>
            <pc:sldMk cId="2566961852" sldId="260"/>
            <ac:spMk id="9" creationId="{8572A483-C0B2-4E7E-B1CA-E6C7298F5230}"/>
          </ac:spMkLst>
        </pc:spChg>
        <pc:picChg chg="add mod">
          <ac:chgData name="Cara Bowen (1004512)" userId="S::1004512@student.uwtsd.ac.uk::ead98385-c445-4be6-ac52-4aafa9ce775f" providerId="AD" clId="Web-{5CD0DE00-B6DC-3283-EF3D-B0BCDE4075B0}" dt="2020-02-18T21:22:50.300" v="1489" actId="1076"/>
          <ac:picMkLst>
            <pc:docMk/>
            <pc:sldMk cId="2566961852" sldId="260"/>
            <ac:picMk id="7" creationId="{3B6E6985-2A05-4B1C-90A8-A13DD641B162}"/>
          </ac:picMkLst>
        </pc:picChg>
      </pc:sldChg>
      <pc:sldChg chg="addSp delSp modSp new ord">
        <pc:chgData name="Cara Bowen (1004512)" userId="S::1004512@student.uwtsd.ac.uk::ead98385-c445-4be6-ac52-4aafa9ce775f" providerId="AD" clId="Web-{5CD0DE00-B6DC-3283-EF3D-B0BCDE4075B0}" dt="2020-02-18T21:20:37.487" v="1437" actId="20577"/>
        <pc:sldMkLst>
          <pc:docMk/>
          <pc:sldMk cId="1865918907" sldId="261"/>
        </pc:sldMkLst>
        <pc:spChg chg="add mod">
          <ac:chgData name="Cara Bowen (1004512)" userId="S::1004512@student.uwtsd.ac.uk::ead98385-c445-4be6-ac52-4aafa9ce775f" providerId="AD" clId="Web-{5CD0DE00-B6DC-3283-EF3D-B0BCDE4075B0}" dt="2020-02-18T20:34:04.644" v="741" actId="1076"/>
          <ac:spMkLst>
            <pc:docMk/>
            <pc:sldMk cId="1865918907" sldId="261"/>
            <ac:spMk id="2" creationId="{0ABD5A12-A172-4EA5-B89A-918206B8E008}"/>
          </ac:spMkLst>
        </pc:spChg>
        <pc:spChg chg="add del mod">
          <ac:chgData name="Cara Bowen (1004512)" userId="S::1004512@student.uwtsd.ac.uk::ead98385-c445-4be6-ac52-4aafa9ce775f" providerId="AD" clId="Web-{5CD0DE00-B6DC-3283-EF3D-B0BCDE4075B0}" dt="2020-02-18T20:41:27.633" v="1022"/>
          <ac:spMkLst>
            <pc:docMk/>
            <pc:sldMk cId="1865918907" sldId="261"/>
            <ac:spMk id="3" creationId="{7DE78635-6470-4FC5-B8B9-4E3C1282BCF9}"/>
          </ac:spMkLst>
        </pc:spChg>
        <pc:spChg chg="add del mod">
          <ac:chgData name="Cara Bowen (1004512)" userId="S::1004512@student.uwtsd.ac.uk::ead98385-c445-4be6-ac52-4aafa9ce775f" providerId="AD" clId="Web-{5CD0DE00-B6DC-3283-EF3D-B0BCDE4075B0}" dt="2020-02-18T20:46:33.524" v="1078"/>
          <ac:spMkLst>
            <pc:docMk/>
            <pc:sldMk cId="1865918907" sldId="261"/>
            <ac:spMk id="66" creationId="{971E250D-E551-4C8B-89AE-12959368A3EF}"/>
          </ac:spMkLst>
        </pc:spChg>
        <pc:spChg chg="add mod">
          <ac:chgData name="Cara Bowen (1004512)" userId="S::1004512@student.uwtsd.ac.uk::ead98385-c445-4be6-ac52-4aafa9ce775f" providerId="AD" clId="Web-{5CD0DE00-B6DC-3283-EF3D-B0BCDE4075B0}" dt="2020-02-18T20:42:42.071" v="1039"/>
          <ac:spMkLst>
            <pc:docMk/>
            <pc:sldMk cId="1865918907" sldId="261"/>
            <ac:spMk id="79" creationId="{DA03B4AC-393E-4CC3-914F-D91F7A0C5088}"/>
          </ac:spMkLst>
        </pc:spChg>
        <pc:spChg chg="add mod">
          <ac:chgData name="Cara Bowen (1004512)" userId="S::1004512@student.uwtsd.ac.uk::ead98385-c445-4be6-ac52-4aafa9ce775f" providerId="AD" clId="Web-{5CD0DE00-B6DC-3283-EF3D-B0BCDE4075B0}" dt="2020-02-18T21:20:37.487" v="1437" actId="20577"/>
          <ac:spMkLst>
            <pc:docMk/>
            <pc:sldMk cId="1865918907" sldId="261"/>
            <ac:spMk id="136" creationId="{BB7E13BA-C786-4FD5-8581-E61C18437792}"/>
          </ac:spMkLst>
        </pc:spChg>
        <pc:graphicFrameChg chg="add mod modGraphic">
          <ac:chgData name="Cara Bowen (1004512)" userId="S::1004512@student.uwtsd.ac.uk::ead98385-c445-4be6-ac52-4aafa9ce775f" providerId="AD" clId="Web-{5CD0DE00-B6DC-3283-EF3D-B0BCDE4075B0}" dt="2020-02-18T20:43:27.071" v="1043" actId="20577"/>
          <ac:graphicFrameMkLst>
            <pc:docMk/>
            <pc:sldMk cId="1865918907" sldId="261"/>
            <ac:graphicFrameMk id="4" creationId="{AF355B87-68BD-4239-90EE-348541303226}"/>
          </ac:graphicFrameMkLst>
        </pc:graphicFrameChg>
        <pc:picChg chg="add mod">
          <ac:chgData name="Cara Bowen (1004512)" userId="S::1004512@student.uwtsd.ac.uk::ead98385-c445-4be6-ac52-4aafa9ce775f" providerId="AD" clId="Web-{5CD0DE00-B6DC-3283-EF3D-B0BCDE4075B0}" dt="2020-02-18T20:45:56.274" v="1048" actId="1076"/>
          <ac:picMkLst>
            <pc:docMk/>
            <pc:sldMk cId="1865918907" sldId="261"/>
            <ac:picMk id="134" creationId="{2CBF7A85-0F4A-4938-AD7C-66D543097DE7}"/>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F2C63-1303-4CC8-9BCF-31E52657E2FC}"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GB"/>
        </a:p>
      </dgm:t>
    </dgm:pt>
    <dgm:pt modelId="{B65D66D9-89A9-43D7-A550-79D98F1C53BA}">
      <dgm:prSet phldrT="[Text]" phldr="0"/>
      <dgm:spPr/>
      <dgm:t>
        <a:bodyPr/>
        <a:lstStyle/>
        <a:p>
          <a:pPr rtl="0"/>
          <a:r>
            <a:rPr lang="en-GB" dirty="0">
              <a:solidFill>
                <a:schemeClr val="tx1"/>
              </a:solidFill>
              <a:latin typeface="Calibri"/>
              <a:cs typeface="Calibri"/>
            </a:rPr>
            <a:t> Non-compliance </a:t>
          </a:r>
          <a:endParaRPr lang="en-US" dirty="0">
            <a:solidFill>
              <a:schemeClr val="tx1"/>
            </a:solidFill>
            <a:latin typeface="Calibri"/>
            <a:cs typeface="Calibri"/>
          </a:endParaRPr>
        </a:p>
      </dgm:t>
    </dgm:pt>
    <dgm:pt modelId="{E7860720-5A3D-4155-8689-DC8C806369BF}" type="parTrans" cxnId="{5ED1EA3C-0723-4A25-B1C0-FC79D3916ECB}">
      <dgm:prSet/>
      <dgm:spPr/>
      <dgm:t>
        <a:bodyPr/>
        <a:lstStyle/>
        <a:p>
          <a:endParaRPr lang="en-GB"/>
        </a:p>
      </dgm:t>
    </dgm:pt>
    <dgm:pt modelId="{F0093FB2-A6DF-44BE-A6E4-FF0CBBFDFDBF}" type="sibTrans" cxnId="{5ED1EA3C-0723-4A25-B1C0-FC79D3916ECB}">
      <dgm:prSet/>
      <dgm:spPr/>
      <dgm:t>
        <a:bodyPr/>
        <a:lstStyle/>
        <a:p>
          <a:endParaRPr lang="en-GB"/>
        </a:p>
      </dgm:t>
    </dgm:pt>
    <dgm:pt modelId="{49C1FD4D-D1BF-4CB2-8E06-860CDFFA0E0C}">
      <dgm:prSet phldr="0"/>
      <dgm:spPr/>
      <dgm:t>
        <a:bodyPr/>
        <a:lstStyle/>
        <a:p>
          <a:pPr rtl="0"/>
          <a:r>
            <a:rPr lang="en-GB" dirty="0">
              <a:solidFill>
                <a:schemeClr val="tx1"/>
              </a:solidFill>
              <a:latin typeface="Calibri"/>
              <a:cs typeface="Calibri"/>
            </a:rPr>
            <a:t> Motor tics </a:t>
          </a:r>
        </a:p>
      </dgm:t>
    </dgm:pt>
    <dgm:pt modelId="{8EF4CB57-1F22-43BB-9EE4-D9CDA2FF5861}" type="parTrans" cxnId="{3314F7D3-419B-419E-BB69-08DA9AD68C92}">
      <dgm:prSet/>
      <dgm:spPr/>
    </dgm:pt>
    <dgm:pt modelId="{C1BB470C-BC16-467C-B48B-E102CAFFFCD5}" type="sibTrans" cxnId="{3314F7D3-419B-419E-BB69-08DA9AD68C92}">
      <dgm:prSet/>
      <dgm:spPr/>
      <dgm:t>
        <a:bodyPr/>
        <a:lstStyle/>
        <a:p>
          <a:endParaRPr lang="en-US"/>
        </a:p>
      </dgm:t>
    </dgm:pt>
    <dgm:pt modelId="{A3065057-A557-4652-A54B-53D56E6FCCAC}">
      <dgm:prSet phldr="0"/>
      <dgm:spPr/>
      <dgm:t>
        <a:bodyPr/>
        <a:lstStyle/>
        <a:p>
          <a:pPr rtl="0"/>
          <a:r>
            <a:rPr lang="en-GB" dirty="0">
              <a:solidFill>
                <a:schemeClr val="tx1"/>
              </a:solidFill>
              <a:latin typeface="Calibri"/>
              <a:cs typeface="Calibri"/>
            </a:rPr>
            <a:t> Sleep patterns </a:t>
          </a:r>
        </a:p>
      </dgm:t>
    </dgm:pt>
    <dgm:pt modelId="{5A23E305-5876-4C66-9260-1DCD63DBDFE7}" type="parTrans" cxnId="{126709F3-D69B-4B73-8531-A2B48539EC0A}">
      <dgm:prSet/>
      <dgm:spPr/>
    </dgm:pt>
    <dgm:pt modelId="{8C5E605D-16FB-414E-B03A-E65C638B3EF6}" type="sibTrans" cxnId="{126709F3-D69B-4B73-8531-A2B48539EC0A}">
      <dgm:prSet/>
      <dgm:spPr/>
      <dgm:t>
        <a:bodyPr/>
        <a:lstStyle/>
        <a:p>
          <a:endParaRPr lang="en-US"/>
        </a:p>
      </dgm:t>
    </dgm:pt>
    <dgm:pt modelId="{A469295C-8AED-4940-8224-522846101B9E}">
      <dgm:prSet phldr="0"/>
      <dgm:spPr/>
      <dgm:t>
        <a:bodyPr/>
        <a:lstStyle/>
        <a:p>
          <a:pPr rtl="0"/>
          <a:r>
            <a:rPr lang="en-GB" dirty="0">
              <a:solidFill>
                <a:schemeClr val="tx1"/>
              </a:solidFill>
              <a:latin typeface="Calibri"/>
              <a:cs typeface="Calibri"/>
            </a:rPr>
            <a:t>Mood swings </a:t>
          </a:r>
        </a:p>
      </dgm:t>
    </dgm:pt>
    <dgm:pt modelId="{B50F4D3B-26FE-4CB2-B370-912245A68A60}" type="parTrans" cxnId="{19C0E7B6-B42D-4F78-8DFE-926447C953A8}">
      <dgm:prSet/>
      <dgm:spPr/>
    </dgm:pt>
    <dgm:pt modelId="{F3D79139-1FEB-4BC5-B63F-1B3B53E2910A}" type="sibTrans" cxnId="{19C0E7B6-B42D-4F78-8DFE-926447C953A8}">
      <dgm:prSet/>
      <dgm:spPr/>
      <dgm:t>
        <a:bodyPr/>
        <a:lstStyle/>
        <a:p>
          <a:endParaRPr lang="en-US"/>
        </a:p>
      </dgm:t>
    </dgm:pt>
    <dgm:pt modelId="{6F27091F-9F04-4F23-A4FB-C365AA48EB03}">
      <dgm:prSet phldr="0"/>
      <dgm:spPr/>
      <dgm:t>
        <a:bodyPr/>
        <a:lstStyle/>
        <a:p>
          <a:pPr rtl="0"/>
          <a:r>
            <a:rPr lang="en-GB" dirty="0">
              <a:solidFill>
                <a:schemeClr val="tx1"/>
              </a:solidFill>
              <a:latin typeface="Calibri"/>
              <a:cs typeface="Calibri"/>
            </a:rPr>
            <a:t>Aggressive behaviour </a:t>
          </a:r>
        </a:p>
      </dgm:t>
    </dgm:pt>
    <dgm:pt modelId="{ACFCE163-F8A8-4D41-AB87-416431FF8532}" type="parTrans" cxnId="{EE0A4046-7281-45CB-B75C-9D72F080DADB}">
      <dgm:prSet/>
      <dgm:spPr/>
    </dgm:pt>
    <dgm:pt modelId="{85A05ECC-E23F-4A17-B27B-AD43675BEA8A}" type="sibTrans" cxnId="{EE0A4046-7281-45CB-B75C-9D72F080DADB}">
      <dgm:prSet/>
      <dgm:spPr/>
      <dgm:t>
        <a:bodyPr/>
        <a:lstStyle/>
        <a:p>
          <a:endParaRPr lang="en-US"/>
        </a:p>
      </dgm:t>
    </dgm:pt>
    <dgm:pt modelId="{D8994FCF-AD56-4C0B-A295-40FA000FCDAF}">
      <dgm:prSet phldr="0"/>
      <dgm:spPr/>
      <dgm:t>
        <a:bodyPr/>
        <a:lstStyle/>
        <a:p>
          <a:pPr rtl="0"/>
          <a:r>
            <a:rPr lang="en-GB" dirty="0">
              <a:solidFill>
                <a:schemeClr val="tx1"/>
              </a:solidFill>
              <a:latin typeface="Calibri"/>
              <a:cs typeface="Calibri"/>
            </a:rPr>
            <a:t>Social issues with peers </a:t>
          </a:r>
        </a:p>
      </dgm:t>
    </dgm:pt>
    <dgm:pt modelId="{4E00A523-03D2-4721-B874-47B38D337903}" type="parTrans" cxnId="{6BBDA63F-641C-4397-96C2-3F5A72CB7291}">
      <dgm:prSet/>
      <dgm:spPr/>
    </dgm:pt>
    <dgm:pt modelId="{F77EA4C7-988D-49CE-92DE-FA218BFE9385}" type="sibTrans" cxnId="{6BBDA63F-641C-4397-96C2-3F5A72CB7291}">
      <dgm:prSet/>
      <dgm:spPr/>
      <dgm:t>
        <a:bodyPr/>
        <a:lstStyle/>
        <a:p>
          <a:endParaRPr lang="en-US"/>
        </a:p>
      </dgm:t>
    </dgm:pt>
    <dgm:pt modelId="{7E47E13D-0B64-4BEF-873E-BD8680A7331C}">
      <dgm:prSet phldr="0"/>
      <dgm:spPr/>
      <dgm:t>
        <a:bodyPr/>
        <a:lstStyle/>
        <a:p>
          <a:pPr rtl="0"/>
          <a:r>
            <a:rPr lang="en-GB" dirty="0">
              <a:solidFill>
                <a:schemeClr val="tx1"/>
              </a:solidFill>
              <a:latin typeface="Calibri"/>
              <a:cs typeface="Calibri"/>
            </a:rPr>
            <a:t>Issues with coordination </a:t>
          </a:r>
        </a:p>
      </dgm:t>
    </dgm:pt>
    <dgm:pt modelId="{EEDEDF02-D31F-4942-9D4E-6C45067C8B04}" type="parTrans" cxnId="{7FCB8E99-FECC-4131-80FD-7127D7CB3CDE}">
      <dgm:prSet/>
      <dgm:spPr/>
    </dgm:pt>
    <dgm:pt modelId="{1227E938-8B4A-4A5A-BF65-D7182B76E7CC}" type="sibTrans" cxnId="{7FCB8E99-FECC-4131-80FD-7127D7CB3CDE}">
      <dgm:prSet/>
      <dgm:spPr/>
      <dgm:t>
        <a:bodyPr/>
        <a:lstStyle/>
        <a:p>
          <a:endParaRPr lang="en-US"/>
        </a:p>
      </dgm:t>
    </dgm:pt>
    <dgm:pt modelId="{4771A383-BFE5-47B3-96E5-FE75D5572B8A}">
      <dgm:prSet phldr="0"/>
      <dgm:spPr/>
      <dgm:t>
        <a:bodyPr/>
        <a:lstStyle/>
        <a:p>
          <a:r>
            <a:rPr lang="en-GB" dirty="0">
              <a:solidFill>
                <a:schemeClr val="tx1"/>
              </a:solidFill>
              <a:latin typeface="Calibri"/>
              <a:cs typeface="Calibri"/>
            </a:rPr>
            <a:t> Literacy and other learning problem</a:t>
          </a:r>
        </a:p>
      </dgm:t>
    </dgm:pt>
    <dgm:pt modelId="{57B5EFF0-90D4-4056-94A0-A11792B2CFE7}" type="parTrans" cxnId="{DA170648-A7A0-4BCE-AD10-AAC2A51DA0BC}">
      <dgm:prSet/>
      <dgm:spPr/>
    </dgm:pt>
    <dgm:pt modelId="{D0A9089A-DA31-4A6C-B698-826F1852509F}" type="sibTrans" cxnId="{DA170648-A7A0-4BCE-AD10-AAC2A51DA0BC}">
      <dgm:prSet/>
      <dgm:spPr/>
      <dgm:t>
        <a:bodyPr/>
        <a:lstStyle/>
        <a:p>
          <a:endParaRPr lang="en-US"/>
        </a:p>
      </dgm:t>
    </dgm:pt>
    <dgm:pt modelId="{7AE065D9-0EE6-4E35-8C5E-27D654604B3A}" type="pres">
      <dgm:prSet presAssocID="{4FBF2C63-1303-4CC8-9BCF-31E52657E2FC}" presName="diagram" presStyleCnt="0">
        <dgm:presLayoutVars>
          <dgm:dir/>
          <dgm:resizeHandles val="exact"/>
        </dgm:presLayoutVars>
      </dgm:prSet>
      <dgm:spPr/>
    </dgm:pt>
    <dgm:pt modelId="{00D4C552-A9B4-4D42-B3CC-4F94623CE867}" type="pres">
      <dgm:prSet presAssocID="{B65D66D9-89A9-43D7-A550-79D98F1C53BA}" presName="node" presStyleLbl="node1" presStyleIdx="0" presStyleCnt="8">
        <dgm:presLayoutVars>
          <dgm:bulletEnabled val="1"/>
        </dgm:presLayoutVars>
      </dgm:prSet>
      <dgm:spPr/>
    </dgm:pt>
    <dgm:pt modelId="{7BB20E02-9D7C-4255-8FF2-13B0B605D6A3}" type="pres">
      <dgm:prSet presAssocID="{F0093FB2-A6DF-44BE-A6E4-FF0CBBFDFDBF}" presName="sibTrans" presStyleCnt="0"/>
      <dgm:spPr/>
    </dgm:pt>
    <dgm:pt modelId="{B5EFBB7A-0FB7-4CB9-BBDA-746AA25F8BE0}" type="pres">
      <dgm:prSet presAssocID="{49C1FD4D-D1BF-4CB2-8E06-860CDFFA0E0C}" presName="node" presStyleLbl="node1" presStyleIdx="1" presStyleCnt="8">
        <dgm:presLayoutVars>
          <dgm:bulletEnabled val="1"/>
        </dgm:presLayoutVars>
      </dgm:prSet>
      <dgm:spPr/>
    </dgm:pt>
    <dgm:pt modelId="{E1204D09-A090-4E0A-9EF3-946CAAC0871F}" type="pres">
      <dgm:prSet presAssocID="{C1BB470C-BC16-467C-B48B-E102CAFFFCD5}" presName="sibTrans" presStyleCnt="0"/>
      <dgm:spPr/>
    </dgm:pt>
    <dgm:pt modelId="{FBF6CC1B-95B9-4AEB-93CC-A41B1EEC32FE}" type="pres">
      <dgm:prSet presAssocID="{A3065057-A557-4652-A54B-53D56E6FCCAC}" presName="node" presStyleLbl="node1" presStyleIdx="2" presStyleCnt="8">
        <dgm:presLayoutVars>
          <dgm:bulletEnabled val="1"/>
        </dgm:presLayoutVars>
      </dgm:prSet>
      <dgm:spPr/>
    </dgm:pt>
    <dgm:pt modelId="{CCE9AE61-07AE-4BF4-B84D-54342C9799BF}" type="pres">
      <dgm:prSet presAssocID="{8C5E605D-16FB-414E-B03A-E65C638B3EF6}" presName="sibTrans" presStyleCnt="0"/>
      <dgm:spPr/>
    </dgm:pt>
    <dgm:pt modelId="{DD741DE9-D116-4593-AD8A-30C17BA75A18}" type="pres">
      <dgm:prSet presAssocID="{A469295C-8AED-4940-8224-522846101B9E}" presName="node" presStyleLbl="node1" presStyleIdx="3" presStyleCnt="8">
        <dgm:presLayoutVars>
          <dgm:bulletEnabled val="1"/>
        </dgm:presLayoutVars>
      </dgm:prSet>
      <dgm:spPr/>
    </dgm:pt>
    <dgm:pt modelId="{2A32715D-0C09-4D66-B052-B4DE81DD0C87}" type="pres">
      <dgm:prSet presAssocID="{F3D79139-1FEB-4BC5-B63F-1B3B53E2910A}" presName="sibTrans" presStyleCnt="0"/>
      <dgm:spPr/>
    </dgm:pt>
    <dgm:pt modelId="{E8B14E15-56E1-4684-98E2-2EA4709192BE}" type="pres">
      <dgm:prSet presAssocID="{6F27091F-9F04-4F23-A4FB-C365AA48EB03}" presName="node" presStyleLbl="node1" presStyleIdx="4" presStyleCnt="8">
        <dgm:presLayoutVars>
          <dgm:bulletEnabled val="1"/>
        </dgm:presLayoutVars>
      </dgm:prSet>
      <dgm:spPr/>
    </dgm:pt>
    <dgm:pt modelId="{8FAB3FB7-098F-4788-A6EB-6F5B78D774D7}" type="pres">
      <dgm:prSet presAssocID="{85A05ECC-E23F-4A17-B27B-AD43675BEA8A}" presName="sibTrans" presStyleCnt="0"/>
      <dgm:spPr/>
    </dgm:pt>
    <dgm:pt modelId="{BD85864E-9A88-4500-8949-25EF04503CA0}" type="pres">
      <dgm:prSet presAssocID="{D8994FCF-AD56-4C0B-A295-40FA000FCDAF}" presName="node" presStyleLbl="node1" presStyleIdx="5" presStyleCnt="8">
        <dgm:presLayoutVars>
          <dgm:bulletEnabled val="1"/>
        </dgm:presLayoutVars>
      </dgm:prSet>
      <dgm:spPr/>
    </dgm:pt>
    <dgm:pt modelId="{4F9517E3-32D2-4793-9ADB-41256E151357}" type="pres">
      <dgm:prSet presAssocID="{F77EA4C7-988D-49CE-92DE-FA218BFE9385}" presName="sibTrans" presStyleCnt="0"/>
      <dgm:spPr/>
    </dgm:pt>
    <dgm:pt modelId="{02FC1B35-D527-41D5-AE84-C6A77E81B7E2}" type="pres">
      <dgm:prSet presAssocID="{7E47E13D-0B64-4BEF-873E-BD8680A7331C}" presName="node" presStyleLbl="node1" presStyleIdx="6" presStyleCnt="8">
        <dgm:presLayoutVars>
          <dgm:bulletEnabled val="1"/>
        </dgm:presLayoutVars>
      </dgm:prSet>
      <dgm:spPr/>
    </dgm:pt>
    <dgm:pt modelId="{38AB27FD-567E-49A2-BB15-8D474B60CEBC}" type="pres">
      <dgm:prSet presAssocID="{1227E938-8B4A-4A5A-BF65-D7182B76E7CC}" presName="sibTrans" presStyleCnt="0"/>
      <dgm:spPr/>
    </dgm:pt>
    <dgm:pt modelId="{E55742A4-1240-4A81-A459-0A9706CAF342}" type="pres">
      <dgm:prSet presAssocID="{4771A383-BFE5-47B3-96E5-FE75D5572B8A}" presName="node" presStyleLbl="node1" presStyleIdx="7" presStyleCnt="8">
        <dgm:presLayoutVars>
          <dgm:bulletEnabled val="1"/>
        </dgm:presLayoutVars>
      </dgm:prSet>
      <dgm:spPr/>
    </dgm:pt>
  </dgm:ptLst>
  <dgm:cxnLst>
    <dgm:cxn modelId="{F31BB107-96BE-4169-B855-521EC744955E}" type="presOf" srcId="{6F27091F-9F04-4F23-A4FB-C365AA48EB03}" destId="{E8B14E15-56E1-4684-98E2-2EA4709192BE}" srcOrd="0" destOrd="0" presId="urn:microsoft.com/office/officeart/2005/8/layout/default"/>
    <dgm:cxn modelId="{3EB5C415-4AC3-4A17-87D6-F4724533C64F}" type="presOf" srcId="{B65D66D9-89A9-43D7-A550-79D98F1C53BA}" destId="{00D4C552-A9B4-4D42-B3CC-4F94623CE867}" srcOrd="0" destOrd="0" presId="urn:microsoft.com/office/officeart/2005/8/layout/default"/>
    <dgm:cxn modelId="{9AF16016-385B-4184-B219-4FB266F97FDD}" type="presOf" srcId="{A469295C-8AED-4940-8224-522846101B9E}" destId="{DD741DE9-D116-4593-AD8A-30C17BA75A18}" srcOrd="0" destOrd="0" presId="urn:microsoft.com/office/officeart/2005/8/layout/default"/>
    <dgm:cxn modelId="{CB499616-FF9C-4FE7-8A6C-CF33922AFE79}" type="presOf" srcId="{D8994FCF-AD56-4C0B-A295-40FA000FCDAF}" destId="{BD85864E-9A88-4500-8949-25EF04503CA0}" srcOrd="0" destOrd="0" presId="urn:microsoft.com/office/officeart/2005/8/layout/default"/>
    <dgm:cxn modelId="{5ED1EA3C-0723-4A25-B1C0-FC79D3916ECB}" srcId="{4FBF2C63-1303-4CC8-9BCF-31E52657E2FC}" destId="{B65D66D9-89A9-43D7-A550-79D98F1C53BA}" srcOrd="0" destOrd="0" parTransId="{E7860720-5A3D-4155-8689-DC8C806369BF}" sibTransId="{F0093FB2-A6DF-44BE-A6E4-FF0CBBFDFDBF}"/>
    <dgm:cxn modelId="{6BBDA63F-641C-4397-96C2-3F5A72CB7291}" srcId="{4FBF2C63-1303-4CC8-9BCF-31E52657E2FC}" destId="{D8994FCF-AD56-4C0B-A295-40FA000FCDAF}" srcOrd="5" destOrd="0" parTransId="{4E00A523-03D2-4721-B874-47B38D337903}" sibTransId="{F77EA4C7-988D-49CE-92DE-FA218BFE9385}"/>
    <dgm:cxn modelId="{2513BF3F-4DFE-403D-B29B-B50764AF8B33}" type="presOf" srcId="{7E47E13D-0B64-4BEF-873E-BD8680A7331C}" destId="{02FC1B35-D527-41D5-AE84-C6A77E81B7E2}" srcOrd="0" destOrd="0" presId="urn:microsoft.com/office/officeart/2005/8/layout/default"/>
    <dgm:cxn modelId="{EE0A4046-7281-45CB-B75C-9D72F080DADB}" srcId="{4FBF2C63-1303-4CC8-9BCF-31E52657E2FC}" destId="{6F27091F-9F04-4F23-A4FB-C365AA48EB03}" srcOrd="4" destOrd="0" parTransId="{ACFCE163-F8A8-4D41-AB87-416431FF8532}" sibTransId="{85A05ECC-E23F-4A17-B27B-AD43675BEA8A}"/>
    <dgm:cxn modelId="{DA170648-A7A0-4BCE-AD10-AAC2A51DA0BC}" srcId="{4FBF2C63-1303-4CC8-9BCF-31E52657E2FC}" destId="{4771A383-BFE5-47B3-96E5-FE75D5572B8A}" srcOrd="7" destOrd="0" parTransId="{57B5EFF0-90D4-4056-94A0-A11792B2CFE7}" sibTransId="{D0A9089A-DA31-4A6C-B698-826F1852509F}"/>
    <dgm:cxn modelId="{6666C049-6B27-4512-8CD7-7DF5063DE0D2}" type="presOf" srcId="{49C1FD4D-D1BF-4CB2-8E06-860CDFFA0E0C}" destId="{B5EFBB7A-0FB7-4CB9-BBDA-746AA25F8BE0}" srcOrd="0" destOrd="0" presId="urn:microsoft.com/office/officeart/2005/8/layout/default"/>
    <dgm:cxn modelId="{D9924C90-12DD-42A2-A2AD-79879F4E8ECD}" type="presOf" srcId="{4FBF2C63-1303-4CC8-9BCF-31E52657E2FC}" destId="{7AE065D9-0EE6-4E35-8C5E-27D654604B3A}" srcOrd="0" destOrd="0" presId="urn:microsoft.com/office/officeart/2005/8/layout/default"/>
    <dgm:cxn modelId="{7FCB8E99-FECC-4131-80FD-7127D7CB3CDE}" srcId="{4FBF2C63-1303-4CC8-9BCF-31E52657E2FC}" destId="{7E47E13D-0B64-4BEF-873E-BD8680A7331C}" srcOrd="6" destOrd="0" parTransId="{EEDEDF02-D31F-4942-9D4E-6C45067C8B04}" sibTransId="{1227E938-8B4A-4A5A-BF65-D7182B76E7CC}"/>
    <dgm:cxn modelId="{496542AB-1FF5-48B4-8C94-76796F5035CA}" type="presOf" srcId="{A3065057-A557-4652-A54B-53D56E6FCCAC}" destId="{FBF6CC1B-95B9-4AEB-93CC-A41B1EEC32FE}" srcOrd="0" destOrd="0" presId="urn:microsoft.com/office/officeart/2005/8/layout/default"/>
    <dgm:cxn modelId="{19C0E7B6-B42D-4F78-8DFE-926447C953A8}" srcId="{4FBF2C63-1303-4CC8-9BCF-31E52657E2FC}" destId="{A469295C-8AED-4940-8224-522846101B9E}" srcOrd="3" destOrd="0" parTransId="{B50F4D3B-26FE-4CB2-B370-912245A68A60}" sibTransId="{F3D79139-1FEB-4BC5-B63F-1B3B53E2910A}"/>
    <dgm:cxn modelId="{E92BA8CF-9C2F-46A0-A9BD-3AF4DBE03D64}" type="presOf" srcId="{4771A383-BFE5-47B3-96E5-FE75D5572B8A}" destId="{E55742A4-1240-4A81-A459-0A9706CAF342}" srcOrd="0" destOrd="0" presId="urn:microsoft.com/office/officeart/2005/8/layout/default"/>
    <dgm:cxn modelId="{3314F7D3-419B-419E-BB69-08DA9AD68C92}" srcId="{4FBF2C63-1303-4CC8-9BCF-31E52657E2FC}" destId="{49C1FD4D-D1BF-4CB2-8E06-860CDFFA0E0C}" srcOrd="1" destOrd="0" parTransId="{8EF4CB57-1F22-43BB-9EE4-D9CDA2FF5861}" sibTransId="{C1BB470C-BC16-467C-B48B-E102CAFFFCD5}"/>
    <dgm:cxn modelId="{126709F3-D69B-4B73-8531-A2B48539EC0A}" srcId="{4FBF2C63-1303-4CC8-9BCF-31E52657E2FC}" destId="{A3065057-A557-4652-A54B-53D56E6FCCAC}" srcOrd="2" destOrd="0" parTransId="{5A23E305-5876-4C66-9260-1DCD63DBDFE7}" sibTransId="{8C5E605D-16FB-414E-B03A-E65C638B3EF6}"/>
    <dgm:cxn modelId="{B4F1C40F-77B2-4756-9EA9-64DD5ABA5046}" type="presParOf" srcId="{7AE065D9-0EE6-4E35-8C5E-27D654604B3A}" destId="{00D4C552-A9B4-4D42-B3CC-4F94623CE867}" srcOrd="0" destOrd="0" presId="urn:microsoft.com/office/officeart/2005/8/layout/default"/>
    <dgm:cxn modelId="{B3700C1F-98B4-4CEA-A847-A701B0274D45}" type="presParOf" srcId="{7AE065D9-0EE6-4E35-8C5E-27D654604B3A}" destId="{7BB20E02-9D7C-4255-8FF2-13B0B605D6A3}" srcOrd="1" destOrd="0" presId="urn:microsoft.com/office/officeart/2005/8/layout/default"/>
    <dgm:cxn modelId="{4970A518-7D56-4120-918E-270151B1D11A}" type="presParOf" srcId="{7AE065D9-0EE6-4E35-8C5E-27D654604B3A}" destId="{B5EFBB7A-0FB7-4CB9-BBDA-746AA25F8BE0}" srcOrd="2" destOrd="0" presId="urn:microsoft.com/office/officeart/2005/8/layout/default"/>
    <dgm:cxn modelId="{8B2D8F74-53DA-4AE9-B404-FD980939E89C}" type="presParOf" srcId="{7AE065D9-0EE6-4E35-8C5E-27D654604B3A}" destId="{E1204D09-A090-4E0A-9EF3-946CAAC0871F}" srcOrd="3" destOrd="0" presId="urn:microsoft.com/office/officeart/2005/8/layout/default"/>
    <dgm:cxn modelId="{C4F84D13-8A09-456A-9298-23FDE91D039B}" type="presParOf" srcId="{7AE065D9-0EE6-4E35-8C5E-27D654604B3A}" destId="{FBF6CC1B-95B9-4AEB-93CC-A41B1EEC32FE}" srcOrd="4" destOrd="0" presId="urn:microsoft.com/office/officeart/2005/8/layout/default"/>
    <dgm:cxn modelId="{B4025605-E7FB-49B9-ACB6-696E059DF6F1}" type="presParOf" srcId="{7AE065D9-0EE6-4E35-8C5E-27D654604B3A}" destId="{CCE9AE61-07AE-4BF4-B84D-54342C9799BF}" srcOrd="5" destOrd="0" presId="urn:microsoft.com/office/officeart/2005/8/layout/default"/>
    <dgm:cxn modelId="{E222F364-2A63-4B4B-A5A0-82FB44EE2564}" type="presParOf" srcId="{7AE065D9-0EE6-4E35-8C5E-27D654604B3A}" destId="{DD741DE9-D116-4593-AD8A-30C17BA75A18}" srcOrd="6" destOrd="0" presId="urn:microsoft.com/office/officeart/2005/8/layout/default"/>
    <dgm:cxn modelId="{40D46BA7-FAD9-4D45-9368-CD1B5FDB0E43}" type="presParOf" srcId="{7AE065D9-0EE6-4E35-8C5E-27D654604B3A}" destId="{2A32715D-0C09-4D66-B052-B4DE81DD0C87}" srcOrd="7" destOrd="0" presId="urn:microsoft.com/office/officeart/2005/8/layout/default"/>
    <dgm:cxn modelId="{E65D32C3-2607-41C9-B908-21049F88514B}" type="presParOf" srcId="{7AE065D9-0EE6-4E35-8C5E-27D654604B3A}" destId="{E8B14E15-56E1-4684-98E2-2EA4709192BE}" srcOrd="8" destOrd="0" presId="urn:microsoft.com/office/officeart/2005/8/layout/default"/>
    <dgm:cxn modelId="{1A414AD0-5DC8-43A0-8B2C-E82A42CFAD54}" type="presParOf" srcId="{7AE065D9-0EE6-4E35-8C5E-27D654604B3A}" destId="{8FAB3FB7-098F-4788-A6EB-6F5B78D774D7}" srcOrd="9" destOrd="0" presId="urn:microsoft.com/office/officeart/2005/8/layout/default"/>
    <dgm:cxn modelId="{9D14AE1F-8F70-4601-B925-CE15A749FB23}" type="presParOf" srcId="{7AE065D9-0EE6-4E35-8C5E-27D654604B3A}" destId="{BD85864E-9A88-4500-8949-25EF04503CA0}" srcOrd="10" destOrd="0" presId="urn:microsoft.com/office/officeart/2005/8/layout/default"/>
    <dgm:cxn modelId="{A6ECA08E-5E20-4766-98D3-9CB334E8F492}" type="presParOf" srcId="{7AE065D9-0EE6-4E35-8C5E-27D654604B3A}" destId="{4F9517E3-32D2-4793-9ADB-41256E151357}" srcOrd="11" destOrd="0" presId="urn:microsoft.com/office/officeart/2005/8/layout/default"/>
    <dgm:cxn modelId="{1F05433A-65DC-4B79-9FD3-661DB12ACBC1}" type="presParOf" srcId="{7AE065D9-0EE6-4E35-8C5E-27D654604B3A}" destId="{02FC1B35-D527-41D5-AE84-C6A77E81B7E2}" srcOrd="12" destOrd="0" presId="urn:microsoft.com/office/officeart/2005/8/layout/default"/>
    <dgm:cxn modelId="{95CDE8B9-EDC3-43AE-A3CD-F1579564F34E}" type="presParOf" srcId="{7AE065D9-0EE6-4E35-8C5E-27D654604B3A}" destId="{38AB27FD-567E-49A2-BB15-8D474B60CEBC}" srcOrd="13" destOrd="0" presId="urn:microsoft.com/office/officeart/2005/8/layout/default"/>
    <dgm:cxn modelId="{812D8B6D-DE0C-4DCC-91BB-AD95286031D5}" type="presParOf" srcId="{7AE065D9-0EE6-4E35-8C5E-27D654604B3A}" destId="{E55742A4-1240-4A81-A459-0A9706CAF34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7A14FE-924C-4A4A-B592-1348AEF38034}"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GB"/>
        </a:p>
      </dgm:t>
    </dgm:pt>
    <dgm:pt modelId="{BCAF17DD-CA1A-47BA-A5DB-9A395E0FC6C6}">
      <dgm:prSet phldrT="[Text]" phldr="0"/>
      <dgm:spPr/>
      <dgm:t>
        <a:bodyPr/>
        <a:lstStyle/>
        <a:p>
          <a:pPr rtl="0"/>
          <a:r>
            <a:rPr lang="en-GB" b="1" dirty="0">
              <a:solidFill>
                <a:schemeClr val="tx1"/>
              </a:solidFill>
              <a:latin typeface="Calibri"/>
              <a:cs typeface="Calibri"/>
            </a:rPr>
            <a:t>Hyperactivity </a:t>
          </a:r>
          <a:endParaRPr lang="en-GB" b="1" i="0" u="none" strike="noStrike" cap="none" baseline="0" noProof="0" dirty="0">
            <a:solidFill>
              <a:schemeClr val="tx1"/>
            </a:solidFill>
            <a:latin typeface="Calibri"/>
            <a:cs typeface="Calibri"/>
          </a:endParaRPr>
        </a:p>
      </dgm:t>
    </dgm:pt>
    <dgm:pt modelId="{D913F40C-8509-4251-9CD6-04B305E3FD34}" type="parTrans" cxnId="{45F705E2-F358-4AC6-A9AE-F1AA648F5C35}">
      <dgm:prSet/>
      <dgm:spPr/>
      <dgm:t>
        <a:bodyPr/>
        <a:lstStyle/>
        <a:p>
          <a:endParaRPr lang="en-GB"/>
        </a:p>
      </dgm:t>
    </dgm:pt>
    <dgm:pt modelId="{AE2D588A-98F4-4684-AF18-C8A4ACE9982F}" type="sibTrans" cxnId="{45F705E2-F358-4AC6-A9AE-F1AA648F5C35}">
      <dgm:prSet/>
      <dgm:spPr/>
      <dgm:t>
        <a:bodyPr/>
        <a:lstStyle/>
        <a:p>
          <a:endParaRPr lang="en-GB"/>
        </a:p>
      </dgm:t>
    </dgm:pt>
    <dgm:pt modelId="{01BEB0F3-C2F7-46AD-A9F8-A689877839D7}">
      <dgm:prSet phldrT="[Text]" phldr="0"/>
      <dgm:spPr/>
      <dgm:t>
        <a:bodyPr/>
        <a:lstStyle/>
        <a:p>
          <a:pPr rtl="0"/>
          <a:r>
            <a:rPr lang="en-GB" b="0" dirty="0">
              <a:solidFill>
                <a:schemeClr val="tx1"/>
              </a:solidFill>
              <a:latin typeface="Calibri"/>
              <a:cs typeface="Calibri"/>
            </a:rPr>
            <a:t>Fidgeting </a:t>
          </a:r>
        </a:p>
      </dgm:t>
    </dgm:pt>
    <dgm:pt modelId="{0949997B-253B-4984-9F37-B1DB1ADFB047}" type="parTrans" cxnId="{CF7C300F-9134-42F2-83C0-B47E4F4F02E7}">
      <dgm:prSet/>
      <dgm:spPr/>
      <dgm:t>
        <a:bodyPr/>
        <a:lstStyle/>
        <a:p>
          <a:endParaRPr lang="en-GB"/>
        </a:p>
      </dgm:t>
    </dgm:pt>
    <dgm:pt modelId="{23709BCE-59B2-446A-9805-F7BBD0BBE3DB}" type="sibTrans" cxnId="{CF7C300F-9134-42F2-83C0-B47E4F4F02E7}">
      <dgm:prSet/>
      <dgm:spPr/>
      <dgm:t>
        <a:bodyPr/>
        <a:lstStyle/>
        <a:p>
          <a:endParaRPr lang="en-GB"/>
        </a:p>
      </dgm:t>
    </dgm:pt>
    <dgm:pt modelId="{ED4A7319-7F06-4681-A559-26B19AFD11C6}">
      <dgm:prSet phldrT="[Text]" phldr="0"/>
      <dgm:spPr/>
      <dgm:t>
        <a:bodyPr/>
        <a:lstStyle/>
        <a:p>
          <a:pPr rtl="0"/>
          <a:r>
            <a:rPr lang="en-GB" b="0" dirty="0">
              <a:solidFill>
                <a:schemeClr val="tx1"/>
              </a:solidFill>
              <a:latin typeface="Calibri"/>
              <a:cs typeface="Calibri"/>
            </a:rPr>
            <a:t>Sleeping problems</a:t>
          </a:r>
        </a:p>
      </dgm:t>
    </dgm:pt>
    <dgm:pt modelId="{452AD093-4865-4125-B7C7-71B9615974AA}" type="parTrans" cxnId="{79151985-1C3D-409C-A413-AE31844C2B91}">
      <dgm:prSet/>
      <dgm:spPr/>
      <dgm:t>
        <a:bodyPr/>
        <a:lstStyle/>
        <a:p>
          <a:endParaRPr lang="en-GB"/>
        </a:p>
      </dgm:t>
    </dgm:pt>
    <dgm:pt modelId="{576EB0DA-A512-40BA-9C45-F010F770D5F9}" type="sibTrans" cxnId="{79151985-1C3D-409C-A413-AE31844C2B91}">
      <dgm:prSet/>
      <dgm:spPr/>
      <dgm:t>
        <a:bodyPr/>
        <a:lstStyle/>
        <a:p>
          <a:endParaRPr lang="en-GB"/>
        </a:p>
      </dgm:t>
    </dgm:pt>
    <dgm:pt modelId="{8C8F4F0D-5982-4B6B-8766-13DFEFDFB8A9}">
      <dgm:prSet phldrT="[Text]" phldr="0"/>
      <dgm:spPr/>
      <dgm:t>
        <a:bodyPr/>
        <a:lstStyle/>
        <a:p>
          <a:pPr rtl="0"/>
          <a:r>
            <a:rPr lang="en-GB" b="1" dirty="0">
              <a:solidFill>
                <a:schemeClr val="tx1"/>
              </a:solidFill>
              <a:latin typeface="Calibri"/>
              <a:cs typeface="Calibri"/>
            </a:rPr>
            <a:t>Inattention </a:t>
          </a:r>
        </a:p>
      </dgm:t>
    </dgm:pt>
    <dgm:pt modelId="{67C88A8B-7D14-4084-9C39-8449EEFDA480}" type="parTrans" cxnId="{828F331C-6E1A-4A0A-8B2C-957FDFF29C55}">
      <dgm:prSet/>
      <dgm:spPr/>
      <dgm:t>
        <a:bodyPr/>
        <a:lstStyle/>
        <a:p>
          <a:endParaRPr lang="en-GB"/>
        </a:p>
      </dgm:t>
    </dgm:pt>
    <dgm:pt modelId="{0FD18E87-473E-4087-89A0-34DB39A12824}" type="sibTrans" cxnId="{828F331C-6E1A-4A0A-8B2C-957FDFF29C55}">
      <dgm:prSet/>
      <dgm:spPr/>
      <dgm:t>
        <a:bodyPr/>
        <a:lstStyle/>
        <a:p>
          <a:endParaRPr lang="en-GB"/>
        </a:p>
      </dgm:t>
    </dgm:pt>
    <dgm:pt modelId="{B7043B68-11DB-47BF-862A-293818E8A696}">
      <dgm:prSet phldrT="[Text]" phldr="0"/>
      <dgm:spPr/>
      <dgm:t>
        <a:bodyPr/>
        <a:lstStyle/>
        <a:p>
          <a:r>
            <a:rPr lang="en-GB" b="0" dirty="0">
              <a:solidFill>
                <a:schemeClr val="tx1"/>
              </a:solidFill>
              <a:latin typeface="Calibri"/>
              <a:cs typeface="Calibri"/>
            </a:rPr>
            <a:t>Disorganised</a:t>
          </a:r>
        </a:p>
      </dgm:t>
    </dgm:pt>
    <dgm:pt modelId="{971D351A-6379-41E8-9E30-A7E3718F9FD2}" type="parTrans" cxnId="{FB759B31-52A0-42FE-A1C0-3986FBE00CCB}">
      <dgm:prSet/>
      <dgm:spPr/>
      <dgm:t>
        <a:bodyPr/>
        <a:lstStyle/>
        <a:p>
          <a:endParaRPr lang="en-GB"/>
        </a:p>
      </dgm:t>
    </dgm:pt>
    <dgm:pt modelId="{E8F0DE46-327C-4885-8980-2B2865458F35}" type="sibTrans" cxnId="{FB759B31-52A0-42FE-A1C0-3986FBE00CCB}">
      <dgm:prSet/>
      <dgm:spPr/>
      <dgm:t>
        <a:bodyPr/>
        <a:lstStyle/>
        <a:p>
          <a:endParaRPr lang="en-GB"/>
        </a:p>
      </dgm:t>
    </dgm:pt>
    <dgm:pt modelId="{0176080B-1C34-4C7F-88BD-EC7818F4303B}">
      <dgm:prSet phldrT="[Text]" phldr="0"/>
      <dgm:spPr/>
      <dgm:t>
        <a:bodyPr/>
        <a:lstStyle/>
        <a:p>
          <a:pPr rtl="0"/>
          <a:r>
            <a:rPr lang="en-GB" b="0" dirty="0">
              <a:solidFill>
                <a:schemeClr val="tx1"/>
              </a:solidFill>
              <a:latin typeface="Calibri"/>
              <a:cs typeface="Calibri"/>
            </a:rPr>
            <a:t>Concentration difficulties</a:t>
          </a:r>
        </a:p>
      </dgm:t>
    </dgm:pt>
    <dgm:pt modelId="{2E1A4820-1AB4-4313-9403-71EC249EDF7B}" type="parTrans" cxnId="{181FD761-6FFA-4ED8-9187-2516EE022CE7}">
      <dgm:prSet/>
      <dgm:spPr/>
      <dgm:t>
        <a:bodyPr/>
        <a:lstStyle/>
        <a:p>
          <a:endParaRPr lang="en-GB"/>
        </a:p>
      </dgm:t>
    </dgm:pt>
    <dgm:pt modelId="{EECC070F-B2C6-4D3F-97B2-FEC4A44622F1}" type="sibTrans" cxnId="{181FD761-6FFA-4ED8-9187-2516EE022CE7}">
      <dgm:prSet/>
      <dgm:spPr/>
      <dgm:t>
        <a:bodyPr/>
        <a:lstStyle/>
        <a:p>
          <a:endParaRPr lang="en-GB"/>
        </a:p>
      </dgm:t>
    </dgm:pt>
    <dgm:pt modelId="{C6510CFB-8C50-4D3C-8C60-69A478EC4F73}">
      <dgm:prSet phldrT="[Text]" phldr="0"/>
      <dgm:spPr/>
      <dgm:t>
        <a:bodyPr/>
        <a:lstStyle/>
        <a:p>
          <a:r>
            <a:rPr lang="en-GB" b="1" dirty="0">
              <a:solidFill>
                <a:schemeClr val="tx1"/>
              </a:solidFill>
              <a:latin typeface="Calibri"/>
              <a:cs typeface="Calibri"/>
            </a:rPr>
            <a:t>Impulsivity</a:t>
          </a:r>
        </a:p>
      </dgm:t>
    </dgm:pt>
    <dgm:pt modelId="{D6848EE8-4E38-45D4-95B1-C6B523E7906D}" type="parTrans" cxnId="{7C1D0CB5-D594-482D-A130-9AE1302EE1EE}">
      <dgm:prSet/>
      <dgm:spPr/>
      <dgm:t>
        <a:bodyPr/>
        <a:lstStyle/>
        <a:p>
          <a:endParaRPr lang="en-GB"/>
        </a:p>
      </dgm:t>
    </dgm:pt>
    <dgm:pt modelId="{00D394B2-BF5B-4ADF-9DB7-91A126D48E5A}" type="sibTrans" cxnId="{7C1D0CB5-D594-482D-A130-9AE1302EE1EE}">
      <dgm:prSet/>
      <dgm:spPr/>
      <dgm:t>
        <a:bodyPr/>
        <a:lstStyle/>
        <a:p>
          <a:endParaRPr lang="en-GB"/>
        </a:p>
      </dgm:t>
    </dgm:pt>
    <dgm:pt modelId="{19A1E9FA-2DB4-44E7-8E65-18F3F0821384}">
      <dgm:prSet phldrT="[Text]" phldr="0"/>
      <dgm:spPr/>
      <dgm:t>
        <a:bodyPr/>
        <a:lstStyle/>
        <a:p>
          <a:pPr rtl="0"/>
          <a:r>
            <a:rPr lang="en-GB" b="0" dirty="0">
              <a:solidFill>
                <a:schemeClr val="tx1"/>
              </a:solidFill>
              <a:latin typeface="Calibri"/>
              <a:cs typeface="Calibri"/>
            </a:rPr>
            <a:t>Interrupting others </a:t>
          </a:r>
        </a:p>
      </dgm:t>
    </dgm:pt>
    <dgm:pt modelId="{28F70A75-F59B-43CE-A575-28B6D210183B}" type="parTrans" cxnId="{65E1D7E9-839A-428B-A35F-B68ED97B11B9}">
      <dgm:prSet/>
      <dgm:spPr/>
      <dgm:t>
        <a:bodyPr/>
        <a:lstStyle/>
        <a:p>
          <a:endParaRPr lang="en-GB"/>
        </a:p>
      </dgm:t>
    </dgm:pt>
    <dgm:pt modelId="{9D513CA4-EC07-4178-B325-370B6FE2A475}" type="sibTrans" cxnId="{65E1D7E9-839A-428B-A35F-B68ED97B11B9}">
      <dgm:prSet/>
      <dgm:spPr/>
      <dgm:t>
        <a:bodyPr/>
        <a:lstStyle/>
        <a:p>
          <a:endParaRPr lang="en-GB"/>
        </a:p>
      </dgm:t>
    </dgm:pt>
    <dgm:pt modelId="{16B6EA9B-8BF3-4576-AB83-4AF1852AA40E}">
      <dgm:prSet phldrT="[Text]" phldr="0"/>
      <dgm:spPr/>
      <dgm:t>
        <a:bodyPr/>
        <a:lstStyle/>
        <a:p>
          <a:pPr rtl="0"/>
          <a:r>
            <a:rPr lang="en-GB" b="0" dirty="0">
              <a:solidFill>
                <a:schemeClr val="tx1"/>
              </a:solidFill>
              <a:latin typeface="Calibri"/>
              <a:cs typeface="Calibri"/>
            </a:rPr>
            <a:t>Speaking before thinking</a:t>
          </a:r>
          <a:r>
            <a:rPr lang="en-GB" dirty="0">
              <a:latin typeface="Calibri"/>
              <a:cs typeface="Calibri"/>
            </a:rPr>
            <a:t> </a:t>
          </a:r>
        </a:p>
      </dgm:t>
    </dgm:pt>
    <dgm:pt modelId="{587FEDF1-B6D3-4A43-B6D7-86742F924DE0}" type="parTrans" cxnId="{A9CB0F9E-6538-4564-BF5B-4CD605821E70}">
      <dgm:prSet/>
      <dgm:spPr/>
      <dgm:t>
        <a:bodyPr/>
        <a:lstStyle/>
        <a:p>
          <a:endParaRPr lang="en-GB"/>
        </a:p>
      </dgm:t>
    </dgm:pt>
    <dgm:pt modelId="{A307CC56-F21F-4FB2-B322-C92FCE8C7012}" type="sibTrans" cxnId="{A9CB0F9E-6538-4564-BF5B-4CD605821E70}">
      <dgm:prSet/>
      <dgm:spPr/>
      <dgm:t>
        <a:bodyPr/>
        <a:lstStyle/>
        <a:p>
          <a:endParaRPr lang="en-GB"/>
        </a:p>
      </dgm:t>
    </dgm:pt>
    <dgm:pt modelId="{5CE783FC-C0F9-405E-84D4-5B5C5071D829}" type="pres">
      <dgm:prSet presAssocID="{597A14FE-924C-4A4A-B592-1348AEF38034}" presName="linearFlow" presStyleCnt="0">
        <dgm:presLayoutVars>
          <dgm:dir/>
          <dgm:animLvl val="lvl"/>
          <dgm:resizeHandles val="exact"/>
        </dgm:presLayoutVars>
      </dgm:prSet>
      <dgm:spPr/>
    </dgm:pt>
    <dgm:pt modelId="{83E2B681-9130-46B6-8184-7D93CF69FE15}" type="pres">
      <dgm:prSet presAssocID="{BCAF17DD-CA1A-47BA-A5DB-9A395E0FC6C6}" presName="composite" presStyleCnt="0"/>
      <dgm:spPr/>
    </dgm:pt>
    <dgm:pt modelId="{D6367BB8-09EC-4C29-8A2C-4773DD2B37DE}" type="pres">
      <dgm:prSet presAssocID="{BCAF17DD-CA1A-47BA-A5DB-9A395E0FC6C6}" presName="parentText" presStyleLbl="alignNode1" presStyleIdx="0" presStyleCnt="3">
        <dgm:presLayoutVars>
          <dgm:chMax val="1"/>
          <dgm:bulletEnabled val="1"/>
        </dgm:presLayoutVars>
      </dgm:prSet>
      <dgm:spPr/>
    </dgm:pt>
    <dgm:pt modelId="{2EF4EEBF-0649-4D16-BEF1-6D2B5C2A2525}" type="pres">
      <dgm:prSet presAssocID="{BCAF17DD-CA1A-47BA-A5DB-9A395E0FC6C6}" presName="descendantText" presStyleLbl="alignAcc1" presStyleIdx="0" presStyleCnt="3">
        <dgm:presLayoutVars>
          <dgm:bulletEnabled val="1"/>
        </dgm:presLayoutVars>
      </dgm:prSet>
      <dgm:spPr/>
    </dgm:pt>
    <dgm:pt modelId="{8BF4ED01-0706-4249-8E4A-A821594F4147}" type="pres">
      <dgm:prSet presAssocID="{AE2D588A-98F4-4684-AF18-C8A4ACE9982F}" presName="sp" presStyleCnt="0"/>
      <dgm:spPr/>
    </dgm:pt>
    <dgm:pt modelId="{BA1204F1-D826-4966-949C-FE6863F0F9D0}" type="pres">
      <dgm:prSet presAssocID="{8C8F4F0D-5982-4B6B-8766-13DFEFDFB8A9}" presName="composite" presStyleCnt="0"/>
      <dgm:spPr/>
    </dgm:pt>
    <dgm:pt modelId="{CF40EDAD-495A-4BD4-978A-1A4BD6801A4E}" type="pres">
      <dgm:prSet presAssocID="{8C8F4F0D-5982-4B6B-8766-13DFEFDFB8A9}" presName="parentText" presStyleLbl="alignNode1" presStyleIdx="1" presStyleCnt="3">
        <dgm:presLayoutVars>
          <dgm:chMax val="1"/>
          <dgm:bulletEnabled val="1"/>
        </dgm:presLayoutVars>
      </dgm:prSet>
      <dgm:spPr/>
    </dgm:pt>
    <dgm:pt modelId="{8E3C8272-EADB-44E9-99CE-BA1D84FFED45}" type="pres">
      <dgm:prSet presAssocID="{8C8F4F0D-5982-4B6B-8766-13DFEFDFB8A9}" presName="descendantText" presStyleLbl="alignAcc1" presStyleIdx="1" presStyleCnt="3">
        <dgm:presLayoutVars>
          <dgm:bulletEnabled val="1"/>
        </dgm:presLayoutVars>
      </dgm:prSet>
      <dgm:spPr/>
    </dgm:pt>
    <dgm:pt modelId="{294408A2-B6D9-47C1-A2ED-ECE0E883B14F}" type="pres">
      <dgm:prSet presAssocID="{0FD18E87-473E-4087-89A0-34DB39A12824}" presName="sp" presStyleCnt="0"/>
      <dgm:spPr/>
    </dgm:pt>
    <dgm:pt modelId="{44638FEC-A2B6-4BD9-ADF2-CD6ED30B73AE}" type="pres">
      <dgm:prSet presAssocID="{C6510CFB-8C50-4D3C-8C60-69A478EC4F73}" presName="composite" presStyleCnt="0"/>
      <dgm:spPr/>
    </dgm:pt>
    <dgm:pt modelId="{41D86750-8873-46DD-BB8E-F2FDB0E76ABD}" type="pres">
      <dgm:prSet presAssocID="{C6510CFB-8C50-4D3C-8C60-69A478EC4F73}" presName="parentText" presStyleLbl="alignNode1" presStyleIdx="2" presStyleCnt="3">
        <dgm:presLayoutVars>
          <dgm:chMax val="1"/>
          <dgm:bulletEnabled val="1"/>
        </dgm:presLayoutVars>
      </dgm:prSet>
      <dgm:spPr/>
    </dgm:pt>
    <dgm:pt modelId="{9111F8AD-C8FA-473F-9BFE-22A0E036BD09}" type="pres">
      <dgm:prSet presAssocID="{C6510CFB-8C50-4D3C-8C60-69A478EC4F73}" presName="descendantText" presStyleLbl="alignAcc1" presStyleIdx="2" presStyleCnt="3">
        <dgm:presLayoutVars>
          <dgm:bulletEnabled val="1"/>
        </dgm:presLayoutVars>
      </dgm:prSet>
      <dgm:spPr/>
    </dgm:pt>
  </dgm:ptLst>
  <dgm:cxnLst>
    <dgm:cxn modelId="{CF7C300F-9134-42F2-83C0-B47E4F4F02E7}" srcId="{BCAF17DD-CA1A-47BA-A5DB-9A395E0FC6C6}" destId="{01BEB0F3-C2F7-46AD-A9F8-A689877839D7}" srcOrd="0" destOrd="0" parTransId="{0949997B-253B-4984-9F37-B1DB1ADFB047}" sibTransId="{23709BCE-59B2-446A-9805-F7BBD0BBE3DB}"/>
    <dgm:cxn modelId="{828F331C-6E1A-4A0A-8B2C-957FDFF29C55}" srcId="{597A14FE-924C-4A4A-B592-1348AEF38034}" destId="{8C8F4F0D-5982-4B6B-8766-13DFEFDFB8A9}" srcOrd="1" destOrd="0" parTransId="{67C88A8B-7D14-4084-9C39-8449EEFDA480}" sibTransId="{0FD18E87-473E-4087-89A0-34DB39A12824}"/>
    <dgm:cxn modelId="{FB759B31-52A0-42FE-A1C0-3986FBE00CCB}" srcId="{8C8F4F0D-5982-4B6B-8766-13DFEFDFB8A9}" destId="{B7043B68-11DB-47BF-862A-293818E8A696}" srcOrd="0" destOrd="0" parTransId="{971D351A-6379-41E8-9E30-A7E3718F9FD2}" sibTransId="{E8F0DE46-327C-4885-8980-2B2865458F35}"/>
    <dgm:cxn modelId="{181FD761-6FFA-4ED8-9187-2516EE022CE7}" srcId="{8C8F4F0D-5982-4B6B-8766-13DFEFDFB8A9}" destId="{0176080B-1C34-4C7F-88BD-EC7818F4303B}" srcOrd="1" destOrd="0" parTransId="{2E1A4820-1AB4-4313-9403-71EC249EDF7B}" sibTransId="{EECC070F-B2C6-4D3F-97B2-FEC4A44622F1}"/>
    <dgm:cxn modelId="{87E2A665-F126-45D7-8572-3BECCB516CA5}" type="presOf" srcId="{8C8F4F0D-5982-4B6B-8766-13DFEFDFB8A9}" destId="{CF40EDAD-495A-4BD4-978A-1A4BD6801A4E}" srcOrd="0" destOrd="0" presId="urn:microsoft.com/office/officeart/2005/8/layout/chevron2"/>
    <dgm:cxn modelId="{311AE747-F219-4045-B37F-14DD7B9E6662}" type="presOf" srcId="{0176080B-1C34-4C7F-88BD-EC7818F4303B}" destId="{8E3C8272-EADB-44E9-99CE-BA1D84FFED45}" srcOrd="0" destOrd="1" presId="urn:microsoft.com/office/officeart/2005/8/layout/chevron2"/>
    <dgm:cxn modelId="{A8E6A658-9520-4845-8FC4-1FF82F818961}" type="presOf" srcId="{B7043B68-11DB-47BF-862A-293818E8A696}" destId="{8E3C8272-EADB-44E9-99CE-BA1D84FFED45}" srcOrd="0" destOrd="0" presId="urn:microsoft.com/office/officeart/2005/8/layout/chevron2"/>
    <dgm:cxn modelId="{79151985-1C3D-409C-A413-AE31844C2B91}" srcId="{BCAF17DD-CA1A-47BA-A5DB-9A395E0FC6C6}" destId="{ED4A7319-7F06-4681-A559-26B19AFD11C6}" srcOrd="1" destOrd="0" parTransId="{452AD093-4865-4125-B7C7-71B9615974AA}" sibTransId="{576EB0DA-A512-40BA-9C45-F010F770D5F9}"/>
    <dgm:cxn modelId="{F71D4290-41E3-4BC9-9FC5-ABC8BE800EA9}" type="presOf" srcId="{597A14FE-924C-4A4A-B592-1348AEF38034}" destId="{5CE783FC-C0F9-405E-84D4-5B5C5071D829}" srcOrd="0" destOrd="0" presId="urn:microsoft.com/office/officeart/2005/8/layout/chevron2"/>
    <dgm:cxn modelId="{F3DC5698-63C8-456E-8F93-13DDE3F88E80}" type="presOf" srcId="{BCAF17DD-CA1A-47BA-A5DB-9A395E0FC6C6}" destId="{D6367BB8-09EC-4C29-8A2C-4773DD2B37DE}" srcOrd="0" destOrd="0" presId="urn:microsoft.com/office/officeart/2005/8/layout/chevron2"/>
    <dgm:cxn modelId="{2A18E299-322A-4026-AAF1-517C33BC2E0E}" type="presOf" srcId="{19A1E9FA-2DB4-44E7-8E65-18F3F0821384}" destId="{9111F8AD-C8FA-473F-9BFE-22A0E036BD09}" srcOrd="0" destOrd="0" presId="urn:microsoft.com/office/officeart/2005/8/layout/chevron2"/>
    <dgm:cxn modelId="{A9CB0F9E-6538-4564-BF5B-4CD605821E70}" srcId="{C6510CFB-8C50-4D3C-8C60-69A478EC4F73}" destId="{16B6EA9B-8BF3-4576-AB83-4AF1852AA40E}" srcOrd="1" destOrd="0" parTransId="{587FEDF1-B6D3-4A43-B6D7-86742F924DE0}" sibTransId="{A307CC56-F21F-4FB2-B322-C92FCE8C7012}"/>
    <dgm:cxn modelId="{2CFE48A4-F42B-4F65-82C4-F6F033DA26FD}" type="presOf" srcId="{01BEB0F3-C2F7-46AD-A9F8-A689877839D7}" destId="{2EF4EEBF-0649-4D16-BEF1-6D2B5C2A2525}" srcOrd="0" destOrd="0" presId="urn:microsoft.com/office/officeart/2005/8/layout/chevron2"/>
    <dgm:cxn modelId="{C9FB4BB0-BAFF-4695-A781-88793A1AA059}" type="presOf" srcId="{ED4A7319-7F06-4681-A559-26B19AFD11C6}" destId="{2EF4EEBF-0649-4D16-BEF1-6D2B5C2A2525}" srcOrd="0" destOrd="1" presId="urn:microsoft.com/office/officeart/2005/8/layout/chevron2"/>
    <dgm:cxn modelId="{7C1D0CB5-D594-482D-A130-9AE1302EE1EE}" srcId="{597A14FE-924C-4A4A-B592-1348AEF38034}" destId="{C6510CFB-8C50-4D3C-8C60-69A478EC4F73}" srcOrd="2" destOrd="0" parTransId="{D6848EE8-4E38-45D4-95B1-C6B523E7906D}" sibTransId="{00D394B2-BF5B-4ADF-9DB7-91A126D48E5A}"/>
    <dgm:cxn modelId="{41ADC1D0-2DA3-4005-9B1A-B59F1F41503A}" type="presOf" srcId="{C6510CFB-8C50-4D3C-8C60-69A478EC4F73}" destId="{41D86750-8873-46DD-BB8E-F2FDB0E76ABD}" srcOrd="0" destOrd="0" presId="urn:microsoft.com/office/officeart/2005/8/layout/chevron2"/>
    <dgm:cxn modelId="{45F705E2-F358-4AC6-A9AE-F1AA648F5C35}" srcId="{597A14FE-924C-4A4A-B592-1348AEF38034}" destId="{BCAF17DD-CA1A-47BA-A5DB-9A395E0FC6C6}" srcOrd="0" destOrd="0" parTransId="{D913F40C-8509-4251-9CD6-04B305E3FD34}" sibTransId="{AE2D588A-98F4-4684-AF18-C8A4ACE9982F}"/>
    <dgm:cxn modelId="{65E1D7E9-839A-428B-A35F-B68ED97B11B9}" srcId="{C6510CFB-8C50-4D3C-8C60-69A478EC4F73}" destId="{19A1E9FA-2DB4-44E7-8E65-18F3F0821384}" srcOrd="0" destOrd="0" parTransId="{28F70A75-F59B-43CE-A575-28B6D210183B}" sibTransId="{9D513CA4-EC07-4178-B325-370B6FE2A475}"/>
    <dgm:cxn modelId="{5BD6BFFB-3327-40E8-9863-FCC2895A3B5D}" type="presOf" srcId="{16B6EA9B-8BF3-4576-AB83-4AF1852AA40E}" destId="{9111F8AD-C8FA-473F-9BFE-22A0E036BD09}" srcOrd="0" destOrd="1" presId="urn:microsoft.com/office/officeart/2005/8/layout/chevron2"/>
    <dgm:cxn modelId="{AB44C809-A1F2-43B2-9C7C-5300A1117576}" type="presParOf" srcId="{5CE783FC-C0F9-405E-84D4-5B5C5071D829}" destId="{83E2B681-9130-46B6-8184-7D93CF69FE15}" srcOrd="0" destOrd="0" presId="urn:microsoft.com/office/officeart/2005/8/layout/chevron2"/>
    <dgm:cxn modelId="{66B5E050-5940-4D39-8E14-598997F3F4A9}" type="presParOf" srcId="{83E2B681-9130-46B6-8184-7D93CF69FE15}" destId="{D6367BB8-09EC-4C29-8A2C-4773DD2B37DE}" srcOrd="0" destOrd="0" presId="urn:microsoft.com/office/officeart/2005/8/layout/chevron2"/>
    <dgm:cxn modelId="{596179DD-2287-4B33-808C-A6C9A7597A85}" type="presParOf" srcId="{83E2B681-9130-46B6-8184-7D93CF69FE15}" destId="{2EF4EEBF-0649-4D16-BEF1-6D2B5C2A2525}" srcOrd="1" destOrd="0" presId="urn:microsoft.com/office/officeart/2005/8/layout/chevron2"/>
    <dgm:cxn modelId="{6D3D2A5A-F11F-4767-B928-319EAEC225EF}" type="presParOf" srcId="{5CE783FC-C0F9-405E-84D4-5B5C5071D829}" destId="{8BF4ED01-0706-4249-8E4A-A821594F4147}" srcOrd="1" destOrd="0" presId="urn:microsoft.com/office/officeart/2005/8/layout/chevron2"/>
    <dgm:cxn modelId="{F9005D1A-79EA-4EC3-8C3F-DDA0DF2D5F26}" type="presParOf" srcId="{5CE783FC-C0F9-405E-84D4-5B5C5071D829}" destId="{BA1204F1-D826-4966-949C-FE6863F0F9D0}" srcOrd="2" destOrd="0" presId="urn:microsoft.com/office/officeart/2005/8/layout/chevron2"/>
    <dgm:cxn modelId="{E645701D-1639-49D5-ABB7-6BC850E04DBE}" type="presParOf" srcId="{BA1204F1-D826-4966-949C-FE6863F0F9D0}" destId="{CF40EDAD-495A-4BD4-978A-1A4BD6801A4E}" srcOrd="0" destOrd="0" presId="urn:microsoft.com/office/officeart/2005/8/layout/chevron2"/>
    <dgm:cxn modelId="{3C4F5EE9-3BA0-47C2-B127-F29AC425F03B}" type="presParOf" srcId="{BA1204F1-D826-4966-949C-FE6863F0F9D0}" destId="{8E3C8272-EADB-44E9-99CE-BA1D84FFED45}" srcOrd="1" destOrd="0" presId="urn:microsoft.com/office/officeart/2005/8/layout/chevron2"/>
    <dgm:cxn modelId="{56A60066-241B-43D0-9E0F-662926826D3D}" type="presParOf" srcId="{5CE783FC-C0F9-405E-84D4-5B5C5071D829}" destId="{294408A2-B6D9-47C1-A2ED-ECE0E883B14F}" srcOrd="3" destOrd="0" presId="urn:microsoft.com/office/officeart/2005/8/layout/chevron2"/>
    <dgm:cxn modelId="{25A7FCF9-EF56-4C3F-BD11-64F8C24BB06B}" type="presParOf" srcId="{5CE783FC-C0F9-405E-84D4-5B5C5071D829}" destId="{44638FEC-A2B6-4BD9-ADF2-CD6ED30B73AE}" srcOrd="4" destOrd="0" presId="urn:microsoft.com/office/officeart/2005/8/layout/chevron2"/>
    <dgm:cxn modelId="{F17C2A8C-8B6B-4BB1-A7B1-9EAD9F48F87B}" type="presParOf" srcId="{44638FEC-A2B6-4BD9-ADF2-CD6ED30B73AE}" destId="{41D86750-8873-46DD-BB8E-F2FDB0E76ABD}" srcOrd="0" destOrd="0" presId="urn:microsoft.com/office/officeart/2005/8/layout/chevron2"/>
    <dgm:cxn modelId="{06CD88DA-6A28-4CF4-B260-5483F7AC3430}" type="presParOf" srcId="{44638FEC-A2B6-4BD9-ADF2-CD6ED30B73AE}" destId="{9111F8AD-C8FA-473F-9BFE-22A0E036BD09}"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49208A-39E0-449E-B271-4858D39909CD}" type="doc">
      <dgm:prSet loTypeId="urn:microsoft.com/office/officeart/2005/8/layout/process2" loCatId="process" qsTypeId="urn:microsoft.com/office/officeart/2005/8/quickstyle/simple1" qsCatId="simple" csTypeId="urn:microsoft.com/office/officeart/2005/8/colors/colorful1" csCatId="colorful" phldr="1"/>
      <dgm:spPr/>
    </dgm:pt>
    <dgm:pt modelId="{09699F4F-F732-4E66-8DA3-8CEA753957AF}">
      <dgm:prSet phldr="0"/>
      <dgm:spPr/>
      <dgm:t>
        <a:bodyPr/>
        <a:lstStyle/>
        <a:p>
          <a:pPr algn="l" rtl="0"/>
          <a:r>
            <a:rPr lang="en-GB" b="1" dirty="0">
              <a:solidFill>
                <a:schemeClr val="tx1"/>
              </a:solidFill>
              <a:latin typeface="Calibri"/>
              <a:cs typeface="Calibri"/>
            </a:rPr>
            <a:t> Learning</a:t>
          </a:r>
        </a:p>
      </dgm:t>
    </dgm:pt>
    <dgm:pt modelId="{60677FC8-D34B-44E6-A8E9-29235B059377}" type="parTrans" cxnId="{DCC25721-8531-4917-B275-9410C4B50F1B}">
      <dgm:prSet/>
      <dgm:spPr/>
    </dgm:pt>
    <dgm:pt modelId="{125EB6C7-0994-4CFF-91F5-A117E2E97932}" type="sibTrans" cxnId="{DCC25721-8531-4917-B275-9410C4B50F1B}">
      <dgm:prSet/>
      <dgm:spPr/>
      <dgm:t>
        <a:bodyPr/>
        <a:lstStyle/>
        <a:p>
          <a:endParaRPr lang="en-GB"/>
        </a:p>
      </dgm:t>
    </dgm:pt>
    <dgm:pt modelId="{E26662B3-F41B-497A-AC2C-60A4679B2F63}">
      <dgm:prSet phldr="0"/>
      <dgm:spPr/>
      <dgm:t>
        <a:bodyPr/>
        <a:lstStyle/>
        <a:p>
          <a:pPr algn="l"/>
          <a:r>
            <a:rPr lang="en-GB" b="1" dirty="0">
              <a:solidFill>
                <a:schemeClr val="tx1"/>
              </a:solidFill>
              <a:latin typeface="Calibri"/>
              <a:cs typeface="Calibri"/>
            </a:rPr>
            <a:t> Behaviour</a:t>
          </a:r>
        </a:p>
      </dgm:t>
    </dgm:pt>
    <dgm:pt modelId="{9B30C549-F221-4648-9F2E-A2823C689418}" type="parTrans" cxnId="{A50F21CB-DE96-48E0-88F5-C32FE6AC2C68}">
      <dgm:prSet/>
      <dgm:spPr/>
    </dgm:pt>
    <dgm:pt modelId="{0375A02D-F7C7-4307-A3C9-9CE8AB2B7060}" type="sibTrans" cxnId="{A50F21CB-DE96-48E0-88F5-C32FE6AC2C68}">
      <dgm:prSet/>
      <dgm:spPr/>
      <dgm:t>
        <a:bodyPr/>
        <a:lstStyle/>
        <a:p>
          <a:endParaRPr lang="en-GB"/>
        </a:p>
      </dgm:t>
    </dgm:pt>
    <dgm:pt modelId="{5E7076A4-5706-4467-BB04-7C2A33E2969C}">
      <dgm:prSet phldrT="[Text]" phldr="0"/>
      <dgm:spPr/>
      <dgm:t>
        <a:bodyPr/>
        <a:lstStyle/>
        <a:p>
          <a:pPr algn="l"/>
          <a:r>
            <a:rPr lang="en-GB" b="1" dirty="0">
              <a:solidFill>
                <a:schemeClr val="tx1"/>
              </a:solidFill>
              <a:latin typeface="Calibri"/>
              <a:cs typeface="Calibri"/>
            </a:rPr>
            <a:t>Social relationships</a:t>
          </a:r>
        </a:p>
      </dgm:t>
    </dgm:pt>
    <dgm:pt modelId="{47B0EA6B-C81E-40C9-AF40-D0310C600930}" type="parTrans" cxnId="{10D7289A-FDA9-4A5A-A536-F6C6905E5FD0}">
      <dgm:prSet/>
      <dgm:spPr/>
    </dgm:pt>
    <dgm:pt modelId="{B89CA1E8-6D26-4A43-96D0-D2913FE0124E}" type="sibTrans" cxnId="{10D7289A-FDA9-4A5A-A536-F6C6905E5FD0}">
      <dgm:prSet/>
      <dgm:spPr/>
      <dgm:t>
        <a:bodyPr/>
        <a:lstStyle/>
        <a:p>
          <a:endParaRPr lang="en-GB"/>
        </a:p>
      </dgm:t>
    </dgm:pt>
    <dgm:pt modelId="{C4CD90F0-8210-46F2-94B5-DF34BAD883B1}" type="pres">
      <dgm:prSet presAssocID="{E349208A-39E0-449E-B271-4858D39909CD}" presName="linearFlow" presStyleCnt="0">
        <dgm:presLayoutVars>
          <dgm:resizeHandles val="exact"/>
        </dgm:presLayoutVars>
      </dgm:prSet>
      <dgm:spPr/>
    </dgm:pt>
    <dgm:pt modelId="{F405D30E-013B-4AEA-B0AA-E86AE91DA7CC}" type="pres">
      <dgm:prSet presAssocID="{09699F4F-F732-4E66-8DA3-8CEA753957AF}" presName="node" presStyleLbl="node1" presStyleIdx="0" presStyleCnt="3">
        <dgm:presLayoutVars>
          <dgm:bulletEnabled val="1"/>
        </dgm:presLayoutVars>
      </dgm:prSet>
      <dgm:spPr/>
    </dgm:pt>
    <dgm:pt modelId="{F13C2B8D-ED09-4F45-9301-2E567E6AC566}" type="pres">
      <dgm:prSet presAssocID="{125EB6C7-0994-4CFF-91F5-A117E2E97932}" presName="sibTrans" presStyleLbl="sibTrans2D1" presStyleIdx="0" presStyleCnt="2"/>
      <dgm:spPr/>
    </dgm:pt>
    <dgm:pt modelId="{704F3121-5B1E-47F7-ACAD-1730DC11B393}" type="pres">
      <dgm:prSet presAssocID="{125EB6C7-0994-4CFF-91F5-A117E2E97932}" presName="connectorText" presStyleLbl="sibTrans2D1" presStyleIdx="0" presStyleCnt="2"/>
      <dgm:spPr/>
    </dgm:pt>
    <dgm:pt modelId="{A784027A-5E3B-4F33-8BC4-8DCC3DBCBB24}" type="pres">
      <dgm:prSet presAssocID="{E26662B3-F41B-497A-AC2C-60A4679B2F63}" presName="node" presStyleLbl="node1" presStyleIdx="1" presStyleCnt="3">
        <dgm:presLayoutVars>
          <dgm:bulletEnabled val="1"/>
        </dgm:presLayoutVars>
      </dgm:prSet>
      <dgm:spPr/>
    </dgm:pt>
    <dgm:pt modelId="{ED0D5490-2232-47BF-A2EE-52C1F30DC96A}" type="pres">
      <dgm:prSet presAssocID="{0375A02D-F7C7-4307-A3C9-9CE8AB2B7060}" presName="sibTrans" presStyleLbl="sibTrans2D1" presStyleIdx="1" presStyleCnt="2"/>
      <dgm:spPr/>
    </dgm:pt>
    <dgm:pt modelId="{7A786616-79FA-4715-A4FA-6614790B274A}" type="pres">
      <dgm:prSet presAssocID="{0375A02D-F7C7-4307-A3C9-9CE8AB2B7060}" presName="connectorText" presStyleLbl="sibTrans2D1" presStyleIdx="1" presStyleCnt="2"/>
      <dgm:spPr/>
    </dgm:pt>
    <dgm:pt modelId="{0EBF12FB-6264-437D-9C2B-F3BC7A027BEB}" type="pres">
      <dgm:prSet presAssocID="{5E7076A4-5706-4467-BB04-7C2A33E2969C}" presName="node" presStyleLbl="node1" presStyleIdx="2" presStyleCnt="3">
        <dgm:presLayoutVars>
          <dgm:bulletEnabled val="1"/>
        </dgm:presLayoutVars>
      </dgm:prSet>
      <dgm:spPr/>
    </dgm:pt>
  </dgm:ptLst>
  <dgm:cxnLst>
    <dgm:cxn modelId="{D723FB10-A5E3-4A45-ADF0-633931553761}" type="presOf" srcId="{125EB6C7-0994-4CFF-91F5-A117E2E97932}" destId="{704F3121-5B1E-47F7-ACAD-1730DC11B393}" srcOrd="1" destOrd="0" presId="urn:microsoft.com/office/officeart/2005/8/layout/process2"/>
    <dgm:cxn modelId="{DCC25721-8531-4917-B275-9410C4B50F1B}" srcId="{E349208A-39E0-449E-B271-4858D39909CD}" destId="{09699F4F-F732-4E66-8DA3-8CEA753957AF}" srcOrd="0" destOrd="0" parTransId="{60677FC8-D34B-44E6-A8E9-29235B059377}" sibTransId="{125EB6C7-0994-4CFF-91F5-A117E2E97932}"/>
    <dgm:cxn modelId="{490B4028-436E-438B-806C-A4ABA2709258}" type="presOf" srcId="{0375A02D-F7C7-4307-A3C9-9CE8AB2B7060}" destId="{7A786616-79FA-4715-A4FA-6614790B274A}" srcOrd="1" destOrd="0" presId="urn:microsoft.com/office/officeart/2005/8/layout/process2"/>
    <dgm:cxn modelId="{82094C5C-1A7A-4A88-B09A-CCE1A81A9F9B}" type="presOf" srcId="{E349208A-39E0-449E-B271-4858D39909CD}" destId="{C4CD90F0-8210-46F2-94B5-DF34BAD883B1}" srcOrd="0" destOrd="0" presId="urn:microsoft.com/office/officeart/2005/8/layout/process2"/>
    <dgm:cxn modelId="{3356CD59-86C6-408D-8D7A-C16069CF901D}" type="presOf" srcId="{125EB6C7-0994-4CFF-91F5-A117E2E97932}" destId="{F13C2B8D-ED09-4F45-9301-2E567E6AC566}" srcOrd="0" destOrd="0" presId="urn:microsoft.com/office/officeart/2005/8/layout/process2"/>
    <dgm:cxn modelId="{C6AEB184-52B5-4485-A811-EAD4ADDEA6AE}" type="presOf" srcId="{5E7076A4-5706-4467-BB04-7C2A33E2969C}" destId="{0EBF12FB-6264-437D-9C2B-F3BC7A027BEB}" srcOrd="0" destOrd="0" presId="urn:microsoft.com/office/officeart/2005/8/layout/process2"/>
    <dgm:cxn modelId="{10D7289A-FDA9-4A5A-A536-F6C6905E5FD0}" srcId="{E349208A-39E0-449E-B271-4858D39909CD}" destId="{5E7076A4-5706-4467-BB04-7C2A33E2969C}" srcOrd="2" destOrd="0" parTransId="{47B0EA6B-C81E-40C9-AF40-D0310C600930}" sibTransId="{B89CA1E8-6D26-4A43-96D0-D2913FE0124E}"/>
    <dgm:cxn modelId="{AC5CE1A4-F92E-48DF-BB61-B9C70A74D930}" type="presOf" srcId="{0375A02D-F7C7-4307-A3C9-9CE8AB2B7060}" destId="{ED0D5490-2232-47BF-A2EE-52C1F30DC96A}" srcOrd="0" destOrd="0" presId="urn:microsoft.com/office/officeart/2005/8/layout/process2"/>
    <dgm:cxn modelId="{A50F21CB-DE96-48E0-88F5-C32FE6AC2C68}" srcId="{E349208A-39E0-449E-B271-4858D39909CD}" destId="{E26662B3-F41B-497A-AC2C-60A4679B2F63}" srcOrd="1" destOrd="0" parTransId="{9B30C549-F221-4648-9F2E-A2823C689418}" sibTransId="{0375A02D-F7C7-4307-A3C9-9CE8AB2B7060}"/>
    <dgm:cxn modelId="{AAF548CB-B8D8-465C-9195-839D4FFA22A1}" type="presOf" srcId="{09699F4F-F732-4E66-8DA3-8CEA753957AF}" destId="{F405D30E-013B-4AEA-B0AA-E86AE91DA7CC}" srcOrd="0" destOrd="0" presId="urn:microsoft.com/office/officeart/2005/8/layout/process2"/>
    <dgm:cxn modelId="{CE0BAEFD-49D6-4CDD-8A2B-4AD5A6569B2C}" type="presOf" srcId="{E26662B3-F41B-497A-AC2C-60A4679B2F63}" destId="{A784027A-5E3B-4F33-8BC4-8DCC3DBCBB24}" srcOrd="0" destOrd="0" presId="urn:microsoft.com/office/officeart/2005/8/layout/process2"/>
    <dgm:cxn modelId="{2AEDCD00-7EBB-4302-AEAA-CBAA24AFDBD1}" type="presParOf" srcId="{C4CD90F0-8210-46F2-94B5-DF34BAD883B1}" destId="{F405D30E-013B-4AEA-B0AA-E86AE91DA7CC}" srcOrd="0" destOrd="0" presId="urn:microsoft.com/office/officeart/2005/8/layout/process2"/>
    <dgm:cxn modelId="{140438DA-E831-4DAD-A6BC-8976F6B69E49}" type="presParOf" srcId="{C4CD90F0-8210-46F2-94B5-DF34BAD883B1}" destId="{F13C2B8D-ED09-4F45-9301-2E567E6AC566}" srcOrd="1" destOrd="0" presId="urn:microsoft.com/office/officeart/2005/8/layout/process2"/>
    <dgm:cxn modelId="{0BD5BFFC-2106-4E6F-A5B6-98F444B675B9}" type="presParOf" srcId="{F13C2B8D-ED09-4F45-9301-2E567E6AC566}" destId="{704F3121-5B1E-47F7-ACAD-1730DC11B393}" srcOrd="0" destOrd="0" presId="urn:microsoft.com/office/officeart/2005/8/layout/process2"/>
    <dgm:cxn modelId="{CF4EF9F1-262C-417C-AC45-B4E0113C64DF}" type="presParOf" srcId="{C4CD90F0-8210-46F2-94B5-DF34BAD883B1}" destId="{A784027A-5E3B-4F33-8BC4-8DCC3DBCBB24}" srcOrd="2" destOrd="0" presId="urn:microsoft.com/office/officeart/2005/8/layout/process2"/>
    <dgm:cxn modelId="{FBEAE92A-3604-4A97-B043-D6AD8C00EECA}" type="presParOf" srcId="{C4CD90F0-8210-46F2-94B5-DF34BAD883B1}" destId="{ED0D5490-2232-47BF-A2EE-52C1F30DC96A}" srcOrd="3" destOrd="0" presId="urn:microsoft.com/office/officeart/2005/8/layout/process2"/>
    <dgm:cxn modelId="{AFA90EAB-F6A4-4239-A005-884451EE2336}" type="presParOf" srcId="{ED0D5490-2232-47BF-A2EE-52C1F30DC96A}" destId="{7A786616-79FA-4715-A4FA-6614790B274A}" srcOrd="0" destOrd="0" presId="urn:microsoft.com/office/officeart/2005/8/layout/process2"/>
    <dgm:cxn modelId="{8CC32BA2-8DD4-4565-BF2F-A93D30B1EF8F}" type="presParOf" srcId="{C4CD90F0-8210-46F2-94B5-DF34BAD883B1}" destId="{0EBF12FB-6264-437D-9C2B-F3BC7A027BEB}"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6A3A1C-BC21-4567-8E96-2A3522C7007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BCD3FA-3A12-4C9F-BA07-7BA1624EA3EE}">
      <dgm:prSet/>
      <dgm:spPr/>
      <dgm:t>
        <a:bodyPr/>
        <a:lstStyle/>
        <a:p>
          <a:pPr>
            <a:lnSpc>
              <a:spcPct val="100000"/>
            </a:lnSpc>
          </a:pPr>
          <a:r>
            <a:rPr lang="en-GB" b="1" dirty="0">
              <a:solidFill>
                <a:schemeClr val="tx1"/>
              </a:solidFill>
              <a:latin typeface="Calibri"/>
              <a:cs typeface="Calibri"/>
            </a:rPr>
            <a:t>Adolescents with a history of ADHD report higher levels of the symptoms associated with an ADHD diagnosis and achieve significantly poorer academic results in comparison to adolescents with no diagnosis. An ADHD diagnosis is indicative to poorer GCSE achievement and outcomes. Schools therefore should consider the significance of ADHD symptoms as an indicator of performance at GCSE level, in the same way that consideration is attributed to ability and motivation</a:t>
          </a:r>
          <a:endParaRPr lang="en-US" b="1" dirty="0">
            <a:solidFill>
              <a:schemeClr val="tx1"/>
            </a:solidFill>
            <a:latin typeface="Calibri"/>
            <a:cs typeface="Calibri"/>
          </a:endParaRPr>
        </a:p>
      </dgm:t>
    </dgm:pt>
    <dgm:pt modelId="{8A3B7875-EDE5-494E-81D9-8DDC77C0EA0A}" type="parTrans" cxnId="{35120178-7A94-46BE-9615-3A31FA002E54}">
      <dgm:prSet/>
      <dgm:spPr/>
      <dgm:t>
        <a:bodyPr/>
        <a:lstStyle/>
        <a:p>
          <a:endParaRPr lang="en-US"/>
        </a:p>
      </dgm:t>
    </dgm:pt>
    <dgm:pt modelId="{88A6AC73-9DEB-4314-A888-172003A9ED76}" type="sibTrans" cxnId="{35120178-7A94-46BE-9615-3A31FA002E54}">
      <dgm:prSet/>
      <dgm:spPr/>
      <dgm:t>
        <a:bodyPr/>
        <a:lstStyle/>
        <a:p>
          <a:endParaRPr lang="en-US"/>
        </a:p>
      </dgm:t>
    </dgm:pt>
    <dgm:pt modelId="{65C011F7-F31E-4A6F-8BD3-7B5A71E3B619}">
      <dgm:prSet/>
      <dgm:spPr/>
      <dgm:t>
        <a:bodyPr/>
        <a:lstStyle/>
        <a:p>
          <a:pPr rtl="0">
            <a:lnSpc>
              <a:spcPct val="100000"/>
            </a:lnSpc>
          </a:pPr>
          <a:r>
            <a:rPr lang="en-GB" b="1" dirty="0">
              <a:solidFill>
                <a:schemeClr val="tx1"/>
              </a:solidFill>
              <a:latin typeface="Calibri"/>
              <a:cs typeface="Calibri"/>
            </a:rPr>
            <a:t>Research indicates ADHD from childhood into adolescence = poorer  examination results and attainment outcomes. </a:t>
          </a:r>
          <a:endParaRPr lang="en-US" b="1" dirty="0">
            <a:solidFill>
              <a:schemeClr val="tx1"/>
            </a:solidFill>
            <a:latin typeface="Calibri"/>
            <a:cs typeface="Calibri"/>
          </a:endParaRPr>
        </a:p>
      </dgm:t>
    </dgm:pt>
    <dgm:pt modelId="{7C32ED4C-665E-409C-9244-E2BA8CDF33D1}" type="parTrans" cxnId="{02D923D6-DC50-4CF7-811D-23901732B796}">
      <dgm:prSet/>
      <dgm:spPr/>
      <dgm:t>
        <a:bodyPr/>
        <a:lstStyle/>
        <a:p>
          <a:endParaRPr lang="en-US"/>
        </a:p>
      </dgm:t>
    </dgm:pt>
    <dgm:pt modelId="{3980B515-DCB2-4B1B-8540-2D3126FA6E24}" type="sibTrans" cxnId="{02D923D6-DC50-4CF7-811D-23901732B796}">
      <dgm:prSet/>
      <dgm:spPr/>
      <dgm:t>
        <a:bodyPr/>
        <a:lstStyle/>
        <a:p>
          <a:endParaRPr lang="en-US"/>
        </a:p>
      </dgm:t>
    </dgm:pt>
    <dgm:pt modelId="{4AB012ED-57AF-4098-9B49-AA1144B2878D}">
      <dgm:prSet phldr="0"/>
      <dgm:spPr/>
      <dgm:t>
        <a:bodyPr/>
        <a:lstStyle/>
        <a:p>
          <a:pPr rtl="0">
            <a:lnSpc>
              <a:spcPct val="100000"/>
            </a:lnSpc>
          </a:pPr>
          <a:r>
            <a:rPr lang="en-GB" b="1" dirty="0">
              <a:solidFill>
                <a:schemeClr val="tx1"/>
              </a:solidFill>
              <a:latin typeface="Calibri"/>
              <a:cs typeface="Calibri"/>
            </a:rPr>
            <a:t>Parents should discuss with teachers appropriate school-based interventions for children and teenagers with ADHD to minimise the risk of poor academic outcomes</a:t>
          </a:r>
          <a:endParaRPr lang="en-GB" b="1" dirty="0"/>
        </a:p>
      </dgm:t>
    </dgm:pt>
    <dgm:pt modelId="{3DDC2C13-6CE1-4E9A-BCA7-1A431F7F418E}" type="parTrans" cxnId="{A3CBDCEC-763F-469B-81A9-943A26FFD482}">
      <dgm:prSet/>
      <dgm:spPr/>
    </dgm:pt>
    <dgm:pt modelId="{174F447F-02C3-40BE-A7B0-77984920D4A6}" type="sibTrans" cxnId="{A3CBDCEC-763F-469B-81A9-943A26FFD482}">
      <dgm:prSet/>
      <dgm:spPr/>
    </dgm:pt>
    <dgm:pt modelId="{551FDC3E-2CDA-48FF-996C-614D9CE24BE9}" type="pres">
      <dgm:prSet presAssocID="{6E6A3A1C-BC21-4567-8E96-2A3522C70078}" presName="root" presStyleCnt="0">
        <dgm:presLayoutVars>
          <dgm:dir/>
          <dgm:resizeHandles val="exact"/>
        </dgm:presLayoutVars>
      </dgm:prSet>
      <dgm:spPr/>
    </dgm:pt>
    <dgm:pt modelId="{16481A52-D46A-4A18-8F3C-5F027ABA06FE}" type="pres">
      <dgm:prSet presAssocID="{B3BCD3FA-3A12-4C9F-BA07-7BA1624EA3EE}" presName="compNode" presStyleCnt="0"/>
      <dgm:spPr/>
    </dgm:pt>
    <dgm:pt modelId="{3AF1FB77-896A-484A-8E38-2AA4A418C76E}" type="pres">
      <dgm:prSet presAssocID="{B3BCD3FA-3A12-4C9F-BA07-7BA1624EA3EE}" presName="bgRect" presStyleLbl="bgShp" presStyleIdx="0" presStyleCnt="3"/>
      <dgm:spPr/>
    </dgm:pt>
    <dgm:pt modelId="{BFC1028D-09C1-4B96-A601-5873DBF1CC5B}" type="pres">
      <dgm:prSet presAssocID="{B3BCD3FA-3A12-4C9F-BA07-7BA1624EA3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6CB1EE2-57E7-4004-9E40-0D478ADFE110}" type="pres">
      <dgm:prSet presAssocID="{B3BCD3FA-3A12-4C9F-BA07-7BA1624EA3EE}" presName="spaceRect" presStyleCnt="0"/>
      <dgm:spPr/>
    </dgm:pt>
    <dgm:pt modelId="{80DA2CAC-A859-49E9-AE63-34F10E5D7E2A}" type="pres">
      <dgm:prSet presAssocID="{B3BCD3FA-3A12-4C9F-BA07-7BA1624EA3EE}" presName="parTx" presStyleLbl="revTx" presStyleIdx="0" presStyleCnt="3">
        <dgm:presLayoutVars>
          <dgm:chMax val="0"/>
          <dgm:chPref val="0"/>
        </dgm:presLayoutVars>
      </dgm:prSet>
      <dgm:spPr/>
    </dgm:pt>
    <dgm:pt modelId="{AC3C6B4E-0C00-455E-A038-A0288B2B5E73}" type="pres">
      <dgm:prSet presAssocID="{88A6AC73-9DEB-4314-A888-172003A9ED76}" presName="sibTrans" presStyleCnt="0"/>
      <dgm:spPr/>
    </dgm:pt>
    <dgm:pt modelId="{F5A994AE-5972-4E27-8F5D-8A93F9885D4C}" type="pres">
      <dgm:prSet presAssocID="{65C011F7-F31E-4A6F-8BD3-7B5A71E3B619}" presName="compNode" presStyleCnt="0"/>
      <dgm:spPr/>
    </dgm:pt>
    <dgm:pt modelId="{EF382313-635F-49A5-A6B6-6ED6B69D10CE}" type="pres">
      <dgm:prSet presAssocID="{65C011F7-F31E-4A6F-8BD3-7B5A71E3B619}" presName="bgRect" presStyleLbl="bgShp" presStyleIdx="1" presStyleCnt="3"/>
      <dgm:spPr/>
    </dgm:pt>
    <dgm:pt modelId="{75E709EA-74CC-4196-BA3E-C67E816C1DE1}" type="pres">
      <dgm:prSet presAssocID="{65C011F7-F31E-4A6F-8BD3-7B5A71E3B61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FC5986E-BA51-4A53-B38B-64D41D1372D1}" type="pres">
      <dgm:prSet presAssocID="{65C011F7-F31E-4A6F-8BD3-7B5A71E3B619}" presName="spaceRect" presStyleCnt="0"/>
      <dgm:spPr/>
    </dgm:pt>
    <dgm:pt modelId="{2982CCAF-7D56-4B20-B35A-7110EC2E5721}" type="pres">
      <dgm:prSet presAssocID="{65C011F7-F31E-4A6F-8BD3-7B5A71E3B619}" presName="parTx" presStyleLbl="revTx" presStyleIdx="1" presStyleCnt="3">
        <dgm:presLayoutVars>
          <dgm:chMax val="0"/>
          <dgm:chPref val="0"/>
        </dgm:presLayoutVars>
      </dgm:prSet>
      <dgm:spPr/>
    </dgm:pt>
    <dgm:pt modelId="{1EC80910-C556-43A8-8AFB-C7F1470E9975}" type="pres">
      <dgm:prSet presAssocID="{3980B515-DCB2-4B1B-8540-2D3126FA6E24}" presName="sibTrans" presStyleCnt="0"/>
      <dgm:spPr/>
    </dgm:pt>
    <dgm:pt modelId="{5733814A-FB46-4EC1-B856-ECFA4FACEB18}" type="pres">
      <dgm:prSet presAssocID="{4AB012ED-57AF-4098-9B49-AA1144B2878D}" presName="compNode" presStyleCnt="0"/>
      <dgm:spPr/>
    </dgm:pt>
    <dgm:pt modelId="{49B4E34D-0184-4870-843C-343D9D24725B}" type="pres">
      <dgm:prSet presAssocID="{4AB012ED-57AF-4098-9B49-AA1144B2878D}" presName="bgRect" presStyleLbl="bgShp" presStyleIdx="2" presStyleCnt="3"/>
      <dgm:spPr/>
    </dgm:pt>
    <dgm:pt modelId="{89519E7E-D162-4DE5-994E-D5B874765A59}" type="pres">
      <dgm:prSet presAssocID="{4AB012ED-57AF-4098-9B49-AA1144B2878D}" presName="iconRect" presStyleLbl="node1" presStyleIdx="2" presStyleCnt="3"/>
      <dgm:spPr/>
    </dgm:pt>
    <dgm:pt modelId="{889730F3-FB67-424E-AD5E-38826E5338A0}" type="pres">
      <dgm:prSet presAssocID="{4AB012ED-57AF-4098-9B49-AA1144B2878D}" presName="spaceRect" presStyleCnt="0"/>
      <dgm:spPr/>
    </dgm:pt>
    <dgm:pt modelId="{CFDB902E-01B2-4676-9FB8-A951225B87CD}" type="pres">
      <dgm:prSet presAssocID="{4AB012ED-57AF-4098-9B49-AA1144B2878D}" presName="parTx" presStyleLbl="revTx" presStyleIdx="2" presStyleCnt="3">
        <dgm:presLayoutVars>
          <dgm:chMax val="0"/>
          <dgm:chPref val="0"/>
        </dgm:presLayoutVars>
      </dgm:prSet>
      <dgm:spPr/>
    </dgm:pt>
  </dgm:ptLst>
  <dgm:cxnLst>
    <dgm:cxn modelId="{ADFA6465-3F20-42E2-AF0A-441FA697EDB8}" type="presOf" srcId="{4AB012ED-57AF-4098-9B49-AA1144B2878D}" destId="{CFDB902E-01B2-4676-9FB8-A951225B87CD}" srcOrd="0" destOrd="0" presId="urn:microsoft.com/office/officeart/2018/2/layout/IconVerticalSolidList"/>
    <dgm:cxn modelId="{B9AE6147-F1E2-41C2-ABC4-F7E84639409A}" type="presOf" srcId="{B3BCD3FA-3A12-4C9F-BA07-7BA1624EA3EE}" destId="{80DA2CAC-A859-49E9-AE63-34F10E5D7E2A}" srcOrd="0" destOrd="0" presId="urn:microsoft.com/office/officeart/2018/2/layout/IconVerticalSolidList"/>
    <dgm:cxn modelId="{35120178-7A94-46BE-9615-3A31FA002E54}" srcId="{6E6A3A1C-BC21-4567-8E96-2A3522C70078}" destId="{B3BCD3FA-3A12-4C9F-BA07-7BA1624EA3EE}" srcOrd="0" destOrd="0" parTransId="{8A3B7875-EDE5-494E-81D9-8DDC77C0EA0A}" sibTransId="{88A6AC73-9DEB-4314-A888-172003A9ED76}"/>
    <dgm:cxn modelId="{B2E3E359-A1CC-457F-9364-D3211C43AC2F}" type="presOf" srcId="{6E6A3A1C-BC21-4567-8E96-2A3522C70078}" destId="{551FDC3E-2CDA-48FF-996C-614D9CE24BE9}" srcOrd="0" destOrd="0" presId="urn:microsoft.com/office/officeart/2018/2/layout/IconVerticalSolidList"/>
    <dgm:cxn modelId="{F25F6EB1-54BE-40DC-B455-1833F5403501}" type="presOf" srcId="{65C011F7-F31E-4A6F-8BD3-7B5A71E3B619}" destId="{2982CCAF-7D56-4B20-B35A-7110EC2E5721}" srcOrd="0" destOrd="0" presId="urn:microsoft.com/office/officeart/2018/2/layout/IconVerticalSolidList"/>
    <dgm:cxn modelId="{02D923D6-DC50-4CF7-811D-23901732B796}" srcId="{6E6A3A1C-BC21-4567-8E96-2A3522C70078}" destId="{65C011F7-F31E-4A6F-8BD3-7B5A71E3B619}" srcOrd="1" destOrd="0" parTransId="{7C32ED4C-665E-409C-9244-E2BA8CDF33D1}" sibTransId="{3980B515-DCB2-4B1B-8540-2D3126FA6E24}"/>
    <dgm:cxn modelId="{A3CBDCEC-763F-469B-81A9-943A26FFD482}" srcId="{6E6A3A1C-BC21-4567-8E96-2A3522C70078}" destId="{4AB012ED-57AF-4098-9B49-AA1144B2878D}" srcOrd="2" destOrd="0" parTransId="{3DDC2C13-6CE1-4E9A-BCA7-1A431F7F418E}" sibTransId="{174F447F-02C3-40BE-A7B0-77984920D4A6}"/>
    <dgm:cxn modelId="{0A087D5D-7CB8-4275-BB92-4BC90662997F}" type="presParOf" srcId="{551FDC3E-2CDA-48FF-996C-614D9CE24BE9}" destId="{16481A52-D46A-4A18-8F3C-5F027ABA06FE}" srcOrd="0" destOrd="0" presId="urn:microsoft.com/office/officeart/2018/2/layout/IconVerticalSolidList"/>
    <dgm:cxn modelId="{06ABCDC1-3695-4231-BABD-68ED2823741B}" type="presParOf" srcId="{16481A52-D46A-4A18-8F3C-5F027ABA06FE}" destId="{3AF1FB77-896A-484A-8E38-2AA4A418C76E}" srcOrd="0" destOrd="0" presId="urn:microsoft.com/office/officeart/2018/2/layout/IconVerticalSolidList"/>
    <dgm:cxn modelId="{162BE710-DEFA-4D27-BA16-7D2F259421F9}" type="presParOf" srcId="{16481A52-D46A-4A18-8F3C-5F027ABA06FE}" destId="{BFC1028D-09C1-4B96-A601-5873DBF1CC5B}" srcOrd="1" destOrd="0" presId="urn:microsoft.com/office/officeart/2018/2/layout/IconVerticalSolidList"/>
    <dgm:cxn modelId="{18946C5B-2CE6-458A-876A-7C4CA775B175}" type="presParOf" srcId="{16481A52-D46A-4A18-8F3C-5F027ABA06FE}" destId="{A6CB1EE2-57E7-4004-9E40-0D478ADFE110}" srcOrd="2" destOrd="0" presId="urn:microsoft.com/office/officeart/2018/2/layout/IconVerticalSolidList"/>
    <dgm:cxn modelId="{FFD2342E-B1CC-4EFF-9DC7-B25FE688255F}" type="presParOf" srcId="{16481A52-D46A-4A18-8F3C-5F027ABA06FE}" destId="{80DA2CAC-A859-49E9-AE63-34F10E5D7E2A}" srcOrd="3" destOrd="0" presId="urn:microsoft.com/office/officeart/2018/2/layout/IconVerticalSolidList"/>
    <dgm:cxn modelId="{24188E0D-0E19-42C2-98A6-1BD62B47A088}" type="presParOf" srcId="{551FDC3E-2CDA-48FF-996C-614D9CE24BE9}" destId="{AC3C6B4E-0C00-455E-A038-A0288B2B5E73}" srcOrd="1" destOrd="0" presId="urn:microsoft.com/office/officeart/2018/2/layout/IconVerticalSolidList"/>
    <dgm:cxn modelId="{513C078C-ECB9-41AE-A586-A73E511D29BE}" type="presParOf" srcId="{551FDC3E-2CDA-48FF-996C-614D9CE24BE9}" destId="{F5A994AE-5972-4E27-8F5D-8A93F9885D4C}" srcOrd="2" destOrd="0" presId="urn:microsoft.com/office/officeart/2018/2/layout/IconVerticalSolidList"/>
    <dgm:cxn modelId="{610678B7-7EB0-4173-8238-473A89D61401}" type="presParOf" srcId="{F5A994AE-5972-4E27-8F5D-8A93F9885D4C}" destId="{EF382313-635F-49A5-A6B6-6ED6B69D10CE}" srcOrd="0" destOrd="0" presId="urn:microsoft.com/office/officeart/2018/2/layout/IconVerticalSolidList"/>
    <dgm:cxn modelId="{A53D3C4E-AA74-4A91-A651-16C2BCA5781F}" type="presParOf" srcId="{F5A994AE-5972-4E27-8F5D-8A93F9885D4C}" destId="{75E709EA-74CC-4196-BA3E-C67E816C1DE1}" srcOrd="1" destOrd="0" presId="urn:microsoft.com/office/officeart/2018/2/layout/IconVerticalSolidList"/>
    <dgm:cxn modelId="{98200D94-3275-4788-BB3A-1523F750FC21}" type="presParOf" srcId="{F5A994AE-5972-4E27-8F5D-8A93F9885D4C}" destId="{7FC5986E-BA51-4A53-B38B-64D41D1372D1}" srcOrd="2" destOrd="0" presId="urn:microsoft.com/office/officeart/2018/2/layout/IconVerticalSolidList"/>
    <dgm:cxn modelId="{2FCF6CED-B804-4B5F-929C-72B0C7256D14}" type="presParOf" srcId="{F5A994AE-5972-4E27-8F5D-8A93F9885D4C}" destId="{2982CCAF-7D56-4B20-B35A-7110EC2E5721}" srcOrd="3" destOrd="0" presId="urn:microsoft.com/office/officeart/2018/2/layout/IconVerticalSolidList"/>
    <dgm:cxn modelId="{6E3FA6FD-E802-4D29-8B4F-3BD8F38EAC7C}" type="presParOf" srcId="{551FDC3E-2CDA-48FF-996C-614D9CE24BE9}" destId="{1EC80910-C556-43A8-8AFB-C7F1470E9975}" srcOrd="3" destOrd="0" presId="urn:microsoft.com/office/officeart/2018/2/layout/IconVerticalSolidList"/>
    <dgm:cxn modelId="{9703648B-BF3E-4DC0-9DC4-CCA61E6E7C7E}" type="presParOf" srcId="{551FDC3E-2CDA-48FF-996C-614D9CE24BE9}" destId="{5733814A-FB46-4EC1-B856-ECFA4FACEB18}" srcOrd="4" destOrd="0" presId="urn:microsoft.com/office/officeart/2018/2/layout/IconVerticalSolidList"/>
    <dgm:cxn modelId="{4C877177-D155-4B04-9B2B-4BF5F1585D6D}" type="presParOf" srcId="{5733814A-FB46-4EC1-B856-ECFA4FACEB18}" destId="{49B4E34D-0184-4870-843C-343D9D24725B}" srcOrd="0" destOrd="0" presId="urn:microsoft.com/office/officeart/2018/2/layout/IconVerticalSolidList"/>
    <dgm:cxn modelId="{6DB5C66F-3919-48EB-8C6F-80D05537A94C}" type="presParOf" srcId="{5733814A-FB46-4EC1-B856-ECFA4FACEB18}" destId="{89519E7E-D162-4DE5-994E-D5B874765A59}" srcOrd="1" destOrd="0" presId="urn:microsoft.com/office/officeart/2018/2/layout/IconVerticalSolidList"/>
    <dgm:cxn modelId="{DD4CBE9E-B25D-4B98-81E7-EC640C807BFB}" type="presParOf" srcId="{5733814A-FB46-4EC1-B856-ECFA4FACEB18}" destId="{889730F3-FB67-424E-AD5E-38826E5338A0}" srcOrd="2" destOrd="0" presId="urn:microsoft.com/office/officeart/2018/2/layout/IconVerticalSolidList"/>
    <dgm:cxn modelId="{335B3918-F057-4AAE-B0D9-4AEA752D3DF8}" type="presParOf" srcId="{5733814A-FB46-4EC1-B856-ECFA4FACEB18}" destId="{CFDB902E-01B2-4676-9FB8-A951225B87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DCC5EA-1B04-4061-98A7-02C9169287D1}"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E2C4AD0C-EDFC-433B-9A8D-A8A8AFB7145B}">
      <dgm:prSet phldrT="[Text]" phldr="0"/>
      <dgm:spPr/>
      <dgm:t>
        <a:bodyPr/>
        <a:lstStyle/>
        <a:p>
          <a:pPr rtl="0"/>
          <a:r>
            <a:rPr lang="en-GB" b="1" dirty="0">
              <a:solidFill>
                <a:schemeClr val="tx1"/>
              </a:solidFill>
              <a:latin typeface="Calibri Light" panose="020F0302020204030204"/>
            </a:rPr>
            <a:t>Anxiety</a:t>
          </a:r>
          <a:r>
            <a:rPr lang="en-GB" b="1" i="0" u="none" strike="noStrike" cap="none" baseline="0" noProof="0" dirty="0">
              <a:solidFill>
                <a:schemeClr val="tx1"/>
              </a:solidFill>
              <a:latin typeface="Calibri Light"/>
              <a:cs typeface="Calibri Light"/>
            </a:rPr>
            <a:t> </a:t>
          </a:r>
        </a:p>
      </dgm:t>
    </dgm:pt>
    <dgm:pt modelId="{B4009980-39CE-4195-AEB9-F1AF8E555CC1}" type="parTrans" cxnId="{17EC3BB3-A5FA-4959-ACFD-067897C799CE}">
      <dgm:prSet/>
      <dgm:spPr/>
      <dgm:t>
        <a:bodyPr/>
        <a:lstStyle/>
        <a:p>
          <a:endParaRPr lang="en-GB"/>
        </a:p>
      </dgm:t>
    </dgm:pt>
    <dgm:pt modelId="{7AE01048-3F27-4430-8421-10FEA61C2EAA}" type="sibTrans" cxnId="{17EC3BB3-A5FA-4959-ACFD-067897C799CE}">
      <dgm:prSet/>
      <dgm:spPr/>
      <dgm:t>
        <a:bodyPr/>
        <a:lstStyle/>
        <a:p>
          <a:endParaRPr lang="en-GB"/>
        </a:p>
      </dgm:t>
    </dgm:pt>
    <dgm:pt modelId="{7B5D3CB9-9093-4A24-8BF5-D3817308288D}">
      <dgm:prSet phldrT="[Text]" phldr="0"/>
      <dgm:spPr/>
      <dgm:t>
        <a:bodyPr/>
        <a:lstStyle/>
        <a:p>
          <a:pPr rtl="0"/>
          <a:r>
            <a:rPr lang="en-GB" b="1" dirty="0">
              <a:solidFill>
                <a:schemeClr val="tx1"/>
              </a:solidFill>
              <a:latin typeface="Calibri Light" panose="020F0302020204030204"/>
            </a:rPr>
            <a:t>Conduct Disorder </a:t>
          </a:r>
          <a:endParaRPr lang="en-GB" b="1" dirty="0">
            <a:solidFill>
              <a:schemeClr val="tx1"/>
            </a:solidFill>
          </a:endParaRPr>
        </a:p>
      </dgm:t>
    </dgm:pt>
    <dgm:pt modelId="{684CE937-5021-4FC6-824B-6AFEC0BFC059}" type="parTrans" cxnId="{0A4070E3-70E2-4CE9-8646-1B071BDE865E}">
      <dgm:prSet/>
      <dgm:spPr/>
      <dgm:t>
        <a:bodyPr/>
        <a:lstStyle/>
        <a:p>
          <a:endParaRPr lang="en-GB"/>
        </a:p>
      </dgm:t>
    </dgm:pt>
    <dgm:pt modelId="{A6F5C6FF-945D-48A3-91C9-68E04BABB2A0}" type="sibTrans" cxnId="{0A4070E3-70E2-4CE9-8646-1B071BDE865E}">
      <dgm:prSet/>
      <dgm:spPr/>
      <dgm:t>
        <a:bodyPr/>
        <a:lstStyle/>
        <a:p>
          <a:endParaRPr lang="en-GB"/>
        </a:p>
      </dgm:t>
    </dgm:pt>
    <dgm:pt modelId="{FFE964EE-5D35-401C-B2BB-081A6B2ABF11}">
      <dgm:prSet phldrT="[Text]" phldr="0"/>
      <dgm:spPr/>
      <dgm:t>
        <a:bodyPr/>
        <a:lstStyle/>
        <a:p>
          <a:pPr rtl="0"/>
          <a:r>
            <a:rPr lang="en-GB" b="1" dirty="0">
              <a:solidFill>
                <a:schemeClr val="tx1"/>
              </a:solidFill>
              <a:latin typeface="Calibri Light" panose="020F0302020204030204"/>
            </a:rPr>
            <a:t>Depression </a:t>
          </a:r>
          <a:endParaRPr lang="en-GB" b="1" dirty="0">
            <a:solidFill>
              <a:schemeClr val="tx1"/>
            </a:solidFill>
          </a:endParaRPr>
        </a:p>
      </dgm:t>
    </dgm:pt>
    <dgm:pt modelId="{09CC199A-3218-4EE8-93B6-9ED50E561D69}" type="parTrans" cxnId="{4B84D109-16CF-4DE5-896E-020B3952FE41}">
      <dgm:prSet/>
      <dgm:spPr/>
      <dgm:t>
        <a:bodyPr/>
        <a:lstStyle/>
        <a:p>
          <a:endParaRPr lang="en-GB"/>
        </a:p>
      </dgm:t>
    </dgm:pt>
    <dgm:pt modelId="{0FA67D98-B82B-4AF7-8887-DA38F3EEA5F4}" type="sibTrans" cxnId="{4B84D109-16CF-4DE5-896E-020B3952FE41}">
      <dgm:prSet/>
      <dgm:spPr/>
      <dgm:t>
        <a:bodyPr/>
        <a:lstStyle/>
        <a:p>
          <a:endParaRPr lang="en-GB"/>
        </a:p>
      </dgm:t>
    </dgm:pt>
    <dgm:pt modelId="{953A59DE-1598-4649-BB7D-496D6365AE7E}">
      <dgm:prSet phldr="0"/>
      <dgm:spPr/>
      <dgm:t>
        <a:bodyPr/>
        <a:lstStyle/>
        <a:p>
          <a:pPr rtl="0"/>
          <a:r>
            <a:rPr lang="en-GB" b="1" i="0" u="none" strike="noStrike" cap="none" baseline="0" noProof="0" dirty="0">
              <a:solidFill>
                <a:schemeClr val="tx1"/>
              </a:solidFill>
              <a:latin typeface="Calibri Light"/>
              <a:cs typeface="Calibri Light"/>
            </a:rPr>
            <a:t>Oppositional Defiant Disorder</a:t>
          </a:r>
        </a:p>
      </dgm:t>
    </dgm:pt>
    <dgm:pt modelId="{C4ABDD3E-15B8-4943-AE2E-DAFE1F3EAD47}" type="parTrans" cxnId="{02CE9992-833E-444B-ADD9-FA3B345D8084}">
      <dgm:prSet/>
      <dgm:spPr/>
    </dgm:pt>
    <dgm:pt modelId="{75C9A5B0-21F6-4054-87C0-92306CCC451F}" type="sibTrans" cxnId="{02CE9992-833E-444B-ADD9-FA3B345D8084}">
      <dgm:prSet/>
      <dgm:spPr/>
    </dgm:pt>
    <dgm:pt modelId="{408EC3C9-8B4F-4F42-AA5D-5A346E936ABF}" type="pres">
      <dgm:prSet presAssocID="{99DCC5EA-1B04-4061-98A7-02C9169287D1}" presName="cycle" presStyleCnt="0">
        <dgm:presLayoutVars>
          <dgm:dir/>
          <dgm:resizeHandles val="exact"/>
        </dgm:presLayoutVars>
      </dgm:prSet>
      <dgm:spPr/>
    </dgm:pt>
    <dgm:pt modelId="{DA7398A4-F654-4693-8D65-4F1460260FE6}" type="pres">
      <dgm:prSet presAssocID="{E2C4AD0C-EDFC-433B-9A8D-A8A8AFB7145B}" presName="node" presStyleLbl="node1" presStyleIdx="0" presStyleCnt="4">
        <dgm:presLayoutVars>
          <dgm:bulletEnabled val="1"/>
        </dgm:presLayoutVars>
      </dgm:prSet>
      <dgm:spPr/>
    </dgm:pt>
    <dgm:pt modelId="{02F11805-DE9A-46AD-AC9E-9405A5DA4A34}" type="pres">
      <dgm:prSet presAssocID="{E2C4AD0C-EDFC-433B-9A8D-A8A8AFB7145B}" presName="spNode" presStyleCnt="0"/>
      <dgm:spPr/>
    </dgm:pt>
    <dgm:pt modelId="{53C74A7A-1576-40E3-AFB5-7C733D3E06ED}" type="pres">
      <dgm:prSet presAssocID="{7AE01048-3F27-4430-8421-10FEA61C2EAA}" presName="sibTrans" presStyleLbl="sibTrans1D1" presStyleIdx="0" presStyleCnt="4"/>
      <dgm:spPr/>
    </dgm:pt>
    <dgm:pt modelId="{0A7432E9-EDA9-4B2F-924E-B171AD81915D}" type="pres">
      <dgm:prSet presAssocID="{953A59DE-1598-4649-BB7D-496D6365AE7E}" presName="node" presStyleLbl="node1" presStyleIdx="1" presStyleCnt="4">
        <dgm:presLayoutVars>
          <dgm:bulletEnabled val="1"/>
        </dgm:presLayoutVars>
      </dgm:prSet>
      <dgm:spPr/>
    </dgm:pt>
    <dgm:pt modelId="{3B4E9528-656C-431E-8C78-E5EE89B31165}" type="pres">
      <dgm:prSet presAssocID="{953A59DE-1598-4649-BB7D-496D6365AE7E}" presName="spNode" presStyleCnt="0"/>
      <dgm:spPr/>
    </dgm:pt>
    <dgm:pt modelId="{3FA61F82-2D8D-4A48-B712-C7447FAD9FEC}" type="pres">
      <dgm:prSet presAssocID="{75C9A5B0-21F6-4054-87C0-92306CCC451F}" presName="sibTrans" presStyleLbl="sibTrans1D1" presStyleIdx="1" presStyleCnt="4"/>
      <dgm:spPr/>
    </dgm:pt>
    <dgm:pt modelId="{2D4C756E-7B9C-4A37-BC3C-9B88C5FCDAEE}" type="pres">
      <dgm:prSet presAssocID="{7B5D3CB9-9093-4A24-8BF5-D3817308288D}" presName="node" presStyleLbl="node1" presStyleIdx="2" presStyleCnt="4">
        <dgm:presLayoutVars>
          <dgm:bulletEnabled val="1"/>
        </dgm:presLayoutVars>
      </dgm:prSet>
      <dgm:spPr/>
    </dgm:pt>
    <dgm:pt modelId="{EE5998AE-D15C-459C-913E-C716FC941966}" type="pres">
      <dgm:prSet presAssocID="{7B5D3CB9-9093-4A24-8BF5-D3817308288D}" presName="spNode" presStyleCnt="0"/>
      <dgm:spPr/>
    </dgm:pt>
    <dgm:pt modelId="{6D9B3873-8235-4B4E-A645-595445829508}" type="pres">
      <dgm:prSet presAssocID="{A6F5C6FF-945D-48A3-91C9-68E04BABB2A0}" presName="sibTrans" presStyleLbl="sibTrans1D1" presStyleIdx="2" presStyleCnt="4"/>
      <dgm:spPr/>
    </dgm:pt>
    <dgm:pt modelId="{79D7E31C-96D4-4B7D-A78F-D56CE487F0B7}" type="pres">
      <dgm:prSet presAssocID="{FFE964EE-5D35-401C-B2BB-081A6B2ABF11}" presName="node" presStyleLbl="node1" presStyleIdx="3" presStyleCnt="4">
        <dgm:presLayoutVars>
          <dgm:bulletEnabled val="1"/>
        </dgm:presLayoutVars>
      </dgm:prSet>
      <dgm:spPr/>
    </dgm:pt>
    <dgm:pt modelId="{649FFB6F-41A1-4EDC-B181-92AFE6DF20D4}" type="pres">
      <dgm:prSet presAssocID="{FFE964EE-5D35-401C-B2BB-081A6B2ABF11}" presName="spNode" presStyleCnt="0"/>
      <dgm:spPr/>
    </dgm:pt>
    <dgm:pt modelId="{94A38544-FB2A-4293-9DFC-9667D718826B}" type="pres">
      <dgm:prSet presAssocID="{0FA67D98-B82B-4AF7-8887-DA38F3EEA5F4}" presName="sibTrans" presStyleLbl="sibTrans1D1" presStyleIdx="3" presStyleCnt="4"/>
      <dgm:spPr/>
    </dgm:pt>
  </dgm:ptLst>
  <dgm:cxnLst>
    <dgm:cxn modelId="{6D659D03-3641-43E3-86FC-99F4EE73E41C}" type="presOf" srcId="{7B5D3CB9-9093-4A24-8BF5-D3817308288D}" destId="{2D4C756E-7B9C-4A37-BC3C-9B88C5FCDAEE}" srcOrd="0" destOrd="0" presId="urn:microsoft.com/office/officeart/2005/8/layout/cycle6"/>
    <dgm:cxn modelId="{4B84D109-16CF-4DE5-896E-020B3952FE41}" srcId="{99DCC5EA-1B04-4061-98A7-02C9169287D1}" destId="{FFE964EE-5D35-401C-B2BB-081A6B2ABF11}" srcOrd="3" destOrd="0" parTransId="{09CC199A-3218-4EE8-93B6-9ED50E561D69}" sibTransId="{0FA67D98-B82B-4AF7-8887-DA38F3EEA5F4}"/>
    <dgm:cxn modelId="{38F53E0A-58D7-44CC-80D7-55F775DB45BD}" type="presOf" srcId="{7AE01048-3F27-4430-8421-10FEA61C2EAA}" destId="{53C74A7A-1576-40E3-AFB5-7C733D3E06ED}" srcOrd="0" destOrd="0" presId="urn:microsoft.com/office/officeart/2005/8/layout/cycle6"/>
    <dgm:cxn modelId="{FE48CE13-C12E-4A7E-A8C9-276F261E1935}" type="presOf" srcId="{75C9A5B0-21F6-4054-87C0-92306CCC451F}" destId="{3FA61F82-2D8D-4A48-B712-C7447FAD9FEC}" srcOrd="0" destOrd="0" presId="urn:microsoft.com/office/officeart/2005/8/layout/cycle6"/>
    <dgm:cxn modelId="{A0B07B1C-FF77-45AC-A9DC-F0281BCE30EC}" type="presOf" srcId="{99DCC5EA-1B04-4061-98A7-02C9169287D1}" destId="{408EC3C9-8B4F-4F42-AA5D-5A346E936ABF}" srcOrd="0" destOrd="0" presId="urn:microsoft.com/office/officeart/2005/8/layout/cycle6"/>
    <dgm:cxn modelId="{F3E47846-4D8E-4194-B0CD-B61FF21B6406}" type="presOf" srcId="{E2C4AD0C-EDFC-433B-9A8D-A8A8AFB7145B}" destId="{DA7398A4-F654-4693-8D65-4F1460260FE6}" srcOrd="0" destOrd="0" presId="urn:microsoft.com/office/officeart/2005/8/layout/cycle6"/>
    <dgm:cxn modelId="{8FE3F568-5EAC-4908-8BA0-1F6FC7455D5B}" type="presOf" srcId="{A6F5C6FF-945D-48A3-91C9-68E04BABB2A0}" destId="{6D9B3873-8235-4B4E-A645-595445829508}" srcOrd="0" destOrd="0" presId="urn:microsoft.com/office/officeart/2005/8/layout/cycle6"/>
    <dgm:cxn modelId="{297C3D77-5C29-40E0-AC84-33C5B38B9934}" type="presOf" srcId="{FFE964EE-5D35-401C-B2BB-081A6B2ABF11}" destId="{79D7E31C-96D4-4B7D-A78F-D56CE487F0B7}" srcOrd="0" destOrd="0" presId="urn:microsoft.com/office/officeart/2005/8/layout/cycle6"/>
    <dgm:cxn modelId="{1526745A-FF6C-496D-B374-1F83E2361DA0}" type="presOf" srcId="{0FA67D98-B82B-4AF7-8887-DA38F3EEA5F4}" destId="{94A38544-FB2A-4293-9DFC-9667D718826B}" srcOrd="0" destOrd="0" presId="urn:microsoft.com/office/officeart/2005/8/layout/cycle6"/>
    <dgm:cxn modelId="{02CE9992-833E-444B-ADD9-FA3B345D8084}" srcId="{99DCC5EA-1B04-4061-98A7-02C9169287D1}" destId="{953A59DE-1598-4649-BB7D-496D6365AE7E}" srcOrd="1" destOrd="0" parTransId="{C4ABDD3E-15B8-4943-AE2E-DAFE1F3EAD47}" sibTransId="{75C9A5B0-21F6-4054-87C0-92306CCC451F}"/>
    <dgm:cxn modelId="{860723A6-0938-44AE-8BAD-749B063EFB76}" type="presOf" srcId="{953A59DE-1598-4649-BB7D-496D6365AE7E}" destId="{0A7432E9-EDA9-4B2F-924E-B171AD81915D}" srcOrd="0" destOrd="0" presId="urn:microsoft.com/office/officeart/2005/8/layout/cycle6"/>
    <dgm:cxn modelId="{17EC3BB3-A5FA-4959-ACFD-067897C799CE}" srcId="{99DCC5EA-1B04-4061-98A7-02C9169287D1}" destId="{E2C4AD0C-EDFC-433B-9A8D-A8A8AFB7145B}" srcOrd="0" destOrd="0" parTransId="{B4009980-39CE-4195-AEB9-F1AF8E555CC1}" sibTransId="{7AE01048-3F27-4430-8421-10FEA61C2EAA}"/>
    <dgm:cxn modelId="{0A4070E3-70E2-4CE9-8646-1B071BDE865E}" srcId="{99DCC5EA-1B04-4061-98A7-02C9169287D1}" destId="{7B5D3CB9-9093-4A24-8BF5-D3817308288D}" srcOrd="2" destOrd="0" parTransId="{684CE937-5021-4FC6-824B-6AFEC0BFC059}" sibTransId="{A6F5C6FF-945D-48A3-91C9-68E04BABB2A0}"/>
    <dgm:cxn modelId="{61A638FC-52FE-470E-BD68-FD9AF1E079F3}" type="presParOf" srcId="{408EC3C9-8B4F-4F42-AA5D-5A346E936ABF}" destId="{DA7398A4-F654-4693-8D65-4F1460260FE6}" srcOrd="0" destOrd="0" presId="urn:microsoft.com/office/officeart/2005/8/layout/cycle6"/>
    <dgm:cxn modelId="{6F471681-8D8B-44A1-B4C9-E589DCD28BE2}" type="presParOf" srcId="{408EC3C9-8B4F-4F42-AA5D-5A346E936ABF}" destId="{02F11805-DE9A-46AD-AC9E-9405A5DA4A34}" srcOrd="1" destOrd="0" presId="urn:microsoft.com/office/officeart/2005/8/layout/cycle6"/>
    <dgm:cxn modelId="{30370C0F-C24A-4585-8D97-F44CF11B0DC6}" type="presParOf" srcId="{408EC3C9-8B4F-4F42-AA5D-5A346E936ABF}" destId="{53C74A7A-1576-40E3-AFB5-7C733D3E06ED}" srcOrd="2" destOrd="0" presId="urn:microsoft.com/office/officeart/2005/8/layout/cycle6"/>
    <dgm:cxn modelId="{A0D219A3-CB0E-46F0-A607-4036EE3251F6}" type="presParOf" srcId="{408EC3C9-8B4F-4F42-AA5D-5A346E936ABF}" destId="{0A7432E9-EDA9-4B2F-924E-B171AD81915D}" srcOrd="3" destOrd="0" presId="urn:microsoft.com/office/officeart/2005/8/layout/cycle6"/>
    <dgm:cxn modelId="{11374B85-141C-4B62-A182-ECB79DFD5442}" type="presParOf" srcId="{408EC3C9-8B4F-4F42-AA5D-5A346E936ABF}" destId="{3B4E9528-656C-431E-8C78-E5EE89B31165}" srcOrd="4" destOrd="0" presId="urn:microsoft.com/office/officeart/2005/8/layout/cycle6"/>
    <dgm:cxn modelId="{670206C6-11A5-40CE-A53E-103471E8CB60}" type="presParOf" srcId="{408EC3C9-8B4F-4F42-AA5D-5A346E936ABF}" destId="{3FA61F82-2D8D-4A48-B712-C7447FAD9FEC}" srcOrd="5" destOrd="0" presId="urn:microsoft.com/office/officeart/2005/8/layout/cycle6"/>
    <dgm:cxn modelId="{EC49283C-0F10-4C9E-9931-5580E606643B}" type="presParOf" srcId="{408EC3C9-8B4F-4F42-AA5D-5A346E936ABF}" destId="{2D4C756E-7B9C-4A37-BC3C-9B88C5FCDAEE}" srcOrd="6" destOrd="0" presId="urn:microsoft.com/office/officeart/2005/8/layout/cycle6"/>
    <dgm:cxn modelId="{0A19D5C3-3B43-4864-84B1-4ED9356CEBC3}" type="presParOf" srcId="{408EC3C9-8B4F-4F42-AA5D-5A346E936ABF}" destId="{EE5998AE-D15C-459C-913E-C716FC941966}" srcOrd="7" destOrd="0" presId="urn:microsoft.com/office/officeart/2005/8/layout/cycle6"/>
    <dgm:cxn modelId="{F76C5820-2F08-4FDF-8F47-5AAD9B98B752}" type="presParOf" srcId="{408EC3C9-8B4F-4F42-AA5D-5A346E936ABF}" destId="{6D9B3873-8235-4B4E-A645-595445829508}" srcOrd="8" destOrd="0" presId="urn:microsoft.com/office/officeart/2005/8/layout/cycle6"/>
    <dgm:cxn modelId="{CD87590D-19A4-47C7-B818-419845C2CDBC}" type="presParOf" srcId="{408EC3C9-8B4F-4F42-AA5D-5A346E936ABF}" destId="{79D7E31C-96D4-4B7D-A78F-D56CE487F0B7}" srcOrd="9" destOrd="0" presId="urn:microsoft.com/office/officeart/2005/8/layout/cycle6"/>
    <dgm:cxn modelId="{D84F55C7-1AF3-4C1E-B2C4-D0015357B698}" type="presParOf" srcId="{408EC3C9-8B4F-4F42-AA5D-5A346E936ABF}" destId="{649FFB6F-41A1-4EDC-B181-92AFE6DF20D4}" srcOrd="10" destOrd="0" presId="urn:microsoft.com/office/officeart/2005/8/layout/cycle6"/>
    <dgm:cxn modelId="{DA3DD7C3-B0B9-4E87-8373-213D0B7EEEBC}" type="presParOf" srcId="{408EC3C9-8B4F-4F42-AA5D-5A346E936ABF}" destId="{94A38544-FB2A-4293-9DFC-9667D718826B}" srcOrd="11"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4C552-A9B4-4D42-B3CC-4F94623CE867}">
      <dsp:nvSpPr>
        <dsp:cNvPr id="0" name=""/>
        <dsp:cNvSpPr/>
      </dsp:nvSpPr>
      <dsp:spPr>
        <a:xfrm>
          <a:off x="0" y="295620"/>
          <a:ext cx="1675114" cy="10050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 Non-compliance </a:t>
          </a:r>
          <a:endParaRPr lang="en-US" sz="2000" kern="1200" dirty="0">
            <a:solidFill>
              <a:schemeClr val="tx1"/>
            </a:solidFill>
            <a:latin typeface="Calibri"/>
            <a:cs typeface="Calibri"/>
          </a:endParaRPr>
        </a:p>
      </dsp:txBody>
      <dsp:txXfrm>
        <a:off x="0" y="295620"/>
        <a:ext cx="1675114" cy="1005068"/>
      </dsp:txXfrm>
    </dsp:sp>
    <dsp:sp modelId="{B5EFBB7A-0FB7-4CB9-BBDA-746AA25F8BE0}">
      <dsp:nvSpPr>
        <dsp:cNvPr id="0" name=""/>
        <dsp:cNvSpPr/>
      </dsp:nvSpPr>
      <dsp:spPr>
        <a:xfrm>
          <a:off x="1842625" y="295620"/>
          <a:ext cx="1675114" cy="1005068"/>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4000"/>
                <a:satMod val="130000"/>
                <a:lumMod val="92000"/>
              </a:schemeClr>
            </a:gs>
            <a:gs pos="100000">
              <a:schemeClr val="accent3">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 Motor tics </a:t>
          </a:r>
        </a:p>
      </dsp:txBody>
      <dsp:txXfrm>
        <a:off x="1842625" y="295620"/>
        <a:ext cx="1675114" cy="1005068"/>
      </dsp:txXfrm>
    </dsp:sp>
    <dsp:sp modelId="{FBF6CC1B-95B9-4AEB-93CC-A41B1EEC32FE}">
      <dsp:nvSpPr>
        <dsp:cNvPr id="0" name=""/>
        <dsp:cNvSpPr/>
      </dsp:nvSpPr>
      <dsp:spPr>
        <a:xfrm>
          <a:off x="3685251" y="295620"/>
          <a:ext cx="1675114" cy="1005068"/>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4000"/>
                <a:satMod val="130000"/>
                <a:lumMod val="92000"/>
              </a:schemeClr>
            </a:gs>
            <a:gs pos="100000">
              <a:schemeClr val="accent4">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 Sleep patterns </a:t>
          </a:r>
        </a:p>
      </dsp:txBody>
      <dsp:txXfrm>
        <a:off x="3685251" y="295620"/>
        <a:ext cx="1675114" cy="1005068"/>
      </dsp:txXfrm>
    </dsp:sp>
    <dsp:sp modelId="{DD741DE9-D116-4593-AD8A-30C17BA75A18}">
      <dsp:nvSpPr>
        <dsp:cNvPr id="0" name=""/>
        <dsp:cNvSpPr/>
      </dsp:nvSpPr>
      <dsp:spPr>
        <a:xfrm>
          <a:off x="0" y="1468200"/>
          <a:ext cx="1675114" cy="1005068"/>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4000"/>
                <a:satMod val="130000"/>
                <a:lumMod val="92000"/>
              </a:schemeClr>
            </a:gs>
            <a:gs pos="100000">
              <a:schemeClr val="accent5">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Mood swings </a:t>
          </a:r>
        </a:p>
      </dsp:txBody>
      <dsp:txXfrm>
        <a:off x="0" y="1468200"/>
        <a:ext cx="1675114" cy="1005068"/>
      </dsp:txXfrm>
    </dsp:sp>
    <dsp:sp modelId="{E8B14E15-56E1-4684-98E2-2EA4709192BE}">
      <dsp:nvSpPr>
        <dsp:cNvPr id="0" name=""/>
        <dsp:cNvSpPr/>
      </dsp:nvSpPr>
      <dsp:spPr>
        <a:xfrm>
          <a:off x="1842625" y="1468200"/>
          <a:ext cx="1675114" cy="1005068"/>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4000"/>
                <a:satMod val="130000"/>
                <a:lumMod val="92000"/>
              </a:schemeClr>
            </a:gs>
            <a:gs pos="100000">
              <a:schemeClr val="accent6">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Aggressive behaviour </a:t>
          </a:r>
        </a:p>
      </dsp:txBody>
      <dsp:txXfrm>
        <a:off x="1842625" y="1468200"/>
        <a:ext cx="1675114" cy="1005068"/>
      </dsp:txXfrm>
    </dsp:sp>
    <dsp:sp modelId="{BD85864E-9A88-4500-8949-25EF04503CA0}">
      <dsp:nvSpPr>
        <dsp:cNvPr id="0" name=""/>
        <dsp:cNvSpPr/>
      </dsp:nvSpPr>
      <dsp:spPr>
        <a:xfrm>
          <a:off x="3685251" y="1468200"/>
          <a:ext cx="1675114" cy="10050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Social issues with peers </a:t>
          </a:r>
        </a:p>
      </dsp:txBody>
      <dsp:txXfrm>
        <a:off x="3685251" y="1468200"/>
        <a:ext cx="1675114" cy="1005068"/>
      </dsp:txXfrm>
    </dsp:sp>
    <dsp:sp modelId="{02FC1B35-D527-41D5-AE84-C6A77E81B7E2}">
      <dsp:nvSpPr>
        <dsp:cNvPr id="0" name=""/>
        <dsp:cNvSpPr/>
      </dsp:nvSpPr>
      <dsp:spPr>
        <a:xfrm>
          <a:off x="921312" y="2640780"/>
          <a:ext cx="1675114" cy="1005068"/>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4000"/>
                <a:satMod val="130000"/>
                <a:lumMod val="92000"/>
              </a:schemeClr>
            </a:gs>
            <a:gs pos="100000">
              <a:schemeClr val="accent3">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Calibri"/>
              <a:cs typeface="Calibri"/>
            </a:rPr>
            <a:t>Issues with coordination </a:t>
          </a:r>
        </a:p>
      </dsp:txBody>
      <dsp:txXfrm>
        <a:off x="921312" y="2640780"/>
        <a:ext cx="1675114" cy="1005068"/>
      </dsp:txXfrm>
    </dsp:sp>
    <dsp:sp modelId="{E55742A4-1240-4A81-A459-0A9706CAF342}">
      <dsp:nvSpPr>
        <dsp:cNvPr id="0" name=""/>
        <dsp:cNvSpPr/>
      </dsp:nvSpPr>
      <dsp:spPr>
        <a:xfrm>
          <a:off x="2763938" y="2640780"/>
          <a:ext cx="1675114" cy="1005068"/>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4000"/>
                <a:satMod val="130000"/>
                <a:lumMod val="92000"/>
              </a:schemeClr>
            </a:gs>
            <a:gs pos="100000">
              <a:schemeClr val="accent4">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a:cs typeface="Calibri"/>
            </a:rPr>
            <a:t> Literacy and other learning problem</a:t>
          </a:r>
        </a:p>
      </dsp:txBody>
      <dsp:txXfrm>
        <a:off x="2763938" y="2640780"/>
        <a:ext cx="1675114" cy="10050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67BB8-09EC-4C29-8A2C-4773DD2B37DE}">
      <dsp:nvSpPr>
        <dsp:cNvPr id="0" name=""/>
        <dsp:cNvSpPr/>
      </dsp:nvSpPr>
      <dsp:spPr>
        <a:xfrm rot="5400000">
          <a:off x="-244374" y="245814"/>
          <a:ext cx="1629160" cy="1140412"/>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1" kern="1200" dirty="0">
              <a:solidFill>
                <a:schemeClr val="tx1"/>
              </a:solidFill>
              <a:latin typeface="Calibri"/>
              <a:cs typeface="Calibri"/>
            </a:rPr>
            <a:t>Hyperactivity </a:t>
          </a:r>
          <a:endParaRPr lang="en-GB" sz="1500" b="1" i="0" u="none" strike="noStrike" kern="1200" cap="none" baseline="0" noProof="0" dirty="0">
            <a:solidFill>
              <a:schemeClr val="tx1"/>
            </a:solidFill>
            <a:latin typeface="Calibri"/>
            <a:cs typeface="Calibri"/>
          </a:endParaRPr>
        </a:p>
      </dsp:txBody>
      <dsp:txXfrm rot="-5400000">
        <a:off x="0" y="571646"/>
        <a:ext cx="1140412" cy="488748"/>
      </dsp:txXfrm>
    </dsp:sp>
    <dsp:sp modelId="{2EF4EEBF-0649-4D16-BEF1-6D2B5C2A2525}">
      <dsp:nvSpPr>
        <dsp:cNvPr id="0" name=""/>
        <dsp:cNvSpPr/>
      </dsp:nvSpPr>
      <dsp:spPr>
        <a:xfrm rot="5400000">
          <a:off x="2631528" y="-1489675"/>
          <a:ext cx="1058954" cy="4041186"/>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rtl="0">
            <a:lnSpc>
              <a:spcPct val="90000"/>
            </a:lnSpc>
            <a:spcBef>
              <a:spcPct val="0"/>
            </a:spcBef>
            <a:spcAft>
              <a:spcPct val="15000"/>
            </a:spcAft>
            <a:buChar char="•"/>
          </a:pPr>
          <a:r>
            <a:rPr lang="en-GB" sz="2500" b="0" kern="1200" dirty="0">
              <a:solidFill>
                <a:schemeClr val="tx1"/>
              </a:solidFill>
              <a:latin typeface="Calibri"/>
              <a:cs typeface="Calibri"/>
            </a:rPr>
            <a:t>Fidgeting </a:t>
          </a:r>
        </a:p>
        <a:p>
          <a:pPr marL="228600" lvl="1" indent="-228600" algn="l" defTabSz="1111250" rtl="0">
            <a:lnSpc>
              <a:spcPct val="90000"/>
            </a:lnSpc>
            <a:spcBef>
              <a:spcPct val="0"/>
            </a:spcBef>
            <a:spcAft>
              <a:spcPct val="15000"/>
            </a:spcAft>
            <a:buChar char="•"/>
          </a:pPr>
          <a:r>
            <a:rPr lang="en-GB" sz="2500" b="0" kern="1200" dirty="0">
              <a:solidFill>
                <a:schemeClr val="tx1"/>
              </a:solidFill>
              <a:latin typeface="Calibri"/>
              <a:cs typeface="Calibri"/>
            </a:rPr>
            <a:t>Sleeping problems</a:t>
          </a:r>
        </a:p>
      </dsp:txBody>
      <dsp:txXfrm rot="-5400000">
        <a:off x="1140412" y="53135"/>
        <a:ext cx="3989492" cy="955566"/>
      </dsp:txXfrm>
    </dsp:sp>
    <dsp:sp modelId="{CF40EDAD-495A-4BD4-978A-1A4BD6801A4E}">
      <dsp:nvSpPr>
        <dsp:cNvPr id="0" name=""/>
        <dsp:cNvSpPr/>
      </dsp:nvSpPr>
      <dsp:spPr>
        <a:xfrm rot="5400000">
          <a:off x="-244374" y="1681157"/>
          <a:ext cx="1629160" cy="1140412"/>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1" kern="1200" dirty="0">
              <a:solidFill>
                <a:schemeClr val="tx1"/>
              </a:solidFill>
              <a:latin typeface="Calibri"/>
              <a:cs typeface="Calibri"/>
            </a:rPr>
            <a:t>Inattention </a:t>
          </a:r>
        </a:p>
      </dsp:txBody>
      <dsp:txXfrm rot="-5400000">
        <a:off x="0" y="2006989"/>
        <a:ext cx="1140412" cy="488748"/>
      </dsp:txXfrm>
    </dsp:sp>
    <dsp:sp modelId="{8E3C8272-EADB-44E9-99CE-BA1D84FFED45}">
      <dsp:nvSpPr>
        <dsp:cNvPr id="0" name=""/>
        <dsp:cNvSpPr/>
      </dsp:nvSpPr>
      <dsp:spPr>
        <a:xfrm rot="5400000">
          <a:off x="2631528" y="-54332"/>
          <a:ext cx="1058954" cy="4041186"/>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b="0" kern="1200" dirty="0">
              <a:solidFill>
                <a:schemeClr val="tx1"/>
              </a:solidFill>
              <a:latin typeface="Calibri"/>
              <a:cs typeface="Calibri"/>
            </a:rPr>
            <a:t>Disorganised</a:t>
          </a:r>
        </a:p>
        <a:p>
          <a:pPr marL="228600" lvl="1" indent="-228600" algn="l" defTabSz="1111250" rtl="0">
            <a:lnSpc>
              <a:spcPct val="90000"/>
            </a:lnSpc>
            <a:spcBef>
              <a:spcPct val="0"/>
            </a:spcBef>
            <a:spcAft>
              <a:spcPct val="15000"/>
            </a:spcAft>
            <a:buChar char="•"/>
          </a:pPr>
          <a:r>
            <a:rPr lang="en-GB" sz="2500" b="0" kern="1200" dirty="0">
              <a:solidFill>
                <a:schemeClr val="tx1"/>
              </a:solidFill>
              <a:latin typeface="Calibri"/>
              <a:cs typeface="Calibri"/>
            </a:rPr>
            <a:t>Concentration difficulties</a:t>
          </a:r>
        </a:p>
      </dsp:txBody>
      <dsp:txXfrm rot="-5400000">
        <a:off x="1140412" y="1488478"/>
        <a:ext cx="3989492" cy="955566"/>
      </dsp:txXfrm>
    </dsp:sp>
    <dsp:sp modelId="{41D86750-8873-46DD-BB8E-F2FDB0E76ABD}">
      <dsp:nvSpPr>
        <dsp:cNvPr id="0" name=""/>
        <dsp:cNvSpPr/>
      </dsp:nvSpPr>
      <dsp:spPr>
        <a:xfrm rot="5400000">
          <a:off x="-244374" y="3116500"/>
          <a:ext cx="1629160" cy="1140412"/>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Calibri"/>
              <a:cs typeface="Calibri"/>
            </a:rPr>
            <a:t>Impulsivity</a:t>
          </a:r>
        </a:p>
      </dsp:txBody>
      <dsp:txXfrm rot="-5400000">
        <a:off x="0" y="3442332"/>
        <a:ext cx="1140412" cy="488748"/>
      </dsp:txXfrm>
    </dsp:sp>
    <dsp:sp modelId="{9111F8AD-C8FA-473F-9BFE-22A0E036BD09}">
      <dsp:nvSpPr>
        <dsp:cNvPr id="0" name=""/>
        <dsp:cNvSpPr/>
      </dsp:nvSpPr>
      <dsp:spPr>
        <a:xfrm rot="5400000">
          <a:off x="2631528" y="1381009"/>
          <a:ext cx="1058954" cy="4041186"/>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rtl="0">
            <a:lnSpc>
              <a:spcPct val="90000"/>
            </a:lnSpc>
            <a:spcBef>
              <a:spcPct val="0"/>
            </a:spcBef>
            <a:spcAft>
              <a:spcPct val="15000"/>
            </a:spcAft>
            <a:buChar char="•"/>
          </a:pPr>
          <a:r>
            <a:rPr lang="en-GB" sz="2500" b="0" kern="1200" dirty="0">
              <a:solidFill>
                <a:schemeClr val="tx1"/>
              </a:solidFill>
              <a:latin typeface="Calibri"/>
              <a:cs typeface="Calibri"/>
            </a:rPr>
            <a:t>Interrupting others </a:t>
          </a:r>
        </a:p>
        <a:p>
          <a:pPr marL="228600" lvl="1" indent="-228600" algn="l" defTabSz="1111250" rtl="0">
            <a:lnSpc>
              <a:spcPct val="90000"/>
            </a:lnSpc>
            <a:spcBef>
              <a:spcPct val="0"/>
            </a:spcBef>
            <a:spcAft>
              <a:spcPct val="15000"/>
            </a:spcAft>
            <a:buChar char="•"/>
          </a:pPr>
          <a:r>
            <a:rPr lang="en-GB" sz="2500" b="0" kern="1200" dirty="0">
              <a:solidFill>
                <a:schemeClr val="tx1"/>
              </a:solidFill>
              <a:latin typeface="Calibri"/>
              <a:cs typeface="Calibri"/>
            </a:rPr>
            <a:t>Speaking before thinking</a:t>
          </a:r>
          <a:r>
            <a:rPr lang="en-GB" sz="2500" kern="1200" dirty="0">
              <a:latin typeface="Calibri"/>
              <a:cs typeface="Calibri"/>
            </a:rPr>
            <a:t> </a:t>
          </a:r>
        </a:p>
      </dsp:txBody>
      <dsp:txXfrm rot="-5400000">
        <a:off x="1140412" y="2923819"/>
        <a:ext cx="3989492" cy="955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5D30E-013B-4AEA-B0AA-E86AE91DA7CC}">
      <dsp:nvSpPr>
        <dsp:cNvPr id="0" name=""/>
        <dsp:cNvSpPr/>
      </dsp:nvSpPr>
      <dsp:spPr>
        <a:xfrm>
          <a:off x="1281891" y="0"/>
          <a:ext cx="1440179" cy="80009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dirty="0">
              <a:solidFill>
                <a:schemeClr val="tx1"/>
              </a:solidFill>
              <a:latin typeface="Calibri"/>
              <a:cs typeface="Calibri"/>
            </a:rPr>
            <a:t> Learning</a:t>
          </a:r>
        </a:p>
      </dsp:txBody>
      <dsp:txXfrm>
        <a:off x="1305325" y="23434"/>
        <a:ext cx="1393311" cy="753231"/>
      </dsp:txXfrm>
    </dsp:sp>
    <dsp:sp modelId="{F13C2B8D-ED09-4F45-9301-2E567E6AC566}">
      <dsp:nvSpPr>
        <dsp:cNvPr id="0" name=""/>
        <dsp:cNvSpPr/>
      </dsp:nvSpPr>
      <dsp:spPr>
        <a:xfrm rot="5400000">
          <a:off x="1851962" y="820102"/>
          <a:ext cx="300037" cy="36004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893968" y="850106"/>
        <a:ext cx="216026" cy="210026"/>
      </dsp:txXfrm>
    </dsp:sp>
    <dsp:sp modelId="{A784027A-5E3B-4F33-8BC4-8DCC3DBCBB24}">
      <dsp:nvSpPr>
        <dsp:cNvPr id="0" name=""/>
        <dsp:cNvSpPr/>
      </dsp:nvSpPr>
      <dsp:spPr>
        <a:xfrm>
          <a:off x="1281891" y="1200150"/>
          <a:ext cx="1440179" cy="80009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Calibri"/>
              <a:cs typeface="Calibri"/>
            </a:rPr>
            <a:t> Behaviour</a:t>
          </a:r>
        </a:p>
      </dsp:txBody>
      <dsp:txXfrm>
        <a:off x="1305325" y="1223584"/>
        <a:ext cx="1393311" cy="753231"/>
      </dsp:txXfrm>
    </dsp:sp>
    <dsp:sp modelId="{ED0D5490-2232-47BF-A2EE-52C1F30DC96A}">
      <dsp:nvSpPr>
        <dsp:cNvPr id="0" name=""/>
        <dsp:cNvSpPr/>
      </dsp:nvSpPr>
      <dsp:spPr>
        <a:xfrm rot="5400000">
          <a:off x="1851962" y="2020252"/>
          <a:ext cx="300037" cy="36004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893968" y="2050256"/>
        <a:ext cx="216026" cy="210026"/>
      </dsp:txXfrm>
    </dsp:sp>
    <dsp:sp modelId="{0EBF12FB-6264-437D-9C2B-F3BC7A027BEB}">
      <dsp:nvSpPr>
        <dsp:cNvPr id="0" name=""/>
        <dsp:cNvSpPr/>
      </dsp:nvSpPr>
      <dsp:spPr>
        <a:xfrm>
          <a:off x="1281891" y="2400300"/>
          <a:ext cx="1440179" cy="800099"/>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Calibri"/>
              <a:cs typeface="Calibri"/>
            </a:rPr>
            <a:t>Social relationships</a:t>
          </a:r>
        </a:p>
      </dsp:txBody>
      <dsp:txXfrm>
        <a:off x="1305325" y="2423734"/>
        <a:ext cx="1393311" cy="7532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1FB77-896A-484A-8E38-2AA4A418C76E}">
      <dsp:nvSpPr>
        <dsp:cNvPr id="0" name=""/>
        <dsp:cNvSpPr/>
      </dsp:nvSpPr>
      <dsp:spPr>
        <a:xfrm>
          <a:off x="0" y="683"/>
          <a:ext cx="10728957" cy="15998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1028D-09C1-4B96-A601-5873DBF1CC5B}">
      <dsp:nvSpPr>
        <dsp:cNvPr id="0" name=""/>
        <dsp:cNvSpPr/>
      </dsp:nvSpPr>
      <dsp:spPr>
        <a:xfrm>
          <a:off x="483963" y="360656"/>
          <a:ext cx="879933" cy="879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DA2CAC-A859-49E9-AE63-34F10E5D7E2A}">
      <dsp:nvSpPr>
        <dsp:cNvPr id="0" name=""/>
        <dsp:cNvSpPr/>
      </dsp:nvSpPr>
      <dsp:spPr>
        <a:xfrm>
          <a:off x="1847860" y="683"/>
          <a:ext cx="8881096" cy="1599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21" tIns="169321" rIns="169321" bIns="169321" numCol="1" spcCol="1270" anchor="ctr" anchorCtr="0">
          <a:noAutofit/>
        </a:bodyPr>
        <a:lstStyle/>
        <a:p>
          <a:pPr marL="0" lvl="0" indent="0" algn="l" defTabSz="711200">
            <a:lnSpc>
              <a:spcPct val="100000"/>
            </a:lnSpc>
            <a:spcBef>
              <a:spcPct val="0"/>
            </a:spcBef>
            <a:spcAft>
              <a:spcPct val="35000"/>
            </a:spcAft>
            <a:buNone/>
          </a:pPr>
          <a:r>
            <a:rPr lang="en-GB" sz="1600" b="1" kern="1200" dirty="0">
              <a:solidFill>
                <a:schemeClr val="tx1"/>
              </a:solidFill>
              <a:latin typeface="Calibri"/>
              <a:cs typeface="Calibri"/>
            </a:rPr>
            <a:t>Adolescents with a history of ADHD report higher levels of the symptoms associated with an ADHD diagnosis and achieve significantly poorer academic results in comparison to adolescents with no diagnosis. An ADHD diagnosis is indicative to poorer GCSE achievement and outcomes. Schools therefore should consider the significance of ADHD symptoms as an indicator of performance at GCSE level, in the same way that consideration is attributed to ability and motivation</a:t>
          </a:r>
          <a:endParaRPr lang="en-US" sz="1600" b="1" kern="1200" dirty="0">
            <a:solidFill>
              <a:schemeClr val="tx1"/>
            </a:solidFill>
            <a:latin typeface="Calibri"/>
            <a:cs typeface="Calibri"/>
          </a:endParaRPr>
        </a:p>
      </dsp:txBody>
      <dsp:txXfrm>
        <a:off x="1847860" y="683"/>
        <a:ext cx="8881096" cy="1599879"/>
      </dsp:txXfrm>
    </dsp:sp>
    <dsp:sp modelId="{EF382313-635F-49A5-A6B6-6ED6B69D10CE}">
      <dsp:nvSpPr>
        <dsp:cNvPr id="0" name=""/>
        <dsp:cNvSpPr/>
      </dsp:nvSpPr>
      <dsp:spPr>
        <a:xfrm>
          <a:off x="0" y="2000532"/>
          <a:ext cx="10728957" cy="15998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709EA-74CC-4196-BA3E-C67E816C1DE1}">
      <dsp:nvSpPr>
        <dsp:cNvPr id="0" name=""/>
        <dsp:cNvSpPr/>
      </dsp:nvSpPr>
      <dsp:spPr>
        <a:xfrm>
          <a:off x="483963" y="2360505"/>
          <a:ext cx="879933" cy="879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82CCAF-7D56-4B20-B35A-7110EC2E5721}">
      <dsp:nvSpPr>
        <dsp:cNvPr id="0" name=""/>
        <dsp:cNvSpPr/>
      </dsp:nvSpPr>
      <dsp:spPr>
        <a:xfrm>
          <a:off x="1847860" y="2000532"/>
          <a:ext cx="8881096" cy="1599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21" tIns="169321" rIns="169321" bIns="169321" numCol="1" spcCol="1270" anchor="ctr" anchorCtr="0">
          <a:noAutofit/>
        </a:bodyPr>
        <a:lstStyle/>
        <a:p>
          <a:pPr marL="0" lvl="0" indent="0" algn="l" defTabSz="711200" rtl="0">
            <a:lnSpc>
              <a:spcPct val="100000"/>
            </a:lnSpc>
            <a:spcBef>
              <a:spcPct val="0"/>
            </a:spcBef>
            <a:spcAft>
              <a:spcPct val="35000"/>
            </a:spcAft>
            <a:buNone/>
          </a:pPr>
          <a:r>
            <a:rPr lang="en-GB" sz="1600" b="1" kern="1200" dirty="0">
              <a:solidFill>
                <a:schemeClr val="tx1"/>
              </a:solidFill>
              <a:latin typeface="Calibri"/>
              <a:cs typeface="Calibri"/>
            </a:rPr>
            <a:t>Research indicates ADHD from childhood into adolescence = poorer  examination results and attainment outcomes. </a:t>
          </a:r>
          <a:endParaRPr lang="en-US" sz="1600" b="1" kern="1200" dirty="0">
            <a:solidFill>
              <a:schemeClr val="tx1"/>
            </a:solidFill>
            <a:latin typeface="Calibri"/>
            <a:cs typeface="Calibri"/>
          </a:endParaRPr>
        </a:p>
      </dsp:txBody>
      <dsp:txXfrm>
        <a:off x="1847860" y="2000532"/>
        <a:ext cx="8881096" cy="1599879"/>
      </dsp:txXfrm>
    </dsp:sp>
    <dsp:sp modelId="{49B4E34D-0184-4870-843C-343D9D24725B}">
      <dsp:nvSpPr>
        <dsp:cNvPr id="0" name=""/>
        <dsp:cNvSpPr/>
      </dsp:nvSpPr>
      <dsp:spPr>
        <a:xfrm>
          <a:off x="0" y="4000381"/>
          <a:ext cx="10728957" cy="15998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19E7E-D162-4DE5-994E-D5B874765A59}">
      <dsp:nvSpPr>
        <dsp:cNvPr id="0" name=""/>
        <dsp:cNvSpPr/>
      </dsp:nvSpPr>
      <dsp:spPr>
        <a:xfrm>
          <a:off x="483963" y="4360354"/>
          <a:ext cx="879933" cy="879933"/>
        </a:xfrm>
        <a:prstGeom prst="rect">
          <a:avLst/>
        </a:prstGeom>
        <a:solidFill>
          <a:schemeClr val="bg1">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DB902E-01B2-4676-9FB8-A951225B87CD}">
      <dsp:nvSpPr>
        <dsp:cNvPr id="0" name=""/>
        <dsp:cNvSpPr/>
      </dsp:nvSpPr>
      <dsp:spPr>
        <a:xfrm>
          <a:off x="1847860" y="4000381"/>
          <a:ext cx="8881096" cy="1599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21" tIns="169321" rIns="169321" bIns="169321" numCol="1" spcCol="1270" anchor="ctr" anchorCtr="0">
          <a:noAutofit/>
        </a:bodyPr>
        <a:lstStyle/>
        <a:p>
          <a:pPr marL="0" lvl="0" indent="0" algn="l" defTabSz="711200" rtl="0">
            <a:lnSpc>
              <a:spcPct val="100000"/>
            </a:lnSpc>
            <a:spcBef>
              <a:spcPct val="0"/>
            </a:spcBef>
            <a:spcAft>
              <a:spcPct val="35000"/>
            </a:spcAft>
            <a:buNone/>
          </a:pPr>
          <a:r>
            <a:rPr lang="en-GB" sz="1600" b="1" kern="1200" dirty="0">
              <a:solidFill>
                <a:schemeClr val="tx1"/>
              </a:solidFill>
              <a:latin typeface="Calibri"/>
              <a:cs typeface="Calibri"/>
            </a:rPr>
            <a:t>Parents should discuss with teachers appropriate school-based interventions for children and teenagers with ADHD to minimise the risk of poor academic outcomes</a:t>
          </a:r>
          <a:endParaRPr lang="en-GB" sz="1600" b="1" kern="1200" dirty="0"/>
        </a:p>
      </dsp:txBody>
      <dsp:txXfrm>
        <a:off x="1847860" y="4000381"/>
        <a:ext cx="8881096" cy="15998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398A4-F654-4693-8D65-4F1460260FE6}">
      <dsp:nvSpPr>
        <dsp:cNvPr id="0" name=""/>
        <dsp:cNvSpPr/>
      </dsp:nvSpPr>
      <dsp:spPr>
        <a:xfrm>
          <a:off x="1999226" y="903"/>
          <a:ext cx="1515911" cy="98534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solidFill>
                <a:schemeClr val="tx1"/>
              </a:solidFill>
              <a:latin typeface="Calibri Light" panose="020F0302020204030204"/>
            </a:rPr>
            <a:t>Anxiety</a:t>
          </a:r>
          <a:r>
            <a:rPr lang="en-GB" sz="1700" b="1" i="0" u="none" strike="noStrike" kern="1200" cap="none" baseline="0" noProof="0" dirty="0">
              <a:solidFill>
                <a:schemeClr val="tx1"/>
              </a:solidFill>
              <a:latin typeface="Calibri Light"/>
              <a:cs typeface="Calibri Light"/>
            </a:rPr>
            <a:t> </a:t>
          </a:r>
        </a:p>
      </dsp:txBody>
      <dsp:txXfrm>
        <a:off x="2047326" y="49003"/>
        <a:ext cx="1419711" cy="889142"/>
      </dsp:txXfrm>
    </dsp:sp>
    <dsp:sp modelId="{53C74A7A-1576-40E3-AFB5-7C733D3E06ED}">
      <dsp:nvSpPr>
        <dsp:cNvPr id="0" name=""/>
        <dsp:cNvSpPr/>
      </dsp:nvSpPr>
      <dsp:spPr>
        <a:xfrm>
          <a:off x="1128340" y="493575"/>
          <a:ext cx="3257684" cy="3257684"/>
        </a:xfrm>
        <a:custGeom>
          <a:avLst/>
          <a:gdLst/>
          <a:ahLst/>
          <a:cxnLst/>
          <a:rect l="0" t="0" r="0" b="0"/>
          <a:pathLst>
            <a:path>
              <a:moveTo>
                <a:pt x="2397732" y="192898"/>
              </a:moveTo>
              <a:arcTo wR="1628842" hR="1628842" stAng="17890035" swAng="2627490"/>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7432E9-EDA9-4B2F-924E-B171AD81915D}">
      <dsp:nvSpPr>
        <dsp:cNvPr id="0" name=""/>
        <dsp:cNvSpPr/>
      </dsp:nvSpPr>
      <dsp:spPr>
        <a:xfrm>
          <a:off x="3628068" y="1629746"/>
          <a:ext cx="1515911" cy="985342"/>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i="0" u="none" strike="noStrike" kern="1200" cap="none" baseline="0" noProof="0" dirty="0">
              <a:solidFill>
                <a:schemeClr val="tx1"/>
              </a:solidFill>
              <a:latin typeface="Calibri Light"/>
              <a:cs typeface="Calibri Light"/>
            </a:rPr>
            <a:t>Oppositional Defiant Disorder</a:t>
          </a:r>
        </a:p>
      </dsp:txBody>
      <dsp:txXfrm>
        <a:off x="3676168" y="1677846"/>
        <a:ext cx="1419711" cy="889142"/>
      </dsp:txXfrm>
    </dsp:sp>
    <dsp:sp modelId="{3FA61F82-2D8D-4A48-B712-C7447FAD9FEC}">
      <dsp:nvSpPr>
        <dsp:cNvPr id="0" name=""/>
        <dsp:cNvSpPr/>
      </dsp:nvSpPr>
      <dsp:spPr>
        <a:xfrm>
          <a:off x="1128340" y="493575"/>
          <a:ext cx="3257684" cy="3257684"/>
        </a:xfrm>
        <a:custGeom>
          <a:avLst/>
          <a:gdLst/>
          <a:ahLst/>
          <a:cxnLst/>
          <a:rect l="0" t="0" r="0" b="0"/>
          <a:pathLst>
            <a:path>
              <a:moveTo>
                <a:pt x="3177600" y="2133297"/>
              </a:moveTo>
              <a:arcTo wR="1628842" hR="1628842" stAng="1082475" swAng="2627490"/>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D4C756E-7B9C-4A37-BC3C-9B88C5FCDAEE}">
      <dsp:nvSpPr>
        <dsp:cNvPr id="0" name=""/>
        <dsp:cNvSpPr/>
      </dsp:nvSpPr>
      <dsp:spPr>
        <a:xfrm>
          <a:off x="1999226" y="3258588"/>
          <a:ext cx="1515911" cy="985342"/>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solidFill>
                <a:schemeClr val="tx1"/>
              </a:solidFill>
              <a:latin typeface="Calibri Light" panose="020F0302020204030204"/>
            </a:rPr>
            <a:t>Conduct Disorder </a:t>
          </a:r>
          <a:endParaRPr lang="en-GB" sz="1700" b="1" kern="1200" dirty="0">
            <a:solidFill>
              <a:schemeClr val="tx1"/>
            </a:solidFill>
          </a:endParaRPr>
        </a:p>
      </dsp:txBody>
      <dsp:txXfrm>
        <a:off x="2047326" y="3306688"/>
        <a:ext cx="1419711" cy="889142"/>
      </dsp:txXfrm>
    </dsp:sp>
    <dsp:sp modelId="{6D9B3873-8235-4B4E-A645-595445829508}">
      <dsp:nvSpPr>
        <dsp:cNvPr id="0" name=""/>
        <dsp:cNvSpPr/>
      </dsp:nvSpPr>
      <dsp:spPr>
        <a:xfrm>
          <a:off x="1128340" y="493575"/>
          <a:ext cx="3257684" cy="3257684"/>
        </a:xfrm>
        <a:custGeom>
          <a:avLst/>
          <a:gdLst/>
          <a:ahLst/>
          <a:cxnLst/>
          <a:rect l="0" t="0" r="0" b="0"/>
          <a:pathLst>
            <a:path>
              <a:moveTo>
                <a:pt x="859952" y="3064786"/>
              </a:moveTo>
              <a:arcTo wR="1628842" hR="1628842" stAng="7090035" swAng="2627490"/>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9D7E31C-96D4-4B7D-A78F-D56CE487F0B7}">
      <dsp:nvSpPr>
        <dsp:cNvPr id="0" name=""/>
        <dsp:cNvSpPr/>
      </dsp:nvSpPr>
      <dsp:spPr>
        <a:xfrm>
          <a:off x="370384" y="1629746"/>
          <a:ext cx="1515911" cy="985342"/>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solidFill>
                <a:schemeClr val="tx1"/>
              </a:solidFill>
              <a:latin typeface="Calibri Light" panose="020F0302020204030204"/>
            </a:rPr>
            <a:t>Depression </a:t>
          </a:r>
          <a:endParaRPr lang="en-GB" sz="1700" b="1" kern="1200" dirty="0">
            <a:solidFill>
              <a:schemeClr val="tx1"/>
            </a:solidFill>
          </a:endParaRPr>
        </a:p>
      </dsp:txBody>
      <dsp:txXfrm>
        <a:off x="418484" y="1677846"/>
        <a:ext cx="1419711" cy="889142"/>
      </dsp:txXfrm>
    </dsp:sp>
    <dsp:sp modelId="{94A38544-FB2A-4293-9DFC-9667D718826B}">
      <dsp:nvSpPr>
        <dsp:cNvPr id="0" name=""/>
        <dsp:cNvSpPr/>
      </dsp:nvSpPr>
      <dsp:spPr>
        <a:xfrm>
          <a:off x="1128340" y="493575"/>
          <a:ext cx="3257684" cy="3257684"/>
        </a:xfrm>
        <a:custGeom>
          <a:avLst/>
          <a:gdLst/>
          <a:ahLst/>
          <a:cxnLst/>
          <a:rect l="0" t="0" r="0" b="0"/>
          <a:pathLst>
            <a:path>
              <a:moveTo>
                <a:pt x="80083" y="1124387"/>
              </a:moveTo>
              <a:arcTo wR="1628842" hR="1628842" stAng="11882475" swAng="2627490"/>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2/21/2020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4795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84794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53770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3039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2/21/2020</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7264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9672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2/21/2020</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87152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66396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11120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4499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59839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2/21/2020</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2886704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youngminds.org.uk/find-help/for-parents/parents-guide-to-support-a-z/parents-guide-to-support-adhd/" TargetMode="External"/><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hyperlink" Target="http://www.addiss.co.uk/local.htm" TargetMode="External"/><Relationship Id="rId4" Type="http://schemas.openxmlformats.org/officeDocument/2006/relationships/hyperlink" Target="https://www.adhdfoundation.org.uk/information/paren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ice.org.uk/guidance/ng87/chapter/Recommendations" TargetMode="External"/><Relationship Id="rId2" Type="http://schemas.openxmlformats.org/officeDocument/2006/relationships/hyperlink" Target="https://www.england.nhs.uk/north-west/wp-content/uploads/sites/48/2019/03/GM-wide-ADHD-guidance.pdf"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9" name="Group 28">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29">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Isosceles Triangle 30">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4" name="Rectangle 33">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CFAFA377-C9BF-4539-A36B-167E5F75F8D6}"/>
              </a:ext>
            </a:extLst>
          </p:cNvPr>
          <p:cNvSpPr txBox="1"/>
          <p:nvPr/>
        </p:nvSpPr>
        <p:spPr>
          <a:xfrm>
            <a:off x="7599178" y="1395294"/>
            <a:ext cx="4213484" cy="4007599"/>
          </a:xfrm>
          <a:prstGeom prst="rect">
            <a:avLst/>
          </a:prstGeom>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lIns="228600" tIns="228600" rIns="228600" bIns="0" numCol="1" spcCol="0" rtlCol="0" fromWordArt="0" anchor="b" anchorCtr="0" forceAA="0" compatLnSpc="1">
            <a:prstTxWarp prst="textNoShape">
              <a:avLst/>
            </a:prstTxWarp>
            <a:noAutofit/>
          </a:bodyPr>
          <a:lstStyle/>
          <a:p>
            <a:pPr>
              <a:lnSpc>
                <a:spcPct val="80000"/>
              </a:lnSpc>
              <a:spcBef>
                <a:spcPct val="0"/>
              </a:spcBef>
              <a:spcAft>
                <a:spcPts val="600"/>
              </a:spcAft>
            </a:pPr>
            <a:endParaRPr lang="en-US" sz="1600" spc="-150">
              <a:solidFill>
                <a:schemeClr val="tx2"/>
              </a:solidFill>
              <a:latin typeface="+mj-lt"/>
              <a:ea typeface="+mj-ea"/>
              <a:cs typeface="+mj-cs"/>
            </a:endParaRPr>
          </a:p>
          <a:p>
            <a:pPr>
              <a:lnSpc>
                <a:spcPct val="80000"/>
              </a:lnSpc>
              <a:spcBef>
                <a:spcPct val="0"/>
              </a:spcBef>
              <a:spcAft>
                <a:spcPts val="600"/>
              </a:spcAft>
            </a:pPr>
            <a:endParaRPr lang="en-US" sz="1600" spc="-150">
              <a:solidFill>
                <a:schemeClr val="tx2"/>
              </a:solidFill>
              <a:latin typeface="+mj-lt"/>
              <a:ea typeface="+mj-ea"/>
              <a:cs typeface="+mj-cs"/>
            </a:endParaRPr>
          </a:p>
          <a:p>
            <a:pPr algn="ctr">
              <a:lnSpc>
                <a:spcPct val="80000"/>
              </a:lnSpc>
              <a:spcBef>
                <a:spcPct val="0"/>
              </a:spcBef>
              <a:spcAft>
                <a:spcPts val="600"/>
              </a:spcAft>
            </a:pPr>
            <a:endParaRPr lang="en-US" sz="3600" b="1" spc="-150" dirty="0">
              <a:solidFill>
                <a:schemeClr val="tx1"/>
              </a:solidFill>
              <a:latin typeface="Calibri"/>
              <a:ea typeface="+mj-ea"/>
              <a:cs typeface="Calibri Light"/>
            </a:endParaRPr>
          </a:p>
          <a:p>
            <a:pPr algn="ctr">
              <a:lnSpc>
                <a:spcPct val="80000"/>
              </a:lnSpc>
              <a:spcBef>
                <a:spcPct val="0"/>
              </a:spcBef>
              <a:spcAft>
                <a:spcPts val="600"/>
              </a:spcAft>
            </a:pPr>
            <a:r>
              <a:rPr lang="en-US" sz="3600" b="1" spc="-150" dirty="0">
                <a:solidFill>
                  <a:schemeClr val="tx1"/>
                </a:solidFill>
                <a:latin typeface="Calibri"/>
                <a:ea typeface="+mj-ea"/>
                <a:cs typeface="Calibri"/>
              </a:rPr>
              <a:t>The Impact of ADHD in Children </a:t>
            </a:r>
          </a:p>
          <a:p>
            <a:pPr algn="ctr">
              <a:lnSpc>
                <a:spcPct val="80000"/>
              </a:lnSpc>
              <a:spcBef>
                <a:spcPct val="0"/>
              </a:spcBef>
              <a:spcAft>
                <a:spcPts val="600"/>
              </a:spcAft>
            </a:pPr>
            <a:endParaRPr lang="en-US" sz="3600" b="1" spc="-150" dirty="0">
              <a:solidFill>
                <a:schemeClr val="tx1"/>
              </a:solidFill>
              <a:latin typeface="Calibri"/>
              <a:ea typeface="+mj-ea"/>
              <a:cs typeface="Calibri Light"/>
            </a:endParaRPr>
          </a:p>
          <a:p>
            <a:pPr algn="ctr">
              <a:lnSpc>
                <a:spcPct val="80000"/>
              </a:lnSpc>
              <a:spcBef>
                <a:spcPct val="0"/>
              </a:spcBef>
              <a:spcAft>
                <a:spcPts val="600"/>
              </a:spcAft>
            </a:pPr>
            <a:r>
              <a:rPr lang="en-US" sz="3600" b="1" spc="-150" dirty="0">
                <a:solidFill>
                  <a:schemeClr val="tx1"/>
                </a:solidFill>
                <a:latin typeface="Calibri"/>
                <a:ea typeface="+mj-ea"/>
                <a:cs typeface="Calibri"/>
              </a:rPr>
              <a:t>A Guide for Parents </a:t>
            </a:r>
          </a:p>
          <a:p>
            <a:pPr>
              <a:lnSpc>
                <a:spcPct val="80000"/>
              </a:lnSpc>
              <a:spcBef>
                <a:spcPct val="0"/>
              </a:spcBef>
              <a:spcAft>
                <a:spcPts val="600"/>
              </a:spcAft>
            </a:pPr>
            <a:endParaRPr lang="en-US" sz="1600" spc="-150">
              <a:solidFill>
                <a:schemeClr val="tx2"/>
              </a:solidFill>
              <a:latin typeface="+mj-lt"/>
              <a:ea typeface="+mj-ea"/>
              <a:cs typeface="+mj-cs"/>
            </a:endParaRPr>
          </a:p>
          <a:p>
            <a:pPr>
              <a:lnSpc>
                <a:spcPct val="80000"/>
              </a:lnSpc>
              <a:spcBef>
                <a:spcPct val="0"/>
              </a:spcBef>
              <a:spcAft>
                <a:spcPts val="600"/>
              </a:spcAft>
            </a:pPr>
            <a:endParaRPr lang="en-US" sz="1600" spc="-150">
              <a:solidFill>
                <a:schemeClr val="tx2"/>
              </a:solidFill>
              <a:latin typeface="+mj-lt"/>
              <a:ea typeface="+mj-ea"/>
              <a:cs typeface="+mj-cs"/>
            </a:endParaRPr>
          </a:p>
          <a:p>
            <a:pPr>
              <a:lnSpc>
                <a:spcPct val="80000"/>
              </a:lnSpc>
              <a:spcBef>
                <a:spcPct val="0"/>
              </a:spcBef>
              <a:spcAft>
                <a:spcPts val="600"/>
              </a:spcAft>
            </a:pPr>
            <a:endParaRPr lang="en-US" sz="1600" spc="-150">
              <a:solidFill>
                <a:schemeClr val="tx2"/>
              </a:solidFill>
              <a:latin typeface="+mj-lt"/>
              <a:ea typeface="+mj-ea"/>
              <a:cs typeface="+mj-cs"/>
            </a:endParaRPr>
          </a:p>
          <a:p>
            <a:pPr>
              <a:lnSpc>
                <a:spcPct val="80000"/>
              </a:lnSpc>
              <a:spcBef>
                <a:spcPct val="0"/>
              </a:spcBef>
              <a:spcAft>
                <a:spcPts val="600"/>
              </a:spcAft>
            </a:pPr>
            <a:endParaRPr lang="en-US" sz="1600" spc="-150">
              <a:solidFill>
                <a:schemeClr val="tx2"/>
              </a:solidFill>
              <a:latin typeface="+mj-lt"/>
              <a:ea typeface="+mj-ea"/>
              <a:cs typeface="+mj-cs"/>
            </a:endParaRPr>
          </a:p>
        </p:txBody>
      </p:sp>
      <p:sp>
        <p:nvSpPr>
          <p:cNvPr id="58"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Shape 61">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 name="Picture 3" descr="A couple of people that are sitting on a couch&#10;&#10;Description generated with high confidence">
            <a:extLst>
              <a:ext uri="{FF2B5EF4-FFF2-40B4-BE49-F238E27FC236}">
                <a16:creationId xmlns:a16="http://schemas.microsoft.com/office/drawing/2014/main" id="{7D6C5C96-97A4-4233-A538-0F55342DEC2F}"/>
              </a:ext>
            </a:extLst>
          </p:cNvPr>
          <p:cNvPicPr>
            <a:picLocks noChangeAspect="1"/>
          </p:cNvPicPr>
          <p:nvPr/>
        </p:nvPicPr>
        <p:blipFill rotWithShape="1">
          <a:blip r:embed="rId2"/>
          <a:srcRect l="10048" r="3516" b="1"/>
          <a:stretch/>
        </p:blipFill>
        <p:spPr>
          <a:xfrm>
            <a:off x="960962" y="1350405"/>
            <a:ext cx="6266147" cy="4312954"/>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9" name="TextBox 588">
            <a:extLst>
              <a:ext uri="{FF2B5EF4-FFF2-40B4-BE49-F238E27FC236}">
                <a16:creationId xmlns:a16="http://schemas.microsoft.com/office/drawing/2014/main" id="{99CAA3C9-7366-4E2F-8741-6F1A56FA74E3}"/>
              </a:ext>
            </a:extLst>
          </p:cNvPr>
          <p:cNvSpPr txBox="1"/>
          <p:nvPr/>
        </p:nvSpPr>
        <p:spPr>
          <a:xfrm>
            <a:off x="736343" y="485423"/>
            <a:ext cx="5468952" cy="769441"/>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solidFill>
                  <a:schemeClr val="accent2"/>
                </a:solidFill>
                <a:latin typeface="Calibri"/>
                <a:cs typeface="Calibri Light"/>
              </a:rPr>
              <a:t>What is ADHD?</a:t>
            </a:r>
            <a:r>
              <a:rPr lang="en-US" sz="4400" b="1" dirty="0">
                <a:latin typeface="Calibri"/>
                <a:cs typeface="Calibri Light"/>
              </a:rPr>
              <a:t> </a:t>
            </a:r>
            <a:endParaRPr lang="en-US" sz="4400" dirty="0">
              <a:latin typeface="Calibri"/>
              <a:cs typeface="Calibri"/>
            </a:endParaRPr>
          </a:p>
        </p:txBody>
      </p:sp>
      <p:sp>
        <p:nvSpPr>
          <p:cNvPr id="598" name="Speech Bubble: Oval 597">
            <a:extLst>
              <a:ext uri="{FF2B5EF4-FFF2-40B4-BE49-F238E27FC236}">
                <a16:creationId xmlns:a16="http://schemas.microsoft.com/office/drawing/2014/main" id="{4B348DA9-96FD-4400-8431-165980EE6DB1}"/>
              </a:ext>
            </a:extLst>
          </p:cNvPr>
          <p:cNvSpPr/>
          <p:nvPr/>
        </p:nvSpPr>
        <p:spPr>
          <a:xfrm>
            <a:off x="5834272" y="850499"/>
            <a:ext cx="6095999" cy="4248213"/>
          </a:xfrm>
          <a:prstGeom prst="wedgeEllipseCallou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b="1" dirty="0">
              <a:solidFill>
                <a:schemeClr val="tx1"/>
              </a:solidFill>
              <a:latin typeface="Calibri"/>
              <a:cs typeface="Calibri"/>
            </a:endParaRPr>
          </a:p>
          <a:p>
            <a:pPr algn="ctr"/>
            <a:r>
              <a:rPr lang="en-GB" sz="2000" b="1" dirty="0">
                <a:solidFill>
                  <a:schemeClr val="tx1"/>
                </a:solidFill>
                <a:latin typeface="Calibri"/>
                <a:cs typeface="Calibri"/>
              </a:rPr>
              <a:t>Attention Deficit Hyperactivity Disorder (ADHD) is a developmental, neurobiological condition with severe and persistent symptoms of:  </a:t>
            </a:r>
            <a:endParaRPr lang="en-US" sz="2000">
              <a:solidFill>
                <a:schemeClr val="tx1"/>
              </a:solidFill>
              <a:latin typeface="Franklin Gothic Book" panose="020B0502020104020203"/>
              <a:cs typeface="Calibri"/>
            </a:endParaRPr>
          </a:p>
          <a:p>
            <a:pPr algn="ctr"/>
            <a:endParaRPr lang="en-GB" sz="2000" b="1" dirty="0">
              <a:solidFill>
                <a:schemeClr val="tx1"/>
              </a:solidFill>
              <a:latin typeface="Calibri"/>
              <a:cs typeface="Calibri"/>
            </a:endParaRPr>
          </a:p>
          <a:p>
            <a:pPr marL="285750" indent="-285750" algn="ctr">
              <a:buFont typeface="Wingdings"/>
              <a:buChar char="Ø"/>
            </a:pPr>
            <a:r>
              <a:rPr lang="en-GB" sz="2000" b="1" dirty="0">
                <a:solidFill>
                  <a:schemeClr val="tx1"/>
                </a:solidFill>
                <a:latin typeface="Calibri"/>
                <a:cs typeface="Calibri"/>
              </a:rPr>
              <a:t> Inattention     </a:t>
            </a:r>
            <a:endParaRPr lang="en-US" sz="2000" dirty="0">
              <a:solidFill>
                <a:schemeClr val="tx1"/>
              </a:solidFill>
              <a:latin typeface="Franklin Gothic Book" panose="020B0502020104020203"/>
              <a:cs typeface="Calibri"/>
            </a:endParaRPr>
          </a:p>
          <a:p>
            <a:pPr marL="285750" indent="-285750" algn="ctr">
              <a:buFont typeface="Wingdings"/>
              <a:buChar char="Ø"/>
            </a:pPr>
            <a:r>
              <a:rPr lang="en-GB" sz="2000" b="1" dirty="0">
                <a:solidFill>
                  <a:schemeClr val="tx1"/>
                </a:solidFill>
                <a:latin typeface="Calibri"/>
                <a:cs typeface="Calibri"/>
              </a:rPr>
              <a:t> Hyperactivity </a:t>
            </a:r>
          </a:p>
          <a:p>
            <a:pPr marL="285750" indent="-285750" algn="ctr">
              <a:buFont typeface="Wingdings"/>
              <a:buChar char="Ø"/>
            </a:pPr>
            <a:r>
              <a:rPr lang="en-GB" sz="2000" b="1" dirty="0">
                <a:solidFill>
                  <a:schemeClr val="tx1"/>
                </a:solidFill>
                <a:latin typeface="Calibri"/>
                <a:cs typeface="Calibri"/>
              </a:rPr>
              <a:t> Impulsivity    </a:t>
            </a:r>
          </a:p>
          <a:p>
            <a:pPr marL="285750" indent="-285750" algn="ctr">
              <a:buFont typeface="Wingdings"/>
              <a:buChar char="Ø"/>
            </a:pPr>
            <a:endParaRPr lang="en-GB" sz="1600" b="1" dirty="0">
              <a:solidFill>
                <a:schemeClr val="tx1"/>
              </a:solidFill>
              <a:latin typeface="Calibri"/>
              <a:cs typeface="Calibri"/>
            </a:endParaRPr>
          </a:p>
          <a:p>
            <a:pPr algn="ctr"/>
            <a:r>
              <a:rPr lang="en-GB" sz="1600" b="1" dirty="0">
                <a:solidFill>
                  <a:schemeClr val="tx1"/>
                </a:solidFill>
                <a:latin typeface="Calibri"/>
                <a:cs typeface="Calibri"/>
              </a:rPr>
              <a:t>(APA, 2013) </a:t>
            </a:r>
            <a:endParaRPr lang="en-GB" dirty="0">
              <a:solidFill>
                <a:schemeClr val="tx1"/>
              </a:solidFill>
              <a:latin typeface="Franklin Gothic Book"/>
              <a:cs typeface="Calibri"/>
            </a:endParaRPr>
          </a:p>
        </p:txBody>
      </p:sp>
      <p:sp>
        <p:nvSpPr>
          <p:cNvPr id="599" name="Speech Bubble: Rectangle 598">
            <a:extLst>
              <a:ext uri="{FF2B5EF4-FFF2-40B4-BE49-F238E27FC236}">
                <a16:creationId xmlns:a16="http://schemas.microsoft.com/office/drawing/2014/main" id="{3353015D-7637-4E74-909D-F04E52D2DCF1}"/>
              </a:ext>
            </a:extLst>
          </p:cNvPr>
          <p:cNvSpPr/>
          <p:nvPr/>
        </p:nvSpPr>
        <p:spPr>
          <a:xfrm>
            <a:off x="313974" y="2213854"/>
            <a:ext cx="5320143" cy="3466712"/>
          </a:xfrm>
          <a:prstGeom prst="wedgeRectCallou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Calibri"/>
                <a:ea typeface="Segoe UI"/>
                <a:cs typeface="Segoe UI"/>
              </a:rPr>
              <a:t>According to the DSM-5 symptoms must be present for a minimum of 6 months, prior to age 7. </a:t>
            </a:r>
          </a:p>
          <a:p>
            <a:endParaRPr lang="en-GB" b="1" dirty="0">
              <a:solidFill>
                <a:schemeClr val="tx1"/>
              </a:solidFill>
              <a:latin typeface="Calibri"/>
              <a:ea typeface="Segoe UI"/>
              <a:cs typeface="Segoe UI"/>
            </a:endParaRPr>
          </a:p>
          <a:p>
            <a:r>
              <a:rPr lang="en-GB" b="1" dirty="0">
                <a:solidFill>
                  <a:schemeClr val="tx1"/>
                </a:solidFill>
                <a:latin typeface="Calibri"/>
                <a:ea typeface="Segoe UI"/>
                <a:cs typeface="Segoe UI"/>
              </a:rPr>
              <a:t>The symptoms should be present both in school and at home, significantly impairing the child's daily functioning</a:t>
            </a:r>
            <a:r>
              <a:rPr lang="en-GB" b="1" dirty="0">
                <a:solidFill>
                  <a:schemeClr val="tx1"/>
                </a:solidFill>
                <a:latin typeface="Calibri"/>
                <a:ea typeface="+mn-lt"/>
                <a:cs typeface="Segoe UI"/>
              </a:rPr>
              <a:t> </a:t>
            </a:r>
            <a:r>
              <a:rPr lang="en-US" b="1" dirty="0">
                <a:solidFill>
                  <a:schemeClr val="tx1"/>
                </a:solidFill>
                <a:latin typeface="Calibri"/>
                <a:ea typeface="+mn-lt"/>
                <a:cs typeface="+mn-lt"/>
              </a:rPr>
              <a:t>(APA, 2013)</a:t>
            </a:r>
            <a:endParaRPr lang="en-US" dirty="0">
              <a:solidFill>
                <a:schemeClr val="tx1"/>
              </a:solidFill>
            </a:endParaRPr>
          </a:p>
          <a:p>
            <a:endParaRPr lang="en-US" b="1" dirty="0">
              <a:solidFill>
                <a:schemeClr val="tx1"/>
              </a:solidFill>
              <a:latin typeface="Calibri"/>
              <a:cs typeface="Calibri"/>
            </a:endParaRPr>
          </a:p>
          <a:p>
            <a:pPr algn="ctr"/>
            <a:r>
              <a:rPr lang="en-GB" b="1" dirty="0">
                <a:solidFill>
                  <a:schemeClr val="tx1"/>
                </a:solidFill>
                <a:latin typeface="Calibri"/>
                <a:cs typeface="Calibri"/>
              </a:rPr>
              <a:t>ADHD affects around 3%–7% of school-age children in the UK, with prevalence rates higher in boys than in girls (NHS, 2018)</a:t>
            </a:r>
            <a:endParaRPr lang="en-US" b="1" dirty="0">
              <a:solidFill>
                <a:schemeClr val="tx1"/>
              </a:solidFill>
            </a:endParaRPr>
          </a:p>
        </p:txBody>
      </p:sp>
      <p:pic>
        <p:nvPicPr>
          <p:cNvPr id="2" name="Picture 2125" descr="A picture containing food&#10;&#10;Description generated with very high confidence">
            <a:extLst>
              <a:ext uri="{FF2B5EF4-FFF2-40B4-BE49-F238E27FC236}">
                <a16:creationId xmlns:a16="http://schemas.microsoft.com/office/drawing/2014/main" id="{121EA667-BD01-4E64-9009-BF41E9DF2FAB}"/>
              </a:ext>
            </a:extLst>
          </p:cNvPr>
          <p:cNvPicPr>
            <a:picLocks noChangeAspect="1"/>
          </p:cNvPicPr>
          <p:nvPr/>
        </p:nvPicPr>
        <p:blipFill rotWithShape="1">
          <a:blip r:embed="rId2"/>
          <a:srcRect t="4637" r="3" b="8169"/>
          <a:stretch/>
        </p:blipFill>
        <p:spPr>
          <a:xfrm>
            <a:off x="9842618" y="5078350"/>
            <a:ext cx="2247485" cy="1774491"/>
          </a:xfrm>
          <a:prstGeom prst="rect">
            <a:avLst/>
          </a:prstGeom>
          <a:ln w="12700">
            <a:noFill/>
          </a:ln>
        </p:spPr>
      </p:pic>
    </p:spTree>
    <p:extLst>
      <p:ext uri="{BB962C8B-B14F-4D97-AF65-F5344CB8AC3E}">
        <p14:creationId xmlns:p14="http://schemas.microsoft.com/office/powerpoint/2010/main" val="3959486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D4C5D5-273C-421D-99B6-BE07EA4C7533}"/>
              </a:ext>
            </a:extLst>
          </p:cNvPr>
          <p:cNvSpPr txBox="1"/>
          <p:nvPr/>
        </p:nvSpPr>
        <p:spPr>
          <a:xfrm>
            <a:off x="1450777" y="130508"/>
            <a:ext cx="9222209" cy="1433323"/>
          </a:xfrm>
          <a:prstGeom prst="rect">
            <a:avLst/>
          </a:prstGeom>
          <a:ln>
            <a:solidFill>
              <a:schemeClr val="accent2"/>
            </a:solidFill>
          </a:ln>
        </p:spPr>
        <p:txBody>
          <a:bodyPr rot="0" spcFirstLastPara="0" vertOverflow="overflow" horzOverflow="overflow" vert="horz" lIns="228600" tIns="228600" rIns="228600" bIns="228600" numCol="1" spcCol="0" rtlCol="0" fromWordArt="0" anchor="ctr" anchorCtr="0" forceAA="0" compatLnSpc="1">
            <a:prstTxWarp prst="textNoShape">
              <a:avLst/>
            </a:prstTxWarp>
            <a:normAutofit/>
          </a:bodyPr>
          <a:lstStyle/>
          <a:p>
            <a:pPr algn="ctr">
              <a:lnSpc>
                <a:spcPct val="85000"/>
              </a:lnSpc>
              <a:spcBef>
                <a:spcPct val="0"/>
              </a:spcBef>
              <a:spcAft>
                <a:spcPts val="600"/>
              </a:spcAft>
            </a:pPr>
            <a:r>
              <a:rPr lang="en-US" sz="3600" b="1" spc="-150" dirty="0">
                <a:solidFill>
                  <a:schemeClr val="accent2"/>
                </a:solidFill>
                <a:latin typeface="Calibri"/>
                <a:ea typeface="+mj-ea"/>
                <a:cs typeface="Calibri"/>
              </a:rPr>
              <a:t>Common</a:t>
            </a:r>
            <a:r>
              <a:rPr lang="en-US" sz="3200" b="1" spc="-150" dirty="0">
                <a:solidFill>
                  <a:schemeClr val="accent2"/>
                </a:solidFill>
                <a:latin typeface="Calibri"/>
                <a:ea typeface="+mj-ea"/>
                <a:cs typeface="Calibri"/>
              </a:rPr>
              <a:t> problems and symptoms associated in children with ADHD </a:t>
            </a:r>
            <a:endParaRPr lang="en-US" sz="3200" b="1" dirty="0">
              <a:solidFill>
                <a:schemeClr val="accent2"/>
              </a:solidFill>
              <a:latin typeface="Calibri"/>
              <a:ea typeface="+mj-ea"/>
              <a:cs typeface="Calibri"/>
            </a:endParaRPr>
          </a:p>
        </p:txBody>
      </p:sp>
      <p:graphicFrame>
        <p:nvGraphicFramePr>
          <p:cNvPr id="9" name="Diagram 9">
            <a:extLst>
              <a:ext uri="{FF2B5EF4-FFF2-40B4-BE49-F238E27FC236}">
                <a16:creationId xmlns:a16="http://schemas.microsoft.com/office/drawing/2014/main" id="{D8769A35-9F24-4527-A5A8-BFF3F390D73A}"/>
              </a:ext>
            </a:extLst>
          </p:cNvPr>
          <p:cNvGraphicFramePr/>
          <p:nvPr>
            <p:extLst>
              <p:ext uri="{D42A27DB-BD31-4B8C-83A1-F6EECF244321}">
                <p14:modId xmlns:p14="http://schemas.microsoft.com/office/powerpoint/2010/main" val="667091261"/>
              </p:ext>
            </p:extLst>
          </p:nvPr>
        </p:nvGraphicFramePr>
        <p:xfrm>
          <a:off x="6586982" y="2433320"/>
          <a:ext cx="5360366" cy="3941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1" name="TextBox 40">
            <a:extLst>
              <a:ext uri="{FF2B5EF4-FFF2-40B4-BE49-F238E27FC236}">
                <a16:creationId xmlns:a16="http://schemas.microsoft.com/office/drawing/2014/main" id="{B14D9ED6-A51E-4134-AD99-C169EC7492DE}"/>
              </a:ext>
            </a:extLst>
          </p:cNvPr>
          <p:cNvSpPr txBox="1"/>
          <p:nvPr/>
        </p:nvSpPr>
        <p:spPr>
          <a:xfrm>
            <a:off x="10654149" y="6386944"/>
            <a:ext cx="1302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libri"/>
                <a:cs typeface="Calibri"/>
              </a:rPr>
              <a:t>NHS, 2019</a:t>
            </a:r>
            <a:endParaRPr lang="en-US" b="1" dirty="0"/>
          </a:p>
        </p:txBody>
      </p:sp>
      <p:graphicFrame>
        <p:nvGraphicFramePr>
          <p:cNvPr id="51" name="Diagram 51">
            <a:extLst>
              <a:ext uri="{FF2B5EF4-FFF2-40B4-BE49-F238E27FC236}">
                <a16:creationId xmlns:a16="http://schemas.microsoft.com/office/drawing/2014/main" id="{AB67F099-26F4-47D1-9B8C-D06B9E5BB49F}"/>
              </a:ext>
            </a:extLst>
          </p:cNvPr>
          <p:cNvGraphicFramePr/>
          <p:nvPr>
            <p:extLst>
              <p:ext uri="{D42A27DB-BD31-4B8C-83A1-F6EECF244321}">
                <p14:modId xmlns:p14="http://schemas.microsoft.com/office/powerpoint/2010/main" val="3130481948"/>
              </p:ext>
            </p:extLst>
          </p:nvPr>
        </p:nvGraphicFramePr>
        <p:xfrm>
          <a:off x="751739" y="2259317"/>
          <a:ext cx="5181599" cy="45027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6580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A73323-698F-40E2-AFF7-04262AEF61B2}"/>
              </a:ext>
            </a:extLst>
          </p:cNvPr>
          <p:cNvSpPr txBox="1"/>
          <p:nvPr/>
        </p:nvSpPr>
        <p:spPr>
          <a:xfrm>
            <a:off x="309675" y="231679"/>
            <a:ext cx="7358814" cy="646331"/>
          </a:xfrm>
          <a:prstGeom prst="rect">
            <a:avLst/>
          </a:prstGeom>
          <a:noFill/>
          <a:ln>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chemeClr val="accent2"/>
                </a:solidFill>
                <a:latin typeface="Calibri"/>
                <a:cs typeface="Calibri"/>
              </a:rPr>
              <a:t>ADHD and the Impact on School Life</a:t>
            </a:r>
          </a:p>
        </p:txBody>
      </p:sp>
      <p:sp>
        <p:nvSpPr>
          <p:cNvPr id="5" name="Oval 4">
            <a:extLst>
              <a:ext uri="{FF2B5EF4-FFF2-40B4-BE49-F238E27FC236}">
                <a16:creationId xmlns:a16="http://schemas.microsoft.com/office/drawing/2014/main" id="{6C894D72-1F9F-4531-938E-6D467F53255F}"/>
              </a:ext>
            </a:extLst>
          </p:cNvPr>
          <p:cNvSpPr/>
          <p:nvPr/>
        </p:nvSpPr>
        <p:spPr>
          <a:xfrm>
            <a:off x="82615" y="1129660"/>
            <a:ext cx="6373090" cy="2909452"/>
          </a:xfrm>
          <a:prstGeom prst="ellipse">
            <a:avLst/>
          </a:prstGeom>
          <a:solidFill>
            <a:schemeClr val="accent4"/>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latin typeface="Calibri"/>
                <a:ea typeface="+mn-lt"/>
                <a:cs typeface="+mn-lt"/>
              </a:rPr>
              <a:t>Children with ADHD are more likely to receive lower grades and poorer reading and numeracy test score results.</a:t>
            </a:r>
            <a:endParaRPr lang="en-US" sz="1600" b="1">
              <a:solidFill>
                <a:schemeClr val="tx1"/>
              </a:solidFill>
              <a:latin typeface="Calibri"/>
              <a:ea typeface="+mn-lt"/>
              <a:cs typeface="+mn-lt"/>
            </a:endParaRPr>
          </a:p>
          <a:p>
            <a:pPr algn="ctr"/>
            <a:endParaRPr lang="en-GB" sz="1600" b="1" dirty="0">
              <a:solidFill>
                <a:schemeClr val="tx1"/>
              </a:solidFill>
              <a:latin typeface="Calibri"/>
              <a:ea typeface="+mn-lt"/>
              <a:cs typeface="+mn-lt"/>
            </a:endParaRPr>
          </a:p>
          <a:p>
            <a:pPr algn="ctr"/>
            <a:r>
              <a:rPr lang="en-GB" sz="1600" b="1" dirty="0">
                <a:solidFill>
                  <a:schemeClr val="tx1"/>
                </a:solidFill>
                <a:latin typeface="Calibri"/>
                <a:ea typeface="+mn-lt"/>
                <a:cs typeface="+mn-lt"/>
              </a:rPr>
              <a:t>Children with ADHD use school-based services at an increased level and exhibit higher rates of expulsion. Leading to lower attainment and graduation rates (Loe et al., 2007). </a:t>
            </a:r>
            <a:endParaRPr lang="en-GB" sz="1600" b="1" dirty="0">
              <a:solidFill>
                <a:schemeClr val="tx1"/>
              </a:solidFill>
              <a:latin typeface="Calibri"/>
              <a:cs typeface="Calibri"/>
            </a:endParaRPr>
          </a:p>
        </p:txBody>
      </p:sp>
      <p:sp>
        <p:nvSpPr>
          <p:cNvPr id="6" name="Oval 5">
            <a:extLst>
              <a:ext uri="{FF2B5EF4-FFF2-40B4-BE49-F238E27FC236}">
                <a16:creationId xmlns:a16="http://schemas.microsoft.com/office/drawing/2014/main" id="{78565618-E6A4-424D-8E9A-70A8BF490AF2}"/>
              </a:ext>
            </a:extLst>
          </p:cNvPr>
          <p:cNvSpPr/>
          <p:nvPr/>
        </p:nvSpPr>
        <p:spPr>
          <a:xfrm>
            <a:off x="87601" y="3892296"/>
            <a:ext cx="6675012" cy="2744243"/>
          </a:xfrm>
          <a:prstGeom prst="ellipse">
            <a:avLst/>
          </a:prstGeom>
          <a:solidFill>
            <a:srgbClr val="FFFF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Calibri"/>
              <a:ea typeface="+mn-lt"/>
              <a:cs typeface="Calibri"/>
            </a:endParaRPr>
          </a:p>
          <a:p>
            <a:pPr algn="ctr"/>
            <a:r>
              <a:rPr lang="en-GB" b="1" dirty="0">
                <a:solidFill>
                  <a:schemeClr val="tx1"/>
                </a:solidFill>
                <a:latin typeface="Calibri"/>
                <a:ea typeface="+mn-lt"/>
                <a:cs typeface="+mn-lt"/>
              </a:rPr>
              <a:t>The use of medication and behaviour management in the treatment of ADHD is seen to reduce the prevalence of core symptoms.</a:t>
            </a:r>
            <a:endParaRPr lang="en-GB" b="1" dirty="0">
              <a:solidFill>
                <a:schemeClr val="tx1"/>
              </a:solidFill>
              <a:latin typeface="Calibri"/>
              <a:ea typeface="+mn-lt"/>
              <a:cs typeface="Calibri"/>
            </a:endParaRPr>
          </a:p>
          <a:p>
            <a:pPr algn="ctr"/>
            <a:endParaRPr lang="en-GB" b="1" dirty="0">
              <a:solidFill>
                <a:schemeClr val="tx1"/>
              </a:solidFill>
              <a:latin typeface="Calibri"/>
              <a:ea typeface="+mn-lt"/>
              <a:cs typeface="Calibri"/>
            </a:endParaRPr>
          </a:p>
          <a:p>
            <a:pPr algn="ctr"/>
            <a:r>
              <a:rPr lang="en-GB" b="1" dirty="0">
                <a:solidFill>
                  <a:schemeClr val="tx1"/>
                </a:solidFill>
                <a:latin typeface="Calibri"/>
                <a:ea typeface="+mn-lt"/>
                <a:cs typeface="+mn-lt"/>
              </a:rPr>
              <a:t>Academic productivity increased,  however standardized test scores and school attainment was not seen to increase with the use of either treatment (Loe et al., 2007)</a:t>
            </a:r>
            <a:endParaRPr lang="en-GB" b="1" dirty="0">
              <a:solidFill>
                <a:schemeClr val="tx1"/>
              </a:solidFill>
              <a:latin typeface="Calibri"/>
              <a:cs typeface="Calibri"/>
            </a:endParaRPr>
          </a:p>
          <a:p>
            <a:pPr algn="ctr"/>
            <a:endParaRPr lang="en-GB" b="1" dirty="0">
              <a:solidFill>
                <a:schemeClr val="tx1"/>
              </a:solidFill>
              <a:latin typeface="Calibri"/>
              <a:cs typeface="Calibri"/>
            </a:endParaRPr>
          </a:p>
        </p:txBody>
      </p:sp>
      <p:pic>
        <p:nvPicPr>
          <p:cNvPr id="7" name="Picture 7" descr="A picture containing indoor, table, colorful, toy&#10;&#10;Description generated with very high confidence">
            <a:extLst>
              <a:ext uri="{FF2B5EF4-FFF2-40B4-BE49-F238E27FC236}">
                <a16:creationId xmlns:a16="http://schemas.microsoft.com/office/drawing/2014/main" id="{3B6E6985-2A05-4B1C-90A8-A13DD641B162}"/>
              </a:ext>
            </a:extLst>
          </p:cNvPr>
          <p:cNvPicPr>
            <a:picLocks noChangeAspect="1"/>
          </p:cNvPicPr>
          <p:nvPr/>
        </p:nvPicPr>
        <p:blipFill>
          <a:blip r:embed="rId2"/>
          <a:stretch>
            <a:fillRect/>
          </a:stretch>
        </p:blipFill>
        <p:spPr>
          <a:xfrm>
            <a:off x="9448287" y="223752"/>
            <a:ext cx="2587978" cy="1329215"/>
          </a:xfrm>
          <a:prstGeom prst="rect">
            <a:avLst/>
          </a:prstGeom>
        </p:spPr>
      </p:pic>
      <p:sp>
        <p:nvSpPr>
          <p:cNvPr id="9" name="Speech Bubble: Rectangle 8">
            <a:extLst>
              <a:ext uri="{FF2B5EF4-FFF2-40B4-BE49-F238E27FC236}">
                <a16:creationId xmlns:a16="http://schemas.microsoft.com/office/drawing/2014/main" id="{8572A483-C0B2-4E7E-B1CA-E6C7298F5230}"/>
              </a:ext>
            </a:extLst>
          </p:cNvPr>
          <p:cNvSpPr/>
          <p:nvPr/>
        </p:nvSpPr>
        <p:spPr>
          <a:xfrm>
            <a:off x="7039925" y="1998448"/>
            <a:ext cx="5012257" cy="4086301"/>
          </a:xfrm>
          <a:prstGeom prst="wedgeRect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Calibri"/>
              <a:ea typeface="+mn-lt"/>
              <a:cs typeface="+mn-lt"/>
            </a:endParaRPr>
          </a:p>
          <a:p>
            <a:pPr algn="ctr"/>
            <a:r>
              <a:rPr lang="en-GB" b="1" dirty="0">
                <a:solidFill>
                  <a:schemeClr val="tx1"/>
                </a:solidFill>
                <a:latin typeface="Calibri"/>
                <a:ea typeface="+mn-lt"/>
                <a:cs typeface="+mn-lt"/>
              </a:rPr>
              <a:t>Although ADHD is not a learning disability, approximately one in three children with ADHD has a learning disability. Evidence indicates that issues with memory and processing are seen in both children with ADHD and those with a learning disability.</a:t>
            </a:r>
            <a:endParaRPr lang="en-GB" b="1">
              <a:solidFill>
                <a:schemeClr val="tx1"/>
              </a:solidFill>
              <a:latin typeface="Calibri"/>
              <a:ea typeface="+mn-lt"/>
              <a:cs typeface="Calibri"/>
            </a:endParaRPr>
          </a:p>
          <a:p>
            <a:pPr algn="ctr"/>
            <a:endParaRPr lang="en-GB" b="1" dirty="0">
              <a:solidFill>
                <a:schemeClr val="tx1"/>
              </a:solidFill>
              <a:latin typeface="Calibri"/>
              <a:ea typeface="+mn-lt"/>
              <a:cs typeface="+mn-lt"/>
            </a:endParaRPr>
          </a:p>
          <a:p>
            <a:pPr algn="ctr"/>
            <a:r>
              <a:rPr lang="en-GB" b="1" dirty="0">
                <a:solidFill>
                  <a:schemeClr val="tx1"/>
                </a:solidFill>
                <a:latin typeface="Calibri"/>
                <a:ea typeface="+mn-lt"/>
                <a:cs typeface="+mn-lt"/>
              </a:rPr>
              <a:t> Indicating that those with ADHD may not be underachieving academically solely due to the implications with hyperactivity and impulsive behaviours. </a:t>
            </a:r>
            <a:endParaRPr lang="en-GB" b="1">
              <a:solidFill>
                <a:schemeClr val="tx1"/>
              </a:solidFill>
              <a:latin typeface="Calibri"/>
              <a:ea typeface="+mn-lt"/>
              <a:cs typeface="Calibri"/>
            </a:endParaRPr>
          </a:p>
          <a:p>
            <a:pPr algn="ctr"/>
            <a:endParaRPr lang="en-GB" dirty="0">
              <a:solidFill>
                <a:schemeClr val="tx1"/>
              </a:solidFill>
              <a:latin typeface="Calibri"/>
              <a:ea typeface="+mn-lt"/>
              <a:cs typeface="+mn-lt"/>
            </a:endParaRPr>
          </a:p>
          <a:p>
            <a:pPr algn="ctr"/>
            <a:r>
              <a:rPr lang="en-GB" dirty="0">
                <a:solidFill>
                  <a:schemeClr val="tx1"/>
                </a:solidFill>
                <a:latin typeface="Calibri"/>
                <a:ea typeface="+mn-lt"/>
                <a:cs typeface="+mn-lt"/>
              </a:rPr>
              <a:t>(</a:t>
            </a:r>
            <a:r>
              <a:rPr lang="en-GB" dirty="0" err="1">
                <a:solidFill>
                  <a:schemeClr val="tx1"/>
                </a:solidFill>
                <a:latin typeface="Calibri"/>
                <a:ea typeface="+mn-lt"/>
                <a:cs typeface="+mn-lt"/>
              </a:rPr>
              <a:t>DuPaul</a:t>
            </a:r>
            <a:r>
              <a:rPr lang="en-GB" dirty="0">
                <a:solidFill>
                  <a:schemeClr val="tx1"/>
                </a:solidFill>
                <a:latin typeface="Calibri"/>
                <a:ea typeface="+mn-lt"/>
                <a:cs typeface="+mn-lt"/>
              </a:rPr>
              <a:t> &amp; Volpe, 2009)</a:t>
            </a:r>
            <a:endParaRPr lang="en-US">
              <a:solidFill>
                <a:schemeClr val="tx1"/>
              </a:solidFill>
              <a:latin typeface="Calibri"/>
              <a:cs typeface="Calibri"/>
            </a:endParaRPr>
          </a:p>
        </p:txBody>
      </p:sp>
    </p:spTree>
    <p:extLst>
      <p:ext uri="{BB962C8B-B14F-4D97-AF65-F5344CB8AC3E}">
        <p14:creationId xmlns:p14="http://schemas.microsoft.com/office/powerpoint/2010/main" val="2566961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BD5A12-A172-4EA5-B89A-918206B8E008}"/>
              </a:ext>
            </a:extLst>
          </p:cNvPr>
          <p:cNvSpPr txBox="1"/>
          <p:nvPr/>
        </p:nvSpPr>
        <p:spPr>
          <a:xfrm>
            <a:off x="263237" y="609600"/>
            <a:ext cx="83819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rgbClr val="FC7715"/>
                </a:solidFill>
                <a:latin typeface="Calibri"/>
                <a:cs typeface="Calibri"/>
              </a:rPr>
              <a:t>ADHD and the Impact on School Life</a:t>
            </a:r>
            <a:endParaRPr lang="en-US" sz="3600" dirty="0"/>
          </a:p>
        </p:txBody>
      </p:sp>
      <p:graphicFrame>
        <p:nvGraphicFramePr>
          <p:cNvPr id="4" name="Diagram 4">
            <a:extLst>
              <a:ext uri="{FF2B5EF4-FFF2-40B4-BE49-F238E27FC236}">
                <a16:creationId xmlns:a16="http://schemas.microsoft.com/office/drawing/2014/main" id="{AF355B87-68BD-4239-90EE-348541303226}"/>
              </a:ext>
            </a:extLst>
          </p:cNvPr>
          <p:cNvGraphicFramePr/>
          <p:nvPr>
            <p:extLst>
              <p:ext uri="{D42A27DB-BD31-4B8C-83A1-F6EECF244321}">
                <p14:modId xmlns:p14="http://schemas.microsoft.com/office/powerpoint/2010/main" val="2155686617"/>
              </p:ext>
            </p:extLst>
          </p:nvPr>
        </p:nvGraphicFramePr>
        <p:xfrm>
          <a:off x="457201" y="3484418"/>
          <a:ext cx="4003963" cy="32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9" name="Rectangle: Diagonal Corners Rounded 78">
            <a:extLst>
              <a:ext uri="{FF2B5EF4-FFF2-40B4-BE49-F238E27FC236}">
                <a16:creationId xmlns:a16="http://schemas.microsoft.com/office/drawing/2014/main" id="{DA03B4AC-393E-4CC3-914F-D91F7A0C5088}"/>
              </a:ext>
            </a:extLst>
          </p:cNvPr>
          <p:cNvSpPr/>
          <p:nvPr/>
        </p:nvSpPr>
        <p:spPr>
          <a:xfrm>
            <a:off x="318654" y="1641764"/>
            <a:ext cx="4294908" cy="1856508"/>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a:cs typeface="Calibri"/>
              </a:rPr>
              <a:t>ADHD can have a significant effect on a child's learning and progress within an educational setting.</a:t>
            </a:r>
            <a:endParaRPr lang="en-US" dirty="0">
              <a:solidFill>
                <a:schemeClr val="tx1"/>
              </a:solidFill>
            </a:endParaRPr>
          </a:p>
          <a:p>
            <a:pPr algn="ctr"/>
            <a:r>
              <a:rPr lang="en-GB" b="1" dirty="0">
                <a:solidFill>
                  <a:schemeClr val="tx1"/>
                </a:solidFill>
                <a:latin typeface="Calibri"/>
                <a:cs typeface="Calibri"/>
              </a:rPr>
              <a:t> ADHD can effect a child's: </a:t>
            </a:r>
            <a:endParaRPr lang="en-GB" dirty="0">
              <a:solidFill>
                <a:schemeClr val="tx1"/>
              </a:solidFill>
            </a:endParaRPr>
          </a:p>
          <a:p>
            <a:endParaRPr lang="en-GB" b="1" dirty="0">
              <a:solidFill>
                <a:schemeClr val="tx1"/>
              </a:solidFill>
              <a:latin typeface="Calibri"/>
              <a:cs typeface="Calibri"/>
            </a:endParaRPr>
          </a:p>
          <a:p>
            <a:r>
              <a:rPr lang="en-GB" b="1" dirty="0">
                <a:solidFill>
                  <a:schemeClr val="tx1"/>
                </a:solidFill>
                <a:latin typeface="Calibri"/>
                <a:cs typeface="Calibri"/>
              </a:rPr>
              <a:t>(NICE, 2018)</a:t>
            </a:r>
            <a:endParaRPr lang="en-GB" dirty="0">
              <a:solidFill>
                <a:schemeClr val="tx1"/>
              </a:solidFill>
            </a:endParaRPr>
          </a:p>
        </p:txBody>
      </p:sp>
      <p:pic>
        <p:nvPicPr>
          <p:cNvPr id="134" name="Picture 134" descr="A close up of a logo&#10;&#10;Description generated with very high confidence">
            <a:extLst>
              <a:ext uri="{FF2B5EF4-FFF2-40B4-BE49-F238E27FC236}">
                <a16:creationId xmlns:a16="http://schemas.microsoft.com/office/drawing/2014/main" id="{2CBF7A85-0F4A-4938-AD7C-66D543097DE7}"/>
              </a:ext>
            </a:extLst>
          </p:cNvPr>
          <p:cNvPicPr>
            <a:picLocks noChangeAspect="1"/>
          </p:cNvPicPr>
          <p:nvPr/>
        </p:nvPicPr>
        <p:blipFill>
          <a:blip r:embed="rId7"/>
          <a:stretch>
            <a:fillRect/>
          </a:stretch>
        </p:blipFill>
        <p:spPr>
          <a:xfrm>
            <a:off x="7869382" y="177511"/>
            <a:ext cx="4059381" cy="2277340"/>
          </a:xfrm>
          <a:prstGeom prst="rect">
            <a:avLst/>
          </a:prstGeom>
        </p:spPr>
      </p:pic>
      <p:sp>
        <p:nvSpPr>
          <p:cNvPr id="136" name="Rectangle: Rounded Corners 135">
            <a:extLst>
              <a:ext uri="{FF2B5EF4-FFF2-40B4-BE49-F238E27FC236}">
                <a16:creationId xmlns:a16="http://schemas.microsoft.com/office/drawing/2014/main" id="{BB7E13BA-C786-4FD5-8581-E61C18437792}"/>
              </a:ext>
            </a:extLst>
          </p:cNvPr>
          <p:cNvSpPr/>
          <p:nvPr/>
        </p:nvSpPr>
        <p:spPr>
          <a:xfrm>
            <a:off x="4742584" y="2989984"/>
            <a:ext cx="7190508" cy="3297381"/>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Calibri"/>
              <a:cs typeface="Calibri"/>
            </a:endParaRPr>
          </a:p>
          <a:p>
            <a:pPr algn="ctr"/>
            <a:endParaRPr lang="en-GB" b="1" dirty="0">
              <a:solidFill>
                <a:schemeClr val="tx1"/>
              </a:solidFill>
              <a:latin typeface="Calibri"/>
              <a:cs typeface="Calibri"/>
            </a:endParaRPr>
          </a:p>
          <a:p>
            <a:pPr algn="ctr"/>
            <a:r>
              <a:rPr lang="en-GB" b="1" dirty="0">
                <a:solidFill>
                  <a:schemeClr val="tx1"/>
                </a:solidFill>
                <a:latin typeface="Calibri"/>
                <a:cs typeface="Calibri"/>
              </a:rPr>
              <a:t>ADHD is associated with developmental, cognitive, emotional, social, and academic difficulties. The health risks associated with the disorder can impact academic performance in children and adolescents. (Wehmeier et al., 2010)</a:t>
            </a:r>
            <a:endParaRPr lang="en-GB" dirty="0">
              <a:solidFill>
                <a:schemeClr val="tx1"/>
              </a:solidFill>
            </a:endParaRPr>
          </a:p>
          <a:p>
            <a:pPr algn="ctr"/>
            <a:endParaRPr lang="en-GB" b="1" dirty="0">
              <a:solidFill>
                <a:schemeClr val="tx1"/>
              </a:solidFill>
              <a:latin typeface="Calibri"/>
              <a:cs typeface="Calibri"/>
            </a:endParaRPr>
          </a:p>
          <a:p>
            <a:pPr algn="ctr"/>
            <a:r>
              <a:rPr lang="en-GB" b="1" dirty="0">
                <a:solidFill>
                  <a:schemeClr val="tx1"/>
                </a:solidFill>
                <a:latin typeface="Calibri"/>
                <a:cs typeface="Calibri"/>
              </a:rPr>
              <a:t>Children and adolescents with ADHD would benefit from utilizing school- based strategies which supports them, whilst also reducing the effects of ADHD symptoms on their learning and development in school.  (NICE, 2018)</a:t>
            </a:r>
            <a:endParaRPr lang="en-GB" dirty="0">
              <a:solidFill>
                <a:schemeClr val="tx1"/>
              </a:solidFill>
            </a:endParaRPr>
          </a:p>
          <a:p>
            <a:pPr algn="ctr"/>
            <a:endParaRPr lang="en-GB" dirty="0">
              <a:solidFill>
                <a:schemeClr val="tx1"/>
              </a:solidFill>
              <a:ea typeface="+mn-lt"/>
              <a:cs typeface="+mn-lt"/>
            </a:endParaRPr>
          </a:p>
        </p:txBody>
      </p:sp>
    </p:spTree>
    <p:extLst>
      <p:ext uri="{BB962C8B-B14F-4D97-AF65-F5344CB8AC3E}">
        <p14:creationId xmlns:p14="http://schemas.microsoft.com/office/powerpoint/2010/main" val="1865918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7">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FCE431AB-2EF5-47DB-82E1-609CEA9F52CC}"/>
              </a:ext>
            </a:extLst>
          </p:cNvPr>
          <p:cNvGraphicFramePr>
            <a:graphicFrameLocks noGrp="1"/>
          </p:cNvGraphicFramePr>
          <p:nvPr>
            <p:ph idx="4294967295"/>
            <p:extLst>
              <p:ext uri="{D42A27DB-BD31-4B8C-83A1-F6EECF244321}">
                <p14:modId xmlns:p14="http://schemas.microsoft.com/office/powerpoint/2010/main" val="3553183447"/>
              </p:ext>
            </p:extLst>
          </p:nvPr>
        </p:nvGraphicFramePr>
        <p:xfrm>
          <a:off x="281249" y="755614"/>
          <a:ext cx="10728957" cy="56009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6" name="TextBox 95">
            <a:extLst>
              <a:ext uri="{FF2B5EF4-FFF2-40B4-BE49-F238E27FC236}">
                <a16:creationId xmlns:a16="http://schemas.microsoft.com/office/drawing/2014/main" id="{E50813C6-88E7-4E38-A819-A801E845C704}"/>
              </a:ext>
            </a:extLst>
          </p:cNvPr>
          <p:cNvSpPr txBox="1"/>
          <p:nvPr/>
        </p:nvSpPr>
        <p:spPr>
          <a:xfrm>
            <a:off x="9283088" y="64177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(Birchwood &amp; Daley, 2012) </a:t>
            </a:r>
            <a:endParaRPr lang="en-US"/>
          </a:p>
        </p:txBody>
      </p:sp>
    </p:spTree>
    <p:extLst>
      <p:ext uri="{BB962C8B-B14F-4D97-AF65-F5344CB8AC3E}">
        <p14:creationId xmlns:p14="http://schemas.microsoft.com/office/powerpoint/2010/main" val="297235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8DD8E1A-9945-4DBA-BC40-7A028BF32D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8" name="Freeform 5">
              <a:extLst>
                <a:ext uri="{FF2B5EF4-FFF2-40B4-BE49-F238E27FC236}">
                  <a16:creationId xmlns:a16="http://schemas.microsoft.com/office/drawing/2014/main" id="{FE1C52F1-9DDF-4839-9B8F-25F7F8D42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DB25E450-AEBE-4B5B-9CD7-7DDA5128D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D57AF4B2-B19E-4839-9D9C-06AD5370C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2949CEBF-F4A7-44B2-8A3B-22558718F7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28EAA589-93ED-485D-96BB-B9B21EC96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4BB4F238-A1F2-45F6-9074-18C4A9F921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1C658EE5-B46E-48ED-822D-1C3F08ECA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82AA74BE-73A4-4ADC-B86C-833704C0C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2018BD4B-A593-4075-9FDB-4739C6D53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0D16E44B-CE60-491F-B907-D02B0B1E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2DFA7256-7E90-44B6-8E90-2111C1A1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CE31CD09-2348-4B3A-9C97-CEECA4ABC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4E5422EF-93F2-41A9-B30F-9EFE9241D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7920E29F-BB48-485F-95FF-5C372339C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ACFDB0E0-ECEB-4EEB-925D-4BE22979C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30CE2542-FFC2-4E6A-9F84-265FE415D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2864C497-B900-4D3E-895C-A2A823A3C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26441ED2-272A-4395-9966-F5B1C8D3F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701CA35D-3DE0-4BE9-96A9-31A6F24DB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4">
              <a:extLst>
                <a:ext uri="{FF2B5EF4-FFF2-40B4-BE49-F238E27FC236}">
                  <a16:creationId xmlns:a16="http://schemas.microsoft.com/office/drawing/2014/main" id="{C9367E8C-A75F-4D57-8B79-1B3EEDFD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5">
              <a:extLst>
                <a:ext uri="{FF2B5EF4-FFF2-40B4-BE49-F238E27FC236}">
                  <a16:creationId xmlns:a16="http://schemas.microsoft.com/office/drawing/2014/main" id="{0846F98D-8409-4D6C-B830-625CC19EB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a:extLst>
              <a:ext uri="{FF2B5EF4-FFF2-40B4-BE49-F238E27FC236}">
                <a16:creationId xmlns:a16="http://schemas.microsoft.com/office/drawing/2014/main" id="{F35369DB-627C-41BD-9041-6426E8BF6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1" name="Rectangle 40">
              <a:extLst>
                <a:ext uri="{FF2B5EF4-FFF2-40B4-BE49-F238E27FC236}">
                  <a16:creationId xmlns:a16="http://schemas.microsoft.com/office/drawing/2014/main" id="{9BA15987-DDC0-4CAB-AF5B-7D11E25D2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a:extLst>
                <a:ext uri="{FF2B5EF4-FFF2-40B4-BE49-F238E27FC236}">
                  <a16:creationId xmlns:a16="http://schemas.microsoft.com/office/drawing/2014/main" id="{9B6DF8F2-BD4C-48F5-8CDC-95B311500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8E989FB2-D6DE-43D1-84D5-1C80F9901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5" name="Rectangle 44">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extBox 1">
            <a:extLst>
              <a:ext uri="{FF2B5EF4-FFF2-40B4-BE49-F238E27FC236}">
                <a16:creationId xmlns:a16="http://schemas.microsoft.com/office/drawing/2014/main" id="{910E22FC-E6FD-443C-B97A-D77F8191AE47}"/>
              </a:ext>
            </a:extLst>
          </p:cNvPr>
          <p:cNvSpPr txBox="1"/>
          <p:nvPr/>
        </p:nvSpPr>
        <p:spPr>
          <a:xfrm>
            <a:off x="223913" y="676325"/>
            <a:ext cx="5877074" cy="1252605"/>
          </a:xfrm>
          <a:prstGeom prst="rect">
            <a:avLst/>
          </a:prstGeom>
          <a:solidFill>
            <a:schemeClr val="bg1"/>
          </a:solidFill>
          <a:ln>
            <a:solidFill>
              <a:schemeClr val="accent2"/>
            </a:solidFill>
          </a:ln>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lIns="228600" tIns="228600" rIns="228600" bIns="228600" numCol="1" spcCol="0" rtlCol="0" fromWordArt="0" anchor="ctr" anchorCtr="0" forceAA="0" compatLnSpc="1">
            <a:prstTxWarp prst="textNoShape">
              <a:avLst/>
            </a:prstTxWarp>
            <a:normAutofit fontScale="92500" lnSpcReduction="20000"/>
          </a:bodyPr>
          <a:lstStyle/>
          <a:p>
            <a:pPr algn="ctr">
              <a:lnSpc>
                <a:spcPct val="85000"/>
              </a:lnSpc>
              <a:spcBef>
                <a:spcPct val="0"/>
              </a:spcBef>
              <a:spcAft>
                <a:spcPts val="600"/>
              </a:spcAft>
            </a:pPr>
            <a:r>
              <a:rPr lang="en-US" sz="4000" b="1" spc="-150" dirty="0">
                <a:solidFill>
                  <a:schemeClr val="accent2"/>
                </a:solidFill>
                <a:latin typeface="Calibri"/>
                <a:ea typeface="+mj-ea"/>
                <a:cs typeface="Calibri"/>
              </a:rPr>
              <a:t>ADHD and the Impact on Children's Wellbeing </a:t>
            </a:r>
          </a:p>
        </p:txBody>
      </p:sp>
      <p:sp>
        <p:nvSpPr>
          <p:cNvPr id="70" name="Rectangle 69">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DD9C3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A picture containing food, flower, hat&#10;&#10;Description generated with very high confidence">
            <a:extLst>
              <a:ext uri="{FF2B5EF4-FFF2-40B4-BE49-F238E27FC236}">
                <a16:creationId xmlns:a16="http://schemas.microsoft.com/office/drawing/2014/main" id="{7907BE51-589F-4C03-BFDD-26BA52B4D98A}"/>
              </a:ext>
            </a:extLst>
          </p:cNvPr>
          <p:cNvPicPr>
            <a:picLocks noChangeAspect="1"/>
          </p:cNvPicPr>
          <p:nvPr/>
        </p:nvPicPr>
        <p:blipFill>
          <a:blip r:embed="rId2"/>
          <a:stretch>
            <a:fillRect/>
          </a:stretch>
        </p:blipFill>
        <p:spPr>
          <a:xfrm>
            <a:off x="1826465" y="2305209"/>
            <a:ext cx="3194304" cy="3194304"/>
          </a:xfrm>
          <a:prstGeom prst="rect">
            <a:avLst/>
          </a:prstGeom>
          <a:ln w="12700">
            <a:noFill/>
          </a:ln>
        </p:spPr>
      </p:pic>
      <p:sp>
        <p:nvSpPr>
          <p:cNvPr id="3" name="TextBox 2">
            <a:extLst>
              <a:ext uri="{FF2B5EF4-FFF2-40B4-BE49-F238E27FC236}">
                <a16:creationId xmlns:a16="http://schemas.microsoft.com/office/drawing/2014/main" id="{3BB1933F-AFAA-40AF-9FC4-6ADB99F34582}"/>
              </a:ext>
            </a:extLst>
          </p:cNvPr>
          <p:cNvSpPr txBox="1"/>
          <p:nvPr/>
        </p:nvSpPr>
        <p:spPr>
          <a:xfrm>
            <a:off x="6397173" y="574410"/>
            <a:ext cx="5458418" cy="5888684"/>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a:lnSpc>
                <a:spcPct val="110000"/>
              </a:lnSpc>
              <a:spcAft>
                <a:spcPts val="600"/>
              </a:spcAft>
              <a:buClr>
                <a:srgbClr val="DD9C32"/>
              </a:buClr>
              <a:buSzPct val="110000"/>
              <a:buFont typeface="Wingdings"/>
              <a:buChar char="v"/>
            </a:pPr>
            <a:r>
              <a:rPr lang="en-US" b="1" dirty="0">
                <a:latin typeface="Calibri"/>
                <a:cs typeface="Calibri"/>
              </a:rPr>
              <a:t>Long term adverse outcomes are associated with children and adolescents with ADHD (NICE, 2018).</a:t>
            </a:r>
            <a:endParaRPr lang="en-US" b="1"/>
          </a:p>
          <a:p>
            <a:pPr indent="-228600">
              <a:lnSpc>
                <a:spcPct val="110000"/>
              </a:lnSpc>
              <a:spcAft>
                <a:spcPts val="600"/>
              </a:spcAft>
              <a:buClr>
                <a:srgbClr val="DD9C32"/>
              </a:buClr>
              <a:buSzPct val="110000"/>
              <a:buFont typeface="Wingdings" panose="05000000000000000000" pitchFamily="2" charset="2"/>
              <a:buChar char="§"/>
            </a:pPr>
            <a:endParaRPr lang="en-US" b="1" dirty="0">
              <a:latin typeface="Calibri"/>
              <a:cs typeface="Calibri"/>
            </a:endParaRPr>
          </a:p>
          <a:p>
            <a:pPr marL="285750" indent="-285750">
              <a:lnSpc>
                <a:spcPct val="110000"/>
              </a:lnSpc>
              <a:spcAft>
                <a:spcPts val="600"/>
              </a:spcAft>
              <a:buClr>
                <a:srgbClr val="DD9C32"/>
              </a:buClr>
              <a:buSzPct val="110000"/>
              <a:buFont typeface="Wingdings"/>
              <a:buChar char="v"/>
            </a:pPr>
            <a:r>
              <a:rPr lang="en-US" b="1" dirty="0">
                <a:latin typeface="Calibri"/>
                <a:cs typeface="Calibri"/>
              </a:rPr>
              <a:t>ADHD can impact children's overall wellbeing including feelings of anxiety, low self-esteem, poor mental and physical health, and a reduction in the child's overall quality of life (Peasgood et al., 2016). </a:t>
            </a:r>
          </a:p>
          <a:p>
            <a:pPr>
              <a:lnSpc>
                <a:spcPct val="110000"/>
              </a:lnSpc>
              <a:spcAft>
                <a:spcPts val="600"/>
              </a:spcAft>
              <a:buClr>
                <a:srgbClr val="DD9C32"/>
              </a:buClr>
              <a:buSzPct val="110000"/>
            </a:pPr>
            <a:endParaRPr lang="en-GB" b="1" dirty="0">
              <a:latin typeface="Calibri"/>
              <a:cs typeface="Calibri"/>
            </a:endParaRPr>
          </a:p>
          <a:p>
            <a:pPr marL="285750" indent="-285750">
              <a:lnSpc>
                <a:spcPct val="110000"/>
              </a:lnSpc>
              <a:spcAft>
                <a:spcPts val="600"/>
              </a:spcAft>
              <a:buClr>
                <a:srgbClr val="DD9C32"/>
              </a:buClr>
              <a:buSzPct val="110000"/>
              <a:buFont typeface="Wingdings"/>
              <a:buChar char="v"/>
            </a:pPr>
            <a:r>
              <a:rPr lang="en-GB" b="1" dirty="0">
                <a:latin typeface="Calibri"/>
                <a:cs typeface="Calibri"/>
              </a:rPr>
              <a:t>Children with ADHD can have significant issues with peer relationships and lack friendships (Wehmeier, 2010). </a:t>
            </a:r>
            <a:endParaRPr lang="en-GB" b="1" dirty="0">
              <a:latin typeface="Calibri"/>
              <a:ea typeface="+mn-lt"/>
              <a:cs typeface="+mn-lt"/>
            </a:endParaRPr>
          </a:p>
          <a:p>
            <a:pPr>
              <a:lnSpc>
                <a:spcPct val="110000"/>
              </a:lnSpc>
              <a:spcAft>
                <a:spcPts val="600"/>
              </a:spcAft>
              <a:buClr>
                <a:srgbClr val="DD9C32"/>
              </a:buClr>
              <a:buSzPct val="110000"/>
            </a:pPr>
            <a:endParaRPr lang="en-GB" b="1" dirty="0">
              <a:latin typeface="Calibri"/>
              <a:ea typeface="+mn-lt"/>
              <a:cs typeface="+mn-lt"/>
            </a:endParaRPr>
          </a:p>
          <a:p>
            <a:pPr marL="285750" indent="-285750">
              <a:lnSpc>
                <a:spcPct val="110000"/>
              </a:lnSpc>
              <a:spcAft>
                <a:spcPts val="600"/>
              </a:spcAft>
              <a:buClr>
                <a:srgbClr val="DD9C32"/>
              </a:buClr>
              <a:buSzPct val="110000"/>
              <a:buFont typeface="Wingdings"/>
              <a:buChar char="v"/>
            </a:pPr>
            <a:r>
              <a:rPr lang="en-GB" b="1" dirty="0">
                <a:latin typeface="Calibri"/>
                <a:ea typeface="+mn-lt"/>
                <a:cs typeface="+mn-lt"/>
              </a:rPr>
              <a:t>Children who have ADHD as a standalone condition or with a comorbid psychiatric disorder, increase the risk of poor outcomes across other areas of life (Cuffe et al., 2015). </a:t>
            </a:r>
            <a:endParaRPr lang="en-GB" b="1" dirty="0">
              <a:latin typeface="Calibri"/>
              <a:cs typeface="Calibri"/>
            </a:endParaRPr>
          </a:p>
          <a:p>
            <a:pPr indent="-228600">
              <a:lnSpc>
                <a:spcPct val="110000"/>
              </a:lnSpc>
              <a:spcAft>
                <a:spcPts val="600"/>
              </a:spcAft>
              <a:buClr>
                <a:srgbClr val="DD9C32"/>
              </a:buClr>
              <a:buSzPct val="110000"/>
              <a:buFont typeface="Wingdings" panose="05000000000000000000" pitchFamily="2" charset="2"/>
              <a:buChar char="§"/>
            </a:pPr>
            <a:endParaRPr lang="en-US" sz="1500" dirty="0"/>
          </a:p>
        </p:txBody>
      </p:sp>
    </p:spTree>
    <p:extLst>
      <p:ext uri="{BB962C8B-B14F-4D97-AF65-F5344CB8AC3E}">
        <p14:creationId xmlns:p14="http://schemas.microsoft.com/office/powerpoint/2010/main" val="2043964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973DCCF-E3F5-46B5-9B5A-5834706D079A}"/>
              </a:ext>
            </a:extLst>
          </p:cNvPr>
          <p:cNvSpPr txBox="1"/>
          <p:nvPr/>
        </p:nvSpPr>
        <p:spPr>
          <a:xfrm>
            <a:off x="7467600" y="1260763"/>
            <a:ext cx="40178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333333"/>
              </a:solidFill>
              <a:latin typeface="Georgia"/>
            </a:endParaRPr>
          </a:p>
        </p:txBody>
      </p:sp>
      <p:sp>
        <p:nvSpPr>
          <p:cNvPr id="8" name="TextBox 7">
            <a:extLst>
              <a:ext uri="{FF2B5EF4-FFF2-40B4-BE49-F238E27FC236}">
                <a16:creationId xmlns:a16="http://schemas.microsoft.com/office/drawing/2014/main" id="{1C758AFA-9AF5-4FDB-ADC9-E184A10CF1DD}"/>
              </a:ext>
            </a:extLst>
          </p:cNvPr>
          <p:cNvSpPr txBox="1"/>
          <p:nvPr/>
        </p:nvSpPr>
        <p:spPr>
          <a:xfrm>
            <a:off x="124691" y="207818"/>
            <a:ext cx="7245927" cy="830997"/>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solidFill>
                  <a:srgbClr val="FC7715"/>
                </a:solidFill>
                <a:latin typeface="Calibri Light"/>
                <a:cs typeface="Calibri Light"/>
              </a:rPr>
              <a:t>ADHD and the Impact on Children's Wellbeing</a:t>
            </a:r>
            <a:endParaRPr lang="en-US" sz="2400" b="1"/>
          </a:p>
          <a:p>
            <a:pPr algn="ctr"/>
            <a:r>
              <a:rPr lang="en-US" sz="2400" b="1" dirty="0">
                <a:solidFill>
                  <a:srgbClr val="FC7715"/>
                </a:solidFill>
                <a:latin typeface="Calibri Light"/>
                <a:cs typeface="Calibri Light"/>
              </a:rPr>
              <a:t>Sleep </a:t>
            </a:r>
          </a:p>
        </p:txBody>
      </p:sp>
      <p:pic>
        <p:nvPicPr>
          <p:cNvPr id="13" name="Picture 13" descr="A picture containing drawing&#10;&#10;Description generated with very high confidence">
            <a:extLst>
              <a:ext uri="{FF2B5EF4-FFF2-40B4-BE49-F238E27FC236}">
                <a16:creationId xmlns:a16="http://schemas.microsoft.com/office/drawing/2014/main" id="{00A7663C-D36E-4717-A7AE-D53BB9EF491B}"/>
              </a:ext>
            </a:extLst>
          </p:cNvPr>
          <p:cNvPicPr>
            <a:picLocks noChangeAspect="1"/>
          </p:cNvPicPr>
          <p:nvPr/>
        </p:nvPicPr>
        <p:blipFill>
          <a:blip r:embed="rId2"/>
          <a:stretch>
            <a:fillRect/>
          </a:stretch>
        </p:blipFill>
        <p:spPr>
          <a:xfrm>
            <a:off x="803563" y="1410899"/>
            <a:ext cx="3685307" cy="1916454"/>
          </a:xfrm>
          <a:prstGeom prst="rect">
            <a:avLst/>
          </a:prstGeom>
        </p:spPr>
      </p:pic>
      <p:pic>
        <p:nvPicPr>
          <p:cNvPr id="17" name="Picture 17" descr="A close up of a map&#10;&#10;Description generated with high confidence">
            <a:extLst>
              <a:ext uri="{FF2B5EF4-FFF2-40B4-BE49-F238E27FC236}">
                <a16:creationId xmlns:a16="http://schemas.microsoft.com/office/drawing/2014/main" id="{3722ED85-4D83-4D51-AB27-9D4CE70DDA65}"/>
              </a:ext>
            </a:extLst>
          </p:cNvPr>
          <p:cNvPicPr>
            <a:picLocks noChangeAspect="1"/>
          </p:cNvPicPr>
          <p:nvPr/>
        </p:nvPicPr>
        <p:blipFill rotWithShape="1">
          <a:blip r:embed="rId3"/>
          <a:srcRect b="11465"/>
          <a:stretch/>
        </p:blipFill>
        <p:spPr>
          <a:xfrm>
            <a:off x="10136139" y="-1442"/>
            <a:ext cx="2060993" cy="1263579"/>
          </a:xfrm>
          <a:prstGeom prst="rect">
            <a:avLst/>
          </a:prstGeom>
        </p:spPr>
      </p:pic>
      <p:sp>
        <p:nvSpPr>
          <p:cNvPr id="20" name="Speech Bubble: Rectangle with Corners Rounded 19">
            <a:extLst>
              <a:ext uri="{FF2B5EF4-FFF2-40B4-BE49-F238E27FC236}">
                <a16:creationId xmlns:a16="http://schemas.microsoft.com/office/drawing/2014/main" id="{B54D6BE3-41D0-4B1A-B93C-E3712A53DA02}"/>
              </a:ext>
            </a:extLst>
          </p:cNvPr>
          <p:cNvSpPr/>
          <p:nvPr/>
        </p:nvSpPr>
        <p:spPr>
          <a:xfrm>
            <a:off x="166256" y="3579876"/>
            <a:ext cx="5583382" cy="2618509"/>
          </a:xfrm>
          <a:prstGeom prst="wedgeRoundRectCallou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en-GB" b="1" dirty="0">
                <a:solidFill>
                  <a:schemeClr val="tx1"/>
                </a:solidFill>
                <a:latin typeface="Calibri"/>
                <a:ea typeface="Segoe UI"/>
                <a:cs typeface="Segoe UI"/>
              </a:rPr>
              <a:t>Is the average amount of LESS sleep a child with ADHD will have per night in comparison to children without a diagnosis (Peasgood et al. 2016) </a:t>
            </a:r>
            <a:r>
              <a:rPr lang="en-US" dirty="0">
                <a:solidFill>
                  <a:schemeClr val="tx1"/>
                </a:solidFill>
                <a:latin typeface="Calibri"/>
                <a:ea typeface="Segoe UI"/>
                <a:cs typeface="Segoe UI"/>
              </a:rPr>
              <a:t>​</a:t>
            </a:r>
          </a:p>
          <a:p>
            <a:pPr rtl="0"/>
            <a:r>
              <a:rPr lang="en-GB" dirty="0">
                <a:solidFill>
                  <a:schemeClr val="tx1"/>
                </a:solidFill>
                <a:latin typeface="Calibri"/>
                <a:ea typeface="Segoe UI"/>
                <a:cs typeface="Segoe UI"/>
              </a:rPr>
              <a:t>​</a:t>
            </a:r>
          </a:p>
          <a:p>
            <a:pPr rtl="0"/>
            <a:r>
              <a:rPr lang="en-GB" b="1" dirty="0">
                <a:solidFill>
                  <a:schemeClr val="tx1"/>
                </a:solidFill>
                <a:latin typeface="Calibri"/>
                <a:ea typeface="Segoe UI"/>
                <a:cs typeface="Segoe UI"/>
              </a:rPr>
              <a:t>A lack of sleep or sleep disruption can exacerbate inattention and other cognitive symptoms in children with ADHD (Stein, 2012) </a:t>
            </a:r>
            <a:endParaRPr lang="en-GB" dirty="0">
              <a:solidFill>
                <a:schemeClr val="tx1"/>
              </a:solidFill>
            </a:endParaRPr>
          </a:p>
        </p:txBody>
      </p:sp>
      <p:sp>
        <p:nvSpPr>
          <p:cNvPr id="22" name="Rectangle: Rounded Corners 21">
            <a:extLst>
              <a:ext uri="{FF2B5EF4-FFF2-40B4-BE49-F238E27FC236}">
                <a16:creationId xmlns:a16="http://schemas.microsoft.com/office/drawing/2014/main" id="{8C4FB07E-42C4-4A87-9A1E-BB2F19A553E5}"/>
              </a:ext>
            </a:extLst>
          </p:cNvPr>
          <p:cNvSpPr/>
          <p:nvPr/>
        </p:nvSpPr>
        <p:spPr>
          <a:xfrm>
            <a:off x="5841422" y="1262496"/>
            <a:ext cx="6206836" cy="2618508"/>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latin typeface="Calibri"/>
                <a:cs typeface="Calibri"/>
              </a:rPr>
              <a:t>Problems with sleep affect up to 70% of children with ADHD (Lycett et al., 2016) and 19.3 % of children with ADHD are reported to have moderate- severe problems with sleep, occurring at least ONCE a week (Stein, 2012) </a:t>
            </a:r>
            <a:endParaRPr lang="en-US" dirty="0">
              <a:solidFill>
                <a:schemeClr val="tx1"/>
              </a:solidFill>
              <a:ea typeface="+mn-lt"/>
              <a:cs typeface="+mn-lt"/>
            </a:endParaRPr>
          </a:p>
          <a:p>
            <a:endParaRPr lang="en-US" dirty="0">
              <a:solidFill>
                <a:schemeClr val="tx1"/>
              </a:solidFill>
              <a:ea typeface="+mn-lt"/>
              <a:cs typeface="+mn-lt"/>
            </a:endParaRPr>
          </a:p>
          <a:p>
            <a:r>
              <a:rPr lang="en-US" b="1" dirty="0">
                <a:solidFill>
                  <a:schemeClr val="tx1"/>
                </a:solidFill>
                <a:latin typeface="Calibri"/>
                <a:cs typeface="Calibri"/>
              </a:rPr>
              <a:t>Common sleep problems in children with ADHD include resistance going to sleep, insomnia, night- time wakening, daytime sleepiness (EDS) and disturbed sleep (Yoon et al., 2010) </a:t>
            </a:r>
            <a:endParaRPr lang="en-GB" dirty="0">
              <a:solidFill>
                <a:schemeClr val="tx1"/>
              </a:solidFill>
            </a:endParaRPr>
          </a:p>
        </p:txBody>
      </p:sp>
      <p:sp>
        <p:nvSpPr>
          <p:cNvPr id="23" name="Oval 22">
            <a:extLst>
              <a:ext uri="{FF2B5EF4-FFF2-40B4-BE49-F238E27FC236}">
                <a16:creationId xmlns:a16="http://schemas.microsoft.com/office/drawing/2014/main" id="{B4F15982-E3FD-449C-BA46-514C544C75DD}"/>
              </a:ext>
            </a:extLst>
          </p:cNvPr>
          <p:cNvSpPr/>
          <p:nvPr/>
        </p:nvSpPr>
        <p:spPr>
          <a:xfrm>
            <a:off x="5901172" y="3982315"/>
            <a:ext cx="6151417" cy="281247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ea typeface="+mn-lt"/>
              <a:cs typeface="+mn-lt"/>
            </a:endParaRPr>
          </a:p>
          <a:p>
            <a:r>
              <a:rPr lang="en-US" b="1" dirty="0">
                <a:solidFill>
                  <a:schemeClr val="tx1"/>
                </a:solidFill>
                <a:latin typeface="Calibri"/>
                <a:cs typeface="Calibri"/>
              </a:rPr>
              <a:t>Treating sleep issues in ADHD children, can help reduce ADHD symptoms, thus improving quality of life outcomes. Utilizing interventions for sleep problems in children with ADHD improves both sleep and quality of life, having a direct impact on children's overall wellbeing (Craig et al., 2017) </a:t>
            </a:r>
            <a:endParaRPr lang="en-GB" dirty="0">
              <a:solidFill>
                <a:schemeClr val="tx1"/>
              </a:solidFill>
            </a:endParaRPr>
          </a:p>
        </p:txBody>
      </p:sp>
    </p:spTree>
    <p:extLst>
      <p:ext uri="{BB962C8B-B14F-4D97-AF65-F5344CB8AC3E}">
        <p14:creationId xmlns:p14="http://schemas.microsoft.com/office/powerpoint/2010/main" val="3836532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35B57D-26B4-4C4B-9426-B4A3148A7DF2}"/>
              </a:ext>
            </a:extLst>
          </p:cNvPr>
          <p:cNvSpPr txBox="1"/>
          <p:nvPr/>
        </p:nvSpPr>
        <p:spPr>
          <a:xfrm>
            <a:off x="234501" y="3220153"/>
            <a:ext cx="5857650" cy="3693319"/>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b="1" dirty="0">
              <a:latin typeface="Calibri"/>
              <a:cs typeface="Calibri"/>
            </a:endParaRPr>
          </a:p>
          <a:p>
            <a:pPr algn="ctr"/>
            <a:r>
              <a:rPr lang="en-US" b="1" dirty="0">
                <a:latin typeface="Calibri"/>
                <a:cs typeface="Calibri"/>
              </a:rPr>
              <a:t>Children and adolescents with ADHD are more likely to have poor self-regulation of emotion, higher emotional expression, especially anger and aggression, greater problems coping with frustration and reduced empathy towards others. </a:t>
            </a:r>
            <a:endParaRPr lang="en-US" b="1">
              <a:solidFill>
                <a:srgbClr val="333333"/>
              </a:solidFill>
              <a:latin typeface="Calibri"/>
              <a:cs typeface="Calibri"/>
            </a:endParaRPr>
          </a:p>
          <a:p>
            <a:pPr algn="ctr"/>
            <a:endParaRPr lang="en-US" b="1" dirty="0">
              <a:latin typeface="Calibri"/>
              <a:cs typeface="Calibri"/>
            </a:endParaRPr>
          </a:p>
          <a:p>
            <a:pPr algn="ctr"/>
            <a:r>
              <a:rPr lang="en-GB" b="1" dirty="0">
                <a:latin typeface="Calibri"/>
                <a:cs typeface="Calibri"/>
              </a:rPr>
              <a:t>More than 80% of children and adults with ADHD are likely to have at least one comorbid psychiatric disorder, and over 50% are likely to have two or more </a:t>
            </a:r>
            <a:endParaRPr lang="en-US" b="1">
              <a:latin typeface="Calibri"/>
              <a:ea typeface="+mn-lt"/>
              <a:cs typeface="+mn-lt"/>
            </a:endParaRPr>
          </a:p>
          <a:p>
            <a:pPr algn="ctr"/>
            <a:endParaRPr lang="en-GB" b="1" dirty="0">
              <a:latin typeface="Calibri"/>
              <a:cs typeface="Calibri"/>
            </a:endParaRPr>
          </a:p>
          <a:p>
            <a:pPr algn="ctr"/>
            <a:r>
              <a:rPr lang="en-GB" b="1" dirty="0">
                <a:latin typeface="Calibri"/>
                <a:cs typeface="Calibri"/>
              </a:rPr>
              <a:t>(Wehmeier et al., 2010</a:t>
            </a:r>
            <a:r>
              <a:rPr lang="en-GB" dirty="0">
                <a:latin typeface="Calibri"/>
                <a:cs typeface="Calibri"/>
              </a:rPr>
              <a:t>)</a:t>
            </a:r>
            <a:endParaRPr lang="en-US" dirty="0"/>
          </a:p>
          <a:p>
            <a:pPr algn="ctr"/>
            <a:endParaRPr lang="en-US" dirty="0">
              <a:latin typeface="Rockwell" panose="02060603020205020403"/>
              <a:cs typeface="Calibri"/>
            </a:endParaRPr>
          </a:p>
        </p:txBody>
      </p:sp>
      <p:sp>
        <p:nvSpPr>
          <p:cNvPr id="5" name="TextBox 4">
            <a:extLst>
              <a:ext uri="{FF2B5EF4-FFF2-40B4-BE49-F238E27FC236}">
                <a16:creationId xmlns:a16="http://schemas.microsoft.com/office/drawing/2014/main" id="{A6D537D0-74E0-4EFE-88F7-555A4883E48C}"/>
              </a:ext>
            </a:extLst>
          </p:cNvPr>
          <p:cNvSpPr txBox="1"/>
          <p:nvPr/>
        </p:nvSpPr>
        <p:spPr>
          <a:xfrm>
            <a:off x="235014" y="177544"/>
            <a:ext cx="6353222" cy="830997"/>
          </a:xfrm>
          <a:prstGeom prst="rect">
            <a:avLst/>
          </a:prstGeom>
          <a:ln w="57150"/>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solidFill>
                  <a:srgbClr val="FC7715"/>
                </a:solidFill>
                <a:latin typeface="Calibri"/>
                <a:cs typeface="Calibri Light"/>
              </a:rPr>
              <a:t>ADHD and the Impact on Children's Wellbeing </a:t>
            </a:r>
            <a:endParaRPr lang="en-US" sz="2400" b="1">
              <a:latin typeface="Calibri"/>
              <a:cs typeface="Calibri"/>
            </a:endParaRPr>
          </a:p>
          <a:p>
            <a:pPr algn="ctr"/>
            <a:r>
              <a:rPr lang="en-US" sz="2400" b="1" dirty="0">
                <a:solidFill>
                  <a:srgbClr val="FC7715"/>
                </a:solidFill>
                <a:latin typeface="Calibri"/>
                <a:cs typeface="Calibri Light"/>
              </a:rPr>
              <a:t>Mental Health </a:t>
            </a:r>
          </a:p>
        </p:txBody>
      </p:sp>
      <p:graphicFrame>
        <p:nvGraphicFramePr>
          <p:cNvPr id="6" name="Diagram 6">
            <a:extLst>
              <a:ext uri="{FF2B5EF4-FFF2-40B4-BE49-F238E27FC236}">
                <a16:creationId xmlns:a16="http://schemas.microsoft.com/office/drawing/2014/main" id="{70682365-051C-485D-98F9-176BEF4A11A1}"/>
              </a:ext>
            </a:extLst>
          </p:cNvPr>
          <p:cNvGraphicFramePr/>
          <p:nvPr>
            <p:extLst>
              <p:ext uri="{D42A27DB-BD31-4B8C-83A1-F6EECF244321}">
                <p14:modId xmlns:p14="http://schemas.microsoft.com/office/powerpoint/2010/main" val="3104222630"/>
              </p:ext>
            </p:extLst>
          </p:nvPr>
        </p:nvGraphicFramePr>
        <p:xfrm>
          <a:off x="6449391" y="2294458"/>
          <a:ext cx="5514365" cy="4244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87" name="TextBox 786">
            <a:extLst>
              <a:ext uri="{FF2B5EF4-FFF2-40B4-BE49-F238E27FC236}">
                <a16:creationId xmlns:a16="http://schemas.microsoft.com/office/drawing/2014/main" id="{2AE31ACA-9143-4FF4-A0CA-31936E935F85}"/>
              </a:ext>
            </a:extLst>
          </p:cNvPr>
          <p:cNvSpPr txBox="1"/>
          <p:nvPr/>
        </p:nvSpPr>
        <p:spPr>
          <a:xfrm>
            <a:off x="7334955" y="696062"/>
            <a:ext cx="4017818" cy="1200329"/>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Common comorbid mental health disorders associated in children and adolescents with ADHD: </a:t>
            </a:r>
            <a:endParaRPr lang="en-US"/>
          </a:p>
          <a:p>
            <a:pPr algn="ctr"/>
            <a:r>
              <a:rPr lang="en-GB" dirty="0"/>
              <a:t>(Steinberg &amp; </a:t>
            </a:r>
            <a:r>
              <a:rPr lang="en-GB" dirty="0" err="1"/>
              <a:t>Drabick</a:t>
            </a:r>
            <a:r>
              <a:rPr lang="en-GB" dirty="0"/>
              <a:t>, 2015)</a:t>
            </a:r>
          </a:p>
        </p:txBody>
      </p:sp>
      <p:sp>
        <p:nvSpPr>
          <p:cNvPr id="32" name="TextBox 31">
            <a:extLst>
              <a:ext uri="{FF2B5EF4-FFF2-40B4-BE49-F238E27FC236}">
                <a16:creationId xmlns:a16="http://schemas.microsoft.com/office/drawing/2014/main" id="{30154C68-0367-4ADF-B46E-6733876BD03D}"/>
              </a:ext>
            </a:extLst>
          </p:cNvPr>
          <p:cNvSpPr txBox="1"/>
          <p:nvPr/>
        </p:nvSpPr>
        <p:spPr>
          <a:xfrm>
            <a:off x="237068" y="1521177"/>
            <a:ext cx="6101643" cy="1200329"/>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solidFill>
                  <a:srgbClr val="333333"/>
                </a:solidFill>
                <a:latin typeface="Calibri"/>
                <a:cs typeface="Calibri"/>
              </a:rPr>
              <a:t>Children with ADHD are less happy with their family life and their lives overall </a:t>
            </a:r>
            <a:endParaRPr lang="en-US" dirty="0">
              <a:ea typeface="+mn-lt"/>
              <a:cs typeface="+mn-lt"/>
            </a:endParaRPr>
          </a:p>
          <a:p>
            <a:pPr algn="ctr"/>
            <a:endParaRPr lang="en-US" dirty="0">
              <a:ea typeface="+mn-lt"/>
              <a:cs typeface="+mn-lt"/>
            </a:endParaRPr>
          </a:p>
          <a:p>
            <a:pPr algn="ctr"/>
            <a:r>
              <a:rPr lang="en-US" b="1" dirty="0">
                <a:solidFill>
                  <a:srgbClr val="333333"/>
                </a:solidFill>
                <a:latin typeface="Calibri"/>
                <a:cs typeface="Calibri"/>
              </a:rPr>
              <a:t>(</a:t>
            </a:r>
            <a:r>
              <a:rPr lang="en-US" b="1" dirty="0" err="1">
                <a:solidFill>
                  <a:srgbClr val="333333"/>
                </a:solidFill>
                <a:latin typeface="Calibri"/>
                <a:cs typeface="Calibri"/>
              </a:rPr>
              <a:t>Peasgood</a:t>
            </a:r>
            <a:r>
              <a:rPr lang="en-US" b="1" dirty="0">
                <a:solidFill>
                  <a:srgbClr val="333333"/>
                </a:solidFill>
                <a:latin typeface="Calibri"/>
                <a:cs typeface="Calibri"/>
              </a:rPr>
              <a:t> et al. 2016)</a:t>
            </a:r>
            <a:endParaRPr lang="en-GB" dirty="0"/>
          </a:p>
        </p:txBody>
      </p:sp>
    </p:spTree>
    <p:extLst>
      <p:ext uri="{BB962C8B-B14F-4D97-AF65-F5344CB8AC3E}">
        <p14:creationId xmlns:p14="http://schemas.microsoft.com/office/powerpoint/2010/main" val="3718778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8" name="Group 11">
            <a:extLst>
              <a:ext uri="{FF2B5EF4-FFF2-40B4-BE49-F238E27FC236}">
                <a16:creationId xmlns:a16="http://schemas.microsoft.com/office/drawing/2014/main" id="{E8DD8E1A-9945-4DBA-BC40-7A028BF32D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FE1C52F1-9DDF-4839-9B8F-25F7F8D42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DB25E450-AEBE-4B5B-9CD7-7DDA5128D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D57AF4B2-B19E-4839-9D9C-06AD5370C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2949CEBF-F4A7-44B2-8A3B-22558718F7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28EAA589-93ED-485D-96BB-B9B21EC96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4BB4F238-A1F2-45F6-9074-18C4A9F921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1C658EE5-B46E-48ED-822D-1C3F08ECA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82AA74BE-73A4-4ADC-B86C-833704C0C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2018BD4B-A593-4075-9FDB-4739C6D53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0D16E44B-CE60-491F-B907-D02B0B1E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2DFA7256-7E90-44B6-8E90-2111C1A1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CE31CD09-2348-4B3A-9C97-CEECA4ABC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4E5422EF-93F2-41A9-B30F-9EFE9241D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7920E29F-BB48-485F-95FF-5C372339C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ACFDB0E0-ECEB-4EEB-925D-4BE22979C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30CE2542-FFC2-4E6A-9F84-265FE415D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2864C497-B900-4D3E-895C-A2A823A3C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26441ED2-272A-4395-9966-F5B1C8D3F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701CA35D-3DE0-4BE9-96A9-31A6F24DB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4">
              <a:extLst>
                <a:ext uri="{FF2B5EF4-FFF2-40B4-BE49-F238E27FC236}">
                  <a16:creationId xmlns:a16="http://schemas.microsoft.com/office/drawing/2014/main" id="{C9367E8C-A75F-4D57-8B79-1B3EEDFD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5">
              <a:extLst>
                <a:ext uri="{FF2B5EF4-FFF2-40B4-BE49-F238E27FC236}">
                  <a16:creationId xmlns:a16="http://schemas.microsoft.com/office/drawing/2014/main" id="{0846F98D-8409-4D6C-B830-625CC19EB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5" name="Group 34">
            <a:extLst>
              <a:ext uri="{FF2B5EF4-FFF2-40B4-BE49-F238E27FC236}">
                <a16:creationId xmlns:a16="http://schemas.microsoft.com/office/drawing/2014/main" id="{F35369DB-627C-41BD-9041-6426E8BF6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9BA15987-DDC0-4CAB-AF5B-7D11E25D2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22">
              <a:extLst>
                <a:ext uri="{FF2B5EF4-FFF2-40B4-BE49-F238E27FC236}">
                  <a16:creationId xmlns:a16="http://schemas.microsoft.com/office/drawing/2014/main" id="{9B6DF8F2-BD4C-48F5-8CDC-95B311500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8E989FB2-D6DE-43D1-84D5-1C80F9901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76" name="Rectangle 3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4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extBox 1">
            <a:extLst>
              <a:ext uri="{FF2B5EF4-FFF2-40B4-BE49-F238E27FC236}">
                <a16:creationId xmlns:a16="http://schemas.microsoft.com/office/drawing/2014/main" id="{9E234F21-7540-4663-BEA8-220E5FF1DB39}"/>
              </a:ext>
            </a:extLst>
          </p:cNvPr>
          <p:cNvSpPr txBox="1"/>
          <p:nvPr/>
        </p:nvSpPr>
        <p:spPr>
          <a:xfrm>
            <a:off x="406626" y="383739"/>
            <a:ext cx="5694874" cy="1243977"/>
          </a:xfrm>
          <a:prstGeom prst="rect">
            <a:avLst/>
          </a:prstGeom>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lIns="228600" tIns="228600" rIns="228600" bIns="228600" numCol="1" spcCol="0" rtlCol="0" fromWordArt="0" anchor="ctr" anchorCtr="0" forceAA="0" compatLnSpc="1">
            <a:prstTxWarp prst="textNoShape">
              <a:avLst/>
            </a:prstTxWarp>
            <a:noAutofit/>
          </a:bodyPr>
          <a:lstStyle/>
          <a:p>
            <a:pPr algn="ctr">
              <a:lnSpc>
                <a:spcPct val="85000"/>
              </a:lnSpc>
              <a:spcBef>
                <a:spcPct val="0"/>
              </a:spcBef>
              <a:spcAft>
                <a:spcPts val="600"/>
              </a:spcAft>
            </a:pPr>
            <a:r>
              <a:rPr lang="en-US" sz="2800" b="1" spc="-150" dirty="0">
                <a:solidFill>
                  <a:schemeClr val="tx2"/>
                </a:solidFill>
                <a:latin typeface="Calibri"/>
                <a:ea typeface="+mj-ea"/>
                <a:cs typeface="Calibri"/>
              </a:rPr>
              <a:t>Advice and Support Helplines for Parents</a:t>
            </a:r>
            <a:r>
              <a:rPr lang="en-US" sz="2800" spc="-150" dirty="0">
                <a:solidFill>
                  <a:schemeClr val="tx2"/>
                </a:solidFill>
                <a:latin typeface="Calibri"/>
                <a:ea typeface="+mj-ea"/>
                <a:cs typeface="Calibri"/>
              </a:rPr>
              <a:t> </a:t>
            </a:r>
          </a:p>
        </p:txBody>
      </p:sp>
      <p:sp>
        <p:nvSpPr>
          <p:cNvPr id="79"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B9F0A"/>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plate&#10;&#10;Description generated with very high confidence">
            <a:extLst>
              <a:ext uri="{FF2B5EF4-FFF2-40B4-BE49-F238E27FC236}">
                <a16:creationId xmlns:a16="http://schemas.microsoft.com/office/drawing/2014/main" id="{C227039F-6161-4A97-8F47-43490CB28388}"/>
              </a:ext>
            </a:extLst>
          </p:cNvPr>
          <p:cNvPicPr>
            <a:picLocks noChangeAspect="1"/>
          </p:cNvPicPr>
          <p:nvPr/>
        </p:nvPicPr>
        <p:blipFill>
          <a:blip r:embed="rId2"/>
          <a:stretch>
            <a:fillRect/>
          </a:stretch>
        </p:blipFill>
        <p:spPr>
          <a:xfrm>
            <a:off x="1103257" y="2840146"/>
            <a:ext cx="4626864" cy="2498506"/>
          </a:xfrm>
          <a:prstGeom prst="rect">
            <a:avLst/>
          </a:prstGeom>
          <a:ln w="12700">
            <a:noFill/>
          </a:ln>
        </p:spPr>
      </p:pic>
      <p:sp>
        <p:nvSpPr>
          <p:cNvPr id="6" name="TextBox 5">
            <a:extLst>
              <a:ext uri="{FF2B5EF4-FFF2-40B4-BE49-F238E27FC236}">
                <a16:creationId xmlns:a16="http://schemas.microsoft.com/office/drawing/2014/main" id="{A1A2BE19-F55A-407E-A79E-2BFDA467D312}"/>
              </a:ext>
            </a:extLst>
          </p:cNvPr>
          <p:cNvSpPr txBox="1"/>
          <p:nvPr/>
        </p:nvSpPr>
        <p:spPr>
          <a:xfrm>
            <a:off x="6380703" y="385683"/>
            <a:ext cx="5466372" cy="6191947"/>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110000"/>
              </a:lnSpc>
              <a:spcAft>
                <a:spcPts val="600"/>
              </a:spcAft>
              <a:buClr>
                <a:srgbClr val="FB9F0A"/>
              </a:buClr>
              <a:buSzPct val="110000"/>
              <a:buFont typeface="Wingdings" panose="05000000000000000000" pitchFamily="2" charset="2"/>
              <a:buChar char="§"/>
            </a:pPr>
            <a:r>
              <a:rPr lang="en-US" b="1" dirty="0">
                <a:latin typeface="Calibri"/>
                <a:cs typeface="Calibri"/>
              </a:rPr>
              <a:t>Young Minds Parent Helpline  </a:t>
            </a:r>
            <a:endParaRPr lang="en-US" b="1" dirty="0">
              <a:latin typeface="Rockwell" panose="02060603020205020403"/>
              <a:cs typeface="Calibri"/>
            </a:endParaRPr>
          </a:p>
          <a:p>
            <a:pPr>
              <a:lnSpc>
                <a:spcPct val="110000"/>
              </a:lnSpc>
              <a:spcAft>
                <a:spcPts val="600"/>
              </a:spcAft>
              <a:buClr>
                <a:srgbClr val="FB9F0A"/>
              </a:buClr>
              <a:buSzPct val="110000"/>
            </a:pPr>
            <a:r>
              <a:rPr lang="en-US" b="1" dirty="0">
                <a:latin typeface="Calibri"/>
                <a:cs typeface="Calibri"/>
              </a:rPr>
              <a:t>0808 – 802 - 5544</a:t>
            </a:r>
            <a:endParaRPr lang="en-US" b="1" dirty="0"/>
          </a:p>
          <a:p>
            <a:pPr indent="-228600">
              <a:lnSpc>
                <a:spcPct val="110000"/>
              </a:lnSpc>
              <a:spcAft>
                <a:spcPts val="600"/>
              </a:spcAft>
              <a:buClr>
                <a:srgbClr val="FB9F0A"/>
              </a:buClr>
              <a:buSzPct val="110000"/>
              <a:buFont typeface="Wingdings" panose="05000000000000000000" pitchFamily="2" charset="2"/>
              <a:buChar char="§"/>
            </a:pPr>
            <a:endParaRPr lang="en-US" b="1" dirty="0">
              <a:latin typeface="Calibri"/>
              <a:cs typeface="Calibri"/>
            </a:endParaRPr>
          </a:p>
          <a:p>
            <a:pPr>
              <a:lnSpc>
                <a:spcPct val="110000"/>
              </a:lnSpc>
              <a:spcAft>
                <a:spcPts val="600"/>
              </a:spcAft>
              <a:buClr>
                <a:srgbClr val="FB9F0A"/>
              </a:buClr>
              <a:buSzPct val="110000"/>
            </a:pPr>
            <a:r>
              <a:rPr lang="en-US" b="1" dirty="0">
                <a:latin typeface="Calibri"/>
                <a:cs typeface="Calibri"/>
              </a:rPr>
              <a:t>Weblink:  </a:t>
            </a:r>
            <a:r>
              <a:rPr lang="en-US" b="1" dirty="0">
                <a:latin typeface="Calibri"/>
                <a:cs typeface="Calibri"/>
                <a:hlinkClick r:id="rId3"/>
              </a:rPr>
              <a:t>https://youngminds.org.uk/find-help/for-parents/parents-guide-to-support-a-z/parents-guide-to-support-adhd/</a:t>
            </a:r>
            <a:endParaRPr lang="en-US" b="1" dirty="0">
              <a:latin typeface="Calibri"/>
              <a:cs typeface="Calibri"/>
            </a:endParaRPr>
          </a:p>
          <a:p>
            <a:pPr indent="-228600">
              <a:lnSpc>
                <a:spcPct val="110000"/>
              </a:lnSpc>
              <a:spcAft>
                <a:spcPts val="600"/>
              </a:spcAft>
              <a:buClr>
                <a:srgbClr val="FB9F0A"/>
              </a:buClr>
              <a:buSzPct val="110000"/>
              <a:buFont typeface="Wingdings" panose="05000000000000000000" pitchFamily="2" charset="2"/>
              <a:buChar char="§"/>
            </a:pPr>
            <a:endParaRPr lang="en-US" b="1" dirty="0">
              <a:latin typeface="Calibri"/>
              <a:cs typeface="Calibri"/>
            </a:endParaRPr>
          </a:p>
          <a:p>
            <a:pPr indent="-228600">
              <a:lnSpc>
                <a:spcPct val="110000"/>
              </a:lnSpc>
              <a:spcAft>
                <a:spcPts val="600"/>
              </a:spcAft>
              <a:buClr>
                <a:srgbClr val="FB9F0A"/>
              </a:buClr>
              <a:buSzPct val="110000"/>
              <a:buFont typeface="Wingdings" panose="05000000000000000000" pitchFamily="2" charset="2"/>
              <a:buChar char="§"/>
            </a:pPr>
            <a:r>
              <a:rPr lang="en-US" b="1" dirty="0">
                <a:latin typeface="Calibri"/>
                <a:cs typeface="Calibri"/>
              </a:rPr>
              <a:t>ADHD Foundation: The Neurodiversity Charity  </a:t>
            </a:r>
            <a:endParaRPr lang="en-US" b="1">
              <a:latin typeface="Rockwell" panose="02060603020205020403"/>
              <a:cs typeface="Calibri"/>
            </a:endParaRPr>
          </a:p>
          <a:p>
            <a:pPr>
              <a:lnSpc>
                <a:spcPct val="110000"/>
              </a:lnSpc>
              <a:spcAft>
                <a:spcPts val="600"/>
              </a:spcAft>
              <a:buClr>
                <a:srgbClr val="FB9F0A"/>
              </a:buClr>
              <a:buSzPct val="110000"/>
            </a:pPr>
            <a:r>
              <a:rPr lang="en-US" b="1" dirty="0">
                <a:latin typeface="Calibri"/>
                <a:cs typeface="Calibri"/>
              </a:rPr>
              <a:t>0151 – 237 - 2661</a:t>
            </a:r>
            <a:endParaRPr lang="en-US" b="1"/>
          </a:p>
          <a:p>
            <a:pPr indent="-228600">
              <a:lnSpc>
                <a:spcPct val="110000"/>
              </a:lnSpc>
              <a:spcAft>
                <a:spcPts val="600"/>
              </a:spcAft>
              <a:buClr>
                <a:srgbClr val="FB9F0A"/>
              </a:buClr>
              <a:buSzPct val="110000"/>
              <a:buFont typeface="Wingdings" panose="05000000000000000000" pitchFamily="2" charset="2"/>
              <a:buChar char="§"/>
            </a:pPr>
            <a:endParaRPr lang="en-US" b="1" dirty="0">
              <a:latin typeface="Calibri"/>
              <a:cs typeface="Calibri"/>
            </a:endParaRPr>
          </a:p>
          <a:p>
            <a:pPr>
              <a:lnSpc>
                <a:spcPct val="110000"/>
              </a:lnSpc>
              <a:spcAft>
                <a:spcPts val="600"/>
              </a:spcAft>
              <a:buClr>
                <a:srgbClr val="FB9F0A"/>
              </a:buClr>
              <a:buSzPct val="110000"/>
            </a:pPr>
            <a:r>
              <a:rPr lang="en-US" b="1" dirty="0">
                <a:latin typeface="Calibri"/>
                <a:cs typeface="Calibri"/>
              </a:rPr>
              <a:t>Weblink:  </a:t>
            </a:r>
            <a:r>
              <a:rPr lang="en-US" b="1" dirty="0">
                <a:latin typeface="Calibri"/>
                <a:cs typeface="Calibri"/>
                <a:hlinkClick r:id="rId4"/>
              </a:rPr>
              <a:t>https://www.adhdfoundation.org.uk/information/parents/</a:t>
            </a:r>
            <a:endParaRPr lang="en-US" b="1" dirty="0">
              <a:latin typeface="Calibri"/>
              <a:cs typeface="Calibri"/>
            </a:endParaRPr>
          </a:p>
          <a:p>
            <a:pPr indent="-228600">
              <a:lnSpc>
                <a:spcPct val="110000"/>
              </a:lnSpc>
              <a:spcAft>
                <a:spcPts val="600"/>
              </a:spcAft>
              <a:buClr>
                <a:srgbClr val="FB9F0A"/>
              </a:buClr>
              <a:buSzPct val="110000"/>
              <a:buFont typeface="Wingdings" panose="05000000000000000000" pitchFamily="2" charset="2"/>
              <a:buChar char="§"/>
            </a:pPr>
            <a:endParaRPr lang="en-US" b="1" dirty="0">
              <a:latin typeface="Calibri"/>
              <a:cs typeface="Calibri"/>
            </a:endParaRPr>
          </a:p>
          <a:p>
            <a:pPr indent="-228600">
              <a:lnSpc>
                <a:spcPct val="110000"/>
              </a:lnSpc>
              <a:spcAft>
                <a:spcPts val="600"/>
              </a:spcAft>
              <a:buClr>
                <a:srgbClr val="FB9F0A"/>
              </a:buClr>
              <a:buSzPct val="110000"/>
              <a:buFont typeface="Wingdings" panose="05000000000000000000" pitchFamily="2" charset="2"/>
              <a:buChar char="§"/>
            </a:pPr>
            <a:r>
              <a:rPr lang="en-US" b="1" dirty="0">
                <a:latin typeface="Calibri"/>
                <a:cs typeface="Calibri"/>
              </a:rPr>
              <a:t>ADDISS ADHD Information Services 0208 - 952 – 2800</a:t>
            </a:r>
          </a:p>
          <a:p>
            <a:pPr indent="-228600">
              <a:lnSpc>
                <a:spcPct val="110000"/>
              </a:lnSpc>
              <a:spcAft>
                <a:spcPts val="600"/>
              </a:spcAft>
              <a:buClr>
                <a:srgbClr val="FB9F0A"/>
              </a:buClr>
              <a:buSzPct val="110000"/>
              <a:buFont typeface="Wingdings" panose="05000000000000000000" pitchFamily="2" charset="2"/>
              <a:buChar char="§"/>
            </a:pPr>
            <a:endParaRPr lang="en-US" b="1" dirty="0">
              <a:latin typeface="Calibri"/>
              <a:cs typeface="Calibri"/>
            </a:endParaRPr>
          </a:p>
          <a:p>
            <a:pPr>
              <a:lnSpc>
                <a:spcPct val="110000"/>
              </a:lnSpc>
              <a:spcAft>
                <a:spcPts val="600"/>
              </a:spcAft>
              <a:buClr>
                <a:srgbClr val="FB9F0A"/>
              </a:buClr>
              <a:buSzPct val="110000"/>
            </a:pPr>
            <a:r>
              <a:rPr lang="en-US" b="1" dirty="0">
                <a:latin typeface="Calibri"/>
                <a:cs typeface="Calibri"/>
              </a:rPr>
              <a:t>Weblink: </a:t>
            </a:r>
            <a:r>
              <a:rPr lang="en-US" b="1" dirty="0">
                <a:latin typeface="Calibri"/>
                <a:cs typeface="Calibri"/>
                <a:hlinkClick r:id="rId5"/>
              </a:rPr>
              <a:t>http://www.addiss.co.uk/local.htm</a:t>
            </a:r>
            <a:r>
              <a:rPr lang="en-US" b="1" dirty="0">
                <a:latin typeface="Calibri"/>
                <a:cs typeface="Calibri"/>
              </a:rPr>
              <a:t> </a:t>
            </a:r>
          </a:p>
          <a:p>
            <a:pPr indent="-228600">
              <a:lnSpc>
                <a:spcPct val="110000"/>
              </a:lnSpc>
              <a:spcAft>
                <a:spcPts val="600"/>
              </a:spcAft>
              <a:buClr>
                <a:srgbClr val="FB9F0A"/>
              </a:buClr>
              <a:buSzPct val="110000"/>
              <a:buFont typeface="Wingdings" panose="05000000000000000000" pitchFamily="2" charset="2"/>
              <a:buChar char="§"/>
            </a:pPr>
            <a:endParaRPr lang="en-US" sz="700"/>
          </a:p>
        </p:txBody>
      </p:sp>
    </p:spTree>
    <p:extLst>
      <p:ext uri="{BB962C8B-B14F-4D97-AF65-F5344CB8AC3E}">
        <p14:creationId xmlns:p14="http://schemas.microsoft.com/office/powerpoint/2010/main" val="4111239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0221B6-4630-4500-B6C8-6CB7FEA46368}"/>
              </a:ext>
            </a:extLst>
          </p:cNvPr>
          <p:cNvSpPr txBox="1"/>
          <p:nvPr/>
        </p:nvSpPr>
        <p:spPr>
          <a:xfrm>
            <a:off x="-3656" y="446653"/>
            <a:ext cx="11773282" cy="77559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914400"/>
            <a:r>
              <a:rPr lang="en-GB" sz="1200" dirty="0">
                <a:latin typeface="Times New Roman"/>
                <a:cs typeface="Times New Roman"/>
              </a:rPr>
              <a:t>References </a:t>
            </a:r>
            <a:endParaRPr lang="en-US"/>
          </a:p>
          <a:p>
            <a:pPr indent="-457200"/>
            <a:endParaRPr lang="en-GB" sz="1200" dirty="0">
              <a:latin typeface="Times New Roman"/>
              <a:cs typeface="Times New Roman"/>
            </a:endParaRPr>
          </a:p>
          <a:p>
            <a:pPr indent="-457200">
              <a:lnSpc>
                <a:spcPct val="150000"/>
              </a:lnSpc>
            </a:pPr>
            <a:r>
              <a:rPr lang="en-GB" sz="1200" dirty="0">
                <a:latin typeface="Times New Roman"/>
                <a:ea typeface="+mn-lt"/>
                <a:cs typeface="+mn-lt"/>
              </a:rPr>
              <a:t>American Psychiatric Association. (2013) </a:t>
            </a:r>
            <a:r>
              <a:rPr lang="en-GB" sz="1200" i="1" dirty="0">
                <a:latin typeface="Times New Roman"/>
                <a:ea typeface="+mn-lt"/>
                <a:cs typeface="+mn-lt"/>
              </a:rPr>
              <a:t>Diagnostic and Statistical Manual of Mental Disorders.</a:t>
            </a:r>
            <a:r>
              <a:rPr lang="en-GB" sz="1200" dirty="0">
                <a:latin typeface="Times New Roman"/>
                <a:ea typeface="+mn-lt"/>
                <a:cs typeface="+mn-lt"/>
              </a:rPr>
              <a:t> 5th ed. </a:t>
            </a:r>
            <a:r>
              <a:rPr lang="en-GB" sz="1200" dirty="0" err="1">
                <a:latin typeface="Times New Roman"/>
                <a:ea typeface="+mn-lt"/>
                <a:cs typeface="+mn-lt"/>
              </a:rPr>
              <a:t>Arlingon</a:t>
            </a:r>
            <a:r>
              <a:rPr lang="en-GB" sz="1200" dirty="0">
                <a:latin typeface="Times New Roman"/>
                <a:ea typeface="+mn-lt"/>
                <a:cs typeface="+mn-lt"/>
              </a:rPr>
              <a:t>, VA: American Psychiatric Publishing.</a:t>
            </a:r>
          </a:p>
          <a:p>
            <a:pPr indent="-457200">
              <a:lnSpc>
                <a:spcPct val="150000"/>
              </a:lnSpc>
            </a:pPr>
            <a:endParaRPr lang="en-GB" sz="1200" dirty="0">
              <a:latin typeface="Times New Roman"/>
              <a:ea typeface="+mn-lt"/>
              <a:cs typeface="+mn-lt"/>
            </a:endParaRPr>
          </a:p>
          <a:p>
            <a:pPr indent="-457200">
              <a:lnSpc>
                <a:spcPct val="150000"/>
              </a:lnSpc>
            </a:pPr>
            <a:r>
              <a:rPr lang="en-GB" sz="1200" dirty="0">
                <a:latin typeface="Times New Roman"/>
                <a:ea typeface="+mn-lt"/>
                <a:cs typeface="+mn-lt"/>
              </a:rPr>
              <a:t>Birchwood, J., &amp; Daley, D. (2012). Brief report: The impact of attention deficit hyperactivity disorder (ADHD) symptoms on academic performance in an adolescent community sample. </a:t>
            </a:r>
            <a:r>
              <a:rPr lang="en-GB" sz="1200" i="1" dirty="0">
                <a:latin typeface="Times New Roman"/>
                <a:ea typeface="+mn-lt"/>
                <a:cs typeface="+mn-lt"/>
              </a:rPr>
              <a:t>Journal of adolescence</a:t>
            </a:r>
            <a:r>
              <a:rPr lang="en-GB" sz="1200" dirty="0">
                <a:latin typeface="Times New Roman"/>
                <a:ea typeface="+mn-lt"/>
                <a:cs typeface="+mn-lt"/>
              </a:rPr>
              <a:t>, </a:t>
            </a:r>
            <a:r>
              <a:rPr lang="en-GB" sz="1200" i="1" dirty="0">
                <a:latin typeface="Times New Roman"/>
                <a:ea typeface="+mn-lt"/>
                <a:cs typeface="+mn-lt"/>
              </a:rPr>
              <a:t>35</a:t>
            </a:r>
            <a:r>
              <a:rPr lang="en-GB" sz="1200" dirty="0">
                <a:latin typeface="Times New Roman"/>
                <a:ea typeface="+mn-lt"/>
                <a:cs typeface="+mn-lt"/>
              </a:rPr>
              <a:t>(1), 225-231.</a:t>
            </a:r>
          </a:p>
          <a:p>
            <a:pPr indent="-457200">
              <a:lnSpc>
                <a:spcPct val="150000"/>
              </a:lnSpc>
            </a:pPr>
            <a:endParaRPr lang="en-GB" sz="1200" dirty="0">
              <a:latin typeface="Times New Roman"/>
              <a:ea typeface="+mn-lt"/>
              <a:cs typeface="+mn-lt"/>
            </a:endParaRPr>
          </a:p>
          <a:p>
            <a:pPr indent="-457200">
              <a:lnSpc>
                <a:spcPct val="150000"/>
              </a:lnSpc>
            </a:pPr>
            <a:r>
              <a:rPr lang="en-GB" sz="1200" dirty="0">
                <a:latin typeface="Times New Roman"/>
                <a:ea typeface="+mn-lt"/>
                <a:cs typeface="+mn-lt"/>
              </a:rPr>
              <a:t>Craig, S. G., Weiss, M. D., Hudec, K. L., &amp; Gibbins, C. (2017). The functional impact of sleep disorders in children with ADHD. </a:t>
            </a:r>
            <a:r>
              <a:rPr lang="en-GB" sz="1200" i="1" dirty="0">
                <a:latin typeface="Times New Roman"/>
                <a:ea typeface="+mn-lt"/>
                <a:cs typeface="+mn-lt"/>
              </a:rPr>
              <a:t>Journal of attention disorders, </a:t>
            </a:r>
            <a:r>
              <a:rPr lang="en-GB" sz="1200" dirty="0">
                <a:latin typeface="Times New Roman"/>
                <a:ea typeface="+mn-lt"/>
                <a:cs typeface="+mn-lt"/>
              </a:rPr>
              <a:t>1087054716685840.</a:t>
            </a:r>
          </a:p>
          <a:p>
            <a:pPr indent="-457200">
              <a:lnSpc>
                <a:spcPct val="150000"/>
              </a:lnSpc>
            </a:pPr>
            <a:endParaRPr lang="en-GB" sz="1200" dirty="0">
              <a:latin typeface="Times New Roman"/>
              <a:ea typeface="+mn-lt"/>
              <a:cs typeface="+mn-lt"/>
            </a:endParaRPr>
          </a:p>
          <a:p>
            <a:pPr indent="-457200">
              <a:lnSpc>
                <a:spcPct val="150000"/>
              </a:lnSpc>
            </a:pPr>
            <a:r>
              <a:rPr lang="en-GB" sz="1200" dirty="0">
                <a:latin typeface="Times New Roman"/>
                <a:ea typeface="+mn-lt"/>
                <a:cs typeface="+mn-lt"/>
              </a:rPr>
              <a:t>Cuffe, S. P., Visser, S. N., Holbrook, J. R., Danielson, M. L., </a:t>
            </a:r>
            <a:r>
              <a:rPr lang="en-GB" sz="1200" dirty="0" err="1">
                <a:latin typeface="Times New Roman"/>
                <a:ea typeface="+mn-lt"/>
                <a:cs typeface="+mn-lt"/>
              </a:rPr>
              <a:t>Geryk</a:t>
            </a:r>
            <a:r>
              <a:rPr lang="en-GB" sz="1200" dirty="0">
                <a:latin typeface="Times New Roman"/>
                <a:ea typeface="+mn-lt"/>
                <a:cs typeface="+mn-lt"/>
              </a:rPr>
              <a:t>, L. L., </a:t>
            </a:r>
            <a:r>
              <a:rPr lang="en-GB" sz="1200" dirty="0" err="1">
                <a:latin typeface="Times New Roman"/>
                <a:ea typeface="+mn-lt"/>
                <a:cs typeface="+mn-lt"/>
              </a:rPr>
              <a:t>Wolraich</a:t>
            </a:r>
            <a:r>
              <a:rPr lang="en-GB" sz="1200" dirty="0">
                <a:latin typeface="Times New Roman"/>
                <a:ea typeface="+mn-lt"/>
                <a:cs typeface="+mn-lt"/>
              </a:rPr>
              <a:t>, M. L., &amp; McKeown, R. E. (2015). ADHD and psychiatric comorbidity: Functional outcomes in a school-based sample of children. </a:t>
            </a:r>
            <a:r>
              <a:rPr lang="en-GB" sz="1200" i="1" dirty="0">
                <a:latin typeface="Times New Roman"/>
                <a:ea typeface="+mn-lt"/>
                <a:cs typeface="+mn-lt"/>
              </a:rPr>
              <a:t>Journal of attention disorders</a:t>
            </a:r>
            <a:r>
              <a:rPr lang="en-GB" sz="1200" dirty="0">
                <a:latin typeface="Times New Roman"/>
                <a:ea typeface="+mn-lt"/>
                <a:cs typeface="+mn-lt"/>
              </a:rPr>
              <a:t>, doi:1087054715613437.</a:t>
            </a:r>
          </a:p>
          <a:p>
            <a:pPr indent="-457200">
              <a:lnSpc>
                <a:spcPct val="150000"/>
              </a:lnSpc>
            </a:pPr>
            <a:endParaRPr lang="en-GB" sz="1200" dirty="0">
              <a:latin typeface="Times New Roman"/>
              <a:ea typeface="+mn-lt"/>
              <a:cs typeface="+mn-lt"/>
            </a:endParaRPr>
          </a:p>
          <a:p>
            <a:pPr indent="-457200">
              <a:lnSpc>
                <a:spcPct val="150000"/>
              </a:lnSpc>
            </a:pPr>
            <a:r>
              <a:rPr lang="en-GB" sz="1200" dirty="0" err="1">
                <a:latin typeface="Times New Roman"/>
                <a:ea typeface="+mn-lt"/>
                <a:cs typeface="+mn-lt"/>
              </a:rPr>
              <a:t>DuPaul</a:t>
            </a:r>
            <a:r>
              <a:rPr lang="en-GB" sz="1200" dirty="0">
                <a:latin typeface="Times New Roman"/>
                <a:ea typeface="+mn-lt"/>
                <a:cs typeface="+mn-lt"/>
              </a:rPr>
              <a:t>, G. J., &amp; Volpe, R. J. (2009). ADHD and learning disabilities: Research findings and clinical implications. </a:t>
            </a:r>
            <a:r>
              <a:rPr lang="en-GB" sz="1200" i="1" dirty="0">
                <a:latin typeface="Times New Roman"/>
                <a:ea typeface="+mn-lt"/>
                <a:cs typeface="+mn-lt"/>
              </a:rPr>
              <a:t>Current  attention disorders reports</a:t>
            </a:r>
            <a:r>
              <a:rPr lang="en-GB" sz="1200" dirty="0">
                <a:latin typeface="Times New Roman"/>
                <a:ea typeface="+mn-lt"/>
                <a:cs typeface="+mn-lt"/>
              </a:rPr>
              <a:t>, </a:t>
            </a:r>
            <a:r>
              <a:rPr lang="en-GB" sz="1200" i="1" dirty="0">
                <a:latin typeface="Times New Roman"/>
                <a:ea typeface="+mn-lt"/>
                <a:cs typeface="+mn-lt"/>
              </a:rPr>
              <a:t>1</a:t>
            </a:r>
            <a:r>
              <a:rPr lang="en-GB" sz="1200" dirty="0">
                <a:latin typeface="Times New Roman"/>
                <a:ea typeface="+mn-lt"/>
                <a:cs typeface="+mn-lt"/>
              </a:rPr>
              <a:t>(4), 152.</a:t>
            </a:r>
          </a:p>
          <a:p>
            <a:pPr indent="-457200">
              <a:lnSpc>
                <a:spcPct val="150000"/>
              </a:lnSpc>
            </a:pPr>
            <a:endParaRPr lang="en-GB" sz="1200" dirty="0">
              <a:latin typeface="Times New Roman"/>
              <a:ea typeface="+mn-lt"/>
              <a:cs typeface="+mn-lt"/>
            </a:endParaRPr>
          </a:p>
          <a:p>
            <a:pPr indent="-457200">
              <a:lnSpc>
                <a:spcPct val="150000"/>
              </a:lnSpc>
            </a:pPr>
            <a:r>
              <a:rPr lang="en-GB" sz="1200" dirty="0">
                <a:latin typeface="Times New Roman"/>
                <a:ea typeface="+mn-lt"/>
                <a:cs typeface="+mn-lt"/>
              </a:rPr>
              <a:t>NHS England. (2018). </a:t>
            </a:r>
            <a:r>
              <a:rPr lang="en-GB" sz="1200" i="1" dirty="0">
                <a:latin typeface="Times New Roman"/>
                <a:ea typeface="+mn-lt"/>
                <a:cs typeface="+mn-lt"/>
              </a:rPr>
              <a:t>Delivering effective services for children and young people with ADHD.  </a:t>
            </a:r>
            <a:r>
              <a:rPr lang="en-GB" sz="1200" dirty="0">
                <a:latin typeface="Times New Roman"/>
                <a:ea typeface="+mn-lt"/>
                <a:cs typeface="+mn-lt"/>
              </a:rPr>
              <a:t>Retrieved from </a:t>
            </a:r>
            <a:r>
              <a:rPr lang="en-GB" sz="1200" u="sng" dirty="0">
                <a:latin typeface="Times New Roman"/>
                <a:ea typeface="+mn-lt"/>
                <a:cs typeface="+mn-lt"/>
                <a:hlinkClick r:id="rId2"/>
              </a:rPr>
              <a:t>https://www.england.nhs.uk/north-west/wp-content/uploads/sites/48/2019/03/GM-wide-ADHD-guidance.pdf</a:t>
            </a:r>
            <a:endParaRPr lang="en-GB" sz="1200">
              <a:latin typeface="Times New Roman"/>
              <a:ea typeface="+mn-lt"/>
              <a:cs typeface="+mn-lt"/>
            </a:endParaRPr>
          </a:p>
          <a:p>
            <a:pPr indent="-457200">
              <a:lnSpc>
                <a:spcPct val="150000"/>
              </a:lnSpc>
            </a:pPr>
            <a:endParaRPr lang="en-GB" sz="1200" dirty="0">
              <a:latin typeface="Times New Roman"/>
              <a:ea typeface="+mn-lt"/>
              <a:cs typeface="+mn-lt"/>
            </a:endParaRPr>
          </a:p>
          <a:p>
            <a:pPr indent="-457200">
              <a:lnSpc>
                <a:spcPct val="150000"/>
              </a:lnSpc>
            </a:pPr>
            <a:r>
              <a:rPr lang="en-GB" sz="1200" dirty="0">
                <a:latin typeface="Times New Roman"/>
                <a:ea typeface="+mn-lt"/>
                <a:cs typeface="+mn-lt"/>
              </a:rPr>
              <a:t>National Institute for Health and Clinical Excellence. (2018). </a:t>
            </a:r>
            <a:r>
              <a:rPr lang="en-GB" sz="1200" i="1" dirty="0">
                <a:latin typeface="Times New Roman"/>
                <a:ea typeface="+mn-lt"/>
                <a:cs typeface="+mn-lt"/>
              </a:rPr>
              <a:t>Attention Deficit Hyperactivity Disorder: Diagnosis and Management of ADHD in Children, Young People, and Adults. Retrieved from </a:t>
            </a:r>
            <a:r>
              <a:rPr lang="en-GB" sz="1200" u="sng" dirty="0">
                <a:latin typeface="Times New Roman"/>
                <a:ea typeface="+mn-lt"/>
                <a:cs typeface="+mn-lt"/>
                <a:hlinkClick r:id="rId3"/>
              </a:rPr>
              <a:t>https://www.nice.org.uk/guidance/ng87/chapter/Recommendations</a:t>
            </a:r>
            <a:endParaRPr lang="en-GB" sz="1200">
              <a:latin typeface="Times New Roman"/>
              <a:ea typeface="+mn-lt"/>
              <a:cs typeface="+mn-lt"/>
            </a:endParaRPr>
          </a:p>
          <a:p>
            <a:pPr indent="-457200">
              <a:lnSpc>
                <a:spcPct val="150000"/>
              </a:lnSpc>
            </a:pPr>
            <a:r>
              <a:rPr lang="en-GB" sz="1200" dirty="0">
                <a:latin typeface="Times New Roman"/>
                <a:ea typeface="+mn-lt"/>
                <a:cs typeface="+mn-lt"/>
              </a:rPr>
              <a:t>Loe, I. M., &amp; Feldman, H. M. (2007). Academic and educational outcomes of children with ADHD. </a:t>
            </a:r>
            <a:r>
              <a:rPr lang="en-GB" sz="1200" i="1" dirty="0">
                <a:latin typeface="Times New Roman"/>
                <a:ea typeface="+mn-lt"/>
                <a:cs typeface="+mn-lt"/>
              </a:rPr>
              <a:t>Journal of </a:t>
            </a:r>
            <a:r>
              <a:rPr lang="en-GB" sz="1200" i="1" dirty="0" err="1">
                <a:latin typeface="Times New Roman"/>
                <a:ea typeface="+mn-lt"/>
                <a:cs typeface="+mn-lt"/>
              </a:rPr>
              <a:t>pediatric</a:t>
            </a:r>
            <a:r>
              <a:rPr lang="en-GB" sz="1200" i="1" dirty="0">
                <a:latin typeface="Times New Roman"/>
                <a:ea typeface="+mn-lt"/>
                <a:cs typeface="+mn-lt"/>
              </a:rPr>
              <a:t> psychology</a:t>
            </a:r>
            <a:r>
              <a:rPr lang="en-GB" sz="1200" dirty="0">
                <a:latin typeface="Times New Roman"/>
                <a:ea typeface="+mn-lt"/>
                <a:cs typeface="+mn-lt"/>
              </a:rPr>
              <a:t>, </a:t>
            </a:r>
            <a:r>
              <a:rPr lang="en-GB" sz="1200" i="1" dirty="0">
                <a:latin typeface="Times New Roman"/>
                <a:ea typeface="+mn-lt"/>
                <a:cs typeface="+mn-lt"/>
              </a:rPr>
              <a:t>32</a:t>
            </a:r>
            <a:r>
              <a:rPr lang="en-GB" sz="1200" dirty="0">
                <a:latin typeface="Times New Roman"/>
                <a:ea typeface="+mn-lt"/>
                <a:cs typeface="+mn-lt"/>
              </a:rPr>
              <a:t>(6), 643-654. </a:t>
            </a:r>
            <a:endParaRPr lang="en-US" sz="1200" dirty="0">
              <a:latin typeface="Times New Roman"/>
              <a:ea typeface="+mn-lt"/>
              <a:cs typeface="+mn-lt"/>
            </a:endParaRPr>
          </a:p>
          <a:p>
            <a:pPr indent="-457200">
              <a:lnSpc>
                <a:spcPct val="150000"/>
              </a:lnSpc>
            </a:pPr>
            <a:endParaRPr lang="en-US" sz="1200" dirty="0">
              <a:latin typeface="Times New Roman"/>
              <a:ea typeface="+mn-lt"/>
              <a:cs typeface="+mn-lt"/>
            </a:endParaRPr>
          </a:p>
          <a:p>
            <a:pPr indent="-457200">
              <a:lnSpc>
                <a:spcPct val="150000"/>
              </a:lnSpc>
            </a:pPr>
            <a:r>
              <a:rPr lang="en-GB" sz="1200" dirty="0" err="1">
                <a:latin typeface="Times New Roman"/>
                <a:ea typeface="+mn-lt"/>
                <a:cs typeface="+mn-lt"/>
              </a:rPr>
              <a:t>Peasgood</a:t>
            </a:r>
            <a:r>
              <a:rPr lang="en-GB" sz="1200" dirty="0">
                <a:latin typeface="Times New Roman"/>
                <a:ea typeface="+mn-lt"/>
                <a:cs typeface="+mn-lt"/>
              </a:rPr>
              <a:t>, T., Bhardwaj, A., Biggs, K., Brazier, J. E., Coghill, D., Cooper, C. L., ... &amp; Nadkarni, A. (2016). The impact of ADHD on the health and well-being of ADHD children and their siblings. </a:t>
            </a:r>
            <a:r>
              <a:rPr lang="en-GB" sz="1200" i="1" dirty="0">
                <a:latin typeface="Times New Roman"/>
                <a:ea typeface="+mn-lt"/>
                <a:cs typeface="+mn-lt"/>
              </a:rPr>
              <a:t>European child &amp; adolescent psychiatry</a:t>
            </a:r>
            <a:r>
              <a:rPr lang="en-GB" sz="1200" dirty="0">
                <a:latin typeface="Times New Roman"/>
                <a:ea typeface="+mn-lt"/>
                <a:cs typeface="+mn-lt"/>
              </a:rPr>
              <a:t>, </a:t>
            </a:r>
            <a:r>
              <a:rPr lang="en-GB" sz="1200" i="1" dirty="0">
                <a:latin typeface="Times New Roman"/>
                <a:ea typeface="+mn-lt"/>
                <a:cs typeface="+mn-lt"/>
              </a:rPr>
              <a:t>25</a:t>
            </a:r>
            <a:r>
              <a:rPr lang="en-GB" sz="1200" dirty="0">
                <a:latin typeface="Times New Roman"/>
                <a:ea typeface="+mn-lt"/>
                <a:cs typeface="+mn-lt"/>
              </a:rPr>
              <a:t>(11), 1217-1231. </a:t>
            </a:r>
            <a:endParaRPr lang="en-US" sz="1200" dirty="0">
              <a:latin typeface="Times New Roman"/>
              <a:ea typeface="+mn-lt"/>
              <a:cs typeface="+mn-lt"/>
            </a:endParaRPr>
          </a:p>
          <a:p>
            <a:pPr indent="-457200">
              <a:lnSpc>
                <a:spcPct val="150000"/>
              </a:lnSpc>
            </a:pPr>
            <a:endParaRPr lang="en-US" sz="1200" dirty="0">
              <a:latin typeface="Times New Roman"/>
              <a:ea typeface="+mn-lt"/>
              <a:cs typeface="+mn-lt"/>
            </a:endParaRPr>
          </a:p>
          <a:p>
            <a:pPr indent="-457200">
              <a:lnSpc>
                <a:spcPct val="150000"/>
              </a:lnSpc>
            </a:pPr>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mn-lt"/>
              <a:cs typeface="+mn-lt"/>
            </a:endParaRPr>
          </a:p>
        </p:txBody>
      </p:sp>
    </p:spTree>
    <p:extLst>
      <p:ext uri="{BB962C8B-B14F-4D97-AF65-F5344CB8AC3E}">
        <p14:creationId xmlns:p14="http://schemas.microsoft.com/office/powerpoint/2010/main" val="3259457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84136C-84EE-46C2-B990-A97702E99019}"/>
              </a:ext>
            </a:extLst>
          </p:cNvPr>
          <p:cNvSpPr txBox="1"/>
          <p:nvPr/>
        </p:nvSpPr>
        <p:spPr>
          <a:xfrm>
            <a:off x="324928" y="713118"/>
            <a:ext cx="1154214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dirty="0">
                <a:latin typeface="Times New Roman"/>
                <a:cs typeface="Segoe UI"/>
              </a:rPr>
              <a:t>Stein, M. A., Weiss, M., &amp; Hlavaty, L. (2012). ADHD treatments, sleep, and sleep problems: complex associations. </a:t>
            </a:r>
            <a:r>
              <a:rPr lang="en-GB" sz="1200" i="1" dirty="0">
                <a:latin typeface="Times New Roman"/>
                <a:cs typeface="Segoe UI"/>
              </a:rPr>
              <a:t>Neurotherapeutics</a:t>
            </a:r>
            <a:r>
              <a:rPr lang="en-GB" sz="1200" dirty="0">
                <a:latin typeface="Times New Roman"/>
                <a:cs typeface="Segoe UI"/>
              </a:rPr>
              <a:t>, </a:t>
            </a:r>
            <a:r>
              <a:rPr lang="en-GB" sz="1200" i="1" dirty="0">
                <a:latin typeface="Times New Roman"/>
                <a:cs typeface="Segoe UI"/>
              </a:rPr>
              <a:t>9</a:t>
            </a:r>
            <a:r>
              <a:rPr lang="en-GB" sz="1200" dirty="0">
                <a:latin typeface="Times New Roman"/>
                <a:cs typeface="Segoe UI"/>
              </a:rPr>
              <a:t>(3), 509-517. </a:t>
            </a:r>
            <a:r>
              <a:rPr lang="en-US" sz="1200" dirty="0">
                <a:latin typeface="Times New Roman"/>
                <a:cs typeface="Segoe UI"/>
              </a:rPr>
              <a:t>​</a:t>
            </a:r>
            <a:endParaRPr lang="en-US" sz="1200"/>
          </a:p>
          <a:p>
            <a:pPr>
              <a:lnSpc>
                <a:spcPct val="150000"/>
              </a:lnSpc>
            </a:pPr>
            <a:r>
              <a:rPr lang="en-US" sz="1200" dirty="0">
                <a:latin typeface="Times New Roman"/>
                <a:cs typeface="Segoe UI"/>
              </a:rPr>
              <a:t>​</a:t>
            </a:r>
          </a:p>
          <a:p>
            <a:pPr>
              <a:lnSpc>
                <a:spcPct val="150000"/>
              </a:lnSpc>
            </a:pPr>
            <a:r>
              <a:rPr lang="en-GB" sz="1200" dirty="0">
                <a:latin typeface="Times New Roman"/>
                <a:cs typeface="Segoe UI"/>
              </a:rPr>
              <a:t>Steinberg, E. A., &amp; </a:t>
            </a:r>
            <a:r>
              <a:rPr lang="en-GB" sz="1200" err="1">
                <a:latin typeface="Times New Roman"/>
                <a:cs typeface="Segoe UI"/>
              </a:rPr>
              <a:t>Drabick</a:t>
            </a:r>
            <a:r>
              <a:rPr lang="en-GB" sz="1200" dirty="0">
                <a:latin typeface="Times New Roman"/>
                <a:cs typeface="Segoe UI"/>
              </a:rPr>
              <a:t>, D. A. (2015). A developmental psychopathology perspective on ADHD and comorbid conditions: The role of emotion regulation. </a:t>
            </a:r>
            <a:r>
              <a:rPr lang="en-GB" sz="1200" i="1" dirty="0">
                <a:latin typeface="Times New Roman"/>
                <a:cs typeface="Segoe UI"/>
              </a:rPr>
              <a:t>Child Psychiatry &amp; Human Development</a:t>
            </a:r>
            <a:r>
              <a:rPr lang="en-GB" sz="1200" dirty="0">
                <a:latin typeface="Times New Roman"/>
                <a:cs typeface="Segoe UI"/>
              </a:rPr>
              <a:t>, </a:t>
            </a:r>
            <a:r>
              <a:rPr lang="en-GB" sz="1200" i="1" dirty="0">
                <a:latin typeface="Times New Roman"/>
                <a:cs typeface="Segoe UI"/>
              </a:rPr>
              <a:t>46</a:t>
            </a:r>
            <a:r>
              <a:rPr lang="en-GB" sz="1200" dirty="0">
                <a:latin typeface="Times New Roman"/>
                <a:cs typeface="Segoe UI"/>
              </a:rPr>
              <a:t>(6), 951-966. </a:t>
            </a:r>
            <a:r>
              <a:rPr lang="en-US" sz="1200" dirty="0">
                <a:latin typeface="Times New Roman"/>
                <a:cs typeface="Segoe UI"/>
              </a:rPr>
              <a:t>​</a:t>
            </a:r>
          </a:p>
          <a:p>
            <a:pPr>
              <a:lnSpc>
                <a:spcPct val="150000"/>
              </a:lnSpc>
            </a:pPr>
            <a:r>
              <a:rPr lang="en-US" sz="1200" dirty="0">
                <a:latin typeface="Times New Roman"/>
                <a:cs typeface="Segoe UI"/>
              </a:rPr>
              <a:t>​</a:t>
            </a:r>
          </a:p>
          <a:p>
            <a:pPr>
              <a:lnSpc>
                <a:spcPct val="150000"/>
              </a:lnSpc>
            </a:pPr>
            <a:r>
              <a:rPr lang="en-GB" sz="1200" dirty="0">
                <a:latin typeface="Times New Roman"/>
                <a:cs typeface="Segoe UI"/>
              </a:rPr>
              <a:t>Yoon. C., I. Y., Kim, H. W., Chung, S., &amp; </a:t>
            </a:r>
            <a:r>
              <a:rPr lang="en-GB" sz="1200" err="1">
                <a:latin typeface="Times New Roman"/>
                <a:cs typeface="Segoe UI"/>
              </a:rPr>
              <a:t>Yoo</a:t>
            </a:r>
            <a:r>
              <a:rPr lang="en-GB" sz="1200" dirty="0">
                <a:latin typeface="Times New Roman"/>
                <a:cs typeface="Segoe UI"/>
              </a:rPr>
              <a:t>, H. J. (2010). Differences between objective and subjective sleep measures in children with attention deficit hyperactivity disorder. </a:t>
            </a:r>
            <a:r>
              <a:rPr lang="en-GB" sz="1200" i="1" dirty="0">
                <a:latin typeface="Times New Roman"/>
                <a:cs typeface="Segoe UI"/>
              </a:rPr>
              <a:t>Journal of Clinical Sleep Medicine</a:t>
            </a:r>
            <a:r>
              <a:rPr lang="en-GB" sz="1200" dirty="0">
                <a:latin typeface="Times New Roman"/>
                <a:cs typeface="Segoe UI"/>
              </a:rPr>
              <a:t>, </a:t>
            </a:r>
            <a:r>
              <a:rPr lang="en-GB" sz="1200" i="1" dirty="0">
                <a:latin typeface="Times New Roman"/>
                <a:cs typeface="Segoe UI"/>
              </a:rPr>
              <a:t>6</a:t>
            </a:r>
            <a:r>
              <a:rPr lang="en-GB" sz="1200" dirty="0">
                <a:latin typeface="Times New Roman"/>
                <a:cs typeface="Segoe UI"/>
              </a:rPr>
              <a:t>(06), 589-595.</a:t>
            </a:r>
            <a:r>
              <a:rPr lang="en-US" sz="1200" dirty="0">
                <a:latin typeface="Times New Roman"/>
                <a:cs typeface="Segoe UI"/>
              </a:rPr>
              <a:t>​</a:t>
            </a:r>
          </a:p>
          <a:p>
            <a:r>
              <a:rPr lang="en-GB" dirty="0">
                <a:latin typeface="Times New Roman"/>
                <a:cs typeface="Segoe UI"/>
              </a:rPr>
              <a:t>​</a:t>
            </a:r>
          </a:p>
        </p:txBody>
      </p:sp>
    </p:spTree>
    <p:extLst>
      <p:ext uri="{BB962C8B-B14F-4D97-AF65-F5344CB8AC3E}">
        <p14:creationId xmlns:p14="http://schemas.microsoft.com/office/powerpoint/2010/main" val="547367773"/>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Atlas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2788</cp:revision>
  <dcterms:created xsi:type="dcterms:W3CDTF">2020-02-18T13:49:45Z</dcterms:created>
  <dcterms:modified xsi:type="dcterms:W3CDTF">2020-02-21T17:53:19Z</dcterms:modified>
</cp:coreProperties>
</file>