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6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3" r:id="rId1"/>
    <p:sldMasterId id="2147483662" r:id="rId2"/>
    <p:sldMasterId id="2147483658" r:id="rId3"/>
  </p:sldMasterIdLst>
  <p:notesMasterIdLst>
    <p:notesMasterId r:id="rId33"/>
  </p:notesMasterIdLst>
  <p:sldIdLst>
    <p:sldId id="293" r:id="rId4"/>
    <p:sldId id="256" r:id="rId5"/>
    <p:sldId id="291" r:id="rId6"/>
    <p:sldId id="294" r:id="rId7"/>
    <p:sldId id="265" r:id="rId8"/>
    <p:sldId id="281" r:id="rId9"/>
    <p:sldId id="257" r:id="rId10"/>
    <p:sldId id="259" r:id="rId11"/>
    <p:sldId id="283" r:id="rId12"/>
    <p:sldId id="260" r:id="rId13"/>
    <p:sldId id="258" r:id="rId14"/>
    <p:sldId id="267" r:id="rId15"/>
    <p:sldId id="282" r:id="rId16"/>
    <p:sldId id="266" r:id="rId17"/>
    <p:sldId id="268" r:id="rId18"/>
    <p:sldId id="270" r:id="rId19"/>
    <p:sldId id="273" r:id="rId20"/>
    <p:sldId id="288" r:id="rId21"/>
    <p:sldId id="287" r:id="rId22"/>
    <p:sldId id="284" r:id="rId23"/>
    <p:sldId id="285" r:id="rId24"/>
    <p:sldId id="275" r:id="rId25"/>
    <p:sldId id="289" r:id="rId26"/>
    <p:sldId id="292" r:id="rId27"/>
    <p:sldId id="278" r:id="rId28"/>
    <p:sldId id="272" r:id="rId29"/>
    <p:sldId id="262" r:id="rId30"/>
    <p:sldId id="290" r:id="rId31"/>
    <p:sldId id="295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516"/>
    <p:restoredTop sz="90834" autoAdjust="0"/>
  </p:normalViewPr>
  <p:slideViewPr>
    <p:cSldViewPr snapToGrid="0" snapToObjects="1">
      <p:cViewPr varScale="1">
        <p:scale>
          <a:sx n="91" d="100"/>
          <a:sy n="91" d="100"/>
        </p:scale>
        <p:origin x="84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colored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dk2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dk2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29BCF7-5158-444E-8650-6AA7287EE987}" type="doc">
      <dgm:prSet loTypeId="urn:microsoft.com/office/officeart/2005/8/layout/vList2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58976B1-6141-4090-AB1E-5FC9F2442635}">
      <dgm:prSet/>
      <dgm:spPr/>
      <dgm:t>
        <a:bodyPr/>
        <a:lstStyle/>
        <a:p>
          <a:r>
            <a:rPr lang="en-GB" b="1" dirty="0"/>
            <a:t>By the end of the Lecture, you will have...</a:t>
          </a:r>
          <a:endParaRPr lang="en-US" dirty="0"/>
        </a:p>
      </dgm:t>
    </dgm:pt>
    <dgm:pt modelId="{95441B51-F7B3-4DC8-AEFC-C319D0AE128A}" type="parTrans" cxnId="{56E3C633-5965-4486-A10C-676013CE4B17}">
      <dgm:prSet/>
      <dgm:spPr/>
      <dgm:t>
        <a:bodyPr/>
        <a:lstStyle/>
        <a:p>
          <a:endParaRPr lang="en-US"/>
        </a:p>
      </dgm:t>
    </dgm:pt>
    <dgm:pt modelId="{DD62781E-88A7-426B-88C2-3048600DC2BF}" type="sibTrans" cxnId="{56E3C633-5965-4486-A10C-676013CE4B17}">
      <dgm:prSet/>
      <dgm:spPr/>
      <dgm:t>
        <a:bodyPr/>
        <a:lstStyle/>
        <a:p>
          <a:endParaRPr lang="en-US"/>
        </a:p>
      </dgm:t>
    </dgm:pt>
    <dgm:pt modelId="{43CE4B90-99AA-4ED0-88A9-98AD7E1BDFDD}">
      <dgm:prSet/>
      <dgm:spPr/>
      <dgm:t>
        <a:bodyPr/>
        <a:lstStyle/>
        <a:p>
          <a:r>
            <a:rPr lang="en-GB" i="1"/>
            <a:t>Discussed what the DCF and AFL are</a:t>
          </a:r>
          <a:endParaRPr lang="en-US"/>
        </a:p>
      </dgm:t>
    </dgm:pt>
    <dgm:pt modelId="{6F8712A7-3137-4A4C-A43B-636C50BF3F66}" type="parTrans" cxnId="{137F8EE6-A487-42C0-A01E-59AAA42FCC40}">
      <dgm:prSet/>
      <dgm:spPr/>
      <dgm:t>
        <a:bodyPr/>
        <a:lstStyle/>
        <a:p>
          <a:endParaRPr lang="en-US"/>
        </a:p>
      </dgm:t>
    </dgm:pt>
    <dgm:pt modelId="{77FB0AF3-E48E-4549-9BF5-0C14D3BE58E5}" type="sibTrans" cxnId="{137F8EE6-A487-42C0-A01E-59AAA42FCC40}">
      <dgm:prSet/>
      <dgm:spPr/>
      <dgm:t>
        <a:bodyPr/>
        <a:lstStyle/>
        <a:p>
          <a:endParaRPr lang="en-US"/>
        </a:p>
      </dgm:t>
    </dgm:pt>
    <dgm:pt modelId="{A9ABF3C7-CB66-4191-A05E-48879BD9810C}">
      <dgm:prSet/>
      <dgm:spPr/>
      <dgm:t>
        <a:bodyPr/>
        <a:lstStyle/>
        <a:p>
          <a:r>
            <a:rPr lang="en-GB" i="1"/>
            <a:t>Learned about how to use digital platforms in your teaching</a:t>
          </a:r>
          <a:endParaRPr lang="en-US"/>
        </a:p>
      </dgm:t>
    </dgm:pt>
    <dgm:pt modelId="{BD2B279A-BAB6-4F57-BE0B-EC1A62F13FE6}" type="parTrans" cxnId="{40F9A9DF-6341-4D04-B312-81711E5F99AB}">
      <dgm:prSet/>
      <dgm:spPr/>
      <dgm:t>
        <a:bodyPr/>
        <a:lstStyle/>
        <a:p>
          <a:endParaRPr lang="en-US"/>
        </a:p>
      </dgm:t>
    </dgm:pt>
    <dgm:pt modelId="{FCD44D7C-EDD2-4BB3-8046-887785138364}" type="sibTrans" cxnId="{40F9A9DF-6341-4D04-B312-81711E5F99AB}">
      <dgm:prSet/>
      <dgm:spPr/>
      <dgm:t>
        <a:bodyPr/>
        <a:lstStyle/>
        <a:p>
          <a:endParaRPr lang="en-US"/>
        </a:p>
      </dgm:t>
    </dgm:pt>
    <dgm:pt modelId="{FB8073F6-468B-4FA0-ABAA-0AF63B42D482}">
      <dgm:prSet/>
      <dgm:spPr/>
      <dgm:t>
        <a:bodyPr/>
        <a:lstStyle/>
        <a:p>
          <a:r>
            <a:rPr lang="en-GB" i="1"/>
            <a:t>Experimented with digital platforms </a:t>
          </a:r>
          <a:endParaRPr lang="en-US"/>
        </a:p>
      </dgm:t>
    </dgm:pt>
    <dgm:pt modelId="{77983587-85CC-42CC-905E-37593CF0890A}" type="parTrans" cxnId="{9AA7E36C-038C-48C8-A34F-D996AA3925D2}">
      <dgm:prSet/>
      <dgm:spPr/>
      <dgm:t>
        <a:bodyPr/>
        <a:lstStyle/>
        <a:p>
          <a:endParaRPr lang="en-US"/>
        </a:p>
      </dgm:t>
    </dgm:pt>
    <dgm:pt modelId="{59EE9CF1-4510-4C80-BDE7-A30D25D7A817}" type="sibTrans" cxnId="{9AA7E36C-038C-48C8-A34F-D996AA3925D2}">
      <dgm:prSet/>
      <dgm:spPr/>
      <dgm:t>
        <a:bodyPr/>
        <a:lstStyle/>
        <a:p>
          <a:endParaRPr lang="en-US"/>
        </a:p>
      </dgm:t>
    </dgm:pt>
    <dgm:pt modelId="{362B964E-D126-4D83-99F1-5CAD63BD16DD}">
      <dgm:prSet/>
      <dgm:spPr/>
      <dgm:t>
        <a:bodyPr/>
        <a:lstStyle/>
        <a:p>
          <a:r>
            <a:rPr lang="en-GB" i="1"/>
            <a:t>Started to plan an activity that includes a new digital platform that you have been introduced to in this lecture </a:t>
          </a:r>
          <a:endParaRPr lang="en-US"/>
        </a:p>
      </dgm:t>
    </dgm:pt>
    <dgm:pt modelId="{7880A2AD-064D-43A2-A012-CA1DF04C9A72}" type="parTrans" cxnId="{44F2D398-2B9D-4273-8121-D3B2AC4A2E86}">
      <dgm:prSet/>
      <dgm:spPr/>
      <dgm:t>
        <a:bodyPr/>
        <a:lstStyle/>
        <a:p>
          <a:endParaRPr lang="en-US"/>
        </a:p>
      </dgm:t>
    </dgm:pt>
    <dgm:pt modelId="{0D136105-314B-4768-AD85-4FB0E2E624ED}" type="sibTrans" cxnId="{44F2D398-2B9D-4273-8121-D3B2AC4A2E86}">
      <dgm:prSet/>
      <dgm:spPr/>
      <dgm:t>
        <a:bodyPr/>
        <a:lstStyle/>
        <a:p>
          <a:endParaRPr lang="en-US"/>
        </a:p>
      </dgm:t>
    </dgm:pt>
    <dgm:pt modelId="{00460446-66F0-4422-8AC6-82A73866268A}" type="pres">
      <dgm:prSet presAssocID="{3429BCF7-5158-444E-8650-6AA7287EE987}" presName="linear" presStyleCnt="0">
        <dgm:presLayoutVars>
          <dgm:animLvl val="lvl"/>
          <dgm:resizeHandles val="exact"/>
        </dgm:presLayoutVars>
      </dgm:prSet>
      <dgm:spPr/>
    </dgm:pt>
    <dgm:pt modelId="{39FA8B29-35B0-487D-B4CB-786607CA1B40}" type="pres">
      <dgm:prSet presAssocID="{658976B1-6141-4090-AB1E-5FC9F2442635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DDD9907F-7D5E-4C56-84DE-3063F5D290E0}" type="pres">
      <dgm:prSet presAssocID="{658976B1-6141-4090-AB1E-5FC9F244263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56E3C633-5965-4486-A10C-676013CE4B17}" srcId="{3429BCF7-5158-444E-8650-6AA7287EE987}" destId="{658976B1-6141-4090-AB1E-5FC9F2442635}" srcOrd="0" destOrd="0" parTransId="{95441B51-F7B3-4DC8-AEFC-C319D0AE128A}" sibTransId="{DD62781E-88A7-426B-88C2-3048600DC2BF}"/>
    <dgm:cxn modelId="{9AA7E36C-038C-48C8-A34F-D996AA3925D2}" srcId="{658976B1-6141-4090-AB1E-5FC9F2442635}" destId="{FB8073F6-468B-4FA0-ABAA-0AF63B42D482}" srcOrd="2" destOrd="0" parTransId="{77983587-85CC-42CC-905E-37593CF0890A}" sibTransId="{59EE9CF1-4510-4C80-BDE7-A30D25D7A817}"/>
    <dgm:cxn modelId="{83F92B57-A154-40BC-A5F8-54485527F2F8}" type="presOf" srcId="{658976B1-6141-4090-AB1E-5FC9F2442635}" destId="{39FA8B29-35B0-487D-B4CB-786607CA1B40}" srcOrd="0" destOrd="0" presId="urn:microsoft.com/office/officeart/2005/8/layout/vList2"/>
    <dgm:cxn modelId="{8EDF4277-36F0-4119-97C5-91AC061C1EAD}" type="presOf" srcId="{3429BCF7-5158-444E-8650-6AA7287EE987}" destId="{00460446-66F0-4422-8AC6-82A73866268A}" srcOrd="0" destOrd="0" presId="urn:microsoft.com/office/officeart/2005/8/layout/vList2"/>
    <dgm:cxn modelId="{30310679-2085-4CDE-95BB-EBC128E17C7C}" type="presOf" srcId="{A9ABF3C7-CB66-4191-A05E-48879BD9810C}" destId="{DDD9907F-7D5E-4C56-84DE-3063F5D290E0}" srcOrd="0" destOrd="1" presId="urn:microsoft.com/office/officeart/2005/8/layout/vList2"/>
    <dgm:cxn modelId="{CCFC7E83-B53E-4DA5-9615-1472F4127D10}" type="presOf" srcId="{FB8073F6-468B-4FA0-ABAA-0AF63B42D482}" destId="{DDD9907F-7D5E-4C56-84DE-3063F5D290E0}" srcOrd="0" destOrd="2" presId="urn:microsoft.com/office/officeart/2005/8/layout/vList2"/>
    <dgm:cxn modelId="{86F50B8E-07C1-41BF-804B-84A452207B2D}" type="presOf" srcId="{362B964E-D126-4D83-99F1-5CAD63BD16DD}" destId="{DDD9907F-7D5E-4C56-84DE-3063F5D290E0}" srcOrd="0" destOrd="3" presId="urn:microsoft.com/office/officeart/2005/8/layout/vList2"/>
    <dgm:cxn modelId="{44F2D398-2B9D-4273-8121-D3B2AC4A2E86}" srcId="{658976B1-6141-4090-AB1E-5FC9F2442635}" destId="{362B964E-D126-4D83-99F1-5CAD63BD16DD}" srcOrd="3" destOrd="0" parTransId="{7880A2AD-064D-43A2-A012-CA1DF04C9A72}" sibTransId="{0D136105-314B-4768-AD85-4FB0E2E624ED}"/>
    <dgm:cxn modelId="{E595169A-DF34-4747-AE47-07AF6D79492E}" type="presOf" srcId="{43CE4B90-99AA-4ED0-88A9-98AD7E1BDFDD}" destId="{DDD9907F-7D5E-4C56-84DE-3063F5D290E0}" srcOrd="0" destOrd="0" presId="urn:microsoft.com/office/officeart/2005/8/layout/vList2"/>
    <dgm:cxn modelId="{40F9A9DF-6341-4D04-B312-81711E5F99AB}" srcId="{658976B1-6141-4090-AB1E-5FC9F2442635}" destId="{A9ABF3C7-CB66-4191-A05E-48879BD9810C}" srcOrd="1" destOrd="0" parTransId="{BD2B279A-BAB6-4F57-BE0B-EC1A62F13FE6}" sibTransId="{FCD44D7C-EDD2-4BB3-8046-887785138364}"/>
    <dgm:cxn modelId="{137F8EE6-A487-42C0-A01E-59AAA42FCC40}" srcId="{658976B1-6141-4090-AB1E-5FC9F2442635}" destId="{43CE4B90-99AA-4ED0-88A9-98AD7E1BDFDD}" srcOrd="0" destOrd="0" parTransId="{6F8712A7-3137-4A4C-A43B-636C50BF3F66}" sibTransId="{77FB0AF3-E48E-4549-9BF5-0C14D3BE58E5}"/>
    <dgm:cxn modelId="{58B72FA4-5382-4815-A8F7-63A5170109F4}" type="presParOf" srcId="{00460446-66F0-4422-8AC6-82A73866268A}" destId="{39FA8B29-35B0-487D-B4CB-786607CA1B40}" srcOrd="0" destOrd="0" presId="urn:microsoft.com/office/officeart/2005/8/layout/vList2"/>
    <dgm:cxn modelId="{C75A0837-8568-4230-9F71-7FFEA1F360D6}" type="presParOf" srcId="{00460446-66F0-4422-8AC6-82A73866268A}" destId="{DDD9907F-7D5E-4C56-84DE-3063F5D290E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AB8CA8-F02A-47B0-9011-7C1494D9DE6B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CBAF95E-9297-4DFF-96B0-CC2A70568F16}">
      <dgm:prSet/>
      <dgm:spPr/>
      <dgm:t>
        <a:bodyPr/>
        <a:lstStyle/>
        <a:p>
          <a:pPr algn="ctr"/>
          <a:r>
            <a:rPr lang="en-GB" dirty="0"/>
            <a:t>Digital competence is the set of skills, knowledge and attitudes that enable the confident, creative and critical </a:t>
          </a:r>
          <a:r>
            <a:rPr lang="en-GB" b="1" dirty="0"/>
            <a:t>use</a:t>
          </a:r>
          <a:r>
            <a:rPr lang="en-GB" dirty="0"/>
            <a:t> of technologies and systems.</a:t>
          </a:r>
          <a:endParaRPr lang="en-US" dirty="0"/>
        </a:p>
      </dgm:t>
    </dgm:pt>
    <dgm:pt modelId="{B56CB990-7D93-469F-A23B-C4D0C3AF12EF}" type="parTrans" cxnId="{555AE9CC-441A-45BC-9763-756816DFE401}">
      <dgm:prSet/>
      <dgm:spPr/>
      <dgm:t>
        <a:bodyPr/>
        <a:lstStyle/>
        <a:p>
          <a:endParaRPr lang="en-US"/>
        </a:p>
      </dgm:t>
    </dgm:pt>
    <dgm:pt modelId="{C5FD12FB-5763-45FC-96C1-3E1917E4D551}" type="sibTrans" cxnId="{555AE9CC-441A-45BC-9763-756816DFE401}">
      <dgm:prSet/>
      <dgm:spPr/>
      <dgm:t>
        <a:bodyPr/>
        <a:lstStyle/>
        <a:p>
          <a:endParaRPr lang="en-US"/>
        </a:p>
      </dgm:t>
    </dgm:pt>
    <dgm:pt modelId="{00DAB714-EE1B-465F-8F71-10BE1CB54572}">
      <dgm:prSet/>
      <dgm:spPr/>
      <dgm:t>
        <a:bodyPr/>
        <a:lstStyle/>
        <a:p>
          <a:pPr algn="ctr"/>
          <a:r>
            <a:rPr lang="en-US" dirty="0"/>
            <a:t>Not using tech for techs sake</a:t>
          </a:r>
        </a:p>
      </dgm:t>
    </dgm:pt>
    <dgm:pt modelId="{756D1D13-81FD-4EFE-A7EC-277B715ADBBF}" type="parTrans" cxnId="{78EEA222-468D-4049-9B93-4B875B0F0441}">
      <dgm:prSet/>
      <dgm:spPr/>
      <dgm:t>
        <a:bodyPr/>
        <a:lstStyle/>
        <a:p>
          <a:endParaRPr lang="en-US"/>
        </a:p>
      </dgm:t>
    </dgm:pt>
    <dgm:pt modelId="{6A314FB4-9F58-4463-8FBD-C42E6BEC0DDB}" type="sibTrans" cxnId="{78EEA222-468D-4049-9B93-4B875B0F0441}">
      <dgm:prSet/>
      <dgm:spPr/>
      <dgm:t>
        <a:bodyPr/>
        <a:lstStyle/>
        <a:p>
          <a:endParaRPr lang="en-US"/>
        </a:p>
      </dgm:t>
    </dgm:pt>
    <dgm:pt modelId="{5CE1E26C-EEDF-4D6F-A894-58E10C561357}" type="pres">
      <dgm:prSet presAssocID="{4CAB8CA8-F02A-47B0-9011-7C1494D9DE6B}" presName="outerComposite" presStyleCnt="0">
        <dgm:presLayoutVars>
          <dgm:chMax val="5"/>
          <dgm:dir/>
          <dgm:resizeHandles val="exact"/>
        </dgm:presLayoutVars>
      </dgm:prSet>
      <dgm:spPr/>
    </dgm:pt>
    <dgm:pt modelId="{626E0922-0A71-4B33-915C-6FC9B66A1224}" type="pres">
      <dgm:prSet presAssocID="{4CAB8CA8-F02A-47B0-9011-7C1494D9DE6B}" presName="dummyMaxCanvas" presStyleCnt="0">
        <dgm:presLayoutVars/>
      </dgm:prSet>
      <dgm:spPr/>
    </dgm:pt>
    <dgm:pt modelId="{AE747425-CC39-4BD0-92C0-FC1F7C27A0EE}" type="pres">
      <dgm:prSet presAssocID="{4CAB8CA8-F02A-47B0-9011-7C1494D9DE6B}" presName="TwoNodes_1" presStyleLbl="node1" presStyleIdx="0" presStyleCnt="2">
        <dgm:presLayoutVars>
          <dgm:bulletEnabled val="1"/>
        </dgm:presLayoutVars>
      </dgm:prSet>
      <dgm:spPr/>
    </dgm:pt>
    <dgm:pt modelId="{6CFB33C8-1DD8-4130-BAB2-7E0D0046B5E5}" type="pres">
      <dgm:prSet presAssocID="{4CAB8CA8-F02A-47B0-9011-7C1494D9DE6B}" presName="TwoNodes_2" presStyleLbl="node1" presStyleIdx="1" presStyleCnt="2">
        <dgm:presLayoutVars>
          <dgm:bulletEnabled val="1"/>
        </dgm:presLayoutVars>
      </dgm:prSet>
      <dgm:spPr/>
    </dgm:pt>
    <dgm:pt modelId="{61FC91D5-4F7C-46F9-B62D-17404C5C3DEB}" type="pres">
      <dgm:prSet presAssocID="{4CAB8CA8-F02A-47B0-9011-7C1494D9DE6B}" presName="TwoConn_1-2" presStyleLbl="fgAccFollowNode1" presStyleIdx="0" presStyleCnt="1">
        <dgm:presLayoutVars>
          <dgm:bulletEnabled val="1"/>
        </dgm:presLayoutVars>
      </dgm:prSet>
      <dgm:spPr/>
    </dgm:pt>
    <dgm:pt modelId="{A473C1C3-8C89-47D1-AF74-25F1F7E2F5A8}" type="pres">
      <dgm:prSet presAssocID="{4CAB8CA8-F02A-47B0-9011-7C1494D9DE6B}" presName="TwoNodes_1_text" presStyleLbl="node1" presStyleIdx="1" presStyleCnt="2">
        <dgm:presLayoutVars>
          <dgm:bulletEnabled val="1"/>
        </dgm:presLayoutVars>
      </dgm:prSet>
      <dgm:spPr/>
    </dgm:pt>
    <dgm:pt modelId="{14F557C9-88A7-4B5A-9F89-5470D7E948C7}" type="pres">
      <dgm:prSet presAssocID="{4CAB8CA8-F02A-47B0-9011-7C1494D9DE6B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3ADCA811-DBAE-4169-AEAA-18490EE667A9}" type="presOf" srcId="{7CBAF95E-9297-4DFF-96B0-CC2A70568F16}" destId="{AE747425-CC39-4BD0-92C0-FC1F7C27A0EE}" srcOrd="0" destOrd="0" presId="urn:microsoft.com/office/officeart/2005/8/layout/vProcess5"/>
    <dgm:cxn modelId="{7A3D6C18-1CD5-4B0E-963B-AF6FC0020C2D}" type="presOf" srcId="{4CAB8CA8-F02A-47B0-9011-7C1494D9DE6B}" destId="{5CE1E26C-EEDF-4D6F-A894-58E10C561357}" srcOrd="0" destOrd="0" presId="urn:microsoft.com/office/officeart/2005/8/layout/vProcess5"/>
    <dgm:cxn modelId="{78EEA222-468D-4049-9B93-4B875B0F0441}" srcId="{4CAB8CA8-F02A-47B0-9011-7C1494D9DE6B}" destId="{00DAB714-EE1B-465F-8F71-10BE1CB54572}" srcOrd="1" destOrd="0" parTransId="{756D1D13-81FD-4EFE-A7EC-277B715ADBBF}" sibTransId="{6A314FB4-9F58-4463-8FBD-C42E6BEC0DDB}"/>
    <dgm:cxn modelId="{48E54A24-02D1-4F67-B462-592313CCB24E}" type="presOf" srcId="{00DAB714-EE1B-465F-8F71-10BE1CB54572}" destId="{14F557C9-88A7-4B5A-9F89-5470D7E948C7}" srcOrd="1" destOrd="0" presId="urn:microsoft.com/office/officeart/2005/8/layout/vProcess5"/>
    <dgm:cxn modelId="{4C6F0939-E785-457B-8842-76951CD0202C}" type="presOf" srcId="{7CBAF95E-9297-4DFF-96B0-CC2A70568F16}" destId="{A473C1C3-8C89-47D1-AF74-25F1F7E2F5A8}" srcOrd="1" destOrd="0" presId="urn:microsoft.com/office/officeart/2005/8/layout/vProcess5"/>
    <dgm:cxn modelId="{2F65A03A-D12A-406D-9D40-737CB4400AE2}" type="presOf" srcId="{00DAB714-EE1B-465F-8F71-10BE1CB54572}" destId="{6CFB33C8-1DD8-4130-BAB2-7E0D0046B5E5}" srcOrd="0" destOrd="0" presId="urn:microsoft.com/office/officeart/2005/8/layout/vProcess5"/>
    <dgm:cxn modelId="{5D2224A0-EBA8-47A2-9175-D7A6F18D217F}" type="presOf" srcId="{C5FD12FB-5763-45FC-96C1-3E1917E4D551}" destId="{61FC91D5-4F7C-46F9-B62D-17404C5C3DEB}" srcOrd="0" destOrd="0" presId="urn:microsoft.com/office/officeart/2005/8/layout/vProcess5"/>
    <dgm:cxn modelId="{555AE9CC-441A-45BC-9763-756816DFE401}" srcId="{4CAB8CA8-F02A-47B0-9011-7C1494D9DE6B}" destId="{7CBAF95E-9297-4DFF-96B0-CC2A70568F16}" srcOrd="0" destOrd="0" parTransId="{B56CB990-7D93-469F-A23B-C4D0C3AF12EF}" sibTransId="{C5FD12FB-5763-45FC-96C1-3E1917E4D551}"/>
    <dgm:cxn modelId="{2FFC2D3E-9837-4075-9B72-71DFD7725059}" type="presParOf" srcId="{5CE1E26C-EEDF-4D6F-A894-58E10C561357}" destId="{626E0922-0A71-4B33-915C-6FC9B66A1224}" srcOrd="0" destOrd="0" presId="urn:microsoft.com/office/officeart/2005/8/layout/vProcess5"/>
    <dgm:cxn modelId="{7CE90FF5-C868-4125-BEFE-2CE9028C9049}" type="presParOf" srcId="{5CE1E26C-EEDF-4D6F-A894-58E10C561357}" destId="{AE747425-CC39-4BD0-92C0-FC1F7C27A0EE}" srcOrd="1" destOrd="0" presId="urn:microsoft.com/office/officeart/2005/8/layout/vProcess5"/>
    <dgm:cxn modelId="{0EE0E43F-591F-4595-8465-2331BD9C2B2F}" type="presParOf" srcId="{5CE1E26C-EEDF-4D6F-A894-58E10C561357}" destId="{6CFB33C8-1DD8-4130-BAB2-7E0D0046B5E5}" srcOrd="2" destOrd="0" presId="urn:microsoft.com/office/officeart/2005/8/layout/vProcess5"/>
    <dgm:cxn modelId="{8B512FB3-B6C2-4B75-AC96-6D3878128FB6}" type="presParOf" srcId="{5CE1E26C-EEDF-4D6F-A894-58E10C561357}" destId="{61FC91D5-4F7C-46F9-B62D-17404C5C3DEB}" srcOrd="3" destOrd="0" presId="urn:microsoft.com/office/officeart/2005/8/layout/vProcess5"/>
    <dgm:cxn modelId="{18FC015B-4695-4F54-A74C-8285C83A28BC}" type="presParOf" srcId="{5CE1E26C-EEDF-4D6F-A894-58E10C561357}" destId="{A473C1C3-8C89-47D1-AF74-25F1F7E2F5A8}" srcOrd="4" destOrd="0" presId="urn:microsoft.com/office/officeart/2005/8/layout/vProcess5"/>
    <dgm:cxn modelId="{785FD043-7527-47DF-8B5B-4FE524757047}" type="presParOf" srcId="{5CE1E26C-EEDF-4D6F-A894-58E10C561357}" destId="{14F557C9-88A7-4B5A-9F89-5470D7E948C7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EF214EB-3E61-400E-ADCC-A4E74FE0EA0E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12CCD86-BA09-423A-8AE7-617749695B1A}">
      <dgm:prSet/>
      <dgm:spPr/>
      <dgm:t>
        <a:bodyPr/>
        <a:lstStyle/>
        <a:p>
          <a:pPr>
            <a:defRPr cap="all"/>
          </a:pPr>
          <a:r>
            <a:rPr lang="en-US"/>
            <a:t>Clear links : where evidence can be generated using DCF Skills</a:t>
          </a:r>
        </a:p>
      </dgm:t>
    </dgm:pt>
    <dgm:pt modelId="{082056B2-F3C7-4A53-BD90-84B11F43587D}" type="parTrans" cxnId="{924BF32D-9D6A-428E-BAB5-160B08E7F9E5}">
      <dgm:prSet/>
      <dgm:spPr/>
      <dgm:t>
        <a:bodyPr/>
        <a:lstStyle/>
        <a:p>
          <a:endParaRPr lang="en-US"/>
        </a:p>
      </dgm:t>
    </dgm:pt>
    <dgm:pt modelId="{93568FBF-50C8-45D3-94C7-C18746386B73}" type="sibTrans" cxnId="{924BF32D-9D6A-428E-BAB5-160B08E7F9E5}">
      <dgm:prSet/>
      <dgm:spPr/>
      <dgm:t>
        <a:bodyPr/>
        <a:lstStyle/>
        <a:p>
          <a:endParaRPr lang="en-US"/>
        </a:p>
      </dgm:t>
    </dgm:pt>
    <dgm:pt modelId="{14B21E82-6E6F-4DEC-89D6-7265F4E7F9B4}">
      <dgm:prSet/>
      <dgm:spPr/>
      <dgm:t>
        <a:bodyPr/>
        <a:lstStyle/>
        <a:p>
          <a:pPr>
            <a:defRPr cap="all"/>
          </a:pPr>
          <a:r>
            <a:rPr lang="en-US"/>
            <a:t>Extra links: where work can be generated to meet DCF requirements</a:t>
          </a:r>
        </a:p>
      </dgm:t>
    </dgm:pt>
    <dgm:pt modelId="{9308EA74-B8F4-4422-ADB9-B1DA4DE5D2C4}" type="parTrans" cxnId="{EE1ACD62-A3B0-4F12-BBE2-0E0B8E20D233}">
      <dgm:prSet/>
      <dgm:spPr/>
      <dgm:t>
        <a:bodyPr/>
        <a:lstStyle/>
        <a:p>
          <a:endParaRPr lang="en-US"/>
        </a:p>
      </dgm:t>
    </dgm:pt>
    <dgm:pt modelId="{BD9C3D8C-BB45-4F3C-9DB8-798A395D80D0}" type="sibTrans" cxnId="{EE1ACD62-A3B0-4F12-BBE2-0E0B8E20D233}">
      <dgm:prSet/>
      <dgm:spPr/>
      <dgm:t>
        <a:bodyPr/>
        <a:lstStyle/>
        <a:p>
          <a:endParaRPr lang="en-US"/>
        </a:p>
      </dgm:t>
    </dgm:pt>
    <dgm:pt modelId="{5DD63F01-6CE4-468D-A6C5-35108859C404}" type="pres">
      <dgm:prSet presAssocID="{DEF214EB-3E61-400E-ADCC-A4E74FE0EA0E}" presName="diagram" presStyleCnt="0">
        <dgm:presLayoutVars>
          <dgm:dir/>
          <dgm:resizeHandles val="exact"/>
        </dgm:presLayoutVars>
      </dgm:prSet>
      <dgm:spPr/>
    </dgm:pt>
    <dgm:pt modelId="{6FF1AE60-B52A-4245-A9FA-FFCAEB20B4DF}" type="pres">
      <dgm:prSet presAssocID="{712CCD86-BA09-423A-8AE7-617749695B1A}" presName="node" presStyleLbl="node1" presStyleIdx="0" presStyleCnt="2">
        <dgm:presLayoutVars>
          <dgm:bulletEnabled val="1"/>
        </dgm:presLayoutVars>
      </dgm:prSet>
      <dgm:spPr/>
    </dgm:pt>
    <dgm:pt modelId="{EFCE690C-78CA-46E1-98C3-575694DBD194}" type="pres">
      <dgm:prSet presAssocID="{93568FBF-50C8-45D3-94C7-C18746386B73}" presName="sibTrans" presStyleCnt="0"/>
      <dgm:spPr/>
    </dgm:pt>
    <dgm:pt modelId="{A2F423CC-75D3-44F8-9592-863827E32195}" type="pres">
      <dgm:prSet presAssocID="{14B21E82-6E6F-4DEC-89D6-7265F4E7F9B4}" presName="node" presStyleLbl="node1" presStyleIdx="1" presStyleCnt="2">
        <dgm:presLayoutVars>
          <dgm:bulletEnabled val="1"/>
        </dgm:presLayoutVars>
      </dgm:prSet>
      <dgm:spPr/>
    </dgm:pt>
  </dgm:ptLst>
  <dgm:cxnLst>
    <dgm:cxn modelId="{924BF32D-9D6A-428E-BAB5-160B08E7F9E5}" srcId="{DEF214EB-3E61-400E-ADCC-A4E74FE0EA0E}" destId="{712CCD86-BA09-423A-8AE7-617749695B1A}" srcOrd="0" destOrd="0" parTransId="{082056B2-F3C7-4A53-BD90-84B11F43587D}" sibTransId="{93568FBF-50C8-45D3-94C7-C18746386B73}"/>
    <dgm:cxn modelId="{9DC53C36-A60A-42CC-8EBB-CB69DB241192}" type="presOf" srcId="{DEF214EB-3E61-400E-ADCC-A4E74FE0EA0E}" destId="{5DD63F01-6CE4-468D-A6C5-35108859C404}" srcOrd="0" destOrd="0" presId="urn:microsoft.com/office/officeart/2005/8/layout/default"/>
    <dgm:cxn modelId="{EE1ACD62-A3B0-4F12-BBE2-0E0B8E20D233}" srcId="{DEF214EB-3E61-400E-ADCC-A4E74FE0EA0E}" destId="{14B21E82-6E6F-4DEC-89D6-7265F4E7F9B4}" srcOrd="1" destOrd="0" parTransId="{9308EA74-B8F4-4422-ADB9-B1DA4DE5D2C4}" sibTransId="{BD9C3D8C-BB45-4F3C-9DB8-798A395D80D0}"/>
    <dgm:cxn modelId="{23A81A8D-1CAC-4A6B-B272-EA43FEAF518D}" type="presOf" srcId="{712CCD86-BA09-423A-8AE7-617749695B1A}" destId="{6FF1AE60-B52A-4245-A9FA-FFCAEB20B4DF}" srcOrd="0" destOrd="0" presId="urn:microsoft.com/office/officeart/2005/8/layout/default"/>
    <dgm:cxn modelId="{1999BFF5-8894-488B-A2B6-4FD9CBCD4536}" type="presOf" srcId="{14B21E82-6E6F-4DEC-89D6-7265F4E7F9B4}" destId="{A2F423CC-75D3-44F8-9592-863827E32195}" srcOrd="0" destOrd="0" presId="urn:microsoft.com/office/officeart/2005/8/layout/default"/>
    <dgm:cxn modelId="{DBF09900-C1EF-4C65-AF25-815FEF99B619}" type="presParOf" srcId="{5DD63F01-6CE4-468D-A6C5-35108859C404}" destId="{6FF1AE60-B52A-4245-A9FA-FFCAEB20B4DF}" srcOrd="0" destOrd="0" presId="urn:microsoft.com/office/officeart/2005/8/layout/default"/>
    <dgm:cxn modelId="{9A5055E5-3A96-4DAA-8889-939EA3F1B76E}" type="presParOf" srcId="{5DD63F01-6CE4-468D-A6C5-35108859C404}" destId="{EFCE690C-78CA-46E1-98C3-575694DBD194}" srcOrd="1" destOrd="0" presId="urn:microsoft.com/office/officeart/2005/8/layout/default"/>
    <dgm:cxn modelId="{29A1BF62-49D0-4CD3-A83D-DF211D0EFEBC}" type="presParOf" srcId="{5DD63F01-6CE4-468D-A6C5-35108859C404}" destId="{A2F423CC-75D3-44F8-9592-863827E32195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97D315-6E1B-4DDC-9C09-195140356765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07037B2-38DC-469F-B33B-6F25143FD842}">
      <dgm:prSet/>
      <dgm:spPr/>
      <dgm:t>
        <a:bodyPr/>
        <a:lstStyle/>
        <a:p>
          <a:r>
            <a:rPr lang="en-US"/>
            <a:t>Clarifying and understanding</a:t>
          </a:r>
        </a:p>
      </dgm:t>
    </dgm:pt>
    <dgm:pt modelId="{232FAA19-A87D-4FFA-B65D-69F3416131A8}" type="parTrans" cxnId="{DC0F2937-A7E3-4C93-A7A8-F6798D426ECC}">
      <dgm:prSet/>
      <dgm:spPr/>
      <dgm:t>
        <a:bodyPr/>
        <a:lstStyle/>
        <a:p>
          <a:endParaRPr lang="en-US"/>
        </a:p>
      </dgm:t>
    </dgm:pt>
    <dgm:pt modelId="{131EEA40-10D6-4E55-A95F-C180D6EBFEB3}" type="sibTrans" cxnId="{DC0F2937-A7E3-4C93-A7A8-F6798D426ECC}">
      <dgm:prSet/>
      <dgm:spPr/>
      <dgm:t>
        <a:bodyPr/>
        <a:lstStyle/>
        <a:p>
          <a:endParaRPr lang="en-US"/>
        </a:p>
      </dgm:t>
    </dgm:pt>
    <dgm:pt modelId="{81FFE5C5-79F3-4CF2-B53C-C9760D6B45C9}">
      <dgm:prSet/>
      <dgm:spPr/>
      <dgm:t>
        <a:bodyPr/>
        <a:lstStyle/>
        <a:p>
          <a:r>
            <a:rPr lang="en-US"/>
            <a:t>clarifying and understanding learning intentions and criteria for success</a:t>
          </a:r>
        </a:p>
      </dgm:t>
    </dgm:pt>
    <dgm:pt modelId="{2FAD5217-CF82-49C7-AB5A-D35813040C5E}" type="parTrans" cxnId="{02864693-5238-4DAE-A4E1-3EA5E7DDD5F8}">
      <dgm:prSet/>
      <dgm:spPr/>
      <dgm:t>
        <a:bodyPr/>
        <a:lstStyle/>
        <a:p>
          <a:endParaRPr lang="en-US"/>
        </a:p>
      </dgm:t>
    </dgm:pt>
    <dgm:pt modelId="{DC5EC530-3E71-4FC5-A6C3-F0EE0C64FE43}" type="sibTrans" cxnId="{02864693-5238-4DAE-A4E1-3EA5E7DDD5F8}">
      <dgm:prSet/>
      <dgm:spPr/>
      <dgm:t>
        <a:bodyPr/>
        <a:lstStyle/>
        <a:p>
          <a:endParaRPr lang="en-US"/>
        </a:p>
      </dgm:t>
    </dgm:pt>
    <dgm:pt modelId="{40016E89-3676-4F82-8908-B2FA1D4093C2}">
      <dgm:prSet/>
      <dgm:spPr/>
      <dgm:t>
        <a:bodyPr/>
        <a:lstStyle/>
        <a:p>
          <a:r>
            <a:rPr lang="en-US"/>
            <a:t>Engineering</a:t>
          </a:r>
        </a:p>
      </dgm:t>
    </dgm:pt>
    <dgm:pt modelId="{0D589FC3-135F-46DF-8CAE-BB9EA9420AD3}" type="parTrans" cxnId="{F00F26CE-4C40-438C-BFE3-62BD1D2531B5}">
      <dgm:prSet/>
      <dgm:spPr/>
      <dgm:t>
        <a:bodyPr/>
        <a:lstStyle/>
        <a:p>
          <a:endParaRPr lang="en-US"/>
        </a:p>
      </dgm:t>
    </dgm:pt>
    <dgm:pt modelId="{BD08FAAC-AAC3-4E9D-9F8E-78FC06CA1729}" type="sibTrans" cxnId="{F00F26CE-4C40-438C-BFE3-62BD1D2531B5}">
      <dgm:prSet/>
      <dgm:spPr/>
      <dgm:t>
        <a:bodyPr/>
        <a:lstStyle/>
        <a:p>
          <a:endParaRPr lang="en-US"/>
        </a:p>
      </dgm:t>
    </dgm:pt>
    <dgm:pt modelId="{A1D31EE4-1B67-4552-AEB4-5D7B99CA5F34}">
      <dgm:prSet/>
      <dgm:spPr/>
      <dgm:t>
        <a:bodyPr/>
        <a:lstStyle/>
        <a:p>
          <a:r>
            <a:rPr lang="en-US"/>
            <a:t>engineering effective classroom discussions, questions and tasks that elicit evidence of learning</a:t>
          </a:r>
        </a:p>
      </dgm:t>
    </dgm:pt>
    <dgm:pt modelId="{1BBA201A-3755-48CC-B979-44136F375EA6}" type="parTrans" cxnId="{D1DBCCC5-A227-4A6A-90FC-3BE5EC889CD2}">
      <dgm:prSet/>
      <dgm:spPr/>
      <dgm:t>
        <a:bodyPr/>
        <a:lstStyle/>
        <a:p>
          <a:endParaRPr lang="en-US"/>
        </a:p>
      </dgm:t>
    </dgm:pt>
    <dgm:pt modelId="{1D838E90-5993-44C6-B1B1-9063926CBBA6}" type="sibTrans" cxnId="{D1DBCCC5-A227-4A6A-90FC-3BE5EC889CD2}">
      <dgm:prSet/>
      <dgm:spPr/>
      <dgm:t>
        <a:bodyPr/>
        <a:lstStyle/>
        <a:p>
          <a:endParaRPr lang="en-US"/>
        </a:p>
      </dgm:t>
    </dgm:pt>
    <dgm:pt modelId="{391B04DA-4E01-43D2-92B4-38A1AAD61216}">
      <dgm:prSet/>
      <dgm:spPr/>
      <dgm:t>
        <a:bodyPr/>
        <a:lstStyle/>
        <a:p>
          <a:r>
            <a:rPr lang="en-US"/>
            <a:t>Providing</a:t>
          </a:r>
        </a:p>
      </dgm:t>
    </dgm:pt>
    <dgm:pt modelId="{32929594-388F-457B-A363-04392F2360DD}" type="parTrans" cxnId="{A053D6BF-D1C7-4FCE-94EA-771F296B8656}">
      <dgm:prSet/>
      <dgm:spPr/>
      <dgm:t>
        <a:bodyPr/>
        <a:lstStyle/>
        <a:p>
          <a:endParaRPr lang="en-US"/>
        </a:p>
      </dgm:t>
    </dgm:pt>
    <dgm:pt modelId="{309C7A5A-A210-4085-9A31-D56927A7F2D8}" type="sibTrans" cxnId="{A053D6BF-D1C7-4FCE-94EA-771F296B8656}">
      <dgm:prSet/>
      <dgm:spPr/>
      <dgm:t>
        <a:bodyPr/>
        <a:lstStyle/>
        <a:p>
          <a:endParaRPr lang="en-US"/>
        </a:p>
      </dgm:t>
    </dgm:pt>
    <dgm:pt modelId="{DED4AE7A-D64F-43C5-A159-14A3CA8F40C4}">
      <dgm:prSet/>
      <dgm:spPr/>
      <dgm:t>
        <a:bodyPr/>
        <a:lstStyle/>
        <a:p>
          <a:r>
            <a:rPr lang="en-US"/>
            <a:t>providing feedback that moves learners forward</a:t>
          </a:r>
        </a:p>
      </dgm:t>
    </dgm:pt>
    <dgm:pt modelId="{BBB107F2-3862-4805-9E20-D8FEC6380E4E}" type="parTrans" cxnId="{0A3FB022-8C62-4730-9408-5E74E894792F}">
      <dgm:prSet/>
      <dgm:spPr/>
      <dgm:t>
        <a:bodyPr/>
        <a:lstStyle/>
        <a:p>
          <a:endParaRPr lang="en-US"/>
        </a:p>
      </dgm:t>
    </dgm:pt>
    <dgm:pt modelId="{1C7FF560-246B-48BF-85BB-6128B55A6725}" type="sibTrans" cxnId="{0A3FB022-8C62-4730-9408-5E74E894792F}">
      <dgm:prSet/>
      <dgm:spPr/>
      <dgm:t>
        <a:bodyPr/>
        <a:lstStyle/>
        <a:p>
          <a:endParaRPr lang="en-US"/>
        </a:p>
      </dgm:t>
    </dgm:pt>
    <dgm:pt modelId="{B0467F7C-4252-4149-8D64-81CBFA759EF2}">
      <dgm:prSet/>
      <dgm:spPr/>
      <dgm:t>
        <a:bodyPr/>
        <a:lstStyle/>
        <a:p>
          <a:r>
            <a:rPr lang="en-US"/>
            <a:t>Activating</a:t>
          </a:r>
        </a:p>
      </dgm:t>
    </dgm:pt>
    <dgm:pt modelId="{ECB90067-AF53-4208-AFD4-6F9800923FCF}" type="parTrans" cxnId="{83CD6D81-D758-4099-B53D-0E80BAAF7B13}">
      <dgm:prSet/>
      <dgm:spPr/>
      <dgm:t>
        <a:bodyPr/>
        <a:lstStyle/>
        <a:p>
          <a:endParaRPr lang="en-US"/>
        </a:p>
      </dgm:t>
    </dgm:pt>
    <dgm:pt modelId="{F3264D55-250B-418E-8F46-2EB004FF2FB6}" type="sibTrans" cxnId="{83CD6D81-D758-4099-B53D-0E80BAAF7B13}">
      <dgm:prSet/>
      <dgm:spPr/>
      <dgm:t>
        <a:bodyPr/>
        <a:lstStyle/>
        <a:p>
          <a:endParaRPr lang="en-US"/>
        </a:p>
      </dgm:t>
    </dgm:pt>
    <dgm:pt modelId="{0B4F234C-991A-47B5-90EA-937608DF29FE}">
      <dgm:prSet/>
      <dgm:spPr/>
      <dgm:t>
        <a:bodyPr/>
        <a:lstStyle/>
        <a:p>
          <a:r>
            <a:rPr lang="en-US"/>
            <a:t>activating students as instructional resources for each other, and</a:t>
          </a:r>
        </a:p>
      </dgm:t>
    </dgm:pt>
    <dgm:pt modelId="{0ACF79DA-D4C9-4621-9BEA-E9B04C43BCE7}" type="parTrans" cxnId="{D3CBC81B-DC54-40D0-A2E0-5EBBA4A4BFE8}">
      <dgm:prSet/>
      <dgm:spPr/>
      <dgm:t>
        <a:bodyPr/>
        <a:lstStyle/>
        <a:p>
          <a:endParaRPr lang="en-US"/>
        </a:p>
      </dgm:t>
    </dgm:pt>
    <dgm:pt modelId="{5FE47A19-ACEB-4F7F-B47C-F30A8E3F947E}" type="sibTrans" cxnId="{D3CBC81B-DC54-40D0-A2E0-5EBBA4A4BFE8}">
      <dgm:prSet/>
      <dgm:spPr/>
      <dgm:t>
        <a:bodyPr/>
        <a:lstStyle/>
        <a:p>
          <a:endParaRPr lang="en-US"/>
        </a:p>
      </dgm:t>
    </dgm:pt>
    <dgm:pt modelId="{E788B032-64C2-44B5-89A0-C5152EF22906}">
      <dgm:prSet/>
      <dgm:spPr/>
      <dgm:t>
        <a:bodyPr/>
        <a:lstStyle/>
        <a:p>
          <a:r>
            <a:rPr lang="en-US"/>
            <a:t>Activating</a:t>
          </a:r>
        </a:p>
      </dgm:t>
    </dgm:pt>
    <dgm:pt modelId="{40051A8C-BDDE-42B5-8605-F68B1AC1289B}" type="parTrans" cxnId="{E0BDA38C-7AEA-4DB1-B542-B5032137E153}">
      <dgm:prSet/>
      <dgm:spPr/>
      <dgm:t>
        <a:bodyPr/>
        <a:lstStyle/>
        <a:p>
          <a:endParaRPr lang="en-US"/>
        </a:p>
      </dgm:t>
    </dgm:pt>
    <dgm:pt modelId="{A2B94ACC-6DB6-43FA-A39C-8075F580BB75}" type="sibTrans" cxnId="{E0BDA38C-7AEA-4DB1-B542-B5032137E153}">
      <dgm:prSet/>
      <dgm:spPr/>
      <dgm:t>
        <a:bodyPr/>
        <a:lstStyle/>
        <a:p>
          <a:endParaRPr lang="en-US"/>
        </a:p>
      </dgm:t>
    </dgm:pt>
    <dgm:pt modelId="{63E32943-958F-4A54-A741-4E274CA66B4E}">
      <dgm:prSet/>
      <dgm:spPr/>
      <dgm:t>
        <a:bodyPr/>
        <a:lstStyle/>
        <a:p>
          <a:r>
            <a:rPr lang="en-US"/>
            <a:t>activating students as owners of their own learning</a:t>
          </a:r>
        </a:p>
      </dgm:t>
    </dgm:pt>
    <dgm:pt modelId="{CAECB895-45DE-471D-B343-9EFE7E3B58E8}" type="parTrans" cxnId="{E772A9B5-DA89-471B-A3B9-22F0151DA84B}">
      <dgm:prSet/>
      <dgm:spPr/>
      <dgm:t>
        <a:bodyPr/>
        <a:lstStyle/>
        <a:p>
          <a:endParaRPr lang="en-US"/>
        </a:p>
      </dgm:t>
    </dgm:pt>
    <dgm:pt modelId="{F5842E3F-ACF8-48A4-82EE-89D6CD37FD90}" type="sibTrans" cxnId="{E772A9B5-DA89-471B-A3B9-22F0151DA84B}">
      <dgm:prSet/>
      <dgm:spPr/>
      <dgm:t>
        <a:bodyPr/>
        <a:lstStyle/>
        <a:p>
          <a:endParaRPr lang="en-US"/>
        </a:p>
      </dgm:t>
    </dgm:pt>
    <dgm:pt modelId="{2931984C-07ED-403D-8261-BAF758623982}" type="pres">
      <dgm:prSet presAssocID="{4197D315-6E1B-4DDC-9C09-195140356765}" presName="Name0" presStyleCnt="0">
        <dgm:presLayoutVars>
          <dgm:dir/>
          <dgm:animLvl val="lvl"/>
          <dgm:resizeHandles val="exact"/>
        </dgm:presLayoutVars>
      </dgm:prSet>
      <dgm:spPr/>
    </dgm:pt>
    <dgm:pt modelId="{8B793BF4-72FE-45CC-82E2-BAECDA36F0E7}" type="pres">
      <dgm:prSet presAssocID="{407037B2-38DC-469F-B33B-6F25143FD842}" presName="linNode" presStyleCnt="0"/>
      <dgm:spPr/>
    </dgm:pt>
    <dgm:pt modelId="{FFC3CA0C-8748-488B-ACC3-76E9A453D99E}" type="pres">
      <dgm:prSet presAssocID="{407037B2-38DC-469F-B33B-6F25143FD842}" presName="parentText" presStyleLbl="alignNode1" presStyleIdx="0" presStyleCnt="5">
        <dgm:presLayoutVars>
          <dgm:chMax val="1"/>
          <dgm:bulletEnabled/>
        </dgm:presLayoutVars>
      </dgm:prSet>
      <dgm:spPr/>
    </dgm:pt>
    <dgm:pt modelId="{252D4D98-32B0-4979-803D-5E2027A470B5}" type="pres">
      <dgm:prSet presAssocID="{407037B2-38DC-469F-B33B-6F25143FD842}" presName="descendantText" presStyleLbl="alignAccFollowNode1" presStyleIdx="0" presStyleCnt="5">
        <dgm:presLayoutVars>
          <dgm:bulletEnabled/>
        </dgm:presLayoutVars>
      </dgm:prSet>
      <dgm:spPr/>
    </dgm:pt>
    <dgm:pt modelId="{86BD5F3B-5769-41A1-AAE3-5DA591A7F92C}" type="pres">
      <dgm:prSet presAssocID="{131EEA40-10D6-4E55-A95F-C180D6EBFEB3}" presName="sp" presStyleCnt="0"/>
      <dgm:spPr/>
    </dgm:pt>
    <dgm:pt modelId="{959DB27B-04E8-4019-A8B1-B28FF9AF7610}" type="pres">
      <dgm:prSet presAssocID="{40016E89-3676-4F82-8908-B2FA1D4093C2}" presName="linNode" presStyleCnt="0"/>
      <dgm:spPr/>
    </dgm:pt>
    <dgm:pt modelId="{7AB00796-98FB-489C-9512-5ACD26708307}" type="pres">
      <dgm:prSet presAssocID="{40016E89-3676-4F82-8908-B2FA1D4093C2}" presName="parentText" presStyleLbl="alignNode1" presStyleIdx="1" presStyleCnt="5">
        <dgm:presLayoutVars>
          <dgm:chMax val="1"/>
          <dgm:bulletEnabled/>
        </dgm:presLayoutVars>
      </dgm:prSet>
      <dgm:spPr/>
    </dgm:pt>
    <dgm:pt modelId="{A81D76A2-F26A-4A82-B987-43086C5A1A4E}" type="pres">
      <dgm:prSet presAssocID="{40016E89-3676-4F82-8908-B2FA1D4093C2}" presName="descendantText" presStyleLbl="alignAccFollowNode1" presStyleIdx="1" presStyleCnt="5">
        <dgm:presLayoutVars>
          <dgm:bulletEnabled/>
        </dgm:presLayoutVars>
      </dgm:prSet>
      <dgm:spPr/>
    </dgm:pt>
    <dgm:pt modelId="{A5C750FA-0B86-4BDE-96C8-3A86606E9736}" type="pres">
      <dgm:prSet presAssocID="{BD08FAAC-AAC3-4E9D-9F8E-78FC06CA1729}" presName="sp" presStyleCnt="0"/>
      <dgm:spPr/>
    </dgm:pt>
    <dgm:pt modelId="{6C666946-814B-463F-97EC-5902CBB53212}" type="pres">
      <dgm:prSet presAssocID="{391B04DA-4E01-43D2-92B4-38A1AAD61216}" presName="linNode" presStyleCnt="0"/>
      <dgm:spPr/>
    </dgm:pt>
    <dgm:pt modelId="{1A310DE6-0F22-41AB-8B70-21E7F1C50840}" type="pres">
      <dgm:prSet presAssocID="{391B04DA-4E01-43D2-92B4-38A1AAD61216}" presName="parentText" presStyleLbl="alignNode1" presStyleIdx="2" presStyleCnt="5">
        <dgm:presLayoutVars>
          <dgm:chMax val="1"/>
          <dgm:bulletEnabled/>
        </dgm:presLayoutVars>
      </dgm:prSet>
      <dgm:spPr/>
    </dgm:pt>
    <dgm:pt modelId="{30F5A8B3-197C-47A0-92A4-F37AA7DDA140}" type="pres">
      <dgm:prSet presAssocID="{391B04DA-4E01-43D2-92B4-38A1AAD61216}" presName="descendantText" presStyleLbl="alignAccFollowNode1" presStyleIdx="2" presStyleCnt="5">
        <dgm:presLayoutVars>
          <dgm:bulletEnabled/>
        </dgm:presLayoutVars>
      </dgm:prSet>
      <dgm:spPr/>
    </dgm:pt>
    <dgm:pt modelId="{62C7A27A-404D-4C3C-B5F3-16003C990271}" type="pres">
      <dgm:prSet presAssocID="{309C7A5A-A210-4085-9A31-D56927A7F2D8}" presName="sp" presStyleCnt="0"/>
      <dgm:spPr/>
    </dgm:pt>
    <dgm:pt modelId="{3E9DE1A9-A029-4D38-8075-B9396D0CEE8E}" type="pres">
      <dgm:prSet presAssocID="{B0467F7C-4252-4149-8D64-81CBFA759EF2}" presName="linNode" presStyleCnt="0"/>
      <dgm:spPr/>
    </dgm:pt>
    <dgm:pt modelId="{181D070A-6D0E-4C27-B71C-CEBEAF6D5958}" type="pres">
      <dgm:prSet presAssocID="{B0467F7C-4252-4149-8D64-81CBFA759EF2}" presName="parentText" presStyleLbl="alignNode1" presStyleIdx="3" presStyleCnt="5">
        <dgm:presLayoutVars>
          <dgm:chMax val="1"/>
          <dgm:bulletEnabled/>
        </dgm:presLayoutVars>
      </dgm:prSet>
      <dgm:spPr/>
    </dgm:pt>
    <dgm:pt modelId="{A3B773DE-1214-4CE3-BD52-B1005CF96C15}" type="pres">
      <dgm:prSet presAssocID="{B0467F7C-4252-4149-8D64-81CBFA759EF2}" presName="descendantText" presStyleLbl="alignAccFollowNode1" presStyleIdx="3" presStyleCnt="5">
        <dgm:presLayoutVars>
          <dgm:bulletEnabled/>
        </dgm:presLayoutVars>
      </dgm:prSet>
      <dgm:spPr/>
    </dgm:pt>
    <dgm:pt modelId="{399B99D0-5FCD-4DFC-BD7C-EFDC3DF56C72}" type="pres">
      <dgm:prSet presAssocID="{F3264D55-250B-418E-8F46-2EB004FF2FB6}" presName="sp" presStyleCnt="0"/>
      <dgm:spPr/>
    </dgm:pt>
    <dgm:pt modelId="{02B6A36A-CE0E-455C-82DD-DE6130CD7EFC}" type="pres">
      <dgm:prSet presAssocID="{E788B032-64C2-44B5-89A0-C5152EF22906}" presName="linNode" presStyleCnt="0"/>
      <dgm:spPr/>
    </dgm:pt>
    <dgm:pt modelId="{C7B4A19F-F3A4-4CCC-B55F-83B278A5CEA1}" type="pres">
      <dgm:prSet presAssocID="{E788B032-64C2-44B5-89A0-C5152EF22906}" presName="parentText" presStyleLbl="alignNode1" presStyleIdx="4" presStyleCnt="5">
        <dgm:presLayoutVars>
          <dgm:chMax val="1"/>
          <dgm:bulletEnabled/>
        </dgm:presLayoutVars>
      </dgm:prSet>
      <dgm:spPr/>
    </dgm:pt>
    <dgm:pt modelId="{01912472-5F70-4567-B142-60A807B23679}" type="pres">
      <dgm:prSet presAssocID="{E788B032-64C2-44B5-89A0-C5152EF22906}" presName="descendantText" presStyleLbl="alignAccFollowNode1" presStyleIdx="4" presStyleCnt="5">
        <dgm:presLayoutVars>
          <dgm:bulletEnabled/>
        </dgm:presLayoutVars>
      </dgm:prSet>
      <dgm:spPr/>
    </dgm:pt>
  </dgm:ptLst>
  <dgm:cxnLst>
    <dgm:cxn modelId="{D3CBC81B-DC54-40D0-A2E0-5EBBA4A4BFE8}" srcId="{B0467F7C-4252-4149-8D64-81CBFA759EF2}" destId="{0B4F234C-991A-47B5-90EA-937608DF29FE}" srcOrd="0" destOrd="0" parTransId="{0ACF79DA-D4C9-4621-9BEA-E9B04C43BCE7}" sibTransId="{5FE47A19-ACEB-4F7F-B47C-F30A8E3F947E}"/>
    <dgm:cxn modelId="{0A3FB022-8C62-4730-9408-5E74E894792F}" srcId="{391B04DA-4E01-43D2-92B4-38A1AAD61216}" destId="{DED4AE7A-D64F-43C5-A159-14A3CA8F40C4}" srcOrd="0" destOrd="0" parTransId="{BBB107F2-3862-4805-9E20-D8FEC6380E4E}" sibTransId="{1C7FF560-246B-48BF-85BB-6128B55A6725}"/>
    <dgm:cxn modelId="{05D7F334-6F6A-4DF4-8095-173863BC00C9}" type="presOf" srcId="{B0467F7C-4252-4149-8D64-81CBFA759EF2}" destId="{181D070A-6D0E-4C27-B71C-CEBEAF6D5958}" srcOrd="0" destOrd="0" presId="urn:microsoft.com/office/officeart/2016/7/layout/VerticalSolidActionList"/>
    <dgm:cxn modelId="{DC0F2937-A7E3-4C93-A7A8-F6798D426ECC}" srcId="{4197D315-6E1B-4DDC-9C09-195140356765}" destId="{407037B2-38DC-469F-B33B-6F25143FD842}" srcOrd="0" destOrd="0" parTransId="{232FAA19-A87D-4FFA-B65D-69F3416131A8}" sibTransId="{131EEA40-10D6-4E55-A95F-C180D6EBFEB3}"/>
    <dgm:cxn modelId="{2569CE40-01C4-44C6-91DF-B21E0BD331A9}" type="presOf" srcId="{DED4AE7A-D64F-43C5-A159-14A3CA8F40C4}" destId="{30F5A8B3-197C-47A0-92A4-F37AA7DDA140}" srcOrd="0" destOrd="0" presId="urn:microsoft.com/office/officeart/2016/7/layout/VerticalSolidActionList"/>
    <dgm:cxn modelId="{10E3D477-AC6B-4396-BBF3-349FBD947B63}" type="presOf" srcId="{391B04DA-4E01-43D2-92B4-38A1AAD61216}" destId="{1A310DE6-0F22-41AB-8B70-21E7F1C50840}" srcOrd="0" destOrd="0" presId="urn:microsoft.com/office/officeart/2016/7/layout/VerticalSolidActionList"/>
    <dgm:cxn modelId="{83CD6D81-D758-4099-B53D-0E80BAAF7B13}" srcId="{4197D315-6E1B-4DDC-9C09-195140356765}" destId="{B0467F7C-4252-4149-8D64-81CBFA759EF2}" srcOrd="3" destOrd="0" parTransId="{ECB90067-AF53-4208-AFD4-6F9800923FCF}" sibTransId="{F3264D55-250B-418E-8F46-2EB004FF2FB6}"/>
    <dgm:cxn modelId="{E0BDA38C-7AEA-4DB1-B542-B5032137E153}" srcId="{4197D315-6E1B-4DDC-9C09-195140356765}" destId="{E788B032-64C2-44B5-89A0-C5152EF22906}" srcOrd="4" destOrd="0" parTransId="{40051A8C-BDDE-42B5-8605-F68B1AC1289B}" sibTransId="{A2B94ACC-6DB6-43FA-A39C-8075F580BB75}"/>
    <dgm:cxn modelId="{0B73B08C-6DC6-4F10-A7A7-0910B9133417}" type="presOf" srcId="{63E32943-958F-4A54-A741-4E274CA66B4E}" destId="{01912472-5F70-4567-B142-60A807B23679}" srcOrd="0" destOrd="0" presId="urn:microsoft.com/office/officeart/2016/7/layout/VerticalSolidActionList"/>
    <dgm:cxn modelId="{AC9F3F90-A6E7-4229-A3DF-30B32C7F289D}" type="presOf" srcId="{0B4F234C-991A-47B5-90EA-937608DF29FE}" destId="{A3B773DE-1214-4CE3-BD52-B1005CF96C15}" srcOrd="0" destOrd="0" presId="urn:microsoft.com/office/officeart/2016/7/layout/VerticalSolidActionList"/>
    <dgm:cxn modelId="{02864693-5238-4DAE-A4E1-3EA5E7DDD5F8}" srcId="{407037B2-38DC-469F-B33B-6F25143FD842}" destId="{81FFE5C5-79F3-4CF2-B53C-C9760D6B45C9}" srcOrd="0" destOrd="0" parTransId="{2FAD5217-CF82-49C7-AB5A-D35813040C5E}" sibTransId="{DC5EC530-3E71-4FC5-A6C3-F0EE0C64FE43}"/>
    <dgm:cxn modelId="{E772A9B5-DA89-471B-A3B9-22F0151DA84B}" srcId="{E788B032-64C2-44B5-89A0-C5152EF22906}" destId="{63E32943-958F-4A54-A741-4E274CA66B4E}" srcOrd="0" destOrd="0" parTransId="{CAECB895-45DE-471D-B343-9EFE7E3B58E8}" sibTransId="{F5842E3F-ACF8-48A4-82EE-89D6CD37FD90}"/>
    <dgm:cxn modelId="{888705B6-35CC-4B32-9E62-1AA2E7768E74}" type="presOf" srcId="{81FFE5C5-79F3-4CF2-B53C-C9760D6B45C9}" destId="{252D4D98-32B0-4979-803D-5E2027A470B5}" srcOrd="0" destOrd="0" presId="urn:microsoft.com/office/officeart/2016/7/layout/VerticalSolidActionList"/>
    <dgm:cxn modelId="{A053D6BF-D1C7-4FCE-94EA-771F296B8656}" srcId="{4197D315-6E1B-4DDC-9C09-195140356765}" destId="{391B04DA-4E01-43D2-92B4-38A1AAD61216}" srcOrd="2" destOrd="0" parTransId="{32929594-388F-457B-A363-04392F2360DD}" sibTransId="{309C7A5A-A210-4085-9A31-D56927A7F2D8}"/>
    <dgm:cxn modelId="{D1DBCCC5-A227-4A6A-90FC-3BE5EC889CD2}" srcId="{40016E89-3676-4F82-8908-B2FA1D4093C2}" destId="{A1D31EE4-1B67-4552-AEB4-5D7B99CA5F34}" srcOrd="0" destOrd="0" parTransId="{1BBA201A-3755-48CC-B979-44136F375EA6}" sibTransId="{1D838E90-5993-44C6-B1B1-9063926CBBA6}"/>
    <dgm:cxn modelId="{D44BCBC8-FF88-421E-9934-3195BAD39F51}" type="presOf" srcId="{E788B032-64C2-44B5-89A0-C5152EF22906}" destId="{C7B4A19F-F3A4-4CCC-B55F-83B278A5CEA1}" srcOrd="0" destOrd="0" presId="urn:microsoft.com/office/officeart/2016/7/layout/VerticalSolidActionList"/>
    <dgm:cxn modelId="{F00F26CE-4C40-438C-BFE3-62BD1D2531B5}" srcId="{4197D315-6E1B-4DDC-9C09-195140356765}" destId="{40016E89-3676-4F82-8908-B2FA1D4093C2}" srcOrd="1" destOrd="0" parTransId="{0D589FC3-135F-46DF-8CAE-BB9EA9420AD3}" sibTransId="{BD08FAAC-AAC3-4E9D-9F8E-78FC06CA1729}"/>
    <dgm:cxn modelId="{F13E55CE-C0BD-4A2A-BBF7-FA193D31F6D4}" type="presOf" srcId="{4197D315-6E1B-4DDC-9C09-195140356765}" destId="{2931984C-07ED-403D-8261-BAF758623982}" srcOrd="0" destOrd="0" presId="urn:microsoft.com/office/officeart/2016/7/layout/VerticalSolidActionList"/>
    <dgm:cxn modelId="{ADBED8DC-7886-495A-B2DD-DADC57941EA5}" type="presOf" srcId="{A1D31EE4-1B67-4552-AEB4-5D7B99CA5F34}" destId="{A81D76A2-F26A-4A82-B987-43086C5A1A4E}" srcOrd="0" destOrd="0" presId="urn:microsoft.com/office/officeart/2016/7/layout/VerticalSolidActionList"/>
    <dgm:cxn modelId="{E21C14E0-036D-4BB1-BD9D-843121C02DA8}" type="presOf" srcId="{40016E89-3676-4F82-8908-B2FA1D4093C2}" destId="{7AB00796-98FB-489C-9512-5ACD26708307}" srcOrd="0" destOrd="0" presId="urn:microsoft.com/office/officeart/2016/7/layout/VerticalSolidActionList"/>
    <dgm:cxn modelId="{BCD574FB-A30A-44BD-8D47-96430FB33C65}" type="presOf" srcId="{407037B2-38DC-469F-B33B-6F25143FD842}" destId="{FFC3CA0C-8748-488B-ACC3-76E9A453D99E}" srcOrd="0" destOrd="0" presId="urn:microsoft.com/office/officeart/2016/7/layout/VerticalSolidActionList"/>
    <dgm:cxn modelId="{9E276294-E9D8-46D5-A9C0-8EB90A49AEBF}" type="presParOf" srcId="{2931984C-07ED-403D-8261-BAF758623982}" destId="{8B793BF4-72FE-45CC-82E2-BAECDA36F0E7}" srcOrd="0" destOrd="0" presId="urn:microsoft.com/office/officeart/2016/7/layout/VerticalSolidActionList"/>
    <dgm:cxn modelId="{FB0972B9-5F26-4B79-9DBD-4E8166B4DA6A}" type="presParOf" srcId="{8B793BF4-72FE-45CC-82E2-BAECDA36F0E7}" destId="{FFC3CA0C-8748-488B-ACC3-76E9A453D99E}" srcOrd="0" destOrd="0" presId="urn:microsoft.com/office/officeart/2016/7/layout/VerticalSolidActionList"/>
    <dgm:cxn modelId="{F611C411-D6D5-4106-8E76-96D1FE4BEB60}" type="presParOf" srcId="{8B793BF4-72FE-45CC-82E2-BAECDA36F0E7}" destId="{252D4D98-32B0-4979-803D-5E2027A470B5}" srcOrd="1" destOrd="0" presId="urn:microsoft.com/office/officeart/2016/7/layout/VerticalSolidActionList"/>
    <dgm:cxn modelId="{404B7728-DEDF-4E33-B085-FEC5DA34309C}" type="presParOf" srcId="{2931984C-07ED-403D-8261-BAF758623982}" destId="{86BD5F3B-5769-41A1-AAE3-5DA591A7F92C}" srcOrd="1" destOrd="0" presId="urn:microsoft.com/office/officeart/2016/7/layout/VerticalSolidActionList"/>
    <dgm:cxn modelId="{17A5D6E0-C6C6-4384-A631-5619568A1359}" type="presParOf" srcId="{2931984C-07ED-403D-8261-BAF758623982}" destId="{959DB27B-04E8-4019-A8B1-B28FF9AF7610}" srcOrd="2" destOrd="0" presId="urn:microsoft.com/office/officeart/2016/7/layout/VerticalSolidActionList"/>
    <dgm:cxn modelId="{A5DFBD60-905C-4D01-8206-A510CD791B61}" type="presParOf" srcId="{959DB27B-04E8-4019-A8B1-B28FF9AF7610}" destId="{7AB00796-98FB-489C-9512-5ACD26708307}" srcOrd="0" destOrd="0" presId="urn:microsoft.com/office/officeart/2016/7/layout/VerticalSolidActionList"/>
    <dgm:cxn modelId="{C276BE2C-F6BE-4F97-8A5D-D066C162346D}" type="presParOf" srcId="{959DB27B-04E8-4019-A8B1-B28FF9AF7610}" destId="{A81D76A2-F26A-4A82-B987-43086C5A1A4E}" srcOrd="1" destOrd="0" presId="urn:microsoft.com/office/officeart/2016/7/layout/VerticalSolidActionList"/>
    <dgm:cxn modelId="{5F9AFBF2-023E-4910-B1CB-FA1B6CFE82DD}" type="presParOf" srcId="{2931984C-07ED-403D-8261-BAF758623982}" destId="{A5C750FA-0B86-4BDE-96C8-3A86606E9736}" srcOrd="3" destOrd="0" presId="urn:microsoft.com/office/officeart/2016/7/layout/VerticalSolidActionList"/>
    <dgm:cxn modelId="{F5416A09-3510-497B-8166-7EEF69E3CB5B}" type="presParOf" srcId="{2931984C-07ED-403D-8261-BAF758623982}" destId="{6C666946-814B-463F-97EC-5902CBB53212}" srcOrd="4" destOrd="0" presId="urn:microsoft.com/office/officeart/2016/7/layout/VerticalSolidActionList"/>
    <dgm:cxn modelId="{9F0C8EFE-9DA9-45A7-9551-938398338967}" type="presParOf" srcId="{6C666946-814B-463F-97EC-5902CBB53212}" destId="{1A310DE6-0F22-41AB-8B70-21E7F1C50840}" srcOrd="0" destOrd="0" presId="urn:microsoft.com/office/officeart/2016/7/layout/VerticalSolidActionList"/>
    <dgm:cxn modelId="{CC0F013F-BC3F-4660-85B3-0A59E10DE1F9}" type="presParOf" srcId="{6C666946-814B-463F-97EC-5902CBB53212}" destId="{30F5A8B3-197C-47A0-92A4-F37AA7DDA140}" srcOrd="1" destOrd="0" presId="urn:microsoft.com/office/officeart/2016/7/layout/VerticalSolidActionList"/>
    <dgm:cxn modelId="{2503567C-04FA-46E9-8B28-FDAA6205A885}" type="presParOf" srcId="{2931984C-07ED-403D-8261-BAF758623982}" destId="{62C7A27A-404D-4C3C-B5F3-16003C990271}" srcOrd="5" destOrd="0" presId="urn:microsoft.com/office/officeart/2016/7/layout/VerticalSolidActionList"/>
    <dgm:cxn modelId="{0C3CD904-CD6C-499F-93ED-5BD35AB228F1}" type="presParOf" srcId="{2931984C-07ED-403D-8261-BAF758623982}" destId="{3E9DE1A9-A029-4D38-8075-B9396D0CEE8E}" srcOrd="6" destOrd="0" presId="urn:microsoft.com/office/officeart/2016/7/layout/VerticalSolidActionList"/>
    <dgm:cxn modelId="{56388BE1-DE78-46A5-A2B4-C42324AEB9BF}" type="presParOf" srcId="{3E9DE1A9-A029-4D38-8075-B9396D0CEE8E}" destId="{181D070A-6D0E-4C27-B71C-CEBEAF6D5958}" srcOrd="0" destOrd="0" presId="urn:microsoft.com/office/officeart/2016/7/layout/VerticalSolidActionList"/>
    <dgm:cxn modelId="{DB56DD54-A0F9-423B-8773-AC5629C14258}" type="presParOf" srcId="{3E9DE1A9-A029-4D38-8075-B9396D0CEE8E}" destId="{A3B773DE-1214-4CE3-BD52-B1005CF96C15}" srcOrd="1" destOrd="0" presId="urn:microsoft.com/office/officeart/2016/7/layout/VerticalSolidActionList"/>
    <dgm:cxn modelId="{747E66B6-9ECC-4237-836B-3796BA6BC2EC}" type="presParOf" srcId="{2931984C-07ED-403D-8261-BAF758623982}" destId="{399B99D0-5FCD-4DFC-BD7C-EFDC3DF56C72}" srcOrd="7" destOrd="0" presId="urn:microsoft.com/office/officeart/2016/7/layout/VerticalSolidActionList"/>
    <dgm:cxn modelId="{23A34987-A2CE-4189-8878-9481A4F629FE}" type="presParOf" srcId="{2931984C-07ED-403D-8261-BAF758623982}" destId="{02B6A36A-CE0E-455C-82DD-DE6130CD7EFC}" srcOrd="8" destOrd="0" presId="urn:microsoft.com/office/officeart/2016/7/layout/VerticalSolidActionList"/>
    <dgm:cxn modelId="{3F2DEB8A-BD2F-47EE-A1FB-CCF18D4B07E4}" type="presParOf" srcId="{02B6A36A-CE0E-455C-82DD-DE6130CD7EFC}" destId="{C7B4A19F-F3A4-4CCC-B55F-83B278A5CEA1}" srcOrd="0" destOrd="0" presId="urn:microsoft.com/office/officeart/2016/7/layout/VerticalSolidActionList"/>
    <dgm:cxn modelId="{E6B7E0D8-5AEF-4EDC-98F0-E67A90530A34}" type="presParOf" srcId="{02B6A36A-CE0E-455C-82DD-DE6130CD7EFC}" destId="{01912472-5F70-4567-B142-60A807B23679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17117F8-C070-4D92-A2A6-9E165C00AE43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DC0F4AD-8FF5-4E59-8174-C0C43EC8C7AF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US" dirty="0">
              <a:latin typeface="Arial Nova Cond" panose="020B0506020202020204" pitchFamily="34" charset="0"/>
            </a:rPr>
            <a:t>clarifying and understanding learning intentions and criteria for success</a:t>
          </a:r>
        </a:p>
      </dgm:t>
    </dgm:pt>
    <dgm:pt modelId="{A0DAD230-8762-4F04-B5B4-A7A233C373DA}" type="parTrans" cxnId="{C4C2BA51-8B6C-404E-B7C4-373863973C36}">
      <dgm:prSet/>
      <dgm:spPr/>
      <dgm:t>
        <a:bodyPr/>
        <a:lstStyle/>
        <a:p>
          <a:endParaRPr lang="en-US"/>
        </a:p>
      </dgm:t>
    </dgm:pt>
    <dgm:pt modelId="{CB0B8387-646F-4D83-BCA4-F15BC049102C}" type="sibTrans" cxnId="{C4C2BA51-8B6C-404E-B7C4-373863973C3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D9F98CB-7AC0-4479-B5A8-AC507DF6E9CF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US" dirty="0">
              <a:latin typeface="Arial Nova Cond" panose="020B0506020202020204" pitchFamily="34" charset="0"/>
            </a:rPr>
            <a:t>engineering </a:t>
          </a:r>
          <a:r>
            <a:rPr lang="en-US" b="1" u="sng" dirty="0">
              <a:latin typeface="Arial Nova Cond" panose="020B0506020202020204" pitchFamily="34" charset="0"/>
            </a:rPr>
            <a:t>effective classroom discussions</a:t>
          </a:r>
          <a:r>
            <a:rPr lang="en-US" dirty="0">
              <a:latin typeface="Arial Nova Cond" panose="020B0506020202020204" pitchFamily="34" charset="0"/>
            </a:rPr>
            <a:t>, </a:t>
          </a:r>
          <a:r>
            <a:rPr lang="en-US" b="1" u="sng" dirty="0">
              <a:latin typeface="Arial Nova Cond" panose="020B0506020202020204" pitchFamily="34" charset="0"/>
            </a:rPr>
            <a:t>questions</a:t>
          </a:r>
          <a:r>
            <a:rPr lang="en-US" dirty="0">
              <a:latin typeface="Arial Nova Cond" panose="020B0506020202020204" pitchFamily="34" charset="0"/>
            </a:rPr>
            <a:t> and tasks that elicit </a:t>
          </a:r>
          <a:r>
            <a:rPr lang="en-US" b="1" u="sng" dirty="0">
              <a:latin typeface="Arial Nova Cond" panose="020B0506020202020204" pitchFamily="34" charset="0"/>
            </a:rPr>
            <a:t>evidence</a:t>
          </a:r>
          <a:r>
            <a:rPr lang="en-US" dirty="0">
              <a:latin typeface="Arial Nova Cond" panose="020B0506020202020204" pitchFamily="34" charset="0"/>
            </a:rPr>
            <a:t> of learning</a:t>
          </a:r>
        </a:p>
      </dgm:t>
    </dgm:pt>
    <dgm:pt modelId="{C7FDB305-FCAB-4743-90B9-7832BEECA52E}" type="parTrans" cxnId="{60D57F28-D80F-4C22-BF78-BEECE40FD458}">
      <dgm:prSet/>
      <dgm:spPr/>
      <dgm:t>
        <a:bodyPr/>
        <a:lstStyle/>
        <a:p>
          <a:endParaRPr lang="en-US"/>
        </a:p>
      </dgm:t>
    </dgm:pt>
    <dgm:pt modelId="{28F3995B-60B4-4370-8320-F995F4008437}" type="sibTrans" cxnId="{60D57F28-D80F-4C22-BF78-BEECE40FD45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BD3964D-390D-42BD-B65F-D8E81E37419C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US" b="1" u="sng" dirty="0">
              <a:latin typeface="Arial Nova Cond" panose="020B0506020202020204" pitchFamily="34" charset="0"/>
            </a:rPr>
            <a:t>providing feedback </a:t>
          </a:r>
          <a:r>
            <a:rPr lang="en-US" dirty="0">
              <a:latin typeface="Arial Nova Cond" panose="020B0506020202020204" pitchFamily="34" charset="0"/>
            </a:rPr>
            <a:t>that moves learners forward</a:t>
          </a:r>
        </a:p>
      </dgm:t>
    </dgm:pt>
    <dgm:pt modelId="{40772CFB-7452-4129-836A-0207919E4039}" type="parTrans" cxnId="{96C41537-D646-43DD-A1DF-6EE7AB8D3ED8}">
      <dgm:prSet/>
      <dgm:spPr/>
      <dgm:t>
        <a:bodyPr/>
        <a:lstStyle/>
        <a:p>
          <a:endParaRPr lang="en-US"/>
        </a:p>
      </dgm:t>
    </dgm:pt>
    <dgm:pt modelId="{0B5EB94F-B60A-4EEB-B6E0-7D0C6AAF342E}" type="sibTrans" cxnId="{96C41537-D646-43DD-A1DF-6EE7AB8D3ED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D78FEF6-8330-4F29-BED6-EE8DBDED90CA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US" dirty="0">
              <a:latin typeface="Arial Nova Cond" panose="020B0506020202020204" pitchFamily="34" charset="0"/>
            </a:rPr>
            <a:t>activating </a:t>
          </a:r>
          <a:r>
            <a:rPr lang="en-US" b="1" u="sng" dirty="0">
              <a:latin typeface="Arial Nova Cond" panose="020B0506020202020204" pitchFamily="34" charset="0"/>
            </a:rPr>
            <a:t>students as instructional resources for each other</a:t>
          </a:r>
          <a:r>
            <a:rPr lang="en-US" dirty="0">
              <a:latin typeface="Arial Nova Cond" panose="020B0506020202020204" pitchFamily="34" charset="0"/>
            </a:rPr>
            <a:t>, and</a:t>
          </a:r>
        </a:p>
      </dgm:t>
    </dgm:pt>
    <dgm:pt modelId="{D3495AF6-16BA-4836-9DA8-0AEBF393B8E2}" type="parTrans" cxnId="{9B5CF02A-F6DD-4F44-A14F-1B95F822DA2C}">
      <dgm:prSet/>
      <dgm:spPr/>
      <dgm:t>
        <a:bodyPr/>
        <a:lstStyle/>
        <a:p>
          <a:endParaRPr lang="en-US"/>
        </a:p>
      </dgm:t>
    </dgm:pt>
    <dgm:pt modelId="{2BC8F0D0-6610-4145-B6B3-A286018264B1}" type="sibTrans" cxnId="{9B5CF02A-F6DD-4F44-A14F-1B95F822DA2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3A814CE-DF37-48A6-B92E-BAC13D12452C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US" dirty="0">
              <a:latin typeface="Arial Nova Cond" panose="020B0506020202020204" pitchFamily="34" charset="0"/>
            </a:rPr>
            <a:t>activating students as </a:t>
          </a:r>
          <a:r>
            <a:rPr lang="en-US" b="1" u="sng" dirty="0">
              <a:latin typeface="Arial Nova Cond" panose="020B0506020202020204" pitchFamily="34" charset="0"/>
            </a:rPr>
            <a:t>owners of their own learning</a:t>
          </a:r>
          <a:endParaRPr lang="en-US" dirty="0">
            <a:latin typeface="Arial Nova Cond" panose="020B0506020202020204" pitchFamily="34" charset="0"/>
          </a:endParaRPr>
        </a:p>
      </dgm:t>
    </dgm:pt>
    <dgm:pt modelId="{E5C07659-B3AC-4D9B-98B3-4E0ED7E03EBF}" type="parTrans" cxnId="{C9B3F958-E135-475C-A5A5-F6E94ACBD725}">
      <dgm:prSet/>
      <dgm:spPr/>
      <dgm:t>
        <a:bodyPr/>
        <a:lstStyle/>
        <a:p>
          <a:endParaRPr lang="en-US"/>
        </a:p>
      </dgm:t>
    </dgm:pt>
    <dgm:pt modelId="{1AB405E7-F67F-46E0-803F-9A0A8D63827C}" type="sibTrans" cxnId="{C9B3F958-E135-475C-A5A5-F6E94ACBD725}">
      <dgm:prSet/>
      <dgm:spPr/>
      <dgm:t>
        <a:bodyPr/>
        <a:lstStyle/>
        <a:p>
          <a:endParaRPr lang="en-US"/>
        </a:p>
      </dgm:t>
    </dgm:pt>
    <dgm:pt modelId="{A0C44548-AB03-4A72-BFB6-1A7A3B529457}" type="pres">
      <dgm:prSet presAssocID="{A17117F8-C070-4D92-A2A6-9E165C00AE43}" presName="root" presStyleCnt="0">
        <dgm:presLayoutVars>
          <dgm:dir/>
          <dgm:resizeHandles val="exact"/>
        </dgm:presLayoutVars>
      </dgm:prSet>
      <dgm:spPr/>
    </dgm:pt>
    <dgm:pt modelId="{5420C166-AAA5-4E1A-B9A6-46F1DE5EE97D}" type="pres">
      <dgm:prSet presAssocID="{A17117F8-C070-4D92-A2A6-9E165C00AE43}" presName="container" presStyleCnt="0">
        <dgm:presLayoutVars>
          <dgm:dir/>
          <dgm:resizeHandles val="exact"/>
        </dgm:presLayoutVars>
      </dgm:prSet>
      <dgm:spPr/>
    </dgm:pt>
    <dgm:pt modelId="{6C645505-E61E-4D98-B57D-FC9BFF2539B1}" type="pres">
      <dgm:prSet presAssocID="{3DC0F4AD-8FF5-4E59-8174-C0C43EC8C7AF}" presName="compNode" presStyleCnt="0"/>
      <dgm:spPr/>
    </dgm:pt>
    <dgm:pt modelId="{60EAE345-2069-44CB-A222-E60D2DCDC9E3}" type="pres">
      <dgm:prSet presAssocID="{3DC0F4AD-8FF5-4E59-8174-C0C43EC8C7AF}" presName="iconBgRect" presStyleLbl="bgShp" presStyleIdx="0" presStyleCnt="5"/>
      <dgm:spPr/>
    </dgm:pt>
    <dgm:pt modelId="{91A593D3-574C-45A1-8453-4FE21014C01A}" type="pres">
      <dgm:prSet presAssocID="{3DC0F4AD-8FF5-4E59-8174-C0C43EC8C7AF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6F7C908-3A47-4254-9376-022016F209E1}" type="pres">
      <dgm:prSet presAssocID="{3DC0F4AD-8FF5-4E59-8174-C0C43EC8C7AF}" presName="spaceRect" presStyleCnt="0"/>
      <dgm:spPr/>
    </dgm:pt>
    <dgm:pt modelId="{DB7B47E3-3ABF-44E4-822E-2C59A4BAC42D}" type="pres">
      <dgm:prSet presAssocID="{3DC0F4AD-8FF5-4E59-8174-C0C43EC8C7AF}" presName="textRect" presStyleLbl="revTx" presStyleIdx="0" presStyleCnt="5">
        <dgm:presLayoutVars>
          <dgm:chMax val="1"/>
          <dgm:chPref val="1"/>
        </dgm:presLayoutVars>
      </dgm:prSet>
      <dgm:spPr/>
    </dgm:pt>
    <dgm:pt modelId="{D1A988FB-5D2E-417F-94DE-C8EFE3167BBA}" type="pres">
      <dgm:prSet presAssocID="{CB0B8387-646F-4D83-BCA4-F15BC049102C}" presName="sibTrans" presStyleLbl="sibTrans2D1" presStyleIdx="0" presStyleCnt="0"/>
      <dgm:spPr/>
    </dgm:pt>
    <dgm:pt modelId="{02B71AA6-648B-4F1C-9DAE-D8396024C83B}" type="pres">
      <dgm:prSet presAssocID="{AD9F98CB-7AC0-4479-B5A8-AC507DF6E9CF}" presName="compNode" presStyleCnt="0"/>
      <dgm:spPr/>
    </dgm:pt>
    <dgm:pt modelId="{62438756-F51C-4E38-95AF-C76EEA35FE5D}" type="pres">
      <dgm:prSet presAssocID="{AD9F98CB-7AC0-4479-B5A8-AC507DF6E9CF}" presName="iconBgRect" presStyleLbl="bgShp" presStyleIdx="1" presStyleCnt="5"/>
      <dgm:spPr/>
    </dgm:pt>
    <dgm:pt modelId="{9C4ABA32-8103-4AD3-9F0C-42F78C570C19}" type="pres">
      <dgm:prSet presAssocID="{AD9F98CB-7AC0-4479-B5A8-AC507DF6E9C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447F9195-6F29-4DB4-A478-59D6D591AEFA}" type="pres">
      <dgm:prSet presAssocID="{AD9F98CB-7AC0-4479-B5A8-AC507DF6E9CF}" presName="spaceRect" presStyleCnt="0"/>
      <dgm:spPr/>
    </dgm:pt>
    <dgm:pt modelId="{D17F9DC3-FD3E-4E7D-80CD-8AC778B59A02}" type="pres">
      <dgm:prSet presAssocID="{AD9F98CB-7AC0-4479-B5A8-AC507DF6E9CF}" presName="textRect" presStyleLbl="revTx" presStyleIdx="1" presStyleCnt="5">
        <dgm:presLayoutVars>
          <dgm:chMax val="1"/>
          <dgm:chPref val="1"/>
        </dgm:presLayoutVars>
      </dgm:prSet>
      <dgm:spPr/>
    </dgm:pt>
    <dgm:pt modelId="{489531E4-99D9-434F-A78C-C23F400389FB}" type="pres">
      <dgm:prSet presAssocID="{28F3995B-60B4-4370-8320-F995F4008437}" presName="sibTrans" presStyleLbl="sibTrans2D1" presStyleIdx="0" presStyleCnt="0"/>
      <dgm:spPr/>
    </dgm:pt>
    <dgm:pt modelId="{EA4A4834-EEF1-4154-81E8-DA6D7EE0CBFE}" type="pres">
      <dgm:prSet presAssocID="{4BD3964D-390D-42BD-B65F-D8E81E37419C}" presName="compNode" presStyleCnt="0"/>
      <dgm:spPr/>
    </dgm:pt>
    <dgm:pt modelId="{8B8A07C9-CD9E-4990-876D-AD629D96CE57}" type="pres">
      <dgm:prSet presAssocID="{4BD3964D-390D-42BD-B65F-D8E81E37419C}" presName="iconBgRect" presStyleLbl="bgShp" presStyleIdx="2" presStyleCnt="5"/>
      <dgm:spPr/>
    </dgm:pt>
    <dgm:pt modelId="{EF175001-16F8-4DA5-9A8A-8B3F9D07C40C}" type="pres">
      <dgm:prSet presAssocID="{4BD3964D-390D-42BD-B65F-D8E81E37419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61763386-B7A6-487D-8B32-B87C7862394D}" type="pres">
      <dgm:prSet presAssocID="{4BD3964D-390D-42BD-B65F-D8E81E37419C}" presName="spaceRect" presStyleCnt="0"/>
      <dgm:spPr/>
    </dgm:pt>
    <dgm:pt modelId="{EDDBB993-D95E-4CFC-8F9A-E8D7672340D9}" type="pres">
      <dgm:prSet presAssocID="{4BD3964D-390D-42BD-B65F-D8E81E37419C}" presName="textRect" presStyleLbl="revTx" presStyleIdx="2" presStyleCnt="5">
        <dgm:presLayoutVars>
          <dgm:chMax val="1"/>
          <dgm:chPref val="1"/>
        </dgm:presLayoutVars>
      </dgm:prSet>
      <dgm:spPr/>
    </dgm:pt>
    <dgm:pt modelId="{57A368A6-BA09-4AF2-9777-F6D36A3A9942}" type="pres">
      <dgm:prSet presAssocID="{0B5EB94F-B60A-4EEB-B6E0-7D0C6AAF342E}" presName="sibTrans" presStyleLbl="sibTrans2D1" presStyleIdx="0" presStyleCnt="0"/>
      <dgm:spPr/>
    </dgm:pt>
    <dgm:pt modelId="{27661408-3DEF-4FBC-912D-B4AF37214FDB}" type="pres">
      <dgm:prSet presAssocID="{6D78FEF6-8330-4F29-BED6-EE8DBDED90CA}" presName="compNode" presStyleCnt="0"/>
      <dgm:spPr/>
    </dgm:pt>
    <dgm:pt modelId="{CD91F5DF-EB18-4655-92F2-91359FB81D4F}" type="pres">
      <dgm:prSet presAssocID="{6D78FEF6-8330-4F29-BED6-EE8DBDED90CA}" presName="iconBgRect" presStyleLbl="bgShp" presStyleIdx="3" presStyleCnt="5"/>
      <dgm:spPr/>
    </dgm:pt>
    <dgm:pt modelId="{E0AB1A7B-E828-483C-AB8C-318ECDE776E0}" type="pres">
      <dgm:prSet presAssocID="{6D78FEF6-8330-4F29-BED6-EE8DBDED90CA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ECC9612D-BC51-45F0-BBE0-F5F730530B0F}" type="pres">
      <dgm:prSet presAssocID="{6D78FEF6-8330-4F29-BED6-EE8DBDED90CA}" presName="spaceRect" presStyleCnt="0"/>
      <dgm:spPr/>
    </dgm:pt>
    <dgm:pt modelId="{F6201AD7-35A0-4EA5-990C-0AB39168D9DE}" type="pres">
      <dgm:prSet presAssocID="{6D78FEF6-8330-4F29-BED6-EE8DBDED90CA}" presName="textRect" presStyleLbl="revTx" presStyleIdx="3" presStyleCnt="5">
        <dgm:presLayoutVars>
          <dgm:chMax val="1"/>
          <dgm:chPref val="1"/>
        </dgm:presLayoutVars>
      </dgm:prSet>
      <dgm:spPr/>
    </dgm:pt>
    <dgm:pt modelId="{AF75DDA8-6069-4510-A789-1D9763948C41}" type="pres">
      <dgm:prSet presAssocID="{2BC8F0D0-6610-4145-B6B3-A286018264B1}" presName="sibTrans" presStyleLbl="sibTrans2D1" presStyleIdx="0" presStyleCnt="0"/>
      <dgm:spPr/>
    </dgm:pt>
    <dgm:pt modelId="{02FDAB64-9A49-4A52-8DEB-3D50908BF76E}" type="pres">
      <dgm:prSet presAssocID="{C3A814CE-DF37-48A6-B92E-BAC13D12452C}" presName="compNode" presStyleCnt="0"/>
      <dgm:spPr/>
    </dgm:pt>
    <dgm:pt modelId="{65B453EC-4D73-4BD7-ACE7-9D71EAF58899}" type="pres">
      <dgm:prSet presAssocID="{C3A814CE-DF37-48A6-B92E-BAC13D12452C}" presName="iconBgRect" presStyleLbl="bgShp" presStyleIdx="4" presStyleCnt="5"/>
      <dgm:spPr/>
    </dgm:pt>
    <dgm:pt modelId="{DC6E9BA1-ED2A-4FC0-9E21-274FD014B79F}" type="pres">
      <dgm:prSet presAssocID="{C3A814CE-DF37-48A6-B92E-BAC13D12452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BDB25EA5-08C9-466D-8271-724A2477E087}" type="pres">
      <dgm:prSet presAssocID="{C3A814CE-DF37-48A6-B92E-BAC13D12452C}" presName="spaceRect" presStyleCnt="0"/>
      <dgm:spPr/>
    </dgm:pt>
    <dgm:pt modelId="{8E22854C-2000-4B60-8F74-E1C79D0DD7E4}" type="pres">
      <dgm:prSet presAssocID="{C3A814CE-DF37-48A6-B92E-BAC13D12452C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E1EAF306-9B7F-41EA-987C-8C2CFC559794}" type="presOf" srcId="{CB0B8387-646F-4D83-BCA4-F15BC049102C}" destId="{D1A988FB-5D2E-417F-94DE-C8EFE3167BBA}" srcOrd="0" destOrd="0" presId="urn:microsoft.com/office/officeart/2018/2/layout/IconCircleList"/>
    <dgm:cxn modelId="{60D57F28-D80F-4C22-BF78-BEECE40FD458}" srcId="{A17117F8-C070-4D92-A2A6-9E165C00AE43}" destId="{AD9F98CB-7AC0-4479-B5A8-AC507DF6E9CF}" srcOrd="1" destOrd="0" parTransId="{C7FDB305-FCAB-4743-90B9-7832BEECA52E}" sibTransId="{28F3995B-60B4-4370-8320-F995F4008437}"/>
    <dgm:cxn modelId="{9B5CF02A-F6DD-4F44-A14F-1B95F822DA2C}" srcId="{A17117F8-C070-4D92-A2A6-9E165C00AE43}" destId="{6D78FEF6-8330-4F29-BED6-EE8DBDED90CA}" srcOrd="3" destOrd="0" parTransId="{D3495AF6-16BA-4836-9DA8-0AEBF393B8E2}" sibTransId="{2BC8F0D0-6610-4145-B6B3-A286018264B1}"/>
    <dgm:cxn modelId="{96C41537-D646-43DD-A1DF-6EE7AB8D3ED8}" srcId="{A17117F8-C070-4D92-A2A6-9E165C00AE43}" destId="{4BD3964D-390D-42BD-B65F-D8E81E37419C}" srcOrd="2" destOrd="0" parTransId="{40772CFB-7452-4129-836A-0207919E4039}" sibTransId="{0B5EB94F-B60A-4EEB-B6E0-7D0C6AAF342E}"/>
    <dgm:cxn modelId="{8E44183F-5AD0-4AB5-8A70-5D289A3CD100}" type="presOf" srcId="{C3A814CE-DF37-48A6-B92E-BAC13D12452C}" destId="{8E22854C-2000-4B60-8F74-E1C79D0DD7E4}" srcOrd="0" destOrd="0" presId="urn:microsoft.com/office/officeart/2018/2/layout/IconCircleList"/>
    <dgm:cxn modelId="{45C51D5D-DB55-49C3-9EF3-4C363CD02076}" type="presOf" srcId="{4BD3964D-390D-42BD-B65F-D8E81E37419C}" destId="{EDDBB993-D95E-4CFC-8F9A-E8D7672340D9}" srcOrd="0" destOrd="0" presId="urn:microsoft.com/office/officeart/2018/2/layout/IconCircleList"/>
    <dgm:cxn modelId="{5F71C067-EBD9-4F9B-9E60-A47DE4D83E49}" type="presOf" srcId="{2BC8F0D0-6610-4145-B6B3-A286018264B1}" destId="{AF75DDA8-6069-4510-A789-1D9763948C41}" srcOrd="0" destOrd="0" presId="urn:microsoft.com/office/officeart/2018/2/layout/IconCircleList"/>
    <dgm:cxn modelId="{EB35036B-BF3A-4417-94F2-09455A252C12}" type="presOf" srcId="{0B5EB94F-B60A-4EEB-B6E0-7D0C6AAF342E}" destId="{57A368A6-BA09-4AF2-9777-F6D36A3A9942}" srcOrd="0" destOrd="0" presId="urn:microsoft.com/office/officeart/2018/2/layout/IconCircleList"/>
    <dgm:cxn modelId="{C4C2BA51-8B6C-404E-B7C4-373863973C36}" srcId="{A17117F8-C070-4D92-A2A6-9E165C00AE43}" destId="{3DC0F4AD-8FF5-4E59-8174-C0C43EC8C7AF}" srcOrd="0" destOrd="0" parTransId="{A0DAD230-8762-4F04-B5B4-A7A233C373DA}" sibTransId="{CB0B8387-646F-4D83-BCA4-F15BC049102C}"/>
    <dgm:cxn modelId="{C9B3F958-E135-475C-A5A5-F6E94ACBD725}" srcId="{A17117F8-C070-4D92-A2A6-9E165C00AE43}" destId="{C3A814CE-DF37-48A6-B92E-BAC13D12452C}" srcOrd="4" destOrd="0" parTransId="{E5C07659-B3AC-4D9B-98B3-4E0ED7E03EBF}" sibTransId="{1AB405E7-F67F-46E0-803F-9A0A8D63827C}"/>
    <dgm:cxn modelId="{2AC130B1-C22F-454B-B7D3-F9C10D351C95}" type="presOf" srcId="{6D78FEF6-8330-4F29-BED6-EE8DBDED90CA}" destId="{F6201AD7-35A0-4EA5-990C-0AB39168D9DE}" srcOrd="0" destOrd="0" presId="urn:microsoft.com/office/officeart/2018/2/layout/IconCircleList"/>
    <dgm:cxn modelId="{E3A2A3B6-5934-460E-984F-FE1E828B4FB9}" type="presOf" srcId="{28F3995B-60B4-4370-8320-F995F4008437}" destId="{489531E4-99D9-434F-A78C-C23F400389FB}" srcOrd="0" destOrd="0" presId="urn:microsoft.com/office/officeart/2018/2/layout/IconCircleList"/>
    <dgm:cxn modelId="{B9FCDAC2-B51E-4DD9-8CCC-C66A9EEEB059}" type="presOf" srcId="{AD9F98CB-7AC0-4479-B5A8-AC507DF6E9CF}" destId="{D17F9DC3-FD3E-4E7D-80CD-8AC778B59A02}" srcOrd="0" destOrd="0" presId="urn:microsoft.com/office/officeart/2018/2/layout/IconCircleList"/>
    <dgm:cxn modelId="{E928ECC7-9D29-44D7-8438-98B86FEAF858}" type="presOf" srcId="{3DC0F4AD-8FF5-4E59-8174-C0C43EC8C7AF}" destId="{DB7B47E3-3ABF-44E4-822E-2C59A4BAC42D}" srcOrd="0" destOrd="0" presId="urn:microsoft.com/office/officeart/2018/2/layout/IconCircleList"/>
    <dgm:cxn modelId="{13578CDE-1C66-4CEA-B7C1-51CC69E967C2}" type="presOf" srcId="{A17117F8-C070-4D92-A2A6-9E165C00AE43}" destId="{A0C44548-AB03-4A72-BFB6-1A7A3B529457}" srcOrd="0" destOrd="0" presId="urn:microsoft.com/office/officeart/2018/2/layout/IconCircleList"/>
    <dgm:cxn modelId="{71606E41-CE4C-4A7F-9775-B46576181E1B}" type="presParOf" srcId="{A0C44548-AB03-4A72-BFB6-1A7A3B529457}" destId="{5420C166-AAA5-4E1A-B9A6-46F1DE5EE97D}" srcOrd="0" destOrd="0" presId="urn:microsoft.com/office/officeart/2018/2/layout/IconCircleList"/>
    <dgm:cxn modelId="{231453A6-C87B-4109-B449-4C167E830291}" type="presParOf" srcId="{5420C166-AAA5-4E1A-B9A6-46F1DE5EE97D}" destId="{6C645505-E61E-4D98-B57D-FC9BFF2539B1}" srcOrd="0" destOrd="0" presId="urn:microsoft.com/office/officeart/2018/2/layout/IconCircleList"/>
    <dgm:cxn modelId="{EF8DC30F-2CE0-4F70-A0C8-BF35494F5D8A}" type="presParOf" srcId="{6C645505-E61E-4D98-B57D-FC9BFF2539B1}" destId="{60EAE345-2069-44CB-A222-E60D2DCDC9E3}" srcOrd="0" destOrd="0" presId="urn:microsoft.com/office/officeart/2018/2/layout/IconCircleList"/>
    <dgm:cxn modelId="{AD60DC59-163B-4839-AE25-F5D7162E974E}" type="presParOf" srcId="{6C645505-E61E-4D98-B57D-FC9BFF2539B1}" destId="{91A593D3-574C-45A1-8453-4FE21014C01A}" srcOrd="1" destOrd="0" presId="urn:microsoft.com/office/officeart/2018/2/layout/IconCircleList"/>
    <dgm:cxn modelId="{715EE146-3557-46BE-B1BA-245D09982AAB}" type="presParOf" srcId="{6C645505-E61E-4D98-B57D-FC9BFF2539B1}" destId="{86F7C908-3A47-4254-9376-022016F209E1}" srcOrd="2" destOrd="0" presId="urn:microsoft.com/office/officeart/2018/2/layout/IconCircleList"/>
    <dgm:cxn modelId="{18D6FA9A-307F-42A8-9219-BF29063E010F}" type="presParOf" srcId="{6C645505-E61E-4D98-B57D-FC9BFF2539B1}" destId="{DB7B47E3-3ABF-44E4-822E-2C59A4BAC42D}" srcOrd="3" destOrd="0" presId="urn:microsoft.com/office/officeart/2018/2/layout/IconCircleList"/>
    <dgm:cxn modelId="{F29ADB15-F839-4AD6-89C9-C94A27634B16}" type="presParOf" srcId="{5420C166-AAA5-4E1A-B9A6-46F1DE5EE97D}" destId="{D1A988FB-5D2E-417F-94DE-C8EFE3167BBA}" srcOrd="1" destOrd="0" presId="urn:microsoft.com/office/officeart/2018/2/layout/IconCircleList"/>
    <dgm:cxn modelId="{EF09E3EC-0DE7-4671-96F6-85085C486CC0}" type="presParOf" srcId="{5420C166-AAA5-4E1A-B9A6-46F1DE5EE97D}" destId="{02B71AA6-648B-4F1C-9DAE-D8396024C83B}" srcOrd="2" destOrd="0" presId="urn:microsoft.com/office/officeart/2018/2/layout/IconCircleList"/>
    <dgm:cxn modelId="{EDF26349-1583-4DF1-B87F-F1B1F739A97C}" type="presParOf" srcId="{02B71AA6-648B-4F1C-9DAE-D8396024C83B}" destId="{62438756-F51C-4E38-95AF-C76EEA35FE5D}" srcOrd="0" destOrd="0" presId="urn:microsoft.com/office/officeart/2018/2/layout/IconCircleList"/>
    <dgm:cxn modelId="{A2DE4B92-A0D7-433E-9A46-03D3CE17152C}" type="presParOf" srcId="{02B71AA6-648B-4F1C-9DAE-D8396024C83B}" destId="{9C4ABA32-8103-4AD3-9F0C-42F78C570C19}" srcOrd="1" destOrd="0" presId="urn:microsoft.com/office/officeart/2018/2/layout/IconCircleList"/>
    <dgm:cxn modelId="{DBD3D067-2133-4504-958B-B32D1EA41C02}" type="presParOf" srcId="{02B71AA6-648B-4F1C-9DAE-D8396024C83B}" destId="{447F9195-6F29-4DB4-A478-59D6D591AEFA}" srcOrd="2" destOrd="0" presId="urn:microsoft.com/office/officeart/2018/2/layout/IconCircleList"/>
    <dgm:cxn modelId="{F0BA4EE4-15DF-46BD-A273-AF8D3692F9FD}" type="presParOf" srcId="{02B71AA6-648B-4F1C-9DAE-D8396024C83B}" destId="{D17F9DC3-FD3E-4E7D-80CD-8AC778B59A02}" srcOrd="3" destOrd="0" presId="urn:microsoft.com/office/officeart/2018/2/layout/IconCircleList"/>
    <dgm:cxn modelId="{FDF930F7-A1D9-49B8-B794-83802C22203D}" type="presParOf" srcId="{5420C166-AAA5-4E1A-B9A6-46F1DE5EE97D}" destId="{489531E4-99D9-434F-A78C-C23F400389FB}" srcOrd="3" destOrd="0" presId="urn:microsoft.com/office/officeart/2018/2/layout/IconCircleList"/>
    <dgm:cxn modelId="{6696FA01-007D-47B0-A51C-81BBF97BC246}" type="presParOf" srcId="{5420C166-AAA5-4E1A-B9A6-46F1DE5EE97D}" destId="{EA4A4834-EEF1-4154-81E8-DA6D7EE0CBFE}" srcOrd="4" destOrd="0" presId="urn:microsoft.com/office/officeart/2018/2/layout/IconCircleList"/>
    <dgm:cxn modelId="{C208B65A-E1D5-4938-AA8C-E9A22236A960}" type="presParOf" srcId="{EA4A4834-EEF1-4154-81E8-DA6D7EE0CBFE}" destId="{8B8A07C9-CD9E-4990-876D-AD629D96CE57}" srcOrd="0" destOrd="0" presId="urn:microsoft.com/office/officeart/2018/2/layout/IconCircleList"/>
    <dgm:cxn modelId="{5738D5B0-0F24-479D-AA13-C695629821F8}" type="presParOf" srcId="{EA4A4834-EEF1-4154-81E8-DA6D7EE0CBFE}" destId="{EF175001-16F8-4DA5-9A8A-8B3F9D07C40C}" srcOrd="1" destOrd="0" presId="urn:microsoft.com/office/officeart/2018/2/layout/IconCircleList"/>
    <dgm:cxn modelId="{17C42854-A2CB-4749-9EFC-DC52CDBF940B}" type="presParOf" srcId="{EA4A4834-EEF1-4154-81E8-DA6D7EE0CBFE}" destId="{61763386-B7A6-487D-8B32-B87C7862394D}" srcOrd="2" destOrd="0" presId="urn:microsoft.com/office/officeart/2018/2/layout/IconCircleList"/>
    <dgm:cxn modelId="{EC47E0DD-CD68-49D8-B3CF-B78235F9DD56}" type="presParOf" srcId="{EA4A4834-EEF1-4154-81E8-DA6D7EE0CBFE}" destId="{EDDBB993-D95E-4CFC-8F9A-E8D7672340D9}" srcOrd="3" destOrd="0" presId="urn:microsoft.com/office/officeart/2018/2/layout/IconCircleList"/>
    <dgm:cxn modelId="{3D9144E5-4053-4B72-B2D3-34FEB30C6237}" type="presParOf" srcId="{5420C166-AAA5-4E1A-B9A6-46F1DE5EE97D}" destId="{57A368A6-BA09-4AF2-9777-F6D36A3A9942}" srcOrd="5" destOrd="0" presId="urn:microsoft.com/office/officeart/2018/2/layout/IconCircleList"/>
    <dgm:cxn modelId="{AE639839-506E-4903-A339-94029642DC68}" type="presParOf" srcId="{5420C166-AAA5-4E1A-B9A6-46F1DE5EE97D}" destId="{27661408-3DEF-4FBC-912D-B4AF37214FDB}" srcOrd="6" destOrd="0" presId="urn:microsoft.com/office/officeart/2018/2/layout/IconCircleList"/>
    <dgm:cxn modelId="{37266672-0BB1-4EB0-A8E9-B371B5F09B26}" type="presParOf" srcId="{27661408-3DEF-4FBC-912D-B4AF37214FDB}" destId="{CD91F5DF-EB18-4655-92F2-91359FB81D4F}" srcOrd="0" destOrd="0" presId="urn:microsoft.com/office/officeart/2018/2/layout/IconCircleList"/>
    <dgm:cxn modelId="{4B2E2A13-5822-4101-B172-93F1164618E2}" type="presParOf" srcId="{27661408-3DEF-4FBC-912D-B4AF37214FDB}" destId="{E0AB1A7B-E828-483C-AB8C-318ECDE776E0}" srcOrd="1" destOrd="0" presId="urn:microsoft.com/office/officeart/2018/2/layout/IconCircleList"/>
    <dgm:cxn modelId="{30B4A212-3B2D-4809-A8B2-5FB248B70EC0}" type="presParOf" srcId="{27661408-3DEF-4FBC-912D-B4AF37214FDB}" destId="{ECC9612D-BC51-45F0-BBE0-F5F730530B0F}" srcOrd="2" destOrd="0" presId="urn:microsoft.com/office/officeart/2018/2/layout/IconCircleList"/>
    <dgm:cxn modelId="{8BAB3EA4-139F-4F13-AD99-211197DC984B}" type="presParOf" srcId="{27661408-3DEF-4FBC-912D-B4AF37214FDB}" destId="{F6201AD7-35A0-4EA5-990C-0AB39168D9DE}" srcOrd="3" destOrd="0" presId="urn:microsoft.com/office/officeart/2018/2/layout/IconCircleList"/>
    <dgm:cxn modelId="{69977F0A-E750-4EF9-A245-A479A3BB9796}" type="presParOf" srcId="{5420C166-AAA5-4E1A-B9A6-46F1DE5EE97D}" destId="{AF75DDA8-6069-4510-A789-1D9763948C41}" srcOrd="7" destOrd="0" presId="urn:microsoft.com/office/officeart/2018/2/layout/IconCircleList"/>
    <dgm:cxn modelId="{7C95FAF6-A3A2-402F-B591-ACA6BA60D3E7}" type="presParOf" srcId="{5420C166-AAA5-4E1A-B9A6-46F1DE5EE97D}" destId="{02FDAB64-9A49-4A52-8DEB-3D50908BF76E}" srcOrd="8" destOrd="0" presId="urn:microsoft.com/office/officeart/2018/2/layout/IconCircleList"/>
    <dgm:cxn modelId="{D075230F-AD5A-44CB-B369-F4595FB3514D}" type="presParOf" srcId="{02FDAB64-9A49-4A52-8DEB-3D50908BF76E}" destId="{65B453EC-4D73-4BD7-ACE7-9D71EAF58899}" srcOrd="0" destOrd="0" presId="urn:microsoft.com/office/officeart/2018/2/layout/IconCircleList"/>
    <dgm:cxn modelId="{E5AE6A73-5326-4F64-910D-FA1A45D608AD}" type="presParOf" srcId="{02FDAB64-9A49-4A52-8DEB-3D50908BF76E}" destId="{DC6E9BA1-ED2A-4FC0-9E21-274FD014B79F}" srcOrd="1" destOrd="0" presId="urn:microsoft.com/office/officeart/2018/2/layout/IconCircleList"/>
    <dgm:cxn modelId="{EBFB06D5-A4C3-4214-8ADD-E4D99F563F1C}" type="presParOf" srcId="{02FDAB64-9A49-4A52-8DEB-3D50908BF76E}" destId="{BDB25EA5-08C9-466D-8271-724A2477E087}" srcOrd="2" destOrd="0" presId="urn:microsoft.com/office/officeart/2018/2/layout/IconCircleList"/>
    <dgm:cxn modelId="{5E9E6D04-90F9-4C3E-8D64-8A2B8C3D9538}" type="presParOf" srcId="{02FDAB64-9A49-4A52-8DEB-3D50908BF76E}" destId="{8E22854C-2000-4B60-8F74-E1C79D0DD7E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B89DEEC-1AB2-4334-995E-B383AA8A725B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FAC9C76-026A-4A9C-891A-F6B0196014C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Really great for combining ideas and collaborating on projects</a:t>
          </a:r>
        </a:p>
      </dgm:t>
    </dgm:pt>
    <dgm:pt modelId="{15B63552-84CE-4FBF-81D8-FC9055DEABC4}" type="parTrans" cxnId="{401C847E-7F59-4292-94BF-3DEB333E968E}">
      <dgm:prSet/>
      <dgm:spPr/>
      <dgm:t>
        <a:bodyPr/>
        <a:lstStyle/>
        <a:p>
          <a:endParaRPr lang="en-US"/>
        </a:p>
      </dgm:t>
    </dgm:pt>
    <dgm:pt modelId="{31E8E119-CCBD-4A35-B4A1-9790904A3B50}" type="sibTrans" cxnId="{401C847E-7F59-4292-94BF-3DEB333E968E}">
      <dgm:prSet/>
      <dgm:spPr/>
      <dgm:t>
        <a:bodyPr/>
        <a:lstStyle/>
        <a:p>
          <a:endParaRPr lang="en-US"/>
        </a:p>
      </dgm:t>
    </dgm:pt>
    <dgm:pt modelId="{F84F3DB4-023F-43D3-8BD7-6BE51C9B2A0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Can be a mix of images, text/ post its etc.</a:t>
          </a:r>
        </a:p>
      </dgm:t>
    </dgm:pt>
    <dgm:pt modelId="{1B0B2842-7278-4BCF-A2C7-D1F85A702C60}" type="parTrans" cxnId="{CF545BEF-8873-46B9-B118-552D25E3A81D}">
      <dgm:prSet/>
      <dgm:spPr/>
      <dgm:t>
        <a:bodyPr/>
        <a:lstStyle/>
        <a:p>
          <a:endParaRPr lang="en-US"/>
        </a:p>
      </dgm:t>
    </dgm:pt>
    <dgm:pt modelId="{46EF714B-10F8-4619-BF10-FB987848E416}" type="sibTrans" cxnId="{CF545BEF-8873-46B9-B118-552D25E3A81D}">
      <dgm:prSet/>
      <dgm:spPr/>
      <dgm:t>
        <a:bodyPr/>
        <a:lstStyle/>
        <a:p>
          <a:endParaRPr lang="en-US"/>
        </a:p>
      </dgm:t>
    </dgm:pt>
    <dgm:pt modelId="{9FA1752E-8472-4A25-AED5-384E52EEBA8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Go to the board and select a sticky note add a note with your favorite film in it</a:t>
          </a:r>
        </a:p>
      </dgm:t>
    </dgm:pt>
    <dgm:pt modelId="{DFAF4319-713D-414E-A2B8-1BBA5AD95996}" type="parTrans" cxnId="{58453AAA-076C-40A8-B1AA-636590FA3A41}">
      <dgm:prSet/>
      <dgm:spPr/>
      <dgm:t>
        <a:bodyPr/>
        <a:lstStyle/>
        <a:p>
          <a:endParaRPr lang="en-US"/>
        </a:p>
      </dgm:t>
    </dgm:pt>
    <dgm:pt modelId="{CE7E3193-616C-41DA-A63A-E8DA57D01373}" type="sibTrans" cxnId="{58453AAA-076C-40A8-B1AA-636590FA3A41}">
      <dgm:prSet/>
      <dgm:spPr/>
      <dgm:t>
        <a:bodyPr/>
        <a:lstStyle/>
        <a:p>
          <a:endParaRPr lang="en-US"/>
        </a:p>
      </dgm:t>
    </dgm:pt>
    <dgm:pt modelId="{A224E123-B549-4BD3-99C7-9BAEF9D82CC5}" type="pres">
      <dgm:prSet presAssocID="{AB89DEEC-1AB2-4334-995E-B383AA8A725B}" presName="root" presStyleCnt="0">
        <dgm:presLayoutVars>
          <dgm:dir/>
          <dgm:resizeHandles val="exact"/>
        </dgm:presLayoutVars>
      </dgm:prSet>
      <dgm:spPr/>
    </dgm:pt>
    <dgm:pt modelId="{82234538-3401-408B-A8C4-D933732342C8}" type="pres">
      <dgm:prSet presAssocID="{EFAC9C76-026A-4A9C-891A-F6B0196014C7}" presName="compNode" presStyleCnt="0"/>
      <dgm:spPr/>
    </dgm:pt>
    <dgm:pt modelId="{D0F2B567-88A0-4335-A845-765A828763B7}" type="pres">
      <dgm:prSet presAssocID="{EFAC9C76-026A-4A9C-891A-F6B0196014C7}" presName="bgRect" presStyleLbl="bgShp" presStyleIdx="0" presStyleCnt="3"/>
      <dgm:spPr/>
    </dgm:pt>
    <dgm:pt modelId="{D883A5AE-201B-4329-915F-401824FACE2D}" type="pres">
      <dgm:prSet presAssocID="{EFAC9C76-026A-4A9C-891A-F6B0196014C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005DCA73-8EC4-4549-8E16-8DB91F1C6DF3}" type="pres">
      <dgm:prSet presAssocID="{EFAC9C76-026A-4A9C-891A-F6B0196014C7}" presName="spaceRect" presStyleCnt="0"/>
      <dgm:spPr/>
    </dgm:pt>
    <dgm:pt modelId="{A4756242-1189-418E-A749-C444AF039F95}" type="pres">
      <dgm:prSet presAssocID="{EFAC9C76-026A-4A9C-891A-F6B0196014C7}" presName="parTx" presStyleLbl="revTx" presStyleIdx="0" presStyleCnt="3">
        <dgm:presLayoutVars>
          <dgm:chMax val="0"/>
          <dgm:chPref val="0"/>
        </dgm:presLayoutVars>
      </dgm:prSet>
      <dgm:spPr/>
    </dgm:pt>
    <dgm:pt modelId="{619E32AB-2224-447F-A6B7-09C2F8337EAE}" type="pres">
      <dgm:prSet presAssocID="{31E8E119-CCBD-4A35-B4A1-9790904A3B50}" presName="sibTrans" presStyleCnt="0"/>
      <dgm:spPr/>
    </dgm:pt>
    <dgm:pt modelId="{BAEDAD52-5FA4-492C-8D2E-7D19B809F249}" type="pres">
      <dgm:prSet presAssocID="{F84F3DB4-023F-43D3-8BD7-6BE51C9B2A09}" presName="compNode" presStyleCnt="0"/>
      <dgm:spPr/>
    </dgm:pt>
    <dgm:pt modelId="{3E9DE5E0-7C49-46C5-B1ED-986F76C0D5E0}" type="pres">
      <dgm:prSet presAssocID="{F84F3DB4-023F-43D3-8BD7-6BE51C9B2A09}" presName="bgRect" presStyleLbl="bgShp" presStyleIdx="1" presStyleCnt="3"/>
      <dgm:spPr/>
    </dgm:pt>
    <dgm:pt modelId="{C3B26F02-37E6-442C-BE84-4BAB805F47AF}" type="pres">
      <dgm:prSet presAssocID="{F84F3DB4-023F-43D3-8BD7-6BE51C9B2A0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mages"/>
        </a:ext>
      </dgm:extLst>
    </dgm:pt>
    <dgm:pt modelId="{4D7CF09C-2689-4666-869B-1DD94924BEF3}" type="pres">
      <dgm:prSet presAssocID="{F84F3DB4-023F-43D3-8BD7-6BE51C9B2A09}" presName="spaceRect" presStyleCnt="0"/>
      <dgm:spPr/>
    </dgm:pt>
    <dgm:pt modelId="{04263859-E344-40F5-B37D-2774D2EBF041}" type="pres">
      <dgm:prSet presAssocID="{F84F3DB4-023F-43D3-8BD7-6BE51C9B2A09}" presName="parTx" presStyleLbl="revTx" presStyleIdx="1" presStyleCnt="3">
        <dgm:presLayoutVars>
          <dgm:chMax val="0"/>
          <dgm:chPref val="0"/>
        </dgm:presLayoutVars>
      </dgm:prSet>
      <dgm:spPr/>
    </dgm:pt>
    <dgm:pt modelId="{A54BDC31-371D-4123-ABEC-F151E2E6FBF3}" type="pres">
      <dgm:prSet presAssocID="{46EF714B-10F8-4619-BF10-FB987848E416}" presName="sibTrans" presStyleCnt="0"/>
      <dgm:spPr/>
    </dgm:pt>
    <dgm:pt modelId="{FE5B121F-FF79-4E8A-8C33-19A4BD58B548}" type="pres">
      <dgm:prSet presAssocID="{9FA1752E-8472-4A25-AED5-384E52EEBA89}" presName="compNode" presStyleCnt="0"/>
      <dgm:spPr/>
    </dgm:pt>
    <dgm:pt modelId="{30C3A75F-1CF5-4B27-A858-5FA8898AAB48}" type="pres">
      <dgm:prSet presAssocID="{9FA1752E-8472-4A25-AED5-384E52EEBA89}" presName="bgRect" presStyleLbl="bgShp" presStyleIdx="2" presStyleCnt="3"/>
      <dgm:spPr/>
    </dgm:pt>
    <dgm:pt modelId="{F914EDEF-CECE-4637-BB6F-553D4BD25C3E}" type="pres">
      <dgm:prSet presAssocID="{9FA1752E-8472-4A25-AED5-384E52EEBA8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356EFDB5-6FE0-46B0-9BAA-DF27F824AFE6}" type="pres">
      <dgm:prSet presAssocID="{9FA1752E-8472-4A25-AED5-384E52EEBA89}" presName="spaceRect" presStyleCnt="0"/>
      <dgm:spPr/>
    </dgm:pt>
    <dgm:pt modelId="{58D8DCB8-5468-4BB9-9682-644A59E5C222}" type="pres">
      <dgm:prSet presAssocID="{9FA1752E-8472-4A25-AED5-384E52EEBA8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02A46904-D9BB-450B-A65E-E71E2DF806FE}" type="presOf" srcId="{F84F3DB4-023F-43D3-8BD7-6BE51C9B2A09}" destId="{04263859-E344-40F5-B37D-2774D2EBF041}" srcOrd="0" destOrd="0" presId="urn:microsoft.com/office/officeart/2018/2/layout/IconVerticalSolidList"/>
    <dgm:cxn modelId="{401C847E-7F59-4292-94BF-3DEB333E968E}" srcId="{AB89DEEC-1AB2-4334-995E-B383AA8A725B}" destId="{EFAC9C76-026A-4A9C-891A-F6B0196014C7}" srcOrd="0" destOrd="0" parTransId="{15B63552-84CE-4FBF-81D8-FC9055DEABC4}" sibTransId="{31E8E119-CCBD-4A35-B4A1-9790904A3B50}"/>
    <dgm:cxn modelId="{0188B88C-5D8A-426C-9448-88D23974917D}" type="presOf" srcId="{9FA1752E-8472-4A25-AED5-384E52EEBA89}" destId="{58D8DCB8-5468-4BB9-9682-644A59E5C222}" srcOrd="0" destOrd="0" presId="urn:microsoft.com/office/officeart/2018/2/layout/IconVerticalSolidList"/>
    <dgm:cxn modelId="{58453AAA-076C-40A8-B1AA-636590FA3A41}" srcId="{AB89DEEC-1AB2-4334-995E-B383AA8A725B}" destId="{9FA1752E-8472-4A25-AED5-384E52EEBA89}" srcOrd="2" destOrd="0" parTransId="{DFAF4319-713D-414E-A2B8-1BBA5AD95996}" sibTransId="{CE7E3193-616C-41DA-A63A-E8DA57D01373}"/>
    <dgm:cxn modelId="{CF545BEF-8873-46B9-B118-552D25E3A81D}" srcId="{AB89DEEC-1AB2-4334-995E-B383AA8A725B}" destId="{F84F3DB4-023F-43D3-8BD7-6BE51C9B2A09}" srcOrd="1" destOrd="0" parTransId="{1B0B2842-7278-4BCF-A2C7-D1F85A702C60}" sibTransId="{46EF714B-10F8-4619-BF10-FB987848E416}"/>
    <dgm:cxn modelId="{E22649F5-D8A1-40E1-B0E6-ACFC4CF5CC5E}" type="presOf" srcId="{EFAC9C76-026A-4A9C-891A-F6B0196014C7}" destId="{A4756242-1189-418E-A749-C444AF039F95}" srcOrd="0" destOrd="0" presId="urn:microsoft.com/office/officeart/2018/2/layout/IconVerticalSolidList"/>
    <dgm:cxn modelId="{BFE663FF-19DC-42CA-956B-1824F449CAC4}" type="presOf" srcId="{AB89DEEC-1AB2-4334-995E-B383AA8A725B}" destId="{A224E123-B549-4BD3-99C7-9BAEF9D82CC5}" srcOrd="0" destOrd="0" presId="urn:microsoft.com/office/officeart/2018/2/layout/IconVerticalSolidList"/>
    <dgm:cxn modelId="{A3901C6D-C224-4880-9529-A05A0E1568E4}" type="presParOf" srcId="{A224E123-B549-4BD3-99C7-9BAEF9D82CC5}" destId="{82234538-3401-408B-A8C4-D933732342C8}" srcOrd="0" destOrd="0" presId="urn:microsoft.com/office/officeart/2018/2/layout/IconVerticalSolidList"/>
    <dgm:cxn modelId="{74F323BF-5C4D-4010-AB62-EB8948360BF2}" type="presParOf" srcId="{82234538-3401-408B-A8C4-D933732342C8}" destId="{D0F2B567-88A0-4335-A845-765A828763B7}" srcOrd="0" destOrd="0" presId="urn:microsoft.com/office/officeart/2018/2/layout/IconVerticalSolidList"/>
    <dgm:cxn modelId="{07990B9A-F318-49B3-9877-3E3945BA2D23}" type="presParOf" srcId="{82234538-3401-408B-A8C4-D933732342C8}" destId="{D883A5AE-201B-4329-915F-401824FACE2D}" srcOrd="1" destOrd="0" presId="urn:microsoft.com/office/officeart/2018/2/layout/IconVerticalSolidList"/>
    <dgm:cxn modelId="{3313B6E0-5E60-4765-B50D-285284AE4096}" type="presParOf" srcId="{82234538-3401-408B-A8C4-D933732342C8}" destId="{005DCA73-8EC4-4549-8E16-8DB91F1C6DF3}" srcOrd="2" destOrd="0" presId="urn:microsoft.com/office/officeart/2018/2/layout/IconVerticalSolidList"/>
    <dgm:cxn modelId="{FD74D45F-3611-45DB-9312-6457373FAA28}" type="presParOf" srcId="{82234538-3401-408B-A8C4-D933732342C8}" destId="{A4756242-1189-418E-A749-C444AF039F95}" srcOrd="3" destOrd="0" presId="urn:microsoft.com/office/officeart/2018/2/layout/IconVerticalSolidList"/>
    <dgm:cxn modelId="{7DAE7A6D-A989-4932-8B6D-C2AC96082863}" type="presParOf" srcId="{A224E123-B549-4BD3-99C7-9BAEF9D82CC5}" destId="{619E32AB-2224-447F-A6B7-09C2F8337EAE}" srcOrd="1" destOrd="0" presId="urn:microsoft.com/office/officeart/2018/2/layout/IconVerticalSolidList"/>
    <dgm:cxn modelId="{CAB0C26C-1ABB-41FC-8B7A-608076385EEF}" type="presParOf" srcId="{A224E123-B549-4BD3-99C7-9BAEF9D82CC5}" destId="{BAEDAD52-5FA4-492C-8D2E-7D19B809F249}" srcOrd="2" destOrd="0" presId="urn:microsoft.com/office/officeart/2018/2/layout/IconVerticalSolidList"/>
    <dgm:cxn modelId="{17CAE83C-70C4-45BC-8ABE-D946857CAC92}" type="presParOf" srcId="{BAEDAD52-5FA4-492C-8D2E-7D19B809F249}" destId="{3E9DE5E0-7C49-46C5-B1ED-986F76C0D5E0}" srcOrd="0" destOrd="0" presId="urn:microsoft.com/office/officeart/2018/2/layout/IconVerticalSolidList"/>
    <dgm:cxn modelId="{558FA0E3-0398-47C8-8151-F8F8F126B27C}" type="presParOf" srcId="{BAEDAD52-5FA4-492C-8D2E-7D19B809F249}" destId="{C3B26F02-37E6-442C-BE84-4BAB805F47AF}" srcOrd="1" destOrd="0" presId="urn:microsoft.com/office/officeart/2018/2/layout/IconVerticalSolidList"/>
    <dgm:cxn modelId="{CAE164E6-2D77-465D-AB37-4D9DB41876EE}" type="presParOf" srcId="{BAEDAD52-5FA4-492C-8D2E-7D19B809F249}" destId="{4D7CF09C-2689-4666-869B-1DD94924BEF3}" srcOrd="2" destOrd="0" presId="urn:microsoft.com/office/officeart/2018/2/layout/IconVerticalSolidList"/>
    <dgm:cxn modelId="{E75A03C0-5C90-49DD-876E-7B9DF048EDBD}" type="presParOf" srcId="{BAEDAD52-5FA4-492C-8D2E-7D19B809F249}" destId="{04263859-E344-40F5-B37D-2774D2EBF041}" srcOrd="3" destOrd="0" presId="urn:microsoft.com/office/officeart/2018/2/layout/IconVerticalSolidList"/>
    <dgm:cxn modelId="{DADDBAC8-AD45-439D-9449-20F6FD599F31}" type="presParOf" srcId="{A224E123-B549-4BD3-99C7-9BAEF9D82CC5}" destId="{A54BDC31-371D-4123-ABEC-F151E2E6FBF3}" srcOrd="3" destOrd="0" presId="urn:microsoft.com/office/officeart/2018/2/layout/IconVerticalSolidList"/>
    <dgm:cxn modelId="{1DC86CBC-94FC-4C1A-B470-CB8FE92E3B1F}" type="presParOf" srcId="{A224E123-B549-4BD3-99C7-9BAEF9D82CC5}" destId="{FE5B121F-FF79-4E8A-8C33-19A4BD58B548}" srcOrd="4" destOrd="0" presId="urn:microsoft.com/office/officeart/2018/2/layout/IconVerticalSolidList"/>
    <dgm:cxn modelId="{CB785134-87B6-4618-A2A3-8104F3656294}" type="presParOf" srcId="{FE5B121F-FF79-4E8A-8C33-19A4BD58B548}" destId="{30C3A75F-1CF5-4B27-A858-5FA8898AAB48}" srcOrd="0" destOrd="0" presId="urn:microsoft.com/office/officeart/2018/2/layout/IconVerticalSolidList"/>
    <dgm:cxn modelId="{9B2A50B9-C8CB-4F4D-8BD2-F8DEBB351BD1}" type="presParOf" srcId="{FE5B121F-FF79-4E8A-8C33-19A4BD58B548}" destId="{F914EDEF-CECE-4637-BB6F-553D4BD25C3E}" srcOrd="1" destOrd="0" presId="urn:microsoft.com/office/officeart/2018/2/layout/IconVerticalSolidList"/>
    <dgm:cxn modelId="{140367DF-DF1E-44E9-A9D8-E7A8E1EDA04F}" type="presParOf" srcId="{FE5B121F-FF79-4E8A-8C33-19A4BD58B548}" destId="{356EFDB5-6FE0-46B0-9BAA-DF27F824AFE6}" srcOrd="2" destOrd="0" presId="urn:microsoft.com/office/officeart/2018/2/layout/IconVerticalSolidList"/>
    <dgm:cxn modelId="{147B1C7C-0914-49E0-94F4-C6600C8B87D0}" type="presParOf" srcId="{FE5B121F-FF79-4E8A-8C33-19A4BD58B548}" destId="{58D8DCB8-5468-4BB9-9682-644A59E5C22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206C221-FDEA-4EF4-8565-43979B2E0D07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accent0_3" csCatId="mainScheme" phldr="1"/>
      <dgm:spPr/>
      <dgm:t>
        <a:bodyPr/>
        <a:lstStyle/>
        <a:p>
          <a:endParaRPr lang="en-US"/>
        </a:p>
      </dgm:t>
    </dgm:pt>
    <dgm:pt modelId="{E0716732-343E-4565-A97A-BAE4FAD7DE7D}">
      <dgm:prSet/>
      <dgm:spPr/>
      <dgm:t>
        <a:bodyPr/>
        <a:lstStyle/>
        <a:p>
          <a:pPr>
            <a:defRPr cap="all"/>
          </a:pPr>
          <a:r>
            <a:rPr lang="en-US"/>
            <a:t>You don’t!</a:t>
          </a:r>
        </a:p>
      </dgm:t>
    </dgm:pt>
    <dgm:pt modelId="{805CC04F-933D-4668-A1BA-9E15EF045C8C}" type="parTrans" cxnId="{ABCF3F05-A59C-49AE-91B4-B611588812DE}">
      <dgm:prSet/>
      <dgm:spPr/>
      <dgm:t>
        <a:bodyPr/>
        <a:lstStyle/>
        <a:p>
          <a:endParaRPr lang="en-US"/>
        </a:p>
      </dgm:t>
    </dgm:pt>
    <dgm:pt modelId="{637FE7FB-E8B0-4633-A54F-8FAEA5CEB793}" type="sibTrans" cxnId="{ABCF3F05-A59C-49AE-91B4-B611588812DE}">
      <dgm:prSet/>
      <dgm:spPr/>
      <dgm:t>
        <a:bodyPr/>
        <a:lstStyle/>
        <a:p>
          <a:endParaRPr lang="en-US"/>
        </a:p>
      </dgm:t>
    </dgm:pt>
    <dgm:pt modelId="{B054F9C6-DBB7-4BEB-A31F-102BE2E38933}">
      <dgm:prSet/>
      <dgm:spPr/>
      <dgm:t>
        <a:bodyPr/>
        <a:lstStyle/>
        <a:p>
          <a:pPr>
            <a:defRPr cap="all"/>
          </a:pPr>
          <a:r>
            <a:rPr lang="en-US"/>
            <a:t>You </a:t>
          </a:r>
          <a:r>
            <a:rPr lang="en-US" b="1" u="sng"/>
            <a:t>plan</a:t>
          </a:r>
          <a:r>
            <a:rPr lang="en-US"/>
            <a:t> to teach based on your sound pedagogy </a:t>
          </a:r>
        </a:p>
      </dgm:t>
    </dgm:pt>
    <dgm:pt modelId="{869A4AEB-A42B-490C-8351-4F66DAA16DC5}" type="parTrans" cxnId="{78077665-C20B-4EB2-996E-7AB173EEC572}">
      <dgm:prSet/>
      <dgm:spPr/>
      <dgm:t>
        <a:bodyPr/>
        <a:lstStyle/>
        <a:p>
          <a:endParaRPr lang="en-US"/>
        </a:p>
      </dgm:t>
    </dgm:pt>
    <dgm:pt modelId="{2AE2EBBE-2F34-408B-BF3D-2E760C06D624}" type="sibTrans" cxnId="{78077665-C20B-4EB2-996E-7AB173EEC572}">
      <dgm:prSet/>
      <dgm:spPr/>
      <dgm:t>
        <a:bodyPr/>
        <a:lstStyle/>
        <a:p>
          <a:endParaRPr lang="en-US"/>
        </a:p>
      </dgm:t>
    </dgm:pt>
    <dgm:pt modelId="{21C595DC-2C7E-4B55-907E-BDEB91ED3EF8}">
      <dgm:prSet/>
      <dgm:spPr/>
      <dgm:t>
        <a:bodyPr/>
        <a:lstStyle/>
        <a:p>
          <a:pPr>
            <a:defRPr cap="all"/>
          </a:pPr>
          <a:r>
            <a:rPr lang="en-US"/>
            <a:t>You look for </a:t>
          </a:r>
          <a:r>
            <a:rPr lang="en-US" b="1" u="sng"/>
            <a:t>opportunities</a:t>
          </a:r>
          <a:r>
            <a:rPr lang="en-US"/>
            <a:t> for DCF</a:t>
          </a:r>
        </a:p>
      </dgm:t>
    </dgm:pt>
    <dgm:pt modelId="{B14D7683-AF6E-46C3-A75A-15D67A36C487}" type="parTrans" cxnId="{A3C1C785-1358-4869-BDE3-275069C949CC}">
      <dgm:prSet/>
      <dgm:spPr/>
      <dgm:t>
        <a:bodyPr/>
        <a:lstStyle/>
        <a:p>
          <a:endParaRPr lang="en-US"/>
        </a:p>
      </dgm:t>
    </dgm:pt>
    <dgm:pt modelId="{9B14A3A4-0C3F-431A-AD45-3915EA087FBE}" type="sibTrans" cxnId="{A3C1C785-1358-4869-BDE3-275069C949CC}">
      <dgm:prSet/>
      <dgm:spPr/>
      <dgm:t>
        <a:bodyPr/>
        <a:lstStyle/>
        <a:p>
          <a:endParaRPr lang="en-US"/>
        </a:p>
      </dgm:t>
    </dgm:pt>
    <dgm:pt modelId="{76EBF514-2208-4290-9591-329F58DF6901}" type="pres">
      <dgm:prSet presAssocID="{1206C221-FDEA-4EF4-8565-43979B2E0D07}" presName="root" presStyleCnt="0">
        <dgm:presLayoutVars>
          <dgm:dir/>
          <dgm:resizeHandles val="exact"/>
        </dgm:presLayoutVars>
      </dgm:prSet>
      <dgm:spPr/>
    </dgm:pt>
    <dgm:pt modelId="{84092FFF-1840-4B3D-9070-51D577E9A895}" type="pres">
      <dgm:prSet presAssocID="{E0716732-343E-4565-A97A-BAE4FAD7DE7D}" presName="compNode" presStyleCnt="0"/>
      <dgm:spPr/>
    </dgm:pt>
    <dgm:pt modelId="{76CD22E7-0E36-4E73-B17C-8481BDA9F658}" type="pres">
      <dgm:prSet presAssocID="{E0716732-343E-4565-A97A-BAE4FAD7DE7D}" presName="iconBgRect" presStyleLbl="bgShp" presStyleIdx="0" presStyleCnt="3"/>
      <dgm:spPr/>
    </dgm:pt>
    <dgm:pt modelId="{4EB97869-017C-46E8-A3D3-01F763DA77EA}" type="pres">
      <dgm:prSet presAssocID="{E0716732-343E-4565-A97A-BAE4FAD7DE7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o sign"/>
        </a:ext>
      </dgm:extLst>
    </dgm:pt>
    <dgm:pt modelId="{AE95E871-8512-42A9-AC90-A3D9A0014949}" type="pres">
      <dgm:prSet presAssocID="{E0716732-343E-4565-A97A-BAE4FAD7DE7D}" presName="spaceRect" presStyleCnt="0"/>
      <dgm:spPr/>
    </dgm:pt>
    <dgm:pt modelId="{6E594229-6D6A-4B9C-BB52-E430DE526078}" type="pres">
      <dgm:prSet presAssocID="{E0716732-343E-4565-A97A-BAE4FAD7DE7D}" presName="textRect" presStyleLbl="revTx" presStyleIdx="0" presStyleCnt="3">
        <dgm:presLayoutVars>
          <dgm:chMax val="1"/>
          <dgm:chPref val="1"/>
        </dgm:presLayoutVars>
      </dgm:prSet>
      <dgm:spPr/>
    </dgm:pt>
    <dgm:pt modelId="{3FED105A-92C4-48B6-BE40-6B96918DF112}" type="pres">
      <dgm:prSet presAssocID="{637FE7FB-E8B0-4633-A54F-8FAEA5CEB793}" presName="sibTrans" presStyleCnt="0"/>
      <dgm:spPr/>
    </dgm:pt>
    <dgm:pt modelId="{9A6F8283-E2BF-47AC-9D60-ED84A0586C75}" type="pres">
      <dgm:prSet presAssocID="{B054F9C6-DBB7-4BEB-A31F-102BE2E38933}" presName="compNode" presStyleCnt="0"/>
      <dgm:spPr/>
    </dgm:pt>
    <dgm:pt modelId="{A455AE00-E824-4FC5-B809-BC91B748F5E8}" type="pres">
      <dgm:prSet presAssocID="{B054F9C6-DBB7-4BEB-A31F-102BE2E38933}" presName="iconBgRect" presStyleLbl="bgShp" presStyleIdx="1" presStyleCnt="3"/>
      <dgm:spPr/>
    </dgm:pt>
    <dgm:pt modelId="{D13A72F2-FB90-427F-81D1-87B76D409757}" type="pres">
      <dgm:prSet presAssocID="{B054F9C6-DBB7-4BEB-A31F-102BE2E3893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CEF5ADBE-209B-4697-8A33-0ED93962F3FE}" type="pres">
      <dgm:prSet presAssocID="{B054F9C6-DBB7-4BEB-A31F-102BE2E38933}" presName="spaceRect" presStyleCnt="0"/>
      <dgm:spPr/>
    </dgm:pt>
    <dgm:pt modelId="{EEEBA310-5341-489C-A8F7-7F553AB43DF3}" type="pres">
      <dgm:prSet presAssocID="{B054F9C6-DBB7-4BEB-A31F-102BE2E38933}" presName="textRect" presStyleLbl="revTx" presStyleIdx="1" presStyleCnt="3">
        <dgm:presLayoutVars>
          <dgm:chMax val="1"/>
          <dgm:chPref val="1"/>
        </dgm:presLayoutVars>
      </dgm:prSet>
      <dgm:spPr/>
    </dgm:pt>
    <dgm:pt modelId="{C01A5138-2C65-402C-884E-24969FA9177F}" type="pres">
      <dgm:prSet presAssocID="{2AE2EBBE-2F34-408B-BF3D-2E760C06D624}" presName="sibTrans" presStyleCnt="0"/>
      <dgm:spPr/>
    </dgm:pt>
    <dgm:pt modelId="{942FA917-A9A6-46C8-B0B6-F6CD142F1DF9}" type="pres">
      <dgm:prSet presAssocID="{21C595DC-2C7E-4B55-907E-BDEB91ED3EF8}" presName="compNode" presStyleCnt="0"/>
      <dgm:spPr/>
    </dgm:pt>
    <dgm:pt modelId="{EEBE48D7-C640-4552-B4E6-51141A45D5D0}" type="pres">
      <dgm:prSet presAssocID="{21C595DC-2C7E-4B55-907E-BDEB91ED3EF8}" presName="iconBgRect" presStyleLbl="bgShp" presStyleIdx="2" presStyleCnt="3"/>
      <dgm:spPr/>
    </dgm:pt>
    <dgm:pt modelId="{F8658BC2-FF09-4E46-AEF8-1E894A9D8662}" type="pres">
      <dgm:prSet presAssocID="{21C595DC-2C7E-4B55-907E-BDEB91ED3EF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4F63D6B2-822C-409D-BDA6-98CE3D9B5B7B}" type="pres">
      <dgm:prSet presAssocID="{21C595DC-2C7E-4B55-907E-BDEB91ED3EF8}" presName="spaceRect" presStyleCnt="0"/>
      <dgm:spPr/>
    </dgm:pt>
    <dgm:pt modelId="{03029369-EDDA-4AE2-9BEC-91A9BB976F18}" type="pres">
      <dgm:prSet presAssocID="{21C595DC-2C7E-4B55-907E-BDEB91ED3EF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BCF3F05-A59C-49AE-91B4-B611588812DE}" srcId="{1206C221-FDEA-4EF4-8565-43979B2E0D07}" destId="{E0716732-343E-4565-A97A-BAE4FAD7DE7D}" srcOrd="0" destOrd="0" parTransId="{805CC04F-933D-4668-A1BA-9E15EF045C8C}" sibTransId="{637FE7FB-E8B0-4633-A54F-8FAEA5CEB793}"/>
    <dgm:cxn modelId="{56EA5D07-5E9C-4846-AD4F-87DE4ECF99A3}" type="presOf" srcId="{21C595DC-2C7E-4B55-907E-BDEB91ED3EF8}" destId="{03029369-EDDA-4AE2-9BEC-91A9BB976F18}" srcOrd="0" destOrd="0" presId="urn:microsoft.com/office/officeart/2018/5/layout/IconCircleLabelList"/>
    <dgm:cxn modelId="{78077665-C20B-4EB2-996E-7AB173EEC572}" srcId="{1206C221-FDEA-4EF4-8565-43979B2E0D07}" destId="{B054F9C6-DBB7-4BEB-A31F-102BE2E38933}" srcOrd="1" destOrd="0" parTransId="{869A4AEB-A42B-490C-8351-4F66DAA16DC5}" sibTransId="{2AE2EBBE-2F34-408B-BF3D-2E760C06D624}"/>
    <dgm:cxn modelId="{FB95AF52-61D0-47C4-8311-02A8F4A40EEF}" type="presOf" srcId="{E0716732-343E-4565-A97A-BAE4FAD7DE7D}" destId="{6E594229-6D6A-4B9C-BB52-E430DE526078}" srcOrd="0" destOrd="0" presId="urn:microsoft.com/office/officeart/2018/5/layout/IconCircleLabelList"/>
    <dgm:cxn modelId="{A3C1C785-1358-4869-BDE3-275069C949CC}" srcId="{1206C221-FDEA-4EF4-8565-43979B2E0D07}" destId="{21C595DC-2C7E-4B55-907E-BDEB91ED3EF8}" srcOrd="2" destOrd="0" parTransId="{B14D7683-AF6E-46C3-A75A-15D67A36C487}" sibTransId="{9B14A3A4-0C3F-431A-AD45-3915EA087FBE}"/>
    <dgm:cxn modelId="{3858F9E8-F67F-4765-9740-C346A84C2C3D}" type="presOf" srcId="{1206C221-FDEA-4EF4-8565-43979B2E0D07}" destId="{76EBF514-2208-4290-9591-329F58DF6901}" srcOrd="0" destOrd="0" presId="urn:microsoft.com/office/officeart/2018/5/layout/IconCircleLabelList"/>
    <dgm:cxn modelId="{4C8CFBF5-B3F8-471B-97C3-43E35471507E}" type="presOf" srcId="{B054F9C6-DBB7-4BEB-A31F-102BE2E38933}" destId="{EEEBA310-5341-489C-A8F7-7F553AB43DF3}" srcOrd="0" destOrd="0" presId="urn:microsoft.com/office/officeart/2018/5/layout/IconCircleLabelList"/>
    <dgm:cxn modelId="{43CCFC8F-DC9C-4A7E-B658-7DD50F25D527}" type="presParOf" srcId="{76EBF514-2208-4290-9591-329F58DF6901}" destId="{84092FFF-1840-4B3D-9070-51D577E9A895}" srcOrd="0" destOrd="0" presId="urn:microsoft.com/office/officeart/2018/5/layout/IconCircleLabelList"/>
    <dgm:cxn modelId="{85F4C06C-10A5-43D3-B78D-96E5CFC5698E}" type="presParOf" srcId="{84092FFF-1840-4B3D-9070-51D577E9A895}" destId="{76CD22E7-0E36-4E73-B17C-8481BDA9F658}" srcOrd="0" destOrd="0" presId="urn:microsoft.com/office/officeart/2018/5/layout/IconCircleLabelList"/>
    <dgm:cxn modelId="{26EF757E-3736-4A87-B95B-CE69CEF4DA1C}" type="presParOf" srcId="{84092FFF-1840-4B3D-9070-51D577E9A895}" destId="{4EB97869-017C-46E8-A3D3-01F763DA77EA}" srcOrd="1" destOrd="0" presId="urn:microsoft.com/office/officeart/2018/5/layout/IconCircleLabelList"/>
    <dgm:cxn modelId="{915E1472-30AC-4C35-9AD2-A92E1A97C61C}" type="presParOf" srcId="{84092FFF-1840-4B3D-9070-51D577E9A895}" destId="{AE95E871-8512-42A9-AC90-A3D9A0014949}" srcOrd="2" destOrd="0" presId="urn:microsoft.com/office/officeart/2018/5/layout/IconCircleLabelList"/>
    <dgm:cxn modelId="{ED796E90-B3BE-42E7-BCF8-D17E0D9C2434}" type="presParOf" srcId="{84092FFF-1840-4B3D-9070-51D577E9A895}" destId="{6E594229-6D6A-4B9C-BB52-E430DE526078}" srcOrd="3" destOrd="0" presId="urn:microsoft.com/office/officeart/2018/5/layout/IconCircleLabelList"/>
    <dgm:cxn modelId="{8CB11067-EB95-44C4-B9F7-A97C7344FE9A}" type="presParOf" srcId="{76EBF514-2208-4290-9591-329F58DF6901}" destId="{3FED105A-92C4-48B6-BE40-6B96918DF112}" srcOrd="1" destOrd="0" presId="urn:microsoft.com/office/officeart/2018/5/layout/IconCircleLabelList"/>
    <dgm:cxn modelId="{2048A598-564A-471B-9104-CBE5F373B0B2}" type="presParOf" srcId="{76EBF514-2208-4290-9591-329F58DF6901}" destId="{9A6F8283-E2BF-47AC-9D60-ED84A0586C75}" srcOrd="2" destOrd="0" presId="urn:microsoft.com/office/officeart/2018/5/layout/IconCircleLabelList"/>
    <dgm:cxn modelId="{47C4C5FE-E848-49A2-96ED-940B4C44D8F3}" type="presParOf" srcId="{9A6F8283-E2BF-47AC-9D60-ED84A0586C75}" destId="{A455AE00-E824-4FC5-B809-BC91B748F5E8}" srcOrd="0" destOrd="0" presId="urn:microsoft.com/office/officeart/2018/5/layout/IconCircleLabelList"/>
    <dgm:cxn modelId="{A82370C5-6D83-437A-AE7B-01DD58CB32D1}" type="presParOf" srcId="{9A6F8283-E2BF-47AC-9D60-ED84A0586C75}" destId="{D13A72F2-FB90-427F-81D1-87B76D409757}" srcOrd="1" destOrd="0" presId="urn:microsoft.com/office/officeart/2018/5/layout/IconCircleLabelList"/>
    <dgm:cxn modelId="{FF45C37D-83A7-4087-AEDC-A47458B55B6D}" type="presParOf" srcId="{9A6F8283-E2BF-47AC-9D60-ED84A0586C75}" destId="{CEF5ADBE-209B-4697-8A33-0ED93962F3FE}" srcOrd="2" destOrd="0" presId="urn:microsoft.com/office/officeart/2018/5/layout/IconCircleLabelList"/>
    <dgm:cxn modelId="{FD889A63-83B4-4E2D-939C-9526D658FFD4}" type="presParOf" srcId="{9A6F8283-E2BF-47AC-9D60-ED84A0586C75}" destId="{EEEBA310-5341-489C-A8F7-7F553AB43DF3}" srcOrd="3" destOrd="0" presId="urn:microsoft.com/office/officeart/2018/5/layout/IconCircleLabelList"/>
    <dgm:cxn modelId="{BDDB31D3-A6D5-473B-80BA-F3EFEB84452A}" type="presParOf" srcId="{76EBF514-2208-4290-9591-329F58DF6901}" destId="{C01A5138-2C65-402C-884E-24969FA9177F}" srcOrd="3" destOrd="0" presId="urn:microsoft.com/office/officeart/2018/5/layout/IconCircleLabelList"/>
    <dgm:cxn modelId="{06E71C0E-D071-4A57-B1BD-A55D5E7C2150}" type="presParOf" srcId="{76EBF514-2208-4290-9591-329F58DF6901}" destId="{942FA917-A9A6-46C8-B0B6-F6CD142F1DF9}" srcOrd="4" destOrd="0" presId="urn:microsoft.com/office/officeart/2018/5/layout/IconCircleLabelList"/>
    <dgm:cxn modelId="{F8199A0F-8508-4B37-B656-0C5519E39DCB}" type="presParOf" srcId="{942FA917-A9A6-46C8-B0B6-F6CD142F1DF9}" destId="{EEBE48D7-C640-4552-B4E6-51141A45D5D0}" srcOrd="0" destOrd="0" presId="urn:microsoft.com/office/officeart/2018/5/layout/IconCircleLabelList"/>
    <dgm:cxn modelId="{71F8AB3B-94A4-4927-BEE3-876F1FAF218F}" type="presParOf" srcId="{942FA917-A9A6-46C8-B0B6-F6CD142F1DF9}" destId="{F8658BC2-FF09-4E46-AEF8-1E894A9D8662}" srcOrd="1" destOrd="0" presId="urn:microsoft.com/office/officeart/2018/5/layout/IconCircleLabelList"/>
    <dgm:cxn modelId="{F883FE4D-AA63-4730-A041-5083462EEF00}" type="presParOf" srcId="{942FA917-A9A6-46C8-B0B6-F6CD142F1DF9}" destId="{4F63D6B2-822C-409D-BDA6-98CE3D9B5B7B}" srcOrd="2" destOrd="0" presId="urn:microsoft.com/office/officeart/2018/5/layout/IconCircleLabelList"/>
    <dgm:cxn modelId="{96EFD195-7C73-4D98-AF02-495E7F6881B1}" type="presParOf" srcId="{942FA917-A9A6-46C8-B0B6-F6CD142F1DF9}" destId="{03029369-EDDA-4AE2-9BEC-91A9BB976F1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552A735-BF75-4B9D-AC74-9FE2D0C0F2F1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A83D1A3-8E0A-418C-B737-3D25732F9EBD}">
      <dgm:prSet/>
      <dgm:spPr/>
      <dgm:t>
        <a:bodyPr/>
        <a:lstStyle/>
        <a:p>
          <a:pPr algn="ctr">
            <a:lnSpc>
              <a:spcPct val="150000"/>
            </a:lnSpc>
          </a:pPr>
          <a:r>
            <a:rPr lang="en-GB" dirty="0"/>
            <a:t>Consider all the different things we have spoken about today and start to plan 40 -60 min activity with a year group from Y3-6.</a:t>
          </a:r>
          <a:endParaRPr lang="en-US" dirty="0"/>
        </a:p>
      </dgm:t>
    </dgm:pt>
    <dgm:pt modelId="{C2988BFA-92EC-4BA2-82E9-BA9488DC5E20}" type="parTrans" cxnId="{B44220B1-B358-4375-8DE4-8E185F2D46D0}">
      <dgm:prSet/>
      <dgm:spPr/>
      <dgm:t>
        <a:bodyPr/>
        <a:lstStyle/>
        <a:p>
          <a:endParaRPr lang="en-US"/>
        </a:p>
      </dgm:t>
    </dgm:pt>
    <dgm:pt modelId="{D153906B-B688-4235-BE84-95857E881677}" type="sibTrans" cxnId="{B44220B1-B358-4375-8DE4-8E185F2D46D0}">
      <dgm:prSet phldrT="1"/>
      <dgm:spPr/>
      <dgm:t>
        <a:bodyPr/>
        <a:lstStyle/>
        <a:p>
          <a:r>
            <a:rPr lang="en-US"/>
            <a:t>1</a:t>
          </a:r>
        </a:p>
      </dgm:t>
    </dgm:pt>
    <dgm:pt modelId="{C352FEB5-681F-4ABD-871D-17E48953848B}">
      <dgm:prSet/>
      <dgm:spPr/>
      <dgm:t>
        <a:bodyPr/>
        <a:lstStyle/>
        <a:p>
          <a:pPr algn="ctr">
            <a:lnSpc>
              <a:spcPct val="150000"/>
            </a:lnSpc>
          </a:pPr>
          <a:r>
            <a:rPr lang="en-GB" dirty="0"/>
            <a:t>You must choose a strand of the DCF as clear focus to the activity and include one of the new technologies we have spoken about today in your lesson.</a:t>
          </a:r>
          <a:endParaRPr lang="en-US" dirty="0"/>
        </a:p>
      </dgm:t>
    </dgm:pt>
    <dgm:pt modelId="{8BA95F44-5414-44E1-B146-BE10A768C72D}" type="parTrans" cxnId="{7A68538C-C5CE-4F73-A8EC-0E5CBEB0CA03}">
      <dgm:prSet/>
      <dgm:spPr/>
      <dgm:t>
        <a:bodyPr/>
        <a:lstStyle/>
        <a:p>
          <a:endParaRPr lang="en-US"/>
        </a:p>
      </dgm:t>
    </dgm:pt>
    <dgm:pt modelId="{41D261BF-3332-42A5-B6C3-28FF8D77D3DE}" type="sibTrans" cxnId="{7A68538C-C5CE-4F73-A8EC-0E5CBEB0CA03}">
      <dgm:prSet phldrT="2"/>
      <dgm:spPr/>
      <dgm:t>
        <a:bodyPr/>
        <a:lstStyle/>
        <a:p>
          <a:r>
            <a:rPr lang="en-US"/>
            <a:t>2</a:t>
          </a:r>
        </a:p>
      </dgm:t>
    </dgm:pt>
    <dgm:pt modelId="{566D3811-8E4A-4705-BA88-F5CEA4CDDB43}">
      <dgm:prSet/>
      <dgm:spPr/>
      <dgm:t>
        <a:bodyPr/>
        <a:lstStyle/>
        <a:p>
          <a:pPr algn="ctr">
            <a:lnSpc>
              <a:spcPct val="150000"/>
            </a:lnSpc>
          </a:pPr>
          <a:r>
            <a:rPr lang="en-GB" dirty="0"/>
            <a:t>Plan the activity, with timings, location, environment, how the task will be completed and if it’s a individual, pair or group task.</a:t>
          </a:r>
          <a:endParaRPr lang="en-US" dirty="0"/>
        </a:p>
      </dgm:t>
    </dgm:pt>
    <dgm:pt modelId="{A80809E9-0163-4353-8B88-C1C508526871}" type="parTrans" cxnId="{B3C6E3BB-2FDF-4731-9500-62B19F48E49A}">
      <dgm:prSet/>
      <dgm:spPr/>
      <dgm:t>
        <a:bodyPr/>
        <a:lstStyle/>
        <a:p>
          <a:endParaRPr lang="en-US"/>
        </a:p>
      </dgm:t>
    </dgm:pt>
    <dgm:pt modelId="{AFF0E176-9F78-488A-BBE0-CB6A4A4B084C}" type="sibTrans" cxnId="{B3C6E3BB-2FDF-4731-9500-62B19F48E49A}">
      <dgm:prSet phldrT="3"/>
      <dgm:spPr/>
      <dgm:t>
        <a:bodyPr/>
        <a:lstStyle/>
        <a:p>
          <a:r>
            <a:rPr lang="en-US"/>
            <a:t>3</a:t>
          </a:r>
        </a:p>
      </dgm:t>
    </dgm:pt>
    <dgm:pt modelId="{71C8E687-BE4A-4F56-90F5-A150330D1F61}" type="pres">
      <dgm:prSet presAssocID="{4552A735-BF75-4B9D-AC74-9FE2D0C0F2F1}" presName="Name0" presStyleCnt="0">
        <dgm:presLayoutVars>
          <dgm:animLvl val="lvl"/>
          <dgm:resizeHandles val="exact"/>
        </dgm:presLayoutVars>
      </dgm:prSet>
      <dgm:spPr/>
    </dgm:pt>
    <dgm:pt modelId="{2D499C78-4F50-44BD-9FEB-309119C9AB56}" type="pres">
      <dgm:prSet presAssocID="{3A83D1A3-8E0A-418C-B737-3D25732F9EBD}" presName="compositeNode" presStyleCnt="0">
        <dgm:presLayoutVars>
          <dgm:bulletEnabled val="1"/>
        </dgm:presLayoutVars>
      </dgm:prSet>
      <dgm:spPr/>
    </dgm:pt>
    <dgm:pt modelId="{0EDFCE2A-1ED3-4297-809D-290961997198}" type="pres">
      <dgm:prSet presAssocID="{3A83D1A3-8E0A-418C-B737-3D25732F9EBD}" presName="bgRect" presStyleLbl="bgAccFollowNode1" presStyleIdx="0" presStyleCnt="3"/>
      <dgm:spPr/>
    </dgm:pt>
    <dgm:pt modelId="{D21206E2-5EEC-4425-ABCC-A242E8E5D3A8}" type="pres">
      <dgm:prSet presAssocID="{D153906B-B688-4235-BE84-95857E881677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DA1FBC67-FA4C-4B4F-BED0-69BFC0331171}" type="pres">
      <dgm:prSet presAssocID="{3A83D1A3-8E0A-418C-B737-3D25732F9EBD}" presName="bottomLine" presStyleLbl="alignNode1" presStyleIdx="1" presStyleCnt="6">
        <dgm:presLayoutVars/>
      </dgm:prSet>
      <dgm:spPr/>
    </dgm:pt>
    <dgm:pt modelId="{AB611774-C579-4FE1-9B60-7F3382852462}" type="pres">
      <dgm:prSet presAssocID="{3A83D1A3-8E0A-418C-B737-3D25732F9EBD}" presName="nodeText" presStyleLbl="bgAccFollowNode1" presStyleIdx="0" presStyleCnt="3">
        <dgm:presLayoutVars>
          <dgm:bulletEnabled val="1"/>
        </dgm:presLayoutVars>
      </dgm:prSet>
      <dgm:spPr/>
    </dgm:pt>
    <dgm:pt modelId="{2140391B-2488-4B50-9E10-BEA0B7A1D6C3}" type="pres">
      <dgm:prSet presAssocID="{D153906B-B688-4235-BE84-95857E881677}" presName="sibTrans" presStyleCnt="0"/>
      <dgm:spPr/>
    </dgm:pt>
    <dgm:pt modelId="{0860C02C-FECF-4A77-BCD1-74448E61BF58}" type="pres">
      <dgm:prSet presAssocID="{C352FEB5-681F-4ABD-871D-17E48953848B}" presName="compositeNode" presStyleCnt="0">
        <dgm:presLayoutVars>
          <dgm:bulletEnabled val="1"/>
        </dgm:presLayoutVars>
      </dgm:prSet>
      <dgm:spPr/>
    </dgm:pt>
    <dgm:pt modelId="{233D3FE2-F596-4576-AB54-5149B3766012}" type="pres">
      <dgm:prSet presAssocID="{C352FEB5-681F-4ABD-871D-17E48953848B}" presName="bgRect" presStyleLbl="bgAccFollowNode1" presStyleIdx="1" presStyleCnt="3"/>
      <dgm:spPr/>
    </dgm:pt>
    <dgm:pt modelId="{2120CFBE-1997-49D9-908C-D7C3087A8169}" type="pres">
      <dgm:prSet presAssocID="{41D261BF-3332-42A5-B6C3-28FF8D77D3DE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759FFA0F-5D0F-4D9D-B470-4461F9D334D3}" type="pres">
      <dgm:prSet presAssocID="{C352FEB5-681F-4ABD-871D-17E48953848B}" presName="bottomLine" presStyleLbl="alignNode1" presStyleIdx="3" presStyleCnt="6">
        <dgm:presLayoutVars/>
      </dgm:prSet>
      <dgm:spPr/>
    </dgm:pt>
    <dgm:pt modelId="{95E00FE5-4B76-44BD-BF08-F8F61FBE65B0}" type="pres">
      <dgm:prSet presAssocID="{C352FEB5-681F-4ABD-871D-17E48953848B}" presName="nodeText" presStyleLbl="bgAccFollowNode1" presStyleIdx="1" presStyleCnt="3">
        <dgm:presLayoutVars>
          <dgm:bulletEnabled val="1"/>
        </dgm:presLayoutVars>
      </dgm:prSet>
      <dgm:spPr/>
    </dgm:pt>
    <dgm:pt modelId="{7DA20F32-B19D-4F70-A3B3-57A37DEB404A}" type="pres">
      <dgm:prSet presAssocID="{41D261BF-3332-42A5-B6C3-28FF8D77D3DE}" presName="sibTrans" presStyleCnt="0"/>
      <dgm:spPr/>
    </dgm:pt>
    <dgm:pt modelId="{03711791-A218-4EA9-BE1B-4BAF0B4ABA19}" type="pres">
      <dgm:prSet presAssocID="{566D3811-8E4A-4705-BA88-F5CEA4CDDB43}" presName="compositeNode" presStyleCnt="0">
        <dgm:presLayoutVars>
          <dgm:bulletEnabled val="1"/>
        </dgm:presLayoutVars>
      </dgm:prSet>
      <dgm:spPr/>
    </dgm:pt>
    <dgm:pt modelId="{FC00EB2E-5937-4CAF-AFC7-E60450E1253E}" type="pres">
      <dgm:prSet presAssocID="{566D3811-8E4A-4705-BA88-F5CEA4CDDB43}" presName="bgRect" presStyleLbl="bgAccFollowNode1" presStyleIdx="2" presStyleCnt="3"/>
      <dgm:spPr/>
    </dgm:pt>
    <dgm:pt modelId="{5A660E18-0C48-4181-A2D5-C7FA2F79A104}" type="pres">
      <dgm:prSet presAssocID="{AFF0E176-9F78-488A-BBE0-CB6A4A4B084C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79EB0B1C-4BD8-4A32-BA93-FE19F148F2DC}" type="pres">
      <dgm:prSet presAssocID="{566D3811-8E4A-4705-BA88-F5CEA4CDDB43}" presName="bottomLine" presStyleLbl="alignNode1" presStyleIdx="5" presStyleCnt="6">
        <dgm:presLayoutVars/>
      </dgm:prSet>
      <dgm:spPr/>
    </dgm:pt>
    <dgm:pt modelId="{1989A4EA-21F2-4AC3-8EAF-D0AA4E4286EC}" type="pres">
      <dgm:prSet presAssocID="{566D3811-8E4A-4705-BA88-F5CEA4CDDB43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0D721602-EB2F-47B6-81EE-2A7AEFE89C76}" type="presOf" srcId="{AFF0E176-9F78-488A-BBE0-CB6A4A4B084C}" destId="{5A660E18-0C48-4181-A2D5-C7FA2F79A104}" srcOrd="0" destOrd="0" presId="urn:microsoft.com/office/officeart/2016/7/layout/BasicLinearProcessNumbered"/>
    <dgm:cxn modelId="{EAE2C310-8EBD-42D6-BE97-A3AB2E1A257B}" type="presOf" srcId="{C352FEB5-681F-4ABD-871D-17E48953848B}" destId="{233D3FE2-F596-4576-AB54-5149B3766012}" srcOrd="0" destOrd="0" presId="urn:microsoft.com/office/officeart/2016/7/layout/BasicLinearProcessNumbered"/>
    <dgm:cxn modelId="{13A9923F-4183-49FA-A8CB-849C33E10499}" type="presOf" srcId="{3A83D1A3-8E0A-418C-B737-3D25732F9EBD}" destId="{AB611774-C579-4FE1-9B60-7F3382852462}" srcOrd="1" destOrd="0" presId="urn:microsoft.com/office/officeart/2016/7/layout/BasicLinearProcessNumbered"/>
    <dgm:cxn modelId="{B54A546E-596B-4094-888F-21BDBA3560C7}" type="presOf" srcId="{4552A735-BF75-4B9D-AC74-9FE2D0C0F2F1}" destId="{71C8E687-BE4A-4F56-90F5-A150330D1F61}" srcOrd="0" destOrd="0" presId="urn:microsoft.com/office/officeart/2016/7/layout/BasicLinearProcessNumbered"/>
    <dgm:cxn modelId="{3FE90A79-1C84-4324-9D98-FAFC22B5884D}" type="presOf" srcId="{566D3811-8E4A-4705-BA88-F5CEA4CDDB43}" destId="{FC00EB2E-5937-4CAF-AFC7-E60450E1253E}" srcOrd="0" destOrd="0" presId="urn:microsoft.com/office/officeart/2016/7/layout/BasicLinearProcessNumbered"/>
    <dgm:cxn modelId="{256AE67A-BFB8-431C-861F-F1882706EC08}" type="presOf" srcId="{D153906B-B688-4235-BE84-95857E881677}" destId="{D21206E2-5EEC-4425-ABCC-A242E8E5D3A8}" srcOrd="0" destOrd="0" presId="urn:microsoft.com/office/officeart/2016/7/layout/BasicLinearProcessNumbered"/>
    <dgm:cxn modelId="{79386A89-267D-4CF5-A4C3-A8D68CD3AEBB}" type="presOf" srcId="{41D261BF-3332-42A5-B6C3-28FF8D77D3DE}" destId="{2120CFBE-1997-49D9-908C-D7C3087A8169}" srcOrd="0" destOrd="0" presId="urn:microsoft.com/office/officeart/2016/7/layout/BasicLinearProcessNumbered"/>
    <dgm:cxn modelId="{7A68538C-C5CE-4F73-A8EC-0E5CBEB0CA03}" srcId="{4552A735-BF75-4B9D-AC74-9FE2D0C0F2F1}" destId="{C352FEB5-681F-4ABD-871D-17E48953848B}" srcOrd="1" destOrd="0" parTransId="{8BA95F44-5414-44E1-B146-BE10A768C72D}" sibTransId="{41D261BF-3332-42A5-B6C3-28FF8D77D3DE}"/>
    <dgm:cxn modelId="{38C28F98-D1EA-44FF-A754-C8CE7CC397F3}" type="presOf" srcId="{566D3811-8E4A-4705-BA88-F5CEA4CDDB43}" destId="{1989A4EA-21F2-4AC3-8EAF-D0AA4E4286EC}" srcOrd="1" destOrd="0" presId="urn:microsoft.com/office/officeart/2016/7/layout/BasicLinearProcessNumbered"/>
    <dgm:cxn modelId="{B44220B1-B358-4375-8DE4-8E185F2D46D0}" srcId="{4552A735-BF75-4B9D-AC74-9FE2D0C0F2F1}" destId="{3A83D1A3-8E0A-418C-B737-3D25732F9EBD}" srcOrd="0" destOrd="0" parTransId="{C2988BFA-92EC-4BA2-82E9-BA9488DC5E20}" sibTransId="{D153906B-B688-4235-BE84-95857E881677}"/>
    <dgm:cxn modelId="{B11424BA-70E6-42E2-AD5B-E86A6F17E539}" type="presOf" srcId="{3A83D1A3-8E0A-418C-B737-3D25732F9EBD}" destId="{0EDFCE2A-1ED3-4297-809D-290961997198}" srcOrd="0" destOrd="0" presId="urn:microsoft.com/office/officeart/2016/7/layout/BasicLinearProcessNumbered"/>
    <dgm:cxn modelId="{B3C6E3BB-2FDF-4731-9500-62B19F48E49A}" srcId="{4552A735-BF75-4B9D-AC74-9FE2D0C0F2F1}" destId="{566D3811-8E4A-4705-BA88-F5CEA4CDDB43}" srcOrd="2" destOrd="0" parTransId="{A80809E9-0163-4353-8B88-C1C508526871}" sibTransId="{AFF0E176-9F78-488A-BBE0-CB6A4A4B084C}"/>
    <dgm:cxn modelId="{4E2516CB-4EAD-447C-B429-9F6B16958AEB}" type="presOf" srcId="{C352FEB5-681F-4ABD-871D-17E48953848B}" destId="{95E00FE5-4B76-44BD-BF08-F8F61FBE65B0}" srcOrd="1" destOrd="0" presId="urn:microsoft.com/office/officeart/2016/7/layout/BasicLinearProcessNumbered"/>
    <dgm:cxn modelId="{5B516569-74FD-4A00-89B7-0AD8DE3F64EF}" type="presParOf" srcId="{71C8E687-BE4A-4F56-90F5-A150330D1F61}" destId="{2D499C78-4F50-44BD-9FEB-309119C9AB56}" srcOrd="0" destOrd="0" presId="urn:microsoft.com/office/officeart/2016/7/layout/BasicLinearProcessNumbered"/>
    <dgm:cxn modelId="{6B0053A8-E7A2-4169-9810-17AAB36FC19F}" type="presParOf" srcId="{2D499C78-4F50-44BD-9FEB-309119C9AB56}" destId="{0EDFCE2A-1ED3-4297-809D-290961997198}" srcOrd="0" destOrd="0" presId="urn:microsoft.com/office/officeart/2016/7/layout/BasicLinearProcessNumbered"/>
    <dgm:cxn modelId="{04DED9AA-658E-4629-8B92-C99886583D59}" type="presParOf" srcId="{2D499C78-4F50-44BD-9FEB-309119C9AB56}" destId="{D21206E2-5EEC-4425-ABCC-A242E8E5D3A8}" srcOrd="1" destOrd="0" presId="urn:microsoft.com/office/officeart/2016/7/layout/BasicLinearProcessNumbered"/>
    <dgm:cxn modelId="{7EBB403D-6989-4841-A3E7-15956D1D3A18}" type="presParOf" srcId="{2D499C78-4F50-44BD-9FEB-309119C9AB56}" destId="{DA1FBC67-FA4C-4B4F-BED0-69BFC0331171}" srcOrd="2" destOrd="0" presId="urn:microsoft.com/office/officeart/2016/7/layout/BasicLinearProcessNumbered"/>
    <dgm:cxn modelId="{08AE27F7-8A2A-4871-A740-ACE1D1C7099A}" type="presParOf" srcId="{2D499C78-4F50-44BD-9FEB-309119C9AB56}" destId="{AB611774-C579-4FE1-9B60-7F3382852462}" srcOrd="3" destOrd="0" presId="urn:microsoft.com/office/officeart/2016/7/layout/BasicLinearProcessNumbered"/>
    <dgm:cxn modelId="{89635AE8-390C-4137-B164-3D085B759434}" type="presParOf" srcId="{71C8E687-BE4A-4F56-90F5-A150330D1F61}" destId="{2140391B-2488-4B50-9E10-BEA0B7A1D6C3}" srcOrd="1" destOrd="0" presId="urn:microsoft.com/office/officeart/2016/7/layout/BasicLinearProcessNumbered"/>
    <dgm:cxn modelId="{90A029BC-6B72-400C-9BF2-F94E72F1759E}" type="presParOf" srcId="{71C8E687-BE4A-4F56-90F5-A150330D1F61}" destId="{0860C02C-FECF-4A77-BCD1-74448E61BF58}" srcOrd="2" destOrd="0" presId="urn:microsoft.com/office/officeart/2016/7/layout/BasicLinearProcessNumbered"/>
    <dgm:cxn modelId="{3D02CD75-F543-4C3D-91DB-BDC6C94B827F}" type="presParOf" srcId="{0860C02C-FECF-4A77-BCD1-74448E61BF58}" destId="{233D3FE2-F596-4576-AB54-5149B3766012}" srcOrd="0" destOrd="0" presId="urn:microsoft.com/office/officeart/2016/7/layout/BasicLinearProcessNumbered"/>
    <dgm:cxn modelId="{57DB9AB9-C0A8-41B3-9AA8-38BA2D1DBB4E}" type="presParOf" srcId="{0860C02C-FECF-4A77-BCD1-74448E61BF58}" destId="{2120CFBE-1997-49D9-908C-D7C3087A8169}" srcOrd="1" destOrd="0" presId="urn:microsoft.com/office/officeart/2016/7/layout/BasicLinearProcessNumbered"/>
    <dgm:cxn modelId="{B9E8C3AF-1CDC-41BE-9314-B93CA23CA85D}" type="presParOf" srcId="{0860C02C-FECF-4A77-BCD1-74448E61BF58}" destId="{759FFA0F-5D0F-4D9D-B470-4461F9D334D3}" srcOrd="2" destOrd="0" presId="urn:microsoft.com/office/officeart/2016/7/layout/BasicLinearProcessNumbered"/>
    <dgm:cxn modelId="{48278E31-F721-4AAD-94AE-9E04829A2FA4}" type="presParOf" srcId="{0860C02C-FECF-4A77-BCD1-74448E61BF58}" destId="{95E00FE5-4B76-44BD-BF08-F8F61FBE65B0}" srcOrd="3" destOrd="0" presId="urn:microsoft.com/office/officeart/2016/7/layout/BasicLinearProcessNumbered"/>
    <dgm:cxn modelId="{88DA2269-92CC-4553-B1B1-AC4F4FD9D957}" type="presParOf" srcId="{71C8E687-BE4A-4F56-90F5-A150330D1F61}" destId="{7DA20F32-B19D-4F70-A3B3-57A37DEB404A}" srcOrd="3" destOrd="0" presId="urn:microsoft.com/office/officeart/2016/7/layout/BasicLinearProcessNumbered"/>
    <dgm:cxn modelId="{E1C02DF6-813B-4918-B0C9-8C88C8A3F66F}" type="presParOf" srcId="{71C8E687-BE4A-4F56-90F5-A150330D1F61}" destId="{03711791-A218-4EA9-BE1B-4BAF0B4ABA19}" srcOrd="4" destOrd="0" presId="urn:microsoft.com/office/officeart/2016/7/layout/BasicLinearProcessNumbered"/>
    <dgm:cxn modelId="{AD66E20C-B7E5-4EFC-B94C-5D65D6C4AF53}" type="presParOf" srcId="{03711791-A218-4EA9-BE1B-4BAF0B4ABA19}" destId="{FC00EB2E-5937-4CAF-AFC7-E60450E1253E}" srcOrd="0" destOrd="0" presId="urn:microsoft.com/office/officeart/2016/7/layout/BasicLinearProcessNumbered"/>
    <dgm:cxn modelId="{04B3FB78-6B6E-427F-9958-43C4ACDD96DD}" type="presParOf" srcId="{03711791-A218-4EA9-BE1B-4BAF0B4ABA19}" destId="{5A660E18-0C48-4181-A2D5-C7FA2F79A104}" srcOrd="1" destOrd="0" presId="urn:microsoft.com/office/officeart/2016/7/layout/BasicLinearProcessNumbered"/>
    <dgm:cxn modelId="{F399F529-8D61-4262-A55D-7E5FF38A3DA5}" type="presParOf" srcId="{03711791-A218-4EA9-BE1B-4BAF0B4ABA19}" destId="{79EB0B1C-4BD8-4A32-BA93-FE19F148F2DC}" srcOrd="2" destOrd="0" presId="urn:microsoft.com/office/officeart/2016/7/layout/BasicLinearProcessNumbered"/>
    <dgm:cxn modelId="{3FC668F4-2712-401A-BD88-2445E0AFA7D0}" type="presParOf" srcId="{03711791-A218-4EA9-BE1B-4BAF0B4ABA19}" destId="{1989A4EA-21F2-4AC3-8EAF-D0AA4E4286EC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429BCF7-5158-444E-8650-6AA7287EE987}" type="doc">
      <dgm:prSet loTypeId="urn:microsoft.com/office/officeart/2005/8/layout/vList2" loCatId="list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658976B1-6141-4090-AB1E-5FC9F2442635}">
      <dgm:prSet/>
      <dgm:spPr/>
      <dgm:t>
        <a:bodyPr/>
        <a:lstStyle/>
        <a:p>
          <a:r>
            <a:rPr lang="en-GB" b="1" dirty="0"/>
            <a:t>At the end of the Lecture, do you feel confident that you have...</a:t>
          </a:r>
          <a:endParaRPr lang="en-US" dirty="0"/>
        </a:p>
      </dgm:t>
    </dgm:pt>
    <dgm:pt modelId="{95441B51-F7B3-4DC8-AEFC-C319D0AE128A}" type="parTrans" cxnId="{56E3C633-5965-4486-A10C-676013CE4B17}">
      <dgm:prSet/>
      <dgm:spPr/>
      <dgm:t>
        <a:bodyPr/>
        <a:lstStyle/>
        <a:p>
          <a:endParaRPr lang="en-US"/>
        </a:p>
      </dgm:t>
    </dgm:pt>
    <dgm:pt modelId="{DD62781E-88A7-426B-88C2-3048600DC2BF}" type="sibTrans" cxnId="{56E3C633-5965-4486-A10C-676013CE4B17}">
      <dgm:prSet/>
      <dgm:spPr/>
      <dgm:t>
        <a:bodyPr/>
        <a:lstStyle/>
        <a:p>
          <a:endParaRPr lang="en-US"/>
        </a:p>
      </dgm:t>
    </dgm:pt>
    <dgm:pt modelId="{43CE4B90-99AA-4ED0-88A9-98AD7E1BDFDD}">
      <dgm:prSet/>
      <dgm:spPr/>
      <dgm:t>
        <a:bodyPr/>
        <a:lstStyle/>
        <a:p>
          <a:r>
            <a:rPr lang="en-GB" i="1" dirty="0"/>
            <a:t>Discussed and understood what the DCF and AFL are?</a:t>
          </a:r>
          <a:endParaRPr lang="en-US" dirty="0"/>
        </a:p>
      </dgm:t>
    </dgm:pt>
    <dgm:pt modelId="{6F8712A7-3137-4A4C-A43B-636C50BF3F66}" type="parTrans" cxnId="{137F8EE6-A487-42C0-A01E-59AAA42FCC40}">
      <dgm:prSet/>
      <dgm:spPr/>
      <dgm:t>
        <a:bodyPr/>
        <a:lstStyle/>
        <a:p>
          <a:endParaRPr lang="en-US"/>
        </a:p>
      </dgm:t>
    </dgm:pt>
    <dgm:pt modelId="{77FB0AF3-E48E-4549-9BF5-0C14D3BE58E5}" type="sibTrans" cxnId="{137F8EE6-A487-42C0-A01E-59AAA42FCC40}">
      <dgm:prSet/>
      <dgm:spPr/>
      <dgm:t>
        <a:bodyPr/>
        <a:lstStyle/>
        <a:p>
          <a:endParaRPr lang="en-US"/>
        </a:p>
      </dgm:t>
    </dgm:pt>
    <dgm:pt modelId="{A9ABF3C7-CB66-4191-A05E-48879BD9810C}">
      <dgm:prSet/>
      <dgm:spPr/>
      <dgm:t>
        <a:bodyPr/>
        <a:lstStyle/>
        <a:p>
          <a:r>
            <a:rPr lang="en-GB" i="1" dirty="0"/>
            <a:t>Learned about how to use digital platforms in your teaching?</a:t>
          </a:r>
          <a:endParaRPr lang="en-US" dirty="0"/>
        </a:p>
      </dgm:t>
    </dgm:pt>
    <dgm:pt modelId="{BD2B279A-BAB6-4F57-BE0B-EC1A62F13FE6}" type="parTrans" cxnId="{40F9A9DF-6341-4D04-B312-81711E5F99AB}">
      <dgm:prSet/>
      <dgm:spPr/>
      <dgm:t>
        <a:bodyPr/>
        <a:lstStyle/>
        <a:p>
          <a:endParaRPr lang="en-US"/>
        </a:p>
      </dgm:t>
    </dgm:pt>
    <dgm:pt modelId="{FCD44D7C-EDD2-4BB3-8046-887785138364}" type="sibTrans" cxnId="{40F9A9DF-6341-4D04-B312-81711E5F99AB}">
      <dgm:prSet/>
      <dgm:spPr/>
      <dgm:t>
        <a:bodyPr/>
        <a:lstStyle/>
        <a:p>
          <a:endParaRPr lang="en-US"/>
        </a:p>
      </dgm:t>
    </dgm:pt>
    <dgm:pt modelId="{FB8073F6-468B-4FA0-ABAA-0AF63B42D482}">
      <dgm:prSet/>
      <dgm:spPr/>
      <dgm:t>
        <a:bodyPr/>
        <a:lstStyle/>
        <a:p>
          <a:r>
            <a:rPr lang="en-GB" i="1" dirty="0"/>
            <a:t>Experimented with digital platforms ?</a:t>
          </a:r>
          <a:endParaRPr lang="en-US" dirty="0"/>
        </a:p>
      </dgm:t>
    </dgm:pt>
    <dgm:pt modelId="{77983587-85CC-42CC-905E-37593CF0890A}" type="parTrans" cxnId="{9AA7E36C-038C-48C8-A34F-D996AA3925D2}">
      <dgm:prSet/>
      <dgm:spPr/>
      <dgm:t>
        <a:bodyPr/>
        <a:lstStyle/>
        <a:p>
          <a:endParaRPr lang="en-US"/>
        </a:p>
      </dgm:t>
    </dgm:pt>
    <dgm:pt modelId="{59EE9CF1-4510-4C80-BDE7-A30D25D7A817}" type="sibTrans" cxnId="{9AA7E36C-038C-48C8-A34F-D996AA3925D2}">
      <dgm:prSet/>
      <dgm:spPr/>
      <dgm:t>
        <a:bodyPr/>
        <a:lstStyle/>
        <a:p>
          <a:endParaRPr lang="en-US"/>
        </a:p>
      </dgm:t>
    </dgm:pt>
    <dgm:pt modelId="{362B964E-D126-4D83-99F1-5CAD63BD16DD}">
      <dgm:prSet/>
      <dgm:spPr/>
      <dgm:t>
        <a:bodyPr/>
        <a:lstStyle/>
        <a:p>
          <a:r>
            <a:rPr lang="en-GB" i="1" dirty="0"/>
            <a:t>Started to plan an activity that includes a new digital platform that you have been introduced to in this lecture </a:t>
          </a:r>
          <a:endParaRPr lang="en-US" dirty="0"/>
        </a:p>
      </dgm:t>
    </dgm:pt>
    <dgm:pt modelId="{7880A2AD-064D-43A2-A012-CA1DF04C9A72}" type="parTrans" cxnId="{44F2D398-2B9D-4273-8121-D3B2AC4A2E86}">
      <dgm:prSet/>
      <dgm:spPr/>
      <dgm:t>
        <a:bodyPr/>
        <a:lstStyle/>
        <a:p>
          <a:endParaRPr lang="en-US"/>
        </a:p>
      </dgm:t>
    </dgm:pt>
    <dgm:pt modelId="{0D136105-314B-4768-AD85-4FB0E2E624ED}" type="sibTrans" cxnId="{44F2D398-2B9D-4273-8121-D3B2AC4A2E86}">
      <dgm:prSet/>
      <dgm:spPr/>
      <dgm:t>
        <a:bodyPr/>
        <a:lstStyle/>
        <a:p>
          <a:endParaRPr lang="en-US"/>
        </a:p>
      </dgm:t>
    </dgm:pt>
    <dgm:pt modelId="{DCCB21B7-6D1C-431A-A6EB-6B12D9F89669}" type="pres">
      <dgm:prSet presAssocID="{3429BCF7-5158-444E-8650-6AA7287EE987}" presName="linear" presStyleCnt="0">
        <dgm:presLayoutVars>
          <dgm:animLvl val="lvl"/>
          <dgm:resizeHandles val="exact"/>
        </dgm:presLayoutVars>
      </dgm:prSet>
      <dgm:spPr/>
    </dgm:pt>
    <dgm:pt modelId="{E5E210D2-523F-49EC-AB8C-2BE8AB4B2716}" type="pres">
      <dgm:prSet presAssocID="{658976B1-6141-4090-AB1E-5FC9F2442635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1A89257E-52D9-41E4-B505-0258433FD65D}" type="pres">
      <dgm:prSet presAssocID="{658976B1-6141-4090-AB1E-5FC9F244263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86677005-216A-4E0E-AA27-FA25D691DAAB}" type="presOf" srcId="{362B964E-D126-4D83-99F1-5CAD63BD16DD}" destId="{1A89257E-52D9-41E4-B505-0258433FD65D}" srcOrd="0" destOrd="3" presId="urn:microsoft.com/office/officeart/2005/8/layout/vList2"/>
    <dgm:cxn modelId="{56E3C633-5965-4486-A10C-676013CE4B17}" srcId="{3429BCF7-5158-444E-8650-6AA7287EE987}" destId="{658976B1-6141-4090-AB1E-5FC9F2442635}" srcOrd="0" destOrd="0" parTransId="{95441B51-F7B3-4DC8-AEFC-C319D0AE128A}" sibTransId="{DD62781E-88A7-426B-88C2-3048600DC2BF}"/>
    <dgm:cxn modelId="{FCF76537-5302-41B4-871A-D335B2FFAC4B}" type="presOf" srcId="{658976B1-6141-4090-AB1E-5FC9F2442635}" destId="{E5E210D2-523F-49EC-AB8C-2BE8AB4B2716}" srcOrd="0" destOrd="0" presId="urn:microsoft.com/office/officeart/2005/8/layout/vList2"/>
    <dgm:cxn modelId="{9AA7E36C-038C-48C8-A34F-D996AA3925D2}" srcId="{658976B1-6141-4090-AB1E-5FC9F2442635}" destId="{FB8073F6-468B-4FA0-ABAA-0AF63B42D482}" srcOrd="2" destOrd="0" parTransId="{77983587-85CC-42CC-905E-37593CF0890A}" sibTransId="{59EE9CF1-4510-4C80-BDE7-A30D25D7A817}"/>
    <dgm:cxn modelId="{44F2D398-2B9D-4273-8121-D3B2AC4A2E86}" srcId="{658976B1-6141-4090-AB1E-5FC9F2442635}" destId="{362B964E-D126-4D83-99F1-5CAD63BD16DD}" srcOrd="3" destOrd="0" parTransId="{7880A2AD-064D-43A2-A012-CA1DF04C9A72}" sibTransId="{0D136105-314B-4768-AD85-4FB0E2E624ED}"/>
    <dgm:cxn modelId="{55F832B4-C1A5-492F-B2F0-316EF826BDFE}" type="presOf" srcId="{3429BCF7-5158-444E-8650-6AA7287EE987}" destId="{DCCB21B7-6D1C-431A-A6EB-6B12D9F89669}" srcOrd="0" destOrd="0" presId="urn:microsoft.com/office/officeart/2005/8/layout/vList2"/>
    <dgm:cxn modelId="{69E094BD-8114-45E2-B0B1-DB97517397EC}" type="presOf" srcId="{A9ABF3C7-CB66-4191-A05E-48879BD9810C}" destId="{1A89257E-52D9-41E4-B505-0258433FD65D}" srcOrd="0" destOrd="1" presId="urn:microsoft.com/office/officeart/2005/8/layout/vList2"/>
    <dgm:cxn modelId="{EB8B3AD8-5C56-4883-A3A8-BA7F44F5E1F2}" type="presOf" srcId="{43CE4B90-99AA-4ED0-88A9-98AD7E1BDFDD}" destId="{1A89257E-52D9-41E4-B505-0258433FD65D}" srcOrd="0" destOrd="0" presId="urn:microsoft.com/office/officeart/2005/8/layout/vList2"/>
    <dgm:cxn modelId="{40F9A9DF-6341-4D04-B312-81711E5F99AB}" srcId="{658976B1-6141-4090-AB1E-5FC9F2442635}" destId="{A9ABF3C7-CB66-4191-A05E-48879BD9810C}" srcOrd="1" destOrd="0" parTransId="{BD2B279A-BAB6-4F57-BE0B-EC1A62F13FE6}" sibTransId="{FCD44D7C-EDD2-4BB3-8046-887785138364}"/>
    <dgm:cxn modelId="{137F8EE6-A487-42C0-A01E-59AAA42FCC40}" srcId="{658976B1-6141-4090-AB1E-5FC9F2442635}" destId="{43CE4B90-99AA-4ED0-88A9-98AD7E1BDFDD}" srcOrd="0" destOrd="0" parTransId="{6F8712A7-3137-4A4C-A43B-636C50BF3F66}" sibTransId="{77FB0AF3-E48E-4549-9BF5-0C14D3BE58E5}"/>
    <dgm:cxn modelId="{7E579FFB-A98A-467C-B2C1-666D1519E75F}" type="presOf" srcId="{FB8073F6-468B-4FA0-ABAA-0AF63B42D482}" destId="{1A89257E-52D9-41E4-B505-0258433FD65D}" srcOrd="0" destOrd="2" presId="urn:microsoft.com/office/officeart/2005/8/layout/vList2"/>
    <dgm:cxn modelId="{800C065C-211B-46B2-AE5E-68C15FE65556}" type="presParOf" srcId="{DCCB21B7-6D1C-431A-A6EB-6B12D9F89669}" destId="{E5E210D2-523F-49EC-AB8C-2BE8AB4B2716}" srcOrd="0" destOrd="0" presId="urn:microsoft.com/office/officeart/2005/8/layout/vList2"/>
    <dgm:cxn modelId="{788BBE19-EF76-4326-BBDC-3094E07174F3}" type="presParOf" srcId="{DCCB21B7-6D1C-431A-A6EB-6B12D9F89669}" destId="{1A89257E-52D9-41E4-B505-0258433FD65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A8B29-35B0-487D-B4CB-786607CA1B40}">
      <dsp:nvSpPr>
        <dsp:cNvPr id="0" name=""/>
        <dsp:cNvSpPr/>
      </dsp:nvSpPr>
      <dsp:spPr>
        <a:xfrm>
          <a:off x="0" y="141238"/>
          <a:ext cx="5814907" cy="155142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b="1" kern="1200" dirty="0"/>
            <a:t>By the end of the Lecture, you will have...</a:t>
          </a:r>
          <a:endParaRPr lang="en-US" sz="3900" kern="1200" dirty="0"/>
        </a:p>
      </dsp:txBody>
      <dsp:txXfrm>
        <a:off x="75734" y="216972"/>
        <a:ext cx="5663439" cy="1399952"/>
      </dsp:txXfrm>
    </dsp:sp>
    <dsp:sp modelId="{DDD9907F-7D5E-4C56-84DE-3063F5D290E0}">
      <dsp:nvSpPr>
        <dsp:cNvPr id="0" name=""/>
        <dsp:cNvSpPr/>
      </dsp:nvSpPr>
      <dsp:spPr>
        <a:xfrm>
          <a:off x="0" y="1692658"/>
          <a:ext cx="5814907" cy="46016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623" tIns="49530" rIns="277368" bIns="495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i="1" kern="1200"/>
            <a:t>Discussed what the DCF and AFL are</a:t>
          </a:r>
          <a:endParaRPr lang="en-US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i="1" kern="1200"/>
            <a:t>Learned about how to use digital platforms in your teaching</a:t>
          </a:r>
          <a:endParaRPr lang="en-US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i="1" kern="1200"/>
            <a:t>Experimented with digital platforms </a:t>
          </a:r>
          <a:endParaRPr lang="en-US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i="1" kern="1200"/>
            <a:t>Started to plan an activity that includes a new digital platform that you have been introduced to in this lecture </a:t>
          </a:r>
          <a:endParaRPr lang="en-US" sz="3000" kern="1200"/>
        </a:p>
      </dsp:txBody>
      <dsp:txXfrm>
        <a:off x="0" y="1692658"/>
        <a:ext cx="5814907" cy="46016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747425-CC39-4BD0-92C0-FC1F7C27A0EE}">
      <dsp:nvSpPr>
        <dsp:cNvPr id="0" name=""/>
        <dsp:cNvSpPr/>
      </dsp:nvSpPr>
      <dsp:spPr>
        <a:xfrm>
          <a:off x="0" y="0"/>
          <a:ext cx="9288654" cy="166023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Digital competence is the set of skills, knowledge and attitudes that enable the confident, creative and critical </a:t>
          </a:r>
          <a:r>
            <a:rPr lang="en-GB" sz="2900" b="1" kern="1200" dirty="0"/>
            <a:t>use</a:t>
          </a:r>
          <a:r>
            <a:rPr lang="en-GB" sz="2900" kern="1200" dirty="0"/>
            <a:t> of technologies and systems.</a:t>
          </a:r>
          <a:endParaRPr lang="en-US" sz="2900" kern="1200" dirty="0"/>
        </a:p>
      </dsp:txBody>
      <dsp:txXfrm>
        <a:off x="48627" y="48627"/>
        <a:ext cx="7572674" cy="1562978"/>
      </dsp:txXfrm>
    </dsp:sp>
    <dsp:sp modelId="{6CFB33C8-1DD8-4130-BAB2-7E0D0046B5E5}">
      <dsp:nvSpPr>
        <dsp:cNvPr id="0" name=""/>
        <dsp:cNvSpPr/>
      </dsp:nvSpPr>
      <dsp:spPr>
        <a:xfrm>
          <a:off x="1639174" y="2029172"/>
          <a:ext cx="9288654" cy="16602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Not using tech for techs sake</a:t>
          </a:r>
        </a:p>
      </dsp:txBody>
      <dsp:txXfrm>
        <a:off x="1687801" y="2077799"/>
        <a:ext cx="6473075" cy="1562978"/>
      </dsp:txXfrm>
    </dsp:sp>
    <dsp:sp modelId="{61FC91D5-4F7C-46F9-B62D-17404C5C3DEB}">
      <dsp:nvSpPr>
        <dsp:cNvPr id="0" name=""/>
        <dsp:cNvSpPr/>
      </dsp:nvSpPr>
      <dsp:spPr>
        <a:xfrm>
          <a:off x="8209503" y="1305127"/>
          <a:ext cx="1079150" cy="107915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452312" y="1305127"/>
        <a:ext cx="593532" cy="8120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F1AE60-B52A-4245-A9FA-FFCAEB20B4DF}">
      <dsp:nvSpPr>
        <dsp:cNvPr id="0" name=""/>
        <dsp:cNvSpPr/>
      </dsp:nvSpPr>
      <dsp:spPr>
        <a:xfrm>
          <a:off x="1283" y="472576"/>
          <a:ext cx="5006206" cy="300372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200" kern="1200"/>
            <a:t>Clear links : where evidence can be generated using DCF Skills</a:t>
          </a:r>
        </a:p>
      </dsp:txBody>
      <dsp:txXfrm>
        <a:off x="1283" y="472576"/>
        <a:ext cx="5006206" cy="3003723"/>
      </dsp:txXfrm>
    </dsp:sp>
    <dsp:sp modelId="{A2F423CC-75D3-44F8-9592-863827E32195}">
      <dsp:nvSpPr>
        <dsp:cNvPr id="0" name=""/>
        <dsp:cNvSpPr/>
      </dsp:nvSpPr>
      <dsp:spPr>
        <a:xfrm>
          <a:off x="5508110" y="472576"/>
          <a:ext cx="5006206" cy="3003723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200" kern="1200"/>
            <a:t>Extra links: where work can be generated to meet DCF requirements</a:t>
          </a:r>
        </a:p>
      </dsp:txBody>
      <dsp:txXfrm>
        <a:off x="5508110" y="472576"/>
        <a:ext cx="5006206" cy="30037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2D4D98-32B0-4979-803D-5E2027A470B5}">
      <dsp:nvSpPr>
        <dsp:cNvPr id="0" name=""/>
        <dsp:cNvSpPr/>
      </dsp:nvSpPr>
      <dsp:spPr>
        <a:xfrm>
          <a:off x="2340117" y="1840"/>
          <a:ext cx="9360470" cy="80761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619" tIns="205133" rIns="181619" bIns="2051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clarifying and understanding learning intentions and criteria for success</a:t>
          </a:r>
        </a:p>
      </dsp:txBody>
      <dsp:txXfrm>
        <a:off x="2340117" y="1840"/>
        <a:ext cx="9360470" cy="807610"/>
      </dsp:txXfrm>
    </dsp:sp>
    <dsp:sp modelId="{FFC3CA0C-8748-488B-ACC3-76E9A453D99E}">
      <dsp:nvSpPr>
        <dsp:cNvPr id="0" name=""/>
        <dsp:cNvSpPr/>
      </dsp:nvSpPr>
      <dsp:spPr>
        <a:xfrm>
          <a:off x="0" y="1840"/>
          <a:ext cx="2340117" cy="8076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31" tIns="79774" rIns="123831" bIns="7977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Clarifying and understanding</a:t>
          </a:r>
        </a:p>
      </dsp:txBody>
      <dsp:txXfrm>
        <a:off x="0" y="1840"/>
        <a:ext cx="2340117" cy="807610"/>
      </dsp:txXfrm>
    </dsp:sp>
    <dsp:sp modelId="{A81D76A2-F26A-4A82-B987-43086C5A1A4E}">
      <dsp:nvSpPr>
        <dsp:cNvPr id="0" name=""/>
        <dsp:cNvSpPr/>
      </dsp:nvSpPr>
      <dsp:spPr>
        <a:xfrm>
          <a:off x="2340117" y="857907"/>
          <a:ext cx="9360470" cy="80761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619" tIns="205133" rIns="181619" bIns="2051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engineering effective classroom discussions, questions and tasks that elicit evidence of learning</a:t>
          </a:r>
        </a:p>
      </dsp:txBody>
      <dsp:txXfrm>
        <a:off x="2340117" y="857907"/>
        <a:ext cx="9360470" cy="807610"/>
      </dsp:txXfrm>
    </dsp:sp>
    <dsp:sp modelId="{7AB00796-98FB-489C-9512-5ACD26708307}">
      <dsp:nvSpPr>
        <dsp:cNvPr id="0" name=""/>
        <dsp:cNvSpPr/>
      </dsp:nvSpPr>
      <dsp:spPr>
        <a:xfrm>
          <a:off x="0" y="857907"/>
          <a:ext cx="2340117" cy="80761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31" tIns="79774" rIns="123831" bIns="7977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Engineering</a:t>
          </a:r>
        </a:p>
      </dsp:txBody>
      <dsp:txXfrm>
        <a:off x="0" y="857907"/>
        <a:ext cx="2340117" cy="807610"/>
      </dsp:txXfrm>
    </dsp:sp>
    <dsp:sp modelId="{30F5A8B3-197C-47A0-92A4-F37AA7DDA140}">
      <dsp:nvSpPr>
        <dsp:cNvPr id="0" name=""/>
        <dsp:cNvSpPr/>
      </dsp:nvSpPr>
      <dsp:spPr>
        <a:xfrm>
          <a:off x="2340117" y="1713974"/>
          <a:ext cx="9360470" cy="80761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619" tIns="205133" rIns="181619" bIns="2051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providing feedback that moves learners forward</a:t>
          </a:r>
        </a:p>
      </dsp:txBody>
      <dsp:txXfrm>
        <a:off x="2340117" y="1713974"/>
        <a:ext cx="9360470" cy="807610"/>
      </dsp:txXfrm>
    </dsp:sp>
    <dsp:sp modelId="{1A310DE6-0F22-41AB-8B70-21E7F1C50840}">
      <dsp:nvSpPr>
        <dsp:cNvPr id="0" name=""/>
        <dsp:cNvSpPr/>
      </dsp:nvSpPr>
      <dsp:spPr>
        <a:xfrm>
          <a:off x="0" y="1713974"/>
          <a:ext cx="2340117" cy="80761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31" tIns="79774" rIns="123831" bIns="7977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Providing</a:t>
          </a:r>
        </a:p>
      </dsp:txBody>
      <dsp:txXfrm>
        <a:off x="0" y="1713974"/>
        <a:ext cx="2340117" cy="807610"/>
      </dsp:txXfrm>
    </dsp:sp>
    <dsp:sp modelId="{A3B773DE-1214-4CE3-BD52-B1005CF96C15}">
      <dsp:nvSpPr>
        <dsp:cNvPr id="0" name=""/>
        <dsp:cNvSpPr/>
      </dsp:nvSpPr>
      <dsp:spPr>
        <a:xfrm>
          <a:off x="2340117" y="2570041"/>
          <a:ext cx="9360470" cy="80761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619" tIns="205133" rIns="181619" bIns="2051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activating students as instructional resources for each other, and</a:t>
          </a:r>
        </a:p>
      </dsp:txBody>
      <dsp:txXfrm>
        <a:off x="2340117" y="2570041"/>
        <a:ext cx="9360470" cy="807610"/>
      </dsp:txXfrm>
    </dsp:sp>
    <dsp:sp modelId="{181D070A-6D0E-4C27-B71C-CEBEAF6D5958}">
      <dsp:nvSpPr>
        <dsp:cNvPr id="0" name=""/>
        <dsp:cNvSpPr/>
      </dsp:nvSpPr>
      <dsp:spPr>
        <a:xfrm>
          <a:off x="0" y="2570041"/>
          <a:ext cx="2340117" cy="80761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31" tIns="79774" rIns="123831" bIns="7977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Activating</a:t>
          </a:r>
        </a:p>
      </dsp:txBody>
      <dsp:txXfrm>
        <a:off x="0" y="2570041"/>
        <a:ext cx="2340117" cy="807610"/>
      </dsp:txXfrm>
    </dsp:sp>
    <dsp:sp modelId="{01912472-5F70-4567-B142-60A807B23679}">
      <dsp:nvSpPr>
        <dsp:cNvPr id="0" name=""/>
        <dsp:cNvSpPr/>
      </dsp:nvSpPr>
      <dsp:spPr>
        <a:xfrm>
          <a:off x="2340117" y="3426108"/>
          <a:ext cx="9360470" cy="807610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619" tIns="205133" rIns="181619" bIns="2051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activating students as owners of their own learning</a:t>
          </a:r>
        </a:p>
      </dsp:txBody>
      <dsp:txXfrm>
        <a:off x="2340117" y="3426108"/>
        <a:ext cx="9360470" cy="807610"/>
      </dsp:txXfrm>
    </dsp:sp>
    <dsp:sp modelId="{C7B4A19F-F3A4-4CCC-B55F-83B278A5CEA1}">
      <dsp:nvSpPr>
        <dsp:cNvPr id="0" name=""/>
        <dsp:cNvSpPr/>
      </dsp:nvSpPr>
      <dsp:spPr>
        <a:xfrm>
          <a:off x="0" y="3426108"/>
          <a:ext cx="2340117" cy="80761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31" tIns="79774" rIns="123831" bIns="7977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Activating</a:t>
          </a:r>
        </a:p>
      </dsp:txBody>
      <dsp:txXfrm>
        <a:off x="0" y="3426108"/>
        <a:ext cx="2340117" cy="8076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EAE345-2069-44CB-A222-E60D2DCDC9E3}">
      <dsp:nvSpPr>
        <dsp:cNvPr id="0" name=""/>
        <dsp:cNvSpPr/>
      </dsp:nvSpPr>
      <dsp:spPr>
        <a:xfrm>
          <a:off x="54316" y="753388"/>
          <a:ext cx="978682" cy="9786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A593D3-574C-45A1-8453-4FE21014C01A}">
      <dsp:nvSpPr>
        <dsp:cNvPr id="0" name=""/>
        <dsp:cNvSpPr/>
      </dsp:nvSpPr>
      <dsp:spPr>
        <a:xfrm>
          <a:off x="259839" y="958912"/>
          <a:ext cx="567636" cy="5676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7B47E3-3ABF-44E4-822E-2C59A4BAC42D}">
      <dsp:nvSpPr>
        <dsp:cNvPr id="0" name=""/>
        <dsp:cNvSpPr/>
      </dsp:nvSpPr>
      <dsp:spPr>
        <a:xfrm>
          <a:off x="1242717" y="753388"/>
          <a:ext cx="2306895" cy="978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 Nova Cond" panose="020B0506020202020204" pitchFamily="34" charset="0"/>
            </a:rPr>
            <a:t>clarifying and understanding learning intentions and criteria for success</a:t>
          </a:r>
        </a:p>
      </dsp:txBody>
      <dsp:txXfrm>
        <a:off x="1242717" y="753388"/>
        <a:ext cx="2306895" cy="978682"/>
      </dsp:txXfrm>
    </dsp:sp>
    <dsp:sp modelId="{62438756-F51C-4E38-95AF-C76EEA35FE5D}">
      <dsp:nvSpPr>
        <dsp:cNvPr id="0" name=""/>
        <dsp:cNvSpPr/>
      </dsp:nvSpPr>
      <dsp:spPr>
        <a:xfrm>
          <a:off x="3951571" y="753388"/>
          <a:ext cx="978682" cy="9786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4ABA32-8103-4AD3-9F0C-42F78C570C19}">
      <dsp:nvSpPr>
        <dsp:cNvPr id="0" name=""/>
        <dsp:cNvSpPr/>
      </dsp:nvSpPr>
      <dsp:spPr>
        <a:xfrm>
          <a:off x="4157094" y="958912"/>
          <a:ext cx="567636" cy="5676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7F9DC3-FD3E-4E7D-80CD-8AC778B59A02}">
      <dsp:nvSpPr>
        <dsp:cNvPr id="0" name=""/>
        <dsp:cNvSpPr/>
      </dsp:nvSpPr>
      <dsp:spPr>
        <a:xfrm>
          <a:off x="5139972" y="753388"/>
          <a:ext cx="2306895" cy="978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 Nova Cond" panose="020B0506020202020204" pitchFamily="34" charset="0"/>
            </a:rPr>
            <a:t>engineering </a:t>
          </a:r>
          <a:r>
            <a:rPr lang="en-US" sz="1500" b="1" u="sng" kern="1200" dirty="0">
              <a:latin typeface="Arial Nova Cond" panose="020B0506020202020204" pitchFamily="34" charset="0"/>
            </a:rPr>
            <a:t>effective classroom discussions</a:t>
          </a:r>
          <a:r>
            <a:rPr lang="en-US" sz="1500" kern="1200" dirty="0">
              <a:latin typeface="Arial Nova Cond" panose="020B0506020202020204" pitchFamily="34" charset="0"/>
            </a:rPr>
            <a:t>, </a:t>
          </a:r>
          <a:r>
            <a:rPr lang="en-US" sz="1500" b="1" u="sng" kern="1200" dirty="0">
              <a:latin typeface="Arial Nova Cond" panose="020B0506020202020204" pitchFamily="34" charset="0"/>
            </a:rPr>
            <a:t>questions</a:t>
          </a:r>
          <a:r>
            <a:rPr lang="en-US" sz="1500" kern="1200" dirty="0">
              <a:latin typeface="Arial Nova Cond" panose="020B0506020202020204" pitchFamily="34" charset="0"/>
            </a:rPr>
            <a:t> and tasks that elicit </a:t>
          </a:r>
          <a:r>
            <a:rPr lang="en-US" sz="1500" b="1" u="sng" kern="1200" dirty="0">
              <a:latin typeface="Arial Nova Cond" panose="020B0506020202020204" pitchFamily="34" charset="0"/>
            </a:rPr>
            <a:t>evidence</a:t>
          </a:r>
          <a:r>
            <a:rPr lang="en-US" sz="1500" kern="1200" dirty="0">
              <a:latin typeface="Arial Nova Cond" panose="020B0506020202020204" pitchFamily="34" charset="0"/>
            </a:rPr>
            <a:t> of learning</a:t>
          </a:r>
        </a:p>
      </dsp:txBody>
      <dsp:txXfrm>
        <a:off x="5139972" y="753388"/>
        <a:ext cx="2306895" cy="978682"/>
      </dsp:txXfrm>
    </dsp:sp>
    <dsp:sp modelId="{8B8A07C9-CD9E-4990-876D-AD629D96CE57}">
      <dsp:nvSpPr>
        <dsp:cNvPr id="0" name=""/>
        <dsp:cNvSpPr/>
      </dsp:nvSpPr>
      <dsp:spPr>
        <a:xfrm>
          <a:off x="54316" y="2876436"/>
          <a:ext cx="978682" cy="9786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175001-16F8-4DA5-9A8A-8B3F9D07C40C}">
      <dsp:nvSpPr>
        <dsp:cNvPr id="0" name=""/>
        <dsp:cNvSpPr/>
      </dsp:nvSpPr>
      <dsp:spPr>
        <a:xfrm>
          <a:off x="259839" y="3081959"/>
          <a:ext cx="567636" cy="5676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DBB993-D95E-4CFC-8F9A-E8D7672340D9}">
      <dsp:nvSpPr>
        <dsp:cNvPr id="0" name=""/>
        <dsp:cNvSpPr/>
      </dsp:nvSpPr>
      <dsp:spPr>
        <a:xfrm>
          <a:off x="1242717" y="2876436"/>
          <a:ext cx="2306895" cy="978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u="sng" kern="1200" dirty="0">
              <a:latin typeface="Arial Nova Cond" panose="020B0506020202020204" pitchFamily="34" charset="0"/>
            </a:rPr>
            <a:t>providing feedback </a:t>
          </a:r>
          <a:r>
            <a:rPr lang="en-US" sz="1500" kern="1200" dirty="0">
              <a:latin typeface="Arial Nova Cond" panose="020B0506020202020204" pitchFamily="34" charset="0"/>
            </a:rPr>
            <a:t>that moves learners forward</a:t>
          </a:r>
        </a:p>
      </dsp:txBody>
      <dsp:txXfrm>
        <a:off x="1242717" y="2876436"/>
        <a:ext cx="2306895" cy="978682"/>
      </dsp:txXfrm>
    </dsp:sp>
    <dsp:sp modelId="{CD91F5DF-EB18-4655-92F2-91359FB81D4F}">
      <dsp:nvSpPr>
        <dsp:cNvPr id="0" name=""/>
        <dsp:cNvSpPr/>
      </dsp:nvSpPr>
      <dsp:spPr>
        <a:xfrm>
          <a:off x="3951571" y="2876436"/>
          <a:ext cx="978682" cy="9786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AB1A7B-E828-483C-AB8C-318ECDE776E0}">
      <dsp:nvSpPr>
        <dsp:cNvPr id="0" name=""/>
        <dsp:cNvSpPr/>
      </dsp:nvSpPr>
      <dsp:spPr>
        <a:xfrm>
          <a:off x="4157094" y="3081959"/>
          <a:ext cx="567636" cy="5676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201AD7-35A0-4EA5-990C-0AB39168D9DE}">
      <dsp:nvSpPr>
        <dsp:cNvPr id="0" name=""/>
        <dsp:cNvSpPr/>
      </dsp:nvSpPr>
      <dsp:spPr>
        <a:xfrm>
          <a:off x="5139972" y="2876436"/>
          <a:ext cx="2306895" cy="978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 Nova Cond" panose="020B0506020202020204" pitchFamily="34" charset="0"/>
            </a:rPr>
            <a:t>activating </a:t>
          </a:r>
          <a:r>
            <a:rPr lang="en-US" sz="1500" b="1" u="sng" kern="1200" dirty="0">
              <a:latin typeface="Arial Nova Cond" panose="020B0506020202020204" pitchFamily="34" charset="0"/>
            </a:rPr>
            <a:t>students as instructional resources for each other</a:t>
          </a:r>
          <a:r>
            <a:rPr lang="en-US" sz="1500" kern="1200" dirty="0">
              <a:latin typeface="Arial Nova Cond" panose="020B0506020202020204" pitchFamily="34" charset="0"/>
            </a:rPr>
            <a:t>, and</a:t>
          </a:r>
        </a:p>
      </dsp:txBody>
      <dsp:txXfrm>
        <a:off x="5139972" y="2876436"/>
        <a:ext cx="2306895" cy="978682"/>
      </dsp:txXfrm>
    </dsp:sp>
    <dsp:sp modelId="{65B453EC-4D73-4BD7-ACE7-9D71EAF58899}">
      <dsp:nvSpPr>
        <dsp:cNvPr id="0" name=""/>
        <dsp:cNvSpPr/>
      </dsp:nvSpPr>
      <dsp:spPr>
        <a:xfrm>
          <a:off x="54316" y="4999483"/>
          <a:ext cx="978682" cy="9786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6E9BA1-ED2A-4FC0-9E21-274FD014B79F}">
      <dsp:nvSpPr>
        <dsp:cNvPr id="0" name=""/>
        <dsp:cNvSpPr/>
      </dsp:nvSpPr>
      <dsp:spPr>
        <a:xfrm>
          <a:off x="259839" y="5205006"/>
          <a:ext cx="567636" cy="56763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22854C-2000-4B60-8F74-E1C79D0DD7E4}">
      <dsp:nvSpPr>
        <dsp:cNvPr id="0" name=""/>
        <dsp:cNvSpPr/>
      </dsp:nvSpPr>
      <dsp:spPr>
        <a:xfrm>
          <a:off x="1242717" y="4999483"/>
          <a:ext cx="2306895" cy="978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 Nova Cond" panose="020B0506020202020204" pitchFamily="34" charset="0"/>
            </a:rPr>
            <a:t>activating students as </a:t>
          </a:r>
          <a:r>
            <a:rPr lang="en-US" sz="1500" b="1" u="sng" kern="1200" dirty="0">
              <a:latin typeface="Arial Nova Cond" panose="020B0506020202020204" pitchFamily="34" charset="0"/>
            </a:rPr>
            <a:t>owners of their own learning</a:t>
          </a:r>
          <a:endParaRPr lang="en-US" sz="1500" kern="1200" dirty="0">
            <a:latin typeface="Arial Nova Cond" panose="020B0506020202020204" pitchFamily="34" charset="0"/>
          </a:endParaRPr>
        </a:p>
      </dsp:txBody>
      <dsp:txXfrm>
        <a:off x="1242717" y="4999483"/>
        <a:ext cx="2306895" cy="9786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F2B567-88A0-4335-A845-765A828763B7}">
      <dsp:nvSpPr>
        <dsp:cNvPr id="0" name=""/>
        <dsp:cNvSpPr/>
      </dsp:nvSpPr>
      <dsp:spPr>
        <a:xfrm>
          <a:off x="0" y="433"/>
          <a:ext cx="4818888" cy="101343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83A5AE-201B-4329-915F-401824FACE2D}">
      <dsp:nvSpPr>
        <dsp:cNvPr id="0" name=""/>
        <dsp:cNvSpPr/>
      </dsp:nvSpPr>
      <dsp:spPr>
        <a:xfrm>
          <a:off x="306562" y="228454"/>
          <a:ext cx="557386" cy="5573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56242-1189-418E-A749-C444AF039F95}">
      <dsp:nvSpPr>
        <dsp:cNvPr id="0" name=""/>
        <dsp:cNvSpPr/>
      </dsp:nvSpPr>
      <dsp:spPr>
        <a:xfrm>
          <a:off x="1170511" y="433"/>
          <a:ext cx="3648376" cy="10134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255" tIns="107255" rIns="107255" bIns="107255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Really great for combining ideas and collaborating on projects</a:t>
          </a:r>
        </a:p>
      </dsp:txBody>
      <dsp:txXfrm>
        <a:off x="1170511" y="433"/>
        <a:ext cx="3648376" cy="1013430"/>
      </dsp:txXfrm>
    </dsp:sp>
    <dsp:sp modelId="{3E9DE5E0-7C49-46C5-B1ED-986F76C0D5E0}">
      <dsp:nvSpPr>
        <dsp:cNvPr id="0" name=""/>
        <dsp:cNvSpPr/>
      </dsp:nvSpPr>
      <dsp:spPr>
        <a:xfrm>
          <a:off x="0" y="1267220"/>
          <a:ext cx="4818888" cy="101343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B26F02-37E6-442C-BE84-4BAB805F47AF}">
      <dsp:nvSpPr>
        <dsp:cNvPr id="0" name=""/>
        <dsp:cNvSpPr/>
      </dsp:nvSpPr>
      <dsp:spPr>
        <a:xfrm>
          <a:off x="306562" y="1495242"/>
          <a:ext cx="557386" cy="5573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263859-E344-40F5-B37D-2774D2EBF041}">
      <dsp:nvSpPr>
        <dsp:cNvPr id="0" name=""/>
        <dsp:cNvSpPr/>
      </dsp:nvSpPr>
      <dsp:spPr>
        <a:xfrm>
          <a:off x="1170511" y="1267220"/>
          <a:ext cx="3648376" cy="10134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255" tIns="107255" rIns="107255" bIns="107255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Can be a mix of images, text/ post its etc.</a:t>
          </a:r>
        </a:p>
      </dsp:txBody>
      <dsp:txXfrm>
        <a:off x="1170511" y="1267220"/>
        <a:ext cx="3648376" cy="1013430"/>
      </dsp:txXfrm>
    </dsp:sp>
    <dsp:sp modelId="{30C3A75F-1CF5-4B27-A858-5FA8898AAB48}">
      <dsp:nvSpPr>
        <dsp:cNvPr id="0" name=""/>
        <dsp:cNvSpPr/>
      </dsp:nvSpPr>
      <dsp:spPr>
        <a:xfrm>
          <a:off x="0" y="2534008"/>
          <a:ext cx="4818888" cy="101343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14EDEF-CECE-4637-BB6F-553D4BD25C3E}">
      <dsp:nvSpPr>
        <dsp:cNvPr id="0" name=""/>
        <dsp:cNvSpPr/>
      </dsp:nvSpPr>
      <dsp:spPr>
        <a:xfrm>
          <a:off x="306562" y="2762030"/>
          <a:ext cx="557386" cy="5573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D8DCB8-5468-4BB9-9682-644A59E5C222}">
      <dsp:nvSpPr>
        <dsp:cNvPr id="0" name=""/>
        <dsp:cNvSpPr/>
      </dsp:nvSpPr>
      <dsp:spPr>
        <a:xfrm>
          <a:off x="1170511" y="2534008"/>
          <a:ext cx="3648376" cy="10134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255" tIns="107255" rIns="107255" bIns="107255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Go to the board and select a sticky note add a note with your favorite film in it</a:t>
          </a:r>
        </a:p>
      </dsp:txBody>
      <dsp:txXfrm>
        <a:off x="1170511" y="2534008"/>
        <a:ext cx="3648376" cy="10134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CD22E7-0E36-4E73-B17C-8481BDA9F658}">
      <dsp:nvSpPr>
        <dsp:cNvPr id="0" name=""/>
        <dsp:cNvSpPr/>
      </dsp:nvSpPr>
      <dsp:spPr>
        <a:xfrm>
          <a:off x="674477" y="670211"/>
          <a:ext cx="1887187" cy="188718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B97869-017C-46E8-A3D3-01F763DA77EA}">
      <dsp:nvSpPr>
        <dsp:cNvPr id="0" name=""/>
        <dsp:cNvSpPr/>
      </dsp:nvSpPr>
      <dsp:spPr>
        <a:xfrm>
          <a:off x="1076665" y="1072399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94229-6D6A-4B9C-BB52-E430DE526078}">
      <dsp:nvSpPr>
        <dsp:cNvPr id="0" name=""/>
        <dsp:cNvSpPr/>
      </dsp:nvSpPr>
      <dsp:spPr>
        <a:xfrm>
          <a:off x="71196" y="3145212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You don’t!</a:t>
          </a:r>
        </a:p>
      </dsp:txBody>
      <dsp:txXfrm>
        <a:off x="71196" y="3145212"/>
        <a:ext cx="3093750" cy="720000"/>
      </dsp:txXfrm>
    </dsp:sp>
    <dsp:sp modelId="{A455AE00-E824-4FC5-B809-BC91B748F5E8}">
      <dsp:nvSpPr>
        <dsp:cNvPr id="0" name=""/>
        <dsp:cNvSpPr/>
      </dsp:nvSpPr>
      <dsp:spPr>
        <a:xfrm>
          <a:off x="4309634" y="670211"/>
          <a:ext cx="1887187" cy="188718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3A72F2-FB90-427F-81D1-87B76D409757}">
      <dsp:nvSpPr>
        <dsp:cNvPr id="0" name=""/>
        <dsp:cNvSpPr/>
      </dsp:nvSpPr>
      <dsp:spPr>
        <a:xfrm>
          <a:off x="4711821" y="1072399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EBA310-5341-489C-A8F7-7F553AB43DF3}">
      <dsp:nvSpPr>
        <dsp:cNvPr id="0" name=""/>
        <dsp:cNvSpPr/>
      </dsp:nvSpPr>
      <dsp:spPr>
        <a:xfrm>
          <a:off x="3706353" y="3145212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You </a:t>
          </a:r>
          <a:r>
            <a:rPr lang="en-US" sz="2000" b="1" u="sng" kern="1200"/>
            <a:t>plan</a:t>
          </a:r>
          <a:r>
            <a:rPr lang="en-US" sz="2000" kern="1200"/>
            <a:t> to teach based on your sound pedagogy </a:t>
          </a:r>
        </a:p>
      </dsp:txBody>
      <dsp:txXfrm>
        <a:off x="3706353" y="3145212"/>
        <a:ext cx="3093750" cy="720000"/>
      </dsp:txXfrm>
    </dsp:sp>
    <dsp:sp modelId="{EEBE48D7-C640-4552-B4E6-51141A45D5D0}">
      <dsp:nvSpPr>
        <dsp:cNvPr id="0" name=""/>
        <dsp:cNvSpPr/>
      </dsp:nvSpPr>
      <dsp:spPr>
        <a:xfrm>
          <a:off x="7944790" y="670211"/>
          <a:ext cx="1887187" cy="188718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658BC2-FF09-4E46-AEF8-1E894A9D8662}">
      <dsp:nvSpPr>
        <dsp:cNvPr id="0" name=""/>
        <dsp:cNvSpPr/>
      </dsp:nvSpPr>
      <dsp:spPr>
        <a:xfrm>
          <a:off x="8346978" y="1072399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029369-EDDA-4AE2-9BEC-91A9BB976F18}">
      <dsp:nvSpPr>
        <dsp:cNvPr id="0" name=""/>
        <dsp:cNvSpPr/>
      </dsp:nvSpPr>
      <dsp:spPr>
        <a:xfrm>
          <a:off x="7341509" y="3145212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You look for </a:t>
          </a:r>
          <a:r>
            <a:rPr lang="en-US" sz="2000" b="1" u="sng" kern="1200"/>
            <a:t>opportunities</a:t>
          </a:r>
          <a:r>
            <a:rPr lang="en-US" sz="2000" kern="1200"/>
            <a:t> for DCF</a:t>
          </a:r>
        </a:p>
      </dsp:txBody>
      <dsp:txXfrm>
        <a:off x="7341509" y="3145212"/>
        <a:ext cx="3093750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DFCE2A-1ED3-4297-809D-290961997198}">
      <dsp:nvSpPr>
        <dsp:cNvPr id="0" name=""/>
        <dsp:cNvSpPr/>
      </dsp:nvSpPr>
      <dsp:spPr>
        <a:xfrm>
          <a:off x="0" y="0"/>
          <a:ext cx="3286125" cy="435133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Consider all the different things we have spoken about today and start to plan 40 -60 min activity with a year group from Y3-6.</a:t>
          </a:r>
          <a:endParaRPr lang="en-US" sz="1600" kern="1200" dirty="0"/>
        </a:p>
      </dsp:txBody>
      <dsp:txXfrm>
        <a:off x="0" y="1653508"/>
        <a:ext cx="3286125" cy="2610802"/>
      </dsp:txXfrm>
    </dsp:sp>
    <dsp:sp modelId="{D21206E2-5EEC-4425-ABCC-A242E8E5D3A8}">
      <dsp:nvSpPr>
        <dsp:cNvPr id="0" name=""/>
        <dsp:cNvSpPr/>
      </dsp:nvSpPr>
      <dsp:spPr>
        <a:xfrm>
          <a:off x="990361" y="435133"/>
          <a:ext cx="1305401" cy="130540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774" tIns="12700" rIns="10177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181533" y="626305"/>
        <a:ext cx="923057" cy="923057"/>
      </dsp:txXfrm>
    </dsp:sp>
    <dsp:sp modelId="{DA1FBC67-FA4C-4B4F-BED0-69BFC0331171}">
      <dsp:nvSpPr>
        <dsp:cNvPr id="0" name=""/>
        <dsp:cNvSpPr/>
      </dsp:nvSpPr>
      <dsp:spPr>
        <a:xfrm>
          <a:off x="0" y="4351266"/>
          <a:ext cx="3286125" cy="72"/>
        </a:xfrm>
        <a:prstGeom prst="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accent5">
              <a:hueOff val="-1351709"/>
              <a:satOff val="-3484"/>
              <a:lumOff val="-2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3D3FE2-F596-4576-AB54-5149B3766012}">
      <dsp:nvSpPr>
        <dsp:cNvPr id="0" name=""/>
        <dsp:cNvSpPr/>
      </dsp:nvSpPr>
      <dsp:spPr>
        <a:xfrm>
          <a:off x="3614737" y="0"/>
          <a:ext cx="3286125" cy="4351338"/>
        </a:xfrm>
        <a:prstGeom prst="rect">
          <a:avLst/>
        </a:prstGeom>
        <a:solidFill>
          <a:schemeClr val="accent5">
            <a:tint val="40000"/>
            <a:alpha val="90000"/>
            <a:hueOff val="-3369881"/>
            <a:satOff val="-11416"/>
            <a:lumOff val="-1464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3369881"/>
              <a:satOff val="-11416"/>
              <a:lumOff val="-146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You must choose a strand of the DCF as clear focus to the activity and include one of the new technologies we have spoken about today in your lesson.</a:t>
          </a:r>
          <a:endParaRPr lang="en-US" sz="1600" kern="1200" dirty="0"/>
        </a:p>
      </dsp:txBody>
      <dsp:txXfrm>
        <a:off x="3614737" y="1653508"/>
        <a:ext cx="3286125" cy="2610802"/>
      </dsp:txXfrm>
    </dsp:sp>
    <dsp:sp modelId="{2120CFBE-1997-49D9-908C-D7C3087A8169}">
      <dsp:nvSpPr>
        <dsp:cNvPr id="0" name=""/>
        <dsp:cNvSpPr/>
      </dsp:nvSpPr>
      <dsp:spPr>
        <a:xfrm>
          <a:off x="4605099" y="435133"/>
          <a:ext cx="1305401" cy="1305401"/>
        </a:xfrm>
        <a:prstGeom prst="ellipse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accent5">
              <a:hueOff val="-2703417"/>
              <a:satOff val="-6968"/>
              <a:lumOff val="-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774" tIns="12700" rIns="10177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4796271" y="626305"/>
        <a:ext cx="923057" cy="923057"/>
      </dsp:txXfrm>
    </dsp:sp>
    <dsp:sp modelId="{759FFA0F-5D0F-4D9D-B470-4461F9D334D3}">
      <dsp:nvSpPr>
        <dsp:cNvPr id="0" name=""/>
        <dsp:cNvSpPr/>
      </dsp:nvSpPr>
      <dsp:spPr>
        <a:xfrm>
          <a:off x="3614737" y="4351266"/>
          <a:ext cx="3286125" cy="72"/>
        </a:xfrm>
        <a:prstGeom prst="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accent5">
              <a:hueOff val="-4055126"/>
              <a:satOff val="-10451"/>
              <a:lumOff val="-7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00EB2E-5937-4CAF-AFC7-E60450E1253E}">
      <dsp:nvSpPr>
        <dsp:cNvPr id="0" name=""/>
        <dsp:cNvSpPr/>
      </dsp:nvSpPr>
      <dsp:spPr>
        <a:xfrm>
          <a:off x="7229475" y="0"/>
          <a:ext cx="3286125" cy="4351338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Plan the activity, with timings, location, environment, how the task will be completed and if it’s a individual, pair or group task.</a:t>
          </a:r>
          <a:endParaRPr lang="en-US" sz="1600" kern="1200" dirty="0"/>
        </a:p>
      </dsp:txBody>
      <dsp:txXfrm>
        <a:off x="7229475" y="1653508"/>
        <a:ext cx="3286125" cy="2610802"/>
      </dsp:txXfrm>
    </dsp:sp>
    <dsp:sp modelId="{5A660E18-0C48-4181-A2D5-C7FA2F79A104}">
      <dsp:nvSpPr>
        <dsp:cNvPr id="0" name=""/>
        <dsp:cNvSpPr/>
      </dsp:nvSpPr>
      <dsp:spPr>
        <a:xfrm>
          <a:off x="8219836" y="435133"/>
          <a:ext cx="1305401" cy="1305401"/>
        </a:xfrm>
        <a:prstGeom prst="ellipse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accent5">
              <a:hueOff val="-5406834"/>
              <a:satOff val="-13935"/>
              <a:lumOff val="-94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774" tIns="12700" rIns="10177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411008" y="626305"/>
        <a:ext cx="923057" cy="923057"/>
      </dsp:txXfrm>
    </dsp:sp>
    <dsp:sp modelId="{79EB0B1C-4BD8-4A32-BA93-FE19F148F2DC}">
      <dsp:nvSpPr>
        <dsp:cNvPr id="0" name=""/>
        <dsp:cNvSpPr/>
      </dsp:nvSpPr>
      <dsp:spPr>
        <a:xfrm>
          <a:off x="7229475" y="4351266"/>
          <a:ext cx="3286125" cy="72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E210D2-523F-49EC-AB8C-2BE8AB4B2716}">
      <dsp:nvSpPr>
        <dsp:cNvPr id="0" name=""/>
        <dsp:cNvSpPr/>
      </dsp:nvSpPr>
      <dsp:spPr>
        <a:xfrm>
          <a:off x="0" y="326508"/>
          <a:ext cx="11700642" cy="175032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At the end of the Lecture, do you feel confident that you have...</a:t>
          </a:r>
          <a:endParaRPr lang="en-US" sz="4400" kern="1200" dirty="0"/>
        </a:p>
      </dsp:txBody>
      <dsp:txXfrm>
        <a:off x="85444" y="411952"/>
        <a:ext cx="11529754" cy="1579432"/>
      </dsp:txXfrm>
    </dsp:sp>
    <dsp:sp modelId="{1A89257E-52D9-41E4-B505-0258433FD65D}">
      <dsp:nvSpPr>
        <dsp:cNvPr id="0" name=""/>
        <dsp:cNvSpPr/>
      </dsp:nvSpPr>
      <dsp:spPr>
        <a:xfrm>
          <a:off x="0" y="2076828"/>
          <a:ext cx="11700642" cy="282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1495" tIns="55880" rIns="312928" bIns="5588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400" i="1" kern="1200" dirty="0"/>
            <a:t>Discussed and understood what the DCF and AFL are?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400" i="1" kern="1200" dirty="0"/>
            <a:t>Learned about how to use digital platforms in your teaching?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400" i="1" kern="1200" dirty="0"/>
            <a:t>Experimented with digital platforms ?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400" i="1" kern="1200" dirty="0"/>
            <a:t>Started to plan an activity that includes a new digital platform that you have been introduced to in this lecture </a:t>
          </a:r>
          <a:endParaRPr lang="en-US" sz="3400" kern="1200" dirty="0"/>
        </a:p>
      </dsp:txBody>
      <dsp:txXfrm>
        <a:off x="0" y="2076828"/>
        <a:ext cx="11700642" cy="28234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DFDC7-597B-9243-81E5-9C8BEE1D53C7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4451B-B260-0C46-B95E-C501506E4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054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2893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878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109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207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478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927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You have 10 mins work as Nosy Neighbours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Consider these strands of the DCF and think could they lend themselves or link to assessment for Learning in my teaching practice 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 the 4 strands above as branches to a mind map of ideas. Include as many different ideas as you think of.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9530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408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Class room discussion does not have to happen exclusively verbally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7721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8260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410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8944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7097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1880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4451B-B260-0C46-B95E-C501506E425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8929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476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2CB48-827E-E342-A0E8-AE8789F3EC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97E408-12D9-7649-AAA7-CFADB02F3B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04DAF7-8148-0842-BE7F-741DC9932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14EF84-44AF-674A-9C6B-A6A13EAAC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66B41A-69E0-AF44-B0BE-C470944D4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847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BC3F2-8D3B-0A4B-AEA5-86A43811F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2C59F-90CB-6E41-98DD-A871D679C6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DC2EF-9EA5-304E-93CB-438041F40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1C9B6A-D56A-5749-B183-6BA6F1E2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34CAD6-16EF-4945-B9AC-6720055D6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185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F2107-1C73-1441-AC9D-7F8C6843F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662622-76BB-1843-A0A3-A95B9DBA2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F7208E-9F7F-374C-8D13-85E67A697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CEF23-FF27-224D-9941-91852E56E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76373-5E21-0E4C-B9DB-442869C4D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820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F12FF-8CC1-4E4D-8E32-2CF0069C8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DF160-23A4-B24E-A5D2-17B7784C7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7E46B8-63FB-8146-A891-AD43FEA297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6572E5-9F62-7749-A45E-EE4C192F6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F05C94-3E5F-7C4F-BA66-D540735ED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95E516-FAD8-E64F-A661-F742741E5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795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89459-8B59-3D47-9209-4824CD516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B1F353-E452-A248-9A40-D6E3FD9A17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263A4D-2051-254B-BC0C-353E3D411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3054A6-9B13-504B-A640-CD32597F33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382ADD-01B6-A24A-A47A-C38D278C11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447E8F-A1DF-0F4F-95D4-D4133ED6B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0FAA16-F770-A541-9AA2-52798CA60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71D6BB-20D8-F04A-A72B-38CB0FF52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340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E3005-E352-6C4E-B922-F0FA78563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F29440-80D0-6049-A070-C5B5F4399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28E9D6-5E00-1F41-A047-B31FD2F3F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CA3D79-ED6B-0D46-A8E8-887818C32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044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84AB8D-E3F4-FB4D-9B3F-406F6F42E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F73464-79F1-584D-834A-21D4D2051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A4E5EB-A4C2-A346-A0BF-56CC2298D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8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01E42-B18E-5644-B3A6-E1CE20E66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57F75-0241-8945-A493-58795FDA7E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F01839-4E3A-2049-84BA-70503F4792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6F4CF5-F953-B74B-8554-F1B2FF7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01A053-9621-AD4E-9987-D31549973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782E6-D547-1E43-B821-D9A9CBCA7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956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50808-FE4A-1B49-9128-5480F242B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C5048D-86A5-3640-BAD1-A2E510AC35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4BA7B5-D49C-FD46-896E-5437540A34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3C2F8-D0CD-DC42-A0C9-A79CCD677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6E30E0-A7F4-794D-82CD-319298198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57EC8-6D7C-8643-B88F-71D564F3D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738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6ED35-1877-1646-957C-75B3DD15B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6614F1-C6D1-7A45-BAC8-013905F77C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FB56C-4132-4F41-91AB-73222025B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2B13CA-3924-A840-ADF7-2E6BE3CF0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FCD029-E79F-194C-9658-1E1564CBE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184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1ED6D4-C2DB-0F42-B5B4-2F582E8ED2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EA1C84-BFE7-A34C-8CE0-663090392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ED29B-C83F-9B40-9B83-0C3C36A29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271BAD-3A36-2E4B-AA9E-CA38D42A4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09CF2-AB9E-5048-BB52-80698FEFA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074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659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972537-4C72-324C-B1D6-4617AC4E3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2AAD7F-43D8-3341-97D5-EB028CBF53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BB21D2-0383-C44B-B22E-BECFD22480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364D1-1881-784A-A56B-F2EB84DEF47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56AB5-2116-4C47-AD7B-3A7BB6321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EAE83-C2F0-904A-A007-91DDAE96EB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0CE9B-0FB0-834B-B4B5-CC1EBC0B7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71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727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A2E05995-1A0A-EE46-B8A7-948610CE7D5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CDF4B5A-5BC9-DF46-98BB-700999D8212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txStyles>
    <p:titleStyle>
      <a:lvl1pPr algn="l" defTabSz="914400" rtl="0" eaLnBrk="1" latinLnBrk="0" hangingPunct="1">
        <a:lnSpc>
          <a:spcPct val="150000"/>
        </a:lnSpc>
        <a:spcBef>
          <a:spcPct val="0"/>
        </a:spcBef>
        <a:buNone/>
        <a:defRPr sz="28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6.jpe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FiRgBkaBoWo?feature=oembed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4a"/><Relationship Id="rId3" Type="http://schemas.microsoft.com/office/2007/relationships/media" Target="../media/media3.m4a"/><Relationship Id="rId7" Type="http://schemas.microsoft.com/office/2007/relationships/media" Target="../media/media5.m4a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11" Type="http://schemas.openxmlformats.org/officeDocument/2006/relationships/image" Target="../media/image11.png"/><Relationship Id="rId5" Type="http://schemas.microsoft.com/office/2007/relationships/media" Target="../media/media4.m4a"/><Relationship Id="rId10" Type="http://schemas.openxmlformats.org/officeDocument/2006/relationships/notesSlide" Target="../notesSlides/notesSlide5.xml"/><Relationship Id="rId4" Type="http://schemas.openxmlformats.org/officeDocument/2006/relationships/audio" Target="../media/media3.m4a"/><Relationship Id="rId9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-RaT2sHL4aw?start=45&amp;feature=oembed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rwhhw47Pb0g?list=PLXPr7gfUMmKz7S7MhQo08NXbuptb6tuT7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entimeter.com/" TargetMode="External"/><Relationship Id="rId3" Type="http://schemas.openxmlformats.org/officeDocument/2006/relationships/hyperlink" Target="https://jamboard.google.com/" TargetMode="External"/><Relationship Id="rId7" Type="http://schemas.openxmlformats.org/officeDocument/2006/relationships/hyperlink" Target="https://education.minecraft.net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rello.com/en" TargetMode="External"/><Relationship Id="rId11" Type="http://schemas.openxmlformats.org/officeDocument/2006/relationships/hyperlink" Target="https://learn.wakelet.com/" TargetMode="External"/><Relationship Id="rId5" Type="http://schemas.openxmlformats.org/officeDocument/2006/relationships/hyperlink" Target="https://docs.google.com/" TargetMode="External"/><Relationship Id="rId10" Type="http://schemas.openxmlformats.org/officeDocument/2006/relationships/hyperlink" Target="https://web.seesaw.me/seesaw-for-schools-demo" TargetMode="External"/><Relationship Id="rId4" Type="http://schemas.openxmlformats.org/officeDocument/2006/relationships/hyperlink" Target="https://en-gb.padlet.com/" TargetMode="External"/><Relationship Id="rId9" Type="http://schemas.openxmlformats.org/officeDocument/2006/relationships/hyperlink" Target="https://app.mural.co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4364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AD76F3E-3A97-486B-B402-44400A8B9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7E1AFC-BB15-E747-9EA4-157AB67F26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1" y="1093788"/>
            <a:ext cx="10811254" cy="2169366"/>
          </a:xfrm>
        </p:spPr>
        <p:txBody>
          <a:bodyPr>
            <a:normAutofit/>
          </a:bodyPr>
          <a:lstStyle/>
          <a:p>
            <a:pPr algn="l"/>
            <a:r>
              <a:rPr lang="en-US" sz="8000" dirty="0">
                <a:latin typeface="Arial Nova Cond" panose="020B0506020202020204" pitchFamily="34" charset="0"/>
              </a:rPr>
              <a:t>The DCF and AFL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91F6B52-91F4-4AEB-B6DB-29FEBCF28C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4331166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CD6F061-7C53-44F4-9794-953DB70A4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346882" y="2348839"/>
            <a:ext cx="54864" cy="39467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9E611340-D56D-481B-F59D-02B634C54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756" y="1475668"/>
            <a:ext cx="2436294" cy="251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624236AB-65B6-FE24-092A-3453D38AC7DF}"/>
              </a:ext>
            </a:extLst>
          </p:cNvPr>
          <p:cNvSpPr txBox="1">
            <a:spLocks/>
          </p:cNvSpPr>
          <p:nvPr/>
        </p:nvSpPr>
        <p:spPr>
          <a:xfrm>
            <a:off x="8286044" y="137754"/>
            <a:ext cx="3531590" cy="13397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8000" dirty="0">
                <a:latin typeface="Arial Nova Cond" panose="020B0506020202020204" pitchFamily="34" charset="0"/>
              </a:rPr>
              <a:t>UWTSD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C9037C5-371E-7C96-0C72-3916BC46B237}"/>
              </a:ext>
            </a:extLst>
          </p:cNvPr>
          <p:cNvSpPr txBox="1">
            <a:spLocks/>
          </p:cNvSpPr>
          <p:nvPr/>
        </p:nvSpPr>
        <p:spPr>
          <a:xfrm>
            <a:off x="-916551" y="1413621"/>
            <a:ext cx="6400800" cy="64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chemeClr val="bg2">
                    <a:lumMod val="25000"/>
                  </a:schemeClr>
                </a:solidFill>
                <a:latin typeface="Arial Nova Cond" panose="020B0506020202020204" pitchFamily="34" charset="0"/>
              </a:rPr>
              <a:t>5008 Presents</a:t>
            </a:r>
            <a:br>
              <a:rPr lang="en-US" dirty="0"/>
            </a:br>
            <a:endParaRPr lang="en-US" dirty="0"/>
          </a:p>
        </p:txBody>
      </p:sp>
      <p:pic>
        <p:nvPicPr>
          <p:cNvPr id="4098" name="Picture 2" descr="See the source image">
            <a:extLst>
              <a:ext uri="{FF2B5EF4-FFF2-40B4-BE49-F238E27FC236}">
                <a16:creationId xmlns:a16="http://schemas.microsoft.com/office/drawing/2014/main" id="{1995C738-F3EA-5166-2147-34755859F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3689697"/>
            <a:ext cx="4867274" cy="3101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8020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7E1AFC-BB15-E747-9EA4-157AB67F26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2" y="639193"/>
            <a:ext cx="3571810" cy="3573516"/>
          </a:xfrm>
        </p:spPr>
        <p:txBody>
          <a:bodyPr>
            <a:normAutofit/>
          </a:bodyPr>
          <a:lstStyle/>
          <a:p>
            <a:r>
              <a:rPr lang="en-US" sz="6100" dirty="0"/>
              <a:t>The </a:t>
            </a:r>
            <a:br>
              <a:rPr lang="en-US" sz="6100" dirty="0"/>
            </a:br>
            <a:r>
              <a:rPr lang="en-US" sz="6100" dirty="0"/>
              <a:t>DCF </a:t>
            </a:r>
            <a:br>
              <a:rPr lang="en-US" sz="6100" dirty="0"/>
            </a:br>
            <a:r>
              <a:rPr lang="en-US" sz="6100" dirty="0"/>
              <a:t>and </a:t>
            </a:r>
            <a:br>
              <a:rPr lang="en-US" sz="6100" dirty="0"/>
            </a:br>
            <a:r>
              <a:rPr lang="en-US" sz="6100" dirty="0"/>
              <a:t>AFL?</a:t>
            </a:r>
          </a:p>
        </p:txBody>
      </p:sp>
      <p:sp>
        <p:nvSpPr>
          <p:cNvPr id="35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Video 12" descr="A group of football players&#10;&#10;Description automatically generated with medium confidence">
            <a:extLst>
              <a:ext uri="{FF2B5EF4-FFF2-40B4-BE49-F238E27FC236}">
                <a16:creationId xmlns:a16="http://schemas.microsoft.com/office/drawing/2014/main" id="{1665C543-CBC4-3DB8-0D45-051CDBA093A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4654296" y="1391936"/>
            <a:ext cx="7214616" cy="404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0133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2" descr="See the source image">
            <a:extLst>
              <a:ext uri="{FF2B5EF4-FFF2-40B4-BE49-F238E27FC236}">
                <a16:creationId xmlns:a16="http://schemas.microsoft.com/office/drawing/2014/main" id="{D1DD1424-6A3A-FDC7-7647-F053652074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3741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rc 20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C5739CA-4EAB-E693-D053-F555CA5DFC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192" r="6712" b="4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0867DF3C-006E-748A-7CC5-0CD9C04AE0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5069617"/>
              </p:ext>
            </p:extLst>
          </p:nvPr>
        </p:nvGraphicFramePr>
        <p:xfrm>
          <a:off x="115487" y="122949"/>
          <a:ext cx="5814907" cy="6435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740110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EE1B82-1396-3543-B28A-6C93F8096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563" y="325369"/>
            <a:ext cx="4654119" cy="1956841"/>
          </a:xfrm>
        </p:spPr>
        <p:txBody>
          <a:bodyPr anchor="b"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5400" dirty="0"/>
              <a:t>Assessment of, Assessment for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A791B-DD23-9A47-98E5-6493B1153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057" y="3071307"/>
            <a:ext cx="4243589" cy="332066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US" sz="2200" dirty="0"/>
              <a:t>What are the major differences between the concepts of assessment of learning and assessment for learning?</a:t>
            </a:r>
          </a:p>
        </p:txBody>
      </p:sp>
      <p:pic>
        <p:nvPicPr>
          <p:cNvPr id="12" name="Picture 11" descr="Wood human figure">
            <a:extLst>
              <a:ext uri="{FF2B5EF4-FFF2-40B4-BE49-F238E27FC236}">
                <a16:creationId xmlns:a16="http://schemas.microsoft.com/office/drawing/2014/main" id="{684096F9-5CC0-20EC-17B4-54C8D09C7E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3047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637939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ssessment for learning: Confused? (article) on Behance">
            <a:extLst>
              <a:ext uri="{FF2B5EF4-FFF2-40B4-BE49-F238E27FC236}">
                <a16:creationId xmlns:a16="http://schemas.microsoft.com/office/drawing/2014/main" id="{98CBFE30-D33B-DC45-A313-89DAA8D308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788"/>
          <a:stretch/>
        </p:blipFill>
        <p:spPr bwMode="auto">
          <a:xfrm>
            <a:off x="1058863" y="1052844"/>
            <a:ext cx="10072687" cy="227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ssment for learning: Confused? (article) on Behance">
            <a:extLst>
              <a:ext uri="{FF2B5EF4-FFF2-40B4-BE49-F238E27FC236}">
                <a16:creationId xmlns:a16="http://schemas.microsoft.com/office/drawing/2014/main" id="{40D2B84B-39B2-0A4D-BB65-F30019ED75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788"/>
          <a:stretch/>
        </p:blipFill>
        <p:spPr bwMode="auto">
          <a:xfrm>
            <a:off x="1058863" y="3765665"/>
            <a:ext cx="10072687" cy="227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6853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FB4E18-8D0F-554D-AF82-17FBB5018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5400" dirty="0"/>
              <a:t>What comes to mind when you think of the DCF?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Qr code&#10;&#10;Description automatically generated">
            <a:extLst>
              <a:ext uri="{FF2B5EF4-FFF2-40B4-BE49-F238E27FC236}">
                <a16:creationId xmlns:a16="http://schemas.microsoft.com/office/drawing/2014/main" id="{E0823CE6-80EB-D079-A546-9A1ED6515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8038" y="180925"/>
            <a:ext cx="4852714" cy="4852714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86D031-D546-21FD-7E0E-A669F5A4F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9895" y="5348103"/>
            <a:ext cx="3429000" cy="963920"/>
          </a:xfrm>
        </p:spPr>
        <p:txBody>
          <a:bodyPr anchor="t">
            <a:normAutofit/>
          </a:bodyPr>
          <a:lstStyle/>
          <a:p>
            <a:pPr marL="0" indent="0" algn="ctr">
              <a:buNone/>
            </a:pPr>
            <a:r>
              <a:rPr lang="en-GB" sz="4800" b="1" i="0" dirty="0">
                <a:effectLst/>
                <a:latin typeface="MentiText"/>
              </a:rPr>
              <a:t>7968 0287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29370159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5BF610-7FB8-3A45-BE14-92F0B452C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WHAT THE DCF IS, AND WHAT IT ISN'T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23BC27-ECEF-4CD0-A654-6A9F565E18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3163946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093556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6B298B9-AA3F-4E48-9ADE-DD1A49F40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8A6362C-DAA2-46F0-8F9D-238EA1E6FD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998728 w 12192000"/>
              <a:gd name="connsiteY0" fmla="*/ 3612739 h 6858000"/>
              <a:gd name="connsiteX1" fmla="*/ 2014976 w 12192000"/>
              <a:gd name="connsiteY1" fmla="*/ 3645485 h 6858000"/>
              <a:gd name="connsiteX2" fmla="*/ 1987764 w 12192000"/>
              <a:gd name="connsiteY2" fmla="*/ 3715075 h 6858000"/>
              <a:gd name="connsiteX3" fmla="*/ 1970583 w 12192000"/>
              <a:gd name="connsiteY3" fmla="*/ 3648007 h 6858000"/>
              <a:gd name="connsiteX4" fmla="*/ 1968718 w 12192000"/>
              <a:gd name="connsiteY4" fmla="*/ 3632235 h 6858000"/>
              <a:gd name="connsiteX5" fmla="*/ 1979288 w 12192000"/>
              <a:gd name="connsiteY5" fmla="*/ 3624964 h 6858000"/>
              <a:gd name="connsiteX6" fmla="*/ 1998728 w 12192000"/>
              <a:gd name="connsiteY6" fmla="*/ 3612739 h 6858000"/>
              <a:gd name="connsiteX7" fmla="*/ 1955875 w 12192000"/>
              <a:gd name="connsiteY7" fmla="*/ 3516632 h 6858000"/>
              <a:gd name="connsiteX8" fmla="*/ 1956461 w 12192000"/>
              <a:gd name="connsiteY8" fmla="*/ 3521046 h 6858000"/>
              <a:gd name="connsiteX9" fmla="*/ 1965292 w 12192000"/>
              <a:gd name="connsiteY9" fmla="*/ 3603273 h 6858000"/>
              <a:gd name="connsiteX10" fmla="*/ 1968718 w 12192000"/>
              <a:gd name="connsiteY10" fmla="*/ 3632235 h 6858000"/>
              <a:gd name="connsiteX11" fmla="*/ 1963908 w 12192000"/>
              <a:gd name="connsiteY11" fmla="*/ 3635544 h 6858000"/>
              <a:gd name="connsiteX12" fmla="*/ 1955653 w 12192000"/>
              <a:gd name="connsiteY12" fmla="*/ 3635212 h 6858000"/>
              <a:gd name="connsiteX13" fmla="*/ 1954172 w 12192000"/>
              <a:gd name="connsiteY13" fmla="*/ 3607075 h 6858000"/>
              <a:gd name="connsiteX14" fmla="*/ 1951958 w 12192000"/>
              <a:gd name="connsiteY14" fmla="*/ 3553088 h 6858000"/>
              <a:gd name="connsiteX15" fmla="*/ 1951483 w 12192000"/>
              <a:gd name="connsiteY15" fmla="*/ 3534997 h 6858000"/>
              <a:gd name="connsiteX16" fmla="*/ 9184139 w 12192000"/>
              <a:gd name="connsiteY16" fmla="*/ 1751373 h 6858000"/>
              <a:gd name="connsiteX17" fmla="*/ 9188600 w 12192000"/>
              <a:gd name="connsiteY17" fmla="*/ 1756725 h 6858000"/>
              <a:gd name="connsiteX18" fmla="*/ 9161388 w 12192000"/>
              <a:gd name="connsiteY18" fmla="*/ 1779476 h 6858000"/>
              <a:gd name="connsiteX19" fmla="*/ 9129269 w 12192000"/>
              <a:gd name="connsiteY19" fmla="*/ 1788844 h 6858000"/>
              <a:gd name="connsiteX20" fmla="*/ 9184139 w 12192000"/>
              <a:gd name="connsiteY20" fmla="*/ 1751373 h 6858000"/>
              <a:gd name="connsiteX21" fmla="*/ 8855814 w 12192000"/>
              <a:gd name="connsiteY21" fmla="*/ 1125503 h 6858000"/>
              <a:gd name="connsiteX22" fmla="*/ 8531505 w 12192000"/>
              <a:gd name="connsiteY22" fmla="*/ 1356134 h 6858000"/>
              <a:gd name="connsiteX23" fmla="*/ 8526597 w 12192000"/>
              <a:gd name="connsiteY23" fmla="*/ 1350781 h 6858000"/>
              <a:gd name="connsiteX24" fmla="*/ 8855814 w 12192000"/>
              <a:gd name="connsiteY24" fmla="*/ 1125503 h 6858000"/>
              <a:gd name="connsiteX25" fmla="*/ 3255597 w 12192000"/>
              <a:gd name="connsiteY25" fmla="*/ 1016302 h 6858000"/>
              <a:gd name="connsiteX26" fmla="*/ 3252884 w 12192000"/>
              <a:gd name="connsiteY26" fmla="*/ 1018887 h 6858000"/>
              <a:gd name="connsiteX27" fmla="*/ 3250417 w 12192000"/>
              <a:gd name="connsiteY27" fmla="*/ 1017988 h 6858000"/>
              <a:gd name="connsiteX28" fmla="*/ 9562593 w 12192000"/>
              <a:gd name="connsiteY28" fmla="*/ 181849 h 6858000"/>
              <a:gd name="connsiteX29" fmla="*/ 9550382 w 12192000"/>
              <a:gd name="connsiteY29" fmla="*/ 186031 h 6858000"/>
              <a:gd name="connsiteX30" fmla="*/ 9486143 w 12192000"/>
              <a:gd name="connsiteY30" fmla="*/ 255175 h 6858000"/>
              <a:gd name="connsiteX31" fmla="*/ 9454471 w 12192000"/>
              <a:gd name="connsiteY31" fmla="*/ 262313 h 6858000"/>
              <a:gd name="connsiteX32" fmla="*/ 9405847 w 12192000"/>
              <a:gd name="connsiteY32" fmla="*/ 265436 h 6858000"/>
              <a:gd name="connsiteX33" fmla="*/ 9374174 w 12192000"/>
              <a:gd name="connsiteY33" fmla="*/ 312721 h 6858000"/>
              <a:gd name="connsiteX34" fmla="*/ 9235886 w 12192000"/>
              <a:gd name="connsiteY34" fmla="*/ 393018 h 6858000"/>
              <a:gd name="connsiteX35" fmla="*/ 9293432 w 12192000"/>
              <a:gd name="connsiteY35" fmla="*/ 372945 h 6858000"/>
              <a:gd name="connsiteX36" fmla="*/ 9306368 w 12192000"/>
              <a:gd name="connsiteY36" fmla="*/ 349747 h 6858000"/>
              <a:gd name="connsiteX37" fmla="*/ 9308153 w 12192000"/>
              <a:gd name="connsiteY37" fmla="*/ 316736 h 6858000"/>
              <a:gd name="connsiteX38" fmla="*/ 9376406 w 12192000"/>
              <a:gd name="connsiteY38" fmla="*/ 260083 h 6858000"/>
              <a:gd name="connsiteX39" fmla="*/ 9391126 w 12192000"/>
              <a:gd name="connsiteY39" fmla="*/ 251160 h 6858000"/>
              <a:gd name="connsiteX40" fmla="*/ 9399602 w 12192000"/>
              <a:gd name="connsiteY40" fmla="*/ 233317 h 6858000"/>
              <a:gd name="connsiteX41" fmla="*/ 9381312 w 12192000"/>
              <a:gd name="connsiteY41" fmla="*/ 220380 h 6858000"/>
              <a:gd name="connsiteX42" fmla="*/ 9358115 w 12192000"/>
              <a:gd name="connsiteY42" fmla="*/ 219934 h 6858000"/>
              <a:gd name="connsiteX43" fmla="*/ 9277818 w 12192000"/>
              <a:gd name="connsiteY43" fmla="*/ 261867 h 6858000"/>
              <a:gd name="connsiteX44" fmla="*/ 9050311 w 12192000"/>
              <a:gd name="connsiteY44" fmla="*/ 470639 h 6858000"/>
              <a:gd name="connsiteX45" fmla="*/ 8804067 w 12192000"/>
              <a:gd name="connsiteY45" fmla="*/ 657552 h 6858000"/>
              <a:gd name="connsiteX46" fmla="*/ 8216563 w 12192000"/>
              <a:gd name="connsiteY46" fmla="*/ 1067511 h 6858000"/>
              <a:gd name="connsiteX47" fmla="*/ 7204377 w 12192000"/>
              <a:gd name="connsiteY47" fmla="*/ 1356580 h 6858000"/>
              <a:gd name="connsiteX48" fmla="*/ 6221188 w 12192000"/>
              <a:gd name="connsiteY48" fmla="*/ 1405651 h 6858000"/>
              <a:gd name="connsiteX49" fmla="*/ 6081116 w 12192000"/>
              <a:gd name="connsiteY49" fmla="*/ 1413234 h 6858000"/>
              <a:gd name="connsiteX50" fmla="*/ 3680242 w 12192000"/>
              <a:gd name="connsiteY50" fmla="*/ 1085356 h 6858000"/>
              <a:gd name="connsiteX51" fmla="*/ 3335857 w 12192000"/>
              <a:gd name="connsiteY51" fmla="*/ 981416 h 6858000"/>
              <a:gd name="connsiteX52" fmla="*/ 3277977 w 12192000"/>
              <a:gd name="connsiteY52" fmla="*/ 1009017 h 6858000"/>
              <a:gd name="connsiteX53" fmla="*/ 3255597 w 12192000"/>
              <a:gd name="connsiteY53" fmla="*/ 1016302 h 6858000"/>
              <a:gd name="connsiteX54" fmla="*/ 3260022 w 12192000"/>
              <a:gd name="connsiteY54" fmla="*/ 1012084 h 6858000"/>
              <a:gd name="connsiteX55" fmla="*/ 3260468 w 12192000"/>
              <a:gd name="connsiteY55" fmla="*/ 1000598 h 6858000"/>
              <a:gd name="connsiteX56" fmla="*/ 3226565 w 12192000"/>
              <a:gd name="connsiteY56" fmla="*/ 956880 h 6858000"/>
              <a:gd name="connsiteX57" fmla="*/ 3162773 w 12192000"/>
              <a:gd name="connsiteY57" fmla="*/ 937252 h 6858000"/>
              <a:gd name="connsiteX58" fmla="*/ 3131101 w 12192000"/>
              <a:gd name="connsiteY58" fmla="*/ 953757 h 6858000"/>
              <a:gd name="connsiteX59" fmla="*/ 3089615 w 12192000"/>
              <a:gd name="connsiteY59" fmla="*/ 972493 h 6858000"/>
              <a:gd name="connsiteX60" fmla="*/ 2893779 w 12192000"/>
              <a:gd name="connsiteY60" fmla="*/ 842681 h 6858000"/>
              <a:gd name="connsiteX61" fmla="*/ 2759952 w 12192000"/>
              <a:gd name="connsiteY61" fmla="*/ 749000 h 6858000"/>
              <a:gd name="connsiteX62" fmla="*/ 2733632 w 12192000"/>
              <a:gd name="connsiteY62" fmla="*/ 739187 h 6858000"/>
              <a:gd name="connsiteX63" fmla="*/ 2723372 w 12192000"/>
              <a:gd name="connsiteY63" fmla="*/ 765506 h 6858000"/>
              <a:gd name="connsiteX64" fmla="*/ 2748353 w 12192000"/>
              <a:gd name="connsiteY64" fmla="*/ 806101 h 6858000"/>
              <a:gd name="connsiteX65" fmla="*/ 2710882 w 12192000"/>
              <a:gd name="connsiteY65" fmla="*/ 890859 h 6858000"/>
              <a:gd name="connsiteX66" fmla="*/ 2532890 w 12192000"/>
              <a:gd name="connsiteY66" fmla="*/ 894873 h 6858000"/>
              <a:gd name="connsiteX67" fmla="*/ 2513708 w 12192000"/>
              <a:gd name="connsiteY67" fmla="*/ 921639 h 6858000"/>
              <a:gd name="connsiteX68" fmla="*/ 2511032 w 12192000"/>
              <a:gd name="connsiteY68" fmla="*/ 1038515 h 6858000"/>
              <a:gd name="connsiteX69" fmla="*/ 2503448 w 12192000"/>
              <a:gd name="connsiteY69" fmla="*/ 1067511 h 6858000"/>
              <a:gd name="connsiteX70" fmla="*/ 2485157 w 12192000"/>
              <a:gd name="connsiteY70" fmla="*/ 1194648 h 6858000"/>
              <a:gd name="connsiteX71" fmla="*/ 2394602 w 12192000"/>
              <a:gd name="connsiteY71" fmla="*/ 1391375 h 6858000"/>
              <a:gd name="connsiteX72" fmla="*/ 2298245 w 12192000"/>
              <a:gd name="connsiteY72" fmla="*/ 1511374 h 6858000"/>
              <a:gd name="connsiteX73" fmla="*/ 2286201 w 12192000"/>
              <a:gd name="connsiteY73" fmla="*/ 1543493 h 6858000"/>
              <a:gd name="connsiteX74" fmla="*/ 2264789 w 12192000"/>
              <a:gd name="connsiteY74" fmla="*/ 1668400 h 6858000"/>
              <a:gd name="connsiteX75" fmla="*/ 2274156 w 12192000"/>
              <a:gd name="connsiteY75" fmla="*/ 1693827 h 6858000"/>
              <a:gd name="connsiteX76" fmla="*/ 2316535 w 12192000"/>
              <a:gd name="connsiteY76" fmla="*/ 1723714 h 6858000"/>
              <a:gd name="connsiteX77" fmla="*/ 2352223 w 12192000"/>
              <a:gd name="connsiteY77" fmla="*/ 1797320 h 6858000"/>
              <a:gd name="connsiteX78" fmla="*/ 2420922 w 12192000"/>
              <a:gd name="connsiteY78" fmla="*/ 1903044 h 6858000"/>
              <a:gd name="connsiteX79" fmla="*/ 2454378 w 12192000"/>
              <a:gd name="connsiteY79" fmla="*/ 1932933 h 6858000"/>
              <a:gd name="connsiteX80" fmla="*/ 2429397 w 12192000"/>
              <a:gd name="connsiteY80" fmla="*/ 1955683 h 6858000"/>
              <a:gd name="connsiteX81" fmla="*/ 2345531 w 12192000"/>
              <a:gd name="connsiteY81" fmla="*/ 2099325 h 6858000"/>
              <a:gd name="connsiteX82" fmla="*/ 2471776 w 12192000"/>
              <a:gd name="connsiteY82" fmla="*/ 2249659 h 6858000"/>
              <a:gd name="connsiteX83" fmla="*/ 2536904 w 12192000"/>
              <a:gd name="connsiteY83" fmla="*/ 2293822 h 6858000"/>
              <a:gd name="connsiteX84" fmla="*/ 2411552 w 12192000"/>
              <a:gd name="connsiteY84" fmla="*/ 2308990 h 6858000"/>
              <a:gd name="connsiteX85" fmla="*/ 2367836 w 12192000"/>
              <a:gd name="connsiteY85" fmla="*/ 2371888 h 6858000"/>
              <a:gd name="connsiteX86" fmla="*/ 2348654 w 12192000"/>
              <a:gd name="connsiteY86" fmla="*/ 2403561 h 6858000"/>
              <a:gd name="connsiteX87" fmla="*/ 2230439 w 12192000"/>
              <a:gd name="connsiteY87" fmla="*/ 2599842 h 6858000"/>
              <a:gd name="connsiteX88" fmla="*/ 2250067 w 12192000"/>
              <a:gd name="connsiteY88" fmla="*/ 2654712 h 6858000"/>
              <a:gd name="connsiteX89" fmla="*/ 2447240 w 12192000"/>
              <a:gd name="connsiteY89" fmla="*/ 2920137 h 6858000"/>
              <a:gd name="connsiteX90" fmla="*/ 2237577 w 12192000"/>
              <a:gd name="connsiteY90" fmla="*/ 2994189 h 6858000"/>
              <a:gd name="connsiteX91" fmla="*/ 2225086 w 12192000"/>
              <a:gd name="connsiteY91" fmla="*/ 3119541 h 6858000"/>
              <a:gd name="connsiteX92" fmla="*/ 2118023 w 12192000"/>
              <a:gd name="connsiteY92" fmla="*/ 3260060 h 6858000"/>
              <a:gd name="connsiteX93" fmla="*/ 1964679 w 12192000"/>
              <a:gd name="connsiteY93" fmla="*/ 3479817 h 6858000"/>
              <a:gd name="connsiteX94" fmla="*/ 1955875 w 12192000"/>
              <a:gd name="connsiteY94" fmla="*/ 3516632 h 6858000"/>
              <a:gd name="connsiteX95" fmla="*/ 1953287 w 12192000"/>
              <a:gd name="connsiteY95" fmla="*/ 3497155 h 6858000"/>
              <a:gd name="connsiteX96" fmla="*/ 1951185 w 12192000"/>
              <a:gd name="connsiteY96" fmla="*/ 3493814 h 6858000"/>
              <a:gd name="connsiteX97" fmla="*/ 1950905 w 12192000"/>
              <a:gd name="connsiteY97" fmla="*/ 3512985 h 6858000"/>
              <a:gd name="connsiteX98" fmla="*/ 1951483 w 12192000"/>
              <a:gd name="connsiteY98" fmla="*/ 3534997 h 6858000"/>
              <a:gd name="connsiteX99" fmla="*/ 1947593 w 12192000"/>
              <a:gd name="connsiteY99" fmla="*/ 3551262 h 6858000"/>
              <a:gd name="connsiteX100" fmla="*/ 1952901 w 12192000"/>
              <a:gd name="connsiteY100" fmla="*/ 3635101 h 6858000"/>
              <a:gd name="connsiteX101" fmla="*/ 1955653 w 12192000"/>
              <a:gd name="connsiteY101" fmla="*/ 3635212 h 6858000"/>
              <a:gd name="connsiteX102" fmla="*/ 1957374 w 12192000"/>
              <a:gd name="connsiteY102" fmla="*/ 3667901 h 6858000"/>
              <a:gd name="connsiteX103" fmla="*/ 1976612 w 12192000"/>
              <a:gd name="connsiteY103" fmla="*/ 3838643 h 6858000"/>
              <a:gd name="connsiteX104" fmla="*/ 2155495 w 12192000"/>
              <a:gd name="connsiteY104" fmla="*/ 4074180 h 6858000"/>
              <a:gd name="connsiteX105" fmla="*/ 2302706 w 12192000"/>
              <a:gd name="connsiteY105" fmla="*/ 4167860 h 6858000"/>
              <a:gd name="connsiteX106" fmla="*/ 2638168 w 12192000"/>
              <a:gd name="connsiteY106" fmla="*/ 4593433 h 6858000"/>
              <a:gd name="connsiteX107" fmla="*/ 2743893 w 12192000"/>
              <a:gd name="connsiteY107" fmla="*/ 4731276 h 6858000"/>
              <a:gd name="connsiteX108" fmla="*/ 2665826 w 12192000"/>
              <a:gd name="connsiteY108" fmla="*/ 4780346 h 6858000"/>
              <a:gd name="connsiteX109" fmla="*/ 2815268 w 12192000"/>
              <a:gd name="connsiteY109" fmla="*/ 4924880 h 6858000"/>
              <a:gd name="connsiteX110" fmla="*/ 2991474 w 12192000"/>
              <a:gd name="connsiteY110" fmla="*/ 5085474 h 6858000"/>
              <a:gd name="connsiteX111" fmla="*/ 6494644 w 12192000"/>
              <a:gd name="connsiteY111" fmla="*/ 6212306 h 6858000"/>
              <a:gd name="connsiteX112" fmla="*/ 8314257 w 12192000"/>
              <a:gd name="connsiteY112" fmla="*/ 5863906 h 6858000"/>
              <a:gd name="connsiteX113" fmla="*/ 8832618 w 12192000"/>
              <a:gd name="connsiteY113" fmla="*/ 5651566 h 6858000"/>
              <a:gd name="connsiteX114" fmla="*/ 9009270 w 12192000"/>
              <a:gd name="connsiteY114" fmla="*/ 5457516 h 6858000"/>
              <a:gd name="connsiteX115" fmla="*/ 9071277 w 12192000"/>
              <a:gd name="connsiteY115" fmla="*/ 5403093 h 6858000"/>
              <a:gd name="connsiteX116" fmla="*/ 9225625 w 12192000"/>
              <a:gd name="connsiteY116" fmla="*/ 5332164 h 6858000"/>
              <a:gd name="connsiteX117" fmla="*/ 9495066 w 12192000"/>
              <a:gd name="connsiteY117" fmla="*/ 5178707 h 6858000"/>
              <a:gd name="connsiteX118" fmla="*/ 9396033 w 12192000"/>
              <a:gd name="connsiteY118" fmla="*/ 5143912 h 6858000"/>
              <a:gd name="connsiteX119" fmla="*/ 9111425 w 12192000"/>
              <a:gd name="connsiteY119" fmla="*/ 5236700 h 6858000"/>
              <a:gd name="connsiteX120" fmla="*/ 8904438 w 12192000"/>
              <a:gd name="connsiteY120" fmla="*/ 5261234 h 6858000"/>
              <a:gd name="connsiteX121" fmla="*/ 9196183 w 12192000"/>
              <a:gd name="connsiteY121" fmla="*/ 5098857 h 6858000"/>
              <a:gd name="connsiteX122" fmla="*/ 9478560 w 12192000"/>
              <a:gd name="connsiteY122" fmla="*/ 4887855 h 6858000"/>
              <a:gd name="connsiteX123" fmla="*/ 9260867 w 12192000"/>
              <a:gd name="connsiteY123" fmla="*/ 4928449 h 6858000"/>
              <a:gd name="connsiteX124" fmla="*/ 9251499 w 12192000"/>
              <a:gd name="connsiteY124" fmla="*/ 4899899 h 6858000"/>
              <a:gd name="connsiteX125" fmla="*/ 9440197 w 12192000"/>
              <a:gd name="connsiteY125" fmla="*/ 4648749 h 6858000"/>
              <a:gd name="connsiteX126" fmla="*/ 9533430 w 12192000"/>
              <a:gd name="connsiteY126" fmla="*/ 4547485 h 6858000"/>
              <a:gd name="connsiteX127" fmla="*/ 9953203 w 12192000"/>
              <a:gd name="connsiteY127" fmla="*/ 4242804 h 6858000"/>
              <a:gd name="connsiteX128" fmla="*/ 9555288 w 12192000"/>
              <a:gd name="connsiteY128" fmla="*/ 4378862 h 6858000"/>
              <a:gd name="connsiteX129" fmla="*/ 9966586 w 12192000"/>
              <a:gd name="connsiteY129" fmla="*/ 4082655 h 6858000"/>
              <a:gd name="connsiteX130" fmla="*/ 10165990 w 12192000"/>
              <a:gd name="connsiteY130" fmla="*/ 3973363 h 6858000"/>
              <a:gd name="connsiteX131" fmla="*/ 10216399 w 12192000"/>
              <a:gd name="connsiteY131" fmla="*/ 3908679 h 6858000"/>
              <a:gd name="connsiteX132" fmla="*/ 10127626 w 12192000"/>
              <a:gd name="connsiteY132" fmla="*/ 3894850 h 6858000"/>
              <a:gd name="connsiteX133" fmla="*/ 9855955 w 12192000"/>
              <a:gd name="connsiteY133" fmla="*/ 3919832 h 6858000"/>
              <a:gd name="connsiteX134" fmla="*/ 10191863 w 12192000"/>
              <a:gd name="connsiteY134" fmla="*/ 3720428 h 6858000"/>
              <a:gd name="connsiteX135" fmla="*/ 9940267 w 12192000"/>
              <a:gd name="connsiteY135" fmla="*/ 3751209 h 6858000"/>
              <a:gd name="connsiteX136" fmla="*/ 9867999 w 12192000"/>
              <a:gd name="connsiteY136" fmla="*/ 3672696 h 6858000"/>
              <a:gd name="connsiteX137" fmla="*/ 9751124 w 12192000"/>
              <a:gd name="connsiteY137" fmla="*/ 3546005 h 6858000"/>
              <a:gd name="connsiteX138" fmla="*/ 9670381 w 12192000"/>
              <a:gd name="connsiteY138" fmla="*/ 3475523 h 6858000"/>
              <a:gd name="connsiteX139" fmla="*/ 9636477 w 12192000"/>
              <a:gd name="connsiteY139" fmla="*/ 3253369 h 6858000"/>
              <a:gd name="connsiteX140" fmla="*/ 9706514 w 12192000"/>
              <a:gd name="connsiteY140" fmla="*/ 3010694 h 6858000"/>
              <a:gd name="connsiteX141" fmla="*/ 9895211 w 12192000"/>
              <a:gd name="connsiteY141" fmla="*/ 2888019 h 6858000"/>
              <a:gd name="connsiteX142" fmla="*/ 9840788 w 12192000"/>
              <a:gd name="connsiteY142" fmla="*/ 2750175 h 6858000"/>
              <a:gd name="connsiteX143" fmla="*/ 9439750 w 12192000"/>
              <a:gd name="connsiteY143" fmla="*/ 2834041 h 6858000"/>
              <a:gd name="connsiteX144" fmla="*/ 10040191 w 12192000"/>
              <a:gd name="connsiteY144" fmla="*/ 2389286 h 6858000"/>
              <a:gd name="connsiteX145" fmla="*/ 9939374 w 12192000"/>
              <a:gd name="connsiteY145" fmla="*/ 2373227 h 6858000"/>
              <a:gd name="connsiteX146" fmla="*/ 9943389 w 12192000"/>
              <a:gd name="connsiteY146" fmla="*/ 2347353 h 6858000"/>
              <a:gd name="connsiteX147" fmla="*/ 9937144 w 12192000"/>
              <a:gd name="connsiteY147" fmla="*/ 2189436 h 6858000"/>
              <a:gd name="connsiteX148" fmla="*/ 9920638 w 12192000"/>
              <a:gd name="connsiteY148" fmla="*/ 2116723 h 6858000"/>
              <a:gd name="connsiteX149" fmla="*/ 9947404 w 12192000"/>
              <a:gd name="connsiteY149" fmla="*/ 2033304 h 6858000"/>
              <a:gd name="connsiteX150" fmla="*/ 9497296 w 12192000"/>
              <a:gd name="connsiteY150" fmla="*/ 2182299 h 6858000"/>
              <a:gd name="connsiteX151" fmla="*/ 9144883 w 12192000"/>
              <a:gd name="connsiteY151" fmla="*/ 2211295 h 6858000"/>
              <a:gd name="connsiteX152" fmla="*/ 9155589 w 12192000"/>
              <a:gd name="connsiteY152" fmla="*/ 2201927 h 6858000"/>
              <a:gd name="connsiteX153" fmla="*/ 9322428 w 12192000"/>
              <a:gd name="connsiteY153" fmla="*/ 1998954 h 6858000"/>
              <a:gd name="connsiteX154" fmla="*/ 9329119 w 12192000"/>
              <a:gd name="connsiteY154" fmla="*/ 1994047 h 6858000"/>
              <a:gd name="connsiteX155" fmla="*/ 9360345 w 12192000"/>
              <a:gd name="connsiteY155" fmla="*/ 1961483 h 6858000"/>
              <a:gd name="connsiteX156" fmla="*/ 9392465 w 12192000"/>
              <a:gd name="connsiteY156" fmla="*/ 1928918 h 6858000"/>
              <a:gd name="connsiteX157" fmla="*/ 9397371 w 12192000"/>
              <a:gd name="connsiteY157" fmla="*/ 1928025 h 6858000"/>
              <a:gd name="connsiteX158" fmla="*/ 9441534 w 12192000"/>
              <a:gd name="connsiteY158" fmla="*/ 1864680 h 6858000"/>
              <a:gd name="connsiteX159" fmla="*/ 9453133 w 12192000"/>
              <a:gd name="connsiteY159" fmla="*/ 1821855 h 6858000"/>
              <a:gd name="connsiteX160" fmla="*/ 9500865 w 12192000"/>
              <a:gd name="connsiteY160" fmla="*/ 1774123 h 6858000"/>
              <a:gd name="connsiteX161" fmla="*/ 9549935 w 12192000"/>
              <a:gd name="connsiteY161" fmla="*/ 1729961 h 6858000"/>
              <a:gd name="connsiteX162" fmla="*/ 9670381 w 12192000"/>
              <a:gd name="connsiteY162" fmla="*/ 1692042 h 6858000"/>
              <a:gd name="connsiteX163" fmla="*/ 9750231 w 12192000"/>
              <a:gd name="connsiteY163" fmla="*/ 1622006 h 6858000"/>
              <a:gd name="connsiteX164" fmla="*/ 9652537 w 12192000"/>
              <a:gd name="connsiteY164" fmla="*/ 1642080 h 6858000"/>
              <a:gd name="connsiteX165" fmla="*/ 9740417 w 12192000"/>
              <a:gd name="connsiteY165" fmla="*/ 1563121 h 6858000"/>
              <a:gd name="connsiteX166" fmla="*/ 9789041 w 12192000"/>
              <a:gd name="connsiteY166" fmla="*/ 1483271 h 6858000"/>
              <a:gd name="connsiteX167" fmla="*/ 9783687 w 12192000"/>
              <a:gd name="connsiteY167" fmla="*/ 1460966 h 6858000"/>
              <a:gd name="connsiteX168" fmla="*/ 9760491 w 12192000"/>
              <a:gd name="connsiteY168" fmla="*/ 1464534 h 6858000"/>
              <a:gd name="connsiteX169" fmla="*/ 9677518 w 12192000"/>
              <a:gd name="connsiteY169" fmla="*/ 1524757 h 6858000"/>
              <a:gd name="connsiteX170" fmla="*/ 9570010 w 12192000"/>
              <a:gd name="connsiteY170" fmla="*/ 1606839 h 6858000"/>
              <a:gd name="connsiteX171" fmla="*/ 9733726 w 12192000"/>
              <a:gd name="connsiteY171" fmla="*/ 1455166 h 6858000"/>
              <a:gd name="connsiteX172" fmla="*/ 9851495 w 12192000"/>
              <a:gd name="connsiteY172" fmla="*/ 1345427 h 6858000"/>
              <a:gd name="connsiteX173" fmla="*/ 9876922 w 12192000"/>
              <a:gd name="connsiteY173" fmla="*/ 1273161 h 6858000"/>
              <a:gd name="connsiteX174" fmla="*/ 9866661 w 12192000"/>
              <a:gd name="connsiteY174" fmla="*/ 1254870 h 6858000"/>
              <a:gd name="connsiteX175" fmla="*/ 9848372 w 12192000"/>
              <a:gd name="connsiteY175" fmla="*/ 1264238 h 6858000"/>
              <a:gd name="connsiteX176" fmla="*/ 9832313 w 12192000"/>
              <a:gd name="connsiteY176" fmla="*/ 1281636 h 6858000"/>
              <a:gd name="connsiteX177" fmla="*/ 9659674 w 12192000"/>
              <a:gd name="connsiteY177" fmla="*/ 1419479 h 6858000"/>
              <a:gd name="connsiteX178" fmla="*/ 9405847 w 12192000"/>
              <a:gd name="connsiteY178" fmla="*/ 1608623 h 6858000"/>
              <a:gd name="connsiteX179" fmla="*/ 9303246 w 12192000"/>
              <a:gd name="connsiteY179" fmla="*/ 1646987 h 6858000"/>
              <a:gd name="connsiteX180" fmla="*/ 9589192 w 12192000"/>
              <a:gd name="connsiteY180" fmla="*/ 1389145 h 6858000"/>
              <a:gd name="connsiteX181" fmla="*/ 9803762 w 12192000"/>
              <a:gd name="connsiteY181" fmla="*/ 1078218 h 6858000"/>
              <a:gd name="connsiteX182" fmla="*/ 9830974 w 12192000"/>
              <a:gd name="connsiteY182" fmla="*/ 1055913 h 6858000"/>
              <a:gd name="connsiteX183" fmla="*/ 9839896 w 12192000"/>
              <a:gd name="connsiteY183" fmla="*/ 1042084 h 6858000"/>
              <a:gd name="connsiteX184" fmla="*/ 9893427 w 12192000"/>
              <a:gd name="connsiteY184" fmla="*/ 933683 h 6858000"/>
              <a:gd name="connsiteX185" fmla="*/ 9897441 w 12192000"/>
              <a:gd name="connsiteY185" fmla="*/ 906472 h 6858000"/>
              <a:gd name="connsiteX186" fmla="*/ 9892535 w 12192000"/>
              <a:gd name="connsiteY186" fmla="*/ 856509 h 6858000"/>
              <a:gd name="connsiteX187" fmla="*/ 9906364 w 12192000"/>
              <a:gd name="connsiteY187" fmla="*/ 826622 h 6858000"/>
              <a:gd name="connsiteX188" fmla="*/ 9906809 w 12192000"/>
              <a:gd name="connsiteY188" fmla="*/ 806993 h 6858000"/>
              <a:gd name="connsiteX189" fmla="*/ 9884505 w 12192000"/>
              <a:gd name="connsiteY189" fmla="*/ 807440 h 6858000"/>
              <a:gd name="connsiteX190" fmla="*/ 9821160 w 12192000"/>
              <a:gd name="connsiteY190" fmla="*/ 874800 h 6858000"/>
              <a:gd name="connsiteX191" fmla="*/ 9787256 w 12192000"/>
              <a:gd name="connsiteY191" fmla="*/ 881491 h 6858000"/>
              <a:gd name="connsiteX192" fmla="*/ 9746216 w 12192000"/>
              <a:gd name="connsiteY192" fmla="*/ 880152 h 6858000"/>
              <a:gd name="connsiteX193" fmla="*/ 9730603 w 12192000"/>
              <a:gd name="connsiteY193" fmla="*/ 901118 h 6858000"/>
              <a:gd name="connsiteX194" fmla="*/ 9640046 w 12192000"/>
              <a:gd name="connsiteY194" fmla="*/ 998813 h 6858000"/>
              <a:gd name="connsiteX195" fmla="*/ 9575363 w 12192000"/>
              <a:gd name="connsiteY195" fmla="*/ 1010412 h 6858000"/>
              <a:gd name="connsiteX196" fmla="*/ 9626217 w 12192000"/>
              <a:gd name="connsiteY196" fmla="*/ 994352 h 6858000"/>
              <a:gd name="connsiteX197" fmla="*/ 9638707 w 12192000"/>
              <a:gd name="connsiteY197" fmla="*/ 966694 h 6858000"/>
              <a:gd name="connsiteX198" fmla="*/ 9638707 w 12192000"/>
              <a:gd name="connsiteY198" fmla="*/ 942606 h 6858000"/>
              <a:gd name="connsiteX199" fmla="*/ 9710975 w 12192000"/>
              <a:gd name="connsiteY199" fmla="*/ 881491 h 6858000"/>
              <a:gd name="connsiteX200" fmla="*/ 9717666 w 12192000"/>
              <a:gd name="connsiteY200" fmla="*/ 878367 h 6858000"/>
              <a:gd name="connsiteX201" fmla="*/ 9732387 w 12192000"/>
              <a:gd name="connsiteY201" fmla="*/ 856509 h 6858000"/>
              <a:gd name="connsiteX202" fmla="*/ 9706960 w 12192000"/>
              <a:gd name="connsiteY202" fmla="*/ 840896 h 6858000"/>
              <a:gd name="connsiteX203" fmla="*/ 9640492 w 12192000"/>
              <a:gd name="connsiteY203" fmla="*/ 861417 h 6858000"/>
              <a:gd name="connsiteX204" fmla="*/ 9512463 w 12192000"/>
              <a:gd name="connsiteY204" fmla="*/ 968925 h 6858000"/>
              <a:gd name="connsiteX205" fmla="*/ 9328673 w 12192000"/>
              <a:gd name="connsiteY205" fmla="*/ 1138886 h 6858000"/>
              <a:gd name="connsiteX206" fmla="*/ 8716634 w 12192000"/>
              <a:gd name="connsiteY206" fmla="*/ 1580073 h 6858000"/>
              <a:gd name="connsiteX207" fmla="*/ 8480649 w 12192000"/>
              <a:gd name="connsiteY207" fmla="*/ 1729961 h 6858000"/>
              <a:gd name="connsiteX208" fmla="*/ 8479312 w 12192000"/>
              <a:gd name="connsiteY208" fmla="*/ 1722377 h 6858000"/>
              <a:gd name="connsiteX209" fmla="*/ 8479312 w 12192000"/>
              <a:gd name="connsiteY209" fmla="*/ 1715239 h 6858000"/>
              <a:gd name="connsiteX210" fmla="*/ 8645704 w 12192000"/>
              <a:gd name="connsiteY210" fmla="*/ 1615314 h 6858000"/>
              <a:gd name="connsiteX211" fmla="*/ 9002133 w 12192000"/>
              <a:gd name="connsiteY211" fmla="*/ 1314647 h 6858000"/>
              <a:gd name="connsiteX212" fmla="*/ 9033805 w 12192000"/>
              <a:gd name="connsiteY212" fmla="*/ 1305280 h 6858000"/>
              <a:gd name="connsiteX213" fmla="*/ 9083322 w 12192000"/>
              <a:gd name="connsiteY213" fmla="*/ 1259778 h 6858000"/>
              <a:gd name="connsiteX214" fmla="*/ 9088228 w 12192000"/>
              <a:gd name="connsiteY214" fmla="*/ 1233458 h 6858000"/>
              <a:gd name="connsiteX215" fmla="*/ 9196629 w 12192000"/>
              <a:gd name="connsiteY215" fmla="*/ 1124611 h 6858000"/>
              <a:gd name="connsiteX216" fmla="*/ 9412538 w 12192000"/>
              <a:gd name="connsiteY216" fmla="*/ 935022 h 6858000"/>
              <a:gd name="connsiteX217" fmla="*/ 9455363 w 12192000"/>
              <a:gd name="connsiteY217" fmla="*/ 864985 h 6858000"/>
              <a:gd name="connsiteX218" fmla="*/ 9448672 w 12192000"/>
              <a:gd name="connsiteY218" fmla="*/ 838220 h 6858000"/>
              <a:gd name="connsiteX219" fmla="*/ 9423691 w 12192000"/>
              <a:gd name="connsiteY219" fmla="*/ 844465 h 6858000"/>
              <a:gd name="connsiteX220" fmla="*/ 9333580 w 12192000"/>
              <a:gd name="connsiteY220" fmla="*/ 910932 h 6858000"/>
              <a:gd name="connsiteX221" fmla="*/ 9241685 w 12192000"/>
              <a:gd name="connsiteY221" fmla="*/ 980077 h 6858000"/>
              <a:gd name="connsiteX222" fmla="*/ 9249715 w 12192000"/>
              <a:gd name="connsiteY222" fmla="*/ 964018 h 6858000"/>
              <a:gd name="connsiteX223" fmla="*/ 9412538 w 12192000"/>
              <a:gd name="connsiteY223" fmla="*/ 823499 h 6858000"/>
              <a:gd name="connsiteX224" fmla="*/ 9528522 w 12192000"/>
              <a:gd name="connsiteY224" fmla="*/ 706176 h 6858000"/>
              <a:gd name="connsiteX225" fmla="*/ 9542798 w 12192000"/>
              <a:gd name="connsiteY225" fmla="*/ 647292 h 6858000"/>
              <a:gd name="connsiteX226" fmla="*/ 9532091 w 12192000"/>
              <a:gd name="connsiteY226" fmla="*/ 631679 h 6858000"/>
              <a:gd name="connsiteX227" fmla="*/ 9516924 w 12192000"/>
              <a:gd name="connsiteY227" fmla="*/ 638370 h 6858000"/>
              <a:gd name="connsiteX228" fmla="*/ 9495512 w 12192000"/>
              <a:gd name="connsiteY228" fmla="*/ 660675 h 6858000"/>
              <a:gd name="connsiteX229" fmla="*/ 9343394 w 12192000"/>
              <a:gd name="connsiteY229" fmla="*/ 781565 h 6858000"/>
              <a:gd name="connsiteX230" fmla="*/ 9090906 w 12192000"/>
              <a:gd name="connsiteY230" fmla="*/ 975617 h 6858000"/>
              <a:gd name="connsiteX231" fmla="*/ 8976705 w 12192000"/>
              <a:gd name="connsiteY231" fmla="*/ 1023348 h 6858000"/>
              <a:gd name="connsiteX232" fmla="*/ 8983397 w 12192000"/>
              <a:gd name="connsiteY232" fmla="*/ 1013981 h 6858000"/>
              <a:gd name="connsiteX233" fmla="*/ 9238116 w 12192000"/>
              <a:gd name="connsiteY233" fmla="*/ 784688 h 6858000"/>
              <a:gd name="connsiteX234" fmla="*/ 9474545 w 12192000"/>
              <a:gd name="connsiteY234" fmla="*/ 446103 h 6858000"/>
              <a:gd name="connsiteX235" fmla="*/ 9486143 w 12192000"/>
              <a:gd name="connsiteY235" fmla="*/ 435843 h 6858000"/>
              <a:gd name="connsiteX236" fmla="*/ 9503541 w 12192000"/>
              <a:gd name="connsiteY236" fmla="*/ 412646 h 6858000"/>
              <a:gd name="connsiteX237" fmla="*/ 9539229 w 12192000"/>
              <a:gd name="connsiteY237" fmla="*/ 325658 h 6858000"/>
              <a:gd name="connsiteX238" fmla="*/ 9554396 w 12192000"/>
              <a:gd name="connsiteY238" fmla="*/ 268558 h 6858000"/>
              <a:gd name="connsiteX239" fmla="*/ 9552612 w 12192000"/>
              <a:gd name="connsiteY239" fmla="*/ 243131 h 6858000"/>
              <a:gd name="connsiteX240" fmla="*/ 9570901 w 12192000"/>
              <a:gd name="connsiteY240" fmla="*/ 207890 h 6858000"/>
              <a:gd name="connsiteX241" fmla="*/ 9574470 w 12192000"/>
              <a:gd name="connsiteY241" fmla="*/ 186031 h 6858000"/>
              <a:gd name="connsiteX242" fmla="*/ 9562593 w 12192000"/>
              <a:gd name="connsiteY242" fmla="*/ 181849 h 6858000"/>
              <a:gd name="connsiteX243" fmla="*/ 0 w 12192000"/>
              <a:gd name="connsiteY243" fmla="*/ 0 h 6858000"/>
              <a:gd name="connsiteX244" fmla="*/ 12192000 w 12192000"/>
              <a:gd name="connsiteY244" fmla="*/ 0 h 6858000"/>
              <a:gd name="connsiteX245" fmla="*/ 12192000 w 12192000"/>
              <a:gd name="connsiteY245" fmla="*/ 6858000 h 6858000"/>
              <a:gd name="connsiteX246" fmla="*/ 0 w 12192000"/>
              <a:gd name="connsiteY24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12192000" h="6858000">
                <a:moveTo>
                  <a:pt x="1998728" y="3612739"/>
                </a:moveTo>
                <a:cubicBezTo>
                  <a:pt x="2012550" y="3611108"/>
                  <a:pt x="2011630" y="3636451"/>
                  <a:pt x="2014976" y="3645485"/>
                </a:cubicBezTo>
                <a:cubicBezTo>
                  <a:pt x="2026128" y="3674035"/>
                  <a:pt x="2002932" y="3693217"/>
                  <a:pt x="1987764" y="3715075"/>
                </a:cubicBezTo>
                <a:cubicBezTo>
                  <a:pt x="1982076" y="3723105"/>
                  <a:pt x="1976075" y="3690547"/>
                  <a:pt x="1970583" y="3648007"/>
                </a:cubicBezTo>
                <a:lnTo>
                  <a:pt x="1968718" y="3632235"/>
                </a:lnTo>
                <a:lnTo>
                  <a:pt x="1979288" y="3624964"/>
                </a:lnTo>
                <a:cubicBezTo>
                  <a:pt x="1987875" y="3616823"/>
                  <a:pt x="1994121" y="3613282"/>
                  <a:pt x="1998728" y="3612739"/>
                </a:cubicBezTo>
                <a:close/>
                <a:moveTo>
                  <a:pt x="1955875" y="3516632"/>
                </a:moveTo>
                <a:lnTo>
                  <a:pt x="1956461" y="3521046"/>
                </a:lnTo>
                <a:cubicBezTo>
                  <a:pt x="1958894" y="3542312"/>
                  <a:pt x="1961919" y="3572744"/>
                  <a:pt x="1965292" y="3603273"/>
                </a:cubicBezTo>
                <a:lnTo>
                  <a:pt x="1968718" y="3632235"/>
                </a:lnTo>
                <a:lnTo>
                  <a:pt x="1963908" y="3635544"/>
                </a:lnTo>
                <a:lnTo>
                  <a:pt x="1955653" y="3635212"/>
                </a:lnTo>
                <a:lnTo>
                  <a:pt x="1954172" y="3607075"/>
                </a:lnTo>
                <a:cubicBezTo>
                  <a:pt x="1953260" y="3587548"/>
                  <a:pt x="1952512" y="3569161"/>
                  <a:pt x="1951958" y="3553088"/>
                </a:cubicBezTo>
                <a:lnTo>
                  <a:pt x="1951483" y="3534997"/>
                </a:lnTo>
                <a:close/>
                <a:moveTo>
                  <a:pt x="9184139" y="1751373"/>
                </a:moveTo>
                <a:cubicBezTo>
                  <a:pt x="9185478" y="1753157"/>
                  <a:pt x="9187262" y="1754941"/>
                  <a:pt x="9188600" y="1756725"/>
                </a:cubicBezTo>
                <a:cubicBezTo>
                  <a:pt x="9179678" y="1764756"/>
                  <a:pt x="9170310" y="1771892"/>
                  <a:pt x="9161388" y="1779476"/>
                </a:cubicBezTo>
                <a:cubicBezTo>
                  <a:pt x="9150682" y="1782599"/>
                  <a:pt x="9139530" y="1785722"/>
                  <a:pt x="9129269" y="1788844"/>
                </a:cubicBezTo>
                <a:cubicBezTo>
                  <a:pt x="9147559" y="1776354"/>
                  <a:pt x="9165848" y="1763863"/>
                  <a:pt x="9184139" y="1751373"/>
                </a:cubicBezTo>
                <a:close/>
                <a:moveTo>
                  <a:pt x="8855814" y="1125503"/>
                </a:moveTo>
                <a:cubicBezTo>
                  <a:pt x="8765703" y="1222306"/>
                  <a:pt x="8651949" y="1292789"/>
                  <a:pt x="8531505" y="1356134"/>
                </a:cubicBezTo>
                <a:cubicBezTo>
                  <a:pt x="8529720" y="1354350"/>
                  <a:pt x="8528382" y="1352565"/>
                  <a:pt x="8526597" y="1350781"/>
                </a:cubicBezTo>
                <a:cubicBezTo>
                  <a:pt x="8636336" y="1275837"/>
                  <a:pt x="8746075" y="1200447"/>
                  <a:pt x="8855814" y="1125503"/>
                </a:cubicBezTo>
                <a:close/>
                <a:moveTo>
                  <a:pt x="3255597" y="1016302"/>
                </a:moveTo>
                <a:lnTo>
                  <a:pt x="3252884" y="1018887"/>
                </a:lnTo>
                <a:cubicBezTo>
                  <a:pt x="3244631" y="1020337"/>
                  <a:pt x="3245022" y="1019835"/>
                  <a:pt x="3250417" y="1017988"/>
                </a:cubicBezTo>
                <a:close/>
                <a:moveTo>
                  <a:pt x="9562593" y="181849"/>
                </a:moveTo>
                <a:cubicBezTo>
                  <a:pt x="9558411" y="182574"/>
                  <a:pt x="9554174" y="184693"/>
                  <a:pt x="9550382" y="186031"/>
                </a:cubicBezTo>
                <a:cubicBezTo>
                  <a:pt x="9515586" y="198076"/>
                  <a:pt x="9495066" y="221718"/>
                  <a:pt x="9486143" y="255175"/>
                </a:cubicBezTo>
                <a:cubicBezTo>
                  <a:pt x="9480344" y="276589"/>
                  <a:pt x="9471869" y="277926"/>
                  <a:pt x="9454471" y="262313"/>
                </a:cubicBezTo>
                <a:cubicBezTo>
                  <a:pt x="9434843" y="244915"/>
                  <a:pt x="9419230" y="245808"/>
                  <a:pt x="9405847" y="265436"/>
                </a:cubicBezTo>
                <a:cubicBezTo>
                  <a:pt x="9395141" y="281495"/>
                  <a:pt x="9386665" y="298447"/>
                  <a:pt x="9374174" y="312721"/>
                </a:cubicBezTo>
                <a:cubicBezTo>
                  <a:pt x="9340718" y="351978"/>
                  <a:pt x="9309491" y="394357"/>
                  <a:pt x="9235886" y="393018"/>
                </a:cubicBezTo>
                <a:cubicBezTo>
                  <a:pt x="9255514" y="376960"/>
                  <a:pt x="9276035" y="377851"/>
                  <a:pt x="9293432" y="372945"/>
                </a:cubicBezTo>
                <a:cubicBezTo>
                  <a:pt x="9305922" y="369376"/>
                  <a:pt x="9318412" y="362684"/>
                  <a:pt x="9306368" y="349747"/>
                </a:cubicBezTo>
                <a:cubicBezTo>
                  <a:pt x="9292539" y="335026"/>
                  <a:pt x="9300569" y="326997"/>
                  <a:pt x="9308153" y="316736"/>
                </a:cubicBezTo>
                <a:cubicBezTo>
                  <a:pt x="9325550" y="292648"/>
                  <a:pt x="9339379" y="265436"/>
                  <a:pt x="9376406" y="260083"/>
                </a:cubicBezTo>
                <a:cubicBezTo>
                  <a:pt x="9382205" y="259191"/>
                  <a:pt x="9386665" y="254283"/>
                  <a:pt x="9391126" y="251160"/>
                </a:cubicBezTo>
                <a:cubicBezTo>
                  <a:pt x="9397371" y="246700"/>
                  <a:pt x="9402724" y="241793"/>
                  <a:pt x="9399602" y="233317"/>
                </a:cubicBezTo>
                <a:cubicBezTo>
                  <a:pt x="9396479" y="225733"/>
                  <a:pt x="9389787" y="221273"/>
                  <a:pt x="9381312" y="220380"/>
                </a:cubicBezTo>
                <a:cubicBezTo>
                  <a:pt x="9373728" y="219488"/>
                  <a:pt x="9365699" y="219042"/>
                  <a:pt x="9358115" y="219934"/>
                </a:cubicBezTo>
                <a:cubicBezTo>
                  <a:pt x="9324212" y="223057"/>
                  <a:pt x="9301015" y="243131"/>
                  <a:pt x="9277818" y="261867"/>
                </a:cubicBezTo>
                <a:cubicBezTo>
                  <a:pt x="9196629" y="326997"/>
                  <a:pt x="9125254" y="400156"/>
                  <a:pt x="9050311" y="470639"/>
                </a:cubicBezTo>
                <a:cubicBezTo>
                  <a:pt x="8975368" y="540675"/>
                  <a:pt x="8887041" y="596437"/>
                  <a:pt x="8804067" y="657552"/>
                </a:cubicBezTo>
                <a:cubicBezTo>
                  <a:pt x="8612694" y="798963"/>
                  <a:pt x="8420427" y="939928"/>
                  <a:pt x="8216563" y="1067511"/>
                </a:cubicBezTo>
                <a:cubicBezTo>
                  <a:pt x="8017159" y="1191972"/>
                  <a:pt x="7337313" y="1339182"/>
                  <a:pt x="7204377" y="1356580"/>
                </a:cubicBezTo>
                <a:cubicBezTo>
                  <a:pt x="7034416" y="1378438"/>
                  <a:pt x="6631594" y="1387360"/>
                  <a:pt x="6221188" y="1405651"/>
                </a:cubicBezTo>
                <a:cubicBezTo>
                  <a:pt x="6174795" y="1407434"/>
                  <a:pt x="6129294" y="1409666"/>
                  <a:pt x="6081116" y="1413234"/>
                </a:cubicBezTo>
                <a:cubicBezTo>
                  <a:pt x="4716070" y="1513158"/>
                  <a:pt x="3730203" y="1110783"/>
                  <a:pt x="3680242" y="1085356"/>
                </a:cubicBezTo>
                <a:cubicBezTo>
                  <a:pt x="3599945" y="1044761"/>
                  <a:pt x="3336303" y="980523"/>
                  <a:pt x="3335857" y="981416"/>
                </a:cubicBezTo>
                <a:cubicBezTo>
                  <a:pt x="3330504" y="990337"/>
                  <a:pt x="3301508" y="1001155"/>
                  <a:pt x="3277977" y="1009017"/>
                </a:cubicBezTo>
                <a:lnTo>
                  <a:pt x="3255597" y="1016302"/>
                </a:lnTo>
                <a:lnTo>
                  <a:pt x="3260022" y="1012084"/>
                </a:lnTo>
                <a:cubicBezTo>
                  <a:pt x="3261026" y="1008627"/>
                  <a:pt x="3260914" y="1004390"/>
                  <a:pt x="3260468" y="1000598"/>
                </a:cubicBezTo>
                <a:cubicBezTo>
                  <a:pt x="3258237" y="980523"/>
                  <a:pt x="3248424" y="964464"/>
                  <a:pt x="3226565" y="956880"/>
                </a:cubicBezTo>
                <a:cubicBezTo>
                  <a:pt x="3205599" y="949742"/>
                  <a:pt x="3184186" y="943497"/>
                  <a:pt x="3162773" y="937252"/>
                </a:cubicBezTo>
                <a:cubicBezTo>
                  <a:pt x="3144929" y="931899"/>
                  <a:pt x="3132885" y="931899"/>
                  <a:pt x="3131101" y="953757"/>
                </a:cubicBezTo>
                <a:cubicBezTo>
                  <a:pt x="3129316" y="975617"/>
                  <a:pt x="3104781" y="985431"/>
                  <a:pt x="3089615" y="972493"/>
                </a:cubicBezTo>
                <a:cubicBezTo>
                  <a:pt x="3030284" y="921639"/>
                  <a:pt x="2960248" y="884614"/>
                  <a:pt x="2893779" y="842681"/>
                </a:cubicBezTo>
                <a:cubicBezTo>
                  <a:pt x="2847385" y="813685"/>
                  <a:pt x="2798762" y="787365"/>
                  <a:pt x="2759952" y="749000"/>
                </a:cubicBezTo>
                <a:cubicBezTo>
                  <a:pt x="2752814" y="741864"/>
                  <a:pt x="2746123" y="732050"/>
                  <a:pt x="2733632" y="739187"/>
                </a:cubicBezTo>
                <a:cubicBezTo>
                  <a:pt x="2722926" y="744986"/>
                  <a:pt x="2719803" y="753462"/>
                  <a:pt x="2723372" y="765506"/>
                </a:cubicBezTo>
                <a:cubicBezTo>
                  <a:pt x="2728279" y="780674"/>
                  <a:pt x="2737646" y="794057"/>
                  <a:pt x="2748353" y="806101"/>
                </a:cubicBezTo>
                <a:cubicBezTo>
                  <a:pt x="2798316" y="862754"/>
                  <a:pt x="2776903" y="882382"/>
                  <a:pt x="2710882" y="890859"/>
                </a:cubicBezTo>
                <a:cubicBezTo>
                  <a:pt x="2651997" y="898442"/>
                  <a:pt x="2592666" y="896212"/>
                  <a:pt x="2532890" y="894873"/>
                </a:cubicBezTo>
                <a:cubicBezTo>
                  <a:pt x="2503448" y="893981"/>
                  <a:pt x="2502109" y="897104"/>
                  <a:pt x="2513708" y="921639"/>
                </a:cubicBezTo>
                <a:cubicBezTo>
                  <a:pt x="2532444" y="962234"/>
                  <a:pt x="2535567" y="1001489"/>
                  <a:pt x="2511032" y="1038515"/>
                </a:cubicBezTo>
                <a:cubicBezTo>
                  <a:pt x="2505232" y="1046991"/>
                  <a:pt x="2501218" y="1056360"/>
                  <a:pt x="2503448" y="1067511"/>
                </a:cubicBezTo>
                <a:cubicBezTo>
                  <a:pt x="2513262" y="1113013"/>
                  <a:pt x="2499433" y="1153608"/>
                  <a:pt x="2485157" y="1194648"/>
                </a:cubicBezTo>
                <a:cubicBezTo>
                  <a:pt x="2461069" y="1263347"/>
                  <a:pt x="2429397" y="1328030"/>
                  <a:pt x="2394602" y="1391375"/>
                </a:cubicBezTo>
                <a:cubicBezTo>
                  <a:pt x="2370066" y="1435984"/>
                  <a:pt x="2355792" y="1488624"/>
                  <a:pt x="2298245" y="1511374"/>
                </a:cubicBezTo>
                <a:cubicBezTo>
                  <a:pt x="2284415" y="1516727"/>
                  <a:pt x="2280401" y="1529219"/>
                  <a:pt x="2286201" y="1543493"/>
                </a:cubicBezTo>
                <a:cubicBezTo>
                  <a:pt x="2305382" y="1590778"/>
                  <a:pt x="2293785" y="1631373"/>
                  <a:pt x="2264789" y="1668400"/>
                </a:cubicBezTo>
                <a:cubicBezTo>
                  <a:pt x="2254528" y="1681335"/>
                  <a:pt x="2258990" y="1688473"/>
                  <a:pt x="2274156" y="1693827"/>
                </a:cubicBezTo>
                <a:cubicBezTo>
                  <a:pt x="2291553" y="1699626"/>
                  <a:pt x="2305382" y="1709886"/>
                  <a:pt x="2316535" y="1723714"/>
                </a:cubicBezTo>
                <a:cubicBezTo>
                  <a:pt x="2334825" y="1746020"/>
                  <a:pt x="2344193" y="1771447"/>
                  <a:pt x="2352223" y="1797320"/>
                </a:cubicBezTo>
                <a:cubicBezTo>
                  <a:pt x="2364713" y="1837914"/>
                  <a:pt x="2378988" y="1876725"/>
                  <a:pt x="2420922" y="1903044"/>
                </a:cubicBezTo>
                <a:cubicBezTo>
                  <a:pt x="2433412" y="1911073"/>
                  <a:pt x="2443671" y="1922226"/>
                  <a:pt x="2454378" y="1932933"/>
                </a:cubicBezTo>
                <a:cubicBezTo>
                  <a:pt x="2451701" y="1944085"/>
                  <a:pt x="2444117" y="1952561"/>
                  <a:pt x="2429397" y="1955683"/>
                </a:cubicBezTo>
                <a:cubicBezTo>
                  <a:pt x="2335717" y="1975758"/>
                  <a:pt x="2342855" y="2033749"/>
                  <a:pt x="2345531" y="2099325"/>
                </a:cubicBezTo>
                <a:cubicBezTo>
                  <a:pt x="2348654" y="2180514"/>
                  <a:pt x="2403970" y="2217986"/>
                  <a:pt x="2471776" y="2249659"/>
                </a:cubicBezTo>
                <a:cubicBezTo>
                  <a:pt x="2494973" y="2260365"/>
                  <a:pt x="2527983" y="2259919"/>
                  <a:pt x="2536904" y="2293822"/>
                </a:cubicBezTo>
                <a:cubicBezTo>
                  <a:pt x="2498987" y="2325940"/>
                  <a:pt x="2452594" y="2300067"/>
                  <a:pt x="2411552" y="2308990"/>
                </a:cubicBezTo>
                <a:cubicBezTo>
                  <a:pt x="2377650" y="2316572"/>
                  <a:pt x="2321888" y="2312558"/>
                  <a:pt x="2367836" y="2371888"/>
                </a:cubicBezTo>
                <a:cubicBezTo>
                  <a:pt x="2381219" y="2389286"/>
                  <a:pt x="2365606" y="2401777"/>
                  <a:pt x="2348654" y="2403561"/>
                </a:cubicBezTo>
                <a:cubicBezTo>
                  <a:pt x="2211257" y="2416497"/>
                  <a:pt x="2274603" y="2536943"/>
                  <a:pt x="2230439" y="2599842"/>
                </a:cubicBezTo>
                <a:cubicBezTo>
                  <a:pt x="2217948" y="2616793"/>
                  <a:pt x="2230885" y="2647128"/>
                  <a:pt x="2250067" y="2654712"/>
                </a:cubicBezTo>
                <a:cubicBezTo>
                  <a:pt x="2371851" y="2703781"/>
                  <a:pt x="2388355" y="2819766"/>
                  <a:pt x="2447240" y="2920137"/>
                </a:cubicBezTo>
                <a:cubicBezTo>
                  <a:pt x="2383449" y="2959840"/>
                  <a:pt x="2306721" y="2968315"/>
                  <a:pt x="2237577" y="2994189"/>
                </a:cubicBezTo>
                <a:cubicBezTo>
                  <a:pt x="2165755" y="3020953"/>
                  <a:pt x="2165755" y="3041028"/>
                  <a:pt x="2225086" y="3119541"/>
                </a:cubicBezTo>
                <a:cubicBezTo>
                  <a:pt x="2070738" y="3136492"/>
                  <a:pt x="2070738" y="3136492"/>
                  <a:pt x="2118023" y="3260060"/>
                </a:cubicBezTo>
                <a:cubicBezTo>
                  <a:pt x="2053116" y="3265636"/>
                  <a:pt x="1994902" y="3378944"/>
                  <a:pt x="1964679" y="3479817"/>
                </a:cubicBezTo>
                <a:lnTo>
                  <a:pt x="1955875" y="3516632"/>
                </a:lnTo>
                <a:lnTo>
                  <a:pt x="1953287" y="3497155"/>
                </a:lnTo>
                <a:cubicBezTo>
                  <a:pt x="1952397" y="3492238"/>
                  <a:pt x="1951687" y="3490747"/>
                  <a:pt x="1951185" y="3493814"/>
                </a:cubicBezTo>
                <a:cubicBezTo>
                  <a:pt x="1950850" y="3495932"/>
                  <a:pt x="1950766" y="3502714"/>
                  <a:pt x="1950905" y="3512985"/>
                </a:cubicBezTo>
                <a:lnTo>
                  <a:pt x="1951483" y="3534997"/>
                </a:lnTo>
                <a:lnTo>
                  <a:pt x="1947593" y="3551262"/>
                </a:lnTo>
                <a:cubicBezTo>
                  <a:pt x="1940145" y="3594834"/>
                  <a:pt x="1941027" y="3627788"/>
                  <a:pt x="1952901" y="3635101"/>
                </a:cubicBezTo>
                <a:lnTo>
                  <a:pt x="1955653" y="3635212"/>
                </a:lnTo>
                <a:lnTo>
                  <a:pt x="1957374" y="3667901"/>
                </a:lnTo>
                <a:cubicBezTo>
                  <a:pt x="1962225" y="3750428"/>
                  <a:pt x="1969251" y="3832398"/>
                  <a:pt x="1976612" y="3838643"/>
                </a:cubicBezTo>
                <a:cubicBezTo>
                  <a:pt x="2054679" y="3905111"/>
                  <a:pt x="2007838" y="4054998"/>
                  <a:pt x="2155495" y="4074180"/>
                </a:cubicBezTo>
                <a:cubicBezTo>
                  <a:pt x="2221963" y="4083102"/>
                  <a:pt x="2254082" y="4137526"/>
                  <a:pt x="2302706" y="4167860"/>
                </a:cubicBezTo>
                <a:cubicBezTo>
                  <a:pt x="2472222" y="4272692"/>
                  <a:pt x="2585528" y="4407858"/>
                  <a:pt x="2638168" y="4593433"/>
                </a:cubicBezTo>
                <a:cubicBezTo>
                  <a:pt x="2652890" y="4644734"/>
                  <a:pt x="2708205" y="4686220"/>
                  <a:pt x="2743893" y="4731276"/>
                </a:cubicBezTo>
                <a:cubicBezTo>
                  <a:pt x="2726495" y="4764733"/>
                  <a:pt x="2632815" y="4693358"/>
                  <a:pt x="2665826" y="4780346"/>
                </a:cubicBezTo>
                <a:cubicBezTo>
                  <a:pt x="2690807" y="4845922"/>
                  <a:pt x="2755044" y="4886516"/>
                  <a:pt x="2815268" y="4924880"/>
                </a:cubicBezTo>
                <a:cubicBezTo>
                  <a:pt x="2884412" y="4968597"/>
                  <a:pt x="2960693" y="5003839"/>
                  <a:pt x="2991474" y="5085474"/>
                </a:cubicBezTo>
                <a:cubicBezTo>
                  <a:pt x="2998165" y="5102871"/>
                  <a:pt x="4460905" y="6373345"/>
                  <a:pt x="6494644" y="6212306"/>
                </a:cubicBezTo>
                <a:cubicBezTo>
                  <a:pt x="6826983" y="6185986"/>
                  <a:pt x="8139389" y="5921007"/>
                  <a:pt x="8314257" y="5863906"/>
                </a:cubicBezTo>
                <a:cubicBezTo>
                  <a:pt x="8494032" y="5805022"/>
                  <a:pt x="8647935" y="5697514"/>
                  <a:pt x="8832618" y="5651566"/>
                </a:cubicBezTo>
                <a:cubicBezTo>
                  <a:pt x="8930311" y="5627477"/>
                  <a:pt x="9024437" y="5583314"/>
                  <a:pt x="9009270" y="5457516"/>
                </a:cubicBezTo>
                <a:cubicBezTo>
                  <a:pt x="9004809" y="5421829"/>
                  <a:pt x="9030682" y="5392832"/>
                  <a:pt x="9071277" y="5403093"/>
                </a:cubicBezTo>
                <a:cubicBezTo>
                  <a:pt x="9148005" y="5422721"/>
                  <a:pt x="9182800" y="5370974"/>
                  <a:pt x="9225625" y="5332164"/>
                </a:cubicBezTo>
                <a:cubicBezTo>
                  <a:pt x="9301462" y="5263465"/>
                  <a:pt x="9374174" y="5190305"/>
                  <a:pt x="9495066" y="5178707"/>
                </a:cubicBezTo>
                <a:cubicBezTo>
                  <a:pt x="9471869" y="5124284"/>
                  <a:pt x="9432166" y="5132760"/>
                  <a:pt x="9396033" y="5143912"/>
                </a:cubicBezTo>
                <a:cubicBezTo>
                  <a:pt x="9300569" y="5173800"/>
                  <a:pt x="9206890" y="5207257"/>
                  <a:pt x="9111425" y="5236700"/>
                </a:cubicBezTo>
                <a:cubicBezTo>
                  <a:pt x="9049418" y="5255881"/>
                  <a:pt x="8987412" y="5282647"/>
                  <a:pt x="8904438" y="5261234"/>
                </a:cubicBezTo>
                <a:cubicBezTo>
                  <a:pt x="8975813" y="5151941"/>
                  <a:pt x="9097597" y="5132760"/>
                  <a:pt x="9196183" y="5098857"/>
                </a:cubicBezTo>
                <a:cubicBezTo>
                  <a:pt x="9319305" y="5056478"/>
                  <a:pt x="9392019" y="4976627"/>
                  <a:pt x="9478560" y="4887855"/>
                </a:cubicBezTo>
                <a:cubicBezTo>
                  <a:pt x="9387557" y="4866441"/>
                  <a:pt x="9331795" y="4932018"/>
                  <a:pt x="9260867" y="4928449"/>
                </a:cubicBezTo>
                <a:cubicBezTo>
                  <a:pt x="9256852" y="4916851"/>
                  <a:pt x="9250606" y="4900345"/>
                  <a:pt x="9251499" y="4899899"/>
                </a:cubicBezTo>
                <a:cubicBezTo>
                  <a:pt x="9367929" y="4851275"/>
                  <a:pt x="9421906" y="4759379"/>
                  <a:pt x="9440197" y="4648749"/>
                </a:cubicBezTo>
                <a:cubicBezTo>
                  <a:pt x="9449564" y="4591648"/>
                  <a:pt x="9491943" y="4573805"/>
                  <a:pt x="9533430" y="4547485"/>
                </a:cubicBezTo>
                <a:cubicBezTo>
                  <a:pt x="9679302" y="4454252"/>
                  <a:pt x="9833204" y="4370832"/>
                  <a:pt x="9953203" y="4242804"/>
                </a:cubicBezTo>
                <a:cubicBezTo>
                  <a:pt x="9814915" y="4259755"/>
                  <a:pt x="9703837" y="4343175"/>
                  <a:pt x="9555288" y="4378862"/>
                </a:cubicBezTo>
                <a:cubicBezTo>
                  <a:pt x="9673502" y="4238788"/>
                  <a:pt x="9826959" y="4167860"/>
                  <a:pt x="9966586" y="4082655"/>
                </a:cubicBezTo>
                <a:cubicBezTo>
                  <a:pt x="10030377" y="4043845"/>
                  <a:pt x="10089262" y="3994330"/>
                  <a:pt x="10165990" y="3973363"/>
                </a:cubicBezTo>
                <a:cubicBezTo>
                  <a:pt x="10193202" y="3965780"/>
                  <a:pt x="10238703" y="3950166"/>
                  <a:pt x="10216399" y="3908679"/>
                </a:cubicBezTo>
                <a:cubicBezTo>
                  <a:pt x="10197663" y="3874331"/>
                  <a:pt x="10161083" y="3884591"/>
                  <a:pt x="10127626" y="3894850"/>
                </a:cubicBezTo>
                <a:cubicBezTo>
                  <a:pt x="10047329" y="3919832"/>
                  <a:pt x="9964356" y="3920278"/>
                  <a:pt x="9855955" y="3919832"/>
                </a:cubicBezTo>
                <a:cubicBezTo>
                  <a:pt x="9946958" y="3806078"/>
                  <a:pt x="10113798" y="3839981"/>
                  <a:pt x="10191863" y="3720428"/>
                </a:cubicBezTo>
                <a:cubicBezTo>
                  <a:pt x="10094168" y="3699908"/>
                  <a:pt x="10019226" y="3742732"/>
                  <a:pt x="9940267" y="3751209"/>
                </a:cubicBezTo>
                <a:cubicBezTo>
                  <a:pt x="9868892" y="3758793"/>
                  <a:pt x="9851048" y="3738272"/>
                  <a:pt x="9867999" y="3672696"/>
                </a:cubicBezTo>
                <a:cubicBezTo>
                  <a:pt x="9894319" y="3570541"/>
                  <a:pt x="9855062" y="3517902"/>
                  <a:pt x="9751124" y="3546005"/>
                </a:cubicBezTo>
                <a:cubicBezTo>
                  <a:pt x="9654767" y="3572325"/>
                  <a:pt x="9644954" y="3533961"/>
                  <a:pt x="9670381" y="3475523"/>
                </a:cubicBezTo>
                <a:cubicBezTo>
                  <a:pt x="9707406" y="3390319"/>
                  <a:pt x="9665473" y="3324744"/>
                  <a:pt x="9636477" y="3253369"/>
                </a:cubicBezTo>
                <a:cubicBezTo>
                  <a:pt x="9592761" y="3144969"/>
                  <a:pt x="9611496" y="3091437"/>
                  <a:pt x="9706514" y="3010694"/>
                </a:cubicBezTo>
                <a:cubicBezTo>
                  <a:pt x="9760045" y="2965639"/>
                  <a:pt x="9817591" y="2927274"/>
                  <a:pt x="9895211" y="2888019"/>
                </a:cubicBezTo>
                <a:cubicBezTo>
                  <a:pt x="9716328" y="2867052"/>
                  <a:pt x="9903688" y="2794785"/>
                  <a:pt x="9840788" y="2750175"/>
                </a:cubicBezTo>
                <a:cubicBezTo>
                  <a:pt x="9714544" y="2731886"/>
                  <a:pt x="9611496" y="2874636"/>
                  <a:pt x="9439750" y="2834041"/>
                </a:cubicBezTo>
                <a:cubicBezTo>
                  <a:pt x="9652090" y="2710474"/>
                  <a:pt x="9886290" y="2553894"/>
                  <a:pt x="10040191" y="2389286"/>
                </a:cubicBezTo>
                <a:cubicBezTo>
                  <a:pt x="10004504" y="2351814"/>
                  <a:pt x="9969263" y="2386610"/>
                  <a:pt x="9939374" y="2373227"/>
                </a:cubicBezTo>
                <a:cubicBezTo>
                  <a:pt x="9940713" y="2364304"/>
                  <a:pt x="9938036" y="2351368"/>
                  <a:pt x="9943389" y="2347353"/>
                </a:cubicBezTo>
                <a:cubicBezTo>
                  <a:pt x="10058482" y="2257688"/>
                  <a:pt x="10059820" y="2255458"/>
                  <a:pt x="9937144" y="2189436"/>
                </a:cubicBezTo>
                <a:cubicBezTo>
                  <a:pt x="9894319" y="2166240"/>
                  <a:pt x="9897888" y="2145719"/>
                  <a:pt x="9920638" y="2116723"/>
                </a:cubicBezTo>
                <a:cubicBezTo>
                  <a:pt x="9936698" y="2096202"/>
                  <a:pt x="9956772" y="2078359"/>
                  <a:pt x="9947404" y="2033304"/>
                </a:cubicBezTo>
                <a:cubicBezTo>
                  <a:pt x="9880044" y="2090850"/>
                  <a:pt x="9554842" y="2188098"/>
                  <a:pt x="9497296" y="2182299"/>
                </a:cubicBezTo>
                <a:cubicBezTo>
                  <a:pt x="9432613" y="2175607"/>
                  <a:pt x="9211796" y="2195682"/>
                  <a:pt x="9144883" y="2211295"/>
                </a:cubicBezTo>
                <a:cubicBezTo>
                  <a:pt x="9148451" y="2208172"/>
                  <a:pt x="9152020" y="2205050"/>
                  <a:pt x="9155589" y="2201927"/>
                </a:cubicBezTo>
                <a:cubicBezTo>
                  <a:pt x="9219380" y="2140366"/>
                  <a:pt x="9284064" y="2078804"/>
                  <a:pt x="9322428" y="1998954"/>
                </a:cubicBezTo>
                <a:cubicBezTo>
                  <a:pt x="9324212" y="1995831"/>
                  <a:pt x="9325104" y="1993155"/>
                  <a:pt x="9329119" y="1994047"/>
                </a:cubicBezTo>
                <a:cubicBezTo>
                  <a:pt x="9364360" y="2003415"/>
                  <a:pt x="9359900" y="1980218"/>
                  <a:pt x="9360345" y="1961483"/>
                </a:cubicBezTo>
                <a:cubicBezTo>
                  <a:pt x="9360791" y="1942301"/>
                  <a:pt x="9366590" y="1927134"/>
                  <a:pt x="9392465" y="1928918"/>
                </a:cubicBezTo>
                <a:cubicBezTo>
                  <a:pt x="9393803" y="1928918"/>
                  <a:pt x="9395586" y="1928471"/>
                  <a:pt x="9397371" y="1928025"/>
                </a:cubicBezTo>
                <a:cubicBezTo>
                  <a:pt x="9409416" y="1924903"/>
                  <a:pt x="9447334" y="1874048"/>
                  <a:pt x="9441534" y="1864680"/>
                </a:cubicBezTo>
                <a:cubicBezTo>
                  <a:pt x="9428598" y="1844160"/>
                  <a:pt x="9441980" y="1833899"/>
                  <a:pt x="9453133" y="1821855"/>
                </a:cubicBezTo>
                <a:cubicBezTo>
                  <a:pt x="9468746" y="1805350"/>
                  <a:pt x="9484359" y="1789737"/>
                  <a:pt x="9500865" y="1774123"/>
                </a:cubicBezTo>
                <a:cubicBezTo>
                  <a:pt x="9516924" y="1758957"/>
                  <a:pt x="9533430" y="1744681"/>
                  <a:pt x="9549935" y="1729961"/>
                </a:cubicBezTo>
                <a:cubicBezTo>
                  <a:pt x="9589192" y="1715239"/>
                  <a:pt x="9628893" y="1702302"/>
                  <a:pt x="9670381" y="1692042"/>
                </a:cubicBezTo>
                <a:cubicBezTo>
                  <a:pt x="9701161" y="1684013"/>
                  <a:pt x="9735511" y="1673752"/>
                  <a:pt x="9750231" y="1622006"/>
                </a:cubicBezTo>
                <a:cubicBezTo>
                  <a:pt x="9717666" y="1627805"/>
                  <a:pt x="9685101" y="1634942"/>
                  <a:pt x="9652537" y="1642080"/>
                </a:cubicBezTo>
                <a:cubicBezTo>
                  <a:pt x="9682871" y="1616207"/>
                  <a:pt x="9712314" y="1590333"/>
                  <a:pt x="9740417" y="1563121"/>
                </a:cubicBezTo>
                <a:cubicBezTo>
                  <a:pt x="9763614" y="1540370"/>
                  <a:pt x="9782350" y="1514943"/>
                  <a:pt x="9789041" y="1483271"/>
                </a:cubicBezTo>
                <a:cubicBezTo>
                  <a:pt x="9790825" y="1475241"/>
                  <a:pt x="9792164" y="1466765"/>
                  <a:pt x="9783687" y="1460966"/>
                </a:cubicBezTo>
                <a:cubicBezTo>
                  <a:pt x="9774320" y="1454275"/>
                  <a:pt x="9767183" y="1459628"/>
                  <a:pt x="9760491" y="1464534"/>
                </a:cubicBezTo>
                <a:cubicBezTo>
                  <a:pt x="9732833" y="1484608"/>
                  <a:pt x="9704730" y="1504237"/>
                  <a:pt x="9677518" y="1524757"/>
                </a:cubicBezTo>
                <a:cubicBezTo>
                  <a:pt x="9641385" y="1551968"/>
                  <a:pt x="9605696" y="1579627"/>
                  <a:pt x="9570010" y="1606839"/>
                </a:cubicBezTo>
                <a:cubicBezTo>
                  <a:pt x="9619525" y="1551077"/>
                  <a:pt x="9674395" y="1501114"/>
                  <a:pt x="9733726" y="1455166"/>
                </a:cubicBezTo>
                <a:cubicBezTo>
                  <a:pt x="9776551" y="1421710"/>
                  <a:pt x="9819376" y="1388253"/>
                  <a:pt x="9851495" y="1345427"/>
                </a:cubicBezTo>
                <a:cubicBezTo>
                  <a:pt x="9867999" y="1324015"/>
                  <a:pt x="9875583" y="1299926"/>
                  <a:pt x="9876922" y="1273161"/>
                </a:cubicBezTo>
                <a:cubicBezTo>
                  <a:pt x="9876922" y="1266023"/>
                  <a:pt x="9876029" y="1257993"/>
                  <a:pt x="9866661" y="1254870"/>
                </a:cubicBezTo>
                <a:cubicBezTo>
                  <a:pt x="9857294" y="1252194"/>
                  <a:pt x="9851940" y="1257993"/>
                  <a:pt x="9848372" y="1264238"/>
                </a:cubicBezTo>
                <a:cubicBezTo>
                  <a:pt x="9844357" y="1271376"/>
                  <a:pt x="9839449" y="1277175"/>
                  <a:pt x="9832313" y="1281636"/>
                </a:cubicBezTo>
                <a:cubicBezTo>
                  <a:pt x="9769859" y="1322677"/>
                  <a:pt x="9715436" y="1371747"/>
                  <a:pt x="9659674" y="1419479"/>
                </a:cubicBezTo>
                <a:cubicBezTo>
                  <a:pt x="9579824" y="1487731"/>
                  <a:pt x="9501311" y="1557322"/>
                  <a:pt x="9405847" y="1608623"/>
                </a:cubicBezTo>
                <a:cubicBezTo>
                  <a:pt x="9369714" y="1627805"/>
                  <a:pt x="9332242" y="1644310"/>
                  <a:pt x="9303246" y="1646987"/>
                </a:cubicBezTo>
                <a:cubicBezTo>
                  <a:pt x="9406293" y="1566690"/>
                  <a:pt x="9503095" y="1482825"/>
                  <a:pt x="9589192" y="1389145"/>
                </a:cubicBezTo>
                <a:cubicBezTo>
                  <a:pt x="9676180" y="1294573"/>
                  <a:pt x="9751570" y="1193756"/>
                  <a:pt x="9803762" y="1078218"/>
                </a:cubicBezTo>
                <a:cubicBezTo>
                  <a:pt x="9809116" y="1066174"/>
                  <a:pt x="9812238" y="1054575"/>
                  <a:pt x="9830974" y="1055913"/>
                </a:cubicBezTo>
                <a:cubicBezTo>
                  <a:pt x="9839449" y="1056360"/>
                  <a:pt x="9842126" y="1049222"/>
                  <a:pt x="9839896" y="1042084"/>
                </a:cubicBezTo>
                <a:cubicBezTo>
                  <a:pt x="9825621" y="991230"/>
                  <a:pt x="9851940" y="958665"/>
                  <a:pt x="9893427" y="933683"/>
                </a:cubicBezTo>
                <a:cubicBezTo>
                  <a:pt x="9906364" y="925654"/>
                  <a:pt x="9907256" y="918070"/>
                  <a:pt x="9897441" y="906472"/>
                </a:cubicBezTo>
                <a:cubicBezTo>
                  <a:pt x="9884058" y="890413"/>
                  <a:pt x="9885397" y="873015"/>
                  <a:pt x="9892535" y="856509"/>
                </a:cubicBezTo>
                <a:cubicBezTo>
                  <a:pt x="9896550" y="846249"/>
                  <a:pt x="9901903" y="836436"/>
                  <a:pt x="9906364" y="826622"/>
                </a:cubicBezTo>
                <a:cubicBezTo>
                  <a:pt x="9909487" y="820375"/>
                  <a:pt x="9914839" y="813685"/>
                  <a:pt x="9906809" y="806993"/>
                </a:cubicBezTo>
                <a:cubicBezTo>
                  <a:pt x="9899226" y="801193"/>
                  <a:pt x="9891642" y="804762"/>
                  <a:pt x="9884505" y="807440"/>
                </a:cubicBezTo>
                <a:cubicBezTo>
                  <a:pt x="9850156" y="819484"/>
                  <a:pt x="9830082" y="842235"/>
                  <a:pt x="9821160" y="874800"/>
                </a:cubicBezTo>
                <a:cubicBezTo>
                  <a:pt x="9814468" y="898888"/>
                  <a:pt x="9807331" y="900227"/>
                  <a:pt x="9787256" y="881491"/>
                </a:cubicBezTo>
                <a:cubicBezTo>
                  <a:pt x="9772090" y="867216"/>
                  <a:pt x="9758707" y="868554"/>
                  <a:pt x="9746216" y="880152"/>
                </a:cubicBezTo>
                <a:cubicBezTo>
                  <a:pt x="9739525" y="885951"/>
                  <a:pt x="9735511" y="893981"/>
                  <a:pt x="9730603" y="901118"/>
                </a:cubicBezTo>
                <a:cubicBezTo>
                  <a:pt x="9706067" y="938144"/>
                  <a:pt x="9680195" y="974278"/>
                  <a:pt x="9640046" y="998813"/>
                </a:cubicBezTo>
                <a:cubicBezTo>
                  <a:pt x="9622202" y="1009966"/>
                  <a:pt x="9603020" y="1018887"/>
                  <a:pt x="9575363" y="1010412"/>
                </a:cubicBezTo>
                <a:cubicBezTo>
                  <a:pt x="9592761" y="1000151"/>
                  <a:pt x="9610158" y="998813"/>
                  <a:pt x="9626217" y="994352"/>
                </a:cubicBezTo>
                <a:cubicBezTo>
                  <a:pt x="9642276" y="989891"/>
                  <a:pt x="9650753" y="982753"/>
                  <a:pt x="9638707" y="966694"/>
                </a:cubicBezTo>
                <a:cubicBezTo>
                  <a:pt x="9632016" y="957773"/>
                  <a:pt x="9632462" y="950189"/>
                  <a:pt x="9638707" y="942606"/>
                </a:cubicBezTo>
                <a:cubicBezTo>
                  <a:pt x="9658782" y="918070"/>
                  <a:pt x="9668596" y="884167"/>
                  <a:pt x="9710975" y="881491"/>
                </a:cubicBezTo>
                <a:cubicBezTo>
                  <a:pt x="9713205" y="881491"/>
                  <a:pt x="9715436" y="879706"/>
                  <a:pt x="9717666" y="878367"/>
                </a:cubicBezTo>
                <a:cubicBezTo>
                  <a:pt x="9726142" y="873461"/>
                  <a:pt x="9735511" y="868108"/>
                  <a:pt x="9732387" y="856509"/>
                </a:cubicBezTo>
                <a:cubicBezTo>
                  <a:pt x="9728818" y="844911"/>
                  <a:pt x="9717220" y="842235"/>
                  <a:pt x="9706960" y="840896"/>
                </a:cubicBezTo>
                <a:cubicBezTo>
                  <a:pt x="9680640" y="837773"/>
                  <a:pt x="9660120" y="848926"/>
                  <a:pt x="9640492" y="861417"/>
                </a:cubicBezTo>
                <a:cubicBezTo>
                  <a:pt x="9592761" y="892197"/>
                  <a:pt x="9553504" y="931453"/>
                  <a:pt x="9512463" y="968925"/>
                </a:cubicBezTo>
                <a:cubicBezTo>
                  <a:pt x="9450902" y="1025132"/>
                  <a:pt x="9396925" y="1088923"/>
                  <a:pt x="9328673" y="1138886"/>
                </a:cubicBezTo>
                <a:cubicBezTo>
                  <a:pt x="9125701" y="1286989"/>
                  <a:pt x="8925851" y="1438662"/>
                  <a:pt x="8716634" y="1580073"/>
                </a:cubicBezTo>
                <a:cubicBezTo>
                  <a:pt x="8639459" y="1632266"/>
                  <a:pt x="8560501" y="1681782"/>
                  <a:pt x="8480649" y="1729961"/>
                </a:cubicBezTo>
                <a:cubicBezTo>
                  <a:pt x="8480204" y="1727283"/>
                  <a:pt x="8479758" y="1725499"/>
                  <a:pt x="8479312" y="1722377"/>
                </a:cubicBezTo>
                <a:cubicBezTo>
                  <a:pt x="8479312" y="1720147"/>
                  <a:pt x="8479312" y="1717469"/>
                  <a:pt x="8479312" y="1715239"/>
                </a:cubicBezTo>
                <a:cubicBezTo>
                  <a:pt x="8535965" y="1684013"/>
                  <a:pt x="8591727" y="1650555"/>
                  <a:pt x="8645704" y="1615314"/>
                </a:cubicBezTo>
                <a:cubicBezTo>
                  <a:pt x="8778194" y="1528326"/>
                  <a:pt x="8899531" y="1430631"/>
                  <a:pt x="9002133" y="1314647"/>
                </a:cubicBezTo>
                <a:cubicBezTo>
                  <a:pt x="9010609" y="1305280"/>
                  <a:pt x="9019977" y="1303048"/>
                  <a:pt x="9033805" y="1305280"/>
                </a:cubicBezTo>
                <a:cubicBezTo>
                  <a:pt x="9078415" y="1312863"/>
                  <a:pt x="9092243" y="1299481"/>
                  <a:pt x="9083322" y="1259778"/>
                </a:cubicBezTo>
                <a:cubicBezTo>
                  <a:pt x="9081092" y="1249964"/>
                  <a:pt x="9080645" y="1241934"/>
                  <a:pt x="9088228" y="1233458"/>
                </a:cubicBezTo>
                <a:cubicBezTo>
                  <a:pt x="9122132" y="1195541"/>
                  <a:pt x="9157819" y="1158961"/>
                  <a:pt x="9196629" y="1124611"/>
                </a:cubicBezTo>
                <a:cubicBezTo>
                  <a:pt x="9268451" y="1061266"/>
                  <a:pt x="9345625" y="1002828"/>
                  <a:pt x="9412538" y="935022"/>
                </a:cubicBezTo>
                <a:cubicBezTo>
                  <a:pt x="9432166" y="914501"/>
                  <a:pt x="9446888" y="891304"/>
                  <a:pt x="9455363" y="864985"/>
                </a:cubicBezTo>
                <a:cubicBezTo>
                  <a:pt x="9458040" y="856063"/>
                  <a:pt x="9459378" y="844911"/>
                  <a:pt x="9448672" y="838220"/>
                </a:cubicBezTo>
                <a:cubicBezTo>
                  <a:pt x="9438412" y="831528"/>
                  <a:pt x="9430829" y="839112"/>
                  <a:pt x="9423691" y="844465"/>
                </a:cubicBezTo>
                <a:cubicBezTo>
                  <a:pt x="9393803" y="866323"/>
                  <a:pt x="9363468" y="888628"/>
                  <a:pt x="9333580" y="910932"/>
                </a:cubicBezTo>
                <a:cubicBezTo>
                  <a:pt x="9303246" y="933238"/>
                  <a:pt x="9273357" y="956434"/>
                  <a:pt x="9241685" y="980077"/>
                </a:cubicBezTo>
                <a:cubicBezTo>
                  <a:pt x="9239455" y="969817"/>
                  <a:pt x="9246146" y="967587"/>
                  <a:pt x="9249715" y="964018"/>
                </a:cubicBezTo>
                <a:cubicBezTo>
                  <a:pt x="9300123" y="913610"/>
                  <a:pt x="9355439" y="867662"/>
                  <a:pt x="9412538" y="823499"/>
                </a:cubicBezTo>
                <a:cubicBezTo>
                  <a:pt x="9456702" y="789149"/>
                  <a:pt x="9499526" y="753015"/>
                  <a:pt x="9528522" y="706176"/>
                </a:cubicBezTo>
                <a:cubicBezTo>
                  <a:pt x="9539675" y="687886"/>
                  <a:pt x="9545474" y="668704"/>
                  <a:pt x="9542798" y="647292"/>
                </a:cubicBezTo>
                <a:cubicBezTo>
                  <a:pt x="9541905" y="640600"/>
                  <a:pt x="9541014" y="633909"/>
                  <a:pt x="9532091" y="631679"/>
                </a:cubicBezTo>
                <a:cubicBezTo>
                  <a:pt x="9524953" y="629894"/>
                  <a:pt x="9520493" y="633909"/>
                  <a:pt x="9516924" y="638370"/>
                </a:cubicBezTo>
                <a:cubicBezTo>
                  <a:pt x="9510679" y="646399"/>
                  <a:pt x="9504434" y="654429"/>
                  <a:pt x="9495512" y="660675"/>
                </a:cubicBezTo>
                <a:cubicBezTo>
                  <a:pt x="9441980" y="698146"/>
                  <a:pt x="9392019" y="739187"/>
                  <a:pt x="9343394" y="781565"/>
                </a:cubicBezTo>
                <a:cubicBezTo>
                  <a:pt x="9263543" y="850710"/>
                  <a:pt x="9184585" y="921193"/>
                  <a:pt x="9090906" y="975617"/>
                </a:cubicBezTo>
                <a:cubicBezTo>
                  <a:pt x="9055664" y="996136"/>
                  <a:pt x="9019084" y="1014427"/>
                  <a:pt x="8976705" y="1023348"/>
                </a:cubicBezTo>
                <a:cubicBezTo>
                  <a:pt x="8978044" y="1018887"/>
                  <a:pt x="8980721" y="1016211"/>
                  <a:pt x="8983397" y="1013981"/>
                </a:cubicBezTo>
                <a:cubicBezTo>
                  <a:pt x="9073061" y="941713"/>
                  <a:pt x="9159604" y="867216"/>
                  <a:pt x="9238116" y="784688"/>
                </a:cubicBezTo>
                <a:cubicBezTo>
                  <a:pt x="9334918" y="682979"/>
                  <a:pt x="9417446" y="572348"/>
                  <a:pt x="9474545" y="446103"/>
                </a:cubicBezTo>
                <a:cubicBezTo>
                  <a:pt x="9477222" y="440751"/>
                  <a:pt x="9479007" y="435843"/>
                  <a:pt x="9486143" y="435843"/>
                </a:cubicBezTo>
                <a:cubicBezTo>
                  <a:pt x="9504434" y="436289"/>
                  <a:pt x="9506218" y="427368"/>
                  <a:pt x="9503541" y="412646"/>
                </a:cubicBezTo>
                <a:cubicBezTo>
                  <a:pt x="9496404" y="376512"/>
                  <a:pt x="9508449" y="346179"/>
                  <a:pt x="9539229" y="325658"/>
                </a:cubicBezTo>
                <a:cubicBezTo>
                  <a:pt x="9561533" y="310491"/>
                  <a:pt x="9580269" y="297108"/>
                  <a:pt x="9554396" y="268558"/>
                </a:cubicBezTo>
                <a:cubicBezTo>
                  <a:pt x="9548150" y="261867"/>
                  <a:pt x="9550382" y="252053"/>
                  <a:pt x="9552612" y="243131"/>
                </a:cubicBezTo>
                <a:cubicBezTo>
                  <a:pt x="9555734" y="229748"/>
                  <a:pt x="9562872" y="219042"/>
                  <a:pt x="9570901" y="207890"/>
                </a:cubicBezTo>
                <a:cubicBezTo>
                  <a:pt x="9575363" y="201645"/>
                  <a:pt x="9580715" y="193168"/>
                  <a:pt x="9574470" y="186031"/>
                </a:cubicBezTo>
                <a:cubicBezTo>
                  <a:pt x="9570901" y="181793"/>
                  <a:pt x="9566775" y="181124"/>
                  <a:pt x="9562593" y="181849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Online Media 3" title="Digital Competence Framework   Data and Computational Thinking mp4">
            <a:hlinkClick r:id="" action="ppaction://media"/>
            <a:extLst>
              <a:ext uri="{FF2B5EF4-FFF2-40B4-BE49-F238E27FC236}">
                <a16:creationId xmlns:a16="http://schemas.microsoft.com/office/drawing/2014/main" id="{191F3B3F-56BF-02B0-DC32-99AC3FEBFF0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581399" y="2123434"/>
            <a:ext cx="5029202" cy="284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5799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59AB4C8-9178-4F7A-8404-6890510B5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162C5E-E885-9543-8F04-8CEF67B3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590366"/>
            <a:ext cx="10909640" cy="128872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Strands and elements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4CFDFB37-4BC7-42C6-915D-A6609139B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2343912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C0FF5120-CFA2-3343-9316-64505A03E9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468518"/>
              </p:ext>
            </p:extLst>
          </p:nvPr>
        </p:nvGraphicFramePr>
        <p:xfrm>
          <a:off x="307490" y="2532065"/>
          <a:ext cx="11548874" cy="3295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6967">
                  <a:extLst>
                    <a:ext uri="{9D8B030D-6E8A-4147-A177-3AD203B41FA5}">
                      <a16:colId xmlns:a16="http://schemas.microsoft.com/office/drawing/2014/main" val="3499673728"/>
                    </a:ext>
                  </a:extLst>
                </a:gridCol>
                <a:gridCol w="2871670">
                  <a:extLst>
                    <a:ext uri="{9D8B030D-6E8A-4147-A177-3AD203B41FA5}">
                      <a16:colId xmlns:a16="http://schemas.microsoft.com/office/drawing/2014/main" val="616405270"/>
                    </a:ext>
                  </a:extLst>
                </a:gridCol>
                <a:gridCol w="2908567">
                  <a:extLst>
                    <a:ext uri="{9D8B030D-6E8A-4147-A177-3AD203B41FA5}">
                      <a16:colId xmlns:a16="http://schemas.microsoft.com/office/drawing/2014/main" val="3413578005"/>
                    </a:ext>
                  </a:extLst>
                </a:gridCol>
                <a:gridCol w="2871670">
                  <a:extLst>
                    <a:ext uri="{9D8B030D-6E8A-4147-A177-3AD203B41FA5}">
                      <a16:colId xmlns:a16="http://schemas.microsoft.com/office/drawing/2014/main" val="3881190825"/>
                    </a:ext>
                  </a:extLst>
                </a:gridCol>
              </a:tblGrid>
              <a:tr h="818418">
                <a:tc>
                  <a:txBody>
                    <a:bodyPr/>
                    <a:lstStyle/>
                    <a:p>
                      <a:pPr algn="ctr"/>
                      <a:r>
                        <a:rPr lang="en-GB" sz="1900"/>
                        <a:t>Citizenship</a:t>
                      </a:r>
                      <a:endParaRPr lang="en-US" sz="1900"/>
                    </a:p>
                  </a:txBody>
                  <a:tcPr marL="98847" marR="98847" marT="49423" marB="494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/>
                        <a:t>Interacting and collaborating</a:t>
                      </a:r>
                      <a:endParaRPr lang="en-US" sz="1900" dirty="0"/>
                    </a:p>
                  </a:txBody>
                  <a:tcPr marL="98847" marR="98847" marT="49423" marB="494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/>
                        <a:t>Producing</a:t>
                      </a:r>
                      <a:endParaRPr lang="en-US" sz="1900"/>
                    </a:p>
                  </a:txBody>
                  <a:tcPr marL="98847" marR="98847" marT="49423" marB="494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/>
                        <a:t>Data and computational thinking</a:t>
                      </a:r>
                      <a:endParaRPr lang="en-US" sz="1900" dirty="0"/>
                    </a:p>
                  </a:txBody>
                  <a:tcPr marL="98847" marR="98847" marT="49423" marB="494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0462936"/>
                  </a:ext>
                </a:extLst>
              </a:tr>
              <a:tr h="247736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Identity, image and reputation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Health and well-being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Digital rights licensing and ownership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Online behaviour and cyberbullying</a:t>
                      </a:r>
                      <a:endParaRPr lang="en-US" sz="1900" dirty="0"/>
                    </a:p>
                  </a:txBody>
                  <a:tcPr marL="98847" marR="98847" marT="49423" marB="494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Communication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Collaboration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Storing and sharing</a:t>
                      </a:r>
                      <a:endParaRPr lang="en-US" sz="1900" dirty="0"/>
                    </a:p>
                  </a:txBody>
                  <a:tcPr marL="98847" marR="98847" marT="49423" marB="494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Planning, sourcing and searching Creating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Evaluating and improving</a:t>
                      </a:r>
                      <a:endParaRPr lang="en-US" sz="1900"/>
                    </a:p>
                  </a:txBody>
                  <a:tcPr marL="98847" marR="98847" marT="49423" marB="494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Problem solving and modelling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Data and information literacy</a:t>
                      </a:r>
                      <a:endParaRPr lang="en-US" sz="1900" dirty="0"/>
                    </a:p>
                  </a:txBody>
                  <a:tcPr marL="98847" marR="98847" marT="49423" marB="494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4792069"/>
                  </a:ext>
                </a:extLst>
              </a:tr>
            </a:tbl>
          </a:graphicData>
        </a:graphic>
      </p:graphicFrame>
      <p:pic>
        <p:nvPicPr>
          <p:cNvPr id="3" name="Audio Recording 4 Oct 2021 at 10:21:54" descr="Audio Recording 4 Oct 2021 at 10:21:54">
            <a:hlinkClick r:id="" action="ppaction://media"/>
            <a:extLst>
              <a:ext uri="{FF2B5EF4-FFF2-40B4-BE49-F238E27FC236}">
                <a16:creationId xmlns:a16="http://schemas.microsoft.com/office/drawing/2014/main" id="{31357579-FF17-8447-925F-F2BBF5537A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75449" y="5948309"/>
            <a:ext cx="812800" cy="8128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Audio Recording 4 Oct 2021 at 10:23:28" descr="Audio Recording 4 Oct 2021 at 10:23:28">
            <a:hlinkClick r:id="" action="ppaction://media"/>
            <a:extLst>
              <a:ext uri="{FF2B5EF4-FFF2-40B4-BE49-F238E27FC236}">
                <a16:creationId xmlns:a16="http://schemas.microsoft.com/office/drawing/2014/main" id="{AD2631CF-07A1-7F44-A917-CC35812F4AC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76128" y="5948309"/>
            <a:ext cx="812800" cy="8128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6" name="Audio Recording 4 Oct 2021 at 10:24:41" descr="Audio Recording 4 Oct 2021 at 10:24:41">
            <a:hlinkClick r:id="" action="ppaction://media"/>
            <a:extLst>
              <a:ext uri="{FF2B5EF4-FFF2-40B4-BE49-F238E27FC236}">
                <a16:creationId xmlns:a16="http://schemas.microsoft.com/office/drawing/2014/main" id="{FA7DEC25-3858-774B-BD0E-42F1AA12B24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118559" y="5937794"/>
            <a:ext cx="812800" cy="8128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Audio Recording 4 Oct 2021 at 10:26:41" descr="Audio Recording 4 Oct 2021 at 10:26:41">
            <a:hlinkClick r:id="" action="ppaction://media"/>
            <a:extLst>
              <a:ext uri="{FF2B5EF4-FFF2-40B4-BE49-F238E27FC236}">
                <a16:creationId xmlns:a16="http://schemas.microsoft.com/office/drawing/2014/main" id="{B1EFED6E-39CC-9044-9B25-97C84269ADA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166111" y="5948309"/>
            <a:ext cx="812800" cy="8128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409123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8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50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086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31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5FA870-B399-B141-9131-B9CD2E89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US" sz="5400"/>
              <a:t>Key stage 2 (ISH)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6357EC4F-235E-4222-A36F-C7878ACE37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F5DB38-254E-2A44-902E-075F8753BB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r>
              <a:rPr lang="en-US" sz="2200" dirty="0"/>
              <a:t>Loose links to progression steps and years</a:t>
            </a:r>
          </a:p>
          <a:p>
            <a:endParaRPr lang="en-US" sz="2200" dirty="0"/>
          </a:p>
          <a:p>
            <a:r>
              <a:rPr lang="en-US" sz="2200" dirty="0"/>
              <a:t>Anywhere from the lower end of Progression Step 2 and top of progression step 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A6514-ECA8-5846-9A42-F0D9DEF25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296" y="796957"/>
            <a:ext cx="6903720" cy="5264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0735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D1EE7C-FBFA-9644-AD41-704227A46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Links to AFL - Quick Task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70EB938C-D2D3-E740-A4CE-0BE81507EE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154107"/>
              </p:ext>
            </p:extLst>
          </p:nvPr>
        </p:nvGraphicFramePr>
        <p:xfrm>
          <a:off x="406400" y="1967697"/>
          <a:ext cx="11548874" cy="3756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6967">
                  <a:extLst>
                    <a:ext uri="{9D8B030D-6E8A-4147-A177-3AD203B41FA5}">
                      <a16:colId xmlns:a16="http://schemas.microsoft.com/office/drawing/2014/main" val="3499673728"/>
                    </a:ext>
                  </a:extLst>
                </a:gridCol>
                <a:gridCol w="2871670">
                  <a:extLst>
                    <a:ext uri="{9D8B030D-6E8A-4147-A177-3AD203B41FA5}">
                      <a16:colId xmlns:a16="http://schemas.microsoft.com/office/drawing/2014/main" val="616405270"/>
                    </a:ext>
                  </a:extLst>
                </a:gridCol>
                <a:gridCol w="2908567">
                  <a:extLst>
                    <a:ext uri="{9D8B030D-6E8A-4147-A177-3AD203B41FA5}">
                      <a16:colId xmlns:a16="http://schemas.microsoft.com/office/drawing/2014/main" val="3413578005"/>
                    </a:ext>
                  </a:extLst>
                </a:gridCol>
                <a:gridCol w="2871670">
                  <a:extLst>
                    <a:ext uri="{9D8B030D-6E8A-4147-A177-3AD203B41FA5}">
                      <a16:colId xmlns:a16="http://schemas.microsoft.com/office/drawing/2014/main" val="3881190825"/>
                    </a:ext>
                  </a:extLst>
                </a:gridCol>
              </a:tblGrid>
              <a:tr h="932733">
                <a:tc>
                  <a:txBody>
                    <a:bodyPr/>
                    <a:lstStyle/>
                    <a:p>
                      <a:r>
                        <a:rPr lang="en-GB" sz="1900"/>
                        <a:t>Citizenship</a:t>
                      </a:r>
                      <a:endParaRPr lang="en-US" sz="1900"/>
                    </a:p>
                  </a:txBody>
                  <a:tcPr marL="98847" marR="98847" marT="49423" marB="49423"/>
                </a:tc>
                <a:tc>
                  <a:txBody>
                    <a:bodyPr/>
                    <a:lstStyle/>
                    <a:p>
                      <a:r>
                        <a:rPr lang="en-GB" sz="1900" dirty="0"/>
                        <a:t>Interacting and collaborating</a:t>
                      </a:r>
                      <a:endParaRPr lang="en-US" sz="1900" dirty="0"/>
                    </a:p>
                  </a:txBody>
                  <a:tcPr marL="98847" marR="98847" marT="49423" marB="49423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Producing</a:t>
                      </a:r>
                      <a:endParaRPr lang="en-US" sz="1900"/>
                    </a:p>
                  </a:txBody>
                  <a:tcPr marL="98847" marR="98847" marT="49423" marB="49423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Data and computational thinking</a:t>
                      </a:r>
                      <a:endParaRPr lang="en-US" sz="1900"/>
                    </a:p>
                  </a:txBody>
                  <a:tcPr marL="98847" marR="98847" marT="49423" marB="49423"/>
                </a:tc>
                <a:extLst>
                  <a:ext uri="{0D108BD9-81ED-4DB2-BD59-A6C34878D82A}">
                    <a16:rowId xmlns:a16="http://schemas.microsoft.com/office/drawing/2014/main" val="2960462936"/>
                  </a:ext>
                </a:extLst>
              </a:tr>
              <a:tr h="282340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Identity, image and reputation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Health and well-being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Digital rights licensing and ownership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Online behaviour and cyberbullying</a:t>
                      </a:r>
                      <a:endParaRPr lang="en-US" sz="1900"/>
                    </a:p>
                  </a:txBody>
                  <a:tcPr marL="98847" marR="98847" marT="49423" marB="49423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Communication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Collaboration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Storing and sharing</a:t>
                      </a:r>
                      <a:endParaRPr lang="en-US" sz="1900"/>
                    </a:p>
                  </a:txBody>
                  <a:tcPr marL="98847" marR="98847" marT="49423" marB="49423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Planning, sourcing and searching Creating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Evaluating and improving</a:t>
                      </a:r>
                      <a:endParaRPr lang="en-US" sz="1900"/>
                    </a:p>
                  </a:txBody>
                  <a:tcPr marL="98847" marR="98847" marT="49423" marB="49423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Problem solving and modelling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Data and information literacy</a:t>
                      </a:r>
                      <a:endParaRPr lang="en-US" sz="1900" dirty="0"/>
                    </a:p>
                  </a:txBody>
                  <a:tcPr marL="98847" marR="98847" marT="49423" marB="49423"/>
                </a:tc>
                <a:extLst>
                  <a:ext uri="{0D108BD9-81ED-4DB2-BD59-A6C34878D82A}">
                    <a16:rowId xmlns:a16="http://schemas.microsoft.com/office/drawing/2014/main" val="1074792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20643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7EF155-9D8A-F648-BD85-2D4D2B45B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u="sng"/>
              <a:t>Links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0D43947C-BD95-C040-81F4-5C985C4EF1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0367287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829901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FAE724-0C7E-B04D-BCFF-4C4E798A3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596" y="348865"/>
            <a:ext cx="11597951" cy="1576446"/>
          </a:xfrm>
        </p:spPr>
        <p:txBody>
          <a:bodyPr anchor="ctr">
            <a:normAutofit/>
          </a:bodyPr>
          <a:lstStyle/>
          <a:p>
            <a:pPr algn="ctr"/>
            <a:r>
              <a:rPr lang="en-US" sz="5400" dirty="0">
                <a:solidFill>
                  <a:srgbClr val="FFFFFF"/>
                </a:solidFill>
              </a:rPr>
              <a:t>William’s (2005) 5 key strategies for </a:t>
            </a:r>
            <a:r>
              <a:rPr lang="en-US" sz="5400" dirty="0" err="1">
                <a:solidFill>
                  <a:srgbClr val="FFFFFF"/>
                </a:solidFill>
              </a:rPr>
              <a:t>AfL</a:t>
            </a:r>
            <a:endParaRPr lang="en-US" sz="5400" dirty="0">
              <a:solidFill>
                <a:srgbClr val="FFFFFF"/>
              </a:solidFill>
            </a:endParaRPr>
          </a:p>
        </p:txBody>
      </p:sp>
      <p:graphicFrame>
        <p:nvGraphicFramePr>
          <p:cNvPr id="37" name="Content Placeholder 2">
            <a:extLst>
              <a:ext uri="{FF2B5EF4-FFF2-40B4-BE49-F238E27FC236}">
                <a16:creationId xmlns:a16="http://schemas.microsoft.com/office/drawing/2014/main" id="{19EE93CB-4341-2E1B-C4FF-A79C8C6321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8170742"/>
              </p:ext>
            </p:extLst>
          </p:nvPr>
        </p:nvGraphicFramePr>
        <p:xfrm>
          <a:off x="242596" y="2273575"/>
          <a:ext cx="11700588" cy="4235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384129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6A36B-0A80-7C49-8A3A-E477253F7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883" y="1167766"/>
            <a:ext cx="3427283" cy="436384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buNone/>
            </a:pPr>
            <a:r>
              <a:rPr lang="en-US" sz="3200" kern="1200" dirty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Using </a:t>
            </a:r>
            <a:br>
              <a:rPr lang="en-US" sz="3200" kern="1200" dirty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3200" kern="1200" dirty="0">
                <a:solidFill>
                  <a:schemeClr val="bg1"/>
                </a:solidFill>
                <a:latin typeface="Arial Nova Cond" panose="020B0604020202020204" pitchFamily="34" charset="0"/>
                <a:ea typeface="+mj-ea"/>
                <a:cs typeface="+mj-cs"/>
              </a:rPr>
              <a:t>Aspects of the DCF</a:t>
            </a:r>
          </a:p>
          <a:p>
            <a:pPr marL="0" indent="0" algn="ctr">
              <a:buNone/>
            </a:pPr>
            <a:endParaRPr lang="en-US" sz="3200" dirty="0">
              <a:solidFill>
                <a:schemeClr val="bg1"/>
              </a:solidFill>
              <a:latin typeface="Arial Nova Cond" panose="020B0604020202020204" pitchFamily="34" charset="0"/>
              <a:ea typeface="+mj-ea"/>
              <a:cs typeface="+mj-cs"/>
            </a:endParaRPr>
          </a:p>
          <a:p>
            <a:pPr marL="0" indent="0" algn="ctr">
              <a:buNone/>
            </a:pPr>
            <a:r>
              <a:rPr lang="en-US" sz="3200" dirty="0">
                <a:solidFill>
                  <a:schemeClr val="bg1"/>
                </a:solidFill>
                <a:latin typeface="Arial Nova Cond" panose="020B0604020202020204" pitchFamily="34" charset="0"/>
              </a:rPr>
              <a:t>Interacting and collaborating</a:t>
            </a:r>
          </a:p>
          <a:p>
            <a:pPr marL="0" indent="0" algn="ctr">
              <a:buNone/>
            </a:pPr>
            <a:endParaRPr lang="en-US" sz="3200" dirty="0">
              <a:solidFill>
                <a:schemeClr val="bg1"/>
              </a:solidFill>
              <a:latin typeface="Arial Nova Cond" panose="020B0604020202020204" pitchFamily="34" charset="0"/>
            </a:endParaRPr>
          </a:p>
          <a:p>
            <a:pPr marL="0" indent="0" algn="ctr">
              <a:buNone/>
            </a:pPr>
            <a:r>
              <a:rPr lang="en-US" sz="3200" dirty="0">
                <a:solidFill>
                  <a:schemeClr val="bg1"/>
                </a:solidFill>
                <a:latin typeface="Arial Nova Cond" panose="020B0604020202020204" pitchFamily="34" charset="0"/>
              </a:rPr>
              <a:t>Producing</a:t>
            </a:r>
          </a:p>
          <a:p>
            <a:endParaRPr lang="en-US" sz="2000" dirty="0"/>
          </a:p>
          <a:p>
            <a:endParaRPr lang="en-US" sz="20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58F67D22-8357-4553-8D2D-07828EC610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8506315"/>
              </p:ext>
            </p:extLst>
          </p:nvPr>
        </p:nvGraphicFramePr>
        <p:xfrm>
          <a:off x="4374933" y="-152079"/>
          <a:ext cx="7501184" cy="67315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3773405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2E7C1E-2B5A-4BBA-AE51-1CD8C1930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43DF76B1-5174-4FAF-9D19-FFEE9842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0 h 5416094"/>
              <a:gd name="connsiteX1" fmla="*/ 552069 w 10515600"/>
              <a:gd name="connsiteY1" fmla="*/ 0 h 5416094"/>
              <a:gd name="connsiteX2" fmla="*/ 893826 w 10515600"/>
              <a:gd name="connsiteY2" fmla="*/ 0 h 5416094"/>
              <a:gd name="connsiteX3" fmla="*/ 1761363 w 10515600"/>
              <a:gd name="connsiteY3" fmla="*/ 0 h 5416094"/>
              <a:gd name="connsiteX4" fmla="*/ 2313432 w 10515600"/>
              <a:gd name="connsiteY4" fmla="*/ 0 h 5416094"/>
              <a:gd name="connsiteX5" fmla="*/ 2865501 w 10515600"/>
              <a:gd name="connsiteY5" fmla="*/ 0 h 5416094"/>
              <a:gd name="connsiteX6" fmla="*/ 3733038 w 10515600"/>
              <a:gd name="connsiteY6" fmla="*/ 0 h 5416094"/>
              <a:gd name="connsiteX7" fmla="*/ 4179951 w 10515600"/>
              <a:gd name="connsiteY7" fmla="*/ 0 h 5416094"/>
              <a:gd name="connsiteX8" fmla="*/ 5047488 w 10515600"/>
              <a:gd name="connsiteY8" fmla="*/ 0 h 5416094"/>
              <a:gd name="connsiteX9" fmla="*/ 5915025 w 10515600"/>
              <a:gd name="connsiteY9" fmla="*/ 0 h 5416094"/>
              <a:gd name="connsiteX10" fmla="*/ 6572250 w 10515600"/>
              <a:gd name="connsiteY10" fmla="*/ 0 h 5416094"/>
              <a:gd name="connsiteX11" fmla="*/ 7439787 w 10515600"/>
              <a:gd name="connsiteY11" fmla="*/ 0 h 5416094"/>
              <a:gd name="connsiteX12" fmla="*/ 7991856 w 10515600"/>
              <a:gd name="connsiteY12" fmla="*/ 0 h 5416094"/>
              <a:gd name="connsiteX13" fmla="*/ 8543925 w 10515600"/>
              <a:gd name="connsiteY13" fmla="*/ 0 h 5416094"/>
              <a:gd name="connsiteX14" fmla="*/ 9306306 w 10515600"/>
              <a:gd name="connsiteY14" fmla="*/ 0 h 5416094"/>
              <a:gd name="connsiteX15" fmla="*/ 9858375 w 10515600"/>
              <a:gd name="connsiteY15" fmla="*/ 0 h 5416094"/>
              <a:gd name="connsiteX16" fmla="*/ 10515600 w 10515600"/>
              <a:gd name="connsiteY16" fmla="*/ 0 h 5416094"/>
              <a:gd name="connsiteX17" fmla="*/ 10515600 w 10515600"/>
              <a:gd name="connsiteY17" fmla="*/ 785334 h 5416094"/>
              <a:gd name="connsiteX18" fmla="*/ 10515600 w 10515600"/>
              <a:gd name="connsiteY18" fmla="*/ 1516506 h 5416094"/>
              <a:gd name="connsiteX19" fmla="*/ 10515600 w 10515600"/>
              <a:gd name="connsiteY19" fmla="*/ 2247679 h 5416094"/>
              <a:gd name="connsiteX20" fmla="*/ 10515600 w 10515600"/>
              <a:gd name="connsiteY20" fmla="*/ 2762208 h 5416094"/>
              <a:gd name="connsiteX21" fmla="*/ 10515600 w 10515600"/>
              <a:gd name="connsiteY21" fmla="*/ 3330898 h 5416094"/>
              <a:gd name="connsiteX22" fmla="*/ 10515600 w 10515600"/>
              <a:gd name="connsiteY22" fmla="*/ 4062071 h 5416094"/>
              <a:gd name="connsiteX23" fmla="*/ 10515600 w 10515600"/>
              <a:gd name="connsiteY23" fmla="*/ 4684921 h 5416094"/>
              <a:gd name="connsiteX24" fmla="*/ 10515600 w 10515600"/>
              <a:gd name="connsiteY24" fmla="*/ 5416094 h 5416094"/>
              <a:gd name="connsiteX25" fmla="*/ 9753219 w 10515600"/>
              <a:gd name="connsiteY25" fmla="*/ 5416094 h 5416094"/>
              <a:gd name="connsiteX26" fmla="*/ 9411462 w 10515600"/>
              <a:gd name="connsiteY26" fmla="*/ 5416094 h 5416094"/>
              <a:gd name="connsiteX27" fmla="*/ 8754237 w 10515600"/>
              <a:gd name="connsiteY27" fmla="*/ 5416094 h 5416094"/>
              <a:gd name="connsiteX28" fmla="*/ 8307324 w 10515600"/>
              <a:gd name="connsiteY28" fmla="*/ 5416094 h 5416094"/>
              <a:gd name="connsiteX29" fmla="*/ 7544943 w 10515600"/>
              <a:gd name="connsiteY29" fmla="*/ 5416094 h 5416094"/>
              <a:gd name="connsiteX30" fmla="*/ 7098030 w 10515600"/>
              <a:gd name="connsiteY30" fmla="*/ 5416094 h 5416094"/>
              <a:gd name="connsiteX31" fmla="*/ 6335649 w 10515600"/>
              <a:gd name="connsiteY31" fmla="*/ 5416094 h 5416094"/>
              <a:gd name="connsiteX32" fmla="*/ 5993892 w 10515600"/>
              <a:gd name="connsiteY32" fmla="*/ 5416094 h 5416094"/>
              <a:gd name="connsiteX33" fmla="*/ 5231511 w 10515600"/>
              <a:gd name="connsiteY33" fmla="*/ 5416094 h 5416094"/>
              <a:gd name="connsiteX34" fmla="*/ 4784598 w 10515600"/>
              <a:gd name="connsiteY34" fmla="*/ 5416094 h 5416094"/>
              <a:gd name="connsiteX35" fmla="*/ 4442841 w 10515600"/>
              <a:gd name="connsiteY35" fmla="*/ 5416094 h 5416094"/>
              <a:gd name="connsiteX36" fmla="*/ 3995928 w 10515600"/>
              <a:gd name="connsiteY36" fmla="*/ 5416094 h 5416094"/>
              <a:gd name="connsiteX37" fmla="*/ 3233547 w 10515600"/>
              <a:gd name="connsiteY37" fmla="*/ 5416094 h 5416094"/>
              <a:gd name="connsiteX38" fmla="*/ 2786634 w 10515600"/>
              <a:gd name="connsiteY38" fmla="*/ 5416094 h 5416094"/>
              <a:gd name="connsiteX39" fmla="*/ 2444877 w 10515600"/>
              <a:gd name="connsiteY39" fmla="*/ 5416094 h 5416094"/>
              <a:gd name="connsiteX40" fmla="*/ 1997964 w 10515600"/>
              <a:gd name="connsiteY40" fmla="*/ 5416094 h 5416094"/>
              <a:gd name="connsiteX41" fmla="*/ 1445895 w 10515600"/>
              <a:gd name="connsiteY41" fmla="*/ 5416094 h 5416094"/>
              <a:gd name="connsiteX42" fmla="*/ 788670 w 10515600"/>
              <a:gd name="connsiteY42" fmla="*/ 5416094 h 5416094"/>
              <a:gd name="connsiteX43" fmla="*/ 0 w 10515600"/>
              <a:gd name="connsiteY43" fmla="*/ 5416094 h 5416094"/>
              <a:gd name="connsiteX44" fmla="*/ 0 w 10515600"/>
              <a:gd name="connsiteY44" fmla="*/ 4630760 h 5416094"/>
              <a:gd name="connsiteX45" fmla="*/ 0 w 10515600"/>
              <a:gd name="connsiteY45" fmla="*/ 3953749 h 5416094"/>
              <a:gd name="connsiteX46" fmla="*/ 0 w 10515600"/>
              <a:gd name="connsiteY46" fmla="*/ 3276737 h 5416094"/>
              <a:gd name="connsiteX47" fmla="*/ 0 w 10515600"/>
              <a:gd name="connsiteY47" fmla="*/ 2599725 h 5416094"/>
              <a:gd name="connsiteX48" fmla="*/ 0 w 10515600"/>
              <a:gd name="connsiteY48" fmla="*/ 1922713 h 5416094"/>
              <a:gd name="connsiteX49" fmla="*/ 0 w 10515600"/>
              <a:gd name="connsiteY49" fmla="*/ 1299863 h 5416094"/>
              <a:gd name="connsiteX50" fmla="*/ 0 w 10515600"/>
              <a:gd name="connsiteY50" fmla="*/ 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04EB8F8-CDA7-8B43-BB8B-53B4AB5054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829943"/>
              </p:ext>
            </p:extLst>
          </p:nvPr>
        </p:nvGraphicFramePr>
        <p:xfrm>
          <a:off x="990600" y="1307317"/>
          <a:ext cx="10134601" cy="4182985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2836834">
                  <a:extLst>
                    <a:ext uri="{9D8B030D-6E8A-4147-A177-3AD203B41FA5}">
                      <a16:colId xmlns:a16="http://schemas.microsoft.com/office/drawing/2014/main" val="3396930468"/>
                    </a:ext>
                  </a:extLst>
                </a:gridCol>
                <a:gridCol w="3734344">
                  <a:extLst>
                    <a:ext uri="{9D8B030D-6E8A-4147-A177-3AD203B41FA5}">
                      <a16:colId xmlns:a16="http://schemas.microsoft.com/office/drawing/2014/main" val="3409346188"/>
                    </a:ext>
                  </a:extLst>
                </a:gridCol>
                <a:gridCol w="3563423">
                  <a:extLst>
                    <a:ext uri="{9D8B030D-6E8A-4147-A177-3AD203B41FA5}">
                      <a16:colId xmlns:a16="http://schemas.microsoft.com/office/drawing/2014/main" val="2793789699"/>
                    </a:ext>
                  </a:extLst>
                </a:gridCol>
              </a:tblGrid>
              <a:tr h="797609">
                <a:tc>
                  <a:txBody>
                    <a:bodyPr/>
                    <a:lstStyle/>
                    <a:p>
                      <a:pPr algn="l" fontAlgn="t"/>
                      <a:r>
                        <a:rPr lang="en-GB" sz="1300" b="1" u="none" strike="noStrike" cap="none" spc="0">
                          <a:solidFill>
                            <a:schemeClr val="bg1"/>
                          </a:solidFill>
                          <a:effectLst/>
                        </a:rPr>
                        <a:t>Interacting and</a:t>
                      </a:r>
                      <a:br>
                        <a:rPr lang="en-GB" sz="1300" b="1" u="none" strike="noStrike" cap="none" spc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GB" sz="1300" b="1" u="none" strike="noStrike" cap="none" spc="0">
                          <a:solidFill>
                            <a:schemeClr val="bg1"/>
                          </a:solidFill>
                          <a:effectLst/>
                        </a:rPr>
                        <a:t>collaborating</a:t>
                      </a:r>
                      <a:endParaRPr lang="en-GB" sz="1300" b="1" i="0" u="none" strike="noStrike" cap="none" spc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84852" marB="84852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GB" sz="1300" b="1" u="none" strike="noStrike" cap="none" spc="0">
                          <a:solidFill>
                            <a:schemeClr val="bg1"/>
                          </a:solidFill>
                          <a:effectLst/>
                        </a:rPr>
                        <a:t>Through these elements learners will look at methods of electronic communication and know which are the most effective. Learners will also store data and use collaboration techniques effectively.</a:t>
                      </a:r>
                      <a:endParaRPr lang="en-GB" sz="1300" b="1" i="0" u="none" strike="noStrike" cap="none" spc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84852" marB="84852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1485831"/>
                  </a:ext>
                </a:extLst>
              </a:tr>
              <a:tr h="294806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Element</a:t>
                      </a:r>
                      <a:endParaRPr lang="en-GB" sz="1100" b="1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Progression step 2</a:t>
                      </a:r>
                      <a:endParaRPr lang="en-GB" sz="1100" b="1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Progression step 3</a:t>
                      </a:r>
                      <a:endParaRPr lang="en-GB" sz="1100" b="1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5081594"/>
                  </a:ext>
                </a:extLst>
              </a:tr>
              <a:tr h="973622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Communication</a:t>
                      </a:r>
                      <a:endParaRPr lang="en-GB" sz="1100" b="1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I can exchange </a:t>
                      </a:r>
                      <a:r>
                        <a:rPr lang="en-GB" sz="1100" b="1" u="sng" strike="noStrike" cap="none" spc="0">
                          <a:solidFill>
                            <a:schemeClr val="tx1"/>
                          </a:solidFill>
                          <a:effectLst/>
                        </a:rPr>
                        <a:t>simple online communication using one or more types of technology, e.g. e-mail or video call</a:t>
                      </a:r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  <a:endParaRPr lang="en-GB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I can exchange </a:t>
                      </a:r>
                      <a:r>
                        <a:rPr lang="en-GB" sz="1100" b="1" u="sng" strike="noStrike" cap="none" spc="0">
                          <a:solidFill>
                            <a:schemeClr val="tx1"/>
                          </a:solidFill>
                          <a:effectLst/>
                        </a:rPr>
                        <a:t>online communications, making use of a growing range of available features</a:t>
                      </a:r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, e.g. add attachments or hyperlinks, change formatting.</a:t>
                      </a:r>
                      <a:b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</a:br>
                      <a:b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</a:br>
                      <a:endParaRPr lang="en-GB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389364"/>
                  </a:ext>
                </a:extLst>
              </a:tr>
              <a:tr h="131303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I can explain the advantages of communicating electronically, e.g. time saving, cost effectiveness, ability to have multiple users communicating simultaneously.</a:t>
                      </a:r>
                      <a:endParaRPr lang="en-GB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I can </a:t>
                      </a:r>
                      <a:r>
                        <a:rPr lang="en-GB" sz="1100" b="1" u="sng" strike="noStrike" cap="none" spc="0">
                          <a:solidFill>
                            <a:schemeClr val="tx1"/>
                          </a:solidFill>
                          <a:effectLst/>
                        </a:rPr>
                        <a:t>show an understanding of the advantages and disadvantages of different forms of communication </a:t>
                      </a:r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and when it is appropriate to use each, e.g. explain when video conferencing may be more appropriate than e-mail, and vice versa; explain the pros and cons of using instant messaging in social contexts; talk about purpose and audience.</a:t>
                      </a:r>
                      <a:endParaRPr lang="en-GB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3091617"/>
                  </a:ext>
                </a:extLst>
              </a:tr>
              <a:tr h="803918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Collaboration</a:t>
                      </a:r>
                      <a:endParaRPr lang="en-GB" sz="1100" b="1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I can </a:t>
                      </a:r>
                      <a:r>
                        <a:rPr lang="en-GB" sz="1100" b="1" u="sng" strike="noStrike" cap="none" spc="0">
                          <a:solidFill>
                            <a:schemeClr val="tx1"/>
                          </a:solidFill>
                          <a:effectLst/>
                        </a:rPr>
                        <a:t>use online collaborative platforms to create and edit a file, e.g. word processing, presentation tools and spreadsheets.</a:t>
                      </a:r>
                      <a:endParaRPr lang="en-GB" sz="1100" b="1" i="0" u="sng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I can </a:t>
                      </a:r>
                      <a:r>
                        <a:rPr lang="en-GB" sz="1100" b="1" u="sng" strike="noStrike" cap="none" spc="0">
                          <a:solidFill>
                            <a:schemeClr val="tx1"/>
                          </a:solidFill>
                          <a:effectLst/>
                        </a:rPr>
                        <a:t>work with others to create an online collaborative project for a specific purpose</a:t>
                      </a:r>
                      <a:r>
                        <a:rPr lang="en-GB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, sharing and appropriately setting permissions for other group members, e.g. editing, commenting, viewing.</a:t>
                      </a:r>
                      <a:endParaRPr lang="en-GB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9396" marR="42426" marT="6309" marB="8485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61947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50969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DE0981-03B2-524F-A6BA-0EBB86602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5" y="640080"/>
            <a:ext cx="4988629" cy="1481328"/>
          </a:xfrm>
        </p:spPr>
        <p:txBody>
          <a:bodyPr anchor="b">
            <a:normAutofit/>
          </a:bodyPr>
          <a:lstStyle/>
          <a:p>
            <a:r>
              <a:rPr lang="en-US" sz="5000" dirty="0"/>
              <a:t>Padlet</a:t>
            </a:r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F08E2-1BBD-6A46-9CEB-B6E9BA0D85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US" sz="1500" dirty="0"/>
          </a:p>
          <a:p>
            <a:pPr>
              <a:lnSpc>
                <a:spcPct val="150000"/>
              </a:lnSpc>
            </a:pPr>
            <a:r>
              <a:rPr lang="en-US" sz="1800" dirty="0"/>
              <a:t>Good for creating debates 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Using ideas to generate feedback, discussion and opinions.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You can use it to reward pupils for good ideas and it allows people to attempt to answer without feeling shy or worried about people's reaction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51EFD4-DA9D-F707-671C-0F7BF23F90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9256" y="1469819"/>
            <a:ext cx="6113052" cy="391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8731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558752C-6758-5F4C-C714-6E2FF6D23E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36" y="113809"/>
            <a:ext cx="12007442" cy="6560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703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DE0981-03B2-524F-A6BA-0EBB86602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76" y="443353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000" dirty="0"/>
              <a:t>Google </a:t>
            </a:r>
            <a:r>
              <a:rPr lang="en-US" sz="5000" dirty="0" err="1"/>
              <a:t>Jamboard</a:t>
            </a:r>
            <a:endParaRPr lang="en-US" sz="5000" dirty="0"/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B818C025-0129-51A0-C718-C34DEAAB99F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30936" y="2660904"/>
          <a:ext cx="4818888" cy="3547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 descr="Chart, waterfall chart&#10;&#10;Description automatically generated">
            <a:extLst>
              <a:ext uri="{FF2B5EF4-FFF2-40B4-BE49-F238E27FC236}">
                <a16:creationId xmlns:a16="http://schemas.microsoft.com/office/drawing/2014/main" id="{19E401B5-2E59-A54F-B7A6-CB6B352E9D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9048" y="1743544"/>
            <a:ext cx="5458968" cy="337091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791149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This is Jamboard">
            <a:hlinkClick r:id="" action="ppaction://media"/>
            <a:extLst>
              <a:ext uri="{FF2B5EF4-FFF2-40B4-BE49-F238E27FC236}">
                <a16:creationId xmlns:a16="http://schemas.microsoft.com/office/drawing/2014/main" id="{E54462D5-F0AE-DFEA-4D1D-354B646F2DE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469696" y="1380138"/>
            <a:ext cx="7252607" cy="4097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4755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33ADFDF4-760A-424C-29E9-A57C782C99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791" y="1407901"/>
            <a:ext cx="4361793" cy="4361793"/>
          </a:xfrm>
          <a:prstGeom prst="rect">
            <a:avLst/>
          </a:prstGeom>
        </p:spPr>
      </p:pic>
      <p:pic>
        <p:nvPicPr>
          <p:cNvPr id="5" name="Picture 4" descr="Qr code&#10;&#10;Description automatically generated">
            <a:extLst>
              <a:ext uri="{FF2B5EF4-FFF2-40B4-BE49-F238E27FC236}">
                <a16:creationId xmlns:a16="http://schemas.microsoft.com/office/drawing/2014/main" id="{404205ED-8FB6-1E17-0D5B-B85BDAD0B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2667" y="1282262"/>
            <a:ext cx="4656083" cy="465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854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A1A35B-478A-034D-A92D-CFD9EDD8D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 dirty="0"/>
              <a:t>Office 365</a:t>
            </a:r>
          </a:p>
        </p:txBody>
      </p:sp>
      <p:sp>
        <p:nvSpPr>
          <p:cNvPr id="2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0AA66-2F57-B74C-A6CC-9297915DB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5822" y="2872899"/>
            <a:ext cx="4557848" cy="332066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200" dirty="0"/>
              <a:t>A huge benefit of the MS suite is we can use it to collaborate and share but it is also free to schools and educators.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200" dirty="0"/>
              <a:t>You can download for free on up to 5 different devices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200" dirty="0"/>
              <a:t>How many of these elements do you use?</a:t>
            </a:r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23" name="Picture 14" descr="School and office supplies">
            <a:extLst>
              <a:ext uri="{FF2B5EF4-FFF2-40B4-BE49-F238E27FC236}">
                <a16:creationId xmlns:a16="http://schemas.microsoft.com/office/drawing/2014/main" id="{6231B8F6-019C-8B3E-7D25-EEF9BFAACE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380" r="1667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382663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Rectangle 206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69" name="Freeform: Shape 206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71" name="Rectangle 207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3" name="Rectangle 207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5" name="Freeform: Shape 207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77" name="Isosceles Triangle 207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BA773227-43B5-B047-A0DD-79D7270E1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711450"/>
            <a:ext cx="10905066" cy="343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9" name="Isosceles Triangle 207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0910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way - Create, collaborate, seal the deal!">
            <a:hlinkClick r:id="" action="ppaction://media"/>
            <a:extLst>
              <a:ext uri="{FF2B5EF4-FFF2-40B4-BE49-F238E27FC236}">
                <a16:creationId xmlns:a16="http://schemas.microsoft.com/office/drawing/2014/main" id="{4168C8EC-CA6C-1997-F412-96E91AF2C40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16153" y="445477"/>
            <a:ext cx="10561144" cy="596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77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C32DF3D-3F59-481D-A237-77C31AD492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2F02326-30C4-4095-988F-932A425AE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39686" y="0"/>
            <a:ext cx="7152315" cy="6858000"/>
          </a:xfrm>
          <a:custGeom>
            <a:avLst/>
            <a:gdLst>
              <a:gd name="connsiteX0" fmla="*/ 17101 w 7152315"/>
              <a:gd name="connsiteY0" fmla="*/ 0 h 6858000"/>
              <a:gd name="connsiteX1" fmla="*/ 7152315 w 7152315"/>
              <a:gd name="connsiteY1" fmla="*/ 0 h 6858000"/>
              <a:gd name="connsiteX2" fmla="*/ 7152315 w 7152315"/>
              <a:gd name="connsiteY2" fmla="*/ 6858000 h 6858000"/>
              <a:gd name="connsiteX3" fmla="*/ 15999 w 7152315"/>
              <a:gd name="connsiteY3" fmla="*/ 6858000 h 6858000"/>
              <a:gd name="connsiteX4" fmla="*/ 9729 w 7152315"/>
              <a:gd name="connsiteY4" fmla="*/ 6734157 h 6858000"/>
              <a:gd name="connsiteX5" fmla="*/ 15819 w 7152315"/>
              <a:gd name="connsiteY5" fmla="*/ 6122264 h 6858000"/>
              <a:gd name="connsiteX6" fmla="*/ 11379 w 7152315"/>
              <a:gd name="connsiteY6" fmla="*/ 5614784 h 6858000"/>
              <a:gd name="connsiteX7" fmla="*/ 20006 w 7152315"/>
              <a:gd name="connsiteY7" fmla="*/ 5204359 h 6858000"/>
              <a:gd name="connsiteX8" fmla="*/ 16962 w 7152315"/>
              <a:gd name="connsiteY8" fmla="*/ 4811696 h 6858000"/>
              <a:gd name="connsiteX9" fmla="*/ 13409 w 7152315"/>
              <a:gd name="connsiteY9" fmla="*/ 4358135 h 6858000"/>
              <a:gd name="connsiteX10" fmla="*/ 12774 w 7152315"/>
              <a:gd name="connsiteY10" fmla="*/ 4038423 h 6858000"/>
              <a:gd name="connsiteX11" fmla="*/ 10110 w 7152315"/>
              <a:gd name="connsiteY11" fmla="*/ 3630663 h 6858000"/>
              <a:gd name="connsiteX12" fmla="*/ 16581 w 7152315"/>
              <a:gd name="connsiteY12" fmla="*/ 3275427 h 6858000"/>
              <a:gd name="connsiteX13" fmla="*/ 27872 w 7152315"/>
              <a:gd name="connsiteY13" fmla="*/ 2871219 h 6858000"/>
              <a:gd name="connsiteX14" fmla="*/ 17596 w 7152315"/>
              <a:gd name="connsiteY14" fmla="*/ 2235600 h 6858000"/>
              <a:gd name="connsiteX15" fmla="*/ 14170 w 7152315"/>
              <a:gd name="connsiteY15" fmla="*/ 1894827 h 6858000"/>
              <a:gd name="connsiteX16" fmla="*/ 11632 w 7152315"/>
              <a:gd name="connsiteY16" fmla="*/ 1603026 h 6858000"/>
              <a:gd name="connsiteX17" fmla="*/ 14551 w 7152315"/>
              <a:gd name="connsiteY17" fmla="*/ 1307799 h 6858000"/>
              <a:gd name="connsiteX18" fmla="*/ 14551 w 7152315"/>
              <a:gd name="connsiteY18" fmla="*/ 887733 h 6858000"/>
              <a:gd name="connsiteX19" fmla="*/ 849 w 7152315"/>
              <a:gd name="connsiteY19" fmla="*/ 349169 h 6858000"/>
              <a:gd name="connsiteX20" fmla="*/ 1404 w 7152315"/>
              <a:gd name="connsiteY20" fmla="*/ 16059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152315" h="6858000">
                <a:moveTo>
                  <a:pt x="17101" y="0"/>
                </a:moveTo>
                <a:lnTo>
                  <a:pt x="7152315" y="0"/>
                </a:lnTo>
                <a:lnTo>
                  <a:pt x="7152315" y="6858000"/>
                </a:lnTo>
                <a:lnTo>
                  <a:pt x="15999" y="6858000"/>
                </a:lnTo>
                <a:lnTo>
                  <a:pt x="9729" y="6734157"/>
                </a:lnTo>
                <a:cubicBezTo>
                  <a:pt x="5924" y="6530150"/>
                  <a:pt x="12521" y="6326271"/>
                  <a:pt x="15819" y="6122264"/>
                </a:cubicBezTo>
                <a:cubicBezTo>
                  <a:pt x="18484" y="5952766"/>
                  <a:pt x="-1689" y="5783013"/>
                  <a:pt x="11379" y="5614784"/>
                </a:cubicBezTo>
                <a:cubicBezTo>
                  <a:pt x="22112" y="5478259"/>
                  <a:pt x="24992" y="5341214"/>
                  <a:pt x="20006" y="5204359"/>
                </a:cubicBezTo>
                <a:cubicBezTo>
                  <a:pt x="14932" y="5073429"/>
                  <a:pt x="13917" y="4942537"/>
                  <a:pt x="16962" y="4811696"/>
                </a:cubicBezTo>
                <a:cubicBezTo>
                  <a:pt x="20640" y="4660467"/>
                  <a:pt x="16962" y="4509238"/>
                  <a:pt x="13409" y="4358135"/>
                </a:cubicBezTo>
                <a:cubicBezTo>
                  <a:pt x="10872" y="4251565"/>
                  <a:pt x="10998" y="4144994"/>
                  <a:pt x="12774" y="4038423"/>
                </a:cubicBezTo>
                <a:cubicBezTo>
                  <a:pt x="15185" y="3902545"/>
                  <a:pt x="19879" y="3766540"/>
                  <a:pt x="10110" y="3630663"/>
                </a:cubicBezTo>
                <a:cubicBezTo>
                  <a:pt x="1178" y="3512306"/>
                  <a:pt x="3347" y="3393378"/>
                  <a:pt x="16581" y="3275427"/>
                </a:cubicBezTo>
                <a:cubicBezTo>
                  <a:pt x="33403" y="3141377"/>
                  <a:pt x="37183" y="3006006"/>
                  <a:pt x="27872" y="2871219"/>
                </a:cubicBezTo>
                <a:cubicBezTo>
                  <a:pt x="11315" y="2659765"/>
                  <a:pt x="7890" y="2447486"/>
                  <a:pt x="17596" y="2235600"/>
                </a:cubicBezTo>
                <a:cubicBezTo>
                  <a:pt x="22797" y="2122038"/>
                  <a:pt x="21655" y="2008261"/>
                  <a:pt x="14170" y="1894827"/>
                </a:cubicBezTo>
                <a:cubicBezTo>
                  <a:pt x="8144" y="1797670"/>
                  <a:pt x="7294" y="1700272"/>
                  <a:pt x="11632" y="1603026"/>
                </a:cubicBezTo>
                <a:cubicBezTo>
                  <a:pt x="15566" y="1504575"/>
                  <a:pt x="17215" y="1406124"/>
                  <a:pt x="14551" y="1307799"/>
                </a:cubicBezTo>
                <a:cubicBezTo>
                  <a:pt x="10872" y="1168242"/>
                  <a:pt x="10110" y="1027798"/>
                  <a:pt x="14551" y="887733"/>
                </a:cubicBezTo>
                <a:cubicBezTo>
                  <a:pt x="20894" y="708085"/>
                  <a:pt x="3132" y="528817"/>
                  <a:pt x="849" y="349169"/>
                </a:cubicBezTo>
                <a:cubicBezTo>
                  <a:pt x="24" y="286241"/>
                  <a:pt x="-769" y="223346"/>
                  <a:pt x="1404" y="1605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2735A85-0051-AE45-B4A1-39E34254DB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696" y="373224"/>
            <a:ext cx="5788152" cy="5841309"/>
          </a:xfrm>
        </p:spPr>
        <p:txBody>
          <a:bodyPr anchor="ctr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sz="1900" dirty="0">
                <a:solidFill>
                  <a:srgbClr val="FFFFFF"/>
                </a:solidFill>
              </a:rPr>
              <a:t>As mentioned previously, </a:t>
            </a:r>
            <a:r>
              <a:rPr lang="en-US" sz="1900" dirty="0" err="1">
                <a:solidFill>
                  <a:srgbClr val="FFFFFF"/>
                </a:solidFill>
              </a:rPr>
              <a:t>flipgrid</a:t>
            </a:r>
            <a:r>
              <a:rPr lang="en-US" sz="1900" dirty="0">
                <a:solidFill>
                  <a:srgbClr val="FFFFFF"/>
                </a:solidFill>
              </a:rPr>
              <a:t> can be used to help:</a:t>
            </a:r>
          </a:p>
          <a:p>
            <a:pPr lvl="1">
              <a:lnSpc>
                <a:spcPct val="150000"/>
              </a:lnSpc>
            </a:pPr>
            <a:r>
              <a:rPr lang="en-US" sz="1900" dirty="0">
                <a:solidFill>
                  <a:srgbClr val="FFFFFF"/>
                </a:solidFill>
              </a:rPr>
              <a:t>Establish a sense of community with learners</a:t>
            </a:r>
          </a:p>
          <a:p>
            <a:pPr lvl="1">
              <a:lnSpc>
                <a:spcPct val="150000"/>
              </a:lnSpc>
            </a:pPr>
            <a:r>
              <a:rPr lang="en-US" sz="1900" dirty="0">
                <a:solidFill>
                  <a:srgbClr val="FFFFFF"/>
                </a:solidFill>
              </a:rPr>
              <a:t>Engage learners in open discussion</a:t>
            </a:r>
          </a:p>
          <a:p>
            <a:pPr>
              <a:lnSpc>
                <a:spcPct val="150000"/>
              </a:lnSpc>
            </a:pPr>
            <a:r>
              <a:rPr lang="en-US" sz="1900" dirty="0">
                <a:solidFill>
                  <a:srgbClr val="FFFFFF"/>
                </a:solidFill>
              </a:rPr>
              <a:t>Possible Activities</a:t>
            </a:r>
          </a:p>
          <a:p>
            <a:pPr lvl="1">
              <a:lnSpc>
                <a:spcPct val="150000"/>
              </a:lnSpc>
            </a:pPr>
            <a:r>
              <a:rPr lang="en-GB" sz="1900" dirty="0">
                <a:solidFill>
                  <a:srgbClr val="FFFFFF"/>
                </a:solidFill>
              </a:rPr>
              <a:t>Topic discussion  </a:t>
            </a:r>
          </a:p>
          <a:p>
            <a:pPr lvl="1">
              <a:lnSpc>
                <a:spcPct val="150000"/>
              </a:lnSpc>
            </a:pPr>
            <a:r>
              <a:rPr lang="en-GB" sz="1900" dirty="0">
                <a:solidFill>
                  <a:srgbClr val="FFFFFF"/>
                </a:solidFill>
              </a:rPr>
              <a:t>Goal Setting/Reflection</a:t>
            </a:r>
          </a:p>
          <a:p>
            <a:pPr lvl="1">
              <a:lnSpc>
                <a:spcPct val="150000"/>
              </a:lnSpc>
            </a:pPr>
            <a:r>
              <a:rPr lang="en-GB" sz="1900" dirty="0">
                <a:solidFill>
                  <a:srgbClr val="FFFFFF"/>
                </a:solidFill>
              </a:rPr>
              <a:t>Digital/Oral Reading Responses</a:t>
            </a:r>
          </a:p>
          <a:p>
            <a:pPr lvl="1">
              <a:lnSpc>
                <a:spcPct val="150000"/>
              </a:lnSpc>
            </a:pPr>
            <a:r>
              <a:rPr lang="en-GB" sz="1900" dirty="0">
                <a:solidFill>
                  <a:srgbClr val="FFFFFF"/>
                </a:solidFill>
              </a:rPr>
              <a:t>Teacher/Student Introduction</a:t>
            </a:r>
          </a:p>
          <a:p>
            <a:pPr lvl="1">
              <a:lnSpc>
                <a:spcPct val="150000"/>
              </a:lnSpc>
            </a:pPr>
            <a:r>
              <a:rPr lang="en-GB" sz="1900" dirty="0">
                <a:solidFill>
                  <a:srgbClr val="FFFFFF"/>
                </a:solidFill>
              </a:rPr>
              <a:t>Exit Ticket</a:t>
            </a:r>
          </a:p>
          <a:p>
            <a:pPr lvl="1">
              <a:lnSpc>
                <a:spcPct val="150000"/>
              </a:lnSpc>
            </a:pPr>
            <a:r>
              <a:rPr lang="en-GB" sz="1900" dirty="0">
                <a:solidFill>
                  <a:srgbClr val="FFFFFF"/>
                </a:solidFill>
              </a:rPr>
              <a:t>Collaboration</a:t>
            </a:r>
          </a:p>
          <a:p>
            <a:pPr lvl="1">
              <a:lnSpc>
                <a:spcPct val="150000"/>
              </a:lnSpc>
            </a:pPr>
            <a:r>
              <a:rPr lang="en-GB" sz="1900" dirty="0">
                <a:solidFill>
                  <a:srgbClr val="FFFFFF"/>
                </a:solidFill>
              </a:rPr>
              <a:t>Video for Future Students</a:t>
            </a:r>
          </a:p>
          <a:p>
            <a:pPr lvl="1">
              <a:lnSpc>
                <a:spcPct val="150000"/>
              </a:lnSpc>
            </a:pPr>
            <a:r>
              <a:rPr lang="en-GB" sz="1900" dirty="0">
                <a:solidFill>
                  <a:srgbClr val="FFFFFF"/>
                </a:solidFill>
              </a:rPr>
              <a:t>Peer Reviews and/or Feedback on Science Projects (or any subject/project)</a:t>
            </a:r>
            <a:endParaRPr lang="en-US" sz="1900" dirty="0">
              <a:solidFill>
                <a:srgbClr val="FFFFFF"/>
              </a:solidFill>
            </a:endParaRPr>
          </a:p>
        </p:txBody>
      </p:sp>
      <p:pic>
        <p:nvPicPr>
          <p:cNvPr id="7" name="Picture 6" descr="Qr code&#10;&#10;Description automatically generated">
            <a:extLst>
              <a:ext uri="{FF2B5EF4-FFF2-40B4-BE49-F238E27FC236}">
                <a16:creationId xmlns:a16="http://schemas.microsoft.com/office/drawing/2014/main" id="{1C800FA6-1BA8-29FA-0C9B-5FB4FFF03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881" y="3750233"/>
            <a:ext cx="2320560" cy="2320560"/>
          </a:xfrm>
          <a:prstGeom prst="rect">
            <a:avLst/>
          </a:prstGeo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id="{712A827E-A8BF-E928-ADD0-CC34A63D3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1" y="2016199"/>
            <a:ext cx="3840480" cy="1325563"/>
          </a:xfrm>
        </p:spPr>
        <p:txBody>
          <a:bodyPr/>
          <a:lstStyle/>
          <a:p>
            <a:pPr algn="ctr"/>
            <a:r>
              <a:rPr lang="en-GB" dirty="0"/>
              <a:t>JOIN CODE</a:t>
            </a:r>
            <a:br>
              <a:rPr lang="en-GB" dirty="0"/>
            </a:br>
            <a:r>
              <a:rPr lang="en-GB" dirty="0"/>
              <a:t>c3867634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9C0F74E2-BFC4-1ECE-FA79-D5FACF1EE2F7}"/>
              </a:ext>
            </a:extLst>
          </p:cNvPr>
          <p:cNvSpPr txBox="1">
            <a:spLocks/>
          </p:cNvSpPr>
          <p:nvPr/>
        </p:nvSpPr>
        <p:spPr>
          <a:xfrm>
            <a:off x="683921" y="133019"/>
            <a:ext cx="3840480" cy="17797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/>
              <a:t>Flipgrid</a:t>
            </a:r>
          </a:p>
        </p:txBody>
      </p:sp>
    </p:spTree>
    <p:extLst>
      <p:ext uri="{BB962C8B-B14F-4D97-AF65-F5344CB8AC3E}">
        <p14:creationId xmlns:p14="http://schemas.microsoft.com/office/powerpoint/2010/main" val="12548275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396CDCC-1A28-E242-A1EF-28D8C8E5B6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8646719"/>
              </p:ext>
            </p:extLst>
          </p:nvPr>
        </p:nvGraphicFramePr>
        <p:xfrm>
          <a:off x="821094" y="643467"/>
          <a:ext cx="10552921" cy="5410526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>
                    <a:lumMod val="95000"/>
                  </a:schemeClr>
                </a:solidFill>
                <a:tableStyleId>{5C22544A-7EE6-4342-B048-85BDC9FD1C3A}</a:tableStyleId>
              </a:tblPr>
              <a:tblGrid>
                <a:gridCol w="2767378">
                  <a:extLst>
                    <a:ext uri="{9D8B030D-6E8A-4147-A177-3AD203B41FA5}">
                      <a16:colId xmlns:a16="http://schemas.microsoft.com/office/drawing/2014/main" val="823822112"/>
                    </a:ext>
                  </a:extLst>
                </a:gridCol>
                <a:gridCol w="3378131">
                  <a:extLst>
                    <a:ext uri="{9D8B030D-6E8A-4147-A177-3AD203B41FA5}">
                      <a16:colId xmlns:a16="http://schemas.microsoft.com/office/drawing/2014/main" val="2552701197"/>
                    </a:ext>
                  </a:extLst>
                </a:gridCol>
                <a:gridCol w="4407412">
                  <a:extLst>
                    <a:ext uri="{9D8B030D-6E8A-4147-A177-3AD203B41FA5}">
                      <a16:colId xmlns:a16="http://schemas.microsoft.com/office/drawing/2014/main" val="3202783494"/>
                    </a:ext>
                  </a:extLst>
                </a:gridCol>
              </a:tblGrid>
              <a:tr h="372905">
                <a:tc>
                  <a:txBody>
                    <a:bodyPr/>
                    <a:lstStyle/>
                    <a:p>
                      <a:pPr algn="ctr"/>
                      <a:r>
                        <a:rPr lang="en-GB" sz="1600" b="1" cap="none" spc="0" dirty="0">
                          <a:solidFill>
                            <a:schemeClr val="bg1"/>
                          </a:solidFill>
                          <a:effectLst/>
                        </a:rPr>
                        <a:t>Platforms </a:t>
                      </a:r>
                      <a:endParaRPr lang="en-GB" sz="1600" b="1" cap="none" spc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cap="none" spc="0">
                          <a:solidFill>
                            <a:schemeClr val="bg1"/>
                          </a:solidFill>
                          <a:effectLst/>
                        </a:rPr>
                        <a:t>Link</a:t>
                      </a:r>
                      <a:endParaRPr lang="en-GB" sz="1600" b="1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cap="none" spc="0">
                          <a:solidFill>
                            <a:schemeClr val="bg1"/>
                          </a:solidFill>
                          <a:effectLst/>
                        </a:rPr>
                        <a:t>How it is used</a:t>
                      </a:r>
                      <a:endParaRPr lang="en-GB" sz="1600" b="1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3308204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 err="1">
                          <a:solidFill>
                            <a:schemeClr val="tx1"/>
                          </a:solidFill>
                          <a:effectLst/>
                        </a:rPr>
                        <a:t>Jamboard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cap="none" spc="0">
                          <a:solidFill>
                            <a:schemeClr val="tx1"/>
                          </a:solidFill>
                          <a:effectLst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https://jamboard.google.com/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A shared collaboration space similar to a whiteboard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5731286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Padlet</a:t>
                      </a:r>
                    </a:p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cap="none" spc="0" dirty="0">
                          <a:solidFill>
                            <a:schemeClr val="tx1"/>
                          </a:solidFill>
                          <a:effectLst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https://en-gb.padlet.com/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Allows submission of text and media to a shared noticeboard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550495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O365/Sharepoint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Various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Office 365 allows you to collaborate and contribute to the same documents.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77598"/>
                  </a:ext>
                </a:extLst>
              </a:tr>
              <a:tr h="32455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Google docs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cap="none" spc="0">
                          <a:solidFill>
                            <a:schemeClr val="tx1"/>
                          </a:solidFill>
                          <a:effectLst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https://docs.google.com/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Works in a similar way to the office suite but using Google Docs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1000024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Trello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cap="none" spc="0" dirty="0">
                          <a:solidFill>
                            <a:schemeClr val="tx1"/>
                          </a:solidFill>
                          <a:effectLst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https://trello.com/en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Similar to Padlet though more rigidly structured. Also useful for project planning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639904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Minecraft Education edition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cap="none" spc="0">
                          <a:solidFill>
                            <a:schemeClr val="tx1"/>
                          </a:solidFill>
                          <a:effectLst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https://education.minecraft.net/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Allows collaboration and creativity in a 3-D environment. Free with your UWTSD email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8470015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 err="1">
                          <a:solidFill>
                            <a:schemeClr val="tx1"/>
                          </a:solidFill>
                          <a:effectLst/>
                        </a:rPr>
                        <a:t>Mentimeter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cap="none" spc="0">
                          <a:solidFill>
                            <a:schemeClr val="tx1"/>
                          </a:solidFill>
                          <a:effectLst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https://www.mentimeter.com/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Allows some submission from students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4352106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Mural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cap="none" spc="0">
                          <a:solidFill>
                            <a:schemeClr val="tx1"/>
                          </a:solidFill>
                          <a:effectLst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https://app.mural.co/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allows teams to collaborate on ideas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0957863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SeeSaw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https://web.seesaw.me/seesaw-for-schools-demo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Students can record and allows teachers to create and share activities </a:t>
                      </a: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714889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Wakelet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cap="none" spc="0">
                          <a:solidFill>
                            <a:schemeClr val="tx1"/>
                          </a:solidFill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https://learn.wakelet.com/</a:t>
                      </a:r>
                      <a:endParaRPr lang="en-US" sz="1050" b="1" cap="none" spc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Allows the creation of a collaborative  “collection” – these can be anything from projects to reading lists or plans</a:t>
                      </a: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1940336"/>
                  </a:ext>
                </a:extLst>
              </a:tr>
              <a:tr h="469598">
                <a:tc>
                  <a:txBody>
                    <a:bodyPr/>
                    <a:lstStyle/>
                    <a:p>
                      <a:pPr algn="ctr"/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Flipgrid</a:t>
                      </a: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create and share topics and collaborate in groups with feedback </a:t>
                      </a:r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itchFamily="2" charset="2"/>
                        </a:rPr>
                        <a:t>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41" marR="36038" marT="70418" marB="75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684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00467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2E25A1-066B-CA41-8E4B-A2D86BE6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pPr algn="ctr"/>
            <a:r>
              <a:rPr lang="en-US" sz="4000" dirty="0"/>
              <a:t>Planning to include DCF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2F710C-5E83-496F-B3F0-E31E728A6C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074748"/>
              </p:ext>
            </p:extLst>
          </p:nvPr>
        </p:nvGraphicFramePr>
        <p:xfrm>
          <a:off x="838200" y="173736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704037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A8113FF-F943-69DE-A256-7A1AA033A8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23743" b="125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FAAFF4-36B8-76DE-8717-797FFDDA5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/>
              <a:t>TASK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D14B095-6A9F-985C-D538-B58308A9AF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28246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38691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0867DF3C-006E-748A-7CC5-0CD9C04AE0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0498961"/>
              </p:ext>
            </p:extLst>
          </p:nvPr>
        </p:nvGraphicFramePr>
        <p:xfrm>
          <a:off x="270641" y="196521"/>
          <a:ext cx="11700642" cy="5226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35765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1346</Words>
  <Application>Microsoft Office PowerPoint</Application>
  <PresentationFormat>Widescreen</PresentationFormat>
  <Paragraphs>197</Paragraphs>
  <Slides>29</Slides>
  <Notes>16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MentiText</vt:lpstr>
      <vt:lpstr>Arial</vt:lpstr>
      <vt:lpstr>Arial Nova Cond</vt:lpstr>
      <vt:lpstr>Calibri</vt:lpstr>
      <vt:lpstr>Calibri Light</vt:lpstr>
      <vt:lpstr>Office Theme</vt:lpstr>
      <vt:lpstr>UWTSD 200 Holding Page</vt:lpstr>
      <vt:lpstr>UWTSD 200_Text 1</vt:lpstr>
      <vt:lpstr>PowerPoint Presentation</vt:lpstr>
      <vt:lpstr>The DCF and AFL</vt:lpstr>
      <vt:lpstr>The  DCF  and  AFL?</vt:lpstr>
      <vt:lpstr>PowerPoint Presentation</vt:lpstr>
      <vt:lpstr>Assessment of, Assessment for</vt:lpstr>
      <vt:lpstr>PowerPoint Presentation</vt:lpstr>
      <vt:lpstr>What comes to mind when you think of the DCF?</vt:lpstr>
      <vt:lpstr>WHAT THE DCF IS, AND WHAT IT ISN'T</vt:lpstr>
      <vt:lpstr>PowerPoint Presentation</vt:lpstr>
      <vt:lpstr>The Strands and elements</vt:lpstr>
      <vt:lpstr>Key stage 2 (ISH)</vt:lpstr>
      <vt:lpstr>Links to AFL - Quick Task</vt:lpstr>
      <vt:lpstr>Links</vt:lpstr>
      <vt:lpstr>William’s (2005) 5 key strategies for AfL</vt:lpstr>
      <vt:lpstr>PowerPoint Presentation</vt:lpstr>
      <vt:lpstr>PowerPoint Presentation</vt:lpstr>
      <vt:lpstr>Padlet</vt:lpstr>
      <vt:lpstr>PowerPoint Presentation</vt:lpstr>
      <vt:lpstr>Google Jamboard</vt:lpstr>
      <vt:lpstr>PowerPoint Presentation</vt:lpstr>
      <vt:lpstr>PowerPoint Presentation</vt:lpstr>
      <vt:lpstr>Office 365</vt:lpstr>
      <vt:lpstr>PowerPoint Presentation</vt:lpstr>
      <vt:lpstr>PowerPoint Presentation</vt:lpstr>
      <vt:lpstr>JOIN CODE c3867634</vt:lpstr>
      <vt:lpstr>PowerPoint Presentation</vt:lpstr>
      <vt:lpstr>Planning to include DCF</vt:lpstr>
      <vt:lpstr>TASK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DCF and AFL</dc:title>
  <dc:creator>Karl Jones</dc:creator>
  <cp:lastModifiedBy>Ian Jones</cp:lastModifiedBy>
  <cp:revision>22</cp:revision>
  <dcterms:created xsi:type="dcterms:W3CDTF">2021-02-18T09:13:36Z</dcterms:created>
  <dcterms:modified xsi:type="dcterms:W3CDTF">2022-10-07T00:17:39Z</dcterms:modified>
</cp:coreProperties>
</file>