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notesMasterIdLst>
    <p:notesMasterId r:id="rId14"/>
  </p:notesMasterIdLst>
  <p:sldIdLst>
    <p:sldId id="256" r:id="rId5"/>
    <p:sldId id="257" r:id="rId6"/>
    <p:sldId id="260" r:id="rId7"/>
    <p:sldId id="267" r:id="rId8"/>
    <p:sldId id="262" r:id="rId9"/>
    <p:sldId id="263" r:id="rId10"/>
    <p:sldId id="264" r:id="rId11"/>
    <p:sldId id="266" r:id="rId12"/>
    <p:sldId id="25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E66568B-245D-41F6-9F76-E3D0BB62BCC3}">
          <p14:sldIdLst>
            <p14:sldId id="256"/>
            <p14:sldId id="257"/>
            <p14:sldId id="260"/>
          </p14:sldIdLst>
        </p14:section>
        <p14:section name="Untitled Section" id="{03B92C6D-260A-402D-85CA-EE966A1C045A}">
          <p14:sldIdLst>
            <p14:sldId id="267"/>
            <p14:sldId id="262"/>
            <p14:sldId id="263"/>
            <p14:sldId id="264"/>
            <p14:sldId id="266"/>
            <p14:sldId id="25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96278D-BB2E-4027-BED9-2D44CF728E04}" v="2682" dt="2021-11-14T20:47:51.4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489" autoAdjust="0"/>
    <p:restoredTop sz="94660"/>
  </p:normalViewPr>
  <p:slideViewPr>
    <p:cSldViewPr snapToGrid="0">
      <p:cViewPr varScale="1">
        <p:scale>
          <a:sx n="62" d="100"/>
          <a:sy n="62" d="100"/>
        </p:scale>
        <p:origin x="388" y="56"/>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 K" userId="d3a5820e141e3572" providerId="LiveId" clId="{D496278D-BB2E-4027-BED9-2D44CF728E04}"/>
    <pc:docChg chg="undo redo custSel addSld delSld modSld sldOrd addSection modSection">
      <pc:chgData name="J K" userId="d3a5820e141e3572" providerId="LiveId" clId="{D496278D-BB2E-4027-BED9-2D44CF728E04}" dt="2021-11-14T21:15:59.237" v="6951" actId="20577"/>
      <pc:docMkLst>
        <pc:docMk/>
      </pc:docMkLst>
      <pc:sldChg chg="addSp delSp modSp mod setBg addAnim delAnim">
        <pc:chgData name="J K" userId="d3a5820e141e3572" providerId="LiveId" clId="{D496278D-BB2E-4027-BED9-2D44CF728E04}" dt="2021-11-14T18:44:27.661" v="5535" actId="20577"/>
        <pc:sldMkLst>
          <pc:docMk/>
          <pc:sldMk cId="3095757703" sldId="256"/>
        </pc:sldMkLst>
        <pc:spChg chg="mod">
          <ac:chgData name="J K" userId="d3a5820e141e3572" providerId="LiveId" clId="{D496278D-BB2E-4027-BED9-2D44CF728E04}" dt="2021-11-14T18:44:27.661" v="5535" actId="20577"/>
          <ac:spMkLst>
            <pc:docMk/>
            <pc:sldMk cId="3095757703" sldId="256"/>
            <ac:spMk id="2" creationId="{F2C873C8-78A2-497A-AC14-0BDB52A4E8C0}"/>
          </ac:spMkLst>
        </pc:spChg>
        <pc:spChg chg="mod">
          <ac:chgData name="J K" userId="d3a5820e141e3572" providerId="LiveId" clId="{D496278D-BB2E-4027-BED9-2D44CF728E04}" dt="2021-11-03T12:38:54.221" v="135" actId="26606"/>
          <ac:spMkLst>
            <pc:docMk/>
            <pc:sldMk cId="3095757703" sldId="256"/>
            <ac:spMk id="3" creationId="{55EAD890-25BB-46EF-993A-A838A0754B8C}"/>
          </ac:spMkLst>
        </pc:spChg>
        <pc:spChg chg="add del">
          <ac:chgData name="J K" userId="d3a5820e141e3572" providerId="LiveId" clId="{D496278D-BB2E-4027-BED9-2D44CF728E04}" dt="2021-11-03T12:38:36.292" v="128" actId="26606"/>
          <ac:spMkLst>
            <pc:docMk/>
            <pc:sldMk cId="3095757703" sldId="256"/>
            <ac:spMk id="8" creationId="{B26EE4FD-480F-42A5-9FEB-DA630457CFB7}"/>
          </ac:spMkLst>
        </pc:spChg>
        <pc:spChg chg="add del">
          <ac:chgData name="J K" userId="d3a5820e141e3572" providerId="LiveId" clId="{D496278D-BB2E-4027-BED9-2D44CF728E04}" dt="2021-11-03T12:38:36.292" v="128" actId="26606"/>
          <ac:spMkLst>
            <pc:docMk/>
            <pc:sldMk cId="3095757703" sldId="256"/>
            <ac:spMk id="10" creationId="{A187062F-BE14-42FC-B06A-607DB23849C3}"/>
          </ac:spMkLst>
        </pc:spChg>
        <pc:spChg chg="add del">
          <ac:chgData name="J K" userId="d3a5820e141e3572" providerId="LiveId" clId="{D496278D-BB2E-4027-BED9-2D44CF728E04}" dt="2021-11-03T12:38:36.292" v="128" actId="26606"/>
          <ac:spMkLst>
            <pc:docMk/>
            <pc:sldMk cId="3095757703" sldId="256"/>
            <ac:spMk id="12" creationId="{731FE21B-2A45-4BF5-8B03-E12341988774}"/>
          </ac:spMkLst>
        </pc:spChg>
        <pc:spChg chg="add del">
          <ac:chgData name="J K" userId="d3a5820e141e3572" providerId="LiveId" clId="{D496278D-BB2E-4027-BED9-2D44CF728E04}" dt="2021-11-03T12:38:36.292" v="128" actId="26606"/>
          <ac:spMkLst>
            <pc:docMk/>
            <pc:sldMk cId="3095757703" sldId="256"/>
            <ac:spMk id="14" creationId="{2DC5A94D-79ED-48F5-9DC5-96CBB507CEC8}"/>
          </ac:spMkLst>
        </pc:spChg>
        <pc:spChg chg="add del">
          <ac:chgData name="J K" userId="d3a5820e141e3572" providerId="LiveId" clId="{D496278D-BB2E-4027-BED9-2D44CF728E04}" dt="2021-11-03T12:38:36.292" v="128" actId="26606"/>
          <ac:spMkLst>
            <pc:docMk/>
            <pc:sldMk cId="3095757703" sldId="256"/>
            <ac:spMk id="16" creationId="{93A3D4BE-AF25-4F9A-9C29-1145CCE24A28}"/>
          </ac:spMkLst>
        </pc:spChg>
        <pc:spChg chg="add del">
          <ac:chgData name="J K" userId="d3a5820e141e3572" providerId="LiveId" clId="{D496278D-BB2E-4027-BED9-2D44CF728E04}" dt="2021-11-03T12:38:38.023" v="132" actId="26606"/>
          <ac:spMkLst>
            <pc:docMk/>
            <pc:sldMk cId="3095757703" sldId="256"/>
            <ac:spMk id="18" creationId="{C29501E6-A978-4A61-9689-9085AF97A53A}"/>
          </ac:spMkLst>
        </pc:spChg>
        <pc:spChg chg="add del">
          <ac:chgData name="J K" userId="d3a5820e141e3572" providerId="LiveId" clId="{D496278D-BB2E-4027-BED9-2D44CF728E04}" dt="2021-11-03T12:38:38.023" v="132" actId="26606"/>
          <ac:spMkLst>
            <pc:docMk/>
            <pc:sldMk cId="3095757703" sldId="256"/>
            <ac:spMk id="19" creationId="{6F5A5072-7B47-4D32-B52A-4EBBF590B8A5}"/>
          </ac:spMkLst>
        </pc:spChg>
        <pc:spChg chg="add del">
          <ac:chgData name="J K" userId="d3a5820e141e3572" providerId="LiveId" clId="{D496278D-BB2E-4027-BED9-2D44CF728E04}" dt="2021-11-03T12:38:38.023" v="132" actId="26606"/>
          <ac:spMkLst>
            <pc:docMk/>
            <pc:sldMk cId="3095757703" sldId="256"/>
            <ac:spMk id="20" creationId="{9715DAF0-AE1B-46C9-8A6B-DB2AA05AB91D}"/>
          </ac:spMkLst>
        </pc:spChg>
        <pc:spChg chg="add del">
          <ac:chgData name="J K" userId="d3a5820e141e3572" providerId="LiveId" clId="{D496278D-BB2E-4027-BED9-2D44CF728E04}" dt="2021-11-03T12:38:38.023" v="132" actId="26606"/>
          <ac:spMkLst>
            <pc:docMk/>
            <pc:sldMk cId="3095757703" sldId="256"/>
            <ac:spMk id="21" creationId="{6016219D-510E-4184-9090-6D5578A87BD1}"/>
          </ac:spMkLst>
        </pc:spChg>
        <pc:spChg chg="add del">
          <ac:chgData name="J K" userId="d3a5820e141e3572" providerId="LiveId" clId="{D496278D-BB2E-4027-BED9-2D44CF728E04}" dt="2021-11-03T12:38:38.023" v="132" actId="26606"/>
          <ac:spMkLst>
            <pc:docMk/>
            <pc:sldMk cId="3095757703" sldId="256"/>
            <ac:spMk id="22" creationId="{AFF4A713-7B75-4B21-90D7-5AB19547C728}"/>
          </ac:spMkLst>
        </pc:spChg>
        <pc:spChg chg="add del">
          <ac:chgData name="J K" userId="d3a5820e141e3572" providerId="LiveId" clId="{D496278D-BB2E-4027-BED9-2D44CF728E04}" dt="2021-11-03T12:38:38.023" v="132" actId="26606"/>
          <ac:spMkLst>
            <pc:docMk/>
            <pc:sldMk cId="3095757703" sldId="256"/>
            <ac:spMk id="23" creationId="{DC631C0B-6DA6-4E57-8231-CE32B3434A7E}"/>
          </ac:spMkLst>
        </pc:spChg>
        <pc:spChg chg="add del">
          <ac:chgData name="J K" userId="d3a5820e141e3572" providerId="LiveId" clId="{D496278D-BB2E-4027-BED9-2D44CF728E04}" dt="2021-11-03T12:38:54.210" v="134" actId="26606"/>
          <ac:spMkLst>
            <pc:docMk/>
            <pc:sldMk cId="3095757703" sldId="256"/>
            <ac:spMk id="25" creationId="{0B3B9DBC-97CC-4A18-B4A6-66E240292269}"/>
          </ac:spMkLst>
        </pc:spChg>
        <pc:spChg chg="add del">
          <ac:chgData name="J K" userId="d3a5820e141e3572" providerId="LiveId" clId="{D496278D-BB2E-4027-BED9-2D44CF728E04}" dt="2021-11-03T12:38:54.210" v="134" actId="26606"/>
          <ac:spMkLst>
            <pc:docMk/>
            <pc:sldMk cId="3095757703" sldId="256"/>
            <ac:spMk id="26" creationId="{F4492644-1D84-449E-94E4-5FC5C873D32E}"/>
          </ac:spMkLst>
        </pc:spChg>
        <pc:spChg chg="add del">
          <ac:chgData name="J K" userId="d3a5820e141e3572" providerId="LiveId" clId="{D496278D-BB2E-4027-BED9-2D44CF728E04}" dt="2021-11-03T12:38:54.210" v="134" actId="26606"/>
          <ac:spMkLst>
            <pc:docMk/>
            <pc:sldMk cId="3095757703" sldId="256"/>
            <ac:spMk id="27" creationId="{94EE1A74-DEBF-434E-8B5E-7AB296ECBE08}"/>
          </ac:spMkLst>
        </pc:spChg>
        <pc:spChg chg="add del">
          <ac:chgData name="J K" userId="d3a5820e141e3572" providerId="LiveId" clId="{D496278D-BB2E-4027-BED9-2D44CF728E04}" dt="2021-11-03T12:38:54.210" v="134" actId="26606"/>
          <ac:spMkLst>
            <pc:docMk/>
            <pc:sldMk cId="3095757703" sldId="256"/>
            <ac:spMk id="28" creationId="{8C7C4D4B-92D9-4FA4-A294-749E8574FF51}"/>
          </ac:spMkLst>
        </pc:spChg>
        <pc:spChg chg="add del">
          <ac:chgData name="J K" userId="d3a5820e141e3572" providerId="LiveId" clId="{D496278D-BB2E-4027-BED9-2D44CF728E04}" dt="2021-11-03T12:38:54.210" v="134" actId="26606"/>
          <ac:spMkLst>
            <pc:docMk/>
            <pc:sldMk cId="3095757703" sldId="256"/>
            <ac:spMk id="29" creationId="{BADA3358-2A3F-41B0-A458-6FD1DB3AF9BB}"/>
          </ac:spMkLst>
        </pc:spChg>
        <pc:spChg chg="add del">
          <ac:chgData name="J K" userId="d3a5820e141e3572" providerId="LiveId" clId="{D496278D-BB2E-4027-BED9-2D44CF728E04}" dt="2021-11-03T12:38:54.210" v="134" actId="26606"/>
          <ac:spMkLst>
            <pc:docMk/>
            <pc:sldMk cId="3095757703" sldId="256"/>
            <ac:spMk id="30" creationId="{E4737216-37B2-43AD-AB08-05BFCCEFC99E}"/>
          </ac:spMkLst>
        </pc:spChg>
        <pc:spChg chg="add">
          <ac:chgData name="J K" userId="d3a5820e141e3572" providerId="LiveId" clId="{D496278D-BB2E-4027-BED9-2D44CF728E04}" dt="2021-11-03T12:38:54.221" v="135" actId="26606"/>
          <ac:spMkLst>
            <pc:docMk/>
            <pc:sldMk cId="3095757703" sldId="256"/>
            <ac:spMk id="32" creationId="{26355CF0-422E-4E6A-95EA-261971F670F4}"/>
          </ac:spMkLst>
        </pc:spChg>
        <pc:spChg chg="add">
          <ac:chgData name="J K" userId="d3a5820e141e3572" providerId="LiveId" clId="{D496278D-BB2E-4027-BED9-2D44CF728E04}" dt="2021-11-03T12:38:54.221" v="135" actId="26606"/>
          <ac:spMkLst>
            <pc:docMk/>
            <pc:sldMk cId="3095757703" sldId="256"/>
            <ac:spMk id="33" creationId="{8AA5B50B-519E-4763-9EFB-2C80373D1F75}"/>
          </ac:spMkLst>
        </pc:spChg>
        <pc:spChg chg="add">
          <ac:chgData name="J K" userId="d3a5820e141e3572" providerId="LiveId" clId="{D496278D-BB2E-4027-BED9-2D44CF728E04}" dt="2021-11-03T12:38:54.221" v="135" actId="26606"/>
          <ac:spMkLst>
            <pc:docMk/>
            <pc:sldMk cId="3095757703" sldId="256"/>
            <ac:spMk id="34" creationId="{298FD7FF-CB14-4A07-B879-0731A18473E7}"/>
          </ac:spMkLst>
        </pc:spChg>
        <pc:spChg chg="add">
          <ac:chgData name="J K" userId="d3a5820e141e3572" providerId="LiveId" clId="{D496278D-BB2E-4027-BED9-2D44CF728E04}" dt="2021-11-03T12:38:54.221" v="135" actId="26606"/>
          <ac:spMkLst>
            <pc:docMk/>
            <pc:sldMk cId="3095757703" sldId="256"/>
            <ac:spMk id="35" creationId="{CA0D5741-1590-4555-A7A7-DC9B4E2EE457}"/>
          </ac:spMkLst>
        </pc:spChg>
        <pc:spChg chg="add">
          <ac:chgData name="J K" userId="d3a5820e141e3572" providerId="LiveId" clId="{D496278D-BB2E-4027-BED9-2D44CF728E04}" dt="2021-11-03T12:38:54.221" v="135" actId="26606"/>
          <ac:spMkLst>
            <pc:docMk/>
            <pc:sldMk cId="3095757703" sldId="256"/>
            <ac:spMk id="36" creationId="{3E9C0339-B0D3-40BA-96EF-3C1DB738AE2C}"/>
          </ac:spMkLst>
        </pc:spChg>
        <pc:spChg chg="add">
          <ac:chgData name="J K" userId="d3a5820e141e3572" providerId="LiveId" clId="{D496278D-BB2E-4027-BED9-2D44CF728E04}" dt="2021-11-03T12:38:54.221" v="135" actId="26606"/>
          <ac:spMkLst>
            <pc:docMk/>
            <pc:sldMk cId="3095757703" sldId="256"/>
            <ac:spMk id="37" creationId="{A4B9A42A-C5B8-4470-8743-670E34420507}"/>
          </ac:spMkLst>
        </pc:spChg>
        <pc:spChg chg="add">
          <ac:chgData name="J K" userId="d3a5820e141e3572" providerId="LiveId" clId="{D496278D-BB2E-4027-BED9-2D44CF728E04}" dt="2021-11-03T12:38:54.221" v="135" actId="26606"/>
          <ac:spMkLst>
            <pc:docMk/>
            <pc:sldMk cId="3095757703" sldId="256"/>
            <ac:spMk id="38" creationId="{EDB12AFC-55F8-4AE8-9351-0F38D0C5DDA4}"/>
          </ac:spMkLst>
        </pc:spChg>
        <pc:spChg chg="add">
          <ac:chgData name="J K" userId="d3a5820e141e3572" providerId="LiveId" clId="{D496278D-BB2E-4027-BED9-2D44CF728E04}" dt="2021-11-03T12:38:54.221" v="135" actId="26606"/>
          <ac:spMkLst>
            <pc:docMk/>
            <pc:sldMk cId="3095757703" sldId="256"/>
            <ac:spMk id="39" creationId="{C58506DD-7B3D-4594-846B-F78590BE9FA3}"/>
          </ac:spMkLst>
        </pc:spChg>
      </pc:sldChg>
      <pc:sldChg chg="addSp delSp modSp mod setBg delDesignElem modNotesTx">
        <pc:chgData name="J K" userId="d3a5820e141e3572" providerId="LiveId" clId="{D496278D-BB2E-4027-BED9-2D44CF728E04}" dt="2021-11-03T13:25:53.334" v="162" actId="12"/>
        <pc:sldMkLst>
          <pc:docMk/>
          <pc:sldMk cId="887225509" sldId="257"/>
        </pc:sldMkLst>
        <pc:spChg chg="mod">
          <ac:chgData name="J K" userId="d3a5820e141e3572" providerId="LiveId" clId="{D496278D-BB2E-4027-BED9-2D44CF728E04}" dt="2021-11-03T12:38:20.685" v="124" actId="26606"/>
          <ac:spMkLst>
            <pc:docMk/>
            <pc:sldMk cId="887225509" sldId="257"/>
            <ac:spMk id="2" creationId="{44B58FC3-60E5-4F6D-965A-2B064E071187}"/>
          </ac:spMkLst>
        </pc:spChg>
        <pc:spChg chg="mod">
          <ac:chgData name="J K" userId="d3a5820e141e3572" providerId="LiveId" clId="{D496278D-BB2E-4027-BED9-2D44CF728E04}" dt="2021-11-03T13:25:53.334" v="162" actId="12"/>
          <ac:spMkLst>
            <pc:docMk/>
            <pc:sldMk cId="887225509" sldId="257"/>
            <ac:spMk id="3" creationId="{828828C4-32B2-42DA-91A3-B181B60332BA}"/>
          </ac:spMkLst>
        </pc:spChg>
        <pc:spChg chg="add del">
          <ac:chgData name="J K" userId="d3a5820e141e3572" providerId="LiveId" clId="{D496278D-BB2E-4027-BED9-2D44CF728E04}" dt="2021-11-03T12:36:50.161" v="107" actId="11529"/>
          <ac:spMkLst>
            <pc:docMk/>
            <pc:sldMk cId="887225509" sldId="257"/>
            <ac:spMk id="4" creationId="{E5B98D71-76E8-450B-B8BA-EBF8582080FD}"/>
          </ac:spMkLst>
        </pc:spChg>
        <pc:spChg chg="add">
          <ac:chgData name="J K" userId="d3a5820e141e3572" providerId="LiveId" clId="{D496278D-BB2E-4027-BED9-2D44CF728E04}" dt="2021-11-03T12:38:20.685" v="124" actId="26606"/>
          <ac:spMkLst>
            <pc:docMk/>
            <pc:sldMk cId="887225509" sldId="257"/>
            <ac:spMk id="5" creationId="{6A1473A6-3F22-483E-8A30-80B9D2B14592}"/>
          </ac:spMkLst>
        </pc:spChg>
        <pc:spChg chg="add del">
          <ac:chgData name="J K" userId="d3a5820e141e3572" providerId="LiveId" clId="{D496278D-BB2E-4027-BED9-2D44CF728E04}" dt="2021-11-03T12:38:07.341" v="116" actId="26606"/>
          <ac:spMkLst>
            <pc:docMk/>
            <pc:sldMk cId="887225509" sldId="257"/>
            <ac:spMk id="8" creationId="{907EF6B7-1338-4443-8C46-6A318D952DFD}"/>
          </ac:spMkLst>
        </pc:spChg>
        <pc:spChg chg="add del">
          <ac:chgData name="J K" userId="d3a5820e141e3572" providerId="LiveId" clId="{D496278D-BB2E-4027-BED9-2D44CF728E04}" dt="2021-11-03T12:38:07.341" v="116" actId="26606"/>
          <ac:spMkLst>
            <pc:docMk/>
            <pc:sldMk cId="887225509" sldId="257"/>
            <ac:spMk id="10" creationId="{DAAE4CDD-124C-4DCF-9584-B6033B545DD5}"/>
          </ac:spMkLst>
        </pc:spChg>
        <pc:spChg chg="add del">
          <ac:chgData name="J K" userId="d3a5820e141e3572" providerId="LiveId" clId="{D496278D-BB2E-4027-BED9-2D44CF728E04}" dt="2021-11-03T12:38:07.341" v="116" actId="26606"/>
          <ac:spMkLst>
            <pc:docMk/>
            <pc:sldMk cId="887225509" sldId="257"/>
            <ac:spMk id="12" creationId="{081E4A58-353D-44AE-B2FC-2A74E2E400F7}"/>
          </ac:spMkLst>
        </pc:spChg>
        <pc:spChg chg="add del">
          <ac:chgData name="J K" userId="d3a5820e141e3572" providerId="LiveId" clId="{D496278D-BB2E-4027-BED9-2D44CF728E04}" dt="2021-11-03T12:38:09.048" v="118" actId="26606"/>
          <ac:spMkLst>
            <pc:docMk/>
            <pc:sldMk cId="887225509" sldId="257"/>
            <ac:spMk id="14" creationId="{4300840D-0A0B-4512-BACA-B439D5B9C57C}"/>
          </ac:spMkLst>
        </pc:spChg>
        <pc:spChg chg="add del">
          <ac:chgData name="J K" userId="d3a5820e141e3572" providerId="LiveId" clId="{D496278D-BB2E-4027-BED9-2D44CF728E04}" dt="2021-11-03T12:38:09.048" v="118" actId="26606"/>
          <ac:spMkLst>
            <pc:docMk/>
            <pc:sldMk cId="887225509" sldId="257"/>
            <ac:spMk id="15" creationId="{09588DA8-065E-4F6F-8EFD-43104AB2E0CF}"/>
          </ac:spMkLst>
        </pc:spChg>
        <pc:spChg chg="add del">
          <ac:chgData name="J K" userId="d3a5820e141e3572" providerId="LiveId" clId="{D496278D-BB2E-4027-BED9-2D44CF728E04}" dt="2021-11-03T12:38:09.048" v="118" actId="26606"/>
          <ac:spMkLst>
            <pc:docMk/>
            <pc:sldMk cId="887225509" sldId="257"/>
            <ac:spMk id="16" creationId="{D2B78728-A580-49A7-84F9-6EF6F583ADE0}"/>
          </ac:spMkLst>
        </pc:spChg>
        <pc:spChg chg="add del">
          <ac:chgData name="J K" userId="d3a5820e141e3572" providerId="LiveId" clId="{D496278D-BB2E-4027-BED9-2D44CF728E04}" dt="2021-11-03T12:38:09.048" v="118" actId="26606"/>
          <ac:spMkLst>
            <pc:docMk/>
            <pc:sldMk cId="887225509" sldId="257"/>
            <ac:spMk id="17" creationId="{C4285719-470E-454C-AF62-8323075F1F5B}"/>
          </ac:spMkLst>
        </pc:spChg>
        <pc:spChg chg="add del">
          <ac:chgData name="J K" userId="d3a5820e141e3572" providerId="LiveId" clId="{D496278D-BB2E-4027-BED9-2D44CF728E04}" dt="2021-11-03T12:38:09.048" v="118" actId="26606"/>
          <ac:spMkLst>
            <pc:docMk/>
            <pc:sldMk cId="887225509" sldId="257"/>
            <ac:spMk id="18" creationId="{38FAA1A1-D861-433F-88FA-1E9D6FD31D11}"/>
          </ac:spMkLst>
        </pc:spChg>
        <pc:spChg chg="add del">
          <ac:chgData name="J K" userId="d3a5820e141e3572" providerId="LiveId" clId="{D496278D-BB2E-4027-BED9-2D44CF728E04}" dt="2021-11-03T12:38:09.048" v="118" actId="26606"/>
          <ac:spMkLst>
            <pc:docMk/>
            <pc:sldMk cId="887225509" sldId="257"/>
            <ac:spMk id="19" creationId="{CD9FE4EF-C4D8-49A0-B2FF-81D8DB7D8A24}"/>
          </ac:spMkLst>
        </pc:spChg>
        <pc:spChg chg="add del">
          <ac:chgData name="J K" userId="d3a5820e141e3572" providerId="LiveId" clId="{D496278D-BB2E-4027-BED9-2D44CF728E04}" dt="2021-11-03T12:38:09.048" v="118" actId="26606"/>
          <ac:spMkLst>
            <pc:docMk/>
            <pc:sldMk cId="887225509" sldId="257"/>
            <ac:spMk id="20" creationId="{8D71EDA1-87BF-4D5D-AB79-F346FD19278A}"/>
          </ac:spMkLst>
        </pc:spChg>
        <pc:spChg chg="add del">
          <ac:chgData name="J K" userId="d3a5820e141e3572" providerId="LiveId" clId="{D496278D-BB2E-4027-BED9-2D44CF728E04}" dt="2021-11-03T12:38:14.125" v="121"/>
          <ac:spMkLst>
            <pc:docMk/>
            <pc:sldMk cId="887225509" sldId="257"/>
            <ac:spMk id="22" creationId="{827B839B-9ADE-406B-8590-F1CAEDED45A1}"/>
          </ac:spMkLst>
        </pc:spChg>
        <pc:spChg chg="add del">
          <ac:chgData name="J K" userId="d3a5820e141e3572" providerId="LiveId" clId="{D496278D-BB2E-4027-BED9-2D44CF728E04}" dt="2021-11-03T12:38:14.125" v="121"/>
          <ac:spMkLst>
            <pc:docMk/>
            <pc:sldMk cId="887225509" sldId="257"/>
            <ac:spMk id="23" creationId="{CFE45BF0-46DB-408C-B5F7-7B11716805D4}"/>
          </ac:spMkLst>
        </pc:spChg>
        <pc:spChg chg="add del">
          <ac:chgData name="J K" userId="d3a5820e141e3572" providerId="LiveId" clId="{D496278D-BB2E-4027-BED9-2D44CF728E04}" dt="2021-11-03T12:38:14.125" v="121"/>
          <ac:spMkLst>
            <pc:docMk/>
            <pc:sldMk cId="887225509" sldId="257"/>
            <ac:spMk id="24" creationId="{2AEBC8F2-97B1-41B4-93F1-2D289E197FBA}"/>
          </ac:spMkLst>
        </pc:spChg>
        <pc:spChg chg="add del">
          <ac:chgData name="J K" userId="d3a5820e141e3572" providerId="LiveId" clId="{D496278D-BB2E-4027-BED9-2D44CF728E04}" dt="2021-11-03T12:38:14.125" v="121"/>
          <ac:spMkLst>
            <pc:docMk/>
            <pc:sldMk cId="887225509" sldId="257"/>
            <ac:spMk id="25" creationId="{472E3A19-F5D5-48FC-BB9C-48C2F68F598B}"/>
          </ac:spMkLst>
        </pc:spChg>
        <pc:spChg chg="add del">
          <ac:chgData name="J K" userId="d3a5820e141e3572" providerId="LiveId" clId="{D496278D-BB2E-4027-BED9-2D44CF728E04}" dt="2021-11-03T12:38:14.125" v="121"/>
          <ac:spMkLst>
            <pc:docMk/>
            <pc:sldMk cId="887225509" sldId="257"/>
            <ac:spMk id="26" creationId="{7A62E32F-BB65-43A8-8EB5-92346890E549}"/>
          </ac:spMkLst>
        </pc:spChg>
        <pc:spChg chg="add del">
          <ac:chgData name="J K" userId="d3a5820e141e3572" providerId="LiveId" clId="{D496278D-BB2E-4027-BED9-2D44CF728E04}" dt="2021-11-03T12:38:14.125" v="121"/>
          <ac:spMkLst>
            <pc:docMk/>
            <pc:sldMk cId="887225509" sldId="257"/>
            <ac:spMk id="27" creationId="{14E91B64-9FCC-451E-AFB4-A827D6329367}"/>
          </ac:spMkLst>
        </pc:spChg>
        <pc:grpChg chg="add">
          <ac:chgData name="J K" userId="d3a5820e141e3572" providerId="LiveId" clId="{D496278D-BB2E-4027-BED9-2D44CF728E04}" dt="2021-11-03T12:38:20.685" v="124" actId="26606"/>
          <ac:grpSpMkLst>
            <pc:docMk/>
            <pc:sldMk cId="887225509" sldId="257"/>
            <ac:grpSpMk id="6" creationId="{AA1375E3-3E53-4D75-BAB7-E5929BFCB25F}"/>
          </ac:grpSpMkLst>
        </pc:grpChg>
        <pc:picChg chg="add mod">
          <ac:chgData name="J K" userId="d3a5820e141e3572" providerId="LiveId" clId="{D496278D-BB2E-4027-BED9-2D44CF728E04}" dt="2021-11-03T12:43:20.641" v="150" actId="1076"/>
          <ac:picMkLst>
            <pc:docMk/>
            <pc:sldMk cId="887225509" sldId="257"/>
            <ac:picMk id="21" creationId="{1BAE991B-7F60-49B7-A9CD-6B0FBAC28878}"/>
          </ac:picMkLst>
        </pc:picChg>
      </pc:sldChg>
      <pc:sldChg chg="addSp delSp modSp mod setBg">
        <pc:chgData name="J K" userId="d3a5820e141e3572" providerId="LiveId" clId="{D496278D-BB2E-4027-BED9-2D44CF728E04}" dt="2021-11-14T20:57:26.102" v="6649" actId="26606"/>
        <pc:sldMkLst>
          <pc:docMk/>
          <pc:sldMk cId="2271042192" sldId="258"/>
        </pc:sldMkLst>
        <pc:spChg chg="mod">
          <ac:chgData name="J K" userId="d3a5820e141e3572" providerId="LiveId" clId="{D496278D-BB2E-4027-BED9-2D44CF728E04}" dt="2021-11-14T20:57:26.102" v="6649" actId="26606"/>
          <ac:spMkLst>
            <pc:docMk/>
            <pc:sldMk cId="2271042192" sldId="258"/>
            <ac:spMk id="2" creationId="{8353A1F4-8FBA-4D75-A8F2-B2A861B9D188}"/>
          </ac:spMkLst>
        </pc:spChg>
        <pc:spChg chg="del mod">
          <ac:chgData name="J K" userId="d3a5820e141e3572" providerId="LiveId" clId="{D496278D-BB2E-4027-BED9-2D44CF728E04}" dt="2021-11-03T16:33:53.992" v="698"/>
          <ac:spMkLst>
            <pc:docMk/>
            <pc:sldMk cId="2271042192" sldId="258"/>
            <ac:spMk id="3" creationId="{9D6E2BD5-4926-492B-BA19-ECBFE12DB973}"/>
          </ac:spMkLst>
        </pc:spChg>
        <pc:spChg chg="add del mod">
          <ac:chgData name="J K" userId="d3a5820e141e3572" providerId="LiveId" clId="{D496278D-BB2E-4027-BED9-2D44CF728E04}" dt="2021-11-14T20:57:26.102" v="6649" actId="26606"/>
          <ac:spMkLst>
            <pc:docMk/>
            <pc:sldMk cId="2271042192" sldId="258"/>
            <ac:spMk id="4" creationId="{F23FAD12-C71E-4F31-B8CE-EE9070471500}"/>
          </ac:spMkLst>
        </pc:spChg>
        <pc:spChg chg="add del">
          <ac:chgData name="J K" userId="d3a5820e141e3572" providerId="LiveId" clId="{D496278D-BB2E-4027-BED9-2D44CF728E04}" dt="2021-11-14T20:57:26.071" v="6648" actId="26606"/>
          <ac:spMkLst>
            <pc:docMk/>
            <pc:sldMk cId="2271042192" sldId="258"/>
            <ac:spMk id="9" creationId="{1B15ED52-F352-441B-82BF-E0EA34836D08}"/>
          </ac:spMkLst>
        </pc:spChg>
        <pc:spChg chg="add del">
          <ac:chgData name="J K" userId="d3a5820e141e3572" providerId="LiveId" clId="{D496278D-BB2E-4027-BED9-2D44CF728E04}" dt="2021-11-14T20:57:13.523" v="6644" actId="26606"/>
          <ac:spMkLst>
            <pc:docMk/>
            <pc:sldMk cId="2271042192" sldId="258"/>
            <ac:spMk id="10" creationId="{BACC6370-2D7E-4714-9D71-7542949D7D5D}"/>
          </ac:spMkLst>
        </pc:spChg>
        <pc:spChg chg="add del">
          <ac:chgData name="J K" userId="d3a5820e141e3572" providerId="LiveId" clId="{D496278D-BB2E-4027-BED9-2D44CF728E04}" dt="2021-11-14T20:57:26.071" v="6648" actId="26606"/>
          <ac:spMkLst>
            <pc:docMk/>
            <pc:sldMk cId="2271042192" sldId="258"/>
            <ac:spMk id="11" creationId="{3B2E3793-BFE6-45A2-9B7B-E18844431C99}"/>
          </ac:spMkLst>
        </pc:spChg>
        <pc:spChg chg="add del">
          <ac:chgData name="J K" userId="d3a5820e141e3572" providerId="LiveId" clId="{D496278D-BB2E-4027-BED9-2D44CF728E04}" dt="2021-11-14T20:57:13.523" v="6644" actId="26606"/>
          <ac:spMkLst>
            <pc:docMk/>
            <pc:sldMk cId="2271042192" sldId="258"/>
            <ac:spMk id="12" creationId="{F68B3F68-107C-434F-AA38-110D5EA91B85}"/>
          </ac:spMkLst>
        </pc:spChg>
        <pc:spChg chg="add del">
          <ac:chgData name="J K" userId="d3a5820e141e3572" providerId="LiveId" clId="{D496278D-BB2E-4027-BED9-2D44CF728E04}" dt="2021-11-14T20:57:26.071" v="6648" actId="26606"/>
          <ac:spMkLst>
            <pc:docMk/>
            <pc:sldMk cId="2271042192" sldId="258"/>
            <ac:spMk id="13" creationId="{BC4C4868-CB8F-4AF9-9CDB-8108F2C19B67}"/>
          </ac:spMkLst>
        </pc:spChg>
        <pc:spChg chg="add del">
          <ac:chgData name="J K" userId="d3a5820e141e3572" providerId="LiveId" clId="{D496278D-BB2E-4027-BED9-2D44CF728E04}" dt="2021-11-14T20:57:13.523" v="6644" actId="26606"/>
          <ac:spMkLst>
            <pc:docMk/>
            <pc:sldMk cId="2271042192" sldId="258"/>
            <ac:spMk id="14" creationId="{AAD0DBB9-1A4B-4391-81D4-CB19F9AB918A}"/>
          </ac:spMkLst>
        </pc:spChg>
        <pc:spChg chg="add del">
          <ac:chgData name="J K" userId="d3a5820e141e3572" providerId="LiveId" clId="{D496278D-BB2E-4027-BED9-2D44CF728E04}" dt="2021-11-14T20:57:26.071" v="6648" actId="26606"/>
          <ac:spMkLst>
            <pc:docMk/>
            <pc:sldMk cId="2271042192" sldId="258"/>
            <ac:spMk id="15" creationId="{375E0459-6403-40CD-989D-56A4407CA12E}"/>
          </ac:spMkLst>
        </pc:spChg>
        <pc:spChg chg="add del">
          <ac:chgData name="J K" userId="d3a5820e141e3572" providerId="LiveId" clId="{D496278D-BB2E-4027-BED9-2D44CF728E04}" dt="2021-11-14T20:57:13.523" v="6644" actId="26606"/>
          <ac:spMkLst>
            <pc:docMk/>
            <pc:sldMk cId="2271042192" sldId="258"/>
            <ac:spMk id="16" creationId="{063BBA22-50EA-4C4D-BE05-F1CE4E63AA56}"/>
          </ac:spMkLst>
        </pc:spChg>
        <pc:spChg chg="add del">
          <ac:chgData name="J K" userId="d3a5820e141e3572" providerId="LiveId" clId="{D496278D-BB2E-4027-BED9-2D44CF728E04}" dt="2021-11-14T20:57:26.071" v="6648" actId="26606"/>
          <ac:spMkLst>
            <pc:docMk/>
            <pc:sldMk cId="2271042192" sldId="258"/>
            <ac:spMk id="17" creationId="{53E5B1A8-3AC9-4BD1-9BBC-78CA94F2D1BA}"/>
          </ac:spMkLst>
        </pc:spChg>
        <pc:spChg chg="add del">
          <ac:chgData name="J K" userId="d3a5820e141e3572" providerId="LiveId" clId="{D496278D-BB2E-4027-BED9-2D44CF728E04}" dt="2021-11-14T20:57:14.630" v="6646" actId="26606"/>
          <ac:spMkLst>
            <pc:docMk/>
            <pc:sldMk cId="2271042192" sldId="258"/>
            <ac:spMk id="18" creationId="{BACC6370-2D7E-4714-9D71-7542949D7D5D}"/>
          </ac:spMkLst>
        </pc:spChg>
        <pc:spChg chg="add del">
          <ac:chgData name="J K" userId="d3a5820e141e3572" providerId="LiveId" clId="{D496278D-BB2E-4027-BED9-2D44CF728E04}" dt="2021-11-14T20:57:14.630" v="6646" actId="26606"/>
          <ac:spMkLst>
            <pc:docMk/>
            <pc:sldMk cId="2271042192" sldId="258"/>
            <ac:spMk id="19" creationId="{F68B3F68-107C-434F-AA38-110D5EA91B85}"/>
          </ac:spMkLst>
        </pc:spChg>
        <pc:spChg chg="add del">
          <ac:chgData name="J K" userId="d3a5820e141e3572" providerId="LiveId" clId="{D496278D-BB2E-4027-BED9-2D44CF728E04}" dt="2021-11-14T20:57:14.630" v="6646" actId="26606"/>
          <ac:spMkLst>
            <pc:docMk/>
            <pc:sldMk cId="2271042192" sldId="258"/>
            <ac:spMk id="20" creationId="{AAD0DBB9-1A4B-4391-81D4-CB19F9AB918A}"/>
          </ac:spMkLst>
        </pc:spChg>
        <pc:spChg chg="add del">
          <ac:chgData name="J K" userId="d3a5820e141e3572" providerId="LiveId" clId="{D496278D-BB2E-4027-BED9-2D44CF728E04}" dt="2021-11-14T20:57:14.630" v="6646" actId="26606"/>
          <ac:spMkLst>
            <pc:docMk/>
            <pc:sldMk cId="2271042192" sldId="258"/>
            <ac:spMk id="21" creationId="{063BBA22-50EA-4C4D-BE05-F1CE4E63AA56}"/>
          </ac:spMkLst>
        </pc:spChg>
        <pc:spChg chg="add del">
          <ac:chgData name="J K" userId="d3a5820e141e3572" providerId="LiveId" clId="{D496278D-BB2E-4027-BED9-2D44CF728E04}" dt="2021-11-14T20:57:26.071" v="6648" actId="26606"/>
          <ac:spMkLst>
            <pc:docMk/>
            <pc:sldMk cId="2271042192" sldId="258"/>
            <ac:spMk id="24" creationId="{F23FAD12-C71E-4F31-B8CE-EE9070471500}"/>
          </ac:spMkLst>
        </pc:spChg>
        <pc:spChg chg="add">
          <ac:chgData name="J K" userId="d3a5820e141e3572" providerId="LiveId" clId="{D496278D-BB2E-4027-BED9-2D44CF728E04}" dt="2021-11-14T20:57:26.102" v="6649" actId="26606"/>
          <ac:spMkLst>
            <pc:docMk/>
            <pc:sldMk cId="2271042192" sldId="258"/>
            <ac:spMk id="26" creationId="{827B839B-9ADE-406B-8590-F1CAEDED45A1}"/>
          </ac:spMkLst>
        </pc:spChg>
        <pc:spChg chg="add">
          <ac:chgData name="J K" userId="d3a5820e141e3572" providerId="LiveId" clId="{D496278D-BB2E-4027-BED9-2D44CF728E04}" dt="2021-11-14T20:57:26.102" v="6649" actId="26606"/>
          <ac:spMkLst>
            <pc:docMk/>
            <pc:sldMk cId="2271042192" sldId="258"/>
            <ac:spMk id="27" creationId="{CFE45BF0-46DB-408C-B5F7-7B11716805D4}"/>
          </ac:spMkLst>
        </pc:spChg>
        <pc:spChg chg="add">
          <ac:chgData name="J K" userId="d3a5820e141e3572" providerId="LiveId" clId="{D496278D-BB2E-4027-BED9-2D44CF728E04}" dt="2021-11-14T20:57:26.102" v="6649" actId="26606"/>
          <ac:spMkLst>
            <pc:docMk/>
            <pc:sldMk cId="2271042192" sldId="258"/>
            <ac:spMk id="28" creationId="{2AEBC8F2-97B1-41B4-93F1-2D289E197FBA}"/>
          </ac:spMkLst>
        </pc:spChg>
        <pc:spChg chg="add">
          <ac:chgData name="J K" userId="d3a5820e141e3572" providerId="LiveId" clId="{D496278D-BB2E-4027-BED9-2D44CF728E04}" dt="2021-11-14T20:57:26.102" v="6649" actId="26606"/>
          <ac:spMkLst>
            <pc:docMk/>
            <pc:sldMk cId="2271042192" sldId="258"/>
            <ac:spMk id="29" creationId="{472E3A19-F5D5-48FC-BB9C-48C2F68F598B}"/>
          </ac:spMkLst>
        </pc:spChg>
        <pc:spChg chg="add">
          <ac:chgData name="J K" userId="d3a5820e141e3572" providerId="LiveId" clId="{D496278D-BB2E-4027-BED9-2D44CF728E04}" dt="2021-11-14T20:57:26.102" v="6649" actId="26606"/>
          <ac:spMkLst>
            <pc:docMk/>
            <pc:sldMk cId="2271042192" sldId="258"/>
            <ac:spMk id="30" creationId="{7A62E32F-BB65-43A8-8EB5-92346890E549}"/>
          </ac:spMkLst>
        </pc:spChg>
        <pc:spChg chg="add">
          <ac:chgData name="J K" userId="d3a5820e141e3572" providerId="LiveId" clId="{D496278D-BB2E-4027-BED9-2D44CF728E04}" dt="2021-11-14T20:57:26.102" v="6649" actId="26606"/>
          <ac:spMkLst>
            <pc:docMk/>
            <pc:sldMk cId="2271042192" sldId="258"/>
            <ac:spMk id="31" creationId="{14E91B64-9FCC-451E-AFB4-A827D6329367}"/>
          </ac:spMkLst>
        </pc:spChg>
        <pc:spChg chg="add">
          <ac:chgData name="J K" userId="d3a5820e141e3572" providerId="LiveId" clId="{D496278D-BB2E-4027-BED9-2D44CF728E04}" dt="2021-11-14T20:57:26.102" v="6649" actId="26606"/>
          <ac:spMkLst>
            <pc:docMk/>
            <pc:sldMk cId="2271042192" sldId="258"/>
            <ac:spMk id="32" creationId="{F23FAD12-C71E-4F31-B8CE-EE9070471500}"/>
          </ac:spMkLst>
        </pc:spChg>
        <pc:graphicFrameChg chg="add del">
          <ac:chgData name="J K" userId="d3a5820e141e3572" providerId="LiveId" clId="{D496278D-BB2E-4027-BED9-2D44CF728E04}" dt="2021-11-14T20:57:13.523" v="6644" actId="26606"/>
          <ac:graphicFrameMkLst>
            <pc:docMk/>
            <pc:sldMk cId="2271042192" sldId="258"/>
            <ac:graphicFrameMk id="6" creationId="{C2780B19-8396-4056-8F37-ADF71DFDD525}"/>
          </ac:graphicFrameMkLst>
        </pc:graphicFrameChg>
        <pc:graphicFrameChg chg="add del">
          <ac:chgData name="J K" userId="d3a5820e141e3572" providerId="LiveId" clId="{D496278D-BB2E-4027-BED9-2D44CF728E04}" dt="2021-11-14T20:57:14.630" v="6646" actId="26606"/>
          <ac:graphicFrameMkLst>
            <pc:docMk/>
            <pc:sldMk cId="2271042192" sldId="258"/>
            <ac:graphicFrameMk id="22" creationId="{DF0846C9-1301-49DD-9E35-18F75A6DF513}"/>
          </ac:graphicFrameMkLst>
        </pc:graphicFrameChg>
      </pc:sldChg>
      <pc:sldChg chg="modSp del ord">
        <pc:chgData name="J K" userId="d3a5820e141e3572" providerId="LiveId" clId="{D496278D-BB2E-4027-BED9-2D44CF728E04}" dt="2021-11-14T18:40:11.846" v="5494" actId="47"/>
        <pc:sldMkLst>
          <pc:docMk/>
          <pc:sldMk cId="3795268624" sldId="259"/>
        </pc:sldMkLst>
        <pc:spChg chg="mod">
          <ac:chgData name="J K" userId="d3a5820e141e3572" providerId="LiveId" clId="{D496278D-BB2E-4027-BED9-2D44CF728E04}" dt="2021-11-03T12:38:17.644" v="123"/>
          <ac:spMkLst>
            <pc:docMk/>
            <pc:sldMk cId="3795268624" sldId="259"/>
            <ac:spMk id="2" creationId="{BB3D0FE4-0F39-4BBB-A72E-E6A71962C589}"/>
          </ac:spMkLst>
        </pc:spChg>
        <pc:spChg chg="mod">
          <ac:chgData name="J K" userId="d3a5820e141e3572" providerId="LiveId" clId="{D496278D-BB2E-4027-BED9-2D44CF728E04}" dt="2021-11-03T12:38:17.644" v="123"/>
          <ac:spMkLst>
            <pc:docMk/>
            <pc:sldMk cId="3795268624" sldId="259"/>
            <ac:spMk id="3" creationId="{56B75741-DC1E-4BB7-9D55-D1E8D8CDA1DE}"/>
          </ac:spMkLst>
        </pc:spChg>
      </pc:sldChg>
      <pc:sldChg chg="addSp delSp modSp mod">
        <pc:chgData name="J K" userId="d3a5820e141e3572" providerId="LiveId" clId="{D496278D-BB2E-4027-BED9-2D44CF728E04}" dt="2021-11-07T23:10:32.067" v="2612"/>
        <pc:sldMkLst>
          <pc:docMk/>
          <pc:sldMk cId="926507222" sldId="260"/>
        </pc:sldMkLst>
        <pc:spChg chg="mod">
          <ac:chgData name="J K" userId="d3a5820e141e3572" providerId="LiveId" clId="{D496278D-BB2E-4027-BED9-2D44CF728E04}" dt="2021-11-03T13:41:57.123" v="228" actId="14100"/>
          <ac:spMkLst>
            <pc:docMk/>
            <pc:sldMk cId="926507222" sldId="260"/>
            <ac:spMk id="2" creationId="{EA8AD100-5DFC-4298-9760-B673AA03288C}"/>
          </ac:spMkLst>
        </pc:spChg>
        <pc:spChg chg="mod">
          <ac:chgData name="J K" userId="d3a5820e141e3572" providerId="LiveId" clId="{D496278D-BB2E-4027-BED9-2D44CF728E04}" dt="2021-11-07T22:56:54.906" v="2603" actId="20577"/>
          <ac:spMkLst>
            <pc:docMk/>
            <pc:sldMk cId="926507222" sldId="260"/>
            <ac:spMk id="3" creationId="{838BC890-8A83-45F3-AC68-27848DD90A97}"/>
          </ac:spMkLst>
        </pc:spChg>
        <pc:spChg chg="add del mod">
          <ac:chgData name="J K" userId="d3a5820e141e3572" providerId="LiveId" clId="{D496278D-BB2E-4027-BED9-2D44CF728E04}" dt="2021-11-07T23:10:32.067" v="2612"/>
          <ac:spMkLst>
            <pc:docMk/>
            <pc:sldMk cId="926507222" sldId="260"/>
            <ac:spMk id="4" creationId="{E6CB01BF-825B-4A0D-AA34-28F81E746130}"/>
          </ac:spMkLst>
        </pc:spChg>
        <pc:spChg chg="add del mod">
          <ac:chgData name="J K" userId="d3a5820e141e3572" providerId="LiveId" clId="{D496278D-BB2E-4027-BED9-2D44CF728E04}" dt="2021-11-03T16:03:46.657" v="515"/>
          <ac:spMkLst>
            <pc:docMk/>
            <pc:sldMk cId="926507222" sldId="260"/>
            <ac:spMk id="6" creationId="{48A8F786-ACF0-483E-B937-B9FE5295802E}"/>
          </ac:spMkLst>
        </pc:spChg>
        <pc:picChg chg="add mod">
          <ac:chgData name="J K" userId="d3a5820e141e3572" providerId="LiveId" clId="{D496278D-BB2E-4027-BED9-2D44CF728E04}" dt="2021-11-03T13:43:38.800" v="277" actId="1076"/>
          <ac:picMkLst>
            <pc:docMk/>
            <pc:sldMk cId="926507222" sldId="260"/>
            <ac:picMk id="5" creationId="{492C8A6A-A908-4E28-94C0-AABE0684B865}"/>
          </ac:picMkLst>
        </pc:picChg>
      </pc:sldChg>
      <pc:sldChg chg="addSp delSp modSp add del mod setBg setClrOvrMap">
        <pc:chgData name="J K" userId="d3a5820e141e3572" providerId="LiveId" clId="{D496278D-BB2E-4027-BED9-2D44CF728E04}" dt="2021-11-03T16:45:53.326" v="846" actId="47"/>
        <pc:sldMkLst>
          <pc:docMk/>
          <pc:sldMk cId="879614833" sldId="261"/>
        </pc:sldMkLst>
        <pc:spChg chg="mod">
          <ac:chgData name="J K" userId="d3a5820e141e3572" providerId="LiveId" clId="{D496278D-BB2E-4027-BED9-2D44CF728E04}" dt="2021-11-03T14:30:20.525" v="495" actId="26606"/>
          <ac:spMkLst>
            <pc:docMk/>
            <pc:sldMk cId="879614833" sldId="261"/>
            <ac:spMk id="2" creationId="{25DCD6DF-847E-4A67-9748-0B0FC232DAD5}"/>
          </ac:spMkLst>
        </pc:spChg>
        <pc:spChg chg="del mod">
          <ac:chgData name="J K" userId="d3a5820e141e3572" providerId="LiveId" clId="{D496278D-BB2E-4027-BED9-2D44CF728E04}" dt="2021-11-03T14:29:38.106" v="487" actId="21"/>
          <ac:spMkLst>
            <pc:docMk/>
            <pc:sldMk cId="879614833" sldId="261"/>
            <ac:spMk id="3" creationId="{E64A8271-75FF-4B86-87B8-262BD74C4489}"/>
          </ac:spMkLst>
        </pc:spChg>
        <pc:spChg chg="add mod">
          <ac:chgData name="J K" userId="d3a5820e141e3572" providerId="LiveId" clId="{D496278D-BB2E-4027-BED9-2D44CF728E04}" dt="2021-11-03T16:04:15.585" v="520" actId="1076"/>
          <ac:spMkLst>
            <pc:docMk/>
            <pc:sldMk cId="879614833" sldId="261"/>
            <ac:spMk id="4" creationId="{6383C64C-E665-464E-A617-67200A0FC203}"/>
          </ac:spMkLst>
        </pc:spChg>
        <pc:spChg chg="add del mod">
          <ac:chgData name="J K" userId="d3a5820e141e3572" providerId="LiveId" clId="{D496278D-BB2E-4027-BED9-2D44CF728E04}" dt="2021-11-03T14:10:50.390" v="326"/>
          <ac:spMkLst>
            <pc:docMk/>
            <pc:sldMk cId="879614833" sldId="261"/>
            <ac:spMk id="5" creationId="{A376B860-9D82-4382-9E6B-F52DB19DDBFB}"/>
          </ac:spMkLst>
        </pc:spChg>
        <pc:spChg chg="add del">
          <ac:chgData name="J K" userId="d3a5820e141e3572" providerId="LiveId" clId="{D496278D-BB2E-4027-BED9-2D44CF728E04}" dt="2021-11-03T14:30:16.019" v="492" actId="26606"/>
          <ac:spMkLst>
            <pc:docMk/>
            <pc:sldMk cId="879614833" sldId="261"/>
            <ac:spMk id="15" creationId="{9228552E-C8B1-4A80-8448-0787CE0FC704}"/>
          </ac:spMkLst>
        </pc:spChg>
        <pc:spChg chg="add del">
          <ac:chgData name="J K" userId="d3a5820e141e3572" providerId="LiveId" clId="{D496278D-BB2E-4027-BED9-2D44CF728E04}" dt="2021-11-03T14:30:20.494" v="494" actId="26606"/>
          <ac:spMkLst>
            <pc:docMk/>
            <pc:sldMk cId="879614833" sldId="261"/>
            <ac:spMk id="18" creationId="{B50AB553-2A96-4A92-96F2-93548E096954}"/>
          </ac:spMkLst>
        </pc:spChg>
        <pc:spChg chg="add">
          <ac:chgData name="J K" userId="d3a5820e141e3572" providerId="LiveId" clId="{D496278D-BB2E-4027-BED9-2D44CF728E04}" dt="2021-11-03T14:30:20.525" v="495" actId="26606"/>
          <ac:spMkLst>
            <pc:docMk/>
            <pc:sldMk cId="879614833" sldId="261"/>
            <ac:spMk id="21" creationId="{257363FD-7E77-4145-9483-331A807ADF0E}"/>
          </ac:spMkLst>
        </pc:spChg>
        <pc:graphicFrameChg chg="add del mod modGraphic">
          <ac:chgData name="J K" userId="d3a5820e141e3572" providerId="LiveId" clId="{D496278D-BB2E-4027-BED9-2D44CF728E04}" dt="2021-11-03T14:18:35.781" v="375" actId="1032"/>
          <ac:graphicFrameMkLst>
            <pc:docMk/>
            <pc:sldMk cId="879614833" sldId="261"/>
            <ac:graphicFrameMk id="6" creationId="{F8B2D0D5-F99B-4950-9D94-A37643CF779A}"/>
          </ac:graphicFrameMkLst>
        </pc:graphicFrameChg>
        <pc:graphicFrameChg chg="add del mod modGraphic">
          <ac:chgData name="J K" userId="d3a5820e141e3572" providerId="LiveId" clId="{D496278D-BB2E-4027-BED9-2D44CF728E04}" dt="2021-11-03T14:22:17.297" v="422" actId="1032"/>
          <ac:graphicFrameMkLst>
            <pc:docMk/>
            <pc:sldMk cId="879614833" sldId="261"/>
            <ac:graphicFrameMk id="7" creationId="{C94B8844-24E9-4DCE-92D9-CCC7DCC6C7D7}"/>
          </ac:graphicFrameMkLst>
        </pc:graphicFrameChg>
        <pc:graphicFrameChg chg="add del modGraphic">
          <ac:chgData name="J K" userId="d3a5820e141e3572" providerId="LiveId" clId="{D496278D-BB2E-4027-BED9-2D44CF728E04}" dt="2021-11-03T14:22:56.287" v="424" actId="1032"/>
          <ac:graphicFrameMkLst>
            <pc:docMk/>
            <pc:sldMk cId="879614833" sldId="261"/>
            <ac:graphicFrameMk id="8" creationId="{C527595A-EA83-4798-89C7-EBF00E1FAFEA}"/>
          </ac:graphicFrameMkLst>
        </pc:graphicFrameChg>
        <pc:graphicFrameChg chg="add mod modGraphic">
          <ac:chgData name="J K" userId="d3a5820e141e3572" providerId="LiveId" clId="{D496278D-BB2E-4027-BED9-2D44CF728E04}" dt="2021-11-03T16:26:47.593" v="568" actId="1076"/>
          <ac:graphicFrameMkLst>
            <pc:docMk/>
            <pc:sldMk cId="879614833" sldId="261"/>
            <ac:graphicFrameMk id="9" creationId="{4309A139-5F3D-4599-8DF4-E2369EDFEF5C}"/>
          </ac:graphicFrameMkLst>
        </pc:graphicFrameChg>
        <pc:picChg chg="add del">
          <ac:chgData name="J K" userId="d3a5820e141e3572" providerId="LiveId" clId="{D496278D-BB2E-4027-BED9-2D44CF728E04}" dt="2021-11-03T14:30:13.649" v="490" actId="26606"/>
          <ac:picMkLst>
            <pc:docMk/>
            <pc:sldMk cId="879614833" sldId="261"/>
            <ac:picMk id="11" creationId="{16138C24-2771-4E78-B97B-1B681EC03CB1}"/>
          </ac:picMkLst>
        </pc:picChg>
        <pc:picChg chg="add del">
          <ac:chgData name="J K" userId="d3a5820e141e3572" providerId="LiveId" clId="{D496278D-BB2E-4027-BED9-2D44CF728E04}" dt="2021-11-03T14:30:16.019" v="492" actId="26606"/>
          <ac:picMkLst>
            <pc:docMk/>
            <pc:sldMk cId="879614833" sldId="261"/>
            <ac:picMk id="13" creationId="{C4903E8C-D54D-40C5-8873-CE736D547B5C}"/>
          </ac:picMkLst>
        </pc:picChg>
        <pc:picChg chg="add del">
          <ac:chgData name="J K" userId="d3a5820e141e3572" providerId="LiveId" clId="{D496278D-BB2E-4027-BED9-2D44CF728E04}" dt="2021-11-03T14:30:20.494" v="494" actId="26606"/>
          <ac:picMkLst>
            <pc:docMk/>
            <pc:sldMk cId="879614833" sldId="261"/>
            <ac:picMk id="17" creationId="{251F1246-795A-4891-92CB-99AF330A7020}"/>
          </ac:picMkLst>
        </pc:picChg>
        <pc:picChg chg="add mod">
          <ac:chgData name="J K" userId="d3a5820e141e3572" providerId="LiveId" clId="{D496278D-BB2E-4027-BED9-2D44CF728E04}" dt="2021-11-03T16:04:23.479" v="522" actId="1076"/>
          <ac:picMkLst>
            <pc:docMk/>
            <pc:sldMk cId="879614833" sldId="261"/>
            <ac:picMk id="20" creationId="{6792E541-B493-4F2C-AEFE-B497836CD097}"/>
          </ac:picMkLst>
        </pc:picChg>
      </pc:sldChg>
      <pc:sldChg chg="addSp delSp modSp mod delDesignElem">
        <pc:chgData name="J K" userId="d3a5820e141e3572" providerId="LiveId" clId="{D496278D-BB2E-4027-BED9-2D44CF728E04}" dt="2021-11-08T00:05:58.702" v="3368" actId="207"/>
        <pc:sldMkLst>
          <pc:docMk/>
          <pc:sldMk cId="4090847536" sldId="262"/>
        </pc:sldMkLst>
        <pc:spChg chg="mod">
          <ac:chgData name="J K" userId="d3a5820e141e3572" providerId="LiveId" clId="{D496278D-BB2E-4027-BED9-2D44CF728E04}" dt="2021-11-03T16:45:47.020" v="843" actId="20577"/>
          <ac:spMkLst>
            <pc:docMk/>
            <pc:sldMk cId="4090847536" sldId="262"/>
            <ac:spMk id="2" creationId="{D88F3F65-833B-4EA2-9174-DC66287DDE03}"/>
          </ac:spMkLst>
        </pc:spChg>
        <pc:spChg chg="add del mod">
          <ac:chgData name="J K" userId="d3a5820e141e3572" providerId="LiveId" clId="{D496278D-BB2E-4027-BED9-2D44CF728E04}" dt="2021-11-03T16:45:47.346" v="844" actId="478"/>
          <ac:spMkLst>
            <pc:docMk/>
            <pc:sldMk cId="4090847536" sldId="262"/>
            <ac:spMk id="4" creationId="{7FEEE362-AC99-4243-AF4C-A6899E17E566}"/>
          </ac:spMkLst>
        </pc:spChg>
        <pc:spChg chg="add del mod">
          <ac:chgData name="J K" userId="d3a5820e141e3572" providerId="LiveId" clId="{D496278D-BB2E-4027-BED9-2D44CF728E04}" dt="2021-11-03T16:46:24.964" v="852" actId="478"/>
          <ac:spMkLst>
            <pc:docMk/>
            <pc:sldMk cId="4090847536" sldId="262"/>
            <ac:spMk id="6" creationId="{F29D0863-FCE4-41F0-B5C0-81EB20F8FD11}"/>
          </ac:spMkLst>
        </pc:spChg>
        <pc:spChg chg="add mod">
          <ac:chgData name="J K" userId="d3a5820e141e3572" providerId="LiveId" clId="{D496278D-BB2E-4027-BED9-2D44CF728E04}" dt="2021-11-03T16:48:15.034" v="888" actId="1076"/>
          <ac:spMkLst>
            <pc:docMk/>
            <pc:sldMk cId="4090847536" sldId="262"/>
            <ac:spMk id="7" creationId="{077CDF2B-8789-4E08-B066-27D11235A323}"/>
          </ac:spMkLst>
        </pc:spChg>
        <pc:spChg chg="add del mod">
          <ac:chgData name="J K" userId="d3a5820e141e3572" providerId="LiveId" clId="{D496278D-BB2E-4027-BED9-2D44CF728E04}" dt="2021-11-03T16:54:44.744" v="1034" actId="767"/>
          <ac:spMkLst>
            <pc:docMk/>
            <pc:sldMk cId="4090847536" sldId="262"/>
            <ac:spMk id="9" creationId="{90E59EF2-CCBE-4665-A8E4-FCFE387CFC68}"/>
          </ac:spMkLst>
        </pc:spChg>
        <pc:spChg chg="add mod">
          <ac:chgData name="J K" userId="d3a5820e141e3572" providerId="LiveId" clId="{D496278D-BB2E-4027-BED9-2D44CF728E04}" dt="2021-11-03T16:56:41.763" v="1049"/>
          <ac:spMkLst>
            <pc:docMk/>
            <pc:sldMk cId="4090847536" sldId="262"/>
            <ac:spMk id="13" creationId="{5D90C742-439D-422C-A03A-08456C8A2AC1}"/>
          </ac:spMkLst>
        </pc:spChg>
        <pc:spChg chg="add mod">
          <ac:chgData name="J K" userId="d3a5820e141e3572" providerId="LiveId" clId="{D496278D-BB2E-4027-BED9-2D44CF728E04}" dt="2021-11-03T16:56:41.763" v="1049"/>
          <ac:spMkLst>
            <pc:docMk/>
            <pc:sldMk cId="4090847536" sldId="262"/>
            <ac:spMk id="14" creationId="{B8C7F0CA-A6C3-4B12-AF22-78E9D17CA047}"/>
          </ac:spMkLst>
        </pc:spChg>
        <pc:spChg chg="add mod">
          <ac:chgData name="J K" userId="d3a5820e141e3572" providerId="LiveId" clId="{D496278D-BB2E-4027-BED9-2D44CF728E04}" dt="2021-11-07T23:59:40.918" v="3339" actId="1076"/>
          <ac:spMkLst>
            <pc:docMk/>
            <pc:sldMk cId="4090847536" sldId="262"/>
            <ac:spMk id="15" creationId="{963ED4D7-D58A-4C88-A65E-67403CB30634}"/>
          </ac:spMkLst>
        </pc:spChg>
        <pc:spChg chg="del">
          <ac:chgData name="J K" userId="d3a5820e141e3572" providerId="LiveId" clId="{D496278D-BB2E-4027-BED9-2D44CF728E04}" dt="2021-11-03T12:37:56.194" v="112"/>
          <ac:spMkLst>
            <pc:docMk/>
            <pc:sldMk cId="4090847536" sldId="262"/>
            <ac:spMk id="15" creationId="{C05CBC3C-2E5A-4839-8B9B-2E5A6ADF0F58}"/>
          </ac:spMkLst>
        </pc:spChg>
        <pc:spChg chg="add mod">
          <ac:chgData name="J K" userId="d3a5820e141e3572" providerId="LiveId" clId="{D496278D-BB2E-4027-BED9-2D44CF728E04}" dt="2021-11-08T00:05:58.702" v="3368" actId="207"/>
          <ac:spMkLst>
            <pc:docMk/>
            <pc:sldMk cId="4090847536" sldId="262"/>
            <ac:spMk id="16" creationId="{83E3E538-FD86-4AA8-959F-4BA2A7771A21}"/>
          </ac:spMkLst>
        </pc:spChg>
        <pc:spChg chg="del">
          <ac:chgData name="J K" userId="d3a5820e141e3572" providerId="LiveId" clId="{D496278D-BB2E-4027-BED9-2D44CF728E04}" dt="2021-11-03T12:37:56.194" v="112"/>
          <ac:spMkLst>
            <pc:docMk/>
            <pc:sldMk cId="4090847536" sldId="262"/>
            <ac:spMk id="16" creationId="{DB5B423A-57CC-4C58-AA26-8E2E862B03A0}"/>
          </ac:spMkLst>
        </pc:spChg>
        <pc:spChg chg="add mod">
          <ac:chgData name="J K" userId="d3a5820e141e3572" providerId="LiveId" clId="{D496278D-BB2E-4027-BED9-2D44CF728E04}" dt="2021-11-07T23:56:53.533" v="3213" actId="20577"/>
          <ac:spMkLst>
            <pc:docMk/>
            <pc:sldMk cId="4090847536" sldId="262"/>
            <ac:spMk id="18" creationId="{8ACF2CB4-2D1C-4171-90F3-CF1649547586}"/>
          </ac:spMkLst>
        </pc:spChg>
        <pc:spChg chg="add mod">
          <ac:chgData name="J K" userId="d3a5820e141e3572" providerId="LiveId" clId="{D496278D-BB2E-4027-BED9-2D44CF728E04}" dt="2021-11-07T23:40:08.498" v="2992" actId="1076"/>
          <ac:spMkLst>
            <pc:docMk/>
            <pc:sldMk cId="4090847536" sldId="262"/>
            <ac:spMk id="19" creationId="{31B48543-9B6F-4842-A9DC-1677F9009753}"/>
          </ac:spMkLst>
        </pc:spChg>
        <pc:spChg chg="add del mod">
          <ac:chgData name="J K" userId="d3a5820e141e3572" providerId="LiveId" clId="{D496278D-BB2E-4027-BED9-2D44CF728E04}" dt="2021-11-03T17:00:23.326" v="1129"/>
          <ac:spMkLst>
            <pc:docMk/>
            <pc:sldMk cId="4090847536" sldId="262"/>
            <ac:spMk id="20" creationId="{C06BEB23-AA27-42B4-815E-B28FCAD0B87A}"/>
          </ac:spMkLst>
        </pc:spChg>
        <pc:spChg chg="add del mod">
          <ac:chgData name="J K" userId="d3a5820e141e3572" providerId="LiveId" clId="{D496278D-BB2E-4027-BED9-2D44CF728E04}" dt="2021-11-03T17:00:23.124" v="1128"/>
          <ac:spMkLst>
            <pc:docMk/>
            <pc:sldMk cId="4090847536" sldId="262"/>
            <ac:spMk id="21" creationId="{8146A5F9-81B0-462B-9D08-9BC4D6BC1885}"/>
          </ac:spMkLst>
        </pc:spChg>
        <pc:spChg chg="add mod">
          <ac:chgData name="J K" userId="d3a5820e141e3572" providerId="LiveId" clId="{D496278D-BB2E-4027-BED9-2D44CF728E04}" dt="2021-11-07T23:59:22.336" v="3338" actId="1076"/>
          <ac:spMkLst>
            <pc:docMk/>
            <pc:sldMk cId="4090847536" sldId="262"/>
            <ac:spMk id="22" creationId="{0A4D0DBC-CE0E-4CE1-9ACF-5B7E42B20BE6}"/>
          </ac:spMkLst>
        </pc:spChg>
        <pc:grpChg chg="add mod">
          <ac:chgData name="J K" userId="d3a5820e141e3572" providerId="LiveId" clId="{D496278D-BB2E-4027-BED9-2D44CF728E04}" dt="2021-11-03T16:56:41.763" v="1049"/>
          <ac:grpSpMkLst>
            <pc:docMk/>
            <pc:sldMk cId="4090847536" sldId="262"/>
            <ac:grpSpMk id="12" creationId="{3C59F417-221F-487A-84AC-F3822754DA07}"/>
          </ac:grpSpMkLst>
        </pc:grpChg>
        <pc:graphicFrameChg chg="add del mod modGraphic">
          <ac:chgData name="J K" userId="d3a5820e141e3572" providerId="LiveId" clId="{D496278D-BB2E-4027-BED9-2D44CF728E04}" dt="2021-11-03T16:54:13.273" v="1032" actId="478"/>
          <ac:graphicFrameMkLst>
            <pc:docMk/>
            <pc:sldMk cId="4090847536" sldId="262"/>
            <ac:graphicFrameMk id="8" creationId="{C8033257-CEC0-475A-BF14-C0FA4064EFEC}"/>
          </ac:graphicFrameMkLst>
        </pc:graphicFrameChg>
        <pc:graphicFrameChg chg="add del mod modGraphic">
          <ac:chgData name="J K" userId="d3a5820e141e3572" providerId="LiveId" clId="{D496278D-BB2E-4027-BED9-2D44CF728E04}" dt="2021-11-03T16:56:31.652" v="1047" actId="478"/>
          <ac:graphicFrameMkLst>
            <pc:docMk/>
            <pc:sldMk cId="4090847536" sldId="262"/>
            <ac:graphicFrameMk id="10" creationId="{E9DDBFD2-71F0-48D3-A621-8AEE9B5AFC9A}"/>
          </ac:graphicFrameMkLst>
        </pc:graphicFrameChg>
        <pc:graphicFrameChg chg="add mod modGraphic">
          <ac:chgData name="J K" userId="d3a5820e141e3572" providerId="LiveId" clId="{D496278D-BB2E-4027-BED9-2D44CF728E04}" dt="2021-11-08T00:03:28.387" v="3353" actId="14100"/>
          <ac:graphicFrameMkLst>
            <pc:docMk/>
            <pc:sldMk cId="4090847536" sldId="262"/>
            <ac:graphicFrameMk id="11" creationId="{40AF8FE7-1C9F-4D86-AE04-3ABED3ACB7F2}"/>
          </ac:graphicFrameMkLst>
        </pc:graphicFrameChg>
        <pc:graphicFrameChg chg="add del mod">
          <ac:chgData name="J K" userId="d3a5820e141e3572" providerId="LiveId" clId="{D496278D-BB2E-4027-BED9-2D44CF728E04}" dt="2021-11-03T16:46:22.806" v="851" actId="478"/>
          <ac:graphicFrameMkLst>
            <pc:docMk/>
            <pc:sldMk cId="4090847536" sldId="262"/>
            <ac:graphicFrameMk id="17" creationId="{37EA8F8D-CF2D-4AE9-B858-3B586C7FA3B7}"/>
          </ac:graphicFrameMkLst>
        </pc:graphicFrameChg>
      </pc:sldChg>
      <pc:sldChg chg="addSp delSp modSp mod setBg">
        <pc:chgData name="J K" userId="d3a5820e141e3572" providerId="LiveId" clId="{D496278D-BB2E-4027-BED9-2D44CF728E04}" dt="2021-11-14T18:48:07.922" v="5546" actId="20577"/>
        <pc:sldMkLst>
          <pc:docMk/>
          <pc:sldMk cId="686579924" sldId="263"/>
        </pc:sldMkLst>
        <pc:spChg chg="mod">
          <ac:chgData name="J K" userId="d3a5820e141e3572" providerId="LiveId" clId="{D496278D-BB2E-4027-BED9-2D44CF728E04}" dt="2021-11-03T12:38:17.644" v="123"/>
          <ac:spMkLst>
            <pc:docMk/>
            <pc:sldMk cId="686579924" sldId="263"/>
            <ac:spMk id="2" creationId="{5F7FC45C-8CCC-4980-ADA7-30848250595B}"/>
          </ac:spMkLst>
        </pc:spChg>
        <pc:spChg chg="del mod">
          <ac:chgData name="J K" userId="d3a5820e141e3572" providerId="LiveId" clId="{D496278D-BB2E-4027-BED9-2D44CF728E04}" dt="2021-11-08T12:59:42.882" v="3375" actId="478"/>
          <ac:spMkLst>
            <pc:docMk/>
            <pc:sldMk cId="686579924" sldId="263"/>
            <ac:spMk id="3" creationId="{ADAFB8D4-3DB6-457F-B454-5C72BC78D485}"/>
          </ac:spMkLst>
        </pc:spChg>
        <pc:spChg chg="add del mod">
          <ac:chgData name="J K" userId="d3a5820e141e3572" providerId="LiveId" clId="{D496278D-BB2E-4027-BED9-2D44CF728E04}" dt="2021-11-08T13:03:33.760" v="3390"/>
          <ac:spMkLst>
            <pc:docMk/>
            <pc:sldMk cId="686579924" sldId="263"/>
            <ac:spMk id="7" creationId="{84831E36-8A0E-49BF-BE26-899B9308C22E}"/>
          </ac:spMkLst>
        </pc:spChg>
        <pc:spChg chg="add mod">
          <ac:chgData name="J K" userId="d3a5820e141e3572" providerId="LiveId" clId="{D496278D-BB2E-4027-BED9-2D44CF728E04}" dt="2021-11-08T13:14:26.230" v="3538" actId="1076"/>
          <ac:spMkLst>
            <pc:docMk/>
            <pc:sldMk cId="686579924" sldId="263"/>
            <ac:spMk id="8" creationId="{36E6B9F1-ADA3-4575-BDD4-C2676E7E4545}"/>
          </ac:spMkLst>
        </pc:spChg>
        <pc:spChg chg="add del mod">
          <ac:chgData name="J K" userId="d3a5820e141e3572" providerId="LiveId" clId="{D496278D-BB2E-4027-BED9-2D44CF728E04}" dt="2021-11-08T13:07:15.554" v="3476"/>
          <ac:spMkLst>
            <pc:docMk/>
            <pc:sldMk cId="686579924" sldId="263"/>
            <ac:spMk id="9" creationId="{F54521D7-8723-4BDC-AD69-A45DD5A9BB44}"/>
          </ac:spMkLst>
        </pc:spChg>
        <pc:spChg chg="add del mod">
          <ac:chgData name="J K" userId="d3a5820e141e3572" providerId="LiveId" clId="{D496278D-BB2E-4027-BED9-2D44CF728E04}" dt="2021-11-08T13:07:15.097" v="3475"/>
          <ac:spMkLst>
            <pc:docMk/>
            <pc:sldMk cId="686579924" sldId="263"/>
            <ac:spMk id="10" creationId="{3D3CD96A-2AA2-4571-9F52-E6FFEC6FA918}"/>
          </ac:spMkLst>
        </pc:spChg>
        <pc:spChg chg="add mod">
          <ac:chgData name="J K" userId="d3a5820e141e3572" providerId="LiveId" clId="{D496278D-BB2E-4027-BED9-2D44CF728E04}" dt="2021-11-08T13:07:10.484" v="3472" actId="571"/>
          <ac:spMkLst>
            <pc:docMk/>
            <pc:sldMk cId="686579924" sldId="263"/>
            <ac:spMk id="11" creationId="{0BD143C4-793E-4578-82E3-7FF7DCAE014C}"/>
          </ac:spMkLst>
        </pc:spChg>
        <pc:spChg chg="add mod">
          <ac:chgData name="J K" userId="d3a5820e141e3572" providerId="LiveId" clId="{D496278D-BB2E-4027-BED9-2D44CF728E04}" dt="2021-11-08T13:42:54.636" v="3924" actId="1076"/>
          <ac:spMkLst>
            <pc:docMk/>
            <pc:sldMk cId="686579924" sldId="263"/>
            <ac:spMk id="12" creationId="{EF2A488A-5286-4576-BC57-07F72A8B5981}"/>
          </ac:spMkLst>
        </pc:spChg>
        <pc:spChg chg="add mod">
          <ac:chgData name="J K" userId="d3a5820e141e3572" providerId="LiveId" clId="{D496278D-BB2E-4027-BED9-2D44CF728E04}" dt="2021-11-08T13:49:47.733" v="4034" actId="20577"/>
          <ac:spMkLst>
            <pc:docMk/>
            <pc:sldMk cId="686579924" sldId="263"/>
            <ac:spMk id="13" creationId="{CBB2A5D9-84FD-42EE-B8CD-8DC946E7EB30}"/>
          </ac:spMkLst>
        </pc:spChg>
        <pc:spChg chg="add mod">
          <ac:chgData name="J K" userId="d3a5820e141e3572" providerId="LiveId" clId="{D496278D-BB2E-4027-BED9-2D44CF728E04}" dt="2021-11-08T13:31:41.719" v="3745" actId="20577"/>
          <ac:spMkLst>
            <pc:docMk/>
            <pc:sldMk cId="686579924" sldId="263"/>
            <ac:spMk id="14" creationId="{FC77D581-965A-416C-AB8E-5E3D2D8C2EB9}"/>
          </ac:spMkLst>
        </pc:spChg>
        <pc:spChg chg="add mod">
          <ac:chgData name="J K" userId="d3a5820e141e3572" providerId="LiveId" clId="{D496278D-BB2E-4027-BED9-2D44CF728E04}" dt="2021-11-08T13:14:52.722" v="3560" actId="5793"/>
          <ac:spMkLst>
            <pc:docMk/>
            <pc:sldMk cId="686579924" sldId="263"/>
            <ac:spMk id="15" creationId="{CDB2E094-AFCC-43CD-8275-33900CC68E02}"/>
          </ac:spMkLst>
        </pc:spChg>
        <pc:spChg chg="add mod">
          <ac:chgData name="J K" userId="d3a5820e141e3572" providerId="LiveId" clId="{D496278D-BB2E-4027-BED9-2D44CF728E04}" dt="2021-11-08T13:19:02.777" v="3636" actId="1076"/>
          <ac:spMkLst>
            <pc:docMk/>
            <pc:sldMk cId="686579924" sldId="263"/>
            <ac:spMk id="26" creationId="{52B7E9C9-9C49-499D-B61A-00722EBD53C3}"/>
          </ac:spMkLst>
        </pc:spChg>
        <pc:spChg chg="add mod">
          <ac:chgData name="J K" userId="d3a5820e141e3572" providerId="LiveId" clId="{D496278D-BB2E-4027-BED9-2D44CF728E04}" dt="2021-11-08T13:34:25.660" v="3829" actId="1076"/>
          <ac:spMkLst>
            <pc:docMk/>
            <pc:sldMk cId="686579924" sldId="263"/>
            <ac:spMk id="27" creationId="{B91FC935-491D-4B3E-B38F-ABC6321BC3A2}"/>
          </ac:spMkLst>
        </pc:spChg>
        <pc:spChg chg="add mod">
          <ac:chgData name="J K" userId="d3a5820e141e3572" providerId="LiveId" clId="{D496278D-BB2E-4027-BED9-2D44CF728E04}" dt="2021-11-14T18:48:07.922" v="5546" actId="20577"/>
          <ac:spMkLst>
            <pc:docMk/>
            <pc:sldMk cId="686579924" sldId="263"/>
            <ac:spMk id="28" creationId="{7E22DD1B-E893-404B-81B7-EF51D7D91349}"/>
          </ac:spMkLst>
        </pc:spChg>
        <pc:spChg chg="add mod">
          <ac:chgData name="J K" userId="d3a5820e141e3572" providerId="LiveId" clId="{D496278D-BB2E-4027-BED9-2D44CF728E04}" dt="2021-11-08T13:32:26.445" v="3780" actId="1076"/>
          <ac:spMkLst>
            <pc:docMk/>
            <pc:sldMk cId="686579924" sldId="263"/>
            <ac:spMk id="29" creationId="{35BF7E2B-0590-4319-B6DF-EBEEDD92CF50}"/>
          </ac:spMkLst>
        </pc:spChg>
        <pc:spChg chg="add mod">
          <ac:chgData name="J K" userId="d3a5820e141e3572" providerId="LiveId" clId="{D496278D-BB2E-4027-BED9-2D44CF728E04}" dt="2021-11-08T13:25:12.126" v="3714" actId="1076"/>
          <ac:spMkLst>
            <pc:docMk/>
            <pc:sldMk cId="686579924" sldId="263"/>
            <ac:spMk id="30" creationId="{651A9011-96F5-4DDE-8CB2-E3E9B1340E6D}"/>
          </ac:spMkLst>
        </pc:spChg>
        <pc:spChg chg="add del mod">
          <ac:chgData name="J K" userId="d3a5820e141e3572" providerId="LiveId" clId="{D496278D-BB2E-4027-BED9-2D44CF728E04}" dt="2021-11-08T13:26:54.950" v="3741"/>
          <ac:spMkLst>
            <pc:docMk/>
            <pc:sldMk cId="686579924" sldId="263"/>
            <ac:spMk id="31" creationId="{918D02D5-DB99-471F-A7DF-C8139CB5CA29}"/>
          </ac:spMkLst>
        </pc:spChg>
        <pc:spChg chg="add mod">
          <ac:chgData name="J K" userId="d3a5820e141e3572" providerId="LiveId" clId="{D496278D-BB2E-4027-BED9-2D44CF728E04}" dt="2021-11-08T13:37:46.006" v="3895" actId="1076"/>
          <ac:spMkLst>
            <pc:docMk/>
            <pc:sldMk cId="686579924" sldId="263"/>
            <ac:spMk id="32" creationId="{51D65F4E-E251-458E-8419-27F1DAA599AE}"/>
          </ac:spMkLst>
        </pc:spChg>
        <pc:spChg chg="add mod">
          <ac:chgData name="J K" userId="d3a5820e141e3572" providerId="LiveId" clId="{D496278D-BB2E-4027-BED9-2D44CF728E04}" dt="2021-11-08T13:51:53.857" v="4068" actId="1076"/>
          <ac:spMkLst>
            <pc:docMk/>
            <pc:sldMk cId="686579924" sldId="263"/>
            <ac:spMk id="33" creationId="{2F750D05-7E40-4756-B1EF-9C39B83EC7BD}"/>
          </ac:spMkLst>
        </pc:spChg>
        <pc:spChg chg="add del mod">
          <ac:chgData name="J K" userId="d3a5820e141e3572" providerId="LiveId" clId="{D496278D-BB2E-4027-BED9-2D44CF728E04}" dt="2021-11-08T13:43:13.746" v="3938" actId="767"/>
          <ac:spMkLst>
            <pc:docMk/>
            <pc:sldMk cId="686579924" sldId="263"/>
            <ac:spMk id="35" creationId="{7461952D-1090-48A5-97CD-D221854EE000}"/>
          </ac:spMkLst>
        </pc:spChg>
        <pc:spChg chg="add mod">
          <ac:chgData name="J K" userId="d3a5820e141e3572" providerId="LiveId" clId="{D496278D-BB2E-4027-BED9-2D44CF728E04}" dt="2021-11-08T13:43:33.654" v="3961" actId="1076"/>
          <ac:spMkLst>
            <pc:docMk/>
            <pc:sldMk cId="686579924" sldId="263"/>
            <ac:spMk id="36" creationId="{72B09298-02D8-4C62-A915-5D6F8344CD78}"/>
          </ac:spMkLst>
        </pc:spChg>
        <pc:spChg chg="add mod">
          <ac:chgData name="J K" userId="d3a5820e141e3572" providerId="LiveId" clId="{D496278D-BB2E-4027-BED9-2D44CF728E04}" dt="2021-11-08T13:44:20.668" v="3985" actId="313"/>
          <ac:spMkLst>
            <pc:docMk/>
            <pc:sldMk cId="686579924" sldId="263"/>
            <ac:spMk id="37" creationId="{46AB12F6-F215-4C92-842A-85D47A99C341}"/>
          </ac:spMkLst>
        </pc:spChg>
        <pc:spChg chg="add mod">
          <ac:chgData name="J K" userId="d3a5820e141e3572" providerId="LiveId" clId="{D496278D-BB2E-4027-BED9-2D44CF728E04}" dt="2021-11-08T13:45:04.818" v="4000" actId="1076"/>
          <ac:spMkLst>
            <pc:docMk/>
            <pc:sldMk cId="686579924" sldId="263"/>
            <ac:spMk id="38" creationId="{92EB5CE7-699B-420D-B5B1-D2793D193123}"/>
          </ac:spMkLst>
        </pc:spChg>
        <pc:spChg chg="add del mod">
          <ac:chgData name="J K" userId="d3a5820e141e3572" providerId="LiveId" clId="{D496278D-BB2E-4027-BED9-2D44CF728E04}" dt="2021-11-08T13:49:42.935" v="4025" actId="767"/>
          <ac:spMkLst>
            <pc:docMk/>
            <pc:sldMk cId="686579924" sldId="263"/>
            <ac:spMk id="40" creationId="{87E0D8D2-902C-46F5-B971-7883E573E0DB}"/>
          </ac:spMkLst>
        </pc:spChg>
        <pc:spChg chg="add mod">
          <ac:chgData name="J K" userId="d3a5820e141e3572" providerId="LiveId" clId="{D496278D-BB2E-4027-BED9-2D44CF728E04}" dt="2021-11-08T13:52:00.473" v="4070" actId="1076"/>
          <ac:spMkLst>
            <pc:docMk/>
            <pc:sldMk cId="686579924" sldId="263"/>
            <ac:spMk id="41" creationId="{1B108D5C-AF43-4A10-9152-9DD66BC4359F}"/>
          </ac:spMkLst>
        </pc:spChg>
        <pc:spChg chg="add mod">
          <ac:chgData name="J K" userId="d3a5820e141e3572" providerId="LiveId" clId="{D496278D-BB2E-4027-BED9-2D44CF728E04}" dt="2021-11-08T13:52:09.659" v="4072" actId="1076"/>
          <ac:spMkLst>
            <pc:docMk/>
            <pc:sldMk cId="686579924" sldId="263"/>
            <ac:spMk id="42" creationId="{6981E911-FACC-4FBB-A3CB-4FC94D4707A9}"/>
          </ac:spMkLst>
        </pc:spChg>
        <pc:cxnChg chg="add mod">
          <ac:chgData name="J K" userId="d3a5820e141e3572" providerId="LiveId" clId="{D496278D-BB2E-4027-BED9-2D44CF728E04}" dt="2021-11-08T13:14:34.363" v="3539" actId="692"/>
          <ac:cxnSpMkLst>
            <pc:docMk/>
            <pc:sldMk cId="686579924" sldId="263"/>
            <ac:cxnSpMk id="5" creationId="{307B666F-4905-41E6-A2CE-D2AE37A428F3}"/>
          </ac:cxnSpMkLst>
        </pc:cxnChg>
        <pc:cxnChg chg="add del mod">
          <ac:chgData name="J K" userId="d3a5820e141e3572" providerId="LiveId" clId="{D496278D-BB2E-4027-BED9-2D44CF728E04}" dt="2021-11-08T13:14:42.432" v="3541" actId="20577"/>
          <ac:cxnSpMkLst>
            <pc:docMk/>
            <pc:sldMk cId="686579924" sldId="263"/>
            <ac:cxnSpMk id="17" creationId="{BE96C429-A0B8-4065-A67F-ABDB78D3A8C5}"/>
          </ac:cxnSpMkLst>
        </pc:cxnChg>
        <pc:cxnChg chg="add mod">
          <ac:chgData name="J K" userId="d3a5820e141e3572" providerId="LiveId" clId="{D496278D-BB2E-4027-BED9-2D44CF728E04}" dt="2021-11-08T13:16:45.221" v="3599" actId="14100"/>
          <ac:cxnSpMkLst>
            <pc:docMk/>
            <pc:sldMk cId="686579924" sldId="263"/>
            <ac:cxnSpMk id="19" creationId="{D2ABC45B-1381-47E3-8A0B-2E2D77DE0116}"/>
          </ac:cxnSpMkLst>
        </pc:cxnChg>
        <pc:cxnChg chg="add mod">
          <ac:chgData name="J K" userId="d3a5820e141e3572" providerId="LiveId" clId="{D496278D-BB2E-4027-BED9-2D44CF728E04}" dt="2021-11-08T13:42:58.389" v="3925" actId="14100"/>
          <ac:cxnSpMkLst>
            <pc:docMk/>
            <pc:sldMk cId="686579924" sldId="263"/>
            <ac:cxnSpMk id="22" creationId="{810655BC-6BAE-4E89-B6A2-A9EEAE64FC0D}"/>
          </ac:cxnSpMkLst>
        </pc:cxnChg>
        <pc:cxnChg chg="add mod">
          <ac:chgData name="J K" userId="d3a5820e141e3572" providerId="LiveId" clId="{D496278D-BB2E-4027-BED9-2D44CF728E04}" dt="2021-11-08T13:45:19.643" v="4002" actId="14100"/>
          <ac:cxnSpMkLst>
            <pc:docMk/>
            <pc:sldMk cId="686579924" sldId="263"/>
            <ac:cxnSpMk id="23" creationId="{2CF07C2D-6D78-4531-AD60-8A51A008D33F}"/>
          </ac:cxnSpMkLst>
        </pc:cxnChg>
      </pc:sldChg>
      <pc:sldChg chg="addSp delSp modSp mod modNotesTx">
        <pc:chgData name="J K" userId="d3a5820e141e3572" providerId="LiveId" clId="{D496278D-BB2E-4027-BED9-2D44CF728E04}" dt="2021-11-14T18:49:35.264" v="5566" actId="20577"/>
        <pc:sldMkLst>
          <pc:docMk/>
          <pc:sldMk cId="3927060766" sldId="264"/>
        </pc:sldMkLst>
        <pc:spChg chg="mod">
          <ac:chgData name="J K" userId="d3a5820e141e3572" providerId="LiveId" clId="{D496278D-BB2E-4027-BED9-2D44CF728E04}" dt="2021-11-03T12:38:17.644" v="123"/>
          <ac:spMkLst>
            <pc:docMk/>
            <pc:sldMk cId="3927060766" sldId="264"/>
            <ac:spMk id="2" creationId="{DCC09918-C672-4963-8107-B1DED46C7677}"/>
          </ac:spMkLst>
        </pc:spChg>
        <pc:spChg chg="del mod">
          <ac:chgData name="J K" userId="d3a5820e141e3572" providerId="LiveId" clId="{D496278D-BB2E-4027-BED9-2D44CF728E04}" dt="2021-11-08T13:58:21.766" v="4074" actId="478"/>
          <ac:spMkLst>
            <pc:docMk/>
            <pc:sldMk cId="3927060766" sldId="264"/>
            <ac:spMk id="3" creationId="{4724AC0D-F9D4-4DE3-A4AE-D81F171E4EB5}"/>
          </ac:spMkLst>
        </pc:spChg>
        <pc:spChg chg="add mod">
          <ac:chgData name="J K" userId="d3a5820e141e3572" providerId="LiveId" clId="{D496278D-BB2E-4027-BED9-2D44CF728E04}" dt="2021-11-14T13:02:20.413" v="4362"/>
          <ac:spMkLst>
            <pc:docMk/>
            <pc:sldMk cId="3927060766" sldId="264"/>
            <ac:spMk id="6" creationId="{A1424048-6424-4547-B58B-EC896EC9795E}"/>
          </ac:spMkLst>
        </pc:spChg>
        <pc:spChg chg="add mod">
          <ac:chgData name="J K" userId="d3a5820e141e3572" providerId="LiveId" clId="{D496278D-BB2E-4027-BED9-2D44CF728E04}" dt="2021-11-14T13:02:20.413" v="4362"/>
          <ac:spMkLst>
            <pc:docMk/>
            <pc:sldMk cId="3927060766" sldId="264"/>
            <ac:spMk id="7" creationId="{FE0EC690-355B-4FE7-A89A-1B2E13CEEA4D}"/>
          </ac:spMkLst>
        </pc:spChg>
        <pc:grpChg chg="add mod">
          <ac:chgData name="J K" userId="d3a5820e141e3572" providerId="LiveId" clId="{D496278D-BB2E-4027-BED9-2D44CF728E04}" dt="2021-11-14T13:02:20.413" v="4362"/>
          <ac:grpSpMkLst>
            <pc:docMk/>
            <pc:sldMk cId="3927060766" sldId="264"/>
            <ac:grpSpMk id="5" creationId="{BEE5CFFA-6928-4F24-A08E-00B694330D90}"/>
          </ac:grpSpMkLst>
        </pc:grpChg>
        <pc:graphicFrameChg chg="add mod modGraphic">
          <ac:chgData name="J K" userId="d3a5820e141e3572" providerId="LiveId" clId="{D496278D-BB2E-4027-BED9-2D44CF728E04}" dt="2021-11-14T18:49:35.264" v="5566" actId="20577"/>
          <ac:graphicFrameMkLst>
            <pc:docMk/>
            <pc:sldMk cId="3927060766" sldId="264"/>
            <ac:graphicFrameMk id="4" creationId="{59ED8D6F-749D-4A12-AE45-BAF74F35B9D2}"/>
          </ac:graphicFrameMkLst>
        </pc:graphicFrameChg>
      </pc:sldChg>
      <pc:sldChg chg="modSp del">
        <pc:chgData name="J K" userId="d3a5820e141e3572" providerId="LiveId" clId="{D496278D-BB2E-4027-BED9-2D44CF728E04}" dt="2021-11-14T18:40:09.167" v="5493" actId="47"/>
        <pc:sldMkLst>
          <pc:docMk/>
          <pc:sldMk cId="1748598359" sldId="265"/>
        </pc:sldMkLst>
        <pc:spChg chg="mod">
          <ac:chgData name="J K" userId="d3a5820e141e3572" providerId="LiveId" clId="{D496278D-BB2E-4027-BED9-2D44CF728E04}" dt="2021-11-03T12:38:17.644" v="123"/>
          <ac:spMkLst>
            <pc:docMk/>
            <pc:sldMk cId="1748598359" sldId="265"/>
            <ac:spMk id="2" creationId="{D9AFF723-D9C9-4CB8-90C2-18E37B341A74}"/>
          </ac:spMkLst>
        </pc:spChg>
        <pc:spChg chg="mod">
          <ac:chgData name="J K" userId="d3a5820e141e3572" providerId="LiveId" clId="{D496278D-BB2E-4027-BED9-2D44CF728E04}" dt="2021-11-03T12:38:17.644" v="123"/>
          <ac:spMkLst>
            <pc:docMk/>
            <pc:sldMk cId="1748598359" sldId="265"/>
            <ac:spMk id="3" creationId="{86E1AF98-241B-4FD0-B72A-3F2A92103B08}"/>
          </ac:spMkLst>
        </pc:spChg>
      </pc:sldChg>
      <pc:sldChg chg="addSp delSp modSp mod setBg">
        <pc:chgData name="J K" userId="d3a5820e141e3572" providerId="LiveId" clId="{D496278D-BB2E-4027-BED9-2D44CF728E04}" dt="2021-11-14T21:15:59.237" v="6951" actId="20577"/>
        <pc:sldMkLst>
          <pc:docMk/>
          <pc:sldMk cId="425411609" sldId="266"/>
        </pc:sldMkLst>
        <pc:spChg chg="mod">
          <ac:chgData name="J K" userId="d3a5820e141e3572" providerId="LiveId" clId="{D496278D-BB2E-4027-BED9-2D44CF728E04}" dt="2021-11-14T20:52:03.297" v="6642" actId="13926"/>
          <ac:spMkLst>
            <pc:docMk/>
            <pc:sldMk cId="425411609" sldId="266"/>
            <ac:spMk id="2" creationId="{5DAA52BB-6B6C-4BCA-A329-8F81A9AA1F56}"/>
          </ac:spMkLst>
        </pc:spChg>
        <pc:spChg chg="add del mod">
          <ac:chgData name="J K" userId="d3a5820e141e3572" providerId="LiveId" clId="{D496278D-BB2E-4027-BED9-2D44CF728E04}" dt="2021-11-14T21:15:59.237" v="6951" actId="20577"/>
          <ac:spMkLst>
            <pc:docMk/>
            <pc:sldMk cId="425411609" sldId="266"/>
            <ac:spMk id="3" creationId="{180A8F04-9966-42D4-9730-6CC2ECF78F92}"/>
          </ac:spMkLst>
        </pc:spChg>
        <pc:spChg chg="add del mod">
          <ac:chgData name="J K" userId="d3a5820e141e3572" providerId="LiveId" clId="{D496278D-BB2E-4027-BED9-2D44CF728E04}" dt="2021-11-14T20:16:59.573" v="5814" actId="767"/>
          <ac:spMkLst>
            <pc:docMk/>
            <pc:sldMk cId="425411609" sldId="266"/>
            <ac:spMk id="4" creationId="{2BAEAC03-0E85-4C2A-B14C-B57FF2908EDE}"/>
          </ac:spMkLst>
        </pc:spChg>
        <pc:spChg chg="add del">
          <ac:chgData name="J K" userId="d3a5820e141e3572" providerId="LiveId" clId="{D496278D-BB2E-4027-BED9-2D44CF728E04}" dt="2021-11-14T20:49:53.876" v="6626" actId="26606"/>
          <ac:spMkLst>
            <pc:docMk/>
            <pc:sldMk cId="425411609" sldId="266"/>
            <ac:spMk id="7" creationId="{1D63C574-BFD2-41A1-A567-B0C3CC7FDD4F}"/>
          </ac:spMkLst>
        </pc:spChg>
        <pc:spChg chg="add del">
          <ac:chgData name="J K" userId="d3a5820e141e3572" providerId="LiveId" clId="{D496278D-BB2E-4027-BED9-2D44CF728E04}" dt="2021-11-14T20:49:53.876" v="6626" actId="26606"/>
          <ac:spMkLst>
            <pc:docMk/>
            <pc:sldMk cId="425411609" sldId="266"/>
            <ac:spMk id="8" creationId="{E2A46BAB-8C31-42B2-90E8-B26DD3E81D37}"/>
          </ac:spMkLst>
        </pc:spChg>
        <pc:spChg chg="add del">
          <ac:chgData name="J K" userId="d3a5820e141e3572" providerId="LiveId" clId="{D496278D-BB2E-4027-BED9-2D44CF728E04}" dt="2021-11-14T20:17:08.786" v="5816" actId="26606"/>
          <ac:spMkLst>
            <pc:docMk/>
            <pc:sldMk cId="425411609" sldId="266"/>
            <ac:spMk id="9" creationId="{BACC6370-2D7E-4714-9D71-7542949D7D5D}"/>
          </ac:spMkLst>
        </pc:spChg>
        <pc:spChg chg="add del">
          <ac:chgData name="J K" userId="d3a5820e141e3572" providerId="LiveId" clId="{D496278D-BB2E-4027-BED9-2D44CF728E04}" dt="2021-11-14T20:17:08.786" v="5816" actId="26606"/>
          <ac:spMkLst>
            <pc:docMk/>
            <pc:sldMk cId="425411609" sldId="266"/>
            <ac:spMk id="11" creationId="{F68B3F68-107C-434F-AA38-110D5EA91B85}"/>
          </ac:spMkLst>
        </pc:spChg>
        <pc:spChg chg="add del">
          <ac:chgData name="J K" userId="d3a5820e141e3572" providerId="LiveId" clId="{D496278D-BB2E-4027-BED9-2D44CF728E04}" dt="2021-11-14T20:50:38.221" v="6630" actId="26606"/>
          <ac:spMkLst>
            <pc:docMk/>
            <pc:sldMk cId="425411609" sldId="266"/>
            <ac:spMk id="12" creationId="{100EDD19-6802-4EC3-95CE-CFFAB042CFD6}"/>
          </ac:spMkLst>
        </pc:spChg>
        <pc:spChg chg="add del">
          <ac:chgData name="J K" userId="d3a5820e141e3572" providerId="LiveId" clId="{D496278D-BB2E-4027-BED9-2D44CF728E04}" dt="2021-11-14T20:17:08.786" v="5816" actId="26606"/>
          <ac:spMkLst>
            <pc:docMk/>
            <pc:sldMk cId="425411609" sldId="266"/>
            <ac:spMk id="13" creationId="{AAD0DBB9-1A4B-4391-81D4-CB19F9AB918A}"/>
          </ac:spMkLst>
        </pc:spChg>
        <pc:spChg chg="add del">
          <ac:chgData name="J K" userId="d3a5820e141e3572" providerId="LiveId" clId="{D496278D-BB2E-4027-BED9-2D44CF728E04}" dt="2021-11-14T20:50:38.221" v="6630" actId="26606"/>
          <ac:spMkLst>
            <pc:docMk/>
            <pc:sldMk cId="425411609" sldId="266"/>
            <ac:spMk id="14" creationId="{DB17E863-922E-4C26-BD64-E8FD41D28661}"/>
          </ac:spMkLst>
        </pc:spChg>
        <pc:spChg chg="add del">
          <ac:chgData name="J K" userId="d3a5820e141e3572" providerId="LiveId" clId="{D496278D-BB2E-4027-BED9-2D44CF728E04}" dt="2021-11-14T20:17:08.786" v="5816" actId="26606"/>
          <ac:spMkLst>
            <pc:docMk/>
            <pc:sldMk cId="425411609" sldId="266"/>
            <ac:spMk id="15" creationId="{063BBA22-50EA-4C4D-BE05-F1CE4E63AA56}"/>
          </ac:spMkLst>
        </pc:spChg>
        <pc:spChg chg="add del">
          <ac:chgData name="J K" userId="d3a5820e141e3572" providerId="LiveId" clId="{D496278D-BB2E-4027-BED9-2D44CF728E04}" dt="2021-11-14T20:51:23.774" v="6640" actId="26606"/>
          <ac:spMkLst>
            <pc:docMk/>
            <pc:sldMk cId="425411609" sldId="266"/>
            <ac:spMk id="16" creationId="{979E27D9-03C7-44E2-9FF8-15D0C8506AF7}"/>
          </ac:spMkLst>
        </pc:spChg>
        <pc:spChg chg="add del">
          <ac:chgData name="J K" userId="d3a5820e141e3572" providerId="LiveId" clId="{D496278D-BB2E-4027-BED9-2D44CF728E04}" dt="2021-11-14T20:51:23.774" v="6640" actId="26606"/>
          <ac:spMkLst>
            <pc:docMk/>
            <pc:sldMk cId="425411609" sldId="266"/>
            <ac:spMk id="18" creationId="{EEBF1590-3B36-48EE-A89D-3B6F3CB256AB}"/>
          </ac:spMkLst>
        </pc:spChg>
        <pc:spChg chg="add del">
          <ac:chgData name="J K" userId="d3a5820e141e3572" providerId="LiveId" clId="{D496278D-BB2E-4027-BED9-2D44CF728E04}" dt="2021-11-14T20:51:23.774" v="6640" actId="26606"/>
          <ac:spMkLst>
            <pc:docMk/>
            <pc:sldMk cId="425411609" sldId="266"/>
            <ac:spMk id="19" creationId="{AC8F6C8C-AB5A-4548-942D-E3FD40ACBC49}"/>
          </ac:spMkLst>
        </pc:spChg>
        <pc:spChg chg="add del">
          <ac:chgData name="J K" userId="d3a5820e141e3572" providerId="LiveId" clId="{D496278D-BB2E-4027-BED9-2D44CF728E04}" dt="2021-11-14T20:17:06.728" v="5815" actId="26606"/>
          <ac:spMkLst>
            <pc:docMk/>
            <pc:sldMk cId="425411609" sldId="266"/>
            <ac:spMk id="20" creationId="{BACC6370-2D7E-4714-9D71-7542949D7D5D}"/>
          </ac:spMkLst>
        </pc:spChg>
        <pc:spChg chg="add del">
          <ac:chgData name="J K" userId="d3a5820e141e3572" providerId="LiveId" clId="{D496278D-BB2E-4027-BED9-2D44CF728E04}" dt="2021-11-14T20:17:06.728" v="5815" actId="26606"/>
          <ac:spMkLst>
            <pc:docMk/>
            <pc:sldMk cId="425411609" sldId="266"/>
            <ac:spMk id="22" creationId="{F68B3F68-107C-434F-AA38-110D5EA91B85}"/>
          </ac:spMkLst>
        </pc:spChg>
        <pc:spChg chg="add del">
          <ac:chgData name="J K" userId="d3a5820e141e3572" providerId="LiveId" clId="{D496278D-BB2E-4027-BED9-2D44CF728E04}" dt="2021-11-14T20:17:06.728" v="5815" actId="26606"/>
          <ac:spMkLst>
            <pc:docMk/>
            <pc:sldMk cId="425411609" sldId="266"/>
            <ac:spMk id="24" creationId="{AAD0DBB9-1A4B-4391-81D4-CB19F9AB918A}"/>
          </ac:spMkLst>
        </pc:spChg>
        <pc:spChg chg="add del">
          <ac:chgData name="J K" userId="d3a5820e141e3572" providerId="LiveId" clId="{D496278D-BB2E-4027-BED9-2D44CF728E04}" dt="2021-11-14T20:17:06.728" v="5815" actId="26606"/>
          <ac:spMkLst>
            <pc:docMk/>
            <pc:sldMk cId="425411609" sldId="266"/>
            <ac:spMk id="26" creationId="{063BBA22-50EA-4C4D-BE05-F1CE4E63AA56}"/>
          </ac:spMkLst>
        </pc:spChg>
        <pc:spChg chg="add del">
          <ac:chgData name="J K" userId="d3a5820e141e3572" providerId="LiveId" clId="{D496278D-BB2E-4027-BED9-2D44CF728E04}" dt="2021-11-14T20:50:09.786" v="6628" actId="26606"/>
          <ac:spMkLst>
            <pc:docMk/>
            <pc:sldMk cId="425411609" sldId="266"/>
            <ac:spMk id="29" creationId="{1B15ED52-F352-441B-82BF-E0EA34836D08}"/>
          </ac:spMkLst>
        </pc:spChg>
        <pc:spChg chg="add del">
          <ac:chgData name="J K" userId="d3a5820e141e3572" providerId="LiveId" clId="{D496278D-BB2E-4027-BED9-2D44CF728E04}" dt="2021-11-14T20:50:09.786" v="6628" actId="26606"/>
          <ac:spMkLst>
            <pc:docMk/>
            <pc:sldMk cId="425411609" sldId="266"/>
            <ac:spMk id="30" creationId="{3B2E3793-BFE6-45A2-9B7B-E18844431C99}"/>
          </ac:spMkLst>
        </pc:spChg>
        <pc:spChg chg="add del">
          <ac:chgData name="J K" userId="d3a5820e141e3572" providerId="LiveId" clId="{D496278D-BB2E-4027-BED9-2D44CF728E04}" dt="2021-11-14T20:50:09.786" v="6628" actId="26606"/>
          <ac:spMkLst>
            <pc:docMk/>
            <pc:sldMk cId="425411609" sldId="266"/>
            <ac:spMk id="31" creationId="{BC4C4868-CB8F-4AF9-9CDB-8108F2C19B67}"/>
          </ac:spMkLst>
        </pc:spChg>
        <pc:spChg chg="add del">
          <ac:chgData name="J K" userId="d3a5820e141e3572" providerId="LiveId" clId="{D496278D-BB2E-4027-BED9-2D44CF728E04}" dt="2021-11-14T20:50:09.786" v="6628" actId="26606"/>
          <ac:spMkLst>
            <pc:docMk/>
            <pc:sldMk cId="425411609" sldId="266"/>
            <ac:spMk id="32" creationId="{375E0459-6403-40CD-989D-56A4407CA12E}"/>
          </ac:spMkLst>
        </pc:spChg>
        <pc:spChg chg="add del">
          <ac:chgData name="J K" userId="d3a5820e141e3572" providerId="LiveId" clId="{D496278D-BB2E-4027-BED9-2D44CF728E04}" dt="2021-11-14T20:50:09.786" v="6628" actId="26606"/>
          <ac:spMkLst>
            <pc:docMk/>
            <pc:sldMk cId="425411609" sldId="266"/>
            <ac:spMk id="33" creationId="{53E5B1A8-3AC9-4BD1-9BBC-78CA94F2D1BA}"/>
          </ac:spMkLst>
        </pc:spChg>
        <pc:grpChg chg="add del">
          <ac:chgData name="J K" userId="d3a5820e141e3572" providerId="LiveId" clId="{D496278D-BB2E-4027-BED9-2D44CF728E04}" dt="2021-11-14T20:49:53.876" v="6626" actId="26606"/>
          <ac:grpSpMkLst>
            <pc:docMk/>
            <pc:sldMk cId="425411609" sldId="266"/>
            <ac:grpSpMk id="10" creationId="{B3F7A3C7-0737-4E57-B30E-8EEFE638B401}"/>
          </ac:grpSpMkLst>
        </pc:grpChg>
        <pc:grpChg chg="add del">
          <ac:chgData name="J K" userId="d3a5820e141e3572" providerId="LiveId" clId="{D496278D-BB2E-4027-BED9-2D44CF728E04}" dt="2021-11-14T20:49:53.876" v="6626" actId="26606"/>
          <ac:grpSpMkLst>
            <pc:docMk/>
            <pc:sldMk cId="425411609" sldId="266"/>
            <ac:grpSpMk id="17" creationId="{43F5E015-E085-4624-B431-B42414448684}"/>
          </ac:grpSpMkLst>
        </pc:grpChg>
        <pc:graphicFrameChg chg="add del mod modGraphic">
          <ac:chgData name="J K" userId="d3a5820e141e3572" providerId="LiveId" clId="{D496278D-BB2E-4027-BED9-2D44CF728E04}" dt="2021-11-14T20:17:08.786" v="5816" actId="26606"/>
          <ac:graphicFrameMkLst>
            <pc:docMk/>
            <pc:sldMk cId="425411609" sldId="266"/>
            <ac:graphicFrameMk id="5" creationId="{99DF8944-F810-4DC7-8F83-872E59CDC66C}"/>
          </ac:graphicFrameMkLst>
        </pc:graphicFrameChg>
        <pc:graphicFrameChg chg="add del">
          <ac:chgData name="J K" userId="d3a5820e141e3572" providerId="LiveId" clId="{D496278D-BB2E-4027-BED9-2D44CF728E04}" dt="2021-11-14T20:49:07.753" v="6624" actId="26606"/>
          <ac:graphicFrameMkLst>
            <pc:docMk/>
            <pc:sldMk cId="425411609" sldId="266"/>
            <ac:graphicFrameMk id="6" creationId="{AE05FFFD-9BBA-43AA-9B9E-212E1BAA43DD}"/>
          </ac:graphicFrameMkLst>
        </pc:graphicFrameChg>
        <pc:graphicFrameChg chg="add del">
          <ac:chgData name="J K" userId="d3a5820e141e3572" providerId="LiveId" clId="{D496278D-BB2E-4027-BED9-2D44CF728E04}" dt="2021-11-14T20:49:53.876" v="6626" actId="26606"/>
          <ac:graphicFrameMkLst>
            <pc:docMk/>
            <pc:sldMk cId="425411609" sldId="266"/>
            <ac:graphicFrameMk id="28" creationId="{DD6EB63A-0EAE-4D37-832D-90F64FE08064}"/>
          </ac:graphicFrameMkLst>
        </pc:graphicFrameChg>
      </pc:sldChg>
      <pc:sldChg chg="addSp delSp modSp new mod ord modNotesTx">
        <pc:chgData name="J K" userId="d3a5820e141e3572" providerId="LiveId" clId="{D496278D-BB2E-4027-BED9-2D44CF728E04}" dt="2021-11-14T18:46:27.617" v="5545" actId="20577"/>
        <pc:sldMkLst>
          <pc:docMk/>
          <pc:sldMk cId="374164587" sldId="267"/>
        </pc:sldMkLst>
        <pc:spChg chg="add mod">
          <ac:chgData name="J K" userId="d3a5820e141e3572" providerId="LiveId" clId="{D496278D-BB2E-4027-BED9-2D44CF728E04}" dt="2021-11-03T16:27:49.621" v="599" actId="255"/>
          <ac:spMkLst>
            <pc:docMk/>
            <pc:sldMk cId="374164587" sldId="267"/>
            <ac:spMk id="2" creationId="{C45A0814-6ACB-4C0D-B788-99CB75F7200B}"/>
          </ac:spMkLst>
        </pc:spChg>
        <pc:spChg chg="add mod">
          <ac:chgData name="J K" userId="d3a5820e141e3572" providerId="LiveId" clId="{D496278D-BB2E-4027-BED9-2D44CF728E04}" dt="2021-11-07T22:55:29.885" v="2579" actId="20577"/>
          <ac:spMkLst>
            <pc:docMk/>
            <pc:sldMk cId="374164587" sldId="267"/>
            <ac:spMk id="6" creationId="{124C2063-E0DE-4352-8071-8CF9F0CDDE2E}"/>
          </ac:spMkLst>
        </pc:spChg>
        <pc:spChg chg="add del mod">
          <ac:chgData name="J K" userId="d3a5820e141e3572" providerId="LiveId" clId="{D496278D-BB2E-4027-BED9-2D44CF728E04}" dt="2021-11-07T22:26:01.575" v="1619"/>
          <ac:spMkLst>
            <pc:docMk/>
            <pc:sldMk cId="374164587" sldId="267"/>
            <ac:spMk id="7" creationId="{ED27B738-D14A-4257-AA26-4D8641983D05}"/>
          </ac:spMkLst>
        </pc:spChg>
        <pc:graphicFrameChg chg="add del mod modGraphic">
          <ac:chgData name="J K" userId="d3a5820e141e3572" providerId="LiveId" clId="{D496278D-BB2E-4027-BED9-2D44CF728E04}" dt="2021-11-03T16:28:52.213" v="606" actId="1032"/>
          <ac:graphicFrameMkLst>
            <pc:docMk/>
            <pc:sldMk cId="374164587" sldId="267"/>
            <ac:graphicFrameMk id="3" creationId="{12D9CE8D-7665-45DB-A3A0-D9E198FF6BBF}"/>
          </ac:graphicFrameMkLst>
        </pc:graphicFrameChg>
        <pc:graphicFrameChg chg="add mod modGraphic">
          <ac:chgData name="J K" userId="d3a5820e141e3572" providerId="LiveId" clId="{D496278D-BB2E-4027-BED9-2D44CF728E04}" dt="2021-11-14T18:46:27.617" v="5545" actId="20577"/>
          <ac:graphicFrameMkLst>
            <pc:docMk/>
            <pc:sldMk cId="374164587" sldId="267"/>
            <ac:graphicFrameMk id="4" creationId="{D031FF90-32AB-4941-A33F-6E22A23A5E76}"/>
          </ac:graphicFrameMkLst>
        </pc:graphicFrameChg>
        <pc:graphicFrameChg chg="add del mod">
          <ac:chgData name="J K" userId="d3a5820e141e3572" providerId="LiveId" clId="{D496278D-BB2E-4027-BED9-2D44CF728E04}" dt="2021-11-03T16:30:28.466" v="655"/>
          <ac:graphicFrameMkLst>
            <pc:docMk/>
            <pc:sldMk cId="374164587" sldId="267"/>
            <ac:graphicFrameMk id="5" creationId="{3544AB66-26C0-4F8B-A1A7-F551A96D5C04}"/>
          </ac:graphicFrameMkLst>
        </pc:graphicFrameChg>
      </pc:sldChg>
      <pc:sldChg chg="delSp new del mod">
        <pc:chgData name="J K" userId="d3a5820e141e3572" providerId="LiveId" clId="{D496278D-BB2E-4027-BED9-2D44CF728E04}" dt="2021-11-03T16:55:13.452" v="1037" actId="47"/>
        <pc:sldMkLst>
          <pc:docMk/>
          <pc:sldMk cId="1838811837" sldId="268"/>
        </pc:sldMkLst>
        <pc:spChg chg="del">
          <ac:chgData name="J K" userId="d3a5820e141e3572" providerId="LiveId" clId="{D496278D-BB2E-4027-BED9-2D44CF728E04}" dt="2021-11-03T16:55:10.348" v="1036" actId="478"/>
          <ac:spMkLst>
            <pc:docMk/>
            <pc:sldMk cId="1838811837" sldId="268"/>
            <ac:spMk id="3" creationId="{1B38B441-CDB2-42A1-A4FA-9FC42CA016A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EBC9D2-169B-46CF-82A3-41204C09F250}"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82AD2F8A-8EA3-4DCE-BA24-28FFB351B239}">
      <dgm:prSet phldrT="[Text]"/>
      <dgm:spPr/>
      <dgm:t>
        <a:bodyPr/>
        <a:lstStyle/>
        <a:p>
          <a:r>
            <a:rPr lang="en-GB" dirty="0"/>
            <a:t>Politics</a:t>
          </a:r>
        </a:p>
      </dgm:t>
    </dgm:pt>
    <dgm:pt modelId="{BD8CA17B-A576-4722-819C-E5CE8E805E06}" type="parTrans" cxnId="{17153A98-2363-4051-A351-2246D07865AA}">
      <dgm:prSet/>
      <dgm:spPr/>
      <dgm:t>
        <a:bodyPr/>
        <a:lstStyle/>
        <a:p>
          <a:endParaRPr lang="en-GB"/>
        </a:p>
      </dgm:t>
    </dgm:pt>
    <dgm:pt modelId="{2A60D058-A025-45F3-8588-D340BB863E02}" type="sibTrans" cxnId="{17153A98-2363-4051-A351-2246D07865AA}">
      <dgm:prSet/>
      <dgm:spPr/>
      <dgm:t>
        <a:bodyPr/>
        <a:lstStyle/>
        <a:p>
          <a:endParaRPr lang="en-GB"/>
        </a:p>
      </dgm:t>
    </dgm:pt>
    <dgm:pt modelId="{6EF907AE-434C-4B64-A43B-4CF63D444BB7}">
      <dgm:prSet phldrT="[Text]"/>
      <dgm:spPr/>
      <dgm:t>
        <a:bodyPr/>
        <a:lstStyle/>
        <a:p>
          <a:r>
            <a:rPr lang="en-GB" dirty="0"/>
            <a:t>The impact of Brexit Uncertainty on  how medical equipment brought to the UK from the EU</a:t>
          </a:r>
        </a:p>
      </dgm:t>
    </dgm:pt>
    <dgm:pt modelId="{AC7D77ED-B892-4452-97EC-B7E8E40EA525}" type="parTrans" cxnId="{DCC6CF88-B655-4E7E-9E1F-43E17B0964FF}">
      <dgm:prSet/>
      <dgm:spPr/>
      <dgm:t>
        <a:bodyPr/>
        <a:lstStyle/>
        <a:p>
          <a:endParaRPr lang="en-GB"/>
        </a:p>
      </dgm:t>
    </dgm:pt>
    <dgm:pt modelId="{63E1B424-D037-48A9-8010-62FED26D3572}" type="sibTrans" cxnId="{DCC6CF88-B655-4E7E-9E1F-43E17B0964FF}">
      <dgm:prSet/>
      <dgm:spPr/>
      <dgm:t>
        <a:bodyPr/>
        <a:lstStyle/>
        <a:p>
          <a:endParaRPr lang="en-GB"/>
        </a:p>
      </dgm:t>
    </dgm:pt>
    <dgm:pt modelId="{4B823D44-EBD7-4E3E-A494-E757F2FB5880}">
      <dgm:prSet phldrT="[Text]"/>
      <dgm:spPr/>
      <dgm:t>
        <a:bodyPr/>
        <a:lstStyle/>
        <a:p>
          <a:r>
            <a:rPr lang="en-GB" dirty="0"/>
            <a:t>Medical Professionals from other EU countries maybe affected by Brexit stricter policies making it harder to work here</a:t>
          </a:r>
        </a:p>
      </dgm:t>
    </dgm:pt>
    <dgm:pt modelId="{2F005E14-E320-4772-865B-3860B2DF3AD4}" type="parTrans" cxnId="{DBAC1FF3-8CE3-48F4-B26D-6CE5B562179F}">
      <dgm:prSet/>
      <dgm:spPr/>
      <dgm:t>
        <a:bodyPr/>
        <a:lstStyle/>
        <a:p>
          <a:endParaRPr lang="en-GB"/>
        </a:p>
      </dgm:t>
    </dgm:pt>
    <dgm:pt modelId="{64D61883-287D-409A-8DD3-33EB3B25C9F8}" type="sibTrans" cxnId="{DBAC1FF3-8CE3-48F4-B26D-6CE5B562179F}">
      <dgm:prSet/>
      <dgm:spPr/>
      <dgm:t>
        <a:bodyPr/>
        <a:lstStyle/>
        <a:p>
          <a:endParaRPr lang="en-GB"/>
        </a:p>
      </dgm:t>
    </dgm:pt>
    <dgm:pt modelId="{2773B7D7-0E9B-44D0-A24B-B8BDC14A695C}">
      <dgm:prSet phldrT="[Text]"/>
      <dgm:spPr/>
      <dgm:t>
        <a:bodyPr/>
        <a:lstStyle/>
        <a:p>
          <a:r>
            <a:rPr lang="en-GB" dirty="0"/>
            <a:t>Economy</a:t>
          </a:r>
        </a:p>
      </dgm:t>
    </dgm:pt>
    <dgm:pt modelId="{0D137D1C-3339-4397-BD9A-229EDF72AE28}" type="parTrans" cxnId="{1D83F207-C258-4B18-AA9C-4F800AFE7345}">
      <dgm:prSet/>
      <dgm:spPr/>
      <dgm:t>
        <a:bodyPr/>
        <a:lstStyle/>
        <a:p>
          <a:endParaRPr lang="en-GB"/>
        </a:p>
      </dgm:t>
    </dgm:pt>
    <dgm:pt modelId="{49A2B822-CF4F-4B66-9014-00816BF0FF76}" type="sibTrans" cxnId="{1D83F207-C258-4B18-AA9C-4F800AFE7345}">
      <dgm:prSet/>
      <dgm:spPr/>
      <dgm:t>
        <a:bodyPr/>
        <a:lstStyle/>
        <a:p>
          <a:endParaRPr lang="en-GB"/>
        </a:p>
      </dgm:t>
    </dgm:pt>
    <dgm:pt modelId="{E6A028F8-371B-4820-9540-86D2C61891C2}">
      <dgm:prSet phldrT="[Text]"/>
      <dgm:spPr/>
      <dgm:t>
        <a:bodyPr/>
        <a:lstStyle/>
        <a:p>
          <a:r>
            <a:rPr lang="en-GB" b="0" i="0" dirty="0">
              <a:effectLst/>
              <a:latin typeface="+mn-lt"/>
              <a:cs typeface="Arial" panose="020B0604020202020204" pitchFamily="34" charset="0"/>
            </a:rPr>
            <a:t>Affects personal performance and organizational efficiency </a:t>
          </a:r>
          <a:endParaRPr lang="en-GB" dirty="0"/>
        </a:p>
      </dgm:t>
    </dgm:pt>
    <dgm:pt modelId="{325942A9-6AB3-4F84-8016-D68F5A2155BB}" type="parTrans" cxnId="{B1799901-745F-4C09-9F86-92F244018A1C}">
      <dgm:prSet/>
      <dgm:spPr/>
      <dgm:t>
        <a:bodyPr/>
        <a:lstStyle/>
        <a:p>
          <a:endParaRPr lang="en-GB"/>
        </a:p>
      </dgm:t>
    </dgm:pt>
    <dgm:pt modelId="{902BD251-855E-4498-B95B-4999B746FC77}" type="sibTrans" cxnId="{B1799901-745F-4C09-9F86-92F244018A1C}">
      <dgm:prSet/>
      <dgm:spPr/>
      <dgm:t>
        <a:bodyPr/>
        <a:lstStyle/>
        <a:p>
          <a:endParaRPr lang="en-GB"/>
        </a:p>
      </dgm:t>
    </dgm:pt>
    <dgm:pt modelId="{AED02634-D72E-4694-892D-5D9A6A43EBD2}">
      <dgm:prSet phldrT="[Text]"/>
      <dgm:spPr/>
      <dgm:t>
        <a:bodyPr/>
        <a:lstStyle/>
        <a:p>
          <a:r>
            <a:rPr lang="en-GB" b="0" i="0" dirty="0">
              <a:effectLst/>
              <a:latin typeface="+mn-lt"/>
              <a:cs typeface="Arial" panose="020B0604020202020204" pitchFamily="34" charset="0"/>
            </a:rPr>
            <a:t>Estimated  costs to  the NHS </a:t>
          </a:r>
          <a:r>
            <a:rPr lang="en-GB" b="1" i="0" dirty="0">
              <a:effectLst/>
              <a:latin typeface="+mn-lt"/>
              <a:cs typeface="Arial" panose="020B0604020202020204" pitchFamily="34" charset="0"/>
            </a:rPr>
            <a:t>up to £400 million per year- (</a:t>
          </a:r>
          <a:r>
            <a:rPr lang="en-GB" b="1" i="0" dirty="0" err="1">
              <a:effectLst/>
              <a:latin typeface="+mn-lt"/>
              <a:cs typeface="Arial" panose="020B0604020202020204" pitchFamily="34" charset="0"/>
            </a:rPr>
            <a:t>Ravalier</a:t>
          </a:r>
          <a:r>
            <a:rPr lang="en-GB" b="1" i="0" dirty="0">
              <a:effectLst/>
              <a:latin typeface="+mn-lt"/>
              <a:cs typeface="Arial" panose="020B0604020202020204" pitchFamily="34" charset="0"/>
            </a:rPr>
            <a:t> J.M, 2020)</a:t>
          </a:r>
          <a:endParaRPr lang="en-GB" dirty="0"/>
        </a:p>
      </dgm:t>
    </dgm:pt>
    <dgm:pt modelId="{8D9C1316-ABD2-4585-B848-FAEB7D9D8D7F}" type="parTrans" cxnId="{A3380920-BADB-49B1-A1A5-FCC4CB6EC492}">
      <dgm:prSet/>
      <dgm:spPr/>
      <dgm:t>
        <a:bodyPr/>
        <a:lstStyle/>
        <a:p>
          <a:endParaRPr lang="en-GB"/>
        </a:p>
      </dgm:t>
    </dgm:pt>
    <dgm:pt modelId="{4D91AF4B-7F1F-48A5-AD4E-130551889779}" type="sibTrans" cxnId="{A3380920-BADB-49B1-A1A5-FCC4CB6EC492}">
      <dgm:prSet/>
      <dgm:spPr/>
      <dgm:t>
        <a:bodyPr/>
        <a:lstStyle/>
        <a:p>
          <a:endParaRPr lang="en-GB"/>
        </a:p>
      </dgm:t>
    </dgm:pt>
    <dgm:pt modelId="{89CB8EB7-36D6-4606-A687-0294C6AE63B1}">
      <dgm:prSet phldrT="[Text]"/>
      <dgm:spPr/>
      <dgm:t>
        <a:bodyPr/>
        <a:lstStyle/>
        <a:p>
          <a:r>
            <a:rPr lang="en-GB" dirty="0"/>
            <a:t>social</a:t>
          </a:r>
        </a:p>
      </dgm:t>
    </dgm:pt>
    <dgm:pt modelId="{C6510899-60C7-4354-BE13-721BE1C5B0CB}" type="parTrans" cxnId="{F76AD69C-155C-49DA-8051-AC99648EE2FF}">
      <dgm:prSet/>
      <dgm:spPr/>
      <dgm:t>
        <a:bodyPr/>
        <a:lstStyle/>
        <a:p>
          <a:endParaRPr lang="en-GB"/>
        </a:p>
      </dgm:t>
    </dgm:pt>
    <dgm:pt modelId="{378173A6-C1AB-48F3-A490-3522B0217CFA}" type="sibTrans" cxnId="{F76AD69C-155C-49DA-8051-AC99648EE2FF}">
      <dgm:prSet/>
      <dgm:spPr/>
      <dgm:t>
        <a:bodyPr/>
        <a:lstStyle/>
        <a:p>
          <a:endParaRPr lang="en-GB"/>
        </a:p>
      </dgm:t>
    </dgm:pt>
    <dgm:pt modelId="{6D0B9CFD-A223-47F5-A52E-2E9952B625D7}">
      <dgm:prSet phldrT="[Text]"/>
      <dgm:spPr/>
      <dgm:t>
        <a:bodyPr/>
        <a:lstStyle/>
        <a:p>
          <a:r>
            <a:rPr lang="en-GB" dirty="0"/>
            <a:t>Aging Population-  older generation develop more health issues. Costly to NHS. More strain on the NHS</a:t>
          </a:r>
        </a:p>
      </dgm:t>
    </dgm:pt>
    <dgm:pt modelId="{A5D81C99-8C04-46EB-9324-8DDA663A8DD6}" type="parTrans" cxnId="{4EFAB81E-B91D-4871-A942-ECAA7F671BDF}">
      <dgm:prSet/>
      <dgm:spPr/>
      <dgm:t>
        <a:bodyPr/>
        <a:lstStyle/>
        <a:p>
          <a:endParaRPr lang="en-GB"/>
        </a:p>
      </dgm:t>
    </dgm:pt>
    <dgm:pt modelId="{A8371DEA-05B7-478E-B202-295D64C30E2D}" type="sibTrans" cxnId="{4EFAB81E-B91D-4871-A942-ECAA7F671BDF}">
      <dgm:prSet/>
      <dgm:spPr/>
      <dgm:t>
        <a:bodyPr/>
        <a:lstStyle/>
        <a:p>
          <a:endParaRPr lang="en-GB"/>
        </a:p>
      </dgm:t>
    </dgm:pt>
    <dgm:pt modelId="{43410BA3-09C0-4112-B06E-3B6321C8ADAD}">
      <dgm:prSet phldrT="[Text]"/>
      <dgm:spPr/>
      <dgm:t>
        <a:bodyPr/>
        <a:lstStyle/>
        <a:p>
          <a:r>
            <a:rPr lang="en-GB" dirty="0"/>
            <a:t> Patients   higher expectations of care create new challenges for the NHS </a:t>
          </a:r>
          <a:r>
            <a:rPr lang="en-GB" dirty="0">
              <a:solidFill>
                <a:srgbClr val="FF0000"/>
              </a:solidFill>
            </a:rPr>
            <a:t>(Bush T, 2021)</a:t>
          </a:r>
          <a:endParaRPr lang="en-GB" dirty="0"/>
        </a:p>
      </dgm:t>
    </dgm:pt>
    <dgm:pt modelId="{C68AF5BA-852C-4E91-95BB-DF3E64AF229E}" type="parTrans" cxnId="{BA815972-1D5F-4238-ABAA-A6C476612473}">
      <dgm:prSet/>
      <dgm:spPr/>
      <dgm:t>
        <a:bodyPr/>
        <a:lstStyle/>
        <a:p>
          <a:endParaRPr lang="en-GB"/>
        </a:p>
      </dgm:t>
    </dgm:pt>
    <dgm:pt modelId="{1DF3D4C5-9424-4EB7-B78D-454FD8D01364}" type="sibTrans" cxnId="{BA815972-1D5F-4238-ABAA-A6C476612473}">
      <dgm:prSet/>
      <dgm:spPr/>
      <dgm:t>
        <a:bodyPr/>
        <a:lstStyle/>
        <a:p>
          <a:endParaRPr lang="en-GB"/>
        </a:p>
      </dgm:t>
    </dgm:pt>
    <dgm:pt modelId="{33228C07-A39A-4719-A7DF-A49EC3447EA6}">
      <dgm:prSet phldrT="[Text]"/>
      <dgm:spPr/>
      <dgm:t>
        <a:bodyPr/>
        <a:lstStyle/>
        <a:p>
          <a:r>
            <a:rPr lang="en-GB" dirty="0"/>
            <a:t>Technology</a:t>
          </a:r>
        </a:p>
      </dgm:t>
    </dgm:pt>
    <dgm:pt modelId="{0CB55822-E7B1-401E-A58B-F90FD1625040}" type="sibTrans" cxnId="{40567482-C05D-4C13-869A-84D191664D5E}">
      <dgm:prSet/>
      <dgm:spPr/>
      <dgm:t>
        <a:bodyPr/>
        <a:lstStyle/>
        <a:p>
          <a:endParaRPr lang="en-GB"/>
        </a:p>
      </dgm:t>
    </dgm:pt>
    <dgm:pt modelId="{C8A1C199-5DFF-4BEF-8182-625AE12456BA}" type="parTrans" cxnId="{40567482-C05D-4C13-869A-84D191664D5E}">
      <dgm:prSet/>
      <dgm:spPr/>
      <dgm:t>
        <a:bodyPr/>
        <a:lstStyle/>
        <a:p>
          <a:endParaRPr lang="en-GB"/>
        </a:p>
      </dgm:t>
    </dgm:pt>
    <dgm:pt modelId="{C0110519-F615-4997-B2A8-40D9078C9197}">
      <dgm:prSet/>
      <dgm:spPr/>
      <dgm:t>
        <a:bodyPr/>
        <a:lstStyle/>
        <a:p>
          <a:r>
            <a:rPr lang="en-GB" dirty="0"/>
            <a:t>New technologies getting developed daily improving Health Care</a:t>
          </a:r>
          <a:endParaRPr lang="en-GB" dirty="0">
            <a:solidFill>
              <a:srgbClr val="FF0000"/>
            </a:solidFill>
          </a:endParaRPr>
        </a:p>
      </dgm:t>
    </dgm:pt>
    <dgm:pt modelId="{6B27AF76-9DE7-431B-A1F0-3FEC8C527C90}" type="parTrans" cxnId="{4AE0B73B-05B2-4196-A3AF-BA5ED35F36F5}">
      <dgm:prSet/>
      <dgm:spPr/>
      <dgm:t>
        <a:bodyPr/>
        <a:lstStyle/>
        <a:p>
          <a:endParaRPr lang="en-GB"/>
        </a:p>
      </dgm:t>
    </dgm:pt>
    <dgm:pt modelId="{95AEBC4F-9530-4D82-B4D9-88C1115F275A}" type="sibTrans" cxnId="{4AE0B73B-05B2-4196-A3AF-BA5ED35F36F5}">
      <dgm:prSet/>
      <dgm:spPr/>
      <dgm:t>
        <a:bodyPr/>
        <a:lstStyle/>
        <a:p>
          <a:endParaRPr lang="en-GB"/>
        </a:p>
      </dgm:t>
    </dgm:pt>
    <dgm:pt modelId="{FBF9F2A9-4B16-4DA8-A27A-4DABD943BA86}">
      <dgm:prSet/>
      <dgm:spPr/>
      <dgm:t>
        <a:bodyPr/>
        <a:lstStyle/>
        <a:p>
          <a:r>
            <a:rPr lang="en-GB" dirty="0"/>
            <a:t>Improved Education-New technology proving high quality learning materials clinical professionals.   </a:t>
          </a:r>
          <a:r>
            <a:rPr lang="en-GB" dirty="0">
              <a:solidFill>
                <a:srgbClr val="FF0000"/>
              </a:solidFill>
            </a:rPr>
            <a:t>(Bush T, 2021)</a:t>
          </a:r>
        </a:p>
      </dgm:t>
    </dgm:pt>
    <dgm:pt modelId="{E146E933-4E12-44E5-AA20-93B98E517669}" type="parTrans" cxnId="{17D3B037-ED1B-40F1-8622-B1A41E8EBBBD}">
      <dgm:prSet/>
      <dgm:spPr/>
      <dgm:t>
        <a:bodyPr/>
        <a:lstStyle/>
        <a:p>
          <a:endParaRPr lang="en-GB"/>
        </a:p>
      </dgm:t>
    </dgm:pt>
    <dgm:pt modelId="{B9BB2DA8-27BF-4F5E-8F69-6B9857F47756}" type="sibTrans" cxnId="{17D3B037-ED1B-40F1-8622-B1A41E8EBBBD}">
      <dgm:prSet/>
      <dgm:spPr/>
      <dgm:t>
        <a:bodyPr/>
        <a:lstStyle/>
        <a:p>
          <a:endParaRPr lang="en-GB"/>
        </a:p>
      </dgm:t>
    </dgm:pt>
    <dgm:pt modelId="{CB526858-3623-420D-A11C-CA79F32E6C10}" type="pres">
      <dgm:prSet presAssocID="{9EEBC9D2-169B-46CF-82A3-41204C09F250}" presName="linearFlow" presStyleCnt="0">
        <dgm:presLayoutVars>
          <dgm:dir/>
          <dgm:animLvl val="lvl"/>
          <dgm:resizeHandles val="exact"/>
        </dgm:presLayoutVars>
      </dgm:prSet>
      <dgm:spPr/>
    </dgm:pt>
    <dgm:pt modelId="{16924C45-FEB7-49B3-8807-3E6C95C96B4C}" type="pres">
      <dgm:prSet presAssocID="{82AD2F8A-8EA3-4DCE-BA24-28FFB351B239}" presName="composite" presStyleCnt="0"/>
      <dgm:spPr/>
    </dgm:pt>
    <dgm:pt modelId="{D3835D6C-B890-40FB-8300-F84F7BACE80D}" type="pres">
      <dgm:prSet presAssocID="{82AD2F8A-8EA3-4DCE-BA24-28FFB351B239}" presName="parentText" presStyleLbl="alignNode1" presStyleIdx="0" presStyleCnt="4">
        <dgm:presLayoutVars>
          <dgm:chMax val="1"/>
          <dgm:bulletEnabled val="1"/>
        </dgm:presLayoutVars>
      </dgm:prSet>
      <dgm:spPr/>
    </dgm:pt>
    <dgm:pt modelId="{487C726A-3D01-4E57-933C-CA40A951A06E}" type="pres">
      <dgm:prSet presAssocID="{82AD2F8A-8EA3-4DCE-BA24-28FFB351B239}" presName="descendantText" presStyleLbl="alignAcc1" presStyleIdx="0" presStyleCnt="4">
        <dgm:presLayoutVars>
          <dgm:bulletEnabled val="1"/>
        </dgm:presLayoutVars>
      </dgm:prSet>
      <dgm:spPr/>
    </dgm:pt>
    <dgm:pt modelId="{0FBBF8F1-BFD6-4228-87BF-FE0906FE8A26}" type="pres">
      <dgm:prSet presAssocID="{2A60D058-A025-45F3-8588-D340BB863E02}" presName="sp" presStyleCnt="0"/>
      <dgm:spPr/>
    </dgm:pt>
    <dgm:pt modelId="{70571A53-DE5C-48BB-A627-7C471888D093}" type="pres">
      <dgm:prSet presAssocID="{2773B7D7-0E9B-44D0-A24B-B8BDC14A695C}" presName="composite" presStyleCnt="0"/>
      <dgm:spPr/>
    </dgm:pt>
    <dgm:pt modelId="{ACB6407B-825E-4DA8-BB44-14955792C232}" type="pres">
      <dgm:prSet presAssocID="{2773B7D7-0E9B-44D0-A24B-B8BDC14A695C}" presName="parentText" presStyleLbl="alignNode1" presStyleIdx="1" presStyleCnt="4">
        <dgm:presLayoutVars>
          <dgm:chMax val="1"/>
          <dgm:bulletEnabled val="1"/>
        </dgm:presLayoutVars>
      </dgm:prSet>
      <dgm:spPr/>
    </dgm:pt>
    <dgm:pt modelId="{8243DAE5-DC9B-43C0-902E-BF60BC5E0377}" type="pres">
      <dgm:prSet presAssocID="{2773B7D7-0E9B-44D0-A24B-B8BDC14A695C}" presName="descendantText" presStyleLbl="alignAcc1" presStyleIdx="1" presStyleCnt="4">
        <dgm:presLayoutVars>
          <dgm:bulletEnabled val="1"/>
        </dgm:presLayoutVars>
      </dgm:prSet>
      <dgm:spPr/>
    </dgm:pt>
    <dgm:pt modelId="{732F93F7-D29F-465A-B102-AA7C5ED70D78}" type="pres">
      <dgm:prSet presAssocID="{49A2B822-CF4F-4B66-9014-00816BF0FF76}" presName="sp" presStyleCnt="0"/>
      <dgm:spPr/>
    </dgm:pt>
    <dgm:pt modelId="{20489E2A-51B4-4FBE-981F-C14EAF239657}" type="pres">
      <dgm:prSet presAssocID="{89CB8EB7-36D6-4606-A687-0294C6AE63B1}" presName="composite" presStyleCnt="0"/>
      <dgm:spPr/>
    </dgm:pt>
    <dgm:pt modelId="{D990F2BD-CBF9-44E0-8A92-354F83AE323A}" type="pres">
      <dgm:prSet presAssocID="{89CB8EB7-36D6-4606-A687-0294C6AE63B1}" presName="parentText" presStyleLbl="alignNode1" presStyleIdx="2" presStyleCnt="4">
        <dgm:presLayoutVars>
          <dgm:chMax val="1"/>
          <dgm:bulletEnabled val="1"/>
        </dgm:presLayoutVars>
      </dgm:prSet>
      <dgm:spPr/>
    </dgm:pt>
    <dgm:pt modelId="{5616D60E-D7E9-4792-AF57-58519341F8F4}" type="pres">
      <dgm:prSet presAssocID="{89CB8EB7-36D6-4606-A687-0294C6AE63B1}" presName="descendantText" presStyleLbl="alignAcc1" presStyleIdx="2" presStyleCnt="4">
        <dgm:presLayoutVars>
          <dgm:bulletEnabled val="1"/>
        </dgm:presLayoutVars>
      </dgm:prSet>
      <dgm:spPr/>
    </dgm:pt>
    <dgm:pt modelId="{47116644-5311-4D41-B246-C946A87D3888}" type="pres">
      <dgm:prSet presAssocID="{378173A6-C1AB-48F3-A490-3522B0217CFA}" presName="sp" presStyleCnt="0"/>
      <dgm:spPr/>
    </dgm:pt>
    <dgm:pt modelId="{61B7A81F-662F-4A0F-9F44-A8B80EDD7E97}" type="pres">
      <dgm:prSet presAssocID="{33228C07-A39A-4719-A7DF-A49EC3447EA6}" presName="composite" presStyleCnt="0"/>
      <dgm:spPr/>
    </dgm:pt>
    <dgm:pt modelId="{D866BAB1-4792-49CB-A86C-A47D02A5C3C9}" type="pres">
      <dgm:prSet presAssocID="{33228C07-A39A-4719-A7DF-A49EC3447EA6}" presName="parentText" presStyleLbl="alignNode1" presStyleIdx="3" presStyleCnt="4">
        <dgm:presLayoutVars>
          <dgm:chMax val="1"/>
          <dgm:bulletEnabled val="1"/>
        </dgm:presLayoutVars>
      </dgm:prSet>
      <dgm:spPr/>
    </dgm:pt>
    <dgm:pt modelId="{C80CB244-3AD0-458D-978E-EAD5F3D83B5F}" type="pres">
      <dgm:prSet presAssocID="{33228C07-A39A-4719-A7DF-A49EC3447EA6}" presName="descendantText" presStyleLbl="alignAcc1" presStyleIdx="3" presStyleCnt="4" custLinFactNeighborY="0">
        <dgm:presLayoutVars>
          <dgm:bulletEnabled val="1"/>
        </dgm:presLayoutVars>
      </dgm:prSet>
      <dgm:spPr/>
    </dgm:pt>
  </dgm:ptLst>
  <dgm:cxnLst>
    <dgm:cxn modelId="{B1799901-745F-4C09-9F86-92F244018A1C}" srcId="{2773B7D7-0E9B-44D0-A24B-B8BDC14A695C}" destId="{E6A028F8-371B-4820-9540-86D2C61891C2}" srcOrd="0" destOrd="0" parTransId="{325942A9-6AB3-4F84-8016-D68F5A2155BB}" sibTransId="{902BD251-855E-4498-B95B-4999B746FC77}"/>
    <dgm:cxn modelId="{97A52704-CF90-473F-8BEE-3F24021758E5}" type="presOf" srcId="{C0110519-F615-4997-B2A8-40D9078C9197}" destId="{C80CB244-3AD0-458D-978E-EAD5F3D83B5F}" srcOrd="0" destOrd="0" presId="urn:microsoft.com/office/officeart/2005/8/layout/chevron2"/>
    <dgm:cxn modelId="{1D83F207-C258-4B18-AA9C-4F800AFE7345}" srcId="{9EEBC9D2-169B-46CF-82A3-41204C09F250}" destId="{2773B7D7-0E9B-44D0-A24B-B8BDC14A695C}" srcOrd="1" destOrd="0" parTransId="{0D137D1C-3339-4397-BD9A-229EDF72AE28}" sibTransId="{49A2B822-CF4F-4B66-9014-00816BF0FF76}"/>
    <dgm:cxn modelId="{4EFAB81E-B91D-4871-A942-ECAA7F671BDF}" srcId="{89CB8EB7-36D6-4606-A687-0294C6AE63B1}" destId="{6D0B9CFD-A223-47F5-A52E-2E9952B625D7}" srcOrd="0" destOrd="0" parTransId="{A5D81C99-8C04-46EB-9324-8DDA663A8DD6}" sibTransId="{A8371DEA-05B7-478E-B202-295D64C30E2D}"/>
    <dgm:cxn modelId="{A3380920-BADB-49B1-A1A5-FCC4CB6EC492}" srcId="{2773B7D7-0E9B-44D0-A24B-B8BDC14A695C}" destId="{AED02634-D72E-4694-892D-5D9A6A43EBD2}" srcOrd="1" destOrd="0" parTransId="{8D9C1316-ABD2-4585-B848-FAEB7D9D8D7F}" sibTransId="{4D91AF4B-7F1F-48A5-AD4E-130551889779}"/>
    <dgm:cxn modelId="{17D3B037-ED1B-40F1-8622-B1A41E8EBBBD}" srcId="{33228C07-A39A-4719-A7DF-A49EC3447EA6}" destId="{FBF9F2A9-4B16-4DA8-A27A-4DABD943BA86}" srcOrd="1" destOrd="0" parTransId="{E146E933-4E12-44E5-AA20-93B98E517669}" sibTransId="{B9BB2DA8-27BF-4F5E-8F69-6B9857F47756}"/>
    <dgm:cxn modelId="{3DE9B83A-B680-4F94-8136-F26EA085F41F}" type="presOf" srcId="{89CB8EB7-36D6-4606-A687-0294C6AE63B1}" destId="{D990F2BD-CBF9-44E0-8A92-354F83AE323A}" srcOrd="0" destOrd="0" presId="urn:microsoft.com/office/officeart/2005/8/layout/chevron2"/>
    <dgm:cxn modelId="{4AE0B73B-05B2-4196-A3AF-BA5ED35F36F5}" srcId="{33228C07-A39A-4719-A7DF-A49EC3447EA6}" destId="{C0110519-F615-4997-B2A8-40D9078C9197}" srcOrd="0" destOrd="0" parTransId="{6B27AF76-9DE7-431B-A1F0-3FEC8C527C90}" sibTransId="{95AEBC4F-9530-4D82-B4D9-88C1115F275A}"/>
    <dgm:cxn modelId="{2CEC9A42-C038-4F5D-9641-095AFED5C207}" type="presOf" srcId="{9EEBC9D2-169B-46CF-82A3-41204C09F250}" destId="{CB526858-3623-420D-A11C-CA79F32E6C10}" srcOrd="0" destOrd="0" presId="urn:microsoft.com/office/officeart/2005/8/layout/chevron2"/>
    <dgm:cxn modelId="{C6AC5252-B183-46A8-9FBE-86AF83E252F8}" type="presOf" srcId="{2773B7D7-0E9B-44D0-A24B-B8BDC14A695C}" destId="{ACB6407B-825E-4DA8-BB44-14955792C232}" srcOrd="0" destOrd="0" presId="urn:microsoft.com/office/officeart/2005/8/layout/chevron2"/>
    <dgm:cxn modelId="{BA815972-1D5F-4238-ABAA-A6C476612473}" srcId="{89CB8EB7-36D6-4606-A687-0294C6AE63B1}" destId="{43410BA3-09C0-4112-B06E-3B6321C8ADAD}" srcOrd="1" destOrd="0" parTransId="{C68AF5BA-852C-4E91-95BB-DF3E64AF229E}" sibTransId="{1DF3D4C5-9424-4EB7-B78D-454FD8D01364}"/>
    <dgm:cxn modelId="{CF2E2053-9ED7-4EB5-A369-0E2A0DBE222C}" type="presOf" srcId="{82AD2F8A-8EA3-4DCE-BA24-28FFB351B239}" destId="{D3835D6C-B890-40FB-8300-F84F7BACE80D}" srcOrd="0" destOrd="0" presId="urn:microsoft.com/office/officeart/2005/8/layout/chevron2"/>
    <dgm:cxn modelId="{5DC30F74-EBAB-4B68-A9F9-94C71D2A0A1D}" type="presOf" srcId="{43410BA3-09C0-4112-B06E-3B6321C8ADAD}" destId="{5616D60E-D7E9-4792-AF57-58519341F8F4}" srcOrd="0" destOrd="1" presId="urn:microsoft.com/office/officeart/2005/8/layout/chevron2"/>
    <dgm:cxn modelId="{40567482-C05D-4C13-869A-84D191664D5E}" srcId="{9EEBC9D2-169B-46CF-82A3-41204C09F250}" destId="{33228C07-A39A-4719-A7DF-A49EC3447EA6}" srcOrd="3" destOrd="0" parTransId="{C8A1C199-5DFF-4BEF-8182-625AE12456BA}" sibTransId="{0CB55822-E7B1-401E-A58B-F90FD1625040}"/>
    <dgm:cxn modelId="{DCC6CF88-B655-4E7E-9E1F-43E17B0964FF}" srcId="{82AD2F8A-8EA3-4DCE-BA24-28FFB351B239}" destId="{6EF907AE-434C-4B64-A43B-4CF63D444BB7}" srcOrd="0" destOrd="0" parTransId="{AC7D77ED-B892-4452-97EC-B7E8E40EA525}" sibTransId="{63E1B424-D037-48A9-8010-62FED26D3572}"/>
    <dgm:cxn modelId="{85F6E88B-F3A9-41F2-A11A-2EAF05CF4392}" type="presOf" srcId="{33228C07-A39A-4719-A7DF-A49EC3447EA6}" destId="{D866BAB1-4792-49CB-A86C-A47D02A5C3C9}" srcOrd="0" destOrd="0" presId="urn:microsoft.com/office/officeart/2005/8/layout/chevron2"/>
    <dgm:cxn modelId="{838D8A8E-173A-4FFD-B7F4-A37245C36BA4}" type="presOf" srcId="{4B823D44-EBD7-4E3E-A494-E757F2FB5880}" destId="{487C726A-3D01-4E57-933C-CA40A951A06E}" srcOrd="0" destOrd="1" presId="urn:microsoft.com/office/officeart/2005/8/layout/chevron2"/>
    <dgm:cxn modelId="{17153A98-2363-4051-A351-2246D07865AA}" srcId="{9EEBC9D2-169B-46CF-82A3-41204C09F250}" destId="{82AD2F8A-8EA3-4DCE-BA24-28FFB351B239}" srcOrd="0" destOrd="0" parTransId="{BD8CA17B-A576-4722-819C-E5CE8E805E06}" sibTransId="{2A60D058-A025-45F3-8588-D340BB863E02}"/>
    <dgm:cxn modelId="{70CFB898-F10F-4EDC-A5DE-DBBC6F672E1B}" type="presOf" srcId="{AED02634-D72E-4694-892D-5D9A6A43EBD2}" destId="{8243DAE5-DC9B-43C0-902E-BF60BC5E0377}" srcOrd="0" destOrd="1" presId="urn:microsoft.com/office/officeart/2005/8/layout/chevron2"/>
    <dgm:cxn modelId="{F76AD69C-155C-49DA-8051-AC99648EE2FF}" srcId="{9EEBC9D2-169B-46CF-82A3-41204C09F250}" destId="{89CB8EB7-36D6-4606-A687-0294C6AE63B1}" srcOrd="2" destOrd="0" parTransId="{C6510899-60C7-4354-BE13-721BE1C5B0CB}" sibTransId="{378173A6-C1AB-48F3-A490-3522B0217CFA}"/>
    <dgm:cxn modelId="{0F74789D-F05A-4F26-A761-5BBB1CEA0947}" type="presOf" srcId="{6D0B9CFD-A223-47F5-A52E-2E9952B625D7}" destId="{5616D60E-D7E9-4792-AF57-58519341F8F4}" srcOrd="0" destOrd="0" presId="urn:microsoft.com/office/officeart/2005/8/layout/chevron2"/>
    <dgm:cxn modelId="{0DD2CEA3-0DDA-4A09-ACB8-FC07F1FE91CB}" type="presOf" srcId="{6EF907AE-434C-4B64-A43B-4CF63D444BB7}" destId="{487C726A-3D01-4E57-933C-CA40A951A06E}" srcOrd="0" destOrd="0" presId="urn:microsoft.com/office/officeart/2005/8/layout/chevron2"/>
    <dgm:cxn modelId="{0183B6AF-B6AB-4A42-801C-C13F47B47C02}" type="presOf" srcId="{FBF9F2A9-4B16-4DA8-A27A-4DABD943BA86}" destId="{C80CB244-3AD0-458D-978E-EAD5F3D83B5F}" srcOrd="0" destOrd="1" presId="urn:microsoft.com/office/officeart/2005/8/layout/chevron2"/>
    <dgm:cxn modelId="{33688FE9-DE34-4F00-8F24-BEA35F0FEF1C}" type="presOf" srcId="{E6A028F8-371B-4820-9540-86D2C61891C2}" destId="{8243DAE5-DC9B-43C0-902E-BF60BC5E0377}" srcOrd="0" destOrd="0" presId="urn:microsoft.com/office/officeart/2005/8/layout/chevron2"/>
    <dgm:cxn modelId="{DBAC1FF3-8CE3-48F4-B26D-6CE5B562179F}" srcId="{82AD2F8A-8EA3-4DCE-BA24-28FFB351B239}" destId="{4B823D44-EBD7-4E3E-A494-E757F2FB5880}" srcOrd="1" destOrd="0" parTransId="{2F005E14-E320-4772-865B-3860B2DF3AD4}" sibTransId="{64D61883-287D-409A-8DD3-33EB3B25C9F8}"/>
    <dgm:cxn modelId="{96FF339E-411F-4AA5-9991-9F56BE923430}" type="presParOf" srcId="{CB526858-3623-420D-A11C-CA79F32E6C10}" destId="{16924C45-FEB7-49B3-8807-3E6C95C96B4C}" srcOrd="0" destOrd="0" presId="urn:microsoft.com/office/officeart/2005/8/layout/chevron2"/>
    <dgm:cxn modelId="{32A6F20F-B0B4-4BEE-9B9A-267649925BDA}" type="presParOf" srcId="{16924C45-FEB7-49B3-8807-3E6C95C96B4C}" destId="{D3835D6C-B890-40FB-8300-F84F7BACE80D}" srcOrd="0" destOrd="0" presId="urn:microsoft.com/office/officeart/2005/8/layout/chevron2"/>
    <dgm:cxn modelId="{29AFA9B4-1FA6-40B8-A6AB-6B44446746B9}" type="presParOf" srcId="{16924C45-FEB7-49B3-8807-3E6C95C96B4C}" destId="{487C726A-3D01-4E57-933C-CA40A951A06E}" srcOrd="1" destOrd="0" presId="urn:microsoft.com/office/officeart/2005/8/layout/chevron2"/>
    <dgm:cxn modelId="{9CB42C40-2BFA-4C75-9C8B-A680775AE1AE}" type="presParOf" srcId="{CB526858-3623-420D-A11C-CA79F32E6C10}" destId="{0FBBF8F1-BFD6-4228-87BF-FE0906FE8A26}" srcOrd="1" destOrd="0" presId="urn:microsoft.com/office/officeart/2005/8/layout/chevron2"/>
    <dgm:cxn modelId="{48BBCE8F-0C45-4B54-A0F8-B8624A132C16}" type="presParOf" srcId="{CB526858-3623-420D-A11C-CA79F32E6C10}" destId="{70571A53-DE5C-48BB-A627-7C471888D093}" srcOrd="2" destOrd="0" presId="urn:microsoft.com/office/officeart/2005/8/layout/chevron2"/>
    <dgm:cxn modelId="{0D6B58C0-BFE5-422E-BE99-89C189D2DCAB}" type="presParOf" srcId="{70571A53-DE5C-48BB-A627-7C471888D093}" destId="{ACB6407B-825E-4DA8-BB44-14955792C232}" srcOrd="0" destOrd="0" presId="urn:microsoft.com/office/officeart/2005/8/layout/chevron2"/>
    <dgm:cxn modelId="{B67C2212-C91A-40CB-A35C-644CC4326971}" type="presParOf" srcId="{70571A53-DE5C-48BB-A627-7C471888D093}" destId="{8243DAE5-DC9B-43C0-902E-BF60BC5E0377}" srcOrd="1" destOrd="0" presId="urn:microsoft.com/office/officeart/2005/8/layout/chevron2"/>
    <dgm:cxn modelId="{3369E825-0693-4F9F-AD9B-BFB99BC3BEA1}" type="presParOf" srcId="{CB526858-3623-420D-A11C-CA79F32E6C10}" destId="{732F93F7-D29F-465A-B102-AA7C5ED70D78}" srcOrd="3" destOrd="0" presId="urn:microsoft.com/office/officeart/2005/8/layout/chevron2"/>
    <dgm:cxn modelId="{72520F75-4306-4A7A-85C3-83C8C0941042}" type="presParOf" srcId="{CB526858-3623-420D-A11C-CA79F32E6C10}" destId="{20489E2A-51B4-4FBE-981F-C14EAF239657}" srcOrd="4" destOrd="0" presId="urn:microsoft.com/office/officeart/2005/8/layout/chevron2"/>
    <dgm:cxn modelId="{7B4B5599-0352-4C33-96DA-C6A66D98B756}" type="presParOf" srcId="{20489E2A-51B4-4FBE-981F-C14EAF239657}" destId="{D990F2BD-CBF9-44E0-8A92-354F83AE323A}" srcOrd="0" destOrd="0" presId="urn:microsoft.com/office/officeart/2005/8/layout/chevron2"/>
    <dgm:cxn modelId="{C70B54E4-D8D2-4E0C-99AD-02D46787339D}" type="presParOf" srcId="{20489E2A-51B4-4FBE-981F-C14EAF239657}" destId="{5616D60E-D7E9-4792-AF57-58519341F8F4}" srcOrd="1" destOrd="0" presId="urn:microsoft.com/office/officeart/2005/8/layout/chevron2"/>
    <dgm:cxn modelId="{736A270A-56E6-4A20-A8C7-77F43022A4B1}" type="presParOf" srcId="{CB526858-3623-420D-A11C-CA79F32E6C10}" destId="{47116644-5311-4D41-B246-C946A87D3888}" srcOrd="5" destOrd="0" presId="urn:microsoft.com/office/officeart/2005/8/layout/chevron2"/>
    <dgm:cxn modelId="{542F4DA1-C7C4-44DA-874F-435203B277F5}" type="presParOf" srcId="{CB526858-3623-420D-A11C-CA79F32E6C10}" destId="{61B7A81F-662F-4A0F-9F44-A8B80EDD7E97}" srcOrd="6" destOrd="0" presId="urn:microsoft.com/office/officeart/2005/8/layout/chevron2"/>
    <dgm:cxn modelId="{01F86E5A-12AD-4EC2-B71A-8ADD67CBD5C3}" type="presParOf" srcId="{61B7A81F-662F-4A0F-9F44-A8B80EDD7E97}" destId="{D866BAB1-4792-49CB-A86C-A47D02A5C3C9}" srcOrd="0" destOrd="0" presId="urn:microsoft.com/office/officeart/2005/8/layout/chevron2"/>
    <dgm:cxn modelId="{F0D5D660-8E6F-485B-B4FA-E21B721B34B3}" type="presParOf" srcId="{61B7A81F-662F-4A0F-9F44-A8B80EDD7E97}" destId="{C80CB244-3AD0-458D-978E-EAD5F3D83B5F}"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3115A1-C4DD-4BDF-9B7B-C1827B426D4D}"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EB40EA20-EFF4-422A-9B92-F1B1841C21D2}">
      <dgm:prSet phldrT="[Text]"/>
      <dgm:spPr/>
      <dgm:t>
        <a:bodyPr/>
        <a:lstStyle/>
        <a:p>
          <a:r>
            <a:rPr lang="en-GB" dirty="0"/>
            <a:t>Swot Analysis</a:t>
          </a:r>
        </a:p>
      </dgm:t>
    </dgm:pt>
    <dgm:pt modelId="{D46AFB3D-389B-4732-A38F-45ACE1DD62A6}" type="parTrans" cxnId="{6FC00538-A769-4495-96BB-0FC80462F5CA}">
      <dgm:prSet/>
      <dgm:spPr/>
      <dgm:t>
        <a:bodyPr/>
        <a:lstStyle/>
        <a:p>
          <a:endParaRPr lang="en-GB"/>
        </a:p>
      </dgm:t>
    </dgm:pt>
    <dgm:pt modelId="{55F5689D-4F5E-411E-88DC-F01783BD123A}" type="sibTrans" cxnId="{6FC00538-A769-4495-96BB-0FC80462F5CA}">
      <dgm:prSet/>
      <dgm:spPr/>
      <dgm:t>
        <a:bodyPr/>
        <a:lstStyle/>
        <a:p>
          <a:endParaRPr lang="en-GB"/>
        </a:p>
      </dgm:t>
    </dgm:pt>
    <dgm:pt modelId="{655FEB32-774D-4E9C-A81E-4905A9ADA203}">
      <dgm:prSet phldrT="[Text]"/>
      <dgm:spPr/>
      <dgm:t>
        <a:bodyPr/>
        <a:lstStyle/>
        <a:p>
          <a:endParaRPr lang="en-GB" dirty="0"/>
        </a:p>
      </dgm:t>
    </dgm:pt>
    <dgm:pt modelId="{BC69D198-163D-43AD-B7DA-6DE428AF531A}" type="parTrans" cxnId="{E07FBCC7-6B90-4F0E-9382-FFE1F420EC60}">
      <dgm:prSet/>
      <dgm:spPr/>
      <dgm:t>
        <a:bodyPr/>
        <a:lstStyle/>
        <a:p>
          <a:endParaRPr lang="en-GB"/>
        </a:p>
      </dgm:t>
    </dgm:pt>
    <dgm:pt modelId="{50E981E4-F7A5-4949-8373-2A9838FCD9F3}" type="sibTrans" cxnId="{E07FBCC7-6B90-4F0E-9382-FFE1F420EC60}">
      <dgm:prSet/>
      <dgm:spPr/>
      <dgm:t>
        <a:bodyPr/>
        <a:lstStyle/>
        <a:p>
          <a:endParaRPr lang="en-GB"/>
        </a:p>
      </dgm:t>
    </dgm:pt>
    <dgm:pt modelId="{CE610BFC-C404-4C18-9A50-411606322340}">
      <dgm:prSet phldrT="[Text]"/>
      <dgm:spPr/>
      <dgm:t>
        <a:bodyPr/>
        <a:lstStyle/>
        <a:p>
          <a:endParaRPr lang="en-GB" dirty="0"/>
        </a:p>
      </dgm:t>
    </dgm:pt>
    <dgm:pt modelId="{7AB34336-73C5-4044-9FD8-48876A1711D1}" type="parTrans" cxnId="{CC1DBA65-2EE9-4766-A091-866E3DD6B885}">
      <dgm:prSet/>
      <dgm:spPr/>
      <dgm:t>
        <a:bodyPr/>
        <a:lstStyle/>
        <a:p>
          <a:endParaRPr lang="en-GB"/>
        </a:p>
      </dgm:t>
    </dgm:pt>
    <dgm:pt modelId="{99773ACE-400D-4334-B2EA-3464CA670227}" type="sibTrans" cxnId="{CC1DBA65-2EE9-4766-A091-866E3DD6B885}">
      <dgm:prSet/>
      <dgm:spPr/>
      <dgm:t>
        <a:bodyPr/>
        <a:lstStyle/>
        <a:p>
          <a:endParaRPr lang="en-GB"/>
        </a:p>
      </dgm:t>
    </dgm:pt>
    <dgm:pt modelId="{30D4AF0D-4B41-492F-8390-61334CD601F5}">
      <dgm:prSet phldrT="[Text]"/>
      <dgm:spPr/>
      <dgm:t>
        <a:bodyPr/>
        <a:lstStyle/>
        <a:p>
          <a:r>
            <a:rPr lang="en-GB" dirty="0"/>
            <a:t> </a:t>
          </a:r>
        </a:p>
      </dgm:t>
    </dgm:pt>
    <dgm:pt modelId="{8A321D48-047F-4F89-B904-D6892D5CFAD4}" type="parTrans" cxnId="{B532521D-CC6E-483B-A798-8207887ED94B}">
      <dgm:prSet/>
      <dgm:spPr/>
      <dgm:t>
        <a:bodyPr/>
        <a:lstStyle/>
        <a:p>
          <a:endParaRPr lang="en-GB"/>
        </a:p>
      </dgm:t>
    </dgm:pt>
    <dgm:pt modelId="{D85E1E7F-698C-41FF-9987-F26D7DE7F15A}" type="sibTrans" cxnId="{B532521D-CC6E-483B-A798-8207887ED94B}">
      <dgm:prSet/>
      <dgm:spPr/>
      <dgm:t>
        <a:bodyPr/>
        <a:lstStyle/>
        <a:p>
          <a:endParaRPr lang="en-GB"/>
        </a:p>
      </dgm:t>
    </dgm:pt>
    <dgm:pt modelId="{C9430F74-BCC7-4B77-A409-B69088DD65DF}">
      <dgm:prSet phldrT="[Text]"/>
      <dgm:spPr/>
      <dgm:t>
        <a:bodyPr/>
        <a:lstStyle/>
        <a:p>
          <a:r>
            <a:rPr lang="en-GB" dirty="0"/>
            <a:t> </a:t>
          </a:r>
        </a:p>
      </dgm:t>
    </dgm:pt>
    <dgm:pt modelId="{3C041960-6393-4C3B-BC3D-2E490EBDAD57}" type="parTrans" cxnId="{D5F7C356-B31B-405E-A1FE-7B44353F4FA8}">
      <dgm:prSet/>
      <dgm:spPr/>
      <dgm:t>
        <a:bodyPr/>
        <a:lstStyle/>
        <a:p>
          <a:endParaRPr lang="en-GB"/>
        </a:p>
      </dgm:t>
    </dgm:pt>
    <dgm:pt modelId="{D380A780-AE83-4BD4-9BC9-2A071C96DA1E}" type="sibTrans" cxnId="{D5F7C356-B31B-405E-A1FE-7B44353F4FA8}">
      <dgm:prSet/>
      <dgm:spPr/>
      <dgm:t>
        <a:bodyPr/>
        <a:lstStyle/>
        <a:p>
          <a:endParaRPr lang="en-GB"/>
        </a:p>
      </dgm:t>
    </dgm:pt>
    <dgm:pt modelId="{44A61847-78D3-4162-8B7C-201882FEDC85}" type="pres">
      <dgm:prSet presAssocID="{C03115A1-C4DD-4BDF-9B7B-C1827B426D4D}" presName="diagram" presStyleCnt="0">
        <dgm:presLayoutVars>
          <dgm:chMax val="1"/>
          <dgm:dir/>
          <dgm:animLvl val="ctr"/>
          <dgm:resizeHandles val="exact"/>
        </dgm:presLayoutVars>
      </dgm:prSet>
      <dgm:spPr/>
    </dgm:pt>
    <dgm:pt modelId="{827831F1-DDEC-4C3F-8645-BB41ECD48EAF}" type="pres">
      <dgm:prSet presAssocID="{C03115A1-C4DD-4BDF-9B7B-C1827B426D4D}" presName="matrix" presStyleCnt="0"/>
      <dgm:spPr/>
    </dgm:pt>
    <dgm:pt modelId="{52D00F5E-47DE-4869-B642-7DB8B62AD36D}" type="pres">
      <dgm:prSet presAssocID="{C03115A1-C4DD-4BDF-9B7B-C1827B426D4D}" presName="tile1" presStyleLbl="node1" presStyleIdx="0" presStyleCnt="4" custLinFactNeighborY="2053"/>
      <dgm:spPr/>
    </dgm:pt>
    <dgm:pt modelId="{E5D69AE0-4B59-4A7C-81CF-7B7B61B84C94}" type="pres">
      <dgm:prSet presAssocID="{C03115A1-C4DD-4BDF-9B7B-C1827B426D4D}" presName="tile1text" presStyleLbl="node1" presStyleIdx="0" presStyleCnt="4">
        <dgm:presLayoutVars>
          <dgm:chMax val="0"/>
          <dgm:chPref val="0"/>
          <dgm:bulletEnabled val="1"/>
        </dgm:presLayoutVars>
      </dgm:prSet>
      <dgm:spPr/>
    </dgm:pt>
    <dgm:pt modelId="{310F1B35-96F2-4AE5-90DC-4BDA7D11419E}" type="pres">
      <dgm:prSet presAssocID="{C03115A1-C4DD-4BDF-9B7B-C1827B426D4D}" presName="tile2" presStyleLbl="node1" presStyleIdx="1" presStyleCnt="4" custLinFactNeighborX="-305" custLinFactNeighborY="2098"/>
      <dgm:spPr/>
    </dgm:pt>
    <dgm:pt modelId="{A6759F43-CA72-4AE3-9C8A-7DF16DBF9AFF}" type="pres">
      <dgm:prSet presAssocID="{C03115A1-C4DD-4BDF-9B7B-C1827B426D4D}" presName="tile2text" presStyleLbl="node1" presStyleIdx="1" presStyleCnt="4">
        <dgm:presLayoutVars>
          <dgm:chMax val="0"/>
          <dgm:chPref val="0"/>
          <dgm:bulletEnabled val="1"/>
        </dgm:presLayoutVars>
      </dgm:prSet>
      <dgm:spPr/>
    </dgm:pt>
    <dgm:pt modelId="{9885DBB4-2797-4BC0-AEEE-A1C30F99ABFF}" type="pres">
      <dgm:prSet presAssocID="{C03115A1-C4DD-4BDF-9B7B-C1827B426D4D}" presName="tile3" presStyleLbl="node1" presStyleIdx="2" presStyleCnt="4" custLinFactNeighborY="2448"/>
      <dgm:spPr/>
    </dgm:pt>
    <dgm:pt modelId="{1BD7910F-9CAC-40B4-B3CB-7E86F087C860}" type="pres">
      <dgm:prSet presAssocID="{C03115A1-C4DD-4BDF-9B7B-C1827B426D4D}" presName="tile3text" presStyleLbl="node1" presStyleIdx="2" presStyleCnt="4">
        <dgm:presLayoutVars>
          <dgm:chMax val="0"/>
          <dgm:chPref val="0"/>
          <dgm:bulletEnabled val="1"/>
        </dgm:presLayoutVars>
      </dgm:prSet>
      <dgm:spPr/>
    </dgm:pt>
    <dgm:pt modelId="{8159A1EB-1194-436C-A025-16C11267FBB3}" type="pres">
      <dgm:prSet presAssocID="{C03115A1-C4DD-4BDF-9B7B-C1827B426D4D}" presName="tile4" presStyleLbl="node1" presStyleIdx="3" presStyleCnt="4" custLinFactNeighborY="0"/>
      <dgm:spPr/>
    </dgm:pt>
    <dgm:pt modelId="{32013462-40B9-4BA0-B373-8295D62E600A}" type="pres">
      <dgm:prSet presAssocID="{C03115A1-C4DD-4BDF-9B7B-C1827B426D4D}" presName="tile4text" presStyleLbl="node1" presStyleIdx="3" presStyleCnt="4">
        <dgm:presLayoutVars>
          <dgm:chMax val="0"/>
          <dgm:chPref val="0"/>
          <dgm:bulletEnabled val="1"/>
        </dgm:presLayoutVars>
      </dgm:prSet>
      <dgm:spPr/>
    </dgm:pt>
    <dgm:pt modelId="{2C0D3B9A-E328-4893-8562-E4CC44759855}" type="pres">
      <dgm:prSet presAssocID="{C03115A1-C4DD-4BDF-9B7B-C1827B426D4D}" presName="centerTile" presStyleLbl="fgShp" presStyleIdx="0" presStyleCnt="1">
        <dgm:presLayoutVars>
          <dgm:chMax val="0"/>
          <dgm:chPref val="0"/>
        </dgm:presLayoutVars>
      </dgm:prSet>
      <dgm:spPr/>
    </dgm:pt>
  </dgm:ptLst>
  <dgm:cxnLst>
    <dgm:cxn modelId="{7B782E01-BE0D-4687-9573-9019B044E1F4}" type="presOf" srcId="{30D4AF0D-4B41-492F-8390-61334CD601F5}" destId="{1BD7910F-9CAC-40B4-B3CB-7E86F087C860}" srcOrd="1" destOrd="0" presId="urn:microsoft.com/office/officeart/2005/8/layout/matrix1"/>
    <dgm:cxn modelId="{73A6231A-1906-453A-A52C-1CA2E0333833}" type="presOf" srcId="{655FEB32-774D-4E9C-A81E-4905A9ADA203}" destId="{52D00F5E-47DE-4869-B642-7DB8B62AD36D}" srcOrd="0" destOrd="0" presId="urn:microsoft.com/office/officeart/2005/8/layout/matrix1"/>
    <dgm:cxn modelId="{B532521D-CC6E-483B-A798-8207887ED94B}" srcId="{EB40EA20-EFF4-422A-9B92-F1B1841C21D2}" destId="{30D4AF0D-4B41-492F-8390-61334CD601F5}" srcOrd="2" destOrd="0" parTransId="{8A321D48-047F-4F89-B904-D6892D5CFAD4}" sibTransId="{D85E1E7F-698C-41FF-9987-F26D7DE7F15A}"/>
    <dgm:cxn modelId="{2E88C72E-0BE6-4499-B681-74A088EDD2B5}" type="presOf" srcId="{CE610BFC-C404-4C18-9A50-411606322340}" destId="{310F1B35-96F2-4AE5-90DC-4BDA7D11419E}" srcOrd="0" destOrd="0" presId="urn:microsoft.com/office/officeart/2005/8/layout/matrix1"/>
    <dgm:cxn modelId="{6FC00538-A769-4495-96BB-0FC80462F5CA}" srcId="{C03115A1-C4DD-4BDF-9B7B-C1827B426D4D}" destId="{EB40EA20-EFF4-422A-9B92-F1B1841C21D2}" srcOrd="0" destOrd="0" parTransId="{D46AFB3D-389B-4732-A38F-45ACE1DD62A6}" sibTransId="{55F5689D-4F5E-411E-88DC-F01783BD123A}"/>
    <dgm:cxn modelId="{CA803B41-1D49-4F1B-A4A6-B93A6A0BDF0B}" type="presOf" srcId="{CE610BFC-C404-4C18-9A50-411606322340}" destId="{A6759F43-CA72-4AE3-9C8A-7DF16DBF9AFF}" srcOrd="1" destOrd="0" presId="urn:microsoft.com/office/officeart/2005/8/layout/matrix1"/>
    <dgm:cxn modelId="{CC1DBA65-2EE9-4766-A091-866E3DD6B885}" srcId="{EB40EA20-EFF4-422A-9B92-F1B1841C21D2}" destId="{CE610BFC-C404-4C18-9A50-411606322340}" srcOrd="1" destOrd="0" parTransId="{7AB34336-73C5-4044-9FD8-48876A1711D1}" sibTransId="{99773ACE-400D-4334-B2EA-3464CA670227}"/>
    <dgm:cxn modelId="{2F8B946E-C8A7-4222-B0BD-7B6BD56F256E}" type="presOf" srcId="{C9430F74-BCC7-4B77-A409-B69088DD65DF}" destId="{8159A1EB-1194-436C-A025-16C11267FBB3}" srcOrd="0" destOrd="0" presId="urn:microsoft.com/office/officeart/2005/8/layout/matrix1"/>
    <dgm:cxn modelId="{D5F7C356-B31B-405E-A1FE-7B44353F4FA8}" srcId="{EB40EA20-EFF4-422A-9B92-F1B1841C21D2}" destId="{C9430F74-BCC7-4B77-A409-B69088DD65DF}" srcOrd="3" destOrd="0" parTransId="{3C041960-6393-4C3B-BC3D-2E490EBDAD57}" sibTransId="{D380A780-AE83-4BD4-9BC9-2A071C96DA1E}"/>
    <dgm:cxn modelId="{B7725DB1-8684-4785-BD44-A6453C426185}" type="presOf" srcId="{C9430F74-BCC7-4B77-A409-B69088DD65DF}" destId="{32013462-40B9-4BA0-B373-8295D62E600A}" srcOrd="1" destOrd="0" presId="urn:microsoft.com/office/officeart/2005/8/layout/matrix1"/>
    <dgm:cxn modelId="{E07FBCC7-6B90-4F0E-9382-FFE1F420EC60}" srcId="{EB40EA20-EFF4-422A-9B92-F1B1841C21D2}" destId="{655FEB32-774D-4E9C-A81E-4905A9ADA203}" srcOrd="0" destOrd="0" parTransId="{BC69D198-163D-43AD-B7DA-6DE428AF531A}" sibTransId="{50E981E4-F7A5-4949-8373-2A9838FCD9F3}"/>
    <dgm:cxn modelId="{578743CB-9AD6-41F5-AD38-D58D3F274B55}" type="presOf" srcId="{EB40EA20-EFF4-422A-9B92-F1B1841C21D2}" destId="{2C0D3B9A-E328-4893-8562-E4CC44759855}" srcOrd="0" destOrd="0" presId="urn:microsoft.com/office/officeart/2005/8/layout/matrix1"/>
    <dgm:cxn modelId="{8AF979D2-2985-4B0B-B566-7575BF2DCF0D}" type="presOf" srcId="{C03115A1-C4DD-4BDF-9B7B-C1827B426D4D}" destId="{44A61847-78D3-4162-8B7C-201882FEDC85}" srcOrd="0" destOrd="0" presId="urn:microsoft.com/office/officeart/2005/8/layout/matrix1"/>
    <dgm:cxn modelId="{5772F2E7-3717-4476-9BA4-6BB3655672F6}" type="presOf" srcId="{30D4AF0D-4B41-492F-8390-61334CD601F5}" destId="{9885DBB4-2797-4BC0-AEEE-A1C30F99ABFF}" srcOrd="0" destOrd="0" presId="urn:microsoft.com/office/officeart/2005/8/layout/matrix1"/>
    <dgm:cxn modelId="{17D274E8-5F75-4C01-A56F-126D6600E504}" type="presOf" srcId="{655FEB32-774D-4E9C-A81E-4905A9ADA203}" destId="{E5D69AE0-4B59-4A7C-81CF-7B7B61B84C94}" srcOrd="1" destOrd="0" presId="urn:microsoft.com/office/officeart/2005/8/layout/matrix1"/>
    <dgm:cxn modelId="{4EA8CA15-83DC-4280-89BA-102B5873F62D}" type="presParOf" srcId="{44A61847-78D3-4162-8B7C-201882FEDC85}" destId="{827831F1-DDEC-4C3F-8645-BB41ECD48EAF}" srcOrd="0" destOrd="0" presId="urn:microsoft.com/office/officeart/2005/8/layout/matrix1"/>
    <dgm:cxn modelId="{096CABF3-AF5C-4FE7-9AFC-E62459E5A8E6}" type="presParOf" srcId="{827831F1-DDEC-4C3F-8645-BB41ECD48EAF}" destId="{52D00F5E-47DE-4869-B642-7DB8B62AD36D}" srcOrd="0" destOrd="0" presId="urn:microsoft.com/office/officeart/2005/8/layout/matrix1"/>
    <dgm:cxn modelId="{C5B23EE7-CB41-4816-9971-DA23EEFAB5D2}" type="presParOf" srcId="{827831F1-DDEC-4C3F-8645-BB41ECD48EAF}" destId="{E5D69AE0-4B59-4A7C-81CF-7B7B61B84C94}" srcOrd="1" destOrd="0" presId="urn:microsoft.com/office/officeart/2005/8/layout/matrix1"/>
    <dgm:cxn modelId="{A2863D6C-CC42-4F38-8A2E-43A6B227CC0F}" type="presParOf" srcId="{827831F1-DDEC-4C3F-8645-BB41ECD48EAF}" destId="{310F1B35-96F2-4AE5-90DC-4BDA7D11419E}" srcOrd="2" destOrd="0" presId="urn:microsoft.com/office/officeart/2005/8/layout/matrix1"/>
    <dgm:cxn modelId="{710E07BB-6B8A-4BE7-95FB-E18BF245E608}" type="presParOf" srcId="{827831F1-DDEC-4C3F-8645-BB41ECD48EAF}" destId="{A6759F43-CA72-4AE3-9C8A-7DF16DBF9AFF}" srcOrd="3" destOrd="0" presId="urn:microsoft.com/office/officeart/2005/8/layout/matrix1"/>
    <dgm:cxn modelId="{F95BA07C-7905-4AF2-B726-18F579F3B54B}" type="presParOf" srcId="{827831F1-DDEC-4C3F-8645-BB41ECD48EAF}" destId="{9885DBB4-2797-4BC0-AEEE-A1C30F99ABFF}" srcOrd="4" destOrd="0" presId="urn:microsoft.com/office/officeart/2005/8/layout/matrix1"/>
    <dgm:cxn modelId="{DAF61CA0-AED7-4A9C-BFF6-C939C3B97676}" type="presParOf" srcId="{827831F1-DDEC-4C3F-8645-BB41ECD48EAF}" destId="{1BD7910F-9CAC-40B4-B3CB-7E86F087C860}" srcOrd="5" destOrd="0" presId="urn:microsoft.com/office/officeart/2005/8/layout/matrix1"/>
    <dgm:cxn modelId="{79EBD2A2-2987-47AB-902D-EA20428A0AEF}" type="presParOf" srcId="{827831F1-DDEC-4C3F-8645-BB41ECD48EAF}" destId="{8159A1EB-1194-436C-A025-16C11267FBB3}" srcOrd="6" destOrd="0" presId="urn:microsoft.com/office/officeart/2005/8/layout/matrix1"/>
    <dgm:cxn modelId="{FFEB3101-6909-4A58-B2A1-96E6F17C2D0C}" type="presParOf" srcId="{827831F1-DDEC-4C3F-8645-BB41ECD48EAF}" destId="{32013462-40B9-4BA0-B373-8295D62E600A}" srcOrd="7" destOrd="0" presId="urn:microsoft.com/office/officeart/2005/8/layout/matrix1"/>
    <dgm:cxn modelId="{91A65AD4-5F8B-4E53-8309-D757A7B421C2}" type="presParOf" srcId="{44A61847-78D3-4162-8B7C-201882FEDC85}" destId="{2C0D3B9A-E328-4893-8562-E4CC44759855}"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3C3515D-F176-40EA-9C78-84B0707F134C}"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5CD99EB3-C4DB-4575-8C05-41BA3C87C6E7}">
      <dgm:prSet phldrT="[Text]"/>
      <dgm:spPr/>
      <dgm:t>
        <a:bodyPr/>
        <a:lstStyle/>
        <a:p>
          <a:r>
            <a:rPr lang="en-GB" dirty="0"/>
            <a:t>Stress</a:t>
          </a:r>
        </a:p>
      </dgm:t>
    </dgm:pt>
    <dgm:pt modelId="{D9C0DD68-07D1-4C20-A2B4-3C0B2C857D77}" type="parTrans" cxnId="{E8BD9B8E-3E71-48F0-90EC-2AB5DBC00A7A}">
      <dgm:prSet/>
      <dgm:spPr/>
      <dgm:t>
        <a:bodyPr/>
        <a:lstStyle/>
        <a:p>
          <a:endParaRPr lang="en-GB"/>
        </a:p>
      </dgm:t>
    </dgm:pt>
    <dgm:pt modelId="{9EE1AF47-BF02-4C4D-84D1-33CAD7129DCC}" type="sibTrans" cxnId="{E8BD9B8E-3E71-48F0-90EC-2AB5DBC00A7A}">
      <dgm:prSet/>
      <dgm:spPr/>
      <dgm:t>
        <a:bodyPr/>
        <a:lstStyle/>
        <a:p>
          <a:endParaRPr lang="en-GB"/>
        </a:p>
      </dgm:t>
    </dgm:pt>
    <dgm:pt modelId="{ABB7A874-0653-4F32-B232-2D3924387A77}">
      <dgm:prSet phldrT="[Text]"/>
      <dgm:spPr/>
      <dgm:t>
        <a:bodyPr/>
        <a:lstStyle/>
        <a:p>
          <a:r>
            <a:rPr lang="en-GB" dirty="0"/>
            <a:t>Working Environment</a:t>
          </a:r>
        </a:p>
      </dgm:t>
    </dgm:pt>
    <dgm:pt modelId="{CB576050-EA9C-43C8-805F-B973D2A5313A}" type="parTrans" cxnId="{03BCDD1D-8F2A-410E-A660-034B9CBD19F6}">
      <dgm:prSet/>
      <dgm:spPr/>
      <dgm:t>
        <a:bodyPr/>
        <a:lstStyle/>
        <a:p>
          <a:endParaRPr lang="en-GB"/>
        </a:p>
      </dgm:t>
    </dgm:pt>
    <dgm:pt modelId="{13E358A5-EFC7-4657-BF1C-569FCAED1316}" type="sibTrans" cxnId="{03BCDD1D-8F2A-410E-A660-034B9CBD19F6}">
      <dgm:prSet/>
      <dgm:spPr/>
      <dgm:t>
        <a:bodyPr/>
        <a:lstStyle/>
        <a:p>
          <a:endParaRPr lang="en-GB"/>
        </a:p>
      </dgm:t>
    </dgm:pt>
    <dgm:pt modelId="{C0057D35-6566-462C-898A-CFF904DC4B2B}">
      <dgm:prSet phldrT="[Text]" custT="1"/>
      <dgm:spPr/>
      <dgm:t>
        <a:bodyPr/>
        <a:lstStyle/>
        <a:p>
          <a:r>
            <a:rPr lang="en-GB" sz="1200" dirty="0"/>
            <a:t>Working conditions influence stress</a:t>
          </a:r>
        </a:p>
      </dgm:t>
    </dgm:pt>
    <dgm:pt modelId="{5F9D96C8-816D-4631-BFB3-8081DEB7790C}" type="parTrans" cxnId="{F0B9051B-728D-4942-B603-98C506718334}">
      <dgm:prSet/>
      <dgm:spPr/>
      <dgm:t>
        <a:bodyPr/>
        <a:lstStyle/>
        <a:p>
          <a:endParaRPr lang="en-GB"/>
        </a:p>
      </dgm:t>
    </dgm:pt>
    <dgm:pt modelId="{BC8C726C-FE05-4FEF-BE16-FAB49C7A2DE9}" type="sibTrans" cxnId="{F0B9051B-728D-4942-B603-98C506718334}">
      <dgm:prSet/>
      <dgm:spPr/>
      <dgm:t>
        <a:bodyPr/>
        <a:lstStyle/>
        <a:p>
          <a:endParaRPr lang="en-GB"/>
        </a:p>
      </dgm:t>
    </dgm:pt>
    <dgm:pt modelId="{DE9EE976-D4AB-4A37-9B76-E30821767885}">
      <dgm:prSet phldrT="[Text]"/>
      <dgm:spPr/>
      <dgm:t>
        <a:bodyPr/>
        <a:lstStyle/>
        <a:p>
          <a:r>
            <a:rPr lang="en-GB" dirty="0"/>
            <a:t>Individuals</a:t>
          </a:r>
        </a:p>
      </dgm:t>
    </dgm:pt>
    <dgm:pt modelId="{CA655350-6DC1-4F89-B29F-478570FCEBCB}" type="parTrans" cxnId="{9F6C44E4-9F60-4B7A-9CF0-0AF925080603}">
      <dgm:prSet/>
      <dgm:spPr/>
      <dgm:t>
        <a:bodyPr/>
        <a:lstStyle/>
        <a:p>
          <a:endParaRPr lang="en-GB"/>
        </a:p>
      </dgm:t>
    </dgm:pt>
    <dgm:pt modelId="{9C591E8D-1999-49B3-818A-156844815F53}" type="sibTrans" cxnId="{9F6C44E4-9F60-4B7A-9CF0-0AF925080603}">
      <dgm:prSet/>
      <dgm:spPr/>
      <dgm:t>
        <a:bodyPr/>
        <a:lstStyle/>
        <a:p>
          <a:endParaRPr lang="en-GB"/>
        </a:p>
      </dgm:t>
    </dgm:pt>
    <dgm:pt modelId="{D8F9DFE3-1A5D-46FA-BC09-C09CE760089D}">
      <dgm:prSet phldrT="[Text]" custT="1"/>
      <dgm:spPr/>
      <dgm:t>
        <a:bodyPr/>
        <a:lstStyle/>
        <a:p>
          <a:r>
            <a:rPr lang="en-GB" sz="1200" dirty="0"/>
            <a:t>Time management</a:t>
          </a:r>
        </a:p>
      </dgm:t>
    </dgm:pt>
    <dgm:pt modelId="{55F14ED6-41EF-40DE-94B1-A8D5A15C6473}" type="parTrans" cxnId="{036C45AC-D8B6-458F-B8D4-0588F03220FC}">
      <dgm:prSet/>
      <dgm:spPr/>
      <dgm:t>
        <a:bodyPr/>
        <a:lstStyle/>
        <a:p>
          <a:endParaRPr lang="en-GB"/>
        </a:p>
      </dgm:t>
    </dgm:pt>
    <dgm:pt modelId="{F02243A2-AA79-4A25-BA72-1E265180777C}" type="sibTrans" cxnId="{036C45AC-D8B6-458F-B8D4-0588F03220FC}">
      <dgm:prSet/>
      <dgm:spPr/>
      <dgm:t>
        <a:bodyPr/>
        <a:lstStyle/>
        <a:p>
          <a:endParaRPr lang="en-GB"/>
        </a:p>
      </dgm:t>
    </dgm:pt>
    <dgm:pt modelId="{FBFB68B1-9F01-4ED1-B0DF-585CE2CA27B4}">
      <dgm:prSet phldrT="[Text]"/>
      <dgm:spPr/>
      <dgm:t>
        <a:bodyPr/>
        <a:lstStyle/>
        <a:p>
          <a:r>
            <a:rPr lang="en-GB"/>
            <a:t>Global environment	</a:t>
          </a:r>
        </a:p>
      </dgm:t>
    </dgm:pt>
    <dgm:pt modelId="{7299A608-F4D7-4A06-9C17-E0FFF907190A}" type="parTrans" cxnId="{91782DEC-4758-4877-A342-B26E5970FD34}">
      <dgm:prSet/>
      <dgm:spPr/>
      <dgm:t>
        <a:bodyPr/>
        <a:lstStyle/>
        <a:p>
          <a:endParaRPr lang="en-GB"/>
        </a:p>
      </dgm:t>
    </dgm:pt>
    <dgm:pt modelId="{72202EFD-C434-4D4C-A9BC-D6BD95B626C5}" type="sibTrans" cxnId="{91782DEC-4758-4877-A342-B26E5970FD34}">
      <dgm:prSet/>
      <dgm:spPr/>
      <dgm:t>
        <a:bodyPr/>
        <a:lstStyle/>
        <a:p>
          <a:endParaRPr lang="en-GB"/>
        </a:p>
      </dgm:t>
    </dgm:pt>
    <dgm:pt modelId="{6DBF76C1-10C1-4CB1-BDA0-BB06094354B8}">
      <dgm:prSet phldrT="[Text]" custT="1"/>
      <dgm:spPr/>
      <dgm:t>
        <a:bodyPr/>
        <a:lstStyle/>
        <a:p>
          <a:r>
            <a:rPr lang="en-GB" sz="1400" dirty="0">
              <a:latin typeface="+mn-lt"/>
            </a:rPr>
            <a:t>Financial Crisis</a:t>
          </a:r>
        </a:p>
      </dgm:t>
    </dgm:pt>
    <dgm:pt modelId="{1A6C0AA8-D327-457E-A56D-BD7A263C861B}" type="parTrans" cxnId="{D6D5A98F-754D-4C08-BD94-4284B21DEFC1}">
      <dgm:prSet/>
      <dgm:spPr/>
      <dgm:t>
        <a:bodyPr/>
        <a:lstStyle/>
        <a:p>
          <a:endParaRPr lang="en-GB"/>
        </a:p>
      </dgm:t>
    </dgm:pt>
    <dgm:pt modelId="{2B1C00C6-A7A5-4E4D-A1A4-B7B874D58D1D}" type="sibTrans" cxnId="{D6D5A98F-754D-4C08-BD94-4284B21DEFC1}">
      <dgm:prSet/>
      <dgm:spPr/>
      <dgm:t>
        <a:bodyPr/>
        <a:lstStyle/>
        <a:p>
          <a:endParaRPr lang="en-GB"/>
        </a:p>
      </dgm:t>
    </dgm:pt>
    <dgm:pt modelId="{60032774-A6B9-4293-8C46-B047375F3FBB}">
      <dgm:prSet phldrT="[Text]" custT="1"/>
      <dgm:spPr/>
      <dgm:t>
        <a:bodyPr/>
        <a:lstStyle/>
        <a:p>
          <a:r>
            <a:rPr lang="en-GB" sz="1200" dirty="0"/>
            <a:t>Relationships</a:t>
          </a:r>
        </a:p>
      </dgm:t>
    </dgm:pt>
    <dgm:pt modelId="{4750A377-6BA6-4354-BBAC-FE72060EC632}" type="parTrans" cxnId="{E2AFDF7A-CDCD-45CC-AFE5-AF85EE0DCB20}">
      <dgm:prSet/>
      <dgm:spPr/>
      <dgm:t>
        <a:bodyPr/>
        <a:lstStyle/>
        <a:p>
          <a:endParaRPr lang="en-GB"/>
        </a:p>
      </dgm:t>
    </dgm:pt>
    <dgm:pt modelId="{5789C05C-C5BF-4AE9-A699-DE6CBB10996D}" type="sibTrans" cxnId="{E2AFDF7A-CDCD-45CC-AFE5-AF85EE0DCB20}">
      <dgm:prSet/>
      <dgm:spPr/>
      <dgm:t>
        <a:bodyPr/>
        <a:lstStyle/>
        <a:p>
          <a:endParaRPr lang="en-GB"/>
        </a:p>
      </dgm:t>
    </dgm:pt>
    <dgm:pt modelId="{28551E05-EDFB-41EF-A488-E72E1AB8DC65}">
      <dgm:prSet phldrT="[Text]" custT="1"/>
      <dgm:spPr/>
      <dgm:t>
        <a:bodyPr/>
        <a:lstStyle/>
        <a:p>
          <a:r>
            <a:rPr lang="en-GB" sz="1200" dirty="0"/>
            <a:t>Communication (</a:t>
          </a:r>
          <a:r>
            <a:rPr lang="en-GB" sz="1200" b="0" i="0" dirty="0" err="1">
              <a:solidFill>
                <a:srgbClr val="000000"/>
              </a:solidFill>
              <a:effectLst/>
              <a:latin typeface="verdana" panose="020B0604030504040204" pitchFamily="34" charset="0"/>
            </a:rPr>
            <a:t>Ravalier</a:t>
          </a:r>
          <a:r>
            <a:rPr lang="en-GB" sz="1200" b="0" i="0" dirty="0">
              <a:solidFill>
                <a:srgbClr val="000000"/>
              </a:solidFill>
              <a:effectLst/>
              <a:latin typeface="verdana" panose="020B0604030504040204" pitchFamily="34" charset="0"/>
            </a:rPr>
            <a:t> </a:t>
          </a:r>
          <a:r>
            <a:rPr lang="en-GB" sz="1200" b="0" i="0" dirty="0" err="1">
              <a:solidFill>
                <a:srgbClr val="000000"/>
              </a:solidFill>
              <a:effectLst/>
              <a:latin typeface="verdana" panose="020B0604030504040204" pitchFamily="34" charset="0"/>
            </a:rPr>
            <a:t>J.m</a:t>
          </a:r>
          <a:r>
            <a:rPr lang="en-GB" sz="1200" b="0" i="0" dirty="0">
              <a:solidFill>
                <a:srgbClr val="000000"/>
              </a:solidFill>
              <a:effectLst/>
              <a:latin typeface="verdana" panose="020B0604030504040204" pitchFamily="34" charset="0"/>
            </a:rPr>
            <a:t>, </a:t>
          </a:r>
          <a:r>
            <a:rPr lang="en-GB" sz="1200" b="0" i="0" dirty="0" err="1">
              <a:solidFill>
                <a:srgbClr val="000000"/>
              </a:solidFill>
              <a:effectLst/>
              <a:latin typeface="verdana" panose="020B0604030504040204" pitchFamily="34" charset="0"/>
            </a:rPr>
            <a:t>Mcvicar</a:t>
          </a:r>
          <a:r>
            <a:rPr lang="en-GB" sz="1200" b="0" i="0" dirty="0">
              <a:solidFill>
                <a:srgbClr val="000000"/>
              </a:solidFill>
              <a:effectLst/>
              <a:latin typeface="verdana" panose="020B0604030504040204" pitchFamily="34" charset="0"/>
            </a:rPr>
            <a:t> A, 2020)</a:t>
          </a:r>
          <a:endParaRPr lang="en-GB" sz="1200" dirty="0"/>
        </a:p>
      </dgm:t>
    </dgm:pt>
    <dgm:pt modelId="{DCE47743-5B61-40EC-A2F8-382CD931B405}" type="parTrans" cxnId="{281A2A8A-EA4C-47F9-BD86-C98B4D475823}">
      <dgm:prSet/>
      <dgm:spPr/>
      <dgm:t>
        <a:bodyPr/>
        <a:lstStyle/>
        <a:p>
          <a:endParaRPr lang="en-GB"/>
        </a:p>
      </dgm:t>
    </dgm:pt>
    <dgm:pt modelId="{A6936B5A-73CE-4D31-BA6A-4ADDFA142FC1}" type="sibTrans" cxnId="{281A2A8A-EA4C-47F9-BD86-C98B4D475823}">
      <dgm:prSet/>
      <dgm:spPr/>
      <dgm:t>
        <a:bodyPr/>
        <a:lstStyle/>
        <a:p>
          <a:endParaRPr lang="en-GB"/>
        </a:p>
      </dgm:t>
    </dgm:pt>
    <dgm:pt modelId="{52CB4C53-3880-4277-99E9-90AB126F2E2A}">
      <dgm:prSet phldrT="[Text]"/>
      <dgm:spPr/>
      <dgm:t>
        <a:bodyPr/>
        <a:lstStyle/>
        <a:p>
          <a:endParaRPr lang="en-GB" sz="800" dirty="0"/>
        </a:p>
      </dgm:t>
    </dgm:pt>
    <dgm:pt modelId="{6B31EB15-45D6-4659-9840-698028D89D82}" type="parTrans" cxnId="{7A19D7B2-9C53-4956-918C-9B39FC0ED918}">
      <dgm:prSet/>
      <dgm:spPr/>
      <dgm:t>
        <a:bodyPr/>
        <a:lstStyle/>
        <a:p>
          <a:endParaRPr lang="en-GB"/>
        </a:p>
      </dgm:t>
    </dgm:pt>
    <dgm:pt modelId="{ABC7AFF9-AF93-4496-8E4D-CABD6DDEEB7E}" type="sibTrans" cxnId="{7A19D7B2-9C53-4956-918C-9B39FC0ED918}">
      <dgm:prSet/>
      <dgm:spPr/>
      <dgm:t>
        <a:bodyPr/>
        <a:lstStyle/>
        <a:p>
          <a:endParaRPr lang="en-GB"/>
        </a:p>
      </dgm:t>
    </dgm:pt>
    <dgm:pt modelId="{E92EAFBD-8E18-49B1-98F2-C05722DA6BF0}">
      <dgm:prSet phldrT="[Text]"/>
      <dgm:spPr/>
      <dgm:t>
        <a:bodyPr/>
        <a:lstStyle/>
        <a:p>
          <a:endParaRPr lang="en-GB" sz="800" dirty="0"/>
        </a:p>
      </dgm:t>
    </dgm:pt>
    <dgm:pt modelId="{F78DEDF8-79F3-46B4-8A02-597D3FC7F118}" type="parTrans" cxnId="{63C39467-EF7C-4197-B43C-023E3EF336C5}">
      <dgm:prSet/>
      <dgm:spPr/>
      <dgm:t>
        <a:bodyPr/>
        <a:lstStyle/>
        <a:p>
          <a:endParaRPr lang="en-GB"/>
        </a:p>
      </dgm:t>
    </dgm:pt>
    <dgm:pt modelId="{7292122F-7197-47B2-9C0E-674EC3040E29}" type="sibTrans" cxnId="{63C39467-EF7C-4197-B43C-023E3EF336C5}">
      <dgm:prSet/>
      <dgm:spPr/>
      <dgm:t>
        <a:bodyPr/>
        <a:lstStyle/>
        <a:p>
          <a:endParaRPr lang="en-GB"/>
        </a:p>
      </dgm:t>
    </dgm:pt>
    <dgm:pt modelId="{8CFFB533-81A3-41FC-8675-6ACA2B5B2AA0}">
      <dgm:prSet phldrT="[Text]" custT="1"/>
      <dgm:spPr/>
      <dgm:t>
        <a:bodyPr/>
        <a:lstStyle/>
        <a:p>
          <a:r>
            <a:rPr lang="en-GB" sz="1200" dirty="0"/>
            <a:t>Personal issues</a:t>
          </a:r>
        </a:p>
      </dgm:t>
    </dgm:pt>
    <dgm:pt modelId="{1E9D6EED-DD00-40D7-AA50-A714248E4DC6}" type="parTrans" cxnId="{D986B24F-3C83-4C73-AF30-CC5A5E6CBBAE}">
      <dgm:prSet/>
      <dgm:spPr/>
      <dgm:t>
        <a:bodyPr/>
        <a:lstStyle/>
        <a:p>
          <a:endParaRPr lang="en-GB"/>
        </a:p>
      </dgm:t>
    </dgm:pt>
    <dgm:pt modelId="{8BCB17D0-580A-4965-BC71-0F2027966F8A}" type="sibTrans" cxnId="{D986B24F-3C83-4C73-AF30-CC5A5E6CBBAE}">
      <dgm:prSet/>
      <dgm:spPr/>
      <dgm:t>
        <a:bodyPr/>
        <a:lstStyle/>
        <a:p>
          <a:endParaRPr lang="en-GB"/>
        </a:p>
      </dgm:t>
    </dgm:pt>
    <dgm:pt modelId="{6C396F99-8313-45AF-A864-E1FB193A7DFA}">
      <dgm:prSet phldrT="[Text]" custT="1"/>
      <dgm:spPr/>
      <dgm:t>
        <a:bodyPr/>
        <a:lstStyle/>
        <a:p>
          <a:r>
            <a:rPr lang="en-GB" sz="1200" dirty="0"/>
            <a:t>Workload</a:t>
          </a:r>
        </a:p>
      </dgm:t>
    </dgm:pt>
    <dgm:pt modelId="{34272801-F52D-4740-A878-BE6F25E4E39C}" type="parTrans" cxnId="{E6C8BBF5-8FE5-4CF1-AA42-9EB8251665A8}">
      <dgm:prSet/>
      <dgm:spPr/>
      <dgm:t>
        <a:bodyPr/>
        <a:lstStyle/>
        <a:p>
          <a:endParaRPr lang="en-GB"/>
        </a:p>
      </dgm:t>
    </dgm:pt>
    <dgm:pt modelId="{C442792F-D5E2-4A35-B0DE-B9D45270E16F}" type="sibTrans" cxnId="{E6C8BBF5-8FE5-4CF1-AA42-9EB8251665A8}">
      <dgm:prSet/>
      <dgm:spPr/>
      <dgm:t>
        <a:bodyPr/>
        <a:lstStyle/>
        <a:p>
          <a:endParaRPr lang="en-GB"/>
        </a:p>
      </dgm:t>
    </dgm:pt>
    <dgm:pt modelId="{39B60B5D-1FCC-4827-9B39-33579DD5EB14}">
      <dgm:prSet phldrT="[Text]"/>
      <dgm:spPr/>
      <dgm:t>
        <a:bodyPr/>
        <a:lstStyle/>
        <a:p>
          <a:endParaRPr lang="en-GB" sz="800" dirty="0"/>
        </a:p>
      </dgm:t>
    </dgm:pt>
    <dgm:pt modelId="{BCDBA3B8-1AB3-43EC-9D66-CEA58A85AF4D}" type="parTrans" cxnId="{4AE6E2B8-567C-421B-8D61-8EB64780B13B}">
      <dgm:prSet/>
      <dgm:spPr/>
      <dgm:t>
        <a:bodyPr/>
        <a:lstStyle/>
        <a:p>
          <a:endParaRPr lang="en-GB"/>
        </a:p>
      </dgm:t>
    </dgm:pt>
    <dgm:pt modelId="{E1E5EC9E-64DC-4E9D-A091-CA306EDCEEC4}" type="sibTrans" cxnId="{4AE6E2B8-567C-421B-8D61-8EB64780B13B}">
      <dgm:prSet/>
      <dgm:spPr/>
      <dgm:t>
        <a:bodyPr/>
        <a:lstStyle/>
        <a:p>
          <a:endParaRPr lang="en-GB"/>
        </a:p>
      </dgm:t>
    </dgm:pt>
    <dgm:pt modelId="{8B44F767-5C7B-4513-8807-9757EE1C7D7B}">
      <dgm:prSet phldrT="[Text]" custT="1"/>
      <dgm:spPr/>
      <dgm:t>
        <a:bodyPr/>
        <a:lstStyle/>
        <a:p>
          <a:r>
            <a:rPr lang="en-GB" sz="1200" dirty="0"/>
            <a:t>lifestyle</a:t>
          </a:r>
        </a:p>
      </dgm:t>
    </dgm:pt>
    <dgm:pt modelId="{2E59C097-3718-4DC8-B390-533F144FDF9C}" type="parTrans" cxnId="{B1363BC1-E586-41C9-98D3-70B67E53885C}">
      <dgm:prSet/>
      <dgm:spPr/>
      <dgm:t>
        <a:bodyPr/>
        <a:lstStyle/>
        <a:p>
          <a:endParaRPr lang="en-GB"/>
        </a:p>
      </dgm:t>
    </dgm:pt>
    <dgm:pt modelId="{C9201DCE-5215-49AE-A295-DFD02BD812E2}" type="sibTrans" cxnId="{B1363BC1-E586-41C9-98D3-70B67E53885C}">
      <dgm:prSet/>
      <dgm:spPr/>
      <dgm:t>
        <a:bodyPr/>
        <a:lstStyle/>
        <a:p>
          <a:endParaRPr lang="en-GB"/>
        </a:p>
      </dgm:t>
    </dgm:pt>
    <dgm:pt modelId="{21261BD2-460C-4875-A4D4-04A3F51F0041}">
      <dgm:prSet phldrT="[Text]" custT="1"/>
      <dgm:spPr/>
      <dgm:t>
        <a:bodyPr/>
        <a:lstStyle/>
        <a:p>
          <a:r>
            <a:rPr lang="en-GB" sz="1400" dirty="0">
              <a:latin typeface="+mn-lt"/>
            </a:rPr>
            <a:t>Age might be factor</a:t>
          </a:r>
        </a:p>
      </dgm:t>
    </dgm:pt>
    <dgm:pt modelId="{89E24038-9321-47FE-B2D1-3B2909D871A0}" type="sibTrans" cxnId="{4D99CE78-0443-4F44-96C2-CABBFB606B6B}">
      <dgm:prSet/>
      <dgm:spPr/>
      <dgm:t>
        <a:bodyPr/>
        <a:lstStyle/>
        <a:p>
          <a:endParaRPr lang="en-GB"/>
        </a:p>
      </dgm:t>
    </dgm:pt>
    <dgm:pt modelId="{AEF0956E-E78A-499D-98F6-33B937E5D771}" type="parTrans" cxnId="{4D99CE78-0443-4F44-96C2-CABBFB606B6B}">
      <dgm:prSet/>
      <dgm:spPr/>
      <dgm:t>
        <a:bodyPr/>
        <a:lstStyle/>
        <a:p>
          <a:endParaRPr lang="en-GB"/>
        </a:p>
      </dgm:t>
    </dgm:pt>
    <dgm:pt modelId="{7D517875-E565-451E-8B30-A38BB9104DD0}">
      <dgm:prSet phldrT="[Text]" custT="1"/>
      <dgm:spPr/>
      <dgm:t>
        <a:bodyPr/>
        <a:lstStyle/>
        <a:p>
          <a:endParaRPr lang="en-GB" sz="1200" dirty="0"/>
        </a:p>
      </dgm:t>
    </dgm:pt>
    <dgm:pt modelId="{A636D23D-2AA5-41BF-BFE2-72972F864B59}" type="parTrans" cxnId="{DE72A998-F7B3-4BBE-A26A-AD82AAC9ACB2}">
      <dgm:prSet/>
      <dgm:spPr/>
      <dgm:t>
        <a:bodyPr/>
        <a:lstStyle/>
        <a:p>
          <a:endParaRPr lang="en-GB"/>
        </a:p>
      </dgm:t>
    </dgm:pt>
    <dgm:pt modelId="{5290B4A5-F2E2-42E5-B314-A05FFCCC5172}" type="sibTrans" cxnId="{DE72A998-F7B3-4BBE-A26A-AD82AAC9ACB2}">
      <dgm:prSet/>
      <dgm:spPr/>
      <dgm:t>
        <a:bodyPr/>
        <a:lstStyle/>
        <a:p>
          <a:endParaRPr lang="en-GB"/>
        </a:p>
      </dgm:t>
    </dgm:pt>
    <dgm:pt modelId="{26A51856-D426-41F6-8EE3-CB9E3EB0D902}">
      <dgm:prSet phldrT="[Text]" custT="1"/>
      <dgm:spPr/>
      <dgm:t>
        <a:bodyPr/>
        <a:lstStyle/>
        <a:p>
          <a:r>
            <a:rPr lang="en-GB" sz="1400" dirty="0">
              <a:latin typeface="+mn-lt"/>
            </a:rPr>
            <a:t>Risk of diseases </a:t>
          </a:r>
          <a:r>
            <a:rPr lang="en-GB" sz="1400" dirty="0" err="1">
              <a:latin typeface="+mn-lt"/>
            </a:rPr>
            <a:t>i.e</a:t>
          </a:r>
          <a:r>
            <a:rPr lang="en-GB" sz="1400" dirty="0">
              <a:latin typeface="+mn-lt"/>
            </a:rPr>
            <a:t> type 2 diabetes  (</a:t>
          </a:r>
          <a:r>
            <a:rPr lang="en-GB" sz="1400" b="0" i="0" dirty="0">
              <a:solidFill>
                <a:srgbClr val="000000"/>
              </a:solidFill>
              <a:effectLst/>
              <a:latin typeface="+mn-lt"/>
            </a:rPr>
            <a:t>Kelly S.J, Ismail M, 2015)</a:t>
          </a:r>
          <a:endParaRPr lang="en-GB" sz="1400" dirty="0">
            <a:latin typeface="+mn-lt"/>
          </a:endParaRPr>
        </a:p>
      </dgm:t>
    </dgm:pt>
    <dgm:pt modelId="{91D0E573-6E24-42B6-A905-B7C58CE2B05E}" type="parTrans" cxnId="{5F03F83D-FCE8-4208-8556-5F8343644B2C}">
      <dgm:prSet/>
      <dgm:spPr/>
      <dgm:t>
        <a:bodyPr/>
        <a:lstStyle/>
        <a:p>
          <a:endParaRPr lang="en-GB"/>
        </a:p>
      </dgm:t>
    </dgm:pt>
    <dgm:pt modelId="{D7BA5FC8-C4D0-499D-8405-DBF59440A38C}" type="sibTrans" cxnId="{5F03F83D-FCE8-4208-8556-5F8343644B2C}">
      <dgm:prSet/>
      <dgm:spPr/>
      <dgm:t>
        <a:bodyPr/>
        <a:lstStyle/>
        <a:p>
          <a:endParaRPr lang="en-GB"/>
        </a:p>
      </dgm:t>
    </dgm:pt>
    <dgm:pt modelId="{D5EE295F-0389-4BE0-92CA-0F055C529BDB}">
      <dgm:prSet phldrT="[Text]" custT="1"/>
      <dgm:spPr/>
      <dgm:t>
        <a:bodyPr/>
        <a:lstStyle/>
        <a:p>
          <a:endParaRPr lang="en-GB" sz="1400" dirty="0">
            <a:latin typeface="+mn-lt"/>
          </a:endParaRPr>
        </a:p>
      </dgm:t>
    </dgm:pt>
    <dgm:pt modelId="{C19D7676-D1B0-42C1-949A-96B768B300A7}" type="parTrans" cxnId="{36F329E9-C495-4AB9-A68D-0D999C412536}">
      <dgm:prSet/>
      <dgm:spPr/>
      <dgm:t>
        <a:bodyPr/>
        <a:lstStyle/>
        <a:p>
          <a:endParaRPr lang="en-GB"/>
        </a:p>
      </dgm:t>
    </dgm:pt>
    <dgm:pt modelId="{C75DB8FB-852C-47E3-92FC-8FCBFAA3F922}" type="sibTrans" cxnId="{36F329E9-C495-4AB9-A68D-0D999C412536}">
      <dgm:prSet/>
      <dgm:spPr/>
      <dgm:t>
        <a:bodyPr/>
        <a:lstStyle/>
        <a:p>
          <a:endParaRPr lang="en-GB"/>
        </a:p>
      </dgm:t>
    </dgm:pt>
    <dgm:pt modelId="{8B4D818E-FBCA-4FDD-8B49-6EA0436E23E0}">
      <dgm:prSet phldrT="[Text]" custT="1"/>
      <dgm:spPr/>
      <dgm:t>
        <a:bodyPr/>
        <a:lstStyle/>
        <a:p>
          <a:r>
            <a:rPr lang="en-GB" sz="1400" dirty="0">
              <a:latin typeface="+mn-lt"/>
            </a:rPr>
            <a:t>Gender</a:t>
          </a:r>
        </a:p>
      </dgm:t>
    </dgm:pt>
    <dgm:pt modelId="{51B1ED62-0BAE-47DA-B6E0-E27E405E3787}" type="parTrans" cxnId="{2A0E82AC-27E2-4220-B765-990479869CF8}">
      <dgm:prSet/>
      <dgm:spPr/>
      <dgm:t>
        <a:bodyPr/>
        <a:lstStyle/>
        <a:p>
          <a:endParaRPr lang="en-GB"/>
        </a:p>
      </dgm:t>
    </dgm:pt>
    <dgm:pt modelId="{159EAAEA-294F-4D5A-BCA3-1BF44B3EB0A8}" type="sibTrans" cxnId="{2A0E82AC-27E2-4220-B765-990479869CF8}">
      <dgm:prSet/>
      <dgm:spPr/>
      <dgm:t>
        <a:bodyPr/>
        <a:lstStyle/>
        <a:p>
          <a:endParaRPr lang="en-GB"/>
        </a:p>
      </dgm:t>
    </dgm:pt>
    <dgm:pt modelId="{BA58A47D-256E-492D-A0BC-CB0E2BFBD525}">
      <dgm:prSet phldrT="[Text]" custT="1"/>
      <dgm:spPr/>
      <dgm:t>
        <a:bodyPr/>
        <a:lstStyle/>
        <a:p>
          <a:r>
            <a:rPr lang="en-GB" sz="1400" dirty="0">
              <a:latin typeface="+mn-lt"/>
            </a:rPr>
            <a:t> Mental health breakdown (</a:t>
          </a:r>
          <a:r>
            <a:rPr lang="en-GB" sz="1400" b="0" i="0" dirty="0">
              <a:solidFill>
                <a:srgbClr val="000000"/>
              </a:solidFill>
              <a:effectLst/>
              <a:latin typeface="+mn-lt"/>
            </a:rPr>
            <a:t>Tsai </a:t>
          </a:r>
          <a:r>
            <a:rPr lang="en-GB" sz="1400" b="0" i="0" dirty="0" err="1">
              <a:solidFill>
                <a:srgbClr val="000000"/>
              </a:solidFill>
              <a:effectLst/>
              <a:latin typeface="+mn-lt"/>
            </a:rPr>
            <a:t>F.j</a:t>
          </a:r>
          <a:r>
            <a:rPr lang="en-GB" sz="1400" b="0" i="0" dirty="0">
              <a:solidFill>
                <a:srgbClr val="000000"/>
              </a:solidFill>
              <a:effectLst/>
              <a:latin typeface="+mn-lt"/>
            </a:rPr>
            <a:t>, Chan C.C. 2011) </a:t>
          </a:r>
          <a:endParaRPr lang="en-GB" sz="1400" dirty="0">
            <a:latin typeface="+mn-lt"/>
          </a:endParaRPr>
        </a:p>
      </dgm:t>
    </dgm:pt>
    <dgm:pt modelId="{3AA757F9-FF10-4A05-A762-CF8324330621}" type="parTrans" cxnId="{CBF18EE8-A7DB-49DF-AD6F-C2F6B7A8378D}">
      <dgm:prSet/>
      <dgm:spPr/>
      <dgm:t>
        <a:bodyPr/>
        <a:lstStyle/>
        <a:p>
          <a:endParaRPr lang="en-GB"/>
        </a:p>
      </dgm:t>
    </dgm:pt>
    <dgm:pt modelId="{892D09C6-4D74-4E40-AA0B-461C53813915}" type="sibTrans" cxnId="{CBF18EE8-A7DB-49DF-AD6F-C2F6B7A8378D}">
      <dgm:prSet/>
      <dgm:spPr/>
      <dgm:t>
        <a:bodyPr/>
        <a:lstStyle/>
        <a:p>
          <a:endParaRPr lang="en-GB"/>
        </a:p>
      </dgm:t>
    </dgm:pt>
    <dgm:pt modelId="{FC1707A6-0FB5-47A1-A74E-80F55F55994B}">
      <dgm:prSet phldrT="[Text]" custT="1"/>
      <dgm:spPr/>
      <dgm:t>
        <a:bodyPr/>
        <a:lstStyle/>
        <a:p>
          <a:r>
            <a:rPr lang="en-GB" sz="1400" dirty="0">
              <a:latin typeface="+mn-lt"/>
            </a:rPr>
            <a:t>Depleting resources</a:t>
          </a:r>
        </a:p>
      </dgm:t>
    </dgm:pt>
    <dgm:pt modelId="{38C48E49-CCD6-49E5-9CEC-E89CBF6E4E5E}" type="parTrans" cxnId="{FA70B77F-1088-4D41-9BBC-5BC618745CC7}">
      <dgm:prSet/>
      <dgm:spPr/>
      <dgm:t>
        <a:bodyPr/>
        <a:lstStyle/>
        <a:p>
          <a:endParaRPr lang="en-GB"/>
        </a:p>
      </dgm:t>
    </dgm:pt>
    <dgm:pt modelId="{64A6F035-0695-42A8-9A53-BF9B7A74AF0C}" type="sibTrans" cxnId="{FA70B77F-1088-4D41-9BBC-5BC618745CC7}">
      <dgm:prSet/>
      <dgm:spPr/>
      <dgm:t>
        <a:bodyPr/>
        <a:lstStyle/>
        <a:p>
          <a:endParaRPr lang="en-GB"/>
        </a:p>
      </dgm:t>
    </dgm:pt>
    <dgm:pt modelId="{A6DC370E-D7F9-4143-B05B-4BF032D4FAAD}" type="pres">
      <dgm:prSet presAssocID="{13C3515D-F176-40EA-9C78-84B0707F134C}" presName="cycleMatrixDiagram" presStyleCnt="0">
        <dgm:presLayoutVars>
          <dgm:chMax val="1"/>
          <dgm:dir/>
          <dgm:animLvl val="lvl"/>
          <dgm:resizeHandles val="exact"/>
        </dgm:presLayoutVars>
      </dgm:prSet>
      <dgm:spPr/>
    </dgm:pt>
    <dgm:pt modelId="{200522A8-FCE5-49FE-BB04-C967B698BDED}" type="pres">
      <dgm:prSet presAssocID="{13C3515D-F176-40EA-9C78-84B0707F134C}" presName="children" presStyleCnt="0"/>
      <dgm:spPr/>
    </dgm:pt>
    <dgm:pt modelId="{19C4A398-0F57-49CD-9F2F-6392ECF5BFE4}" type="pres">
      <dgm:prSet presAssocID="{13C3515D-F176-40EA-9C78-84B0707F134C}" presName="child1group" presStyleCnt="0"/>
      <dgm:spPr/>
    </dgm:pt>
    <dgm:pt modelId="{E62E7D1F-7467-4E5F-ADDD-C43332B45CEB}" type="pres">
      <dgm:prSet presAssocID="{13C3515D-F176-40EA-9C78-84B0707F134C}" presName="child1" presStyleLbl="bgAcc1" presStyleIdx="0" presStyleCnt="4" custScaleX="134746"/>
      <dgm:spPr/>
    </dgm:pt>
    <dgm:pt modelId="{A160F2E6-A355-48E4-A928-998A2019BD75}" type="pres">
      <dgm:prSet presAssocID="{13C3515D-F176-40EA-9C78-84B0707F134C}" presName="child1Text" presStyleLbl="bgAcc1" presStyleIdx="0" presStyleCnt="4">
        <dgm:presLayoutVars>
          <dgm:bulletEnabled val="1"/>
        </dgm:presLayoutVars>
      </dgm:prSet>
      <dgm:spPr/>
    </dgm:pt>
    <dgm:pt modelId="{29F299AA-0343-459F-A92C-6038E1AEC6A1}" type="pres">
      <dgm:prSet presAssocID="{13C3515D-F176-40EA-9C78-84B0707F134C}" presName="child2group" presStyleCnt="0"/>
      <dgm:spPr/>
    </dgm:pt>
    <dgm:pt modelId="{6EFF8BE4-7389-424D-B0F5-428D31A4DCE6}" type="pres">
      <dgm:prSet presAssocID="{13C3515D-F176-40EA-9C78-84B0707F134C}" presName="child2" presStyleLbl="bgAcc1" presStyleIdx="1" presStyleCnt="4" custScaleX="134889" custLinFactNeighborX="22288" custLinFactNeighborY="-2064"/>
      <dgm:spPr/>
    </dgm:pt>
    <dgm:pt modelId="{A151BE75-1AA2-4B14-BA95-E6F6A47038EA}" type="pres">
      <dgm:prSet presAssocID="{13C3515D-F176-40EA-9C78-84B0707F134C}" presName="child2Text" presStyleLbl="bgAcc1" presStyleIdx="1" presStyleCnt="4">
        <dgm:presLayoutVars>
          <dgm:bulletEnabled val="1"/>
        </dgm:presLayoutVars>
      </dgm:prSet>
      <dgm:spPr/>
    </dgm:pt>
    <dgm:pt modelId="{E3D7C82B-7BA7-4B90-9238-25406272AF03}" type="pres">
      <dgm:prSet presAssocID="{13C3515D-F176-40EA-9C78-84B0707F134C}" presName="child3group" presStyleCnt="0"/>
      <dgm:spPr/>
    </dgm:pt>
    <dgm:pt modelId="{D6869061-2590-4625-9EF2-A557667BCFFE}" type="pres">
      <dgm:prSet presAssocID="{13C3515D-F176-40EA-9C78-84B0707F134C}" presName="child3" presStyleLbl="bgAcc1" presStyleIdx="2" presStyleCnt="4" custScaleX="114344" custLinFactNeighborX="9807"/>
      <dgm:spPr/>
    </dgm:pt>
    <dgm:pt modelId="{94520036-A123-47D6-B31C-CBB2D83D8B6F}" type="pres">
      <dgm:prSet presAssocID="{13C3515D-F176-40EA-9C78-84B0707F134C}" presName="child3Text" presStyleLbl="bgAcc1" presStyleIdx="2" presStyleCnt="4">
        <dgm:presLayoutVars>
          <dgm:bulletEnabled val="1"/>
        </dgm:presLayoutVars>
      </dgm:prSet>
      <dgm:spPr/>
    </dgm:pt>
    <dgm:pt modelId="{EC2F8615-9467-4141-8597-B3FB11D13CD1}" type="pres">
      <dgm:prSet presAssocID="{13C3515D-F176-40EA-9C78-84B0707F134C}" presName="child4group" presStyleCnt="0"/>
      <dgm:spPr/>
    </dgm:pt>
    <dgm:pt modelId="{A19127AE-062A-49EA-8C82-A90407B64D52}" type="pres">
      <dgm:prSet presAssocID="{13C3515D-F176-40EA-9C78-84B0707F134C}" presName="child4" presStyleLbl="bgAcc1" presStyleIdx="3" presStyleCnt="4" custScaleX="154794" custLinFactNeighborX="-10698" custLinFactNeighborY="-19955"/>
      <dgm:spPr/>
    </dgm:pt>
    <dgm:pt modelId="{0B009740-308F-4C51-BE05-E690876E6196}" type="pres">
      <dgm:prSet presAssocID="{13C3515D-F176-40EA-9C78-84B0707F134C}" presName="child4Text" presStyleLbl="bgAcc1" presStyleIdx="3" presStyleCnt="4">
        <dgm:presLayoutVars>
          <dgm:bulletEnabled val="1"/>
        </dgm:presLayoutVars>
      </dgm:prSet>
      <dgm:spPr/>
    </dgm:pt>
    <dgm:pt modelId="{201021A5-EA03-44F3-B44D-5CD128C2F11D}" type="pres">
      <dgm:prSet presAssocID="{13C3515D-F176-40EA-9C78-84B0707F134C}" presName="childPlaceholder" presStyleCnt="0"/>
      <dgm:spPr/>
    </dgm:pt>
    <dgm:pt modelId="{6E7F36DB-2812-49A5-A0CE-C56CE1358815}" type="pres">
      <dgm:prSet presAssocID="{13C3515D-F176-40EA-9C78-84B0707F134C}" presName="circle" presStyleCnt="0"/>
      <dgm:spPr/>
    </dgm:pt>
    <dgm:pt modelId="{65CE00D1-4670-472C-82E2-EBB401EE4B7D}" type="pres">
      <dgm:prSet presAssocID="{13C3515D-F176-40EA-9C78-84B0707F134C}" presName="quadrant1" presStyleLbl="node1" presStyleIdx="0" presStyleCnt="4">
        <dgm:presLayoutVars>
          <dgm:chMax val="1"/>
          <dgm:bulletEnabled val="1"/>
        </dgm:presLayoutVars>
      </dgm:prSet>
      <dgm:spPr/>
    </dgm:pt>
    <dgm:pt modelId="{7C6750E9-4035-4AAD-98F9-816D88966E4D}" type="pres">
      <dgm:prSet presAssocID="{13C3515D-F176-40EA-9C78-84B0707F134C}" presName="quadrant2" presStyleLbl="node1" presStyleIdx="1" presStyleCnt="4">
        <dgm:presLayoutVars>
          <dgm:chMax val="1"/>
          <dgm:bulletEnabled val="1"/>
        </dgm:presLayoutVars>
      </dgm:prSet>
      <dgm:spPr/>
    </dgm:pt>
    <dgm:pt modelId="{89A7DD4A-004E-4E2A-AE13-37612E0507B5}" type="pres">
      <dgm:prSet presAssocID="{13C3515D-F176-40EA-9C78-84B0707F134C}" presName="quadrant3" presStyleLbl="node1" presStyleIdx="2" presStyleCnt="4">
        <dgm:presLayoutVars>
          <dgm:chMax val="1"/>
          <dgm:bulletEnabled val="1"/>
        </dgm:presLayoutVars>
      </dgm:prSet>
      <dgm:spPr/>
    </dgm:pt>
    <dgm:pt modelId="{CBCE2B04-FB20-495C-AFE2-AA969A35A390}" type="pres">
      <dgm:prSet presAssocID="{13C3515D-F176-40EA-9C78-84B0707F134C}" presName="quadrant4" presStyleLbl="node1" presStyleIdx="3" presStyleCnt="4">
        <dgm:presLayoutVars>
          <dgm:chMax val="1"/>
          <dgm:bulletEnabled val="1"/>
        </dgm:presLayoutVars>
      </dgm:prSet>
      <dgm:spPr/>
    </dgm:pt>
    <dgm:pt modelId="{7FB32145-D3F1-435B-B376-332EB420125B}" type="pres">
      <dgm:prSet presAssocID="{13C3515D-F176-40EA-9C78-84B0707F134C}" presName="quadrantPlaceholder" presStyleCnt="0"/>
      <dgm:spPr/>
    </dgm:pt>
    <dgm:pt modelId="{956AC735-0551-4CD3-941E-5FF31D51B23F}" type="pres">
      <dgm:prSet presAssocID="{13C3515D-F176-40EA-9C78-84B0707F134C}" presName="center1" presStyleLbl="fgShp" presStyleIdx="0" presStyleCnt="2"/>
      <dgm:spPr/>
    </dgm:pt>
    <dgm:pt modelId="{CA9D1CCB-A392-46A8-AD19-2F3D5B63CEB6}" type="pres">
      <dgm:prSet presAssocID="{13C3515D-F176-40EA-9C78-84B0707F134C}" presName="center2" presStyleLbl="fgShp" presStyleIdx="1" presStyleCnt="2"/>
      <dgm:spPr/>
    </dgm:pt>
  </dgm:ptLst>
  <dgm:cxnLst>
    <dgm:cxn modelId="{C2449902-3813-4D16-B4D6-BAB99A2E7594}" type="presOf" srcId="{6C396F99-8313-45AF-A864-E1FB193A7DFA}" destId="{94520036-A123-47D6-B31C-CBB2D83D8B6F}" srcOrd="1" destOrd="2" presId="urn:microsoft.com/office/officeart/2005/8/layout/cycle4"/>
    <dgm:cxn modelId="{C583CC02-50C6-4633-8392-B0352E259810}" type="presOf" srcId="{21261BD2-460C-4875-A4D4-04A3F51F0041}" destId="{E62E7D1F-7467-4E5F-ADDD-C43332B45CEB}" srcOrd="0" destOrd="0" presId="urn:microsoft.com/office/officeart/2005/8/layout/cycle4"/>
    <dgm:cxn modelId="{FB98A903-9D23-4F3D-A509-5497BAB18464}" type="presOf" srcId="{C0057D35-6566-462C-898A-CFF904DC4B2B}" destId="{A151BE75-1AA2-4B14-BA95-E6F6A47038EA}" srcOrd="1" destOrd="0" presId="urn:microsoft.com/office/officeart/2005/8/layout/cycle4"/>
    <dgm:cxn modelId="{91A8EC04-8347-4257-8016-27ED062BDAA6}" type="presOf" srcId="{E92EAFBD-8E18-49B1-98F2-C05722DA6BF0}" destId="{94520036-A123-47D6-B31C-CBB2D83D8B6F}" srcOrd="1" destOrd="5" presId="urn:microsoft.com/office/officeart/2005/8/layout/cycle4"/>
    <dgm:cxn modelId="{A3AD8605-60AC-499C-BD01-C8459CED4447}" type="presOf" srcId="{DE9EE976-D4AB-4A37-9B76-E30821767885}" destId="{89A7DD4A-004E-4E2A-AE13-37612E0507B5}" srcOrd="0" destOrd="0" presId="urn:microsoft.com/office/officeart/2005/8/layout/cycle4"/>
    <dgm:cxn modelId="{D90BF908-9F47-405B-B099-E3D40EDCD117}" type="presOf" srcId="{52CB4C53-3880-4277-99E9-90AB126F2E2A}" destId="{A151BE75-1AA2-4B14-BA95-E6F6A47038EA}" srcOrd="1" destOrd="3" presId="urn:microsoft.com/office/officeart/2005/8/layout/cycle4"/>
    <dgm:cxn modelId="{608DA112-A9EC-4378-903D-2E10DCE95325}" type="presOf" srcId="{8CFFB533-81A3-41FC-8675-6ACA2B5B2AA0}" destId="{D6869061-2590-4625-9EF2-A557667BCFFE}" srcOrd="0" destOrd="1" presId="urn:microsoft.com/office/officeart/2005/8/layout/cycle4"/>
    <dgm:cxn modelId="{F0B9051B-728D-4942-B603-98C506718334}" srcId="{ABB7A874-0653-4F32-B232-2D3924387A77}" destId="{C0057D35-6566-462C-898A-CFF904DC4B2B}" srcOrd="0" destOrd="0" parTransId="{5F9D96C8-816D-4631-BFB3-8081DEB7790C}" sibTransId="{BC8C726C-FE05-4FEF-BE16-FAB49C7A2DE9}"/>
    <dgm:cxn modelId="{03BCDD1D-8F2A-410E-A660-034B9CBD19F6}" srcId="{13C3515D-F176-40EA-9C78-84B0707F134C}" destId="{ABB7A874-0653-4F32-B232-2D3924387A77}" srcOrd="1" destOrd="0" parTransId="{CB576050-EA9C-43C8-805F-B973D2A5313A}" sibTransId="{13E358A5-EFC7-4657-BF1C-569FCAED1316}"/>
    <dgm:cxn modelId="{A059F31F-3DEA-4E99-9F2B-09E0025056B4}" type="presOf" srcId="{8B44F767-5C7B-4513-8807-9757EE1C7D7B}" destId="{D6869061-2590-4625-9EF2-A557667BCFFE}" srcOrd="0" destOrd="3" presId="urn:microsoft.com/office/officeart/2005/8/layout/cycle4"/>
    <dgm:cxn modelId="{A6BAD927-8FE7-4576-B4F9-E8E22963524A}" type="presOf" srcId="{39B60B5D-1FCC-4827-9B39-33579DD5EB14}" destId="{94520036-A123-47D6-B31C-CBB2D83D8B6F}" srcOrd="1" destOrd="4" presId="urn:microsoft.com/office/officeart/2005/8/layout/cycle4"/>
    <dgm:cxn modelId="{E35EE231-C2EA-4249-B5A7-147F4F1F64B7}" type="presOf" srcId="{6DBF76C1-10C1-4CB1-BDA0-BB06094354B8}" destId="{A19127AE-062A-49EA-8C82-A90407B64D52}" srcOrd="0" destOrd="0" presId="urn:microsoft.com/office/officeart/2005/8/layout/cycle4"/>
    <dgm:cxn modelId="{6D8E8F32-B3CD-46F2-8E25-F9959EB513F6}" type="presOf" srcId="{26A51856-D426-41F6-8EE3-CB9E3EB0D902}" destId="{A160F2E6-A355-48E4-A928-998A2019BD75}" srcOrd="1" destOrd="1" presId="urn:microsoft.com/office/officeart/2005/8/layout/cycle4"/>
    <dgm:cxn modelId="{C9630235-5E28-4196-B6E6-2043F8382FE9}" type="presOf" srcId="{8B44F767-5C7B-4513-8807-9757EE1C7D7B}" destId="{94520036-A123-47D6-B31C-CBB2D83D8B6F}" srcOrd="1" destOrd="3" presId="urn:microsoft.com/office/officeart/2005/8/layout/cycle4"/>
    <dgm:cxn modelId="{5F03F83D-FCE8-4208-8556-5F8343644B2C}" srcId="{5CD99EB3-C4DB-4575-8C05-41BA3C87C6E7}" destId="{26A51856-D426-41F6-8EE3-CB9E3EB0D902}" srcOrd="1" destOrd="0" parTransId="{91D0E573-6E24-42B6-A905-B7C58CE2B05E}" sibTransId="{D7BA5FC8-C4D0-499D-8405-DBF59440A38C}"/>
    <dgm:cxn modelId="{2939F35E-41AF-45B3-B8AA-967FA834EC43}" type="presOf" srcId="{FBFB68B1-9F01-4ED1-B0DF-585CE2CA27B4}" destId="{CBCE2B04-FB20-495C-AFE2-AA969A35A390}" srcOrd="0" destOrd="0" presId="urn:microsoft.com/office/officeart/2005/8/layout/cycle4"/>
    <dgm:cxn modelId="{0F8D5F67-F607-4787-A23F-80BDA7DB384F}" type="presOf" srcId="{D5EE295F-0389-4BE0-92CA-0F055C529BDB}" destId="{A160F2E6-A355-48E4-A928-998A2019BD75}" srcOrd="1" destOrd="3" presId="urn:microsoft.com/office/officeart/2005/8/layout/cycle4"/>
    <dgm:cxn modelId="{63C39467-EF7C-4197-B43C-023E3EF336C5}" srcId="{DE9EE976-D4AB-4A37-9B76-E30821767885}" destId="{E92EAFBD-8E18-49B1-98F2-C05722DA6BF0}" srcOrd="5" destOrd="0" parTransId="{F78DEDF8-79F3-46B4-8A02-597D3FC7F118}" sibTransId="{7292122F-7197-47B2-9C0E-674EC3040E29}"/>
    <dgm:cxn modelId="{BF32E247-F88A-49D7-86C4-AF49A99A9A69}" type="presOf" srcId="{21261BD2-460C-4875-A4D4-04A3F51F0041}" destId="{A160F2E6-A355-48E4-A928-998A2019BD75}" srcOrd="1" destOrd="0" presId="urn:microsoft.com/office/officeart/2005/8/layout/cycle4"/>
    <dgm:cxn modelId="{9E454449-108E-4293-A128-B6E1E14543E0}" type="presOf" srcId="{8CFFB533-81A3-41FC-8675-6ACA2B5B2AA0}" destId="{94520036-A123-47D6-B31C-CBB2D83D8B6F}" srcOrd="1" destOrd="1" presId="urn:microsoft.com/office/officeart/2005/8/layout/cycle4"/>
    <dgm:cxn modelId="{0A7B2B6A-35BA-490B-B026-34E33B604439}" type="presOf" srcId="{FC1707A6-0FB5-47A1-A74E-80F55F55994B}" destId="{A19127AE-062A-49EA-8C82-A90407B64D52}" srcOrd="0" destOrd="2" presId="urn:microsoft.com/office/officeart/2005/8/layout/cycle4"/>
    <dgm:cxn modelId="{E297B74A-D320-408B-85DD-6AF16E28FEA8}" type="presOf" srcId="{28551E05-EDFB-41EF-A488-E72E1AB8DC65}" destId="{6EFF8BE4-7389-424D-B0F5-428D31A4DCE6}" srcOrd="0" destOrd="2" presId="urn:microsoft.com/office/officeart/2005/8/layout/cycle4"/>
    <dgm:cxn modelId="{F24B764F-3F53-4FE2-940E-D34330CE383C}" type="presOf" srcId="{6DBF76C1-10C1-4CB1-BDA0-BB06094354B8}" destId="{0B009740-308F-4C51-BE05-E690876E6196}" srcOrd="1" destOrd="0" presId="urn:microsoft.com/office/officeart/2005/8/layout/cycle4"/>
    <dgm:cxn modelId="{D986B24F-3C83-4C73-AF30-CC5A5E6CBBAE}" srcId="{DE9EE976-D4AB-4A37-9B76-E30821767885}" destId="{8CFFB533-81A3-41FC-8675-6ACA2B5B2AA0}" srcOrd="1" destOrd="0" parTransId="{1E9D6EED-DD00-40D7-AA50-A714248E4DC6}" sibTransId="{8BCB17D0-580A-4965-BC71-0F2027966F8A}"/>
    <dgm:cxn modelId="{5881D64F-6846-45DA-97FF-DAD98100AE81}" type="presOf" srcId="{60032774-A6B9-4293-8C46-B047375F3FBB}" destId="{A151BE75-1AA2-4B14-BA95-E6F6A47038EA}" srcOrd="1" destOrd="1" presId="urn:microsoft.com/office/officeart/2005/8/layout/cycle4"/>
    <dgm:cxn modelId="{FE67F654-DFF5-481E-8156-7A88A19B65B0}" type="presOf" srcId="{7D517875-E565-451E-8B30-A38BB9104DD0}" destId="{E62E7D1F-7467-4E5F-ADDD-C43332B45CEB}" srcOrd="0" destOrd="4" presId="urn:microsoft.com/office/officeart/2005/8/layout/cycle4"/>
    <dgm:cxn modelId="{4D99CE78-0443-4F44-96C2-CABBFB606B6B}" srcId="{5CD99EB3-C4DB-4575-8C05-41BA3C87C6E7}" destId="{21261BD2-460C-4875-A4D4-04A3F51F0041}" srcOrd="0" destOrd="0" parTransId="{AEF0956E-E78A-499D-98F6-33B937E5D771}" sibTransId="{89E24038-9321-47FE-B2D1-3B2909D871A0}"/>
    <dgm:cxn modelId="{E2AFDF7A-CDCD-45CC-AFE5-AF85EE0DCB20}" srcId="{ABB7A874-0653-4F32-B232-2D3924387A77}" destId="{60032774-A6B9-4293-8C46-B047375F3FBB}" srcOrd="1" destOrd="0" parTransId="{4750A377-6BA6-4354-BBAC-FE72060EC632}" sibTransId="{5789C05C-C5BF-4AE9-A699-DE6CBB10996D}"/>
    <dgm:cxn modelId="{FA70B77F-1088-4D41-9BBC-5BC618745CC7}" srcId="{FBFB68B1-9F01-4ED1-B0DF-585CE2CA27B4}" destId="{FC1707A6-0FB5-47A1-A74E-80F55F55994B}" srcOrd="2" destOrd="0" parTransId="{38C48E49-CCD6-49E5-9CEC-E89CBF6E4E5E}" sibTransId="{64A6F035-0695-42A8-9A53-BF9B7A74AF0C}"/>
    <dgm:cxn modelId="{FDC65283-074A-4530-810D-D79CB847F159}" type="presOf" srcId="{6C396F99-8313-45AF-A864-E1FB193A7DFA}" destId="{D6869061-2590-4625-9EF2-A557667BCFFE}" srcOrd="0" destOrd="2" presId="urn:microsoft.com/office/officeart/2005/8/layout/cycle4"/>
    <dgm:cxn modelId="{281A2A8A-EA4C-47F9-BD86-C98B4D475823}" srcId="{ABB7A874-0653-4F32-B232-2D3924387A77}" destId="{28551E05-EDFB-41EF-A488-E72E1AB8DC65}" srcOrd="2" destOrd="0" parTransId="{DCE47743-5B61-40EC-A2F8-382CD931B405}" sibTransId="{A6936B5A-73CE-4D31-BA6A-4ADDFA142FC1}"/>
    <dgm:cxn modelId="{E8BD9B8E-3E71-48F0-90EC-2AB5DBC00A7A}" srcId="{13C3515D-F176-40EA-9C78-84B0707F134C}" destId="{5CD99EB3-C4DB-4575-8C05-41BA3C87C6E7}" srcOrd="0" destOrd="0" parTransId="{D9C0DD68-07D1-4C20-A2B4-3C0B2C857D77}" sibTransId="{9EE1AF47-BF02-4C4D-84D1-33CAD7129DCC}"/>
    <dgm:cxn modelId="{D6D5A98F-754D-4C08-BD94-4284B21DEFC1}" srcId="{FBFB68B1-9F01-4ED1-B0DF-585CE2CA27B4}" destId="{6DBF76C1-10C1-4CB1-BDA0-BB06094354B8}" srcOrd="0" destOrd="0" parTransId="{1A6C0AA8-D327-457E-A56D-BD7A263C861B}" sibTransId="{2B1C00C6-A7A5-4E4D-A1A4-B7B874D58D1D}"/>
    <dgm:cxn modelId="{A728A692-1FF6-4F03-AD38-DDB951B2080E}" type="presOf" srcId="{D8F9DFE3-1A5D-46FA-BC09-C09CE760089D}" destId="{94520036-A123-47D6-B31C-CBB2D83D8B6F}" srcOrd="1" destOrd="0" presId="urn:microsoft.com/office/officeart/2005/8/layout/cycle4"/>
    <dgm:cxn modelId="{6184A894-1C80-41D3-8D30-64F95F28555B}" type="presOf" srcId="{E92EAFBD-8E18-49B1-98F2-C05722DA6BF0}" destId="{D6869061-2590-4625-9EF2-A557667BCFFE}" srcOrd="0" destOrd="5" presId="urn:microsoft.com/office/officeart/2005/8/layout/cycle4"/>
    <dgm:cxn modelId="{DE72A998-F7B3-4BBE-A26A-AD82AAC9ACB2}" srcId="{5CD99EB3-C4DB-4575-8C05-41BA3C87C6E7}" destId="{7D517875-E565-451E-8B30-A38BB9104DD0}" srcOrd="4" destOrd="0" parTransId="{A636D23D-2AA5-41BF-BFE2-72972F864B59}" sibTransId="{5290B4A5-F2E2-42E5-B314-A05FFCCC5172}"/>
    <dgm:cxn modelId="{11EA489F-4092-466A-A586-CDFB2AE3C271}" type="presOf" srcId="{7D517875-E565-451E-8B30-A38BB9104DD0}" destId="{A160F2E6-A355-48E4-A928-998A2019BD75}" srcOrd="1" destOrd="4" presId="urn:microsoft.com/office/officeart/2005/8/layout/cycle4"/>
    <dgm:cxn modelId="{3C77C4A5-915A-4DBF-8EB7-9ABF684C5009}" type="presOf" srcId="{39B60B5D-1FCC-4827-9B39-33579DD5EB14}" destId="{D6869061-2590-4625-9EF2-A557667BCFFE}" srcOrd="0" destOrd="4" presId="urn:microsoft.com/office/officeart/2005/8/layout/cycle4"/>
    <dgm:cxn modelId="{0D0BB5A6-237F-4464-9543-ADE8487F21D5}" type="presOf" srcId="{ABB7A874-0653-4F32-B232-2D3924387A77}" destId="{7C6750E9-4035-4AAD-98F9-816D88966E4D}" srcOrd="0" destOrd="0" presId="urn:microsoft.com/office/officeart/2005/8/layout/cycle4"/>
    <dgm:cxn modelId="{036C45AC-D8B6-458F-B8D4-0588F03220FC}" srcId="{DE9EE976-D4AB-4A37-9B76-E30821767885}" destId="{D8F9DFE3-1A5D-46FA-BC09-C09CE760089D}" srcOrd="0" destOrd="0" parTransId="{55F14ED6-41EF-40DE-94B1-A8D5A15C6473}" sibTransId="{F02243A2-AA79-4A25-BA72-1E265180777C}"/>
    <dgm:cxn modelId="{2A0E82AC-27E2-4220-B765-990479869CF8}" srcId="{5CD99EB3-C4DB-4575-8C05-41BA3C87C6E7}" destId="{8B4D818E-FBCA-4FDD-8B49-6EA0436E23E0}" srcOrd="2" destOrd="0" parTransId="{51B1ED62-0BAE-47DA-B6E0-E27E405E3787}" sibTransId="{159EAAEA-294F-4D5A-BCA3-1BF44B3EB0A8}"/>
    <dgm:cxn modelId="{7A19D7B2-9C53-4956-918C-9B39FC0ED918}" srcId="{ABB7A874-0653-4F32-B232-2D3924387A77}" destId="{52CB4C53-3880-4277-99E9-90AB126F2E2A}" srcOrd="3" destOrd="0" parTransId="{6B31EB15-45D6-4659-9840-698028D89D82}" sibTransId="{ABC7AFF9-AF93-4496-8E4D-CABD6DDEEB7E}"/>
    <dgm:cxn modelId="{10FCA8B3-462B-4FB0-B4B9-F99EB68C4A60}" type="presOf" srcId="{BA58A47D-256E-492D-A0BC-CB0E2BFBD525}" destId="{A19127AE-062A-49EA-8C82-A90407B64D52}" srcOrd="0" destOrd="1" presId="urn:microsoft.com/office/officeart/2005/8/layout/cycle4"/>
    <dgm:cxn modelId="{C30851B7-33B6-45EB-A2A2-81D27E7F1F1B}" type="presOf" srcId="{28551E05-EDFB-41EF-A488-E72E1AB8DC65}" destId="{A151BE75-1AA2-4B14-BA95-E6F6A47038EA}" srcOrd="1" destOrd="2" presId="urn:microsoft.com/office/officeart/2005/8/layout/cycle4"/>
    <dgm:cxn modelId="{4AE6E2B8-567C-421B-8D61-8EB64780B13B}" srcId="{DE9EE976-D4AB-4A37-9B76-E30821767885}" destId="{39B60B5D-1FCC-4827-9B39-33579DD5EB14}" srcOrd="4" destOrd="0" parTransId="{BCDBA3B8-1AB3-43EC-9D66-CEA58A85AF4D}" sibTransId="{E1E5EC9E-64DC-4E9D-A091-CA306EDCEEC4}"/>
    <dgm:cxn modelId="{46F2D7BC-43A6-41E3-9AD0-E5909C5F59C5}" type="presOf" srcId="{D5EE295F-0389-4BE0-92CA-0F055C529BDB}" destId="{E62E7D1F-7467-4E5F-ADDD-C43332B45CEB}" srcOrd="0" destOrd="3" presId="urn:microsoft.com/office/officeart/2005/8/layout/cycle4"/>
    <dgm:cxn modelId="{960CB4BD-4B70-4F9D-A705-6FC160A23CF0}" type="presOf" srcId="{26A51856-D426-41F6-8EE3-CB9E3EB0D902}" destId="{E62E7D1F-7467-4E5F-ADDD-C43332B45CEB}" srcOrd="0" destOrd="1" presId="urn:microsoft.com/office/officeart/2005/8/layout/cycle4"/>
    <dgm:cxn modelId="{B1363BC1-E586-41C9-98D3-70B67E53885C}" srcId="{DE9EE976-D4AB-4A37-9B76-E30821767885}" destId="{8B44F767-5C7B-4513-8807-9757EE1C7D7B}" srcOrd="3" destOrd="0" parTransId="{2E59C097-3718-4DC8-B390-533F144FDF9C}" sibTransId="{C9201DCE-5215-49AE-A295-DFD02BD812E2}"/>
    <dgm:cxn modelId="{8371DCC3-3CB9-4E40-8CAE-D1B3AB9DFD0E}" type="presOf" srcId="{8B4D818E-FBCA-4FDD-8B49-6EA0436E23E0}" destId="{A160F2E6-A355-48E4-A928-998A2019BD75}" srcOrd="1" destOrd="2" presId="urn:microsoft.com/office/officeart/2005/8/layout/cycle4"/>
    <dgm:cxn modelId="{F7A6C2CD-5256-451D-BE7A-CD914AC41653}" type="presOf" srcId="{BA58A47D-256E-492D-A0BC-CB0E2BFBD525}" destId="{0B009740-308F-4C51-BE05-E690876E6196}" srcOrd="1" destOrd="1" presId="urn:microsoft.com/office/officeart/2005/8/layout/cycle4"/>
    <dgm:cxn modelId="{555590DF-D315-4405-B0CE-E29914FDB4B5}" type="presOf" srcId="{13C3515D-F176-40EA-9C78-84B0707F134C}" destId="{A6DC370E-D7F9-4143-B05B-4BF032D4FAAD}" srcOrd="0" destOrd="0" presId="urn:microsoft.com/office/officeart/2005/8/layout/cycle4"/>
    <dgm:cxn modelId="{5AB006E1-4DCE-4762-8454-3E2BE519E339}" type="presOf" srcId="{52CB4C53-3880-4277-99E9-90AB126F2E2A}" destId="{6EFF8BE4-7389-424D-B0F5-428D31A4DCE6}" srcOrd="0" destOrd="3" presId="urn:microsoft.com/office/officeart/2005/8/layout/cycle4"/>
    <dgm:cxn modelId="{9F6C44E4-9F60-4B7A-9CF0-0AF925080603}" srcId="{13C3515D-F176-40EA-9C78-84B0707F134C}" destId="{DE9EE976-D4AB-4A37-9B76-E30821767885}" srcOrd="2" destOrd="0" parTransId="{CA655350-6DC1-4F89-B29F-478570FCEBCB}" sibTransId="{9C591E8D-1999-49B3-818A-156844815F53}"/>
    <dgm:cxn modelId="{B9B089E8-2223-4315-944A-A424F889016F}" type="presOf" srcId="{C0057D35-6566-462C-898A-CFF904DC4B2B}" destId="{6EFF8BE4-7389-424D-B0F5-428D31A4DCE6}" srcOrd="0" destOrd="0" presId="urn:microsoft.com/office/officeart/2005/8/layout/cycle4"/>
    <dgm:cxn modelId="{CBF18EE8-A7DB-49DF-AD6F-C2F6B7A8378D}" srcId="{FBFB68B1-9F01-4ED1-B0DF-585CE2CA27B4}" destId="{BA58A47D-256E-492D-A0BC-CB0E2BFBD525}" srcOrd="1" destOrd="0" parTransId="{3AA757F9-FF10-4A05-A762-CF8324330621}" sibTransId="{892D09C6-4D74-4E40-AA0B-461C53813915}"/>
    <dgm:cxn modelId="{36F329E9-C495-4AB9-A68D-0D999C412536}" srcId="{5CD99EB3-C4DB-4575-8C05-41BA3C87C6E7}" destId="{D5EE295F-0389-4BE0-92CA-0F055C529BDB}" srcOrd="3" destOrd="0" parTransId="{C19D7676-D1B0-42C1-949A-96B768B300A7}" sibTransId="{C75DB8FB-852C-47E3-92FC-8FCBFAA3F922}"/>
    <dgm:cxn modelId="{91782DEC-4758-4877-A342-B26E5970FD34}" srcId="{13C3515D-F176-40EA-9C78-84B0707F134C}" destId="{FBFB68B1-9F01-4ED1-B0DF-585CE2CA27B4}" srcOrd="3" destOrd="0" parTransId="{7299A608-F4D7-4A06-9C17-E0FFF907190A}" sibTransId="{72202EFD-C434-4D4C-A9BC-D6BD95B626C5}"/>
    <dgm:cxn modelId="{C02E32EE-5FA8-471B-BFC5-D90E33169608}" type="presOf" srcId="{D8F9DFE3-1A5D-46FA-BC09-C09CE760089D}" destId="{D6869061-2590-4625-9EF2-A557667BCFFE}" srcOrd="0" destOrd="0" presId="urn:microsoft.com/office/officeart/2005/8/layout/cycle4"/>
    <dgm:cxn modelId="{20B671F2-B33C-422F-B2A9-41AC7C220388}" type="presOf" srcId="{5CD99EB3-C4DB-4575-8C05-41BA3C87C6E7}" destId="{65CE00D1-4670-472C-82E2-EBB401EE4B7D}" srcOrd="0" destOrd="0" presId="urn:microsoft.com/office/officeart/2005/8/layout/cycle4"/>
    <dgm:cxn modelId="{3DB15CF3-84CB-4257-B8B5-4573B572B53B}" type="presOf" srcId="{FC1707A6-0FB5-47A1-A74E-80F55F55994B}" destId="{0B009740-308F-4C51-BE05-E690876E6196}" srcOrd="1" destOrd="2" presId="urn:microsoft.com/office/officeart/2005/8/layout/cycle4"/>
    <dgm:cxn modelId="{D0C921F4-A5C9-4975-9960-F0B9B590914E}" type="presOf" srcId="{8B4D818E-FBCA-4FDD-8B49-6EA0436E23E0}" destId="{E62E7D1F-7467-4E5F-ADDD-C43332B45CEB}" srcOrd="0" destOrd="2" presId="urn:microsoft.com/office/officeart/2005/8/layout/cycle4"/>
    <dgm:cxn modelId="{E6C8BBF5-8FE5-4CF1-AA42-9EB8251665A8}" srcId="{DE9EE976-D4AB-4A37-9B76-E30821767885}" destId="{6C396F99-8313-45AF-A864-E1FB193A7DFA}" srcOrd="2" destOrd="0" parTransId="{34272801-F52D-4740-A878-BE6F25E4E39C}" sibTransId="{C442792F-D5E2-4A35-B0DE-B9D45270E16F}"/>
    <dgm:cxn modelId="{0B3F70F6-E21F-4A5B-842D-277F324F4DB7}" type="presOf" srcId="{60032774-A6B9-4293-8C46-B047375F3FBB}" destId="{6EFF8BE4-7389-424D-B0F5-428D31A4DCE6}" srcOrd="0" destOrd="1" presId="urn:microsoft.com/office/officeart/2005/8/layout/cycle4"/>
    <dgm:cxn modelId="{DEB0BBF7-9F24-4D66-ACA7-181D06618898}" type="presParOf" srcId="{A6DC370E-D7F9-4143-B05B-4BF032D4FAAD}" destId="{200522A8-FCE5-49FE-BB04-C967B698BDED}" srcOrd="0" destOrd="0" presId="urn:microsoft.com/office/officeart/2005/8/layout/cycle4"/>
    <dgm:cxn modelId="{C7655AA3-36A5-4F89-91C3-ADFE2C37D196}" type="presParOf" srcId="{200522A8-FCE5-49FE-BB04-C967B698BDED}" destId="{19C4A398-0F57-49CD-9F2F-6392ECF5BFE4}" srcOrd="0" destOrd="0" presId="urn:microsoft.com/office/officeart/2005/8/layout/cycle4"/>
    <dgm:cxn modelId="{46D4C468-06E2-4370-A87B-8C7E9762A610}" type="presParOf" srcId="{19C4A398-0F57-49CD-9F2F-6392ECF5BFE4}" destId="{E62E7D1F-7467-4E5F-ADDD-C43332B45CEB}" srcOrd="0" destOrd="0" presId="urn:microsoft.com/office/officeart/2005/8/layout/cycle4"/>
    <dgm:cxn modelId="{A33C1F7A-2F04-408E-A6C0-2273252E1FAE}" type="presParOf" srcId="{19C4A398-0F57-49CD-9F2F-6392ECF5BFE4}" destId="{A160F2E6-A355-48E4-A928-998A2019BD75}" srcOrd="1" destOrd="0" presId="urn:microsoft.com/office/officeart/2005/8/layout/cycle4"/>
    <dgm:cxn modelId="{95C3148E-703E-4086-99C7-2D3AA711AFC4}" type="presParOf" srcId="{200522A8-FCE5-49FE-BB04-C967B698BDED}" destId="{29F299AA-0343-459F-A92C-6038E1AEC6A1}" srcOrd="1" destOrd="0" presId="urn:microsoft.com/office/officeart/2005/8/layout/cycle4"/>
    <dgm:cxn modelId="{C6BF8587-5706-4C3A-94E6-F74A6668EDD7}" type="presParOf" srcId="{29F299AA-0343-459F-A92C-6038E1AEC6A1}" destId="{6EFF8BE4-7389-424D-B0F5-428D31A4DCE6}" srcOrd="0" destOrd="0" presId="urn:microsoft.com/office/officeart/2005/8/layout/cycle4"/>
    <dgm:cxn modelId="{F5B44D0A-EA4E-4DEC-83E8-4C84A0AF25C1}" type="presParOf" srcId="{29F299AA-0343-459F-A92C-6038E1AEC6A1}" destId="{A151BE75-1AA2-4B14-BA95-E6F6A47038EA}" srcOrd="1" destOrd="0" presId="urn:microsoft.com/office/officeart/2005/8/layout/cycle4"/>
    <dgm:cxn modelId="{5C79A186-A01F-461B-8115-AFA5CA677330}" type="presParOf" srcId="{200522A8-FCE5-49FE-BB04-C967B698BDED}" destId="{E3D7C82B-7BA7-4B90-9238-25406272AF03}" srcOrd="2" destOrd="0" presId="urn:microsoft.com/office/officeart/2005/8/layout/cycle4"/>
    <dgm:cxn modelId="{9D816CC3-C8CE-4E49-B4E4-47EDD26B9662}" type="presParOf" srcId="{E3D7C82B-7BA7-4B90-9238-25406272AF03}" destId="{D6869061-2590-4625-9EF2-A557667BCFFE}" srcOrd="0" destOrd="0" presId="urn:microsoft.com/office/officeart/2005/8/layout/cycle4"/>
    <dgm:cxn modelId="{71F4FB09-04AE-4D60-8D1C-ACB8FD958063}" type="presParOf" srcId="{E3D7C82B-7BA7-4B90-9238-25406272AF03}" destId="{94520036-A123-47D6-B31C-CBB2D83D8B6F}" srcOrd="1" destOrd="0" presId="urn:microsoft.com/office/officeart/2005/8/layout/cycle4"/>
    <dgm:cxn modelId="{6587B4A4-FCD8-46B4-BA4E-A19B53AD5FD7}" type="presParOf" srcId="{200522A8-FCE5-49FE-BB04-C967B698BDED}" destId="{EC2F8615-9467-4141-8597-B3FB11D13CD1}" srcOrd="3" destOrd="0" presId="urn:microsoft.com/office/officeart/2005/8/layout/cycle4"/>
    <dgm:cxn modelId="{2991CD94-5951-41CD-908D-0E056984033D}" type="presParOf" srcId="{EC2F8615-9467-4141-8597-B3FB11D13CD1}" destId="{A19127AE-062A-49EA-8C82-A90407B64D52}" srcOrd="0" destOrd="0" presId="urn:microsoft.com/office/officeart/2005/8/layout/cycle4"/>
    <dgm:cxn modelId="{FBF9F08A-5142-4E67-A0A1-C0280B98EDEA}" type="presParOf" srcId="{EC2F8615-9467-4141-8597-B3FB11D13CD1}" destId="{0B009740-308F-4C51-BE05-E690876E6196}" srcOrd="1" destOrd="0" presId="urn:microsoft.com/office/officeart/2005/8/layout/cycle4"/>
    <dgm:cxn modelId="{F3895452-528E-4701-977A-CD501FAE0397}" type="presParOf" srcId="{200522A8-FCE5-49FE-BB04-C967B698BDED}" destId="{201021A5-EA03-44F3-B44D-5CD128C2F11D}" srcOrd="4" destOrd="0" presId="urn:microsoft.com/office/officeart/2005/8/layout/cycle4"/>
    <dgm:cxn modelId="{C63C9052-FDB3-4FF1-9EE8-A41D8A9D4DCB}" type="presParOf" srcId="{A6DC370E-D7F9-4143-B05B-4BF032D4FAAD}" destId="{6E7F36DB-2812-49A5-A0CE-C56CE1358815}" srcOrd="1" destOrd="0" presId="urn:microsoft.com/office/officeart/2005/8/layout/cycle4"/>
    <dgm:cxn modelId="{595A09E1-B909-48AF-BECA-3A5495F0E1EE}" type="presParOf" srcId="{6E7F36DB-2812-49A5-A0CE-C56CE1358815}" destId="{65CE00D1-4670-472C-82E2-EBB401EE4B7D}" srcOrd="0" destOrd="0" presId="urn:microsoft.com/office/officeart/2005/8/layout/cycle4"/>
    <dgm:cxn modelId="{57182051-2804-4457-95E9-AEDE4F91ED0D}" type="presParOf" srcId="{6E7F36DB-2812-49A5-A0CE-C56CE1358815}" destId="{7C6750E9-4035-4AAD-98F9-816D88966E4D}" srcOrd="1" destOrd="0" presId="urn:microsoft.com/office/officeart/2005/8/layout/cycle4"/>
    <dgm:cxn modelId="{93D7BE16-ED2F-43B3-9818-0E98B81BCA44}" type="presParOf" srcId="{6E7F36DB-2812-49A5-A0CE-C56CE1358815}" destId="{89A7DD4A-004E-4E2A-AE13-37612E0507B5}" srcOrd="2" destOrd="0" presId="urn:microsoft.com/office/officeart/2005/8/layout/cycle4"/>
    <dgm:cxn modelId="{2F258D81-3D1A-494F-81BD-B36354792C28}" type="presParOf" srcId="{6E7F36DB-2812-49A5-A0CE-C56CE1358815}" destId="{CBCE2B04-FB20-495C-AFE2-AA969A35A390}" srcOrd="3" destOrd="0" presId="urn:microsoft.com/office/officeart/2005/8/layout/cycle4"/>
    <dgm:cxn modelId="{FDAE833F-F98B-4875-AAAE-64528CD5C4A8}" type="presParOf" srcId="{6E7F36DB-2812-49A5-A0CE-C56CE1358815}" destId="{7FB32145-D3F1-435B-B376-332EB420125B}" srcOrd="4" destOrd="0" presId="urn:microsoft.com/office/officeart/2005/8/layout/cycle4"/>
    <dgm:cxn modelId="{E0C18CEF-E328-4936-B873-2171A36689E8}" type="presParOf" srcId="{A6DC370E-D7F9-4143-B05B-4BF032D4FAAD}" destId="{956AC735-0551-4CD3-941E-5FF31D51B23F}" srcOrd="2" destOrd="0" presId="urn:microsoft.com/office/officeart/2005/8/layout/cycle4"/>
    <dgm:cxn modelId="{920BB2BB-8729-4008-914A-FADFE64AC91D}" type="presParOf" srcId="{A6DC370E-D7F9-4143-B05B-4BF032D4FAAD}" destId="{CA9D1CCB-A392-46A8-AD19-2F3D5B63CEB6}"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35D6C-B890-40FB-8300-F84F7BACE80D}">
      <dsp:nvSpPr>
        <dsp:cNvPr id="0" name=""/>
        <dsp:cNvSpPr/>
      </dsp:nvSpPr>
      <dsp:spPr>
        <a:xfrm rot="5400000">
          <a:off x="-179293" y="180167"/>
          <a:ext cx="1195293" cy="836705"/>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Politics</a:t>
          </a:r>
        </a:p>
      </dsp:txBody>
      <dsp:txXfrm rot="-5400000">
        <a:off x="2" y="419226"/>
        <a:ext cx="836705" cy="358588"/>
      </dsp:txXfrm>
    </dsp:sp>
    <dsp:sp modelId="{487C726A-3D01-4E57-933C-CA40A951A06E}">
      <dsp:nvSpPr>
        <dsp:cNvPr id="0" name=""/>
        <dsp:cNvSpPr/>
      </dsp:nvSpPr>
      <dsp:spPr>
        <a:xfrm rot="5400000">
          <a:off x="4068767" y="-3231189"/>
          <a:ext cx="776940" cy="724106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The impact of Brexit Uncertainty on  how medical equipment brought to the UK from the EU</a:t>
          </a:r>
        </a:p>
        <a:p>
          <a:pPr marL="114300" lvl="1" indent="-114300" algn="l" defTabSz="622300">
            <a:lnSpc>
              <a:spcPct val="90000"/>
            </a:lnSpc>
            <a:spcBef>
              <a:spcPct val="0"/>
            </a:spcBef>
            <a:spcAft>
              <a:spcPct val="15000"/>
            </a:spcAft>
            <a:buChar char="•"/>
          </a:pPr>
          <a:r>
            <a:rPr lang="en-GB" sz="1400" kern="1200" dirty="0"/>
            <a:t>Medical Professionals from other EU countries maybe affected by Brexit stricter policies making it harder to work here</a:t>
          </a:r>
        </a:p>
      </dsp:txBody>
      <dsp:txXfrm rot="-5400000">
        <a:off x="836705" y="38800"/>
        <a:ext cx="7203138" cy="701086"/>
      </dsp:txXfrm>
    </dsp:sp>
    <dsp:sp modelId="{ACB6407B-825E-4DA8-BB44-14955792C232}">
      <dsp:nvSpPr>
        <dsp:cNvPr id="0" name=""/>
        <dsp:cNvSpPr/>
      </dsp:nvSpPr>
      <dsp:spPr>
        <a:xfrm rot="5400000">
          <a:off x="-179293" y="1227939"/>
          <a:ext cx="1195293" cy="836705"/>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Economy</a:t>
          </a:r>
        </a:p>
      </dsp:txBody>
      <dsp:txXfrm rot="-5400000">
        <a:off x="2" y="1466998"/>
        <a:ext cx="836705" cy="358588"/>
      </dsp:txXfrm>
    </dsp:sp>
    <dsp:sp modelId="{8243DAE5-DC9B-43C0-902E-BF60BC5E0377}">
      <dsp:nvSpPr>
        <dsp:cNvPr id="0" name=""/>
        <dsp:cNvSpPr/>
      </dsp:nvSpPr>
      <dsp:spPr>
        <a:xfrm rot="5400000">
          <a:off x="4068767" y="-2183417"/>
          <a:ext cx="776940" cy="724106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b="0" i="0" kern="1200" dirty="0">
              <a:effectLst/>
              <a:latin typeface="+mn-lt"/>
              <a:cs typeface="Arial" panose="020B0604020202020204" pitchFamily="34" charset="0"/>
            </a:rPr>
            <a:t>Affects personal performance and organizational efficiency </a:t>
          </a:r>
          <a:endParaRPr lang="en-GB" sz="1400" kern="1200" dirty="0"/>
        </a:p>
        <a:p>
          <a:pPr marL="114300" lvl="1" indent="-114300" algn="l" defTabSz="622300">
            <a:lnSpc>
              <a:spcPct val="90000"/>
            </a:lnSpc>
            <a:spcBef>
              <a:spcPct val="0"/>
            </a:spcBef>
            <a:spcAft>
              <a:spcPct val="15000"/>
            </a:spcAft>
            <a:buChar char="•"/>
          </a:pPr>
          <a:r>
            <a:rPr lang="en-GB" sz="1400" b="0" i="0" kern="1200" dirty="0">
              <a:effectLst/>
              <a:latin typeface="+mn-lt"/>
              <a:cs typeface="Arial" panose="020B0604020202020204" pitchFamily="34" charset="0"/>
            </a:rPr>
            <a:t>Estimated  costs to  the NHS </a:t>
          </a:r>
          <a:r>
            <a:rPr lang="en-GB" sz="1400" b="1" i="0" kern="1200" dirty="0">
              <a:effectLst/>
              <a:latin typeface="+mn-lt"/>
              <a:cs typeface="Arial" panose="020B0604020202020204" pitchFamily="34" charset="0"/>
            </a:rPr>
            <a:t>up to £400 million per year- (</a:t>
          </a:r>
          <a:r>
            <a:rPr lang="en-GB" sz="1400" b="1" i="0" kern="1200" dirty="0" err="1">
              <a:effectLst/>
              <a:latin typeface="+mn-lt"/>
              <a:cs typeface="Arial" panose="020B0604020202020204" pitchFamily="34" charset="0"/>
            </a:rPr>
            <a:t>Ravalier</a:t>
          </a:r>
          <a:r>
            <a:rPr lang="en-GB" sz="1400" b="1" i="0" kern="1200" dirty="0">
              <a:effectLst/>
              <a:latin typeface="+mn-lt"/>
              <a:cs typeface="Arial" panose="020B0604020202020204" pitchFamily="34" charset="0"/>
            </a:rPr>
            <a:t> J.M, 2020)</a:t>
          </a:r>
          <a:endParaRPr lang="en-GB" sz="1400" kern="1200" dirty="0"/>
        </a:p>
      </dsp:txBody>
      <dsp:txXfrm rot="-5400000">
        <a:off x="836705" y="1086572"/>
        <a:ext cx="7203138" cy="701086"/>
      </dsp:txXfrm>
    </dsp:sp>
    <dsp:sp modelId="{D990F2BD-CBF9-44E0-8A92-354F83AE323A}">
      <dsp:nvSpPr>
        <dsp:cNvPr id="0" name=""/>
        <dsp:cNvSpPr/>
      </dsp:nvSpPr>
      <dsp:spPr>
        <a:xfrm rot="5400000">
          <a:off x="-179293" y="2275710"/>
          <a:ext cx="1195293" cy="836705"/>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social</a:t>
          </a:r>
        </a:p>
      </dsp:txBody>
      <dsp:txXfrm rot="-5400000">
        <a:off x="2" y="2514769"/>
        <a:ext cx="836705" cy="358588"/>
      </dsp:txXfrm>
    </dsp:sp>
    <dsp:sp modelId="{5616D60E-D7E9-4792-AF57-58519341F8F4}">
      <dsp:nvSpPr>
        <dsp:cNvPr id="0" name=""/>
        <dsp:cNvSpPr/>
      </dsp:nvSpPr>
      <dsp:spPr>
        <a:xfrm rot="5400000">
          <a:off x="4068767" y="-1135645"/>
          <a:ext cx="776940" cy="724106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Aging Population-  older generation develop more health issues. Costly to NHS. More strain on the NHS</a:t>
          </a:r>
        </a:p>
        <a:p>
          <a:pPr marL="114300" lvl="1" indent="-114300" algn="l" defTabSz="622300">
            <a:lnSpc>
              <a:spcPct val="90000"/>
            </a:lnSpc>
            <a:spcBef>
              <a:spcPct val="0"/>
            </a:spcBef>
            <a:spcAft>
              <a:spcPct val="15000"/>
            </a:spcAft>
            <a:buChar char="•"/>
          </a:pPr>
          <a:r>
            <a:rPr lang="en-GB" sz="1400" kern="1200" dirty="0"/>
            <a:t> Patients   higher expectations of care create new challenges for the NHS </a:t>
          </a:r>
          <a:r>
            <a:rPr lang="en-GB" sz="1400" kern="1200" dirty="0">
              <a:solidFill>
                <a:srgbClr val="FF0000"/>
              </a:solidFill>
            </a:rPr>
            <a:t>(Bush T, 2021)</a:t>
          </a:r>
          <a:endParaRPr lang="en-GB" sz="1400" kern="1200" dirty="0"/>
        </a:p>
      </dsp:txBody>
      <dsp:txXfrm rot="-5400000">
        <a:off x="836705" y="2134344"/>
        <a:ext cx="7203138" cy="701086"/>
      </dsp:txXfrm>
    </dsp:sp>
    <dsp:sp modelId="{D866BAB1-4792-49CB-A86C-A47D02A5C3C9}">
      <dsp:nvSpPr>
        <dsp:cNvPr id="0" name=""/>
        <dsp:cNvSpPr/>
      </dsp:nvSpPr>
      <dsp:spPr>
        <a:xfrm rot="5400000">
          <a:off x="-179293" y="3323482"/>
          <a:ext cx="1195293" cy="836705"/>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Technology</a:t>
          </a:r>
        </a:p>
      </dsp:txBody>
      <dsp:txXfrm rot="-5400000">
        <a:off x="2" y="3562541"/>
        <a:ext cx="836705" cy="358588"/>
      </dsp:txXfrm>
    </dsp:sp>
    <dsp:sp modelId="{C80CB244-3AD0-458D-978E-EAD5F3D83B5F}">
      <dsp:nvSpPr>
        <dsp:cNvPr id="0" name=""/>
        <dsp:cNvSpPr/>
      </dsp:nvSpPr>
      <dsp:spPr>
        <a:xfrm rot="5400000">
          <a:off x="4068767" y="-87873"/>
          <a:ext cx="776940" cy="7241065"/>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New technologies getting developed daily improving Health Care</a:t>
          </a:r>
          <a:endParaRPr lang="en-GB" sz="1400" kern="1200" dirty="0">
            <a:solidFill>
              <a:srgbClr val="FF0000"/>
            </a:solidFill>
          </a:endParaRPr>
        </a:p>
        <a:p>
          <a:pPr marL="114300" lvl="1" indent="-114300" algn="l" defTabSz="622300">
            <a:lnSpc>
              <a:spcPct val="90000"/>
            </a:lnSpc>
            <a:spcBef>
              <a:spcPct val="0"/>
            </a:spcBef>
            <a:spcAft>
              <a:spcPct val="15000"/>
            </a:spcAft>
            <a:buChar char="•"/>
          </a:pPr>
          <a:r>
            <a:rPr lang="en-GB" sz="1400" kern="1200" dirty="0"/>
            <a:t>Improved Education-New technology proving high quality learning materials clinical professionals.   </a:t>
          </a:r>
          <a:r>
            <a:rPr lang="en-GB" sz="1400" kern="1200" dirty="0">
              <a:solidFill>
                <a:srgbClr val="FF0000"/>
              </a:solidFill>
            </a:rPr>
            <a:t>(Bush T, 2021)</a:t>
          </a:r>
        </a:p>
      </dsp:txBody>
      <dsp:txXfrm rot="-5400000">
        <a:off x="836705" y="3182116"/>
        <a:ext cx="7203138" cy="7010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D00F5E-47DE-4869-B642-7DB8B62AD36D}">
      <dsp:nvSpPr>
        <dsp:cNvPr id="0" name=""/>
        <dsp:cNvSpPr/>
      </dsp:nvSpPr>
      <dsp:spPr>
        <a:xfrm rot="16200000">
          <a:off x="1382405" y="-1322840"/>
          <a:ext cx="2901387" cy="5666198"/>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592" tIns="291592" rIns="291592" bIns="291592" numCol="1" spcCol="1270" anchor="ctr" anchorCtr="0">
          <a:noAutofit/>
        </a:bodyPr>
        <a:lstStyle/>
        <a:p>
          <a:pPr marL="0" lvl="0" indent="0" algn="ctr" defTabSz="1822450">
            <a:lnSpc>
              <a:spcPct val="90000"/>
            </a:lnSpc>
            <a:spcBef>
              <a:spcPct val="0"/>
            </a:spcBef>
            <a:spcAft>
              <a:spcPct val="35000"/>
            </a:spcAft>
            <a:buNone/>
          </a:pPr>
          <a:endParaRPr lang="en-GB" sz="4100" kern="1200" dirty="0"/>
        </a:p>
      </dsp:txBody>
      <dsp:txXfrm rot="5400000">
        <a:off x="-1" y="59566"/>
        <a:ext cx="5666198" cy="2176040"/>
      </dsp:txXfrm>
    </dsp:sp>
    <dsp:sp modelId="{310F1B35-96F2-4AE5-90DC-4BDA7D11419E}">
      <dsp:nvSpPr>
        <dsp:cNvPr id="0" name=""/>
        <dsp:cNvSpPr/>
      </dsp:nvSpPr>
      <dsp:spPr>
        <a:xfrm>
          <a:off x="5648916" y="60871"/>
          <a:ext cx="5666198" cy="2901387"/>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592" tIns="291592" rIns="291592" bIns="291592" numCol="1" spcCol="1270" anchor="ctr" anchorCtr="0">
          <a:noAutofit/>
        </a:bodyPr>
        <a:lstStyle/>
        <a:p>
          <a:pPr marL="0" lvl="0" indent="0" algn="ctr" defTabSz="1822450">
            <a:lnSpc>
              <a:spcPct val="90000"/>
            </a:lnSpc>
            <a:spcBef>
              <a:spcPct val="0"/>
            </a:spcBef>
            <a:spcAft>
              <a:spcPct val="35000"/>
            </a:spcAft>
            <a:buNone/>
          </a:pPr>
          <a:endParaRPr lang="en-GB" sz="4100" kern="1200" dirty="0"/>
        </a:p>
      </dsp:txBody>
      <dsp:txXfrm>
        <a:off x="5648916" y="60871"/>
        <a:ext cx="5666198" cy="2176040"/>
      </dsp:txXfrm>
    </dsp:sp>
    <dsp:sp modelId="{9885DBB4-2797-4BC0-AEEE-A1C30F99ABFF}">
      <dsp:nvSpPr>
        <dsp:cNvPr id="0" name=""/>
        <dsp:cNvSpPr/>
      </dsp:nvSpPr>
      <dsp:spPr>
        <a:xfrm rot="10800000">
          <a:off x="0" y="2901387"/>
          <a:ext cx="5666198" cy="2901387"/>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592" tIns="291592" rIns="291592" bIns="291592" numCol="1" spcCol="1270" anchor="ctr" anchorCtr="0">
          <a:noAutofit/>
        </a:bodyPr>
        <a:lstStyle/>
        <a:p>
          <a:pPr marL="0" lvl="0" indent="0" algn="ctr" defTabSz="1822450">
            <a:lnSpc>
              <a:spcPct val="90000"/>
            </a:lnSpc>
            <a:spcBef>
              <a:spcPct val="0"/>
            </a:spcBef>
            <a:spcAft>
              <a:spcPct val="35000"/>
            </a:spcAft>
            <a:buNone/>
          </a:pPr>
          <a:r>
            <a:rPr lang="en-GB" sz="4100" kern="1200" dirty="0"/>
            <a:t> </a:t>
          </a:r>
        </a:p>
      </dsp:txBody>
      <dsp:txXfrm rot="10800000">
        <a:off x="0" y="3626733"/>
        <a:ext cx="5666198" cy="2176040"/>
      </dsp:txXfrm>
    </dsp:sp>
    <dsp:sp modelId="{8159A1EB-1194-436C-A025-16C11267FBB3}">
      <dsp:nvSpPr>
        <dsp:cNvPr id="0" name=""/>
        <dsp:cNvSpPr/>
      </dsp:nvSpPr>
      <dsp:spPr>
        <a:xfrm rot="5400000">
          <a:off x="7048603" y="1518981"/>
          <a:ext cx="2901387" cy="5666198"/>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592" tIns="291592" rIns="291592" bIns="291592" numCol="1" spcCol="1270" anchor="ctr" anchorCtr="0">
          <a:noAutofit/>
        </a:bodyPr>
        <a:lstStyle/>
        <a:p>
          <a:pPr marL="0" lvl="0" indent="0" algn="ctr" defTabSz="1822450">
            <a:lnSpc>
              <a:spcPct val="90000"/>
            </a:lnSpc>
            <a:spcBef>
              <a:spcPct val="0"/>
            </a:spcBef>
            <a:spcAft>
              <a:spcPct val="35000"/>
            </a:spcAft>
            <a:buNone/>
          </a:pPr>
          <a:r>
            <a:rPr lang="en-GB" sz="4100" kern="1200" dirty="0"/>
            <a:t> </a:t>
          </a:r>
        </a:p>
      </dsp:txBody>
      <dsp:txXfrm rot="-5400000">
        <a:off x="5666197" y="3626733"/>
        <a:ext cx="5666198" cy="2176040"/>
      </dsp:txXfrm>
    </dsp:sp>
    <dsp:sp modelId="{2C0D3B9A-E328-4893-8562-E4CC44759855}">
      <dsp:nvSpPr>
        <dsp:cNvPr id="0" name=""/>
        <dsp:cNvSpPr/>
      </dsp:nvSpPr>
      <dsp:spPr>
        <a:xfrm>
          <a:off x="3966338" y="2176040"/>
          <a:ext cx="3399718" cy="1450693"/>
        </a:xfrm>
        <a:prstGeom prst="roundRect">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Swot Analysis</a:t>
          </a:r>
        </a:p>
      </dsp:txBody>
      <dsp:txXfrm>
        <a:off x="4037155" y="2246857"/>
        <a:ext cx="3258084" cy="13090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69061-2590-4625-9EF2-A557667BCFFE}">
      <dsp:nvSpPr>
        <dsp:cNvPr id="0" name=""/>
        <dsp:cNvSpPr/>
      </dsp:nvSpPr>
      <dsp:spPr>
        <a:xfrm>
          <a:off x="5094625" y="3172739"/>
          <a:ext cx="2635516" cy="14930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114300" lvl="1" indent="-114300" algn="l" defTabSz="533400">
            <a:lnSpc>
              <a:spcPct val="90000"/>
            </a:lnSpc>
            <a:spcBef>
              <a:spcPct val="0"/>
            </a:spcBef>
            <a:spcAft>
              <a:spcPct val="15000"/>
            </a:spcAft>
            <a:buChar char="•"/>
          </a:pPr>
          <a:r>
            <a:rPr lang="en-GB" sz="1200" kern="1200" dirty="0"/>
            <a:t>Time management</a:t>
          </a:r>
        </a:p>
        <a:p>
          <a:pPr marL="114300" lvl="1" indent="-114300" algn="l" defTabSz="533400">
            <a:lnSpc>
              <a:spcPct val="90000"/>
            </a:lnSpc>
            <a:spcBef>
              <a:spcPct val="0"/>
            </a:spcBef>
            <a:spcAft>
              <a:spcPct val="15000"/>
            </a:spcAft>
            <a:buChar char="•"/>
          </a:pPr>
          <a:r>
            <a:rPr lang="en-GB" sz="1200" kern="1200" dirty="0"/>
            <a:t>Personal issues</a:t>
          </a:r>
        </a:p>
        <a:p>
          <a:pPr marL="114300" lvl="1" indent="-114300" algn="l" defTabSz="533400">
            <a:lnSpc>
              <a:spcPct val="90000"/>
            </a:lnSpc>
            <a:spcBef>
              <a:spcPct val="0"/>
            </a:spcBef>
            <a:spcAft>
              <a:spcPct val="15000"/>
            </a:spcAft>
            <a:buChar char="•"/>
          </a:pPr>
          <a:r>
            <a:rPr lang="en-GB" sz="1200" kern="1200" dirty="0"/>
            <a:t>Workload</a:t>
          </a:r>
        </a:p>
        <a:p>
          <a:pPr marL="114300" lvl="1" indent="-114300" algn="l" defTabSz="533400">
            <a:lnSpc>
              <a:spcPct val="90000"/>
            </a:lnSpc>
            <a:spcBef>
              <a:spcPct val="0"/>
            </a:spcBef>
            <a:spcAft>
              <a:spcPct val="15000"/>
            </a:spcAft>
            <a:buChar char="•"/>
          </a:pPr>
          <a:r>
            <a:rPr lang="en-GB" sz="1200" kern="1200" dirty="0"/>
            <a:t>lifestyle</a:t>
          </a:r>
        </a:p>
        <a:p>
          <a:pPr marL="57150" lvl="1" indent="-57150" algn="l" defTabSz="355600">
            <a:lnSpc>
              <a:spcPct val="90000"/>
            </a:lnSpc>
            <a:spcBef>
              <a:spcPct val="0"/>
            </a:spcBef>
            <a:spcAft>
              <a:spcPct val="15000"/>
            </a:spcAft>
            <a:buChar char="•"/>
          </a:pPr>
          <a:endParaRPr lang="en-GB" sz="800" kern="1200" dirty="0"/>
        </a:p>
        <a:p>
          <a:pPr marL="57150" lvl="1" indent="-57150" algn="l" defTabSz="355600">
            <a:lnSpc>
              <a:spcPct val="90000"/>
            </a:lnSpc>
            <a:spcBef>
              <a:spcPct val="0"/>
            </a:spcBef>
            <a:spcAft>
              <a:spcPct val="15000"/>
            </a:spcAft>
            <a:buChar char="•"/>
          </a:pPr>
          <a:endParaRPr lang="en-GB" sz="800" kern="1200" dirty="0"/>
        </a:p>
      </dsp:txBody>
      <dsp:txXfrm>
        <a:off x="5918078" y="3578800"/>
        <a:ext cx="1779265" cy="1054194"/>
      </dsp:txXfrm>
    </dsp:sp>
    <dsp:sp modelId="{A19127AE-062A-49EA-8C82-A90407B64D52}">
      <dsp:nvSpPr>
        <dsp:cNvPr id="0" name=""/>
        <dsp:cNvSpPr/>
      </dsp:nvSpPr>
      <dsp:spPr>
        <a:xfrm>
          <a:off x="395209" y="2874800"/>
          <a:ext cx="3567849" cy="14930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mn-lt"/>
            </a:rPr>
            <a:t>Financial Crisis</a:t>
          </a:r>
        </a:p>
        <a:p>
          <a:pPr marL="114300" lvl="1" indent="-114300" algn="l" defTabSz="622300">
            <a:lnSpc>
              <a:spcPct val="90000"/>
            </a:lnSpc>
            <a:spcBef>
              <a:spcPct val="0"/>
            </a:spcBef>
            <a:spcAft>
              <a:spcPct val="15000"/>
            </a:spcAft>
            <a:buChar char="•"/>
          </a:pPr>
          <a:r>
            <a:rPr lang="en-GB" sz="1400" kern="1200" dirty="0">
              <a:latin typeface="+mn-lt"/>
            </a:rPr>
            <a:t> Mental health breakdown (</a:t>
          </a:r>
          <a:r>
            <a:rPr lang="en-GB" sz="1400" b="0" i="0" kern="1200" dirty="0">
              <a:solidFill>
                <a:srgbClr val="000000"/>
              </a:solidFill>
              <a:effectLst/>
              <a:latin typeface="+mn-lt"/>
            </a:rPr>
            <a:t>Tsai </a:t>
          </a:r>
          <a:r>
            <a:rPr lang="en-GB" sz="1400" b="0" i="0" kern="1200" dirty="0" err="1">
              <a:solidFill>
                <a:srgbClr val="000000"/>
              </a:solidFill>
              <a:effectLst/>
              <a:latin typeface="+mn-lt"/>
            </a:rPr>
            <a:t>F.j</a:t>
          </a:r>
          <a:r>
            <a:rPr lang="en-GB" sz="1400" b="0" i="0" kern="1200" dirty="0">
              <a:solidFill>
                <a:srgbClr val="000000"/>
              </a:solidFill>
              <a:effectLst/>
              <a:latin typeface="+mn-lt"/>
            </a:rPr>
            <a:t>, Chan C.C. 2011) </a:t>
          </a:r>
          <a:endParaRPr lang="en-GB" sz="1400" kern="1200" dirty="0">
            <a:latin typeface="+mn-lt"/>
          </a:endParaRPr>
        </a:p>
        <a:p>
          <a:pPr marL="114300" lvl="1" indent="-114300" algn="l" defTabSz="622300">
            <a:lnSpc>
              <a:spcPct val="90000"/>
            </a:lnSpc>
            <a:spcBef>
              <a:spcPct val="0"/>
            </a:spcBef>
            <a:spcAft>
              <a:spcPct val="15000"/>
            </a:spcAft>
            <a:buChar char="•"/>
          </a:pPr>
          <a:r>
            <a:rPr lang="en-GB" sz="1400" kern="1200" dirty="0">
              <a:latin typeface="+mn-lt"/>
            </a:rPr>
            <a:t>Depleting resources</a:t>
          </a:r>
        </a:p>
      </dsp:txBody>
      <dsp:txXfrm>
        <a:off x="428007" y="3280861"/>
        <a:ext cx="2431898" cy="1054194"/>
      </dsp:txXfrm>
    </dsp:sp>
    <dsp:sp modelId="{6EFF8BE4-7389-424D-B0F5-428D31A4DCE6}">
      <dsp:nvSpPr>
        <dsp:cNvPr id="0" name=""/>
        <dsp:cNvSpPr/>
      </dsp:nvSpPr>
      <dsp:spPr>
        <a:xfrm>
          <a:off x="5145529" y="0"/>
          <a:ext cx="3109058" cy="14930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114300" lvl="1" indent="-114300" algn="l" defTabSz="533400">
            <a:lnSpc>
              <a:spcPct val="90000"/>
            </a:lnSpc>
            <a:spcBef>
              <a:spcPct val="0"/>
            </a:spcBef>
            <a:spcAft>
              <a:spcPct val="15000"/>
            </a:spcAft>
            <a:buChar char="•"/>
          </a:pPr>
          <a:r>
            <a:rPr lang="en-GB" sz="1200" kern="1200" dirty="0"/>
            <a:t>Working conditions influence stress</a:t>
          </a:r>
        </a:p>
        <a:p>
          <a:pPr marL="114300" lvl="1" indent="-114300" algn="l" defTabSz="533400">
            <a:lnSpc>
              <a:spcPct val="90000"/>
            </a:lnSpc>
            <a:spcBef>
              <a:spcPct val="0"/>
            </a:spcBef>
            <a:spcAft>
              <a:spcPct val="15000"/>
            </a:spcAft>
            <a:buChar char="•"/>
          </a:pPr>
          <a:r>
            <a:rPr lang="en-GB" sz="1200" kern="1200" dirty="0"/>
            <a:t>Relationships</a:t>
          </a:r>
        </a:p>
        <a:p>
          <a:pPr marL="114300" lvl="1" indent="-114300" algn="l" defTabSz="533400">
            <a:lnSpc>
              <a:spcPct val="90000"/>
            </a:lnSpc>
            <a:spcBef>
              <a:spcPct val="0"/>
            </a:spcBef>
            <a:spcAft>
              <a:spcPct val="15000"/>
            </a:spcAft>
            <a:buChar char="•"/>
          </a:pPr>
          <a:r>
            <a:rPr lang="en-GB" sz="1200" kern="1200" dirty="0"/>
            <a:t>Communication (</a:t>
          </a:r>
          <a:r>
            <a:rPr lang="en-GB" sz="1200" b="0" i="0" kern="1200" dirty="0" err="1">
              <a:solidFill>
                <a:srgbClr val="000000"/>
              </a:solidFill>
              <a:effectLst/>
              <a:latin typeface="verdana" panose="020B0604030504040204" pitchFamily="34" charset="0"/>
            </a:rPr>
            <a:t>Ravalier</a:t>
          </a:r>
          <a:r>
            <a:rPr lang="en-GB" sz="1200" b="0" i="0" kern="1200" dirty="0">
              <a:solidFill>
                <a:srgbClr val="000000"/>
              </a:solidFill>
              <a:effectLst/>
              <a:latin typeface="verdana" panose="020B0604030504040204" pitchFamily="34" charset="0"/>
            </a:rPr>
            <a:t> </a:t>
          </a:r>
          <a:r>
            <a:rPr lang="en-GB" sz="1200" b="0" i="0" kern="1200" dirty="0" err="1">
              <a:solidFill>
                <a:srgbClr val="000000"/>
              </a:solidFill>
              <a:effectLst/>
              <a:latin typeface="verdana" panose="020B0604030504040204" pitchFamily="34" charset="0"/>
            </a:rPr>
            <a:t>J.m</a:t>
          </a:r>
          <a:r>
            <a:rPr lang="en-GB" sz="1200" b="0" i="0" kern="1200" dirty="0">
              <a:solidFill>
                <a:srgbClr val="000000"/>
              </a:solidFill>
              <a:effectLst/>
              <a:latin typeface="verdana" panose="020B0604030504040204" pitchFamily="34" charset="0"/>
            </a:rPr>
            <a:t>, </a:t>
          </a:r>
          <a:r>
            <a:rPr lang="en-GB" sz="1200" b="0" i="0" kern="1200" dirty="0" err="1">
              <a:solidFill>
                <a:srgbClr val="000000"/>
              </a:solidFill>
              <a:effectLst/>
              <a:latin typeface="verdana" panose="020B0604030504040204" pitchFamily="34" charset="0"/>
            </a:rPr>
            <a:t>Mcvicar</a:t>
          </a:r>
          <a:r>
            <a:rPr lang="en-GB" sz="1200" b="0" i="0" kern="1200" dirty="0">
              <a:solidFill>
                <a:srgbClr val="000000"/>
              </a:solidFill>
              <a:effectLst/>
              <a:latin typeface="verdana" panose="020B0604030504040204" pitchFamily="34" charset="0"/>
            </a:rPr>
            <a:t> A, 2020)</a:t>
          </a:r>
          <a:endParaRPr lang="en-GB" sz="1200" kern="1200" dirty="0"/>
        </a:p>
        <a:p>
          <a:pPr marL="57150" lvl="1" indent="-57150" algn="l" defTabSz="355600">
            <a:lnSpc>
              <a:spcPct val="90000"/>
            </a:lnSpc>
            <a:spcBef>
              <a:spcPct val="0"/>
            </a:spcBef>
            <a:spcAft>
              <a:spcPct val="15000"/>
            </a:spcAft>
            <a:buChar char="•"/>
          </a:pPr>
          <a:endParaRPr lang="en-GB" sz="800" kern="1200" dirty="0"/>
        </a:p>
      </dsp:txBody>
      <dsp:txXfrm>
        <a:off x="6111044" y="32798"/>
        <a:ext cx="2110745" cy="1054194"/>
      </dsp:txXfrm>
    </dsp:sp>
    <dsp:sp modelId="{E62E7D1F-7467-4E5F-ADDD-C43332B45CEB}">
      <dsp:nvSpPr>
        <dsp:cNvPr id="0" name=""/>
        <dsp:cNvSpPr/>
      </dsp:nvSpPr>
      <dsp:spPr>
        <a:xfrm>
          <a:off x="872831" y="0"/>
          <a:ext cx="3105762" cy="14930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mn-lt"/>
            </a:rPr>
            <a:t>Age might be factor</a:t>
          </a:r>
        </a:p>
        <a:p>
          <a:pPr marL="114300" lvl="1" indent="-114300" algn="l" defTabSz="622300">
            <a:lnSpc>
              <a:spcPct val="90000"/>
            </a:lnSpc>
            <a:spcBef>
              <a:spcPct val="0"/>
            </a:spcBef>
            <a:spcAft>
              <a:spcPct val="15000"/>
            </a:spcAft>
            <a:buChar char="•"/>
          </a:pPr>
          <a:r>
            <a:rPr lang="en-GB" sz="1400" kern="1200" dirty="0">
              <a:latin typeface="+mn-lt"/>
            </a:rPr>
            <a:t>Risk of diseases </a:t>
          </a:r>
          <a:r>
            <a:rPr lang="en-GB" sz="1400" kern="1200" dirty="0" err="1">
              <a:latin typeface="+mn-lt"/>
            </a:rPr>
            <a:t>i.e</a:t>
          </a:r>
          <a:r>
            <a:rPr lang="en-GB" sz="1400" kern="1200" dirty="0">
              <a:latin typeface="+mn-lt"/>
            </a:rPr>
            <a:t> type 2 diabetes  (</a:t>
          </a:r>
          <a:r>
            <a:rPr lang="en-GB" sz="1400" b="0" i="0" kern="1200" dirty="0">
              <a:solidFill>
                <a:srgbClr val="000000"/>
              </a:solidFill>
              <a:effectLst/>
              <a:latin typeface="+mn-lt"/>
            </a:rPr>
            <a:t>Kelly S.J, Ismail M, 2015)</a:t>
          </a:r>
          <a:endParaRPr lang="en-GB" sz="1400" kern="1200" dirty="0">
            <a:latin typeface="+mn-lt"/>
          </a:endParaRPr>
        </a:p>
        <a:p>
          <a:pPr marL="114300" lvl="1" indent="-114300" algn="l" defTabSz="622300">
            <a:lnSpc>
              <a:spcPct val="90000"/>
            </a:lnSpc>
            <a:spcBef>
              <a:spcPct val="0"/>
            </a:spcBef>
            <a:spcAft>
              <a:spcPct val="15000"/>
            </a:spcAft>
            <a:buChar char="•"/>
          </a:pPr>
          <a:r>
            <a:rPr lang="en-GB" sz="1400" kern="1200" dirty="0">
              <a:latin typeface="+mn-lt"/>
            </a:rPr>
            <a:t>Gender</a:t>
          </a:r>
        </a:p>
        <a:p>
          <a:pPr marL="114300" lvl="1" indent="-114300" algn="l" defTabSz="622300">
            <a:lnSpc>
              <a:spcPct val="90000"/>
            </a:lnSpc>
            <a:spcBef>
              <a:spcPct val="0"/>
            </a:spcBef>
            <a:spcAft>
              <a:spcPct val="15000"/>
            </a:spcAft>
            <a:buChar char="•"/>
          </a:pPr>
          <a:endParaRPr lang="en-GB" sz="1400" kern="1200" dirty="0">
            <a:latin typeface="+mn-lt"/>
          </a:endParaRPr>
        </a:p>
        <a:p>
          <a:pPr marL="114300" lvl="1" indent="-114300" algn="l" defTabSz="533400">
            <a:lnSpc>
              <a:spcPct val="90000"/>
            </a:lnSpc>
            <a:spcBef>
              <a:spcPct val="0"/>
            </a:spcBef>
            <a:spcAft>
              <a:spcPct val="15000"/>
            </a:spcAft>
            <a:buChar char="•"/>
          </a:pPr>
          <a:endParaRPr lang="en-GB" sz="1200" kern="1200" dirty="0"/>
        </a:p>
      </dsp:txBody>
      <dsp:txXfrm>
        <a:off x="905629" y="32798"/>
        <a:ext cx="2108438" cy="1054194"/>
      </dsp:txXfrm>
    </dsp:sp>
    <dsp:sp modelId="{65CE00D1-4670-472C-82E2-EBB401EE4B7D}">
      <dsp:nvSpPr>
        <dsp:cNvPr id="0" name=""/>
        <dsp:cNvSpPr/>
      </dsp:nvSpPr>
      <dsp:spPr>
        <a:xfrm>
          <a:off x="2124383" y="265950"/>
          <a:ext cx="2020288" cy="2020288"/>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Stress</a:t>
          </a:r>
        </a:p>
      </dsp:txBody>
      <dsp:txXfrm>
        <a:off x="2716112" y="857679"/>
        <a:ext cx="1428559" cy="1428559"/>
      </dsp:txXfrm>
    </dsp:sp>
    <dsp:sp modelId="{7C6750E9-4035-4AAD-98F9-816D88966E4D}">
      <dsp:nvSpPr>
        <dsp:cNvPr id="0" name=""/>
        <dsp:cNvSpPr/>
      </dsp:nvSpPr>
      <dsp:spPr>
        <a:xfrm rot="5400000">
          <a:off x="4237987" y="265950"/>
          <a:ext cx="2020288" cy="2020288"/>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Working Environment</a:t>
          </a:r>
        </a:p>
      </dsp:txBody>
      <dsp:txXfrm rot="-5400000">
        <a:off x="4237987" y="857679"/>
        <a:ext cx="1428559" cy="1428559"/>
      </dsp:txXfrm>
    </dsp:sp>
    <dsp:sp modelId="{89A7DD4A-004E-4E2A-AE13-37612E0507B5}">
      <dsp:nvSpPr>
        <dsp:cNvPr id="0" name=""/>
        <dsp:cNvSpPr/>
      </dsp:nvSpPr>
      <dsp:spPr>
        <a:xfrm rot="10800000">
          <a:off x="4237987" y="2379554"/>
          <a:ext cx="2020288" cy="2020288"/>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Individuals</a:t>
          </a:r>
        </a:p>
      </dsp:txBody>
      <dsp:txXfrm rot="10800000">
        <a:off x="4237987" y="2379554"/>
        <a:ext cx="1428559" cy="1428559"/>
      </dsp:txXfrm>
    </dsp:sp>
    <dsp:sp modelId="{CBCE2B04-FB20-495C-AFE2-AA969A35A390}">
      <dsp:nvSpPr>
        <dsp:cNvPr id="0" name=""/>
        <dsp:cNvSpPr/>
      </dsp:nvSpPr>
      <dsp:spPr>
        <a:xfrm rot="16200000">
          <a:off x="2124383" y="2379554"/>
          <a:ext cx="2020288" cy="2020288"/>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Global environment	</a:t>
          </a:r>
        </a:p>
      </dsp:txBody>
      <dsp:txXfrm rot="5400000">
        <a:off x="2716112" y="2379554"/>
        <a:ext cx="1428559" cy="1428559"/>
      </dsp:txXfrm>
    </dsp:sp>
    <dsp:sp modelId="{956AC735-0551-4CD3-941E-5FF31D51B23F}">
      <dsp:nvSpPr>
        <dsp:cNvPr id="0" name=""/>
        <dsp:cNvSpPr/>
      </dsp:nvSpPr>
      <dsp:spPr>
        <a:xfrm>
          <a:off x="3842561" y="1912975"/>
          <a:ext cx="697536" cy="606553"/>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9D1CCB-A392-46A8-AD19-2F3D5B63CEB6}">
      <dsp:nvSpPr>
        <dsp:cNvPr id="0" name=""/>
        <dsp:cNvSpPr/>
      </dsp:nvSpPr>
      <dsp:spPr>
        <a:xfrm rot="10800000">
          <a:off x="3842561" y="2146264"/>
          <a:ext cx="697536" cy="606553"/>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0A71CD-4478-43FB-84BF-03E474E24607}" type="datetimeFigureOut">
              <a:rPr lang="en-GB" smtClean="0"/>
              <a:t>14/11/2021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09081-465C-41CF-B8FF-09EC8EA06DD5}" type="slidenum">
              <a:rPr lang="en-GB" smtClean="0"/>
              <a:t>‹#›</a:t>
            </a:fld>
            <a:endParaRPr lang="en-GB"/>
          </a:p>
        </p:txBody>
      </p:sp>
    </p:spTree>
    <p:extLst>
      <p:ext uri="{BB962C8B-B14F-4D97-AF65-F5344CB8AC3E}">
        <p14:creationId xmlns:p14="http://schemas.microsoft.com/office/powerpoint/2010/main" val="1953077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nhs.uk/every-mind-matters/mental-health-issues/stress/?WT.tsrc=Search&amp;WT.mc_id=Stress&amp;gclid=EAIaIQobChMI9o-ZnObd8wIVQuvtCh1FFgptEAAYASAAEgKLqfD_BwE&amp;gclsrc=aw.ds"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6264A7"/>
                </a:solidFill>
                <a:effectLst/>
                <a:latin typeface="Segoe UI" panose="020B0502040204020203" pitchFamily="34" charset="0"/>
                <a:hlinkClick r:id="rId3" tooltip="https://www.nhs.uk/every-mind-matters/mental-health-issues/stress/?wt.tsrc=search&amp;wt.mc_id=stress&amp;gclid=eaiaiqobchmi9o-znobd8wivquvtch1ffgpteaayasaaegklqfd_bwe&amp;gclsrc=aw.ds"/>
              </a:rPr>
              <a:t>https://www.nhs.uk/every-mind-matters/mental-health-issues/stress/?WT.tsrc=Search&amp;WT.mc_id=Stress&amp;gclid=EAIaIQobChMI9o-ZnObd8wIVQuvtCh1FFgptEAAYASAAEgKLqfD_BwE&amp;gclsrc=aw.ds</a:t>
            </a:r>
            <a:endParaRPr lang="en-GB" b="0" i="0" u="none" strike="noStrike" dirty="0">
              <a:solidFill>
                <a:srgbClr val="6264A7"/>
              </a:solidFill>
              <a:effectLst/>
              <a:latin typeface="Segoe UI" panose="020B0502040204020203" pitchFamily="34" charset="0"/>
            </a:endParaRPr>
          </a:p>
          <a:p>
            <a:endParaRPr lang="en-GB" b="0" i="0" u="none" strike="noStrike" dirty="0">
              <a:solidFill>
                <a:srgbClr val="6264A7"/>
              </a:solidFill>
              <a:effectLst/>
              <a:latin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n w="0"/>
                <a:effectLst>
                  <a:outerShdw blurRad="38100" dist="19050" dir="2700000" algn="tl" rotWithShape="0">
                    <a:schemeClr val="dk1">
                      <a:alpha val="40000"/>
                    </a:schemeClr>
                  </a:outerShdw>
                </a:effectLst>
              </a:rPr>
              <a:t>(use ONS search) </a:t>
            </a:r>
            <a:r>
              <a:rPr lang="en-GB" sz="1200" dirty="0" err="1">
                <a:ln w="0"/>
                <a:effectLst>
                  <a:outerShdw blurRad="38100" dist="19050" dir="2700000" algn="tl" rotWithShape="0">
                    <a:schemeClr val="dk1">
                      <a:alpha val="40000"/>
                    </a:schemeClr>
                  </a:outerShdw>
                </a:effectLst>
              </a:rPr>
              <a:t>chwck</a:t>
            </a:r>
            <a:r>
              <a:rPr lang="en-GB" sz="1200" dirty="0">
                <a:ln w="0"/>
                <a:effectLst>
                  <a:outerShdw blurRad="38100" dist="19050" dir="2700000" algn="tl" rotWithShape="0">
                    <a:schemeClr val="dk1">
                      <a:alpha val="40000"/>
                    </a:schemeClr>
                  </a:outerShdw>
                </a:effectLst>
              </a:rPr>
              <a:t> notes for site</a:t>
            </a:r>
          </a:p>
          <a:p>
            <a:endParaRPr lang="en-GB" dirty="0"/>
          </a:p>
        </p:txBody>
      </p:sp>
      <p:sp>
        <p:nvSpPr>
          <p:cNvPr id="4" name="Slide Number Placeholder 3"/>
          <p:cNvSpPr>
            <a:spLocks noGrp="1"/>
          </p:cNvSpPr>
          <p:nvPr>
            <p:ph type="sldNum" sz="quarter" idx="5"/>
          </p:nvPr>
        </p:nvSpPr>
        <p:spPr/>
        <p:txBody>
          <a:bodyPr/>
          <a:lstStyle/>
          <a:p>
            <a:fld id="{83709081-465C-41CF-B8FF-09EC8EA06DD5}" type="slidenum">
              <a:rPr lang="en-GB" smtClean="0"/>
              <a:t>2</a:t>
            </a:fld>
            <a:endParaRPr lang="en-GB"/>
          </a:p>
        </p:txBody>
      </p:sp>
    </p:spTree>
    <p:extLst>
      <p:ext uri="{BB962C8B-B14F-4D97-AF65-F5344CB8AC3E}">
        <p14:creationId xmlns:p14="http://schemas.microsoft.com/office/powerpoint/2010/main" val="1405296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Scanning tools are a staple for hospitals, different types of pumps and tools for treating n managing various conditions are been developed</a:t>
            </a:r>
          </a:p>
        </p:txBody>
      </p:sp>
      <p:sp>
        <p:nvSpPr>
          <p:cNvPr id="4" name="Slide Number Placeholder 3"/>
          <p:cNvSpPr>
            <a:spLocks noGrp="1"/>
          </p:cNvSpPr>
          <p:nvPr>
            <p:ph type="sldNum" sz="quarter" idx="5"/>
          </p:nvPr>
        </p:nvSpPr>
        <p:spPr/>
        <p:txBody>
          <a:bodyPr/>
          <a:lstStyle/>
          <a:p>
            <a:fld id="{83709081-465C-41CF-B8FF-09EC8EA06DD5}" type="slidenum">
              <a:rPr lang="en-GB" smtClean="0"/>
              <a:t>4</a:t>
            </a:fld>
            <a:endParaRPr lang="en-GB"/>
          </a:p>
        </p:txBody>
      </p:sp>
    </p:spTree>
    <p:extLst>
      <p:ext uri="{BB962C8B-B14F-4D97-AF65-F5344CB8AC3E}">
        <p14:creationId xmlns:p14="http://schemas.microsoft.com/office/powerpoint/2010/main" val="10626155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Identify main cause</a:t>
            </a:r>
          </a:p>
        </p:txBody>
      </p:sp>
      <p:sp>
        <p:nvSpPr>
          <p:cNvPr id="4" name="Slide Number Placeholder 3"/>
          <p:cNvSpPr>
            <a:spLocks noGrp="1"/>
          </p:cNvSpPr>
          <p:nvPr>
            <p:ph type="sldNum" sz="quarter" idx="5"/>
          </p:nvPr>
        </p:nvSpPr>
        <p:spPr/>
        <p:txBody>
          <a:bodyPr/>
          <a:lstStyle/>
          <a:p>
            <a:fld id="{83709081-465C-41CF-B8FF-09EC8EA06DD5}" type="slidenum">
              <a:rPr lang="en-GB" smtClean="0"/>
              <a:t>6</a:t>
            </a:fld>
            <a:endParaRPr lang="en-GB" dirty="0"/>
          </a:p>
        </p:txBody>
      </p:sp>
    </p:spTree>
    <p:extLst>
      <p:ext uri="{BB962C8B-B14F-4D97-AF65-F5344CB8AC3E}">
        <p14:creationId xmlns:p14="http://schemas.microsoft.com/office/powerpoint/2010/main" val="2246185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09081-465C-41CF-B8FF-09EC8EA06DD5}" type="slidenum">
              <a:rPr lang="en-GB" smtClean="0"/>
              <a:t>7</a:t>
            </a:fld>
            <a:endParaRPr lang="en-GB"/>
          </a:p>
        </p:txBody>
      </p:sp>
    </p:spTree>
    <p:extLst>
      <p:ext uri="{BB962C8B-B14F-4D97-AF65-F5344CB8AC3E}">
        <p14:creationId xmlns:p14="http://schemas.microsoft.com/office/powerpoint/2010/main" val="845714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5E8BCFB-12F1-436F-A572-BDADAF04FEDA}"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C9D9A-07B7-4CF3-AACF-DA4ACED998BA}" type="slidenum">
              <a:rPr lang="en-GB" smtClean="0"/>
              <a:t>‹#›</a:t>
            </a:fld>
            <a:endParaRPr lang="en-GB"/>
          </a:p>
        </p:txBody>
      </p:sp>
    </p:spTree>
    <p:extLst>
      <p:ext uri="{BB962C8B-B14F-4D97-AF65-F5344CB8AC3E}">
        <p14:creationId xmlns:p14="http://schemas.microsoft.com/office/powerpoint/2010/main" val="1179020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E8BCFB-12F1-436F-A572-BDADAF04FEDA}"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C9D9A-07B7-4CF3-AACF-DA4ACED998BA}" type="slidenum">
              <a:rPr lang="en-GB" smtClean="0"/>
              <a:t>‹#›</a:t>
            </a:fld>
            <a:endParaRPr lang="en-GB"/>
          </a:p>
        </p:txBody>
      </p:sp>
    </p:spTree>
    <p:extLst>
      <p:ext uri="{BB962C8B-B14F-4D97-AF65-F5344CB8AC3E}">
        <p14:creationId xmlns:p14="http://schemas.microsoft.com/office/powerpoint/2010/main" val="1204889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E8BCFB-12F1-436F-A572-BDADAF04FEDA}"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C9D9A-07B7-4CF3-AACF-DA4ACED998BA}" type="slidenum">
              <a:rPr lang="en-GB" smtClean="0"/>
              <a:t>‹#›</a:t>
            </a:fld>
            <a:endParaRPr lang="en-GB"/>
          </a:p>
        </p:txBody>
      </p:sp>
    </p:spTree>
    <p:extLst>
      <p:ext uri="{BB962C8B-B14F-4D97-AF65-F5344CB8AC3E}">
        <p14:creationId xmlns:p14="http://schemas.microsoft.com/office/powerpoint/2010/main" val="1508285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5E8BCFB-12F1-436F-A572-BDADAF04FEDA}" type="datetimeFigureOut">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C9D9A-07B7-4CF3-AACF-DA4ACED998BA}" type="slidenum">
              <a:rPr lang="en-GB" smtClean="0"/>
              <a:t>‹#›</a:t>
            </a:fld>
            <a:endParaRPr lang="en-GB"/>
          </a:p>
        </p:txBody>
      </p:sp>
    </p:spTree>
    <p:extLst>
      <p:ext uri="{BB962C8B-B14F-4D97-AF65-F5344CB8AC3E}">
        <p14:creationId xmlns:p14="http://schemas.microsoft.com/office/powerpoint/2010/main" val="393423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5E8BCFB-12F1-436F-A572-BDADAF04FEDA}" type="datetimeFigureOut">
              <a:rPr lang="en-GB" smtClean="0"/>
              <a:t>14/11/2021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3C9D9A-07B7-4CF3-AACF-DA4ACED998BA}" type="slidenum">
              <a:rPr lang="en-GB" smtClean="0"/>
              <a:t>‹#›</a:t>
            </a:fld>
            <a:endParaRPr lang="en-GB"/>
          </a:p>
        </p:txBody>
      </p:sp>
    </p:spTree>
    <p:extLst>
      <p:ext uri="{BB962C8B-B14F-4D97-AF65-F5344CB8AC3E}">
        <p14:creationId xmlns:p14="http://schemas.microsoft.com/office/powerpoint/2010/main" val="3055169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5E8BCFB-12F1-436F-A572-BDADAF04FEDA}" type="datetimeFigureOut">
              <a:rPr lang="en-GB" smtClean="0"/>
              <a:t>14/11/2021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3C9D9A-07B7-4CF3-AACF-DA4ACED998BA}" type="slidenum">
              <a:rPr lang="en-GB" smtClean="0"/>
              <a:t>‹#›</a:t>
            </a:fld>
            <a:endParaRPr lang="en-GB"/>
          </a:p>
        </p:txBody>
      </p:sp>
    </p:spTree>
    <p:extLst>
      <p:ext uri="{BB962C8B-B14F-4D97-AF65-F5344CB8AC3E}">
        <p14:creationId xmlns:p14="http://schemas.microsoft.com/office/powerpoint/2010/main" val="3873060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E8BCFB-12F1-436F-A572-BDADAF04FEDA}" type="datetimeFigureOut">
              <a:rPr lang="en-GB" smtClean="0"/>
              <a:t>14/11/2021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3C9D9A-07B7-4CF3-AACF-DA4ACED998BA}" type="slidenum">
              <a:rPr lang="en-GB" smtClean="0"/>
              <a:t>‹#›</a:t>
            </a:fld>
            <a:endParaRPr lang="en-GB"/>
          </a:p>
        </p:txBody>
      </p:sp>
    </p:spTree>
    <p:extLst>
      <p:ext uri="{BB962C8B-B14F-4D97-AF65-F5344CB8AC3E}">
        <p14:creationId xmlns:p14="http://schemas.microsoft.com/office/powerpoint/2010/main" val="1362303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5E8BCFB-12F1-436F-A572-BDADAF04FEDA}" type="datetimeFigureOut">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C9D9A-07B7-4CF3-AACF-DA4ACED998BA}" type="slidenum">
              <a:rPr lang="en-GB" smtClean="0"/>
              <a:t>‹#›</a:t>
            </a:fld>
            <a:endParaRPr lang="en-GB"/>
          </a:p>
        </p:txBody>
      </p:sp>
    </p:spTree>
    <p:extLst>
      <p:ext uri="{BB962C8B-B14F-4D97-AF65-F5344CB8AC3E}">
        <p14:creationId xmlns:p14="http://schemas.microsoft.com/office/powerpoint/2010/main" val="711880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5E8BCFB-12F1-436F-A572-BDADAF04FEDA}" type="datetimeFigureOut">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C9D9A-07B7-4CF3-AACF-DA4ACED998BA}" type="slidenum">
              <a:rPr lang="en-GB" smtClean="0"/>
              <a:t>‹#›</a:t>
            </a:fld>
            <a:endParaRPr lang="en-GB"/>
          </a:p>
        </p:txBody>
      </p:sp>
    </p:spTree>
    <p:extLst>
      <p:ext uri="{BB962C8B-B14F-4D97-AF65-F5344CB8AC3E}">
        <p14:creationId xmlns:p14="http://schemas.microsoft.com/office/powerpoint/2010/main" val="106764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E8BCFB-12F1-436F-A572-BDADAF04FEDA}"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C9D9A-07B7-4CF3-AACF-DA4ACED998BA}" type="slidenum">
              <a:rPr lang="en-GB" smtClean="0"/>
              <a:t>‹#›</a:t>
            </a:fld>
            <a:endParaRPr lang="en-GB"/>
          </a:p>
        </p:txBody>
      </p:sp>
    </p:spTree>
    <p:extLst>
      <p:ext uri="{BB962C8B-B14F-4D97-AF65-F5344CB8AC3E}">
        <p14:creationId xmlns:p14="http://schemas.microsoft.com/office/powerpoint/2010/main" val="52934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E8BCFB-12F1-436F-A572-BDADAF04FEDA}"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C9D9A-07B7-4CF3-AACF-DA4ACED998BA}" type="slidenum">
              <a:rPr lang="en-GB" smtClean="0"/>
              <a:t>‹#›</a:t>
            </a:fld>
            <a:endParaRPr lang="en-GB"/>
          </a:p>
        </p:txBody>
      </p:sp>
    </p:spTree>
    <p:extLst>
      <p:ext uri="{BB962C8B-B14F-4D97-AF65-F5344CB8AC3E}">
        <p14:creationId xmlns:p14="http://schemas.microsoft.com/office/powerpoint/2010/main" val="559195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E8BCFB-12F1-436F-A572-BDADAF04FEDA}" type="datetimeFigureOut">
              <a:rPr lang="en-GB" smtClean="0"/>
              <a:t>14/11/2021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3C9D9A-07B7-4CF3-AACF-DA4ACED998BA}" type="slidenum">
              <a:rPr lang="en-GB" smtClean="0"/>
              <a:t>‹#›</a:t>
            </a:fld>
            <a:endParaRPr lang="en-GB"/>
          </a:p>
        </p:txBody>
      </p:sp>
    </p:spTree>
    <p:extLst>
      <p:ext uri="{BB962C8B-B14F-4D97-AF65-F5344CB8AC3E}">
        <p14:creationId xmlns:p14="http://schemas.microsoft.com/office/powerpoint/2010/main" val="137321027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emerald.com/insight/search?q=Stefan%20Krumm" TargetMode="External"/><Relationship Id="rId2" Type="http://schemas.openxmlformats.org/officeDocument/2006/relationships/hyperlink" Target="https://www.emerald.com/insight/search?q=Cornelia%20Rauschenbach" TargetMode="External"/><Relationship Id="rId1" Type="http://schemas.openxmlformats.org/officeDocument/2006/relationships/slideLayout" Target="../slideLayouts/slideLayout2.xml"/><Relationship Id="rId6" Type="http://schemas.openxmlformats.org/officeDocument/2006/relationships/hyperlink" Target="https://www.emerald.com/insight/publication/issn/0268-3946" TargetMode="External"/><Relationship Id="rId5" Type="http://schemas.openxmlformats.org/officeDocument/2006/relationships/hyperlink" Target="https://www.emerald.com/insight/search?q=Guido%20Hertel" TargetMode="External"/><Relationship Id="rId4" Type="http://schemas.openxmlformats.org/officeDocument/2006/relationships/hyperlink" Target="https://www.emerald.com/insight/search?q=Markus%20Thiel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7">
            <a:extLst>
              <a:ext uri="{FF2B5EF4-FFF2-40B4-BE49-F238E27FC236}">
                <a16:creationId xmlns:a16="http://schemas.microsoft.com/office/drawing/2014/main" id="{26355CF0-422E-4E6A-95EA-261971F67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873C8-78A2-497A-AC14-0BDB52A4E8C0}"/>
              </a:ext>
            </a:extLst>
          </p:cNvPr>
          <p:cNvSpPr>
            <a:spLocks noGrp="1"/>
          </p:cNvSpPr>
          <p:nvPr>
            <p:ph type="ctrTitle"/>
          </p:nvPr>
        </p:nvSpPr>
        <p:spPr>
          <a:xfrm>
            <a:off x="1106557" y="637953"/>
            <a:ext cx="7659688" cy="3189507"/>
          </a:xfrm>
        </p:spPr>
        <p:txBody>
          <a:bodyPr>
            <a:normAutofit/>
          </a:bodyPr>
          <a:lstStyle/>
          <a:p>
            <a:pPr algn="l"/>
            <a:r>
              <a:rPr lang="en-US" sz="2000" b="1" dirty="0">
                <a:solidFill>
                  <a:schemeClr val="tx1">
                    <a:lumMod val="75000"/>
                    <a:lumOff val="25000"/>
                  </a:schemeClr>
                </a:solidFill>
                <a:ea typeface="+mj-lt"/>
                <a:cs typeface="+mj-lt"/>
              </a:rPr>
              <a:t>Student Name: </a:t>
            </a:r>
            <a:r>
              <a:rPr lang="en-US" sz="2000" b="1" dirty="0" err="1">
                <a:solidFill>
                  <a:schemeClr val="tx1">
                    <a:lumMod val="75000"/>
                    <a:lumOff val="25000"/>
                  </a:schemeClr>
                </a:solidFill>
                <a:ea typeface="+mj-lt"/>
                <a:cs typeface="+mj-lt"/>
              </a:rPr>
              <a:t>Colwin</a:t>
            </a:r>
            <a:r>
              <a:rPr lang="en-US" sz="2000" b="1" dirty="0">
                <a:solidFill>
                  <a:schemeClr val="tx1">
                    <a:lumMod val="75000"/>
                    <a:lumOff val="25000"/>
                  </a:schemeClr>
                </a:solidFill>
                <a:ea typeface="+mj-lt"/>
                <a:cs typeface="+mj-lt"/>
              </a:rPr>
              <a:t> Kelly</a:t>
            </a:r>
            <a:r>
              <a:rPr lang="en-GB" sz="2000" dirty="0">
                <a:solidFill>
                  <a:schemeClr val="tx1">
                    <a:lumMod val="75000"/>
                    <a:lumOff val="25000"/>
                  </a:schemeClr>
                </a:solidFill>
                <a:ea typeface="+mj-lt"/>
                <a:cs typeface="+mj-lt"/>
              </a:rPr>
              <a:t> </a:t>
            </a:r>
            <a:endParaRPr lang="en-US" sz="2000" dirty="0">
              <a:solidFill>
                <a:schemeClr val="tx1">
                  <a:lumMod val="75000"/>
                  <a:lumOff val="25000"/>
                </a:schemeClr>
              </a:solidFill>
              <a:ea typeface="+mj-lt"/>
              <a:cs typeface="+mj-lt"/>
            </a:endParaRPr>
          </a:p>
          <a:p>
            <a:pPr algn="l"/>
            <a:r>
              <a:rPr lang="en-US" sz="2000" b="1" dirty="0">
                <a:solidFill>
                  <a:schemeClr val="tx1">
                    <a:lumMod val="75000"/>
                    <a:lumOff val="25000"/>
                  </a:schemeClr>
                </a:solidFill>
                <a:ea typeface="+mj-lt"/>
                <a:cs typeface="+mj-lt"/>
              </a:rPr>
              <a:t> </a:t>
            </a:r>
            <a:r>
              <a:rPr lang="en-GB" sz="2000" dirty="0">
                <a:solidFill>
                  <a:schemeClr val="tx1">
                    <a:lumMod val="75000"/>
                    <a:lumOff val="25000"/>
                  </a:schemeClr>
                </a:solidFill>
                <a:ea typeface="+mj-lt"/>
                <a:cs typeface="+mj-lt"/>
              </a:rPr>
              <a:t> </a:t>
            </a:r>
          </a:p>
          <a:p>
            <a:pPr algn="l"/>
            <a:r>
              <a:rPr lang="en-US" sz="2000" b="1" dirty="0">
                <a:solidFill>
                  <a:schemeClr val="tx1">
                    <a:lumMod val="75000"/>
                    <a:lumOff val="25000"/>
                  </a:schemeClr>
                </a:solidFill>
                <a:ea typeface="+mj-lt"/>
                <a:cs typeface="+mj-lt"/>
              </a:rPr>
              <a:t>Student ID: 2027494</a:t>
            </a:r>
            <a:r>
              <a:rPr lang="en-GB" sz="2000" dirty="0">
                <a:solidFill>
                  <a:schemeClr val="tx1">
                    <a:lumMod val="75000"/>
                    <a:lumOff val="25000"/>
                  </a:schemeClr>
                </a:solidFill>
                <a:ea typeface="+mj-lt"/>
                <a:cs typeface="+mj-lt"/>
              </a:rPr>
              <a:t> </a:t>
            </a:r>
          </a:p>
          <a:p>
            <a:pPr algn="l"/>
            <a:r>
              <a:rPr lang="en-US" sz="2000" b="1" dirty="0">
                <a:solidFill>
                  <a:schemeClr val="tx1">
                    <a:lumMod val="75000"/>
                    <a:lumOff val="25000"/>
                  </a:schemeClr>
                </a:solidFill>
                <a:ea typeface="+mj-lt"/>
                <a:cs typeface="+mj-lt"/>
              </a:rPr>
              <a:t> </a:t>
            </a:r>
            <a:r>
              <a:rPr lang="en-GB" sz="2000" dirty="0">
                <a:solidFill>
                  <a:schemeClr val="tx1">
                    <a:lumMod val="75000"/>
                    <a:lumOff val="25000"/>
                  </a:schemeClr>
                </a:solidFill>
                <a:ea typeface="+mj-lt"/>
                <a:cs typeface="+mj-lt"/>
              </a:rPr>
              <a:t> </a:t>
            </a:r>
          </a:p>
          <a:p>
            <a:pPr algn="l"/>
            <a:r>
              <a:rPr lang="en-US" sz="2000" b="1" dirty="0">
                <a:solidFill>
                  <a:schemeClr val="tx1">
                    <a:lumMod val="75000"/>
                    <a:lumOff val="25000"/>
                  </a:schemeClr>
                </a:solidFill>
                <a:ea typeface="+mj-lt"/>
                <a:cs typeface="+mj-lt"/>
              </a:rPr>
              <a:t>Module code: BMSW</a:t>
            </a:r>
            <a:r>
              <a:rPr lang="en-US" sz="2000" dirty="0">
                <a:solidFill>
                  <a:schemeClr val="tx1">
                    <a:lumMod val="75000"/>
                    <a:lumOff val="25000"/>
                  </a:schemeClr>
                </a:solidFill>
                <a:ea typeface="+mj-lt"/>
                <a:cs typeface="+mj-lt"/>
              </a:rPr>
              <a:t>4004 Problem Solving and Decision Making</a:t>
            </a:r>
            <a:endParaRPr lang="en-GB" sz="2000" dirty="0">
              <a:solidFill>
                <a:schemeClr val="tx1">
                  <a:lumMod val="75000"/>
                  <a:lumOff val="25000"/>
                </a:schemeClr>
              </a:solidFill>
              <a:ea typeface="+mj-lt"/>
              <a:cs typeface="+mj-lt"/>
            </a:endParaRPr>
          </a:p>
          <a:p>
            <a:pPr algn="l"/>
            <a:r>
              <a:rPr lang="en-GB" sz="2000" b="1" dirty="0">
                <a:solidFill>
                  <a:schemeClr val="tx1">
                    <a:lumMod val="75000"/>
                    <a:lumOff val="25000"/>
                  </a:schemeClr>
                </a:solidFill>
                <a:ea typeface="+mj-lt"/>
                <a:cs typeface="+mj-lt"/>
              </a:rPr>
              <a:t> </a:t>
            </a:r>
            <a:r>
              <a:rPr lang="en-GB" sz="2000" dirty="0">
                <a:solidFill>
                  <a:schemeClr val="tx1">
                    <a:lumMod val="75000"/>
                    <a:lumOff val="25000"/>
                  </a:schemeClr>
                </a:solidFill>
                <a:ea typeface="+mj-lt"/>
                <a:cs typeface="+mj-lt"/>
              </a:rPr>
              <a:t> </a:t>
            </a:r>
          </a:p>
          <a:p>
            <a:pPr algn="l"/>
            <a:r>
              <a:rPr lang="en-GB" sz="2000" b="1" dirty="0">
                <a:solidFill>
                  <a:schemeClr val="tx1">
                    <a:lumMod val="75000"/>
                    <a:lumOff val="25000"/>
                  </a:schemeClr>
                </a:solidFill>
                <a:ea typeface="+mj-lt"/>
                <a:cs typeface="+mj-lt"/>
              </a:rPr>
              <a:t>Assignment title</a:t>
            </a:r>
            <a:r>
              <a:rPr lang="en-US" sz="2000" b="1" dirty="0">
                <a:solidFill>
                  <a:schemeClr val="tx1">
                    <a:lumMod val="75000"/>
                    <a:lumOff val="25000"/>
                  </a:schemeClr>
                </a:solidFill>
                <a:ea typeface="+mj-lt"/>
                <a:cs typeface="+mj-lt"/>
              </a:rPr>
              <a:t>: </a:t>
            </a:r>
            <a:r>
              <a:rPr lang="en-US" sz="2000" dirty="0">
                <a:solidFill>
                  <a:schemeClr val="tx1">
                    <a:lumMod val="75000"/>
                    <a:lumOff val="25000"/>
                  </a:schemeClr>
                </a:solidFill>
                <a:ea typeface="+mj-lt"/>
                <a:cs typeface="+mj-lt"/>
              </a:rPr>
              <a:t>Problem Solving and Decision Making</a:t>
            </a:r>
            <a:r>
              <a:rPr lang="en-US" sz="2000" b="1" dirty="0">
                <a:solidFill>
                  <a:schemeClr val="tx1">
                    <a:lumMod val="75000"/>
                    <a:lumOff val="25000"/>
                  </a:schemeClr>
                </a:solidFill>
                <a:ea typeface="+mj-lt"/>
                <a:cs typeface="+mj-lt"/>
              </a:rPr>
              <a:t> </a:t>
            </a:r>
            <a:r>
              <a:rPr lang="en-GB" sz="2000" dirty="0">
                <a:solidFill>
                  <a:schemeClr val="tx1">
                    <a:lumMod val="75000"/>
                    <a:lumOff val="25000"/>
                  </a:schemeClr>
                </a:solidFill>
                <a:ea typeface="+mj-lt"/>
                <a:cs typeface="+mj-lt"/>
              </a:rPr>
              <a:t> </a:t>
            </a:r>
          </a:p>
          <a:p>
            <a:pPr algn="l"/>
            <a:r>
              <a:rPr lang="en-US" sz="2000" b="1" dirty="0">
                <a:solidFill>
                  <a:schemeClr val="tx1">
                    <a:lumMod val="75000"/>
                    <a:lumOff val="25000"/>
                  </a:schemeClr>
                </a:solidFill>
                <a:ea typeface="+mj-lt"/>
                <a:cs typeface="+mj-lt"/>
              </a:rPr>
              <a:t>Lecturer’s name: Nauman Ali</a:t>
            </a:r>
            <a:endParaRPr lang="en-GB" sz="2000" dirty="0">
              <a:solidFill>
                <a:schemeClr val="tx1">
                  <a:lumMod val="75000"/>
                  <a:lumOff val="25000"/>
                </a:schemeClr>
              </a:solidFill>
              <a:ea typeface="+mj-lt"/>
              <a:cs typeface="+mj-lt"/>
            </a:endParaRPr>
          </a:p>
        </p:txBody>
      </p:sp>
      <p:sp>
        <p:nvSpPr>
          <p:cNvPr id="33" name="Freeform 5">
            <a:extLst>
              <a:ext uri="{FF2B5EF4-FFF2-40B4-BE49-F238E27FC236}">
                <a16:creationId xmlns:a16="http://schemas.microsoft.com/office/drawing/2014/main" id="{8AA5B50B-519E-4763-9EFB-2C80373D1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789091" y="4356608"/>
            <a:ext cx="542047" cy="1997227"/>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4" name="Freeform 6">
            <a:extLst>
              <a:ext uri="{FF2B5EF4-FFF2-40B4-BE49-F238E27FC236}">
                <a16:creationId xmlns:a16="http://schemas.microsoft.com/office/drawing/2014/main" id="{298FD7FF-CB14-4A07-B879-0731A1847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783841" y="4214476"/>
            <a:ext cx="369761" cy="1783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7">
            <a:extLst>
              <a:ext uri="{FF2B5EF4-FFF2-40B4-BE49-F238E27FC236}">
                <a16:creationId xmlns:a16="http://schemas.microsoft.com/office/drawing/2014/main" id="{CA0D5741-1590-4555-A7A7-DC9B4E2E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951746" y="4122185"/>
            <a:ext cx="201857" cy="1727743"/>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6">
            <a:extLst>
              <a:ext uri="{FF2B5EF4-FFF2-40B4-BE49-F238E27FC236}">
                <a16:creationId xmlns:a16="http://schemas.microsoft.com/office/drawing/2014/main" id="{3E9C0339-B0D3-40BA-96EF-3C1DB738A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6820" y="4214476"/>
            <a:ext cx="339126" cy="1783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7">
            <a:extLst>
              <a:ext uri="{FF2B5EF4-FFF2-40B4-BE49-F238E27FC236}">
                <a16:creationId xmlns:a16="http://schemas.microsoft.com/office/drawing/2014/main" id="{A4B9A42A-C5B8-4470-8743-670E34420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122186"/>
            <a:ext cx="201857" cy="1727743"/>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Rectangle 8">
            <a:extLst>
              <a:ext uri="{FF2B5EF4-FFF2-40B4-BE49-F238E27FC236}">
                <a16:creationId xmlns:a16="http://schemas.microsoft.com/office/drawing/2014/main" id="{EDB12AFC-55F8-4AE8-9351-0F38D0C5D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51447" y="4122187"/>
            <a:ext cx="7978524" cy="164787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a:extLst>
              <a:ext uri="{FF2B5EF4-FFF2-40B4-BE49-F238E27FC236}">
                <a16:creationId xmlns:a16="http://schemas.microsoft.com/office/drawing/2014/main" id="{55EAD890-25BB-46EF-993A-A838A0754B8C}"/>
              </a:ext>
            </a:extLst>
          </p:cNvPr>
          <p:cNvSpPr>
            <a:spLocks noGrp="1"/>
          </p:cNvSpPr>
          <p:nvPr>
            <p:ph type="subTitle" idx="1"/>
          </p:nvPr>
        </p:nvSpPr>
        <p:spPr>
          <a:xfrm>
            <a:off x="1106557" y="4376667"/>
            <a:ext cx="7659688" cy="1089254"/>
          </a:xfrm>
        </p:spPr>
        <p:txBody>
          <a:bodyPr anchor="ctr">
            <a:normAutofit/>
          </a:bodyPr>
          <a:lstStyle/>
          <a:p>
            <a:pPr algn="l"/>
            <a:r>
              <a:rPr lang="en-GB" sz="2800" dirty="0">
                <a:solidFill>
                  <a:srgbClr val="FEFFFF"/>
                </a:solidFill>
              </a:rPr>
              <a:t>Citations slide number 3,4,5,7</a:t>
            </a:r>
          </a:p>
        </p:txBody>
      </p:sp>
      <p:sp>
        <p:nvSpPr>
          <p:cNvPr id="39" name="Rectangle 8">
            <a:extLst>
              <a:ext uri="{FF2B5EF4-FFF2-40B4-BE49-F238E27FC236}">
                <a16:creationId xmlns:a16="http://schemas.microsoft.com/office/drawing/2014/main" id="{C58506DD-7B3D-4594-846B-F78590BE9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5946" y="4356608"/>
            <a:ext cx="3122079" cy="1641104"/>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0957577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4B58FC3-60E5-4F6D-965A-2B064E071187}"/>
              </a:ext>
            </a:extLst>
          </p:cNvPr>
          <p:cNvSpPr>
            <a:spLocks noGrp="1"/>
          </p:cNvSpPr>
          <p:nvPr>
            <p:ph type="title"/>
          </p:nvPr>
        </p:nvSpPr>
        <p:spPr>
          <a:xfrm>
            <a:off x="1098468" y="885651"/>
            <a:ext cx="3229803" cy="4624603"/>
          </a:xfrm>
        </p:spPr>
        <p:txBody>
          <a:bodyPr>
            <a:normAutofit/>
          </a:bodyPr>
          <a:lstStyle/>
          <a:p>
            <a:r>
              <a:rPr lang="en-GB">
                <a:solidFill>
                  <a:srgbClr val="FFFFFF"/>
                </a:solidFill>
              </a:rPr>
              <a:t>Introduction</a:t>
            </a:r>
          </a:p>
        </p:txBody>
      </p:sp>
      <p:sp>
        <p:nvSpPr>
          <p:cNvPr id="3" name="Content Placeholder 2">
            <a:extLst>
              <a:ext uri="{FF2B5EF4-FFF2-40B4-BE49-F238E27FC236}">
                <a16:creationId xmlns:a16="http://schemas.microsoft.com/office/drawing/2014/main" id="{828828C4-32B2-42DA-91A3-B181B60332BA}"/>
              </a:ext>
            </a:extLst>
          </p:cNvPr>
          <p:cNvSpPr>
            <a:spLocks noGrp="1"/>
          </p:cNvSpPr>
          <p:nvPr>
            <p:ph idx="1"/>
          </p:nvPr>
        </p:nvSpPr>
        <p:spPr>
          <a:xfrm>
            <a:off x="4978708" y="885651"/>
            <a:ext cx="6525220" cy="4616849"/>
          </a:xfrm>
        </p:spPr>
        <p:txBody>
          <a:bodyPr vert="horz" lIns="91440" tIns="45720" rIns="91440" bIns="45720" rtlCol="0" anchor="ctr">
            <a:normAutofit/>
          </a:bodyPr>
          <a:lstStyle/>
          <a:p>
            <a:r>
              <a:rPr lang="en-GB" sz="2400" dirty="0">
                <a:ln w="0"/>
                <a:effectLst>
                  <a:outerShdw blurRad="38100" dist="19050" dir="2700000" algn="tl" rotWithShape="0">
                    <a:schemeClr val="dk1">
                      <a:alpha val="40000"/>
                    </a:schemeClr>
                  </a:outerShdw>
                </a:effectLst>
              </a:rPr>
              <a:t>NHS</a:t>
            </a:r>
          </a:p>
          <a:p>
            <a:pPr lvl="1">
              <a:buFont typeface="Wingdings" panose="05000000000000000000" pitchFamily="2" charset="2"/>
              <a:buChar char="Ø"/>
            </a:pPr>
            <a:r>
              <a:rPr lang="en-GB" dirty="0">
                <a:ln w="0"/>
                <a:effectLst>
                  <a:outerShdw blurRad="38100" dist="19050" dir="2700000" algn="tl" rotWithShape="0">
                    <a:schemeClr val="dk1">
                      <a:alpha val="40000"/>
                    </a:schemeClr>
                  </a:outerShdw>
                </a:effectLst>
              </a:rPr>
              <a:t>Health Care Industry</a:t>
            </a:r>
          </a:p>
          <a:p>
            <a:pPr lvl="1">
              <a:buFont typeface="Wingdings" panose="05000000000000000000" pitchFamily="2" charset="2"/>
              <a:buChar char="Ø"/>
            </a:pPr>
            <a:r>
              <a:rPr lang="en-GB" dirty="0">
                <a:ln w="0"/>
                <a:effectLst>
                  <a:outerShdw blurRad="38100" dist="19050" dir="2700000" algn="tl" rotWithShape="0">
                    <a:schemeClr val="dk1">
                      <a:alpha val="40000"/>
                    </a:schemeClr>
                  </a:outerShdw>
                </a:effectLst>
              </a:rPr>
              <a:t>Customer type – B2C (business to consumer)</a:t>
            </a:r>
          </a:p>
          <a:p>
            <a:pPr lvl="1">
              <a:buFont typeface="Wingdings" panose="05000000000000000000" pitchFamily="2" charset="2"/>
              <a:buChar char="Ø"/>
            </a:pPr>
            <a:r>
              <a:rPr lang="en-GB" dirty="0">
                <a:ln w="0"/>
                <a:effectLst>
                  <a:outerShdw blurRad="38100" dist="19050" dir="2700000" algn="tl" rotWithShape="0">
                    <a:schemeClr val="dk1">
                      <a:alpha val="40000"/>
                    </a:schemeClr>
                  </a:outerShdw>
                </a:effectLst>
              </a:rPr>
              <a:t>Organisation / Company  type: MNE (multinational Enterprise)/ Large organisation </a:t>
            </a:r>
          </a:p>
          <a:p>
            <a:pPr lvl="1"/>
            <a:endParaRPr lang="en-GB" dirty="0">
              <a:ln w="0"/>
              <a:effectLst>
                <a:outerShdw blurRad="38100" dist="19050" dir="2700000" algn="tl" rotWithShape="0">
                  <a:schemeClr val="dk1">
                    <a:alpha val="40000"/>
                  </a:schemeClr>
                </a:outerShdw>
              </a:effectLst>
            </a:endParaRPr>
          </a:p>
          <a:p>
            <a:r>
              <a:rPr lang="en-GB" sz="2400" dirty="0">
                <a:ln w="0"/>
                <a:effectLst>
                  <a:outerShdw blurRad="38100" dist="19050" dir="2700000" algn="tl" rotWithShape="0">
                    <a:schemeClr val="dk1">
                      <a:alpha val="40000"/>
                    </a:schemeClr>
                  </a:outerShdw>
                </a:effectLst>
              </a:rPr>
              <a:t>Problem: Work Related stress</a:t>
            </a:r>
          </a:p>
          <a:p>
            <a:pPr lvl="1"/>
            <a:endParaRPr lang="en-GB" sz="2000" dirty="0">
              <a:ln w="0"/>
              <a:effectLst>
                <a:outerShdw blurRad="38100" dist="19050" dir="2700000" algn="tl" rotWithShape="0">
                  <a:schemeClr val="dk1">
                    <a:alpha val="40000"/>
                  </a:schemeClr>
                </a:outerShdw>
              </a:effectLst>
            </a:endParaRPr>
          </a:p>
          <a:p>
            <a:pPr>
              <a:buFont typeface="Wingdings" panose="05000000000000000000" pitchFamily="2" charset="2"/>
              <a:buChar char="Ø"/>
            </a:pPr>
            <a:endParaRPr lang="en-GB" sz="2400" dirty="0">
              <a:ln w="0"/>
              <a:effectLst>
                <a:outerShdw blurRad="38100" dist="19050" dir="2700000" algn="tl" rotWithShape="0">
                  <a:schemeClr val="dk1">
                    <a:alpha val="40000"/>
                  </a:schemeClr>
                </a:outerShdw>
              </a:effectLst>
            </a:endParaRPr>
          </a:p>
        </p:txBody>
      </p:sp>
      <p:pic>
        <p:nvPicPr>
          <p:cNvPr id="21" name="Picture 20" descr="A picture containing text, clipart&#10;&#10;Description automatically generated">
            <a:extLst>
              <a:ext uri="{FF2B5EF4-FFF2-40B4-BE49-F238E27FC236}">
                <a16:creationId xmlns:a16="http://schemas.microsoft.com/office/drawing/2014/main" id="{1BAE991B-7F60-49B7-A9CD-6B0FBAC288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82902" y="0"/>
            <a:ext cx="4561359" cy="1832146"/>
          </a:xfrm>
          <a:prstGeom prst="rect">
            <a:avLst/>
          </a:prstGeom>
        </p:spPr>
      </p:pic>
    </p:spTree>
    <p:extLst>
      <p:ext uri="{BB962C8B-B14F-4D97-AF65-F5344CB8AC3E}">
        <p14:creationId xmlns:p14="http://schemas.microsoft.com/office/powerpoint/2010/main" val="887225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AD100-5DFC-4298-9760-B673AA03288C}"/>
              </a:ext>
            </a:extLst>
          </p:cNvPr>
          <p:cNvSpPr>
            <a:spLocks noGrp="1"/>
          </p:cNvSpPr>
          <p:nvPr>
            <p:ph type="title"/>
          </p:nvPr>
        </p:nvSpPr>
        <p:spPr>
          <a:xfrm>
            <a:off x="838200" y="365125"/>
            <a:ext cx="10515600" cy="886159"/>
          </a:xfrm>
        </p:spPr>
        <p:txBody>
          <a:bodyPr/>
          <a:lstStyle/>
          <a:p>
            <a:r>
              <a:rPr lang="en-GB" dirty="0"/>
              <a:t>Define problem</a:t>
            </a:r>
          </a:p>
        </p:txBody>
      </p:sp>
      <p:sp>
        <p:nvSpPr>
          <p:cNvPr id="3" name="Content Placeholder 2">
            <a:extLst>
              <a:ext uri="{FF2B5EF4-FFF2-40B4-BE49-F238E27FC236}">
                <a16:creationId xmlns:a16="http://schemas.microsoft.com/office/drawing/2014/main" id="{838BC890-8A83-45F3-AC68-27848DD90A97}"/>
              </a:ext>
            </a:extLst>
          </p:cNvPr>
          <p:cNvSpPr>
            <a:spLocks noGrp="1"/>
          </p:cNvSpPr>
          <p:nvPr>
            <p:ph idx="1"/>
          </p:nvPr>
        </p:nvSpPr>
        <p:spPr>
          <a:xfrm>
            <a:off x="838200" y="1527242"/>
            <a:ext cx="10515600" cy="4738804"/>
          </a:xfrm>
        </p:spPr>
        <p:txBody>
          <a:bodyPr>
            <a:normAutofit/>
          </a:bodyPr>
          <a:lstStyle/>
          <a:p>
            <a:pPr marL="0" indent="0">
              <a:buNone/>
            </a:pPr>
            <a:r>
              <a:rPr lang="en-GB" dirty="0">
                <a:solidFill>
                  <a:srgbClr val="202124"/>
                </a:solidFill>
                <a:latin typeface="arial" panose="020B0604020202020204" pitchFamily="34" charset="0"/>
              </a:rPr>
              <a:t>Work related stress</a:t>
            </a:r>
          </a:p>
          <a:p>
            <a:pPr>
              <a:buFont typeface="Wingdings" panose="05000000000000000000" pitchFamily="2" charset="2"/>
              <a:buChar char="Ø"/>
            </a:pPr>
            <a:r>
              <a:rPr lang="en-GB" sz="2400" b="0" i="0" dirty="0">
                <a:solidFill>
                  <a:srgbClr val="202124"/>
                </a:solidFill>
                <a:effectLst/>
                <a:latin typeface="arial" panose="020B0604020202020204" pitchFamily="34" charset="0"/>
              </a:rPr>
              <a:t>“</a:t>
            </a:r>
            <a:r>
              <a:rPr lang="en-GB" sz="2400" i="0" dirty="0">
                <a:solidFill>
                  <a:srgbClr val="202124"/>
                </a:solidFill>
                <a:effectLst/>
                <a:latin typeface="arial" panose="020B0604020202020204" pitchFamily="34" charset="0"/>
              </a:rPr>
              <a:t>Work-related stress is the response people may have when presented with work demands and pressures that are not matched to their knowledge and abilities and which challenge their ability to cope</a:t>
            </a:r>
            <a:r>
              <a:rPr lang="en-GB" sz="1500" b="1" i="0" dirty="0">
                <a:solidFill>
                  <a:srgbClr val="202124"/>
                </a:solidFill>
                <a:effectLst/>
                <a:latin typeface="arial" panose="020B0604020202020204" pitchFamily="34" charset="0"/>
              </a:rPr>
              <a:t>”</a:t>
            </a:r>
            <a:r>
              <a:rPr lang="en-GB" sz="1500" b="0" i="0" dirty="0">
                <a:solidFill>
                  <a:srgbClr val="202124"/>
                </a:solidFill>
                <a:effectLst/>
                <a:latin typeface="arial" panose="020B0604020202020204" pitchFamily="34" charset="0"/>
              </a:rPr>
              <a:t>. </a:t>
            </a:r>
            <a:r>
              <a:rPr lang="en-GB" sz="1500" b="0" i="0" dirty="0">
                <a:solidFill>
                  <a:srgbClr val="FF0000"/>
                </a:solidFill>
                <a:effectLst/>
                <a:latin typeface="arial" panose="020B0604020202020204" pitchFamily="34" charset="0"/>
              </a:rPr>
              <a:t>(</a:t>
            </a:r>
            <a:r>
              <a:rPr lang="en-GB" sz="1500" b="0" i="0" dirty="0">
                <a:solidFill>
                  <a:srgbClr val="FF0000"/>
                </a:solidFill>
                <a:effectLst/>
                <a:latin typeface="verdana" panose="020B0604030504040204" pitchFamily="34" charset="0"/>
              </a:rPr>
              <a:t>who</a:t>
            </a:r>
            <a:r>
              <a:rPr lang="en-GB" sz="1500" dirty="0">
                <a:solidFill>
                  <a:srgbClr val="FF0000"/>
                </a:solidFill>
                <a:latin typeface="verdana" panose="020B0604030504040204" pitchFamily="34" charset="0"/>
              </a:rPr>
              <a:t>, </a:t>
            </a:r>
            <a:r>
              <a:rPr lang="en-GB" sz="1500" b="0" i="0" dirty="0">
                <a:solidFill>
                  <a:srgbClr val="FF0000"/>
                </a:solidFill>
                <a:effectLst/>
                <a:latin typeface="verdana" panose="020B0604030504040204" pitchFamily="34" charset="0"/>
              </a:rPr>
              <a:t>2021).</a:t>
            </a:r>
            <a:endParaRPr lang="en-GB" dirty="0"/>
          </a:p>
          <a:p>
            <a:r>
              <a:rPr lang="en-GB" dirty="0"/>
              <a:t>Problem solving  process</a:t>
            </a:r>
          </a:p>
        </p:txBody>
      </p:sp>
      <p:pic>
        <p:nvPicPr>
          <p:cNvPr id="5" name="Picture 4" descr="A screenshot of a computer&#10;&#10;Description automatically generated with medium confidence">
            <a:extLst>
              <a:ext uri="{FF2B5EF4-FFF2-40B4-BE49-F238E27FC236}">
                <a16:creationId xmlns:a16="http://schemas.microsoft.com/office/drawing/2014/main" id="{492C8A6A-A908-4E28-94C0-AABE0684B8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5406" y="4621931"/>
            <a:ext cx="4876800" cy="1714500"/>
          </a:xfrm>
          <a:prstGeom prst="rect">
            <a:avLst/>
          </a:prstGeom>
        </p:spPr>
      </p:pic>
    </p:spTree>
    <p:extLst>
      <p:ext uri="{BB962C8B-B14F-4D97-AF65-F5344CB8AC3E}">
        <p14:creationId xmlns:p14="http://schemas.microsoft.com/office/powerpoint/2010/main" val="92650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5A0814-6ACB-4C0D-B788-99CB75F7200B}"/>
              </a:ext>
            </a:extLst>
          </p:cNvPr>
          <p:cNvSpPr txBox="1"/>
          <p:nvPr/>
        </p:nvSpPr>
        <p:spPr>
          <a:xfrm>
            <a:off x="3386666" y="1151466"/>
            <a:ext cx="3291535" cy="400110"/>
          </a:xfrm>
          <a:prstGeom prst="rect">
            <a:avLst/>
          </a:prstGeom>
          <a:noFill/>
        </p:spPr>
        <p:txBody>
          <a:bodyPr wrap="square" rtlCol="0">
            <a:spAutoFit/>
          </a:bodyPr>
          <a:lstStyle/>
          <a:p>
            <a:r>
              <a:rPr lang="en-GB" sz="2000" dirty="0" err="1"/>
              <a:t>Environmetal</a:t>
            </a:r>
            <a:r>
              <a:rPr lang="en-GB" sz="2000" dirty="0"/>
              <a:t> Analysis</a:t>
            </a:r>
          </a:p>
        </p:txBody>
      </p:sp>
      <p:graphicFrame>
        <p:nvGraphicFramePr>
          <p:cNvPr id="4" name="Diagram 3">
            <a:extLst>
              <a:ext uri="{FF2B5EF4-FFF2-40B4-BE49-F238E27FC236}">
                <a16:creationId xmlns:a16="http://schemas.microsoft.com/office/drawing/2014/main" id="{D031FF90-32AB-4941-A33F-6E22A23A5E76}"/>
              </a:ext>
            </a:extLst>
          </p:cNvPr>
          <p:cNvGraphicFramePr/>
          <p:nvPr>
            <p:extLst>
              <p:ext uri="{D42A27DB-BD31-4B8C-83A1-F6EECF244321}">
                <p14:modId xmlns:p14="http://schemas.microsoft.com/office/powerpoint/2010/main" val="1932749328"/>
              </p:ext>
            </p:extLst>
          </p:nvPr>
        </p:nvGraphicFramePr>
        <p:xfrm>
          <a:off x="2032000" y="1797978"/>
          <a:ext cx="8077771" cy="43403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124C2063-E0DE-4352-8071-8CF9F0CDDE2E}"/>
              </a:ext>
            </a:extLst>
          </p:cNvPr>
          <p:cNvSpPr txBox="1"/>
          <p:nvPr/>
        </p:nvSpPr>
        <p:spPr>
          <a:xfrm>
            <a:off x="760197" y="6202968"/>
            <a:ext cx="11020928" cy="307777"/>
          </a:xfrm>
          <a:prstGeom prst="rect">
            <a:avLst/>
          </a:prstGeom>
          <a:noFill/>
        </p:spPr>
        <p:txBody>
          <a:bodyPr wrap="square" rtlCol="0">
            <a:spAutoFit/>
          </a:bodyPr>
          <a:lstStyle/>
          <a:p>
            <a:pPr>
              <a:spcAft>
                <a:spcPts val="600"/>
              </a:spcAft>
            </a:pPr>
            <a:r>
              <a:rPr lang="en-GB" sz="1400" b="0" i="0" dirty="0">
                <a:solidFill>
                  <a:srgbClr val="FF0000"/>
                </a:solidFill>
                <a:effectLst/>
                <a:latin typeface="Arial" panose="020B0604020202020204" pitchFamily="34" charset="0"/>
                <a:cs typeface="Arial" panose="020B0604020202020204" pitchFamily="34" charset="0"/>
              </a:rPr>
              <a:t>.</a:t>
            </a:r>
            <a:endParaRPr lang="en-GB" sz="140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164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F3F65-833B-4EA2-9174-DC66287DDE03}"/>
              </a:ext>
            </a:extLst>
          </p:cNvPr>
          <p:cNvSpPr>
            <a:spLocks noGrp="1"/>
          </p:cNvSpPr>
          <p:nvPr>
            <p:ph type="title"/>
          </p:nvPr>
        </p:nvSpPr>
        <p:spPr>
          <a:xfrm>
            <a:off x="241794" y="540499"/>
            <a:ext cx="3220329" cy="2027227"/>
          </a:xfrm>
        </p:spPr>
        <p:txBody>
          <a:bodyPr anchor="t">
            <a:normAutofit/>
          </a:bodyPr>
          <a:lstStyle/>
          <a:p>
            <a:r>
              <a:rPr lang="en-GB" sz="4600" dirty="0">
                <a:solidFill>
                  <a:srgbClr val="FFFFFF"/>
                </a:solidFill>
              </a:rPr>
              <a:t>Environment Analysis</a:t>
            </a:r>
          </a:p>
        </p:txBody>
      </p:sp>
      <p:sp>
        <p:nvSpPr>
          <p:cNvPr id="7" name="TextBox 6">
            <a:extLst>
              <a:ext uri="{FF2B5EF4-FFF2-40B4-BE49-F238E27FC236}">
                <a16:creationId xmlns:a16="http://schemas.microsoft.com/office/drawing/2014/main" id="{077CDF2B-8789-4E08-B066-27D11235A323}"/>
              </a:ext>
            </a:extLst>
          </p:cNvPr>
          <p:cNvSpPr txBox="1"/>
          <p:nvPr/>
        </p:nvSpPr>
        <p:spPr>
          <a:xfrm>
            <a:off x="2723698" y="540499"/>
            <a:ext cx="6744603" cy="707886"/>
          </a:xfrm>
          <a:prstGeom prst="rect">
            <a:avLst/>
          </a:prstGeom>
          <a:noFill/>
        </p:spPr>
        <p:txBody>
          <a:bodyPr wrap="none" rtlCol="0">
            <a:spAutoFit/>
          </a:bodyPr>
          <a:lstStyle/>
          <a:p>
            <a:r>
              <a:rPr lang="en-GB" sz="4000" dirty="0"/>
              <a:t>Internal Environmental Analysis</a:t>
            </a:r>
          </a:p>
        </p:txBody>
      </p:sp>
      <p:graphicFrame>
        <p:nvGraphicFramePr>
          <p:cNvPr id="11" name="Diagram 10">
            <a:extLst>
              <a:ext uri="{FF2B5EF4-FFF2-40B4-BE49-F238E27FC236}">
                <a16:creationId xmlns:a16="http://schemas.microsoft.com/office/drawing/2014/main" id="{40AF8FE7-1C9F-4D86-AE04-3ABED3ACB7F2}"/>
              </a:ext>
            </a:extLst>
          </p:cNvPr>
          <p:cNvGraphicFramePr/>
          <p:nvPr>
            <p:extLst>
              <p:ext uri="{D42A27DB-BD31-4B8C-83A1-F6EECF244321}">
                <p14:modId xmlns:p14="http://schemas.microsoft.com/office/powerpoint/2010/main" val="3540220619"/>
              </p:ext>
            </p:extLst>
          </p:nvPr>
        </p:nvGraphicFramePr>
        <p:xfrm>
          <a:off x="523982" y="558391"/>
          <a:ext cx="11332396" cy="58027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963ED4D7-D58A-4C88-A65E-67403CB30634}"/>
              </a:ext>
            </a:extLst>
          </p:cNvPr>
          <p:cNvSpPr txBox="1"/>
          <p:nvPr/>
        </p:nvSpPr>
        <p:spPr>
          <a:xfrm>
            <a:off x="1114317" y="932914"/>
            <a:ext cx="3693986" cy="2523768"/>
          </a:xfrm>
          <a:prstGeom prst="rect">
            <a:avLst/>
          </a:prstGeom>
          <a:noFill/>
        </p:spPr>
        <p:txBody>
          <a:bodyPr wrap="square" rtlCol="0">
            <a:spAutoFit/>
          </a:bodyPr>
          <a:lstStyle/>
          <a:p>
            <a:pPr algn="ctr"/>
            <a:r>
              <a:rPr lang="en-GB" sz="3200" dirty="0"/>
              <a:t>Strengths</a:t>
            </a:r>
          </a:p>
          <a:p>
            <a:pPr marL="457200" indent="-457200">
              <a:buFont typeface="Arial" panose="020B0604020202020204" pitchFamily="34" charset="0"/>
              <a:buChar char="•"/>
            </a:pPr>
            <a:r>
              <a:rPr lang="en-GB" dirty="0"/>
              <a:t>No Real Competition</a:t>
            </a:r>
          </a:p>
          <a:p>
            <a:pPr marL="457200" indent="-457200">
              <a:buFont typeface="Arial" panose="020B0604020202020204" pitchFamily="34" charset="0"/>
              <a:buChar char="•"/>
            </a:pPr>
            <a:r>
              <a:rPr lang="en-GB" dirty="0"/>
              <a:t>Services like A&amp;E are unique to the NHS</a:t>
            </a:r>
          </a:p>
          <a:p>
            <a:pPr marL="457200" indent="-457200">
              <a:buFont typeface="Arial" panose="020B0604020202020204" pitchFamily="34" charset="0"/>
              <a:buChar char="•"/>
            </a:pPr>
            <a:r>
              <a:rPr lang="en-GB" dirty="0"/>
              <a:t>Continual growth since establishment in 1948</a:t>
            </a:r>
          </a:p>
          <a:p>
            <a:pPr marL="457200" indent="-457200">
              <a:buFont typeface="Arial" panose="020B0604020202020204" pitchFamily="34" charset="0"/>
              <a:buChar char="•"/>
            </a:pPr>
            <a:r>
              <a:rPr lang="en-GB" dirty="0"/>
              <a:t>Maintain good relationship health community partners</a:t>
            </a:r>
          </a:p>
        </p:txBody>
      </p:sp>
      <p:sp>
        <p:nvSpPr>
          <p:cNvPr id="18" name="TextBox 17">
            <a:extLst>
              <a:ext uri="{FF2B5EF4-FFF2-40B4-BE49-F238E27FC236}">
                <a16:creationId xmlns:a16="http://schemas.microsoft.com/office/drawing/2014/main" id="{8ACF2CB4-2D1C-4171-90F3-CF1649547586}"/>
              </a:ext>
            </a:extLst>
          </p:cNvPr>
          <p:cNvSpPr txBox="1"/>
          <p:nvPr/>
        </p:nvSpPr>
        <p:spPr>
          <a:xfrm>
            <a:off x="7622493" y="894442"/>
            <a:ext cx="3618616" cy="2246769"/>
          </a:xfrm>
          <a:prstGeom prst="rect">
            <a:avLst/>
          </a:prstGeom>
          <a:noFill/>
        </p:spPr>
        <p:txBody>
          <a:bodyPr wrap="square" rtlCol="0">
            <a:spAutoFit/>
          </a:bodyPr>
          <a:lstStyle/>
          <a:p>
            <a:pPr algn="ctr"/>
            <a:r>
              <a:rPr lang="en-GB" sz="3200" dirty="0"/>
              <a:t>Weakness</a:t>
            </a:r>
          </a:p>
          <a:p>
            <a:pPr marL="285750" indent="-285750">
              <a:buFont typeface="Arial" panose="020B0604020202020204" pitchFamily="34" charset="0"/>
              <a:buChar char="•"/>
            </a:pPr>
            <a:r>
              <a:rPr lang="en-GB" dirty="0"/>
              <a:t>Growing Population making it more difficult for the NHS to cope with higher demands</a:t>
            </a:r>
          </a:p>
          <a:p>
            <a:pPr marL="285750" indent="-285750">
              <a:buFont typeface="Arial" panose="020B0604020202020204" pitchFamily="34" charset="0"/>
              <a:buChar char="•"/>
            </a:pPr>
            <a:r>
              <a:rPr lang="en-GB" dirty="0"/>
              <a:t>Patient waiting time increased</a:t>
            </a:r>
          </a:p>
          <a:p>
            <a:pPr marL="285750" indent="-285750">
              <a:buFont typeface="Arial" panose="020B0604020202020204" pitchFamily="34" charset="0"/>
              <a:buChar char="•"/>
            </a:pPr>
            <a:r>
              <a:rPr lang="en-GB" dirty="0"/>
              <a:t>Behavioural issues regarding some staff</a:t>
            </a:r>
          </a:p>
        </p:txBody>
      </p:sp>
      <p:sp>
        <p:nvSpPr>
          <p:cNvPr id="19" name="TextBox 18">
            <a:extLst>
              <a:ext uri="{FF2B5EF4-FFF2-40B4-BE49-F238E27FC236}">
                <a16:creationId xmlns:a16="http://schemas.microsoft.com/office/drawing/2014/main" id="{31B48543-9B6F-4842-A9DC-1677F9009753}"/>
              </a:ext>
            </a:extLst>
          </p:cNvPr>
          <p:cNvSpPr txBox="1"/>
          <p:nvPr/>
        </p:nvSpPr>
        <p:spPr>
          <a:xfrm>
            <a:off x="1170825" y="3837397"/>
            <a:ext cx="2698822" cy="2523768"/>
          </a:xfrm>
          <a:prstGeom prst="rect">
            <a:avLst/>
          </a:prstGeom>
          <a:noFill/>
        </p:spPr>
        <p:txBody>
          <a:bodyPr wrap="square" rtlCol="0">
            <a:spAutoFit/>
          </a:bodyPr>
          <a:lstStyle/>
          <a:p>
            <a:pPr algn="ctr"/>
            <a:r>
              <a:rPr lang="en-GB" sz="3200" dirty="0"/>
              <a:t>Opportunities</a:t>
            </a:r>
          </a:p>
          <a:p>
            <a:pPr marL="285750" indent="-285750">
              <a:buFont typeface="Arial" panose="020B0604020202020204" pitchFamily="34" charset="0"/>
              <a:buChar char="•"/>
            </a:pPr>
            <a:r>
              <a:rPr lang="en-GB" dirty="0"/>
              <a:t>Raising profile of the NHS using marketing strategies</a:t>
            </a:r>
          </a:p>
          <a:p>
            <a:pPr marL="285750" indent="-285750">
              <a:buFont typeface="Arial" panose="020B0604020202020204" pitchFamily="34" charset="0"/>
              <a:buChar char="•"/>
            </a:pPr>
            <a:r>
              <a:rPr lang="en-GB" dirty="0"/>
              <a:t>New joint ventures and partnerships with private and voluntary sector</a:t>
            </a:r>
          </a:p>
        </p:txBody>
      </p:sp>
      <p:sp>
        <p:nvSpPr>
          <p:cNvPr id="22" name="TextBox 21">
            <a:extLst>
              <a:ext uri="{FF2B5EF4-FFF2-40B4-BE49-F238E27FC236}">
                <a16:creationId xmlns:a16="http://schemas.microsoft.com/office/drawing/2014/main" id="{0A4D0DBC-CE0E-4CE1-9ACF-5B7E42B20BE6}"/>
              </a:ext>
            </a:extLst>
          </p:cNvPr>
          <p:cNvSpPr txBox="1"/>
          <p:nvPr/>
        </p:nvSpPr>
        <p:spPr>
          <a:xfrm>
            <a:off x="7782143" y="3837397"/>
            <a:ext cx="3458966" cy="2462213"/>
          </a:xfrm>
          <a:prstGeom prst="rect">
            <a:avLst/>
          </a:prstGeom>
          <a:noFill/>
        </p:spPr>
        <p:txBody>
          <a:bodyPr wrap="square" rtlCol="0">
            <a:spAutoFit/>
          </a:bodyPr>
          <a:lstStyle/>
          <a:p>
            <a:pPr algn="ctr"/>
            <a:r>
              <a:rPr lang="en-GB" sz="3200" dirty="0"/>
              <a:t>Threats</a:t>
            </a:r>
          </a:p>
          <a:p>
            <a:pPr marL="457200" indent="-457200">
              <a:buFont typeface="Arial" panose="020B0604020202020204" pitchFamily="34" charset="0"/>
              <a:buChar char="•"/>
            </a:pPr>
            <a:r>
              <a:rPr lang="en-GB" dirty="0"/>
              <a:t>Services shift to primary care</a:t>
            </a:r>
          </a:p>
          <a:p>
            <a:pPr marL="457200" indent="-457200">
              <a:buFont typeface="Arial" panose="020B0604020202020204" pitchFamily="34" charset="0"/>
              <a:buChar char="•"/>
            </a:pPr>
            <a:r>
              <a:rPr lang="en-GB" dirty="0"/>
              <a:t>Staff turnovers are high</a:t>
            </a:r>
          </a:p>
          <a:p>
            <a:pPr marL="457200" indent="-457200">
              <a:buFont typeface="Arial" panose="020B0604020202020204" pitchFamily="34" charset="0"/>
              <a:buChar char="•"/>
            </a:pPr>
            <a:r>
              <a:rPr lang="en-GB" dirty="0"/>
              <a:t>The NHS image getting affected because of contractors work  </a:t>
            </a:r>
          </a:p>
          <a:p>
            <a:endParaRPr lang="en-GB" sz="3200" dirty="0"/>
          </a:p>
        </p:txBody>
      </p:sp>
      <p:sp>
        <p:nvSpPr>
          <p:cNvPr id="16" name="TextBox 15">
            <a:extLst>
              <a:ext uri="{FF2B5EF4-FFF2-40B4-BE49-F238E27FC236}">
                <a16:creationId xmlns:a16="http://schemas.microsoft.com/office/drawing/2014/main" id="{83E3E538-FD86-4AA8-959F-4BA2A7771A21}"/>
              </a:ext>
            </a:extLst>
          </p:cNvPr>
          <p:cNvSpPr txBox="1"/>
          <p:nvPr/>
        </p:nvSpPr>
        <p:spPr>
          <a:xfrm>
            <a:off x="4418608" y="6317501"/>
            <a:ext cx="4164153" cy="369332"/>
          </a:xfrm>
          <a:prstGeom prst="rect">
            <a:avLst/>
          </a:prstGeom>
          <a:noFill/>
        </p:spPr>
        <p:txBody>
          <a:bodyPr wrap="none" rtlCol="0">
            <a:spAutoFit/>
          </a:bodyPr>
          <a:lstStyle/>
          <a:p>
            <a:pPr algn="l"/>
            <a:r>
              <a:rPr lang="en-GB" b="0" i="0" dirty="0">
                <a:solidFill>
                  <a:srgbClr val="FF0000"/>
                </a:solidFill>
                <a:effectLst/>
                <a:latin typeface="-apple-system"/>
              </a:rPr>
              <a:t>(Analysis and evaluation of the NHS, 2020)</a:t>
            </a:r>
          </a:p>
        </p:txBody>
      </p:sp>
    </p:spTree>
    <p:extLst>
      <p:ext uri="{BB962C8B-B14F-4D97-AF65-F5344CB8AC3E}">
        <p14:creationId xmlns:p14="http://schemas.microsoft.com/office/powerpoint/2010/main" val="4090847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FC45C-8CCC-4980-ADA7-30848250595B}"/>
              </a:ext>
            </a:extLst>
          </p:cNvPr>
          <p:cNvSpPr>
            <a:spLocks noGrp="1"/>
          </p:cNvSpPr>
          <p:nvPr>
            <p:ph type="title"/>
          </p:nvPr>
        </p:nvSpPr>
        <p:spPr/>
        <p:txBody>
          <a:bodyPr/>
          <a:lstStyle/>
          <a:p>
            <a:r>
              <a:rPr lang="en-GB" dirty="0"/>
              <a:t>Cause and effect diagram /(fishbone diagram</a:t>
            </a:r>
          </a:p>
        </p:txBody>
      </p:sp>
      <p:cxnSp>
        <p:nvCxnSpPr>
          <p:cNvPr id="5" name="Straight Connector 4">
            <a:extLst>
              <a:ext uri="{FF2B5EF4-FFF2-40B4-BE49-F238E27FC236}">
                <a16:creationId xmlns:a16="http://schemas.microsoft.com/office/drawing/2014/main" id="{307B666F-4905-41E6-A2CE-D2AE37A428F3}"/>
              </a:ext>
            </a:extLst>
          </p:cNvPr>
          <p:cNvCxnSpPr>
            <a:cxnSpLocks/>
          </p:cNvCxnSpPr>
          <p:nvPr/>
        </p:nvCxnSpPr>
        <p:spPr>
          <a:xfrm>
            <a:off x="1962364" y="4027470"/>
            <a:ext cx="7715892" cy="0"/>
          </a:xfrm>
          <a:prstGeom prst="line">
            <a:avLst/>
          </a:prstGeom>
          <a:ln>
            <a:solidFill>
              <a:schemeClr val="accent1"/>
            </a:solidFill>
          </a:ln>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36E6B9F1-ADA3-4575-BDD4-C2676E7E4545}"/>
              </a:ext>
            </a:extLst>
          </p:cNvPr>
          <p:cNvSpPr txBox="1"/>
          <p:nvPr/>
        </p:nvSpPr>
        <p:spPr>
          <a:xfrm flipH="1">
            <a:off x="9724441" y="3792342"/>
            <a:ext cx="2174634" cy="369332"/>
          </a:xfrm>
          <a:prstGeom prst="rect">
            <a:avLst/>
          </a:prstGeom>
          <a:solidFill>
            <a:schemeClr val="bg1">
              <a:alpha val="79000"/>
            </a:schemeClr>
          </a:solidFill>
          <a:ln>
            <a:solidFill>
              <a:schemeClr val="accent1"/>
            </a:solidFill>
          </a:ln>
        </p:spPr>
        <p:txBody>
          <a:bodyPr wrap="square" rtlCol="0">
            <a:spAutoFit/>
          </a:bodyPr>
          <a:lstStyle/>
          <a:p>
            <a:r>
              <a:rPr lang="en-GB" dirty="0"/>
              <a:t>Work related Stress</a:t>
            </a:r>
          </a:p>
        </p:txBody>
      </p:sp>
      <p:sp>
        <p:nvSpPr>
          <p:cNvPr id="12" name="TextBox 11">
            <a:extLst>
              <a:ext uri="{FF2B5EF4-FFF2-40B4-BE49-F238E27FC236}">
                <a16:creationId xmlns:a16="http://schemas.microsoft.com/office/drawing/2014/main" id="{EF2A488A-5286-4576-BC57-07F72A8B5981}"/>
              </a:ext>
            </a:extLst>
          </p:cNvPr>
          <p:cNvSpPr txBox="1"/>
          <p:nvPr/>
        </p:nvSpPr>
        <p:spPr>
          <a:xfrm flipH="1">
            <a:off x="1602750" y="5966535"/>
            <a:ext cx="2156464" cy="369332"/>
          </a:xfrm>
          <a:prstGeom prst="rect">
            <a:avLst/>
          </a:prstGeom>
          <a:solidFill>
            <a:schemeClr val="bg1">
              <a:alpha val="79000"/>
            </a:schemeClr>
          </a:solidFill>
          <a:ln>
            <a:solidFill>
              <a:schemeClr val="accent1"/>
            </a:solidFill>
          </a:ln>
        </p:spPr>
        <p:txBody>
          <a:bodyPr wrap="square" rtlCol="0">
            <a:spAutoFit/>
          </a:bodyPr>
          <a:lstStyle/>
          <a:p>
            <a:r>
              <a:rPr lang="en-GB" dirty="0"/>
              <a:t>Equipment</a:t>
            </a:r>
          </a:p>
        </p:txBody>
      </p:sp>
      <p:sp>
        <p:nvSpPr>
          <p:cNvPr id="13" name="TextBox 12">
            <a:extLst>
              <a:ext uri="{FF2B5EF4-FFF2-40B4-BE49-F238E27FC236}">
                <a16:creationId xmlns:a16="http://schemas.microsoft.com/office/drawing/2014/main" id="{CBB2A5D9-84FD-42EE-B8CD-8DC946E7EB30}"/>
              </a:ext>
            </a:extLst>
          </p:cNvPr>
          <p:cNvSpPr txBox="1"/>
          <p:nvPr/>
        </p:nvSpPr>
        <p:spPr>
          <a:xfrm flipH="1">
            <a:off x="5683816" y="5925652"/>
            <a:ext cx="2156464" cy="369332"/>
          </a:xfrm>
          <a:prstGeom prst="rect">
            <a:avLst/>
          </a:prstGeom>
          <a:solidFill>
            <a:schemeClr val="bg1">
              <a:alpha val="79000"/>
            </a:schemeClr>
          </a:solidFill>
          <a:ln>
            <a:solidFill>
              <a:schemeClr val="accent1"/>
            </a:solidFill>
          </a:ln>
        </p:spPr>
        <p:txBody>
          <a:bodyPr wrap="square" rtlCol="0">
            <a:spAutoFit/>
          </a:bodyPr>
          <a:lstStyle/>
          <a:p>
            <a:r>
              <a:rPr lang="en-GB" dirty="0"/>
              <a:t>Finance</a:t>
            </a:r>
          </a:p>
        </p:txBody>
      </p:sp>
      <p:sp>
        <p:nvSpPr>
          <p:cNvPr id="14" name="TextBox 13">
            <a:extLst>
              <a:ext uri="{FF2B5EF4-FFF2-40B4-BE49-F238E27FC236}">
                <a16:creationId xmlns:a16="http://schemas.microsoft.com/office/drawing/2014/main" id="{FC77D581-965A-416C-AB8E-5E3D2D8C2EB9}"/>
              </a:ext>
            </a:extLst>
          </p:cNvPr>
          <p:cNvSpPr txBox="1"/>
          <p:nvPr/>
        </p:nvSpPr>
        <p:spPr>
          <a:xfrm flipH="1">
            <a:off x="1962364" y="1540922"/>
            <a:ext cx="2300878" cy="369332"/>
          </a:xfrm>
          <a:prstGeom prst="rect">
            <a:avLst/>
          </a:prstGeom>
          <a:solidFill>
            <a:schemeClr val="bg1">
              <a:alpha val="79000"/>
            </a:schemeClr>
          </a:solidFill>
          <a:ln>
            <a:solidFill>
              <a:schemeClr val="accent1"/>
            </a:solidFill>
          </a:ln>
        </p:spPr>
        <p:txBody>
          <a:bodyPr wrap="square" rtlCol="0">
            <a:spAutoFit/>
          </a:bodyPr>
          <a:lstStyle/>
          <a:p>
            <a:r>
              <a:rPr lang="en-GB" dirty="0"/>
              <a:t>Environment</a:t>
            </a:r>
          </a:p>
        </p:txBody>
      </p:sp>
      <p:sp>
        <p:nvSpPr>
          <p:cNvPr id="15" name="TextBox 14">
            <a:extLst>
              <a:ext uri="{FF2B5EF4-FFF2-40B4-BE49-F238E27FC236}">
                <a16:creationId xmlns:a16="http://schemas.microsoft.com/office/drawing/2014/main" id="{CDB2E094-AFCC-43CD-8275-33900CC68E02}"/>
              </a:ext>
            </a:extLst>
          </p:cNvPr>
          <p:cNvSpPr txBox="1"/>
          <p:nvPr/>
        </p:nvSpPr>
        <p:spPr>
          <a:xfrm flipH="1">
            <a:off x="5584269" y="1587540"/>
            <a:ext cx="2156464" cy="369332"/>
          </a:xfrm>
          <a:prstGeom prst="rect">
            <a:avLst/>
          </a:prstGeom>
          <a:solidFill>
            <a:schemeClr val="bg1">
              <a:alpha val="79000"/>
            </a:schemeClr>
          </a:solidFill>
          <a:ln>
            <a:solidFill>
              <a:schemeClr val="accent1"/>
            </a:solidFill>
          </a:ln>
        </p:spPr>
        <p:txBody>
          <a:bodyPr wrap="square" rtlCol="0">
            <a:spAutoFit/>
          </a:bodyPr>
          <a:lstStyle/>
          <a:p>
            <a:r>
              <a:rPr lang="en-GB" dirty="0"/>
              <a:t>Long Working hours</a:t>
            </a:r>
          </a:p>
        </p:txBody>
      </p:sp>
      <p:cxnSp>
        <p:nvCxnSpPr>
          <p:cNvPr id="17" name="Straight Connector 16">
            <a:extLst>
              <a:ext uri="{FF2B5EF4-FFF2-40B4-BE49-F238E27FC236}">
                <a16:creationId xmlns:a16="http://schemas.microsoft.com/office/drawing/2014/main" id="{BE96C429-A0B8-4065-A67F-ABDB78D3A8C5}"/>
              </a:ext>
            </a:extLst>
          </p:cNvPr>
          <p:cNvCxnSpPr>
            <a:cxnSpLocks/>
            <a:stCxn id="15" idx="2"/>
          </p:cNvCxnSpPr>
          <p:nvPr/>
        </p:nvCxnSpPr>
        <p:spPr>
          <a:xfrm>
            <a:off x="6662501" y="1956872"/>
            <a:ext cx="1983708" cy="2003235"/>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2ABC45B-1381-47E3-8A0B-2E2D77DE0116}"/>
              </a:ext>
            </a:extLst>
          </p:cNvPr>
          <p:cNvCxnSpPr>
            <a:cxnSpLocks/>
            <a:stCxn id="14" idx="2"/>
          </p:cNvCxnSpPr>
          <p:nvPr/>
        </p:nvCxnSpPr>
        <p:spPr>
          <a:xfrm>
            <a:off x="3112803" y="1910254"/>
            <a:ext cx="1738745" cy="2066754"/>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10655BC-6BAE-4E89-B6A2-A9EEAE64FC0D}"/>
              </a:ext>
            </a:extLst>
          </p:cNvPr>
          <p:cNvCxnSpPr>
            <a:cxnSpLocks/>
            <a:stCxn id="12" idx="0"/>
          </p:cNvCxnSpPr>
          <p:nvPr/>
        </p:nvCxnSpPr>
        <p:spPr>
          <a:xfrm flipV="1">
            <a:off x="2680982" y="4137692"/>
            <a:ext cx="2170566" cy="1828843"/>
          </a:xfrm>
          <a:prstGeom prst="line">
            <a:avLst/>
          </a:prstGeom>
          <a:ln>
            <a:solidFill>
              <a:schemeClr val="accent1"/>
            </a:solidFill>
          </a:ln>
        </p:spPr>
        <p:style>
          <a:lnRef idx="1">
            <a:schemeClr val="dk1"/>
          </a:lnRef>
          <a:fillRef idx="0">
            <a:schemeClr val="dk1"/>
          </a:fillRef>
          <a:effectRef idx="0">
            <a:schemeClr val="dk1"/>
          </a:effectRef>
          <a:fontRef idx="minor">
            <a:schemeClr val="tx1"/>
          </a:fontRef>
        </p:style>
      </p:cxnSp>
      <p:cxnSp>
        <p:nvCxnSpPr>
          <p:cNvPr id="23" name="Straight Connector 22">
            <a:extLst>
              <a:ext uri="{FF2B5EF4-FFF2-40B4-BE49-F238E27FC236}">
                <a16:creationId xmlns:a16="http://schemas.microsoft.com/office/drawing/2014/main" id="{2CF07C2D-6D78-4531-AD60-8A51A008D33F}"/>
              </a:ext>
            </a:extLst>
          </p:cNvPr>
          <p:cNvCxnSpPr>
            <a:cxnSpLocks/>
            <a:stCxn id="13" idx="0"/>
          </p:cNvCxnSpPr>
          <p:nvPr/>
        </p:nvCxnSpPr>
        <p:spPr>
          <a:xfrm flipV="1">
            <a:off x="6762048" y="4042810"/>
            <a:ext cx="1884161" cy="1882842"/>
          </a:xfrm>
          <a:prstGeom prst="line">
            <a:avLst/>
          </a:prstGeom>
          <a:ln>
            <a:solidFill>
              <a:schemeClr val="accent1"/>
            </a:solidFill>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52B7E9C9-9C49-499D-B61A-00722EBD53C3}"/>
              </a:ext>
            </a:extLst>
          </p:cNvPr>
          <p:cNvSpPr txBox="1"/>
          <p:nvPr/>
        </p:nvSpPr>
        <p:spPr>
          <a:xfrm>
            <a:off x="1962364" y="2088261"/>
            <a:ext cx="1576137" cy="369332"/>
          </a:xfrm>
          <a:prstGeom prst="rect">
            <a:avLst/>
          </a:prstGeom>
          <a:noFill/>
        </p:spPr>
        <p:txBody>
          <a:bodyPr wrap="none" rtlCol="0">
            <a:spAutoFit/>
          </a:bodyPr>
          <a:lstStyle/>
          <a:p>
            <a:r>
              <a:rPr lang="en-GB" dirty="0"/>
              <a:t>Staff shortages</a:t>
            </a:r>
          </a:p>
        </p:txBody>
      </p:sp>
      <p:sp>
        <p:nvSpPr>
          <p:cNvPr id="27" name="TextBox 26">
            <a:extLst>
              <a:ext uri="{FF2B5EF4-FFF2-40B4-BE49-F238E27FC236}">
                <a16:creationId xmlns:a16="http://schemas.microsoft.com/office/drawing/2014/main" id="{B91FC935-491D-4B3E-B38F-ABC6321BC3A2}"/>
              </a:ext>
            </a:extLst>
          </p:cNvPr>
          <p:cNvSpPr txBox="1"/>
          <p:nvPr/>
        </p:nvSpPr>
        <p:spPr>
          <a:xfrm>
            <a:off x="1258416" y="2716719"/>
            <a:ext cx="2723759" cy="369332"/>
          </a:xfrm>
          <a:prstGeom prst="rect">
            <a:avLst/>
          </a:prstGeom>
          <a:noFill/>
        </p:spPr>
        <p:txBody>
          <a:bodyPr wrap="none" rtlCol="0">
            <a:spAutoFit/>
          </a:bodyPr>
          <a:lstStyle/>
          <a:p>
            <a:r>
              <a:rPr lang="en-GB" dirty="0"/>
              <a:t>Busier conditions (covid19)</a:t>
            </a:r>
          </a:p>
        </p:txBody>
      </p:sp>
      <p:sp>
        <p:nvSpPr>
          <p:cNvPr id="28" name="TextBox 27">
            <a:extLst>
              <a:ext uri="{FF2B5EF4-FFF2-40B4-BE49-F238E27FC236}">
                <a16:creationId xmlns:a16="http://schemas.microsoft.com/office/drawing/2014/main" id="{7E22DD1B-E893-404B-81B7-EF51D7D91349}"/>
              </a:ext>
            </a:extLst>
          </p:cNvPr>
          <p:cNvSpPr txBox="1"/>
          <p:nvPr/>
        </p:nvSpPr>
        <p:spPr>
          <a:xfrm>
            <a:off x="5404621" y="2088261"/>
            <a:ext cx="1465851" cy="369332"/>
          </a:xfrm>
          <a:prstGeom prst="rect">
            <a:avLst/>
          </a:prstGeom>
          <a:noFill/>
        </p:spPr>
        <p:txBody>
          <a:bodyPr wrap="none" rtlCol="0">
            <a:spAutoFit/>
          </a:bodyPr>
          <a:lstStyle/>
          <a:p>
            <a:r>
              <a:rPr lang="en-GB" dirty="0"/>
              <a:t>Staff are tired</a:t>
            </a:r>
          </a:p>
        </p:txBody>
      </p:sp>
      <p:sp>
        <p:nvSpPr>
          <p:cNvPr id="29" name="TextBox 28">
            <a:extLst>
              <a:ext uri="{FF2B5EF4-FFF2-40B4-BE49-F238E27FC236}">
                <a16:creationId xmlns:a16="http://schemas.microsoft.com/office/drawing/2014/main" id="{35BF7E2B-0590-4319-B6DF-EBEEDD92CF50}"/>
              </a:ext>
            </a:extLst>
          </p:cNvPr>
          <p:cNvSpPr txBox="1"/>
          <p:nvPr/>
        </p:nvSpPr>
        <p:spPr>
          <a:xfrm>
            <a:off x="1529355" y="4768661"/>
            <a:ext cx="1944250" cy="369332"/>
          </a:xfrm>
          <a:prstGeom prst="rect">
            <a:avLst/>
          </a:prstGeom>
          <a:noFill/>
        </p:spPr>
        <p:txBody>
          <a:bodyPr wrap="none" rtlCol="0">
            <a:spAutoFit/>
          </a:bodyPr>
          <a:lstStyle/>
          <a:p>
            <a:r>
              <a:rPr lang="en-GB" dirty="0"/>
              <a:t>Not enough rooms</a:t>
            </a:r>
          </a:p>
        </p:txBody>
      </p:sp>
      <p:sp>
        <p:nvSpPr>
          <p:cNvPr id="30" name="TextBox 29">
            <a:extLst>
              <a:ext uri="{FF2B5EF4-FFF2-40B4-BE49-F238E27FC236}">
                <a16:creationId xmlns:a16="http://schemas.microsoft.com/office/drawing/2014/main" id="{651A9011-96F5-4DDE-8CB2-E3E9B1340E6D}"/>
              </a:ext>
            </a:extLst>
          </p:cNvPr>
          <p:cNvSpPr txBox="1"/>
          <p:nvPr/>
        </p:nvSpPr>
        <p:spPr>
          <a:xfrm>
            <a:off x="2025147" y="4167968"/>
            <a:ext cx="2373663" cy="369332"/>
          </a:xfrm>
          <a:prstGeom prst="rect">
            <a:avLst/>
          </a:prstGeom>
          <a:noFill/>
        </p:spPr>
        <p:txBody>
          <a:bodyPr wrap="none" rtlCol="0">
            <a:spAutoFit/>
          </a:bodyPr>
          <a:lstStyle/>
          <a:p>
            <a:r>
              <a:rPr lang="en-GB" dirty="0"/>
              <a:t>Not enough Equipment</a:t>
            </a:r>
          </a:p>
        </p:txBody>
      </p:sp>
      <p:sp>
        <p:nvSpPr>
          <p:cNvPr id="32" name="TextBox 31">
            <a:extLst>
              <a:ext uri="{FF2B5EF4-FFF2-40B4-BE49-F238E27FC236}">
                <a16:creationId xmlns:a16="http://schemas.microsoft.com/office/drawing/2014/main" id="{51D65F4E-E251-458E-8419-27F1DAA599AE}"/>
              </a:ext>
            </a:extLst>
          </p:cNvPr>
          <p:cNvSpPr txBox="1"/>
          <p:nvPr/>
        </p:nvSpPr>
        <p:spPr>
          <a:xfrm>
            <a:off x="5613695" y="2725465"/>
            <a:ext cx="1744388" cy="369332"/>
          </a:xfrm>
          <a:prstGeom prst="rect">
            <a:avLst/>
          </a:prstGeom>
          <a:noFill/>
        </p:spPr>
        <p:txBody>
          <a:bodyPr wrap="none" rtlCol="0">
            <a:spAutoFit/>
          </a:bodyPr>
          <a:lstStyle/>
          <a:p>
            <a:r>
              <a:rPr lang="en-GB" dirty="0"/>
              <a:t>Making mistakes</a:t>
            </a:r>
          </a:p>
        </p:txBody>
      </p:sp>
      <p:sp>
        <p:nvSpPr>
          <p:cNvPr id="33" name="TextBox 32">
            <a:extLst>
              <a:ext uri="{FF2B5EF4-FFF2-40B4-BE49-F238E27FC236}">
                <a16:creationId xmlns:a16="http://schemas.microsoft.com/office/drawing/2014/main" id="{2F750D05-7E40-4756-B1EF-9C39B83EC7BD}"/>
              </a:ext>
            </a:extLst>
          </p:cNvPr>
          <p:cNvSpPr txBox="1"/>
          <p:nvPr/>
        </p:nvSpPr>
        <p:spPr>
          <a:xfrm>
            <a:off x="7055739" y="4241777"/>
            <a:ext cx="1051891" cy="369332"/>
          </a:xfrm>
          <a:prstGeom prst="rect">
            <a:avLst/>
          </a:prstGeom>
          <a:noFill/>
        </p:spPr>
        <p:txBody>
          <a:bodyPr wrap="none" rtlCol="0">
            <a:spAutoFit/>
          </a:bodyPr>
          <a:lstStyle/>
          <a:p>
            <a:r>
              <a:rPr lang="en-GB" dirty="0"/>
              <a:t>Staff cuts</a:t>
            </a:r>
          </a:p>
        </p:txBody>
      </p:sp>
      <p:sp>
        <p:nvSpPr>
          <p:cNvPr id="36" name="TextBox 35">
            <a:extLst>
              <a:ext uri="{FF2B5EF4-FFF2-40B4-BE49-F238E27FC236}">
                <a16:creationId xmlns:a16="http://schemas.microsoft.com/office/drawing/2014/main" id="{72B09298-02D8-4C62-A915-5D6F8344CD78}"/>
              </a:ext>
            </a:extLst>
          </p:cNvPr>
          <p:cNvSpPr txBox="1"/>
          <p:nvPr/>
        </p:nvSpPr>
        <p:spPr>
          <a:xfrm>
            <a:off x="1296427" y="5400300"/>
            <a:ext cx="1833835" cy="369332"/>
          </a:xfrm>
          <a:prstGeom prst="rect">
            <a:avLst/>
          </a:prstGeom>
          <a:noFill/>
        </p:spPr>
        <p:txBody>
          <a:bodyPr wrap="none" rtlCol="0">
            <a:spAutoFit/>
          </a:bodyPr>
          <a:lstStyle/>
          <a:p>
            <a:r>
              <a:rPr lang="en-GB" dirty="0"/>
              <a:t>Faulty equipment</a:t>
            </a:r>
          </a:p>
        </p:txBody>
      </p:sp>
      <p:sp>
        <p:nvSpPr>
          <p:cNvPr id="37" name="TextBox 36">
            <a:extLst>
              <a:ext uri="{FF2B5EF4-FFF2-40B4-BE49-F238E27FC236}">
                <a16:creationId xmlns:a16="http://schemas.microsoft.com/office/drawing/2014/main" id="{46AB12F6-F215-4C92-842A-85D47A99C341}"/>
              </a:ext>
            </a:extLst>
          </p:cNvPr>
          <p:cNvSpPr txBox="1"/>
          <p:nvPr/>
        </p:nvSpPr>
        <p:spPr>
          <a:xfrm>
            <a:off x="2392266" y="3214346"/>
            <a:ext cx="1873077" cy="369332"/>
          </a:xfrm>
          <a:prstGeom prst="rect">
            <a:avLst/>
          </a:prstGeom>
          <a:noFill/>
        </p:spPr>
        <p:txBody>
          <a:bodyPr wrap="none" rtlCol="0">
            <a:spAutoFit/>
          </a:bodyPr>
          <a:lstStyle/>
          <a:p>
            <a:r>
              <a:rPr lang="en-GB" dirty="0"/>
              <a:t>Patient Behaviour</a:t>
            </a:r>
          </a:p>
        </p:txBody>
      </p:sp>
      <p:sp>
        <p:nvSpPr>
          <p:cNvPr id="38" name="TextBox 37">
            <a:extLst>
              <a:ext uri="{FF2B5EF4-FFF2-40B4-BE49-F238E27FC236}">
                <a16:creationId xmlns:a16="http://schemas.microsoft.com/office/drawing/2014/main" id="{92EB5CE7-699B-420D-B5B1-D2793D193123}"/>
              </a:ext>
            </a:extLst>
          </p:cNvPr>
          <p:cNvSpPr txBox="1"/>
          <p:nvPr/>
        </p:nvSpPr>
        <p:spPr>
          <a:xfrm>
            <a:off x="7358256" y="3280726"/>
            <a:ext cx="764953" cy="369332"/>
          </a:xfrm>
          <a:prstGeom prst="rect">
            <a:avLst/>
          </a:prstGeom>
          <a:noFill/>
        </p:spPr>
        <p:txBody>
          <a:bodyPr wrap="none" rtlCol="0">
            <a:spAutoFit/>
          </a:bodyPr>
          <a:lstStyle/>
          <a:p>
            <a:r>
              <a:rPr lang="en-GB" dirty="0"/>
              <a:t>Illness</a:t>
            </a:r>
          </a:p>
        </p:txBody>
      </p:sp>
      <p:sp>
        <p:nvSpPr>
          <p:cNvPr id="41" name="TextBox 40">
            <a:extLst>
              <a:ext uri="{FF2B5EF4-FFF2-40B4-BE49-F238E27FC236}">
                <a16:creationId xmlns:a16="http://schemas.microsoft.com/office/drawing/2014/main" id="{1B108D5C-AF43-4A10-9152-9DD66BC4359F}"/>
              </a:ext>
            </a:extLst>
          </p:cNvPr>
          <p:cNvSpPr txBox="1"/>
          <p:nvPr/>
        </p:nvSpPr>
        <p:spPr>
          <a:xfrm>
            <a:off x="6574605" y="4735850"/>
            <a:ext cx="1178528" cy="369332"/>
          </a:xfrm>
          <a:prstGeom prst="rect">
            <a:avLst/>
          </a:prstGeom>
          <a:noFill/>
        </p:spPr>
        <p:txBody>
          <a:bodyPr wrap="none" rtlCol="0">
            <a:spAutoFit/>
          </a:bodyPr>
          <a:lstStyle/>
          <a:p>
            <a:r>
              <a:rPr lang="en-GB" dirty="0"/>
              <a:t>Underpaid</a:t>
            </a:r>
          </a:p>
        </p:txBody>
      </p:sp>
      <p:sp>
        <p:nvSpPr>
          <p:cNvPr id="42" name="TextBox 41">
            <a:extLst>
              <a:ext uri="{FF2B5EF4-FFF2-40B4-BE49-F238E27FC236}">
                <a16:creationId xmlns:a16="http://schemas.microsoft.com/office/drawing/2014/main" id="{6981E911-FACC-4FBB-A3CB-4FC94D4707A9}"/>
              </a:ext>
            </a:extLst>
          </p:cNvPr>
          <p:cNvSpPr txBox="1"/>
          <p:nvPr/>
        </p:nvSpPr>
        <p:spPr>
          <a:xfrm>
            <a:off x="5061610" y="5229923"/>
            <a:ext cx="2238626" cy="369332"/>
          </a:xfrm>
          <a:prstGeom prst="rect">
            <a:avLst/>
          </a:prstGeom>
          <a:noFill/>
        </p:spPr>
        <p:txBody>
          <a:bodyPr wrap="none" rtlCol="0">
            <a:spAutoFit/>
          </a:bodyPr>
          <a:lstStyle/>
          <a:p>
            <a:r>
              <a:rPr lang="en-GB" dirty="0"/>
              <a:t>Government cutbacks</a:t>
            </a:r>
          </a:p>
        </p:txBody>
      </p:sp>
    </p:spTree>
    <p:extLst>
      <p:ext uri="{BB962C8B-B14F-4D97-AF65-F5344CB8AC3E}">
        <p14:creationId xmlns:p14="http://schemas.microsoft.com/office/powerpoint/2010/main" val="6865799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09918-C672-4963-8107-B1DED46C7677}"/>
              </a:ext>
            </a:extLst>
          </p:cNvPr>
          <p:cNvSpPr>
            <a:spLocks noGrp="1"/>
          </p:cNvSpPr>
          <p:nvPr>
            <p:ph type="title"/>
          </p:nvPr>
        </p:nvSpPr>
        <p:spPr/>
        <p:txBody>
          <a:bodyPr/>
          <a:lstStyle/>
          <a:p>
            <a:r>
              <a:rPr lang="en-GB" dirty="0"/>
              <a:t>Suggestive Literature</a:t>
            </a:r>
          </a:p>
        </p:txBody>
      </p:sp>
      <p:graphicFrame>
        <p:nvGraphicFramePr>
          <p:cNvPr id="4" name="Diagram 3">
            <a:extLst>
              <a:ext uri="{FF2B5EF4-FFF2-40B4-BE49-F238E27FC236}">
                <a16:creationId xmlns:a16="http://schemas.microsoft.com/office/drawing/2014/main" id="{59ED8D6F-749D-4A12-AE45-BAF74F35B9D2}"/>
              </a:ext>
            </a:extLst>
          </p:cNvPr>
          <p:cNvGraphicFramePr/>
          <p:nvPr>
            <p:extLst>
              <p:ext uri="{D42A27DB-BD31-4B8C-83A1-F6EECF244321}">
                <p14:modId xmlns:p14="http://schemas.microsoft.com/office/powerpoint/2010/main" val="1176720488"/>
              </p:ext>
            </p:extLst>
          </p:nvPr>
        </p:nvGraphicFramePr>
        <p:xfrm>
          <a:off x="2032000" y="1472540"/>
          <a:ext cx="8382660" cy="46657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7060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A52BB-6B6C-4BCA-A329-8F81A9AA1F56}"/>
              </a:ext>
            </a:extLst>
          </p:cNvPr>
          <p:cNvSpPr>
            <a:spLocks noGrp="1"/>
          </p:cNvSpPr>
          <p:nvPr>
            <p:ph type="title"/>
          </p:nvPr>
        </p:nvSpPr>
        <p:spPr/>
        <p:txBody>
          <a:bodyPr/>
          <a:lstStyle/>
          <a:p>
            <a:r>
              <a:rPr lang="en-GB" dirty="0">
                <a:highlight>
                  <a:srgbClr val="008000"/>
                </a:highlight>
              </a:rPr>
              <a:t>Proposed solution</a:t>
            </a:r>
          </a:p>
        </p:txBody>
      </p:sp>
      <p:sp>
        <p:nvSpPr>
          <p:cNvPr id="3" name="Content Placeholder 2">
            <a:extLst>
              <a:ext uri="{FF2B5EF4-FFF2-40B4-BE49-F238E27FC236}">
                <a16:creationId xmlns:a16="http://schemas.microsoft.com/office/drawing/2014/main" id="{180A8F04-9966-42D4-9730-6CC2ECF78F92}"/>
              </a:ext>
            </a:extLst>
          </p:cNvPr>
          <p:cNvSpPr>
            <a:spLocks noGrp="1"/>
          </p:cNvSpPr>
          <p:nvPr>
            <p:ph idx="1"/>
          </p:nvPr>
        </p:nvSpPr>
        <p:spPr>
          <a:xfrm>
            <a:off x="838200" y="1690688"/>
            <a:ext cx="10515600" cy="4883400"/>
          </a:xfrm>
        </p:spPr>
        <p:txBody>
          <a:bodyPr>
            <a:normAutofit fontScale="85000" lnSpcReduction="20000"/>
          </a:bodyPr>
          <a:lstStyle/>
          <a:p>
            <a:r>
              <a:rPr lang="en-GB" sz="2200" dirty="0"/>
              <a:t>Main causes of the problem</a:t>
            </a:r>
          </a:p>
          <a:p>
            <a:pPr lvl="1"/>
            <a:r>
              <a:rPr lang="en-GB" sz="1600" dirty="0"/>
              <a:t>Busier working environment – growing population </a:t>
            </a:r>
          </a:p>
          <a:p>
            <a:pPr lvl="1"/>
            <a:r>
              <a:rPr lang="en-GB" sz="1600" dirty="0"/>
              <a:t>Staff shortages -  staff retention, sickness</a:t>
            </a:r>
          </a:p>
          <a:p>
            <a:pPr lvl="1"/>
            <a:r>
              <a:rPr lang="en-GB" sz="1600" dirty="0"/>
              <a:t>Longer working hours -  Introduction of new shift patterns</a:t>
            </a:r>
          </a:p>
          <a:p>
            <a:pPr lvl="1"/>
            <a:r>
              <a:rPr lang="en-GB" sz="1600" dirty="0"/>
              <a:t>Faulty Equipment – over use, inadequate staff training</a:t>
            </a:r>
          </a:p>
          <a:p>
            <a:pPr lvl="1"/>
            <a:endParaRPr lang="en-GB" sz="1600" dirty="0"/>
          </a:p>
          <a:p>
            <a:pPr lvl="1"/>
            <a:endParaRPr lang="en-GB" sz="1600" dirty="0"/>
          </a:p>
          <a:p>
            <a:r>
              <a:rPr lang="en-GB" sz="2200" dirty="0"/>
              <a:t>Suggested solution:</a:t>
            </a:r>
          </a:p>
          <a:p>
            <a:pPr lvl="1"/>
            <a:r>
              <a:rPr lang="en-GB" sz="1600" dirty="0"/>
              <a:t>Busier work environment -utilising staff and resources through effective communication to meet the service demands</a:t>
            </a:r>
          </a:p>
          <a:p>
            <a:pPr lvl="1"/>
            <a:r>
              <a:rPr lang="en-GB" sz="1600" dirty="0"/>
              <a:t>Staff Shortages – Adjust hiring criteria. Reduce time frames between recruitments, regular meeting with occupational health</a:t>
            </a:r>
          </a:p>
          <a:p>
            <a:pPr lvl="1"/>
            <a:r>
              <a:rPr lang="en-GB" sz="1600" dirty="0"/>
              <a:t>Longer working hours- Review maximum amount of hours staffs can work weekly</a:t>
            </a:r>
          </a:p>
          <a:p>
            <a:pPr lvl="1"/>
            <a:r>
              <a:rPr lang="en-GB" sz="1600" dirty="0"/>
              <a:t>Faulty Equipment – Perform more regular checks of Equipment. Implement deadline faulty equipment must be replaced by.</a:t>
            </a:r>
          </a:p>
          <a:p>
            <a:pPr lvl="1"/>
            <a:endParaRPr lang="en-GB" sz="1400" dirty="0"/>
          </a:p>
          <a:p>
            <a:pPr marL="457200" lvl="1" indent="0">
              <a:buNone/>
            </a:pPr>
            <a:endParaRPr lang="en-GB" sz="1400" dirty="0"/>
          </a:p>
          <a:p>
            <a:r>
              <a:rPr lang="en-GB" sz="2000" dirty="0"/>
              <a:t>Key justification </a:t>
            </a:r>
          </a:p>
          <a:p>
            <a:pPr lvl="1"/>
            <a:endParaRPr lang="en-GB" sz="1400" dirty="0"/>
          </a:p>
          <a:p>
            <a:pPr lvl="1"/>
            <a:r>
              <a:rPr lang="en-GB" sz="1600" dirty="0"/>
              <a:t>Systemically through effective communication an affective system of work can be established to deal with the capacity needs of the NHS. </a:t>
            </a:r>
          </a:p>
          <a:p>
            <a:pPr lvl="1"/>
            <a:r>
              <a:rPr lang="en-GB" sz="1600" dirty="0"/>
              <a:t>Staffs can you voice their issues and concerns with occupational health who can further provide suggested solutions</a:t>
            </a:r>
          </a:p>
          <a:p>
            <a:pPr lvl="1"/>
            <a:r>
              <a:rPr lang="en-GB" sz="1600" dirty="0"/>
              <a:t>If longer working hours are causing an issue then reviewing them would be beneficial </a:t>
            </a:r>
          </a:p>
          <a:p>
            <a:pPr lvl="1"/>
            <a:r>
              <a:rPr lang="en-GB" sz="1600" dirty="0"/>
              <a:t>Replacing faulty and damage equipment straight away could speed up speed up delays, improve the efficiency of the service</a:t>
            </a:r>
          </a:p>
          <a:p>
            <a:pPr lvl="1"/>
            <a:endParaRPr lang="en-GB" sz="1200" dirty="0"/>
          </a:p>
          <a:p>
            <a:pPr lvl="1"/>
            <a:endParaRPr lang="en-GB" sz="1200" dirty="0"/>
          </a:p>
          <a:p>
            <a:pPr lvl="1"/>
            <a:endParaRPr lang="en-GB" sz="1200" dirty="0"/>
          </a:p>
          <a:p>
            <a:pPr lvl="1"/>
            <a:endParaRPr lang="en-GB" sz="1200" dirty="0"/>
          </a:p>
          <a:p>
            <a:pPr lvl="1"/>
            <a:endParaRPr lang="en-GB" dirty="0"/>
          </a:p>
        </p:txBody>
      </p:sp>
    </p:spTree>
    <p:extLst>
      <p:ext uri="{BB962C8B-B14F-4D97-AF65-F5344CB8AC3E}">
        <p14:creationId xmlns:p14="http://schemas.microsoft.com/office/powerpoint/2010/main" val="4254116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Rectangle 1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353A1F4-8FBA-4D75-A8F2-B2A861B9D188}"/>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References</a:t>
            </a:r>
          </a:p>
        </p:txBody>
      </p:sp>
      <p:sp>
        <p:nvSpPr>
          <p:cNvPr id="32" name="Content Placeholder 3">
            <a:extLst>
              <a:ext uri="{FF2B5EF4-FFF2-40B4-BE49-F238E27FC236}">
                <a16:creationId xmlns:a16="http://schemas.microsoft.com/office/drawing/2014/main" id="{F23FAD12-C71E-4F31-B8CE-EE9070471500}"/>
              </a:ext>
            </a:extLst>
          </p:cNvPr>
          <p:cNvSpPr txBox="1">
            <a:spLocks noGrp="1"/>
          </p:cNvSpPr>
          <p:nvPr>
            <p:ph idx="1"/>
          </p:nvPr>
        </p:nvSpPr>
        <p:spPr>
          <a:xfrm>
            <a:off x="1367624" y="2490436"/>
            <a:ext cx="9708995" cy="3567173"/>
          </a:xfrm>
          <a:prstGeom prst="rect">
            <a:avLst/>
          </a:prstGeom>
        </p:spPr>
        <p:txBody>
          <a:bodyPr rtlCol="0" anchor="ctr">
            <a:normAutofit/>
          </a:bodyPr>
          <a:lstStyle/>
          <a:p>
            <a:pPr>
              <a:spcAft>
                <a:spcPts val="600"/>
              </a:spcAft>
            </a:pPr>
            <a:r>
              <a:rPr lang="en-GB" sz="1100" b="0" i="0">
                <a:effectLst/>
                <a:latin typeface="verdana" panose="020B0604030504040204" pitchFamily="34" charset="0"/>
              </a:rPr>
              <a:t>All Answers. November 2018. Analysis and evaluation of the NHS. [online]. Available from: https://nursinganswers.net/essays/analysis-and-evaluation-of-the-nhs-health-essay.php?vref=1 [Accessed 8 November 2021].</a:t>
            </a:r>
          </a:p>
          <a:p>
            <a:pPr>
              <a:spcAft>
                <a:spcPts val="600"/>
              </a:spcAft>
            </a:pPr>
            <a:r>
              <a:rPr lang="en-GB" sz="1100" b="0" i="0">
                <a:effectLst/>
                <a:latin typeface="verdana" panose="020B0604030504040204" pitchFamily="34" charset="0"/>
              </a:rPr>
              <a:t>Bush,T. (). </a:t>
            </a:r>
            <a:r>
              <a:rPr lang="en-GB" sz="1100" b="0" i="1">
                <a:effectLst/>
                <a:latin typeface="verdana" panose="020B0604030504040204" pitchFamily="34" charset="0"/>
              </a:rPr>
              <a:t>PESTLE Analysis of the NHS.</a:t>
            </a:r>
            <a:r>
              <a:rPr lang="en-GB" sz="1100" b="0" i="0">
                <a:effectLst/>
                <a:latin typeface="verdana" panose="020B0604030504040204" pitchFamily="34" charset="0"/>
              </a:rPr>
              <a:t> Available: https://pestleanalysis.com/nhs-pestle-analysis/amp/. Last accessed 01 November 2021.</a:t>
            </a:r>
          </a:p>
          <a:p>
            <a:pPr>
              <a:spcAft>
                <a:spcPts val="600"/>
              </a:spcAft>
            </a:pPr>
            <a:r>
              <a:rPr lang="en-GB" sz="1100" b="0" i="0">
                <a:effectLst/>
                <a:latin typeface="verdana" panose="020B0604030504040204" pitchFamily="34" charset="0"/>
              </a:rPr>
              <a:t>Kelly S.J, Ismail M. (2015). Stress and Type 2 Diabetes: A Review of How Stress Contributes to the Development of Type 2 Diabetes. </a:t>
            </a:r>
            <a:r>
              <a:rPr lang="en-GB" sz="1100" b="0" i="1">
                <a:effectLst/>
                <a:latin typeface="verdana" panose="020B0604030504040204" pitchFamily="34" charset="0"/>
              </a:rPr>
              <a:t>Annual Review of Public Health </a:t>
            </a:r>
            <a:r>
              <a:rPr lang="en-GB" sz="1100" b="0" i="0">
                <a:effectLst/>
                <a:latin typeface="verdana" panose="020B0604030504040204" pitchFamily="34" charset="0"/>
              </a:rPr>
              <a:t>. 36 (1), 441-462.</a:t>
            </a:r>
          </a:p>
          <a:p>
            <a:pPr>
              <a:spcAft>
                <a:spcPts val="600"/>
              </a:spcAft>
            </a:pPr>
            <a:r>
              <a:rPr lang="en-GB" sz="1100" b="0" i="0" u="none" strike="noStrike">
                <a:effectLst/>
                <a:latin typeface="Open Sans" panose="020B0606030504020204" pitchFamily="34" charset="0"/>
                <a:hlinkClick r:id="rId2" tooltip="Cornelia Rauschenbach"/>
              </a:rPr>
              <a:t>Rauschenbach, C.</a:t>
            </a:r>
            <a:r>
              <a:rPr lang="en-GB" sz="1100" b="0" i="0">
                <a:effectLst/>
                <a:latin typeface="Open Sans" panose="020B0606030504020204" pitchFamily="34" charset="0"/>
              </a:rPr>
              <a:t>, </a:t>
            </a:r>
            <a:r>
              <a:rPr lang="en-GB" sz="1100" b="0" i="0" u="none" strike="noStrike">
                <a:effectLst/>
                <a:latin typeface="Open Sans" panose="020B0606030504020204" pitchFamily="34" charset="0"/>
                <a:hlinkClick r:id="rId3" tooltip="Stefan Krumm"/>
              </a:rPr>
              <a:t>Krumm, S.</a:t>
            </a:r>
            <a:r>
              <a:rPr lang="en-GB" sz="1100" b="0" i="0">
                <a:effectLst/>
                <a:latin typeface="Open Sans" panose="020B0606030504020204" pitchFamily="34" charset="0"/>
              </a:rPr>
              <a:t>, </a:t>
            </a:r>
            <a:r>
              <a:rPr lang="en-GB" sz="1100" b="0" i="0" u="none" strike="noStrike">
                <a:effectLst/>
                <a:latin typeface="Open Sans" panose="020B0606030504020204" pitchFamily="34" charset="0"/>
                <a:hlinkClick r:id="rId4" tooltip="Markus Thielgen"/>
              </a:rPr>
              <a:t>Thielgen, M.</a:t>
            </a:r>
            <a:r>
              <a:rPr lang="en-GB" sz="1100" b="0" i="0">
                <a:effectLst/>
                <a:latin typeface="Open Sans" panose="020B0606030504020204" pitchFamily="34" charset="0"/>
              </a:rPr>
              <a:t> and </a:t>
            </a:r>
            <a:r>
              <a:rPr lang="en-GB" sz="1100" b="0" i="0" u="none" strike="noStrike">
                <a:effectLst/>
                <a:latin typeface="Open Sans" panose="020B0606030504020204" pitchFamily="34" charset="0"/>
                <a:hlinkClick r:id="rId5" tooltip="Guido Hertel"/>
              </a:rPr>
              <a:t>Hertel, G.</a:t>
            </a:r>
            <a:r>
              <a:rPr lang="en-GB" sz="1100" b="0" i="0">
                <a:effectLst/>
                <a:latin typeface="Open Sans" panose="020B0606030504020204" pitchFamily="34" charset="0"/>
              </a:rPr>
              <a:t> (2013), "Age and work-related stress: a review and meta-analysis", </a:t>
            </a:r>
            <a:r>
              <a:rPr lang="en-GB" sz="1100" b="0" i="1" u="none" strike="noStrike">
                <a:effectLst/>
                <a:latin typeface="Open Sans" panose="020B0606030504020204" pitchFamily="34" charset="0"/>
                <a:hlinkClick r:id="rId6"/>
              </a:rPr>
              <a:t>Journal of Managerial Psychology</a:t>
            </a:r>
            <a:r>
              <a:rPr lang="en-GB" sz="1100" b="0" i="0">
                <a:effectLst/>
                <a:latin typeface="Open Sans" panose="020B0606030504020204" pitchFamily="34" charset="0"/>
              </a:rPr>
              <a:t>, Vol. 28 No. 7/8, pp. 781-804.</a:t>
            </a:r>
            <a:endParaRPr lang="en-GB" sz="1100" b="0" i="0">
              <a:effectLst/>
              <a:latin typeface="Arial" panose="020B0604020202020204" pitchFamily="34" charset="0"/>
              <a:cs typeface="Arial" panose="020B0604020202020204" pitchFamily="34" charset="0"/>
            </a:endParaRPr>
          </a:p>
          <a:p>
            <a:pPr>
              <a:spcAft>
                <a:spcPts val="600"/>
              </a:spcAft>
            </a:pPr>
            <a:r>
              <a:rPr lang="en-GB" sz="1100" b="0" i="0">
                <a:effectLst/>
                <a:latin typeface="verdana" panose="020B0604030504040204" pitchFamily="34" charset="0"/>
              </a:rPr>
              <a:t>Ravalier J.m, Mcvicar A. (2020). Work Stress in NHS Employees: A Mixed-Methods Study. </a:t>
            </a:r>
            <a:r>
              <a:rPr lang="en-GB" sz="1100" b="0" i="1">
                <a:effectLst/>
                <a:latin typeface="verdana" panose="020B0604030504040204" pitchFamily="34" charset="0"/>
              </a:rPr>
              <a:t>Environmental Reasearch and Public Health</a:t>
            </a:r>
            <a:r>
              <a:rPr lang="en-GB" sz="1100" b="0" i="0">
                <a:effectLst/>
                <a:latin typeface="verdana" panose="020B0604030504040204" pitchFamily="34" charset="0"/>
              </a:rPr>
              <a:t>. 17 (18), 1-9.</a:t>
            </a:r>
          </a:p>
          <a:p>
            <a:pPr>
              <a:spcAft>
                <a:spcPts val="600"/>
              </a:spcAft>
            </a:pPr>
            <a:r>
              <a:rPr lang="en-GB" sz="1100" b="0" i="0">
                <a:effectLst/>
                <a:latin typeface="verdana" panose="020B0604030504040204" pitchFamily="34" charset="0"/>
              </a:rPr>
              <a:t>Tsai F.j, Chan C.C. (2011). The impact of the 2008 financial crisis on psychological work stress among financial workers and lawyers. </a:t>
            </a:r>
            <a:r>
              <a:rPr lang="en-GB" sz="1100" b="0" i="1">
                <a:effectLst/>
                <a:latin typeface="verdana" panose="020B0604030504040204" pitchFamily="34" charset="0"/>
              </a:rPr>
              <a:t>International Archives of Occupational and Environmental Health volume</a:t>
            </a:r>
            <a:r>
              <a:rPr lang="en-GB" sz="1100" b="0" i="0">
                <a:effectLst/>
                <a:latin typeface="verdana" panose="020B0604030504040204" pitchFamily="34" charset="0"/>
              </a:rPr>
              <a:t>. 84 (1), 445–452.</a:t>
            </a:r>
          </a:p>
          <a:p>
            <a:pPr>
              <a:spcAft>
                <a:spcPts val="600"/>
              </a:spcAft>
            </a:pPr>
            <a:r>
              <a:rPr lang="en-GB" sz="1100" b="0" i="0">
                <a:effectLst/>
                <a:latin typeface="verdana" panose="020B0604030504040204" pitchFamily="34" charset="0"/>
              </a:rPr>
              <a:t>who. (202). </a:t>
            </a:r>
            <a:r>
              <a:rPr lang="en-GB" sz="1100" b="0" i="1">
                <a:effectLst/>
                <a:latin typeface="verdana" panose="020B0604030504040204" pitchFamily="34" charset="0"/>
              </a:rPr>
              <a:t>Occupational health: Stress at the workplace.</a:t>
            </a:r>
            <a:r>
              <a:rPr lang="en-GB" sz="1100" b="0" i="0">
                <a:effectLst/>
                <a:latin typeface="verdana" panose="020B0604030504040204" pitchFamily="34" charset="0"/>
              </a:rPr>
              <a:t> Available: https://www.who.int/news-room/q-a-detail/ccupational-health-stress-at-the-workplace. Last accessed 1st nov 2021.)</a:t>
            </a:r>
            <a:endParaRPr lang="en-GB" sz="1100"/>
          </a:p>
          <a:p>
            <a:pPr>
              <a:spcAft>
                <a:spcPts val="600"/>
              </a:spcAft>
            </a:pPr>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104219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4" ma:contentTypeDescription="Create a new document." ma:contentTypeScope="" ma:versionID="dc3fe2aa8a883c41cedd829fa0b930f9">
  <xsd:schema xmlns:xsd="http://www.w3.org/2001/XMLSchema" xmlns:xs="http://www.w3.org/2001/XMLSchema" xmlns:p="http://schemas.microsoft.com/office/2006/metadata/properties" xmlns:ns3="6b5bd684-8631-4d35-bdcf-c9e38c7d488d" targetNamespace="http://schemas.microsoft.com/office/2006/metadata/properties" ma:root="true" ma:fieldsID="1f0c9b65f282ce0a67bdcbab2fea06a1" ns3:_="">
    <xsd:import namespace="6b5bd684-8631-4d35-bdcf-c9e38c7d488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2F6D603-B778-4CB6-B8B5-8BCF9975CF59}">
  <ds:schemaRefs>
    <ds:schemaRef ds:uri="http://schemas.openxmlformats.org/package/2006/metadata/core-properties"/>
    <ds:schemaRef ds:uri="http://purl.org/dc/terms/"/>
    <ds:schemaRef ds:uri="http://www.w3.org/XML/1998/namespace"/>
    <ds:schemaRef ds:uri="6b5bd684-8631-4d35-bdcf-c9e38c7d488d"/>
    <ds:schemaRef ds:uri="http://purl.org/dc/elements/1.1/"/>
    <ds:schemaRef ds:uri="http://schemas.microsoft.com/office/infopath/2007/PartnerControls"/>
    <ds:schemaRef ds:uri="http://schemas.microsoft.com/office/2006/documentManagement/type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474F632E-1FB4-4750-BBC4-6AA4848761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D134F05-D117-4AE2-9FB1-DF6C5A067B7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8938</TotalTime>
  <Words>1004</Words>
  <Application>Microsoft Office PowerPoint</Application>
  <PresentationFormat>Widescreen</PresentationFormat>
  <Paragraphs>133</Paragraphs>
  <Slides>9</Slides>
  <Notes>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vt:i4>
      </vt:variant>
    </vt:vector>
  </HeadingPairs>
  <TitlesOfParts>
    <vt:vector size="19" baseType="lpstr">
      <vt:lpstr>-apple-system</vt:lpstr>
      <vt:lpstr>Arial</vt:lpstr>
      <vt:lpstr>Arial</vt:lpstr>
      <vt:lpstr>Calibri</vt:lpstr>
      <vt:lpstr>Calibri Light</vt:lpstr>
      <vt:lpstr>Open Sans</vt:lpstr>
      <vt:lpstr>Segoe UI</vt:lpstr>
      <vt:lpstr>verdana</vt:lpstr>
      <vt:lpstr>Wingdings</vt:lpstr>
      <vt:lpstr>Office Theme</vt:lpstr>
      <vt:lpstr>Student Name: Colwin Kelly     Student ID: 2027494     Module code: BMSW4004 Problem Solving and Decision Making    Assignment title: Problem Solving and Decision Making   Lecturer’s name: Nauman Ali</vt:lpstr>
      <vt:lpstr>Introduction</vt:lpstr>
      <vt:lpstr>Define problem</vt:lpstr>
      <vt:lpstr>PowerPoint Presentation</vt:lpstr>
      <vt:lpstr>Environment Analysis</vt:lpstr>
      <vt:lpstr>Cause and effect diagram /(fishbone diagram</vt:lpstr>
      <vt:lpstr>Suggestive Literature</vt:lpstr>
      <vt:lpstr>Proposed solution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Colwin Garnett Kelly (2027494)</dc:creator>
  <cp:lastModifiedBy>J K</cp:lastModifiedBy>
  <cp:revision>22</cp:revision>
  <dcterms:created xsi:type="dcterms:W3CDTF">2021-10-22T08:57:16Z</dcterms:created>
  <dcterms:modified xsi:type="dcterms:W3CDTF">2021-11-14T21:16:18Z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