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60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0B6438-207E-DDBC-9828-AA0B8D327144}" v="71" dt="2026-07-05T13:56:40.573"/>
    <p1510:client id="{DE7EE68E-93A2-1B1A-9583-678D12919E2E}" v="124" dt="2026-07-05T13:39:11.4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ncin Raducanu (2543558)" userId="S::2543558@student.uwtsd.ac.uk::25ee2d79-4968-4b77-a59c-1d85a6cfcfdf" providerId="AD" clId="Web-{4B0B6438-207E-DDBC-9828-AA0B8D327144}"/>
    <pc:docChg chg="mod addSld delSld modSld modMainMaster setSldSz">
      <pc:chgData name="Stancin Raducanu (2543558)" userId="S::2543558@student.uwtsd.ac.uk::25ee2d79-4968-4b77-a59c-1d85a6cfcfdf" providerId="AD" clId="Web-{4B0B6438-207E-DDBC-9828-AA0B8D327144}" dt="2026-07-05T13:56:40.573" v="68"/>
      <pc:docMkLst>
        <pc:docMk/>
      </pc:docMkLst>
      <pc:sldChg chg="addSp delSp modSp">
        <pc:chgData name="Stancin Raducanu (2543558)" userId="S::2543558@student.uwtsd.ac.uk::25ee2d79-4968-4b77-a59c-1d85a6cfcfdf" providerId="AD" clId="Web-{4B0B6438-207E-DDBC-9828-AA0B8D327144}" dt="2026-07-05T13:46:38.605" v="6" actId="20577"/>
        <pc:sldMkLst>
          <pc:docMk/>
          <pc:sldMk cId="38454354" sldId="257"/>
        </pc:sldMkLst>
        <pc:spChg chg="mod">
          <ac:chgData name="Stancin Raducanu (2543558)" userId="S::2543558@student.uwtsd.ac.uk::25ee2d79-4968-4b77-a59c-1d85a6cfcfdf" providerId="AD" clId="Web-{4B0B6438-207E-DDBC-9828-AA0B8D327144}" dt="2026-07-05T13:46:38.605" v="6" actId="20577"/>
          <ac:spMkLst>
            <pc:docMk/>
            <pc:sldMk cId="38454354" sldId="257"/>
            <ac:spMk id="2" creationId="{F6488D02-29B5-70A6-3C97-04B81FD318BC}"/>
          </ac:spMkLst>
        </pc:spChg>
        <pc:spChg chg="del mod">
          <ac:chgData name="Stancin Raducanu (2543558)" userId="S::2543558@student.uwtsd.ac.uk::25ee2d79-4968-4b77-a59c-1d85a6cfcfdf" providerId="AD" clId="Web-{4B0B6438-207E-DDBC-9828-AA0B8D327144}" dt="2026-07-05T13:46:11.541" v="3"/>
          <ac:spMkLst>
            <pc:docMk/>
            <pc:sldMk cId="38454354" sldId="257"/>
            <ac:spMk id="49" creationId="{6E448DB1-4196-18A6-15DA-C72635C1B11E}"/>
          </ac:spMkLst>
        </pc:spChg>
        <pc:spChg chg="del mod">
          <ac:chgData name="Stancin Raducanu (2543558)" userId="S::2543558@student.uwtsd.ac.uk::25ee2d79-4968-4b77-a59c-1d85a6cfcfdf" providerId="AD" clId="Web-{4B0B6438-207E-DDBC-9828-AA0B8D327144}" dt="2026-07-05T13:46:11.541" v="3"/>
          <ac:spMkLst>
            <pc:docMk/>
            <pc:sldMk cId="38454354" sldId="257"/>
            <ac:spMk id="51" creationId="{76A10D8F-D463-70E5-239B-17AD65EF433D}"/>
          </ac:spMkLst>
        </pc:spChg>
        <pc:spChg chg="add">
          <ac:chgData name="Stancin Raducanu (2543558)" userId="S::2543558@student.uwtsd.ac.uk::25ee2d79-4968-4b77-a59c-1d85a6cfcfdf" providerId="AD" clId="Web-{4B0B6438-207E-DDBC-9828-AA0B8D327144}" dt="2026-07-05T13:46:11.541" v="3"/>
          <ac:spMkLst>
            <pc:docMk/>
            <pc:sldMk cId="38454354" sldId="257"/>
            <ac:spMk id="56" creationId="{6E448DB1-4196-18A6-15DA-C72635C1B11E}"/>
          </ac:spMkLst>
        </pc:spChg>
        <pc:spChg chg="add">
          <ac:chgData name="Stancin Raducanu (2543558)" userId="S::2543558@student.uwtsd.ac.uk::25ee2d79-4968-4b77-a59c-1d85a6cfcfdf" providerId="AD" clId="Web-{4B0B6438-207E-DDBC-9828-AA0B8D327144}" dt="2026-07-05T13:46:11.541" v="3"/>
          <ac:spMkLst>
            <pc:docMk/>
            <pc:sldMk cId="38454354" sldId="257"/>
            <ac:spMk id="58" creationId="{76A10D8F-D463-70E5-239B-17AD65EF433D}"/>
          </ac:spMkLst>
        </pc:spChg>
        <pc:picChg chg="mod">
          <ac:chgData name="Stancin Raducanu (2543558)" userId="S::2543558@student.uwtsd.ac.uk::25ee2d79-4968-4b77-a59c-1d85a6cfcfdf" providerId="AD" clId="Web-{4B0B6438-207E-DDBC-9828-AA0B8D327144}" dt="2026-07-05T13:46:11.541" v="3"/>
          <ac:picMkLst>
            <pc:docMk/>
            <pc:sldMk cId="38454354" sldId="257"/>
            <ac:picMk id="19" creationId="{74B2AFF8-BAAF-2C1A-A952-ED77188D3DAD}"/>
          </ac:picMkLst>
        </pc:picChg>
      </pc:sldChg>
      <pc:sldChg chg="addSp delSp modSp del">
        <pc:chgData name="Stancin Raducanu (2543558)" userId="S::2543558@student.uwtsd.ac.uk::25ee2d79-4968-4b77-a59c-1d85a6cfcfdf" providerId="AD" clId="Web-{4B0B6438-207E-DDBC-9828-AA0B8D327144}" dt="2026-07-05T13:56:40.573" v="68"/>
        <pc:sldMkLst>
          <pc:docMk/>
          <pc:sldMk cId="3130006625" sldId="258"/>
        </pc:sldMkLst>
        <pc:spChg chg="mod">
          <ac:chgData name="Stancin Raducanu (2543558)" userId="S::2543558@student.uwtsd.ac.uk::25ee2d79-4968-4b77-a59c-1d85a6cfcfdf" providerId="AD" clId="Web-{4B0B6438-207E-DDBC-9828-AA0B8D327144}" dt="2026-07-05T13:45:50.853" v="2"/>
          <ac:spMkLst>
            <pc:docMk/>
            <pc:sldMk cId="3130006625" sldId="258"/>
            <ac:spMk id="2" creationId="{315C10B5-20AB-9663-6378-D4177021AC79}"/>
          </ac:spMkLst>
        </pc:spChg>
        <pc:spChg chg="add del mod">
          <ac:chgData name="Stancin Raducanu (2543558)" userId="S::2543558@student.uwtsd.ac.uk::25ee2d79-4968-4b77-a59c-1d85a6cfcfdf" providerId="AD" clId="Web-{4B0B6438-207E-DDBC-9828-AA0B8D327144}" dt="2026-07-05T13:49:28.218" v="24"/>
          <ac:spMkLst>
            <pc:docMk/>
            <pc:sldMk cId="3130006625" sldId="258"/>
            <ac:spMk id="3" creationId="{CF5DDE4D-20AE-6633-149F-44D647419D7C}"/>
          </ac:spMkLst>
        </pc:spChg>
        <pc:spChg chg="add del">
          <ac:chgData name="Stancin Raducanu (2543558)" userId="S::2543558@student.uwtsd.ac.uk::25ee2d79-4968-4b77-a59c-1d85a6cfcfdf" providerId="AD" clId="Web-{4B0B6438-207E-DDBC-9828-AA0B8D327144}" dt="2026-07-05T13:51:46.144" v="28"/>
          <ac:spMkLst>
            <pc:docMk/>
            <pc:sldMk cId="3130006625" sldId="258"/>
            <ac:spMk id="4" creationId="{32A0EBDC-4AA2-B8C0-0657-4B35C012C787}"/>
          </ac:spMkLst>
        </pc:spChg>
        <pc:spChg chg="add del mod">
          <ac:chgData name="Stancin Raducanu (2543558)" userId="S::2543558@student.uwtsd.ac.uk::25ee2d79-4968-4b77-a59c-1d85a6cfcfdf" providerId="AD" clId="Web-{4B0B6438-207E-DDBC-9828-AA0B8D327144}" dt="2026-07-05T13:52:03.550" v="33"/>
          <ac:spMkLst>
            <pc:docMk/>
            <pc:sldMk cId="3130006625" sldId="258"/>
            <ac:spMk id="5" creationId="{367F93AF-CA50-ED35-847B-03BB7F848AA6}"/>
          </ac:spMkLst>
        </pc:spChg>
        <pc:spChg chg="add del mod">
          <ac:chgData name="Stancin Raducanu (2543558)" userId="S::2543558@student.uwtsd.ac.uk::25ee2d79-4968-4b77-a59c-1d85a6cfcfdf" providerId="AD" clId="Web-{4B0B6438-207E-DDBC-9828-AA0B8D327144}" dt="2026-07-05T13:52:30.770" v="37"/>
          <ac:spMkLst>
            <pc:docMk/>
            <pc:sldMk cId="3130006625" sldId="258"/>
            <ac:spMk id="6" creationId="{5C589348-B76C-DD8D-43AE-AE43B8C5D988}"/>
          </ac:spMkLst>
        </pc:spChg>
        <pc:spChg chg="mod">
          <ac:chgData name="Stancin Raducanu (2543558)" userId="S::2543558@student.uwtsd.ac.uk::25ee2d79-4968-4b77-a59c-1d85a6cfcfdf" providerId="AD" clId="Web-{4B0B6438-207E-DDBC-9828-AA0B8D327144}" dt="2026-07-05T13:45:50.853" v="2"/>
          <ac:spMkLst>
            <pc:docMk/>
            <pc:sldMk cId="3130006625" sldId="258"/>
            <ac:spMk id="7" creationId="{A3E8498D-DA8F-EF6C-5420-F153D4979209}"/>
          </ac:spMkLst>
        </pc:spChg>
        <pc:spChg chg="add del">
          <ac:chgData name="Stancin Raducanu (2543558)" userId="S::2543558@student.uwtsd.ac.uk::25ee2d79-4968-4b77-a59c-1d85a6cfcfdf" providerId="AD" clId="Web-{4B0B6438-207E-DDBC-9828-AA0B8D327144}" dt="2026-07-05T13:53:40.897" v="48"/>
          <ac:spMkLst>
            <pc:docMk/>
            <pc:sldMk cId="3130006625" sldId="258"/>
            <ac:spMk id="8" creationId="{580FE273-F475-4D02-C7E3-AD7778094215}"/>
          </ac:spMkLst>
        </pc:spChg>
        <pc:spChg chg="add mod">
          <ac:chgData name="Stancin Raducanu (2543558)" userId="S::2543558@student.uwtsd.ac.uk::25ee2d79-4968-4b77-a59c-1d85a6cfcfdf" providerId="AD" clId="Web-{4B0B6438-207E-DDBC-9828-AA0B8D327144}" dt="2026-07-05T13:54:27.570" v="55" actId="20577"/>
          <ac:spMkLst>
            <pc:docMk/>
            <pc:sldMk cId="3130006625" sldId="258"/>
            <ac:spMk id="9" creationId="{F6644A10-81E6-999A-9E01-08666F4DE997}"/>
          </ac:spMkLst>
        </pc:spChg>
      </pc:sldChg>
      <pc:sldChg chg="new del">
        <pc:chgData name="Stancin Raducanu (2543558)" userId="S::2543558@student.uwtsd.ac.uk::25ee2d79-4968-4b77-a59c-1d85a6cfcfdf" providerId="AD" clId="Web-{4B0B6438-207E-DDBC-9828-AA0B8D327144}" dt="2026-07-05T13:55:14.008" v="56"/>
        <pc:sldMkLst>
          <pc:docMk/>
          <pc:sldMk cId="1019703233" sldId="259"/>
        </pc:sldMkLst>
      </pc:sldChg>
      <pc:sldChg chg="modSp new">
        <pc:chgData name="Stancin Raducanu (2543558)" userId="S::2543558@student.uwtsd.ac.uk::25ee2d79-4968-4b77-a59c-1d85a6cfcfdf" providerId="AD" clId="Web-{4B0B6438-207E-DDBC-9828-AA0B8D327144}" dt="2026-07-05T13:56:33.557" v="67" actId="20577"/>
        <pc:sldMkLst>
          <pc:docMk/>
          <pc:sldMk cId="4029374124" sldId="260"/>
        </pc:sldMkLst>
        <pc:spChg chg="mod">
          <ac:chgData name="Stancin Raducanu (2543558)" userId="S::2543558@student.uwtsd.ac.uk::25ee2d79-4968-4b77-a59c-1d85a6cfcfdf" providerId="AD" clId="Web-{4B0B6438-207E-DDBC-9828-AA0B8D327144}" dt="2026-07-05T13:56:33.557" v="67" actId="20577"/>
          <ac:spMkLst>
            <pc:docMk/>
            <pc:sldMk cId="4029374124" sldId="260"/>
            <ac:spMk id="2" creationId="{D2F3459C-BD20-7B59-B950-76BFDEA55BE4}"/>
          </ac:spMkLst>
        </pc:spChg>
      </pc:sldChg>
      <pc:sldMasterChg chg="modSp modSldLayout">
        <pc:chgData name="Stancin Raducanu (2543558)" userId="S::2543558@student.uwtsd.ac.uk::25ee2d79-4968-4b77-a59c-1d85a6cfcfdf" providerId="AD" clId="Web-{4B0B6438-207E-DDBC-9828-AA0B8D327144}" dt="2026-07-05T13:45:50.853" v="2"/>
        <pc:sldMasterMkLst>
          <pc:docMk/>
          <pc:sldMasterMk cId="11414998" sldId="2147483756"/>
        </pc:sldMasterMkLst>
        <pc:spChg chg="mod">
          <ac:chgData name="Stancin Raducanu (2543558)" userId="S::2543558@student.uwtsd.ac.uk::25ee2d79-4968-4b77-a59c-1d85a6cfcfdf" providerId="AD" clId="Web-{4B0B6438-207E-DDBC-9828-AA0B8D327144}" dt="2026-07-05T13:45:50.853" v="2"/>
          <ac:spMkLst>
            <pc:docMk/>
            <pc:sldMasterMk cId="11414998" sldId="2147483756"/>
            <ac:spMk id="2" creationId="{475BFB69-9245-EC58-F1DE-FEB625BD336A}"/>
          </ac:spMkLst>
        </pc:spChg>
        <pc:spChg chg="mod">
          <ac:chgData name="Stancin Raducanu (2543558)" userId="S::2543558@student.uwtsd.ac.uk::25ee2d79-4968-4b77-a59c-1d85a6cfcfdf" providerId="AD" clId="Web-{4B0B6438-207E-DDBC-9828-AA0B8D327144}" dt="2026-07-05T13:45:50.853" v="2"/>
          <ac:spMkLst>
            <pc:docMk/>
            <pc:sldMasterMk cId="11414998" sldId="2147483756"/>
            <ac:spMk id="3" creationId="{5516AFD5-5144-C460-0CA4-644BC4A93C02}"/>
          </ac:spMkLst>
        </pc:spChg>
        <pc:spChg chg="mod">
          <ac:chgData name="Stancin Raducanu (2543558)" userId="S::2543558@student.uwtsd.ac.uk::25ee2d79-4968-4b77-a59c-1d85a6cfcfdf" providerId="AD" clId="Web-{4B0B6438-207E-DDBC-9828-AA0B8D327144}" dt="2026-07-05T13:45:50.853" v="2"/>
          <ac:spMkLst>
            <pc:docMk/>
            <pc:sldMasterMk cId="11414998" sldId="2147483756"/>
            <ac:spMk id="4" creationId="{3995753E-AF8A-7E04-8A1A-205B755A0215}"/>
          </ac:spMkLst>
        </pc:spChg>
        <pc:spChg chg="mod">
          <ac:chgData name="Stancin Raducanu (2543558)" userId="S::2543558@student.uwtsd.ac.uk::25ee2d79-4968-4b77-a59c-1d85a6cfcfdf" providerId="AD" clId="Web-{4B0B6438-207E-DDBC-9828-AA0B8D327144}" dt="2026-07-05T13:45:50.853" v="2"/>
          <ac:spMkLst>
            <pc:docMk/>
            <pc:sldMasterMk cId="11414998" sldId="2147483756"/>
            <ac:spMk id="5" creationId="{D4E1B7C8-DA74-800B-EE14-A39E9DB32DE4}"/>
          </ac:spMkLst>
        </pc:spChg>
        <pc:spChg chg="mod">
          <ac:chgData name="Stancin Raducanu (2543558)" userId="S::2543558@student.uwtsd.ac.uk::25ee2d79-4968-4b77-a59c-1d85a6cfcfdf" providerId="AD" clId="Web-{4B0B6438-207E-DDBC-9828-AA0B8D327144}" dt="2026-07-05T13:45:50.853" v="2"/>
          <ac:spMkLst>
            <pc:docMk/>
            <pc:sldMasterMk cId="11414998" sldId="2147483756"/>
            <ac:spMk id="6" creationId="{7AC1647D-0DF0-CA1B-F723-EF7B8F508DB7}"/>
          </ac:spMkLst>
        </pc:spChg>
        <pc:sldLayoutChg chg="modSp">
          <pc:chgData name="Stancin Raducanu (2543558)" userId="S::2543558@student.uwtsd.ac.uk::25ee2d79-4968-4b77-a59c-1d85a6cfcfdf" providerId="AD" clId="Web-{4B0B6438-207E-DDBC-9828-AA0B8D327144}" dt="2026-07-05T13:45:50.853" v="2"/>
          <pc:sldLayoutMkLst>
            <pc:docMk/>
            <pc:sldMasterMk cId="11414998" sldId="2147483756"/>
            <pc:sldLayoutMk cId="984563102" sldId="2147483746"/>
          </pc:sldLayoutMkLst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984563102" sldId="2147483746"/>
              <ac:spMk id="2" creationId="{C350C37F-77BE-E128-4248-D001C39E79C6}"/>
            </ac:spMkLst>
          </pc:spChg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984563102" sldId="2147483746"/>
              <ac:spMk id="3" creationId="{2F3B20A8-A604-C977-02C0-083BA8663484}"/>
            </ac:spMkLst>
          </pc:spChg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984563102" sldId="2147483746"/>
              <ac:spMk id="4" creationId="{EC0EEBFB-2026-6A35-33ED-F008376B67A0}"/>
            </ac:spMkLst>
          </pc:spChg>
        </pc:sldLayoutChg>
        <pc:sldLayoutChg chg="modSp">
          <pc:chgData name="Stancin Raducanu (2543558)" userId="S::2543558@student.uwtsd.ac.uk::25ee2d79-4968-4b77-a59c-1d85a6cfcfdf" providerId="AD" clId="Web-{4B0B6438-207E-DDBC-9828-AA0B8D327144}" dt="2026-07-05T13:45:50.853" v="2"/>
          <pc:sldLayoutMkLst>
            <pc:docMk/>
            <pc:sldMasterMk cId="11414998" sldId="2147483756"/>
            <pc:sldLayoutMk cId="3819737173" sldId="2147483747"/>
          </pc:sldLayoutMkLst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3819737173" sldId="2147483747"/>
              <ac:spMk id="2" creationId="{EFB06A09-98CF-FAC2-3708-AECC4360C651}"/>
            </ac:spMkLst>
          </pc:spChg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3819737173" sldId="2147483747"/>
              <ac:spMk id="3" creationId="{9571C769-CEC8-962A-01E6-15B0E056791E}"/>
            </ac:spMkLst>
          </pc:spChg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3819737173" sldId="2147483747"/>
              <ac:spMk id="4" creationId="{F32C4A61-EF2A-C5A5-B150-4448600B3937}"/>
            </ac:spMkLst>
          </pc:spChg>
        </pc:sldLayoutChg>
        <pc:sldLayoutChg chg="modSp">
          <pc:chgData name="Stancin Raducanu (2543558)" userId="S::2543558@student.uwtsd.ac.uk::25ee2d79-4968-4b77-a59c-1d85a6cfcfdf" providerId="AD" clId="Web-{4B0B6438-207E-DDBC-9828-AA0B8D327144}" dt="2026-07-05T13:45:50.853" v="2"/>
          <pc:sldLayoutMkLst>
            <pc:docMk/>
            <pc:sldMasterMk cId="11414998" sldId="2147483756"/>
            <pc:sldLayoutMk cId="1622945532" sldId="2147483748"/>
          </pc:sldLayoutMkLst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1622945532" sldId="2147483748"/>
              <ac:spMk id="2" creationId="{354E956D-CB73-C986-F100-46487310D11E}"/>
            </ac:spMkLst>
          </pc:spChg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1622945532" sldId="2147483748"/>
              <ac:spMk id="3" creationId="{FE423E6A-A07C-BF0D-EA30-9A8A854E48F1}"/>
            </ac:spMkLst>
          </pc:spChg>
        </pc:sldLayoutChg>
        <pc:sldLayoutChg chg="modSp">
          <pc:chgData name="Stancin Raducanu (2543558)" userId="S::2543558@student.uwtsd.ac.uk::25ee2d79-4968-4b77-a59c-1d85a6cfcfdf" providerId="AD" clId="Web-{4B0B6438-207E-DDBC-9828-AA0B8D327144}" dt="2026-07-05T13:45:50.853" v="2"/>
          <pc:sldLayoutMkLst>
            <pc:docMk/>
            <pc:sldMasterMk cId="11414998" sldId="2147483756"/>
            <pc:sldLayoutMk cId="908087144" sldId="2147483750"/>
          </pc:sldLayoutMkLst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908087144" sldId="2147483750"/>
              <ac:spMk id="2" creationId="{485B0252-346C-F6F4-3642-19F571550D45}"/>
            </ac:spMkLst>
          </pc:spChg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908087144" sldId="2147483750"/>
              <ac:spMk id="3" creationId="{F798DA36-7351-9D6A-518B-678AB8A507D3}"/>
            </ac:spMkLst>
          </pc:spChg>
        </pc:sldLayoutChg>
        <pc:sldLayoutChg chg="modSp">
          <pc:chgData name="Stancin Raducanu (2543558)" userId="S::2543558@student.uwtsd.ac.uk::25ee2d79-4968-4b77-a59c-1d85a6cfcfdf" providerId="AD" clId="Web-{4B0B6438-207E-DDBC-9828-AA0B8D327144}" dt="2026-07-05T13:45:50.853" v="2"/>
          <pc:sldLayoutMkLst>
            <pc:docMk/>
            <pc:sldMasterMk cId="11414998" sldId="2147483756"/>
            <pc:sldLayoutMk cId="969705072" sldId="2147483751"/>
          </pc:sldLayoutMkLst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969705072" sldId="2147483751"/>
              <ac:spMk id="2" creationId="{E4336E9A-8E96-CD8C-7598-F87632CD81CF}"/>
            </ac:spMkLst>
          </pc:spChg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969705072" sldId="2147483751"/>
              <ac:spMk id="3" creationId="{2BDC76B8-60F6-62D3-9F73-E81662203017}"/>
            </ac:spMkLst>
          </pc:spChg>
        </pc:sldLayoutChg>
        <pc:sldLayoutChg chg="modSp">
          <pc:chgData name="Stancin Raducanu (2543558)" userId="S::2543558@student.uwtsd.ac.uk::25ee2d79-4968-4b77-a59c-1d85a6cfcfdf" providerId="AD" clId="Web-{4B0B6438-207E-DDBC-9828-AA0B8D327144}" dt="2026-07-05T13:45:50.853" v="2"/>
          <pc:sldLayoutMkLst>
            <pc:docMk/>
            <pc:sldMasterMk cId="11414998" sldId="2147483756"/>
            <pc:sldLayoutMk cId="695330567" sldId="2147483753"/>
          </pc:sldLayoutMkLst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695330567" sldId="2147483753"/>
              <ac:spMk id="2" creationId="{951D06AF-EF87-8489-2C82-DEB90B7EFE0C}"/>
            </ac:spMkLst>
          </pc:spChg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695330567" sldId="2147483753"/>
              <ac:spMk id="3" creationId="{308E5678-CA38-1318-9EA2-5E0A4F9A59BA}"/>
            </ac:spMkLst>
          </pc:spChg>
        </pc:sldLayoutChg>
        <pc:sldLayoutChg chg="modSp">
          <pc:chgData name="Stancin Raducanu (2543558)" userId="S::2543558@student.uwtsd.ac.uk::25ee2d79-4968-4b77-a59c-1d85a6cfcfdf" providerId="AD" clId="Web-{4B0B6438-207E-DDBC-9828-AA0B8D327144}" dt="2026-07-05T13:45:50.853" v="2"/>
          <pc:sldLayoutMkLst>
            <pc:docMk/>
            <pc:sldMasterMk cId="11414998" sldId="2147483756"/>
            <pc:sldLayoutMk cId="4149132015" sldId="2147483754"/>
          </pc:sldLayoutMkLst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4149132015" sldId="2147483754"/>
              <ac:spMk id="2" creationId="{FAF3BB49-A328-F121-7F27-DEB7C3CC2B0F}"/>
            </ac:spMkLst>
          </pc:spChg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4149132015" sldId="2147483754"/>
              <ac:spMk id="3" creationId="{572E861E-DFBA-B4AA-9356-CDE3D3F57C04}"/>
            </ac:spMkLst>
          </pc:spChg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4149132015" sldId="2147483754"/>
              <ac:spMk id="4" creationId="{451D7538-EC5A-3EE7-176F-A58920C50797}"/>
            </ac:spMkLst>
          </pc:spChg>
        </pc:sldLayoutChg>
        <pc:sldLayoutChg chg="modSp">
          <pc:chgData name="Stancin Raducanu (2543558)" userId="S::2543558@student.uwtsd.ac.uk::25ee2d79-4968-4b77-a59c-1d85a6cfcfdf" providerId="AD" clId="Web-{4B0B6438-207E-DDBC-9828-AA0B8D327144}" dt="2026-07-05T13:45:50.853" v="2"/>
          <pc:sldLayoutMkLst>
            <pc:docMk/>
            <pc:sldMasterMk cId="11414998" sldId="2147483756"/>
            <pc:sldLayoutMk cId="1161785671" sldId="2147483755"/>
          </pc:sldLayoutMkLst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1161785671" sldId="2147483755"/>
              <ac:spMk id="2" creationId="{41FEE969-634D-6E32-D227-18E9282C6F9E}"/>
            </ac:spMkLst>
          </pc:spChg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1161785671" sldId="2147483755"/>
              <ac:spMk id="3" creationId="{61CD26D4-290A-F0ED-7D62-41EDA6FEC2B9}"/>
            </ac:spMkLst>
          </pc:spChg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1161785671" sldId="2147483755"/>
              <ac:spMk id="4" creationId="{94DA52B0-7419-A946-4523-6D34BCAD26D1}"/>
            </ac:spMkLst>
          </pc:spChg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1161785671" sldId="2147483755"/>
              <ac:spMk id="5" creationId="{06536620-C4F3-EEC3-DBF1-05196B1CBB55}"/>
            </ac:spMkLst>
          </pc:spChg>
          <pc:spChg chg="mod">
            <ac:chgData name="Stancin Raducanu (2543558)" userId="S::2543558@student.uwtsd.ac.uk::25ee2d79-4968-4b77-a59c-1d85a6cfcfdf" providerId="AD" clId="Web-{4B0B6438-207E-DDBC-9828-AA0B8D327144}" dt="2026-07-05T13:45:50.853" v="2"/>
            <ac:spMkLst>
              <pc:docMk/>
              <pc:sldMasterMk cId="11414998" sldId="2147483756"/>
              <pc:sldLayoutMk cId="1161785671" sldId="2147483755"/>
              <ac:spMk id="6" creationId="{33BAE980-E611-98B5-04E9-DE4584B0E33F}"/>
            </ac:spMkLst>
          </pc:spChg>
        </pc:sldLayoutChg>
      </pc:sldMasterChg>
    </pc:docChg>
  </pc:docChgLst>
  <pc:docChgLst>
    <pc:chgData name="Stancin Raducanu (2543558)" userId="S::2543558@student.uwtsd.ac.uk::25ee2d79-4968-4b77-a59c-1d85a6cfcfdf" providerId="AD" clId="Web-{DE7EE68E-93A2-1B1A-9583-678D12919E2E}"/>
    <pc:docChg chg="mod addSld delSld modSld addMainMaster delMainMaster modMainMaster setSldSz">
      <pc:chgData name="Stancin Raducanu (2543558)" userId="S::2543558@student.uwtsd.ac.uk::25ee2d79-4968-4b77-a59c-1d85a6cfcfdf" providerId="AD" clId="Web-{DE7EE68E-93A2-1B1A-9583-678D12919E2E}" dt="2026-07-05T13:38:59.162" v="138"/>
      <pc:docMkLst>
        <pc:docMk/>
      </pc:docMkLst>
      <pc:sldChg chg="modSp del">
        <pc:chgData name="Stancin Raducanu (2543558)" userId="S::2543558@student.uwtsd.ac.uk::25ee2d79-4968-4b77-a59c-1d85a6cfcfdf" providerId="AD" clId="Web-{DE7EE68E-93A2-1B1A-9583-678D12919E2E}" dt="2026-07-05T13:05:16.690" v="20"/>
        <pc:sldMkLst>
          <pc:docMk/>
          <pc:sldMk cId="109857222" sldId="256"/>
        </pc:sldMkLst>
        <pc:spChg chg="mod">
          <ac:chgData name="Stancin Raducanu (2543558)" userId="S::2543558@student.uwtsd.ac.uk::25ee2d79-4968-4b77-a59c-1d85a6cfcfdf" providerId="AD" clId="Web-{DE7EE68E-93A2-1B1A-9583-678D12919E2E}" dt="2026-07-05T13:01:39.115" v="19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 del mod modClrScheme chgLayout">
        <pc:chgData name="Stancin Raducanu (2543558)" userId="S::2543558@student.uwtsd.ac.uk::25ee2d79-4968-4b77-a59c-1d85a6cfcfdf" providerId="AD" clId="Web-{DE7EE68E-93A2-1B1A-9583-678D12919E2E}" dt="2026-07-05T13:12:10.113" v="44"/>
        <pc:sldMkLst>
          <pc:docMk/>
          <pc:sldMk cId="248475221" sldId="256"/>
        </pc:sldMkLst>
        <pc:spChg chg="del">
          <ac:chgData name="Stancin Raducanu (2543558)" userId="S::2543558@student.uwtsd.ac.uk::25ee2d79-4968-4b77-a59c-1d85a6cfcfdf" providerId="AD" clId="Web-{DE7EE68E-93A2-1B1A-9583-678D12919E2E}" dt="2026-07-05T13:05:28.206" v="22"/>
          <ac:spMkLst>
            <pc:docMk/>
            <pc:sldMk cId="248475221" sldId="256"/>
            <ac:spMk id="2" creationId="{CEDC6AFD-AA3E-730D-D140-8670F3C34F63}"/>
          </ac:spMkLst>
        </pc:spChg>
        <pc:spChg chg="del">
          <ac:chgData name="Stancin Raducanu (2543558)" userId="S::2543558@student.uwtsd.ac.uk::25ee2d79-4968-4b77-a59c-1d85a6cfcfdf" providerId="AD" clId="Web-{DE7EE68E-93A2-1B1A-9583-678D12919E2E}" dt="2026-07-05T13:05:28.206" v="22"/>
          <ac:spMkLst>
            <pc:docMk/>
            <pc:sldMk cId="248475221" sldId="256"/>
            <ac:spMk id="3" creationId="{7C42BF61-EF72-F936-5D7D-7D7F8BB04090}"/>
          </ac:spMkLst>
        </pc:spChg>
        <pc:spChg chg="add del mod">
          <ac:chgData name="Stancin Raducanu (2543558)" userId="S::2543558@student.uwtsd.ac.uk::25ee2d79-4968-4b77-a59c-1d85a6cfcfdf" providerId="AD" clId="Web-{DE7EE68E-93A2-1B1A-9583-678D12919E2E}" dt="2026-07-05T13:11:13.064" v="41"/>
          <ac:spMkLst>
            <pc:docMk/>
            <pc:sldMk cId="248475221" sldId="256"/>
            <ac:spMk id="4" creationId="{0172A1F7-B4E4-DB4C-DD97-73D86C1D76FE}"/>
          </ac:spMkLst>
        </pc:spChg>
        <pc:spChg chg="add del mod">
          <ac:chgData name="Stancin Raducanu (2543558)" userId="S::2543558@student.uwtsd.ac.uk::25ee2d79-4968-4b77-a59c-1d85a6cfcfdf" providerId="AD" clId="Web-{DE7EE68E-93A2-1B1A-9583-678D12919E2E}" dt="2026-07-05T13:11:12.970" v="40"/>
          <ac:spMkLst>
            <pc:docMk/>
            <pc:sldMk cId="248475221" sldId="256"/>
            <ac:spMk id="9" creationId="{41103669-24C9-514F-4CA9-6028996F3790}"/>
          </ac:spMkLst>
        </pc:spChg>
        <pc:spChg chg="add del mod">
          <ac:chgData name="Stancin Raducanu (2543558)" userId="S::2543558@student.uwtsd.ac.uk::25ee2d79-4968-4b77-a59c-1d85a6cfcfdf" providerId="AD" clId="Web-{DE7EE68E-93A2-1B1A-9583-678D12919E2E}" dt="2026-07-05T13:10:49.688" v="36"/>
          <ac:spMkLst>
            <pc:docMk/>
            <pc:sldMk cId="248475221" sldId="256"/>
            <ac:spMk id="10" creationId="{E574DA0D-8073-CAA6-3825-32CA35771E33}"/>
          </ac:spMkLst>
        </pc:spChg>
        <pc:spChg chg="add del mod">
          <ac:chgData name="Stancin Raducanu (2543558)" userId="S::2543558@student.uwtsd.ac.uk::25ee2d79-4968-4b77-a59c-1d85a6cfcfdf" providerId="AD" clId="Web-{DE7EE68E-93A2-1B1A-9583-678D12919E2E}" dt="2026-07-05T13:11:06.095" v="38"/>
          <ac:spMkLst>
            <pc:docMk/>
            <pc:sldMk cId="248475221" sldId="256"/>
            <ac:spMk id="12" creationId="{E9B55B9D-167B-07AE-68CD-6F4A358086F9}"/>
          </ac:spMkLst>
        </pc:spChg>
        <pc:spChg chg="add del">
          <ac:chgData name="Stancin Raducanu (2543558)" userId="S::2543558@student.uwtsd.ac.uk::25ee2d79-4968-4b77-a59c-1d85a6cfcfdf" providerId="AD" clId="Web-{DE7EE68E-93A2-1B1A-9583-678D12919E2E}" dt="2026-07-05T13:11:12.970" v="40"/>
          <ac:spMkLst>
            <pc:docMk/>
            <pc:sldMk cId="248475221" sldId="256"/>
            <ac:spMk id="15" creationId="{0172A1F7-B4E4-DB4C-DD97-73D86C1D76FE}"/>
          </ac:spMkLst>
        </pc:spChg>
        <pc:spChg chg="add mod">
          <ac:chgData name="Stancin Raducanu (2543558)" userId="S::2543558@student.uwtsd.ac.uk::25ee2d79-4968-4b77-a59c-1d85a6cfcfdf" providerId="AD" clId="Web-{DE7EE68E-93A2-1B1A-9583-678D12919E2E}" dt="2026-07-05T13:11:13.064" v="41"/>
          <ac:spMkLst>
            <pc:docMk/>
            <pc:sldMk cId="248475221" sldId="256"/>
            <ac:spMk id="17" creationId="{385E9A65-A70B-B428-4D58-CA91B2668D8F}"/>
          </ac:spMkLst>
        </pc:spChg>
        <pc:spChg chg="add mod">
          <ac:chgData name="Stancin Raducanu (2543558)" userId="S::2543558@student.uwtsd.ac.uk::25ee2d79-4968-4b77-a59c-1d85a6cfcfdf" providerId="AD" clId="Web-{DE7EE68E-93A2-1B1A-9583-678D12919E2E}" dt="2026-07-05T13:11:13.064" v="41"/>
          <ac:spMkLst>
            <pc:docMk/>
            <pc:sldMk cId="248475221" sldId="256"/>
            <ac:spMk id="18" creationId="{7DC825E6-0B79-960D-07F7-3A5C96C1FC70}"/>
          </ac:spMkLst>
        </pc:spChg>
        <pc:graphicFrameChg chg="add del">
          <ac:chgData name="Stancin Raducanu (2543558)" userId="S::2543558@student.uwtsd.ac.uk::25ee2d79-4968-4b77-a59c-1d85a6cfcfdf" providerId="AD" clId="Web-{DE7EE68E-93A2-1B1A-9583-678D12919E2E}" dt="2026-07-05T13:10:49.688" v="36"/>
          <ac:graphicFrameMkLst>
            <pc:docMk/>
            <pc:sldMk cId="248475221" sldId="256"/>
            <ac:graphicFrameMk id="6" creationId="{5E23355F-90CE-CCB0-F7C8-EF784ABFF2DF}"/>
          </ac:graphicFrameMkLst>
        </pc:graphicFrameChg>
        <pc:graphicFrameChg chg="add del">
          <ac:chgData name="Stancin Raducanu (2543558)" userId="S::2543558@student.uwtsd.ac.uk::25ee2d79-4968-4b77-a59c-1d85a6cfcfdf" providerId="AD" clId="Web-{DE7EE68E-93A2-1B1A-9583-678D12919E2E}" dt="2026-07-05T13:11:06.095" v="38"/>
          <ac:graphicFrameMkLst>
            <pc:docMk/>
            <pc:sldMk cId="248475221" sldId="256"/>
            <ac:graphicFrameMk id="13" creationId="{3E58ABCA-0765-72A6-DA9A-7CE401490AA3}"/>
          </ac:graphicFrameMkLst>
        </pc:graphicFrameChg>
        <pc:graphicFrameChg chg="add del">
          <ac:chgData name="Stancin Raducanu (2543558)" userId="S::2543558@student.uwtsd.ac.uk::25ee2d79-4968-4b77-a59c-1d85a6cfcfdf" providerId="AD" clId="Web-{DE7EE68E-93A2-1B1A-9583-678D12919E2E}" dt="2026-07-05T13:11:39.893" v="42"/>
          <ac:graphicFrameMkLst>
            <pc:docMk/>
            <pc:sldMk cId="248475221" sldId="256"/>
            <ac:graphicFrameMk id="19" creationId="{EC7C2F7A-B3CD-0381-8C67-D66B2922A260}"/>
          </ac:graphicFrameMkLst>
        </pc:graphicFrameChg>
      </pc:sldChg>
      <pc:sldChg chg="addSp delSp modSp new mod setBg modClrScheme setClrOvrMap chgLayout">
        <pc:chgData name="Stancin Raducanu (2543558)" userId="S::2543558@student.uwtsd.ac.uk::25ee2d79-4968-4b77-a59c-1d85a6cfcfdf" providerId="AD" clId="Web-{DE7EE68E-93A2-1B1A-9583-678D12919E2E}" dt="2026-07-05T13:32:43.706" v="95" actId="20577"/>
        <pc:sldMkLst>
          <pc:docMk/>
          <pc:sldMk cId="38454354" sldId="257"/>
        </pc:sldMkLst>
        <pc:spChg chg="mod">
          <ac:chgData name="Stancin Raducanu (2543558)" userId="S::2543558@student.uwtsd.ac.uk::25ee2d79-4968-4b77-a59c-1d85a6cfcfdf" providerId="AD" clId="Web-{DE7EE68E-93A2-1B1A-9583-678D12919E2E}" dt="2026-07-05T13:32:43.706" v="95" actId="20577"/>
          <ac:spMkLst>
            <pc:docMk/>
            <pc:sldMk cId="38454354" sldId="257"/>
            <ac:spMk id="2" creationId="{F6488D02-29B5-70A6-3C97-04B81FD318BC}"/>
          </ac:spMkLst>
        </pc:spChg>
        <pc:spChg chg="add del">
          <ac:chgData name="Stancin Raducanu (2543558)" userId="S::2543558@student.uwtsd.ac.uk::25ee2d79-4968-4b77-a59c-1d85a6cfcfdf" providerId="AD" clId="Web-{DE7EE68E-93A2-1B1A-9583-678D12919E2E}" dt="2026-07-05T13:16:41.716" v="61"/>
          <ac:spMkLst>
            <pc:docMk/>
            <pc:sldMk cId="38454354" sldId="257"/>
            <ac:spMk id="12" creationId="{33E93247-6229-44AB-A550-739E971E690B}"/>
          </ac:spMkLst>
        </pc:spChg>
        <pc:spChg chg="add del">
          <ac:chgData name="Stancin Raducanu (2543558)" userId="S::2543558@student.uwtsd.ac.uk::25ee2d79-4968-4b77-a59c-1d85a6cfcfdf" providerId="AD" clId="Web-{DE7EE68E-93A2-1B1A-9583-678D12919E2E}" dt="2026-07-05T13:17:40.109" v="65"/>
          <ac:spMkLst>
            <pc:docMk/>
            <pc:sldMk cId="38454354" sldId="257"/>
            <ac:spMk id="18" creationId="{6E448DB1-4196-18A6-15DA-C72635C1B11E}"/>
          </ac:spMkLst>
        </pc:spChg>
        <pc:spChg chg="add del">
          <ac:chgData name="Stancin Raducanu (2543558)" userId="S::2543558@student.uwtsd.ac.uk::25ee2d79-4968-4b77-a59c-1d85a6cfcfdf" providerId="AD" clId="Web-{DE7EE68E-93A2-1B1A-9583-678D12919E2E}" dt="2026-07-05T13:17:40.109" v="65"/>
          <ac:spMkLst>
            <pc:docMk/>
            <pc:sldMk cId="38454354" sldId="257"/>
            <ac:spMk id="20" creationId="{DF15DF8A-891A-1965-E372-1BA1F3B945EF}"/>
          </ac:spMkLst>
        </pc:spChg>
        <pc:spChg chg="add del mod">
          <ac:chgData name="Stancin Raducanu (2543558)" userId="S::2543558@student.uwtsd.ac.uk::25ee2d79-4968-4b77-a59c-1d85a6cfcfdf" providerId="AD" clId="Web-{DE7EE68E-93A2-1B1A-9583-678D12919E2E}" dt="2026-07-05T13:19:34.426" v="74"/>
          <ac:spMkLst>
            <pc:docMk/>
            <pc:sldMk cId="38454354" sldId="257"/>
            <ac:spMk id="25" creationId="{774A975B-A886-5202-0489-6965514A0D14}"/>
          </ac:spMkLst>
        </pc:spChg>
        <pc:spChg chg="add del mod">
          <ac:chgData name="Stancin Raducanu (2543558)" userId="S::2543558@student.uwtsd.ac.uk::25ee2d79-4968-4b77-a59c-1d85a6cfcfdf" providerId="AD" clId="Web-{DE7EE68E-93A2-1B1A-9583-678D12919E2E}" dt="2026-07-05T13:19:34.426" v="74"/>
          <ac:spMkLst>
            <pc:docMk/>
            <pc:sldMk cId="38454354" sldId="257"/>
            <ac:spMk id="27" creationId="{EA67E988-5919-57BB-C7DE-D3EAD38A3045}"/>
          </ac:spMkLst>
        </pc:spChg>
        <pc:spChg chg="add del mod">
          <ac:chgData name="Stancin Raducanu (2543558)" userId="S::2543558@student.uwtsd.ac.uk::25ee2d79-4968-4b77-a59c-1d85a6cfcfdf" providerId="AD" clId="Web-{DE7EE68E-93A2-1B1A-9583-678D12919E2E}" dt="2026-07-05T13:19:34.426" v="74"/>
          <ac:spMkLst>
            <pc:docMk/>
            <pc:sldMk cId="38454354" sldId="257"/>
            <ac:spMk id="29" creationId="{B7E2F724-2FB3-4D1D-A730-739B8654C030}"/>
          </ac:spMkLst>
        </pc:spChg>
        <pc:spChg chg="add del mod">
          <ac:chgData name="Stancin Raducanu (2543558)" userId="S::2543558@student.uwtsd.ac.uk::25ee2d79-4968-4b77-a59c-1d85a6cfcfdf" providerId="AD" clId="Web-{DE7EE68E-93A2-1B1A-9583-678D12919E2E}" dt="2026-07-05T13:19:34.426" v="74"/>
          <ac:spMkLst>
            <pc:docMk/>
            <pc:sldMk cId="38454354" sldId="257"/>
            <ac:spMk id="31" creationId="{B2C335F7-F61C-4EB4-80F2-4B1438FE66BB}"/>
          </ac:spMkLst>
        </pc:spChg>
        <pc:spChg chg="add del">
          <ac:chgData name="Stancin Raducanu (2543558)" userId="S::2543558@student.uwtsd.ac.uk::25ee2d79-4968-4b77-a59c-1d85a6cfcfdf" providerId="AD" clId="Web-{DE7EE68E-93A2-1B1A-9583-678D12919E2E}" dt="2026-07-05T13:19:34.363" v="73"/>
          <ac:spMkLst>
            <pc:docMk/>
            <pc:sldMk cId="38454354" sldId="257"/>
            <ac:spMk id="36" creationId="{6E448DB1-4196-18A6-15DA-C72635C1B11E}"/>
          </ac:spMkLst>
        </pc:spChg>
        <pc:spChg chg="add del">
          <ac:chgData name="Stancin Raducanu (2543558)" userId="S::2543558@student.uwtsd.ac.uk::25ee2d79-4968-4b77-a59c-1d85a6cfcfdf" providerId="AD" clId="Web-{DE7EE68E-93A2-1B1A-9583-678D12919E2E}" dt="2026-07-05T13:19:34.363" v="73"/>
          <ac:spMkLst>
            <pc:docMk/>
            <pc:sldMk cId="38454354" sldId="257"/>
            <ac:spMk id="38" creationId="{DF15DF8A-891A-1965-E372-1BA1F3B945EF}"/>
          </ac:spMkLst>
        </pc:spChg>
        <pc:spChg chg="add del">
          <ac:chgData name="Stancin Raducanu (2543558)" userId="S::2543558@student.uwtsd.ac.uk::25ee2d79-4968-4b77-a59c-1d85a6cfcfdf" providerId="AD" clId="Web-{DE7EE68E-93A2-1B1A-9583-678D12919E2E}" dt="2026-07-05T13:21:31.196" v="82"/>
          <ac:spMkLst>
            <pc:docMk/>
            <pc:sldMk cId="38454354" sldId="257"/>
            <ac:spMk id="40" creationId="{85CB65D0-496F-4797-A015-C85839E35D1A}"/>
          </ac:spMkLst>
        </pc:spChg>
        <pc:spChg chg="add del">
          <ac:chgData name="Stancin Raducanu (2543558)" userId="S::2543558@student.uwtsd.ac.uk::25ee2d79-4968-4b77-a59c-1d85a6cfcfdf" providerId="AD" clId="Web-{DE7EE68E-93A2-1B1A-9583-678D12919E2E}" dt="2026-07-05T13:21:31.196" v="82"/>
          <ac:spMkLst>
            <pc:docMk/>
            <pc:sldMk cId="38454354" sldId="257"/>
            <ac:spMk id="42" creationId="{95D2C779-8883-4E5F-A170-0F464918C1B7}"/>
          </ac:spMkLst>
        </pc:spChg>
        <pc:spChg chg="add">
          <ac:chgData name="Stancin Raducanu (2543558)" userId="S::2543558@student.uwtsd.ac.uk::25ee2d79-4968-4b77-a59c-1d85a6cfcfdf" providerId="AD" clId="Web-{DE7EE68E-93A2-1B1A-9583-678D12919E2E}" dt="2026-07-05T13:21:31.196" v="82"/>
          <ac:spMkLst>
            <pc:docMk/>
            <pc:sldMk cId="38454354" sldId="257"/>
            <ac:spMk id="49" creationId="{6E448DB1-4196-18A6-15DA-C72635C1B11E}"/>
          </ac:spMkLst>
        </pc:spChg>
        <pc:spChg chg="add">
          <ac:chgData name="Stancin Raducanu (2543558)" userId="S::2543558@student.uwtsd.ac.uk::25ee2d79-4968-4b77-a59c-1d85a6cfcfdf" providerId="AD" clId="Web-{DE7EE68E-93A2-1B1A-9583-678D12919E2E}" dt="2026-07-05T13:21:31.196" v="82"/>
          <ac:spMkLst>
            <pc:docMk/>
            <pc:sldMk cId="38454354" sldId="257"/>
            <ac:spMk id="51" creationId="{76A10D8F-D463-70E5-239B-17AD65EF433D}"/>
          </ac:spMkLst>
        </pc:spChg>
        <pc:picChg chg="add del">
          <ac:chgData name="Stancin Raducanu (2543558)" userId="S::2543558@student.uwtsd.ac.uk::25ee2d79-4968-4b77-a59c-1d85a6cfcfdf" providerId="AD" clId="Web-{DE7EE68E-93A2-1B1A-9583-678D12919E2E}" dt="2026-07-05T13:16:41.716" v="61"/>
          <ac:picMkLst>
            <pc:docMk/>
            <pc:sldMk cId="38454354" sldId="257"/>
            <ac:picMk id="3" creationId="{6CC3B917-2401-BCF9-DB39-44865E6511F6}"/>
          </ac:picMkLst>
        </pc:picChg>
        <pc:picChg chg="add mod">
          <ac:chgData name="Stancin Raducanu (2543558)" userId="S::2543558@student.uwtsd.ac.uk::25ee2d79-4968-4b77-a59c-1d85a6cfcfdf" providerId="AD" clId="Web-{DE7EE68E-93A2-1B1A-9583-678D12919E2E}" dt="2026-07-05T13:31:50.110" v="91" actId="1076"/>
          <ac:picMkLst>
            <pc:docMk/>
            <pc:sldMk cId="38454354" sldId="257"/>
            <ac:picMk id="19" creationId="{74B2AFF8-BAAF-2C1A-A952-ED77188D3DAD}"/>
          </ac:picMkLst>
        </pc:picChg>
        <pc:cxnChg chg="add del">
          <ac:chgData name="Stancin Raducanu (2543558)" userId="S::2543558@student.uwtsd.ac.uk::25ee2d79-4968-4b77-a59c-1d85a6cfcfdf" providerId="AD" clId="Web-{DE7EE68E-93A2-1B1A-9583-678D12919E2E}" dt="2026-07-05T13:16:41.716" v="61"/>
          <ac:cxnSpMkLst>
            <pc:docMk/>
            <pc:sldMk cId="38454354" sldId="257"/>
            <ac:cxnSpMk id="8" creationId="{F64F9B95-9045-48D2-B9F3-2927E98F54AA}"/>
          </ac:cxnSpMkLst>
        </pc:cxnChg>
        <pc:cxnChg chg="add del">
          <ac:chgData name="Stancin Raducanu (2543558)" userId="S::2543558@student.uwtsd.ac.uk::25ee2d79-4968-4b77-a59c-1d85a6cfcfdf" providerId="AD" clId="Web-{DE7EE68E-93A2-1B1A-9583-678D12919E2E}" dt="2026-07-05T13:16:41.716" v="61"/>
          <ac:cxnSpMkLst>
            <pc:docMk/>
            <pc:sldMk cId="38454354" sldId="257"/>
            <ac:cxnSpMk id="10" creationId="{085AA86F-6A4D-4BCB-A045-D992CDC2959B}"/>
          </ac:cxnSpMkLst>
        </pc:cxnChg>
        <pc:cxnChg chg="add del">
          <ac:chgData name="Stancin Raducanu (2543558)" userId="S::2543558@student.uwtsd.ac.uk::25ee2d79-4968-4b77-a59c-1d85a6cfcfdf" providerId="AD" clId="Web-{DE7EE68E-93A2-1B1A-9583-678D12919E2E}" dt="2026-07-05T13:16:41.716" v="61"/>
          <ac:cxnSpMkLst>
            <pc:docMk/>
            <pc:sldMk cId="38454354" sldId="257"/>
            <ac:cxnSpMk id="14" creationId="{EE2E603F-4A95-4FE8-BB06-211DFD75DBEF}"/>
          </ac:cxnSpMkLst>
        </pc:cxnChg>
        <pc:cxnChg chg="add del">
          <ac:chgData name="Stancin Raducanu (2543558)" userId="S::2543558@student.uwtsd.ac.uk::25ee2d79-4968-4b77-a59c-1d85a6cfcfdf" providerId="AD" clId="Web-{DE7EE68E-93A2-1B1A-9583-678D12919E2E}" dt="2026-07-05T13:16:41.716" v="61"/>
          <ac:cxnSpMkLst>
            <pc:docMk/>
            <pc:sldMk cId="38454354" sldId="257"/>
            <ac:cxnSpMk id="16" creationId="{D7CC41EB-2D81-4303-9171-6401B388BA35}"/>
          </ac:cxnSpMkLst>
        </pc:cxnChg>
        <pc:cxnChg chg="add del">
          <ac:chgData name="Stancin Raducanu (2543558)" userId="S::2543558@student.uwtsd.ac.uk::25ee2d79-4968-4b77-a59c-1d85a6cfcfdf" providerId="AD" clId="Web-{DE7EE68E-93A2-1B1A-9583-678D12919E2E}" dt="2026-07-05T13:21:31.196" v="82"/>
          <ac:cxnSpMkLst>
            <pc:docMk/>
            <pc:sldMk cId="38454354" sldId="257"/>
            <ac:cxnSpMk id="41" creationId="{F64F9B95-9045-48D2-B9F3-2927E98F54AA}"/>
          </ac:cxnSpMkLst>
        </pc:cxnChg>
        <pc:cxnChg chg="del">
          <ac:chgData name="Stancin Raducanu (2543558)" userId="S::2543558@student.uwtsd.ac.uk::25ee2d79-4968-4b77-a59c-1d85a6cfcfdf" providerId="AD" clId="Web-{DE7EE68E-93A2-1B1A-9583-678D12919E2E}" dt="2026-07-05T13:21:31.196" v="82"/>
          <ac:cxnSpMkLst>
            <pc:docMk/>
            <pc:sldMk cId="38454354" sldId="257"/>
            <ac:cxnSpMk id="43" creationId="{085AA86F-6A4D-4BCB-A045-D992CDC2959B}"/>
          </ac:cxnSpMkLst>
        </pc:cxnChg>
        <pc:cxnChg chg="add del">
          <ac:chgData name="Stancin Raducanu (2543558)" userId="S::2543558@student.uwtsd.ac.uk::25ee2d79-4968-4b77-a59c-1d85a6cfcfdf" providerId="AD" clId="Web-{DE7EE68E-93A2-1B1A-9583-678D12919E2E}" dt="2026-07-05T13:21:31.196" v="82"/>
          <ac:cxnSpMkLst>
            <pc:docMk/>
            <pc:sldMk cId="38454354" sldId="257"/>
            <ac:cxnSpMk id="44" creationId="{BD96A694-258D-4418-A83C-B9BA72FD44B8}"/>
          </ac:cxnSpMkLst>
        </pc:cxnChg>
      </pc:sldChg>
      <pc:sldChg chg="addSp modSp new mod setBg">
        <pc:chgData name="Stancin Raducanu (2543558)" userId="S::2543558@student.uwtsd.ac.uk::25ee2d79-4968-4b77-a59c-1d85a6cfcfdf" providerId="AD" clId="Web-{DE7EE68E-93A2-1B1A-9583-678D12919E2E}" dt="2026-07-05T13:38:59.162" v="138"/>
        <pc:sldMkLst>
          <pc:docMk/>
          <pc:sldMk cId="3130006625" sldId="258"/>
        </pc:sldMkLst>
        <pc:spChg chg="mod">
          <ac:chgData name="Stancin Raducanu (2543558)" userId="S::2543558@student.uwtsd.ac.uk::25ee2d79-4968-4b77-a59c-1d85a6cfcfdf" providerId="AD" clId="Web-{DE7EE68E-93A2-1B1A-9583-678D12919E2E}" dt="2026-07-05T13:38:59.162" v="138"/>
          <ac:spMkLst>
            <pc:docMk/>
            <pc:sldMk cId="3130006625" sldId="258"/>
            <ac:spMk id="2" creationId="{315C10B5-20AB-9663-6378-D4177021AC79}"/>
          </ac:spMkLst>
        </pc:spChg>
        <pc:spChg chg="add">
          <ac:chgData name="Stancin Raducanu (2543558)" userId="S::2543558@student.uwtsd.ac.uk::25ee2d79-4968-4b77-a59c-1d85a6cfcfdf" providerId="AD" clId="Web-{DE7EE68E-93A2-1B1A-9583-678D12919E2E}" dt="2026-07-05T13:38:59.162" v="138"/>
          <ac:spMkLst>
            <pc:docMk/>
            <pc:sldMk cId="3130006625" sldId="258"/>
            <ac:spMk id="7" creationId="{A3E8498D-DA8F-EF6C-5420-F153D4979209}"/>
          </ac:spMkLst>
        </pc:spChg>
      </pc:sldChg>
      <pc:sldMasterChg chg="modSp add del addSldLayout delSldLayout modSldLayout">
        <pc:chgData name="Stancin Raducanu (2543558)" userId="S::2543558@student.uwtsd.ac.uk::25ee2d79-4968-4b77-a59c-1d85a6cfcfdf" providerId="AD" clId="Web-{DE7EE68E-93A2-1B1A-9583-678D12919E2E}" dt="2026-07-05T13:16:41.763" v="62"/>
        <pc:sldMasterMkLst>
          <pc:docMk/>
          <pc:sldMasterMk cId="2460954070" sldId="2147483660"/>
        </pc:sldMasterMkLst>
        <pc:spChg chg="mod">
          <ac:chgData name="Stancin Raducanu (2543558)" userId="S::2543558@student.uwtsd.ac.uk::25ee2d79-4968-4b77-a59c-1d85a6cfcfdf" providerId="AD" clId="Web-{DE7EE68E-93A2-1B1A-9583-678D12919E2E}" dt="2026-07-05T13:14:16.727" v="49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Stancin Raducanu (2543558)" userId="S::2543558@student.uwtsd.ac.uk::25ee2d79-4968-4b77-a59c-1d85a6cfcfdf" providerId="AD" clId="Web-{DE7EE68E-93A2-1B1A-9583-678D12919E2E}" dt="2026-07-05T13:14:16.727" v="49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Stancin Raducanu (2543558)" userId="S::2543558@student.uwtsd.ac.uk::25ee2d79-4968-4b77-a59c-1d85a6cfcfdf" providerId="AD" clId="Web-{DE7EE68E-93A2-1B1A-9583-678D12919E2E}" dt="2026-07-05T13:14:16.727" v="49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Stancin Raducanu (2543558)" userId="S::2543558@student.uwtsd.ac.uk::25ee2d79-4968-4b77-a59c-1d85a6cfcfdf" providerId="AD" clId="Web-{DE7EE68E-93A2-1B1A-9583-678D12919E2E}" dt="2026-07-05T13:14:16.727" v="49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Stancin Raducanu (2543558)" userId="S::2543558@student.uwtsd.ac.uk::25ee2d79-4968-4b77-a59c-1d85a6cfcfdf" providerId="AD" clId="Web-{DE7EE68E-93A2-1B1A-9583-678D12919E2E}" dt="2026-07-05T13:14:16.727" v="49"/>
          <ac:spMkLst>
            <pc:docMk/>
            <pc:sldMasterMk cId="2460954070" sldId="2147483660"/>
            <ac:spMk id="6" creationId="{00000000-0000-0000-0000-000000000000}"/>
          </ac:spMkLst>
        </pc:spChg>
        <pc:sldLayoutChg chg="modSp add del">
          <pc:chgData name="Stancin Raducanu (2543558)" userId="S::2543558@student.uwtsd.ac.uk::25ee2d79-4968-4b77-a59c-1d85a6cfcfdf" providerId="AD" clId="Web-{DE7EE68E-93A2-1B1A-9583-678D12919E2E}" dt="2026-07-05T13:16:41.763" v="62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6:41.763" v="62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add del">
          <pc:chgData name="Stancin Raducanu (2543558)" userId="S::2543558@student.uwtsd.ac.uk::25ee2d79-4968-4b77-a59c-1d85a6cfcfdf" providerId="AD" clId="Web-{DE7EE68E-93A2-1B1A-9583-678D12919E2E}" dt="2026-07-05T13:16:41.763" v="62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add del">
          <pc:chgData name="Stancin Raducanu (2543558)" userId="S::2543558@student.uwtsd.ac.uk::25ee2d79-4968-4b77-a59c-1d85a6cfcfdf" providerId="AD" clId="Web-{DE7EE68E-93A2-1B1A-9583-678D12919E2E}" dt="2026-07-05T13:16:41.763" v="62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add del">
          <pc:chgData name="Stancin Raducanu (2543558)" userId="S::2543558@student.uwtsd.ac.uk::25ee2d79-4968-4b77-a59c-1d85a6cfcfdf" providerId="AD" clId="Web-{DE7EE68E-93A2-1B1A-9583-678D12919E2E}" dt="2026-07-05T13:16:41.763" v="62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6:41.763" v="6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6:41.763" v="62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add del">
          <pc:chgData name="Stancin Raducanu (2543558)" userId="S::2543558@student.uwtsd.ac.uk::25ee2d79-4968-4b77-a59c-1d85a6cfcfdf" providerId="AD" clId="Web-{DE7EE68E-93A2-1B1A-9583-678D12919E2E}" dt="2026-07-05T13:16:41.763" v="62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add del">
          <pc:chgData name="Stancin Raducanu (2543558)" userId="S::2543558@student.uwtsd.ac.uk::25ee2d79-4968-4b77-a59c-1d85a6cfcfdf" providerId="AD" clId="Web-{DE7EE68E-93A2-1B1A-9583-678D12919E2E}" dt="2026-07-05T13:16:41.763" v="62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6:41.763" v="62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add del">
          <pc:chgData name="Stancin Raducanu (2543558)" userId="S::2543558@student.uwtsd.ac.uk::25ee2d79-4968-4b77-a59c-1d85a6cfcfdf" providerId="AD" clId="Web-{DE7EE68E-93A2-1B1A-9583-678D12919E2E}" dt="2026-07-05T13:16:41.763" v="62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4:16.727" v="49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add del addSldLayout delSldLayout">
        <pc:chgData name="Stancin Raducanu (2543558)" userId="S::2543558@student.uwtsd.ac.uk::25ee2d79-4968-4b77-a59c-1d85a6cfcfdf" providerId="AD" clId="Web-{DE7EE68E-93A2-1B1A-9583-678D12919E2E}" dt="2026-07-05T13:16:41.716" v="61"/>
        <pc:sldMasterMkLst>
          <pc:docMk/>
          <pc:sldMasterMk cId="1241484003" sldId="2147483695"/>
        </pc:sldMasterMkLst>
        <pc:sldLayoutChg chg="add del">
          <pc:chgData name="Stancin Raducanu (2543558)" userId="S::2543558@student.uwtsd.ac.uk::25ee2d79-4968-4b77-a59c-1d85a6cfcfdf" providerId="AD" clId="Web-{DE7EE68E-93A2-1B1A-9583-678D12919E2E}" dt="2026-07-05T13:16:41.716" v="61"/>
          <pc:sldLayoutMkLst>
            <pc:docMk/>
            <pc:sldMasterMk cId="1241484003" sldId="2147483695"/>
            <pc:sldLayoutMk cId="1872472248" sldId="2147483684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6:41.716" v="61"/>
          <pc:sldLayoutMkLst>
            <pc:docMk/>
            <pc:sldMasterMk cId="1241484003" sldId="2147483695"/>
            <pc:sldLayoutMk cId="1905435670" sldId="2147483685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6:41.716" v="61"/>
          <pc:sldLayoutMkLst>
            <pc:docMk/>
            <pc:sldMasterMk cId="1241484003" sldId="2147483695"/>
            <pc:sldLayoutMk cId="109193466" sldId="2147483686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6:41.716" v="61"/>
          <pc:sldLayoutMkLst>
            <pc:docMk/>
            <pc:sldMasterMk cId="1241484003" sldId="2147483695"/>
            <pc:sldLayoutMk cId="1939962754" sldId="2147483687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6:41.716" v="61"/>
          <pc:sldLayoutMkLst>
            <pc:docMk/>
            <pc:sldMasterMk cId="1241484003" sldId="2147483695"/>
            <pc:sldLayoutMk cId="1001713226" sldId="2147483688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6:41.716" v="61"/>
          <pc:sldLayoutMkLst>
            <pc:docMk/>
            <pc:sldMasterMk cId="1241484003" sldId="2147483695"/>
            <pc:sldLayoutMk cId="1590210528" sldId="2147483689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6:41.716" v="61"/>
          <pc:sldLayoutMkLst>
            <pc:docMk/>
            <pc:sldMasterMk cId="1241484003" sldId="2147483695"/>
            <pc:sldLayoutMk cId="2603308593" sldId="2147483690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6:41.716" v="61"/>
          <pc:sldLayoutMkLst>
            <pc:docMk/>
            <pc:sldMasterMk cId="1241484003" sldId="2147483695"/>
            <pc:sldLayoutMk cId="3632702352" sldId="2147483691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6:41.716" v="61"/>
          <pc:sldLayoutMkLst>
            <pc:docMk/>
            <pc:sldMasterMk cId="1241484003" sldId="2147483695"/>
            <pc:sldLayoutMk cId="4021332942" sldId="2147483692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6:41.716" v="61"/>
          <pc:sldLayoutMkLst>
            <pc:docMk/>
            <pc:sldMasterMk cId="1241484003" sldId="2147483695"/>
            <pc:sldLayoutMk cId="495053252" sldId="2147483693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6:41.716" v="61"/>
          <pc:sldLayoutMkLst>
            <pc:docMk/>
            <pc:sldMasterMk cId="1241484003" sldId="2147483695"/>
            <pc:sldLayoutMk cId="1939045121" sldId="2147483694"/>
          </pc:sldLayoutMkLst>
        </pc:sldLayoutChg>
      </pc:sldMasterChg>
      <pc:sldMasterChg chg="add del addSldLayout delSldLayout">
        <pc:chgData name="Stancin Raducanu (2543558)" userId="S::2543558@student.uwtsd.ac.uk::25ee2d79-4968-4b77-a59c-1d85a6cfcfdf" providerId="AD" clId="Web-{DE7EE68E-93A2-1B1A-9583-678D12919E2E}" dt="2026-07-05T13:17:40.109" v="65"/>
        <pc:sldMasterMkLst>
          <pc:docMk/>
          <pc:sldMasterMk cId="552051205" sldId="2147483708"/>
        </pc:sldMasterMkLst>
        <pc:sldLayoutChg chg="add del">
          <pc:chgData name="Stancin Raducanu (2543558)" userId="S::2543558@student.uwtsd.ac.uk::25ee2d79-4968-4b77-a59c-1d85a6cfcfdf" providerId="AD" clId="Web-{DE7EE68E-93A2-1B1A-9583-678D12919E2E}" dt="2026-07-05T13:17:40.109" v="65"/>
          <pc:sldLayoutMkLst>
            <pc:docMk/>
            <pc:sldMasterMk cId="552051205" sldId="2147483708"/>
            <pc:sldLayoutMk cId="2714481318" sldId="2147483697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7:40.109" v="65"/>
          <pc:sldLayoutMkLst>
            <pc:docMk/>
            <pc:sldMasterMk cId="552051205" sldId="2147483708"/>
            <pc:sldLayoutMk cId="3040184923" sldId="2147483698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7:40.109" v="65"/>
          <pc:sldLayoutMkLst>
            <pc:docMk/>
            <pc:sldMasterMk cId="552051205" sldId="2147483708"/>
            <pc:sldLayoutMk cId="4031119533" sldId="2147483699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7:40.109" v="65"/>
          <pc:sldLayoutMkLst>
            <pc:docMk/>
            <pc:sldMasterMk cId="552051205" sldId="2147483708"/>
            <pc:sldLayoutMk cId="801453268" sldId="2147483700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7:40.109" v="65"/>
          <pc:sldLayoutMkLst>
            <pc:docMk/>
            <pc:sldMasterMk cId="552051205" sldId="2147483708"/>
            <pc:sldLayoutMk cId="1225778876" sldId="2147483701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7:40.109" v="65"/>
          <pc:sldLayoutMkLst>
            <pc:docMk/>
            <pc:sldMasterMk cId="552051205" sldId="2147483708"/>
            <pc:sldLayoutMk cId="2001615202" sldId="2147483702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7:40.109" v="65"/>
          <pc:sldLayoutMkLst>
            <pc:docMk/>
            <pc:sldMasterMk cId="552051205" sldId="2147483708"/>
            <pc:sldLayoutMk cId="993225169" sldId="2147483703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7:40.109" v="65"/>
          <pc:sldLayoutMkLst>
            <pc:docMk/>
            <pc:sldMasterMk cId="552051205" sldId="2147483708"/>
            <pc:sldLayoutMk cId="1730913531" sldId="2147483704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7:40.109" v="65"/>
          <pc:sldLayoutMkLst>
            <pc:docMk/>
            <pc:sldMasterMk cId="552051205" sldId="2147483708"/>
            <pc:sldLayoutMk cId="2993214773" sldId="2147483705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7:40.109" v="65"/>
          <pc:sldLayoutMkLst>
            <pc:docMk/>
            <pc:sldMasterMk cId="552051205" sldId="2147483708"/>
            <pc:sldLayoutMk cId="1725492712" sldId="2147483706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7:40.109" v="65"/>
          <pc:sldLayoutMkLst>
            <pc:docMk/>
            <pc:sldMasterMk cId="552051205" sldId="2147483708"/>
            <pc:sldLayoutMk cId="1702025106" sldId="2147483707"/>
          </pc:sldLayoutMkLst>
        </pc:sldLayoutChg>
      </pc:sldMasterChg>
      <pc:sldMasterChg chg="modSp add del addSldLayout delSldLayout modSldLayout">
        <pc:chgData name="Stancin Raducanu (2543558)" userId="S::2543558@student.uwtsd.ac.uk::25ee2d79-4968-4b77-a59c-1d85a6cfcfdf" providerId="AD" clId="Web-{DE7EE68E-93A2-1B1A-9583-678D12919E2E}" dt="2026-07-05T13:19:34.426" v="74"/>
        <pc:sldMasterMkLst>
          <pc:docMk/>
          <pc:sldMasterMk cId="2938031843" sldId="2147483709"/>
        </pc:sldMasterMkLst>
        <pc:spChg chg="mod">
          <ac:chgData name="Stancin Raducanu (2543558)" userId="S::2543558@student.uwtsd.ac.uk::25ee2d79-4968-4b77-a59c-1d85a6cfcfdf" providerId="AD" clId="Web-{DE7EE68E-93A2-1B1A-9583-678D12919E2E}" dt="2026-07-05T13:19:13.862" v="69"/>
          <ac:spMkLst>
            <pc:docMk/>
            <pc:sldMasterMk cId="2938031843" sldId="2147483709"/>
            <ac:spMk id="2" creationId="{C31A28D7-6581-4956-AAE3-9104804DF55B}"/>
          </ac:spMkLst>
        </pc:spChg>
        <pc:spChg chg="mod">
          <ac:chgData name="Stancin Raducanu (2543558)" userId="S::2543558@student.uwtsd.ac.uk::25ee2d79-4968-4b77-a59c-1d85a6cfcfdf" providerId="AD" clId="Web-{DE7EE68E-93A2-1B1A-9583-678D12919E2E}" dt="2026-07-05T13:19:13.862" v="69"/>
          <ac:spMkLst>
            <pc:docMk/>
            <pc:sldMasterMk cId="2938031843" sldId="2147483709"/>
            <ac:spMk id="3" creationId="{F3CFCCA4-57A4-08A1-FC45-D2BBA66FABFA}"/>
          </ac:spMkLst>
        </pc:spChg>
        <pc:spChg chg="mod">
          <ac:chgData name="Stancin Raducanu (2543558)" userId="S::2543558@student.uwtsd.ac.uk::25ee2d79-4968-4b77-a59c-1d85a6cfcfdf" providerId="AD" clId="Web-{DE7EE68E-93A2-1B1A-9583-678D12919E2E}" dt="2026-07-05T13:19:13.862" v="69"/>
          <ac:spMkLst>
            <pc:docMk/>
            <pc:sldMasterMk cId="2938031843" sldId="2147483709"/>
            <ac:spMk id="4" creationId="{B0FAA0F4-2442-8D45-3C3D-1B8F55C8683A}"/>
          </ac:spMkLst>
        </pc:spChg>
        <pc:spChg chg="mod">
          <ac:chgData name="Stancin Raducanu (2543558)" userId="S::2543558@student.uwtsd.ac.uk::25ee2d79-4968-4b77-a59c-1d85a6cfcfdf" providerId="AD" clId="Web-{DE7EE68E-93A2-1B1A-9583-678D12919E2E}" dt="2026-07-05T13:19:13.862" v="69"/>
          <ac:spMkLst>
            <pc:docMk/>
            <pc:sldMasterMk cId="2938031843" sldId="2147483709"/>
            <ac:spMk id="5" creationId="{9E03785E-FB42-1D54-92AC-D0A61A8FABD4}"/>
          </ac:spMkLst>
        </pc:spChg>
        <pc:spChg chg="mod">
          <ac:chgData name="Stancin Raducanu (2543558)" userId="S::2543558@student.uwtsd.ac.uk::25ee2d79-4968-4b77-a59c-1d85a6cfcfdf" providerId="AD" clId="Web-{DE7EE68E-93A2-1B1A-9583-678D12919E2E}" dt="2026-07-05T13:19:13.862" v="69"/>
          <ac:spMkLst>
            <pc:docMk/>
            <pc:sldMasterMk cId="2938031843" sldId="2147483709"/>
            <ac:spMk id="6" creationId="{BCC9CF34-1274-DB45-4809-90E5D244A9AE}"/>
          </ac:spMkLst>
        </pc:spChg>
        <pc:spChg chg="mod">
          <ac:chgData name="Stancin Raducanu (2543558)" userId="S::2543558@student.uwtsd.ac.uk::25ee2d79-4968-4b77-a59c-1d85a6cfcfdf" providerId="AD" clId="Web-{DE7EE68E-93A2-1B1A-9583-678D12919E2E}" dt="2026-07-05T13:19:13.862" v="69"/>
          <ac:spMkLst>
            <pc:docMk/>
            <pc:sldMasterMk cId="2938031843" sldId="2147483709"/>
            <ac:spMk id="7" creationId="{774A975B-A886-5202-0489-6965514A0D14}"/>
          </ac:spMkLst>
        </pc:spChg>
        <pc:sldLayoutChg chg="modSp add del">
          <pc:chgData name="Stancin Raducanu (2543558)" userId="S::2543558@student.uwtsd.ac.uk::25ee2d79-4968-4b77-a59c-1d85a6cfcfdf" providerId="AD" clId="Web-{DE7EE68E-93A2-1B1A-9583-678D12919E2E}" dt="2026-07-05T13:19:34.426" v="74"/>
          <pc:sldLayoutMkLst>
            <pc:docMk/>
            <pc:sldMasterMk cId="2938031843" sldId="2147483709"/>
            <pc:sldLayoutMk cId="2524728440" sldId="2147483710"/>
          </pc:sldLayoutMkLst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2524728440" sldId="2147483710"/>
              <ac:spMk id="2" creationId="{5B2327B2-BA4B-2C04-0751-5CB63D4AA425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2524728440" sldId="2147483710"/>
              <ac:spMk id="3" creationId="{E7201176-DC7A-4C3D-3D8F-352526DA7B5D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2524728440" sldId="2147483710"/>
              <ac:spMk id="7" creationId="{EA67E988-5919-57BB-C7DE-D3EAD38A3045}"/>
            </ac:spMkLst>
          </pc:spChg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9:34.426" v="74"/>
          <pc:sldLayoutMkLst>
            <pc:docMk/>
            <pc:sldMasterMk cId="2938031843" sldId="2147483709"/>
            <pc:sldLayoutMk cId="1098773482" sldId="2147483711"/>
          </pc:sldLayoutMkLst>
        </pc:sldLayoutChg>
        <pc:sldLayoutChg chg="modSp add del">
          <pc:chgData name="Stancin Raducanu (2543558)" userId="S::2543558@student.uwtsd.ac.uk::25ee2d79-4968-4b77-a59c-1d85a6cfcfdf" providerId="AD" clId="Web-{DE7EE68E-93A2-1B1A-9583-678D12919E2E}" dt="2026-07-05T13:19:34.426" v="74"/>
          <pc:sldLayoutMkLst>
            <pc:docMk/>
            <pc:sldMasterMk cId="2938031843" sldId="2147483709"/>
            <pc:sldLayoutMk cId="2370823711" sldId="2147483712"/>
          </pc:sldLayoutMkLst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2370823711" sldId="2147483712"/>
              <ac:spMk id="2" creationId="{D029D51F-B2D5-2804-4F7C-C99850FBD05B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2370823711" sldId="2147483712"/>
              <ac:spMk id="3" creationId="{15FE5516-03B6-C488-EB4A-68AE681EDFB8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2370823711" sldId="2147483712"/>
              <ac:spMk id="7" creationId="{4E1E1B67-3BFF-F04B-52F4-7E724FB3B24D}"/>
            </ac:spMkLst>
          </pc:spChg>
        </pc:sldLayoutChg>
        <pc:sldLayoutChg chg="modSp add del">
          <pc:chgData name="Stancin Raducanu (2543558)" userId="S::2543558@student.uwtsd.ac.uk::25ee2d79-4968-4b77-a59c-1d85a6cfcfdf" providerId="AD" clId="Web-{DE7EE68E-93A2-1B1A-9583-678D12919E2E}" dt="2026-07-05T13:19:34.426" v="74"/>
          <pc:sldLayoutMkLst>
            <pc:docMk/>
            <pc:sldMasterMk cId="2938031843" sldId="2147483709"/>
            <pc:sldLayoutMk cId="983176864" sldId="2147483713"/>
          </pc:sldLayoutMkLst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983176864" sldId="2147483713"/>
              <ac:spMk id="3" creationId="{1FB39FF2-6858-B514-B695-58442557D0C1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983176864" sldId="2147483713"/>
              <ac:spMk id="4" creationId="{8FA30130-974D-B91D-5B93-EC52AABDB5B0}"/>
            </ac:spMkLst>
          </pc:spChg>
        </pc:sldLayoutChg>
        <pc:sldLayoutChg chg="modSp add del">
          <pc:chgData name="Stancin Raducanu (2543558)" userId="S::2543558@student.uwtsd.ac.uk::25ee2d79-4968-4b77-a59c-1d85a6cfcfdf" providerId="AD" clId="Web-{DE7EE68E-93A2-1B1A-9583-678D12919E2E}" dt="2026-07-05T13:19:34.426" v="74"/>
          <pc:sldLayoutMkLst>
            <pc:docMk/>
            <pc:sldMasterMk cId="2938031843" sldId="2147483709"/>
            <pc:sldLayoutMk cId="2703951553" sldId="2147483714"/>
          </pc:sldLayoutMkLst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2703951553" sldId="2147483714"/>
              <ac:spMk id="2" creationId="{A8B3DF9D-B849-CE37-97E4-AD37F880677F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2703951553" sldId="2147483714"/>
              <ac:spMk id="3" creationId="{79D4C626-4008-960A-E601-6AA9F4BB8D8B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2703951553" sldId="2147483714"/>
              <ac:spMk id="4" creationId="{806E8D6C-AC07-ED6B-2EA8-9C40A5AEA748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2703951553" sldId="2147483714"/>
              <ac:spMk id="5" creationId="{3C52617E-C6D9-246B-E7B7-8159DF17C0A3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2703951553" sldId="2147483714"/>
              <ac:spMk id="6" creationId="{3DBC2094-7EBC-02C5-5AB5-233E63080A9C}"/>
            </ac:spMkLst>
          </pc:spChg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9:34.426" v="74"/>
          <pc:sldLayoutMkLst>
            <pc:docMk/>
            <pc:sldMasterMk cId="2938031843" sldId="2147483709"/>
            <pc:sldLayoutMk cId="4046257095" sldId="2147483715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9:34.426" v="74"/>
          <pc:sldLayoutMkLst>
            <pc:docMk/>
            <pc:sldMasterMk cId="2938031843" sldId="2147483709"/>
            <pc:sldLayoutMk cId="3461457322" sldId="2147483716"/>
          </pc:sldLayoutMkLst>
        </pc:sldLayoutChg>
        <pc:sldLayoutChg chg="modSp add del">
          <pc:chgData name="Stancin Raducanu (2543558)" userId="S::2543558@student.uwtsd.ac.uk::25ee2d79-4968-4b77-a59c-1d85a6cfcfdf" providerId="AD" clId="Web-{DE7EE68E-93A2-1B1A-9583-678D12919E2E}" dt="2026-07-05T13:19:34.426" v="74"/>
          <pc:sldLayoutMkLst>
            <pc:docMk/>
            <pc:sldMasterMk cId="2938031843" sldId="2147483709"/>
            <pc:sldLayoutMk cId="3250890627" sldId="2147483717"/>
          </pc:sldLayoutMkLst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3250890627" sldId="2147483717"/>
              <ac:spMk id="2" creationId="{FBB50562-884C-9053-70C1-3B72A0B45EA6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3250890627" sldId="2147483717"/>
              <ac:spMk id="3" creationId="{0318F509-68F0-39D5-1A8B-CE246715AE46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3250890627" sldId="2147483717"/>
              <ac:spMk id="4" creationId="{F158E37C-27CE-3A84-FC74-BDCCD8A9A3EC}"/>
            </ac:spMkLst>
          </pc:spChg>
        </pc:sldLayoutChg>
        <pc:sldLayoutChg chg="modSp add del">
          <pc:chgData name="Stancin Raducanu (2543558)" userId="S::2543558@student.uwtsd.ac.uk::25ee2d79-4968-4b77-a59c-1d85a6cfcfdf" providerId="AD" clId="Web-{DE7EE68E-93A2-1B1A-9583-678D12919E2E}" dt="2026-07-05T13:19:34.426" v="74"/>
          <pc:sldLayoutMkLst>
            <pc:docMk/>
            <pc:sldMasterMk cId="2938031843" sldId="2147483709"/>
            <pc:sldLayoutMk cId="2590082427" sldId="2147483718"/>
          </pc:sldLayoutMkLst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2590082427" sldId="2147483718"/>
              <ac:spMk id="2" creationId="{DF5B2D45-7CDB-D38C-2AAE-273F797674E1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2590082427" sldId="2147483718"/>
              <ac:spMk id="3" creationId="{CCBF0855-1744-56E4-B115-3A3C5EA7834B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2590082427" sldId="2147483718"/>
              <ac:spMk id="4" creationId="{385E8A1D-28AE-4A19-BD96-401D4822A53D}"/>
            </ac:spMkLst>
          </pc:spChg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9:34.426" v="74"/>
          <pc:sldLayoutMkLst>
            <pc:docMk/>
            <pc:sldMasterMk cId="2938031843" sldId="2147483709"/>
            <pc:sldLayoutMk cId="4289545240" sldId="2147483719"/>
          </pc:sldLayoutMkLst>
        </pc:sldLayoutChg>
        <pc:sldLayoutChg chg="modSp add del">
          <pc:chgData name="Stancin Raducanu (2543558)" userId="S::2543558@student.uwtsd.ac.uk::25ee2d79-4968-4b77-a59c-1d85a6cfcfdf" providerId="AD" clId="Web-{DE7EE68E-93A2-1B1A-9583-678D12919E2E}" dt="2026-07-05T13:19:34.426" v="74"/>
          <pc:sldLayoutMkLst>
            <pc:docMk/>
            <pc:sldMasterMk cId="2938031843" sldId="2147483709"/>
            <pc:sldLayoutMk cId="1520059386" sldId="2147483720"/>
          </pc:sldLayoutMkLst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1520059386" sldId="2147483720"/>
              <ac:spMk id="2" creationId="{C2635151-A38B-3766-6A32-FF1DF7687D9F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1520059386" sldId="2147483720"/>
              <ac:spMk id="3" creationId="{33D132D1-640C-FB9A-AD6F-D845738349F6}"/>
            </ac:spMkLst>
          </pc:spChg>
          <pc:spChg chg="mod">
            <ac:chgData name="Stancin Raducanu (2543558)" userId="S::2543558@student.uwtsd.ac.uk::25ee2d79-4968-4b77-a59c-1d85a6cfcfdf" providerId="AD" clId="Web-{DE7EE68E-93A2-1B1A-9583-678D12919E2E}" dt="2026-07-05T13:19:13.862" v="69"/>
            <ac:spMkLst>
              <pc:docMk/>
              <pc:sldMasterMk cId="2938031843" sldId="2147483709"/>
              <pc:sldLayoutMk cId="1520059386" sldId="2147483720"/>
              <ac:spMk id="7" creationId="{262572D8-D485-1DB1-34B1-C35C61C89940}"/>
            </ac:spMkLst>
          </pc:spChg>
        </pc:sldLayoutChg>
      </pc:sldMasterChg>
      <pc:sldMasterChg chg="add del addSldLayout delSldLayout">
        <pc:chgData name="Stancin Raducanu (2543558)" userId="S::2543558@student.uwtsd.ac.uk::25ee2d79-4968-4b77-a59c-1d85a6cfcfdf" providerId="AD" clId="Web-{DE7EE68E-93A2-1B1A-9583-678D12919E2E}" dt="2026-07-05T13:21:31.196" v="82"/>
        <pc:sldMasterMkLst>
          <pc:docMk/>
          <pc:sldMasterMk cId="451408477" sldId="2147483744"/>
        </pc:sldMasterMkLst>
        <pc:sldLayoutChg chg="add del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451408477" sldId="2147483744"/>
            <pc:sldLayoutMk cId="4218533994" sldId="2147483733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451408477" sldId="2147483744"/>
            <pc:sldLayoutMk cId="1299044834" sldId="2147483734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451408477" sldId="2147483744"/>
            <pc:sldLayoutMk cId="3352414179" sldId="2147483735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451408477" sldId="2147483744"/>
            <pc:sldLayoutMk cId="4150716119" sldId="2147483736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451408477" sldId="2147483744"/>
            <pc:sldLayoutMk cId="1902996155" sldId="2147483737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451408477" sldId="2147483744"/>
            <pc:sldLayoutMk cId="1847911454" sldId="2147483738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451408477" sldId="2147483744"/>
            <pc:sldLayoutMk cId="3039669622" sldId="2147483739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451408477" sldId="2147483744"/>
            <pc:sldLayoutMk cId="3219613598" sldId="2147483740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451408477" sldId="2147483744"/>
            <pc:sldLayoutMk cId="971879016" sldId="2147483741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451408477" sldId="2147483744"/>
            <pc:sldLayoutMk cId="3786555406" sldId="2147483742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451408477" sldId="2147483744"/>
            <pc:sldLayoutMk cId="2548847409" sldId="2147483743"/>
          </pc:sldLayoutMkLst>
        </pc:sldLayoutChg>
      </pc:sldMasterChg>
      <pc:sldMasterChg chg="add addSldLayout">
        <pc:chgData name="Stancin Raducanu (2543558)" userId="S::2543558@student.uwtsd.ac.uk::25ee2d79-4968-4b77-a59c-1d85a6cfcfdf" providerId="AD" clId="Web-{DE7EE68E-93A2-1B1A-9583-678D12919E2E}" dt="2026-07-05T13:21:31.196" v="82"/>
        <pc:sldMasterMkLst>
          <pc:docMk/>
          <pc:sldMasterMk cId="11414998" sldId="2147483756"/>
        </pc:sldMasterMkLst>
        <pc:sldLayoutChg chg="add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11414998" sldId="2147483756"/>
            <pc:sldLayoutMk cId="1524834692" sldId="2147483745"/>
          </pc:sldLayoutMkLst>
        </pc:sldLayoutChg>
        <pc:sldLayoutChg chg="add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11414998" sldId="2147483756"/>
            <pc:sldLayoutMk cId="984563102" sldId="2147483746"/>
          </pc:sldLayoutMkLst>
        </pc:sldLayoutChg>
        <pc:sldLayoutChg chg="add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11414998" sldId="2147483756"/>
            <pc:sldLayoutMk cId="3819737173" sldId="2147483747"/>
          </pc:sldLayoutMkLst>
        </pc:sldLayoutChg>
        <pc:sldLayoutChg chg="add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11414998" sldId="2147483756"/>
            <pc:sldLayoutMk cId="1622945532" sldId="2147483748"/>
          </pc:sldLayoutMkLst>
        </pc:sldLayoutChg>
        <pc:sldLayoutChg chg="add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11414998" sldId="2147483756"/>
            <pc:sldLayoutMk cId="2837635971" sldId="2147483749"/>
          </pc:sldLayoutMkLst>
        </pc:sldLayoutChg>
        <pc:sldLayoutChg chg="add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11414998" sldId="2147483756"/>
            <pc:sldLayoutMk cId="908087144" sldId="2147483750"/>
          </pc:sldLayoutMkLst>
        </pc:sldLayoutChg>
        <pc:sldLayoutChg chg="add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11414998" sldId="2147483756"/>
            <pc:sldLayoutMk cId="969705072" sldId="2147483751"/>
          </pc:sldLayoutMkLst>
        </pc:sldLayoutChg>
        <pc:sldLayoutChg chg="add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11414998" sldId="2147483756"/>
            <pc:sldLayoutMk cId="4268855609" sldId="2147483752"/>
          </pc:sldLayoutMkLst>
        </pc:sldLayoutChg>
        <pc:sldLayoutChg chg="add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11414998" sldId="2147483756"/>
            <pc:sldLayoutMk cId="695330567" sldId="2147483753"/>
          </pc:sldLayoutMkLst>
        </pc:sldLayoutChg>
        <pc:sldLayoutChg chg="add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11414998" sldId="2147483756"/>
            <pc:sldLayoutMk cId="4149132015" sldId="2147483754"/>
          </pc:sldLayoutMkLst>
        </pc:sldLayoutChg>
        <pc:sldLayoutChg chg="add">
          <pc:chgData name="Stancin Raducanu (2543558)" userId="S::2543558@student.uwtsd.ac.uk::25ee2d79-4968-4b77-a59c-1d85a6cfcfdf" providerId="AD" clId="Web-{DE7EE68E-93A2-1B1A-9583-678D12919E2E}" dt="2026-07-05T13:21:31.196" v="82"/>
          <pc:sldLayoutMkLst>
            <pc:docMk/>
            <pc:sldMasterMk cId="11414998" sldId="2147483756"/>
            <pc:sldLayoutMk cId="1161785671" sldId="2147483755"/>
          </pc:sldLayoutMkLst>
        </pc:sldLayoutChg>
      </pc:sldMasterChg>
      <pc:sldMasterChg chg="add del addSldLayout delSldLayout">
        <pc:chgData name="Stancin Raducanu (2543558)" userId="S::2543558@student.uwtsd.ac.uk::25ee2d79-4968-4b77-a59c-1d85a6cfcfdf" providerId="AD" clId="Web-{DE7EE68E-93A2-1B1A-9583-678D12919E2E}" dt="2026-07-05T13:19:34.363" v="73"/>
        <pc:sldMasterMkLst>
          <pc:docMk/>
          <pc:sldMasterMk cId="3794046013" sldId="2147483757"/>
        </pc:sldMasterMkLst>
        <pc:sldLayoutChg chg="add del">
          <pc:chgData name="Stancin Raducanu (2543558)" userId="S::2543558@student.uwtsd.ac.uk::25ee2d79-4968-4b77-a59c-1d85a6cfcfdf" providerId="AD" clId="Web-{DE7EE68E-93A2-1B1A-9583-678D12919E2E}" dt="2026-07-05T13:19:34.363" v="73"/>
          <pc:sldLayoutMkLst>
            <pc:docMk/>
            <pc:sldMasterMk cId="3794046013" sldId="2147483757"/>
            <pc:sldLayoutMk cId="4108228237" sldId="2147483746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9:34.363" v="73"/>
          <pc:sldLayoutMkLst>
            <pc:docMk/>
            <pc:sldMasterMk cId="3794046013" sldId="2147483757"/>
            <pc:sldLayoutMk cId="719516772" sldId="2147483747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9:34.363" v="73"/>
          <pc:sldLayoutMkLst>
            <pc:docMk/>
            <pc:sldMasterMk cId="3794046013" sldId="2147483757"/>
            <pc:sldLayoutMk cId="874414743" sldId="2147483748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9:34.363" v="73"/>
          <pc:sldLayoutMkLst>
            <pc:docMk/>
            <pc:sldMasterMk cId="3794046013" sldId="2147483757"/>
            <pc:sldLayoutMk cId="1473040005" sldId="2147483749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9:34.363" v="73"/>
          <pc:sldLayoutMkLst>
            <pc:docMk/>
            <pc:sldMasterMk cId="3794046013" sldId="2147483757"/>
            <pc:sldLayoutMk cId="4146514953" sldId="2147483750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9:34.363" v="73"/>
          <pc:sldLayoutMkLst>
            <pc:docMk/>
            <pc:sldMasterMk cId="3794046013" sldId="2147483757"/>
            <pc:sldLayoutMk cId="2526489841" sldId="2147483751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9:34.363" v="73"/>
          <pc:sldLayoutMkLst>
            <pc:docMk/>
            <pc:sldMasterMk cId="3794046013" sldId="2147483757"/>
            <pc:sldLayoutMk cId="2797765795" sldId="2147483752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9:34.363" v="73"/>
          <pc:sldLayoutMkLst>
            <pc:docMk/>
            <pc:sldMasterMk cId="3794046013" sldId="2147483757"/>
            <pc:sldLayoutMk cId="2686716308" sldId="2147483753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9:34.363" v="73"/>
          <pc:sldLayoutMkLst>
            <pc:docMk/>
            <pc:sldMasterMk cId="3794046013" sldId="2147483757"/>
            <pc:sldLayoutMk cId="2821173419" sldId="2147483754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9:34.363" v="73"/>
          <pc:sldLayoutMkLst>
            <pc:docMk/>
            <pc:sldMasterMk cId="3794046013" sldId="2147483757"/>
            <pc:sldLayoutMk cId="81660730" sldId="2147483755"/>
          </pc:sldLayoutMkLst>
        </pc:sldLayoutChg>
        <pc:sldLayoutChg chg="add del">
          <pc:chgData name="Stancin Raducanu (2543558)" userId="S::2543558@student.uwtsd.ac.uk::25ee2d79-4968-4b77-a59c-1d85a6cfcfdf" providerId="AD" clId="Web-{DE7EE68E-93A2-1B1A-9583-678D12919E2E}" dt="2026-07-05T13:19:34.363" v="73"/>
          <pc:sldLayoutMkLst>
            <pc:docMk/>
            <pc:sldMasterMk cId="3794046013" sldId="2147483757"/>
            <pc:sldLayoutMk cId="3652092342" sldId="2147483756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6" cy="2621154"/>
          </a:xfrm>
        </p:spPr>
        <p:txBody>
          <a:bodyPr anchor="b">
            <a:normAutofit/>
          </a:bodyPr>
          <a:lstStyle>
            <a:lvl1pPr algn="ctr">
              <a:defRPr sz="119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9"/>
            <a:ext cx="7588156" cy="1414091"/>
          </a:xfrm>
        </p:spPr>
        <p:txBody>
          <a:bodyPr>
            <a:normAutofit/>
          </a:bodyPr>
          <a:lstStyle>
            <a:lvl1pPr marL="0" indent="0" algn="ctr">
              <a:buNone/>
              <a:defRPr sz="536"/>
            </a:lvl1pPr>
            <a:lvl2pPr marL="136159" indent="0" algn="ctr">
              <a:buNone/>
              <a:defRPr sz="596"/>
            </a:lvl2pPr>
            <a:lvl3pPr marL="272317" indent="0" algn="ctr">
              <a:buNone/>
              <a:defRPr sz="536"/>
            </a:lvl3pPr>
            <a:lvl4pPr marL="408476" indent="0" algn="ctr">
              <a:buNone/>
              <a:defRPr sz="476"/>
            </a:lvl4pPr>
            <a:lvl5pPr marL="544635" indent="0" algn="ctr">
              <a:buNone/>
              <a:defRPr sz="476"/>
            </a:lvl5pPr>
            <a:lvl6pPr marL="680794" indent="0" algn="ctr">
              <a:buNone/>
              <a:defRPr sz="476"/>
            </a:lvl6pPr>
            <a:lvl7pPr marL="816952" indent="0" algn="ctr">
              <a:buNone/>
              <a:defRPr sz="476"/>
            </a:lvl7pPr>
            <a:lvl8pPr marL="953111" indent="0" algn="ctr">
              <a:buNone/>
              <a:defRPr sz="476"/>
            </a:lvl8pPr>
            <a:lvl9pPr marL="1089270" indent="0" algn="ctr">
              <a:buNone/>
              <a:defRPr sz="476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705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855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7"/>
            <a:ext cx="8273141" cy="4008859"/>
          </a:xfrm>
        </p:spPr>
        <p:txBody>
          <a:bodyPr anchor="t">
            <a:normAutofit/>
          </a:bodyPr>
          <a:lstStyle>
            <a:lvl1pPr>
              <a:defRPr sz="1608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79" y="4589464"/>
            <a:ext cx="8273141" cy="1384617"/>
          </a:xfrm>
        </p:spPr>
        <p:txBody>
          <a:bodyPr anchor="b">
            <a:normAutofit/>
          </a:bodyPr>
          <a:lstStyle>
            <a:lvl1pPr marL="0" indent="0">
              <a:buNone/>
              <a:defRPr sz="596">
                <a:solidFill>
                  <a:schemeClr val="tx1"/>
                </a:solidFill>
              </a:defRPr>
            </a:lvl1pPr>
            <a:lvl2pPr marL="136159" indent="0">
              <a:buNone/>
              <a:defRPr sz="596">
                <a:solidFill>
                  <a:schemeClr val="tx1">
                    <a:tint val="75000"/>
                  </a:schemeClr>
                </a:solidFill>
              </a:defRPr>
            </a:lvl2pPr>
            <a:lvl3pPr marL="272317" indent="0">
              <a:buNone/>
              <a:defRPr sz="536">
                <a:solidFill>
                  <a:schemeClr val="tx1">
                    <a:tint val="75000"/>
                  </a:schemeClr>
                </a:solidFill>
              </a:defRPr>
            </a:lvl3pPr>
            <a:lvl4pPr marL="408476" indent="0">
              <a:buNone/>
              <a:defRPr sz="476">
                <a:solidFill>
                  <a:schemeClr val="tx1">
                    <a:tint val="75000"/>
                  </a:schemeClr>
                </a:solidFill>
              </a:defRPr>
            </a:lvl4pPr>
            <a:lvl5pPr marL="544635" indent="0">
              <a:buNone/>
              <a:defRPr sz="476">
                <a:solidFill>
                  <a:schemeClr val="tx1">
                    <a:tint val="75000"/>
                  </a:schemeClr>
                </a:solidFill>
              </a:defRPr>
            </a:lvl5pPr>
            <a:lvl6pPr marL="680794" indent="0">
              <a:buNone/>
              <a:defRPr sz="476">
                <a:solidFill>
                  <a:schemeClr val="tx1">
                    <a:tint val="75000"/>
                  </a:schemeClr>
                </a:solidFill>
              </a:defRPr>
            </a:lvl6pPr>
            <a:lvl7pPr marL="816952" indent="0">
              <a:buNone/>
              <a:defRPr sz="476">
                <a:solidFill>
                  <a:schemeClr val="tx1">
                    <a:tint val="75000"/>
                  </a:schemeClr>
                </a:solidFill>
              </a:defRPr>
            </a:lvl7pPr>
            <a:lvl8pPr marL="953111" indent="0">
              <a:buNone/>
              <a:defRPr sz="476">
                <a:solidFill>
                  <a:schemeClr val="tx1">
                    <a:tint val="75000"/>
                  </a:schemeClr>
                </a:solidFill>
              </a:defRPr>
            </a:lvl8pPr>
            <a:lvl9pPr marL="1089270" indent="0">
              <a:buNone/>
              <a:defRPr sz="476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330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48640"/>
            <a:ext cx="10741153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7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132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596" b="1" cap="all" baseline="0"/>
            </a:lvl1pPr>
            <a:lvl2pPr marL="136159" indent="0">
              <a:buNone/>
              <a:defRPr sz="596" b="1"/>
            </a:lvl2pPr>
            <a:lvl3pPr marL="272317" indent="0">
              <a:buNone/>
              <a:defRPr sz="536" b="1"/>
            </a:lvl3pPr>
            <a:lvl4pPr marL="408476" indent="0">
              <a:buNone/>
              <a:defRPr sz="476" b="1"/>
            </a:lvl4pPr>
            <a:lvl5pPr marL="544635" indent="0">
              <a:buNone/>
              <a:defRPr sz="476" b="1"/>
            </a:lvl5pPr>
            <a:lvl6pPr marL="680794" indent="0">
              <a:buNone/>
              <a:defRPr sz="476" b="1"/>
            </a:lvl6pPr>
            <a:lvl7pPr marL="816952" indent="0">
              <a:buNone/>
              <a:defRPr sz="476" b="1"/>
            </a:lvl7pPr>
            <a:lvl8pPr marL="953111" indent="0">
              <a:buNone/>
              <a:defRPr sz="476" b="1"/>
            </a:lvl8pPr>
            <a:lvl9pPr marL="1089270" indent="0">
              <a:buNone/>
              <a:defRPr sz="47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596" b="1" cap="all" baseline="0"/>
            </a:lvl1pPr>
            <a:lvl2pPr marL="136159" indent="0">
              <a:buNone/>
              <a:defRPr sz="596" b="1"/>
            </a:lvl2pPr>
            <a:lvl3pPr marL="272317" indent="0">
              <a:buNone/>
              <a:defRPr sz="536" b="1"/>
            </a:lvl3pPr>
            <a:lvl4pPr marL="408476" indent="0">
              <a:buNone/>
              <a:defRPr sz="476" b="1"/>
            </a:lvl4pPr>
            <a:lvl5pPr marL="544635" indent="0">
              <a:buNone/>
              <a:defRPr sz="476" b="1"/>
            </a:lvl5pPr>
            <a:lvl6pPr marL="680794" indent="0">
              <a:buNone/>
              <a:defRPr sz="476" b="1"/>
            </a:lvl6pPr>
            <a:lvl7pPr marL="816952" indent="0">
              <a:buNone/>
              <a:defRPr sz="476" b="1"/>
            </a:lvl7pPr>
            <a:lvl8pPr marL="953111" indent="0">
              <a:buNone/>
              <a:defRPr sz="476" b="1"/>
            </a:lvl8pPr>
            <a:lvl9pPr marL="1089270" indent="0">
              <a:buNone/>
              <a:defRPr sz="47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90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7/5/2026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785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7/5/2026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635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7/5/2026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834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1" y="553616"/>
            <a:ext cx="3595634" cy="1757505"/>
          </a:xfrm>
        </p:spPr>
        <p:txBody>
          <a:bodyPr anchor="t">
            <a:normAutofit/>
          </a:bodyPr>
          <a:lstStyle>
            <a:lvl1pPr>
              <a:defRPr sz="83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9" y="553616"/>
            <a:ext cx="6279741" cy="5486400"/>
          </a:xfrm>
        </p:spPr>
        <p:txBody>
          <a:bodyPr>
            <a:normAutofit/>
          </a:bodyPr>
          <a:lstStyle>
            <a:lvl1pPr>
              <a:defRPr sz="834"/>
            </a:lvl1pPr>
            <a:lvl2pPr>
              <a:defRPr sz="715"/>
            </a:lvl2pPr>
            <a:lvl3pPr>
              <a:defRPr sz="596"/>
            </a:lvl3pPr>
            <a:lvl4pPr>
              <a:defRPr sz="536"/>
            </a:lvl4pPr>
            <a:lvl5pPr>
              <a:defRPr sz="536"/>
            </a:lvl5pPr>
            <a:lvl6pPr>
              <a:defRPr sz="596"/>
            </a:lvl6pPr>
            <a:lvl7pPr>
              <a:defRPr sz="596"/>
            </a:lvl7pPr>
            <a:lvl8pPr>
              <a:defRPr sz="596"/>
            </a:lvl8pPr>
            <a:lvl9pPr>
              <a:defRPr sz="59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1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536"/>
            </a:lvl1pPr>
            <a:lvl2pPr marL="136159" indent="0">
              <a:buNone/>
              <a:defRPr sz="417"/>
            </a:lvl2pPr>
            <a:lvl3pPr marL="272317" indent="0">
              <a:buNone/>
              <a:defRPr sz="357"/>
            </a:lvl3pPr>
            <a:lvl4pPr marL="408476" indent="0">
              <a:buNone/>
              <a:defRPr sz="298"/>
            </a:lvl4pPr>
            <a:lvl5pPr marL="544635" indent="0">
              <a:buNone/>
              <a:defRPr sz="298"/>
            </a:lvl5pPr>
            <a:lvl6pPr marL="680794" indent="0">
              <a:buNone/>
              <a:defRPr sz="298"/>
            </a:lvl6pPr>
            <a:lvl7pPr marL="816952" indent="0">
              <a:buNone/>
              <a:defRPr sz="298"/>
            </a:lvl7pPr>
            <a:lvl8pPr marL="953111" indent="0">
              <a:buNone/>
              <a:defRPr sz="298"/>
            </a:lvl8pPr>
            <a:lvl9pPr marL="1089270" indent="0">
              <a:buNone/>
              <a:defRPr sz="29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563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1" y="557785"/>
            <a:ext cx="3595634" cy="2212313"/>
          </a:xfrm>
        </p:spPr>
        <p:txBody>
          <a:bodyPr anchor="t">
            <a:normAutofit/>
          </a:bodyPr>
          <a:lstStyle>
            <a:lvl1pPr>
              <a:defRPr sz="83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21" y="657103"/>
            <a:ext cx="6483687" cy="5555904"/>
          </a:xfrm>
        </p:spPr>
        <p:txBody>
          <a:bodyPr/>
          <a:lstStyle>
            <a:lvl1pPr marL="0" indent="0">
              <a:buNone/>
              <a:defRPr sz="953"/>
            </a:lvl1pPr>
            <a:lvl2pPr marL="136159" indent="0">
              <a:buNone/>
              <a:defRPr sz="834"/>
            </a:lvl2pPr>
            <a:lvl3pPr marL="272317" indent="0">
              <a:buNone/>
              <a:defRPr sz="715"/>
            </a:lvl3pPr>
            <a:lvl4pPr marL="408476" indent="0">
              <a:buNone/>
              <a:defRPr sz="596"/>
            </a:lvl4pPr>
            <a:lvl5pPr marL="544635" indent="0">
              <a:buNone/>
              <a:defRPr sz="596"/>
            </a:lvl5pPr>
            <a:lvl6pPr marL="680794" indent="0">
              <a:buNone/>
              <a:defRPr sz="596"/>
            </a:lvl6pPr>
            <a:lvl7pPr marL="816952" indent="0">
              <a:buNone/>
              <a:defRPr sz="596"/>
            </a:lvl7pPr>
            <a:lvl8pPr marL="953111" indent="0">
              <a:buNone/>
              <a:defRPr sz="596"/>
            </a:lvl8pPr>
            <a:lvl9pPr marL="1089270" indent="0">
              <a:buNone/>
              <a:defRPr sz="596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7" cy="3434638"/>
          </a:xfrm>
        </p:spPr>
        <p:txBody>
          <a:bodyPr anchor="b"/>
          <a:lstStyle>
            <a:lvl1pPr marL="0" indent="0">
              <a:buNone/>
              <a:defRPr sz="476"/>
            </a:lvl1pPr>
            <a:lvl2pPr marL="136159" indent="0">
              <a:buNone/>
              <a:defRPr sz="417"/>
            </a:lvl2pPr>
            <a:lvl3pPr marL="272317" indent="0">
              <a:buNone/>
              <a:defRPr sz="357"/>
            </a:lvl3pPr>
            <a:lvl4pPr marL="408476" indent="0">
              <a:buNone/>
              <a:defRPr sz="298"/>
            </a:lvl4pPr>
            <a:lvl5pPr marL="544635" indent="0">
              <a:buNone/>
              <a:defRPr sz="298"/>
            </a:lvl5pPr>
            <a:lvl6pPr marL="680794" indent="0">
              <a:buNone/>
              <a:defRPr sz="298"/>
            </a:lvl6pPr>
            <a:lvl7pPr marL="816952" indent="0">
              <a:buNone/>
              <a:defRPr sz="298"/>
            </a:lvl7pPr>
            <a:lvl8pPr marL="953111" indent="0">
              <a:buNone/>
              <a:defRPr sz="298"/>
            </a:lvl8pPr>
            <a:lvl9pPr marL="1089270" indent="0">
              <a:buNone/>
              <a:defRPr sz="29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737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7" y="1680899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945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9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8"/>
            <a:ext cx="8796687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087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3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68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2" y="6453003"/>
            <a:ext cx="28054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68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4" y="6453003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68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4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49" r:id="rId6"/>
    <p:sldLayoutId id="2147483745" r:id="rId7"/>
    <p:sldLayoutId id="2147483746" r:id="rId8"/>
    <p:sldLayoutId id="2147483747" r:id="rId9"/>
    <p:sldLayoutId id="2147483748" r:id="rId10"/>
    <p:sldLayoutId id="214748375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19" name="Picture 18" descr="Healthy food bowl">
            <a:extLst>
              <a:ext uri="{FF2B5EF4-FFF2-40B4-BE49-F238E27FC236}">
                <a16:creationId xmlns:a16="http://schemas.microsoft.com/office/drawing/2014/main" id="{74B2AFF8-BAAF-2C1A-A952-ED77188D3D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763" r="9091" b="1362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76A10D8F-D463-70E5-239B-17AD65E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488D02-29B5-70A6-3C97-04B81FD31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7" y="160629"/>
            <a:ext cx="5649211" cy="3685731"/>
          </a:xfrm>
        </p:spPr>
        <p:txBody>
          <a:bodyPr vert="horz" lIns="91440" tIns="45720" rIns="91440" bIns="45720" rtlCol="0" anchor="t">
            <a:normAutofit fontScale="90000"/>
          </a:bodyPr>
          <a:lstStyle>
            <a:defPPr>
              <a:defRPr lang="en-GB"/>
            </a:defPPr>
            <a:lvl1pPr marL="0" algn="l" defTabSz="476220" rtl="0" eaLnBrk="1" latinLnBrk="0" hangingPunct="1">
              <a:defRPr sz="93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8110" algn="l" defTabSz="476220" rtl="0" eaLnBrk="1" latinLnBrk="0" hangingPunct="1">
              <a:defRPr sz="93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76220" algn="l" defTabSz="476220" rtl="0" eaLnBrk="1" latinLnBrk="0" hangingPunct="1">
              <a:defRPr sz="93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14329" algn="l" defTabSz="476220" rtl="0" eaLnBrk="1" latinLnBrk="0" hangingPunct="1">
              <a:defRPr sz="93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52439" algn="l" defTabSz="476220" rtl="0" eaLnBrk="1" latinLnBrk="0" hangingPunct="1">
              <a:defRPr sz="93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90549" algn="l" defTabSz="476220" rtl="0" eaLnBrk="1" latinLnBrk="0" hangingPunct="1">
              <a:defRPr sz="93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28659" algn="l" defTabSz="476220" rtl="0" eaLnBrk="1" latinLnBrk="0" hangingPunct="1">
              <a:defRPr sz="93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66768" algn="l" defTabSz="476220" rtl="0" eaLnBrk="1" latinLnBrk="0" hangingPunct="1">
              <a:defRPr sz="93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04878" algn="l" defTabSz="476220" rtl="0" eaLnBrk="1" latinLnBrk="0" hangingPunct="1">
              <a:defRPr sz="93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US" sz="1700" dirty="0" err="1">
                <a:solidFill>
                  <a:srgbClr val="FFFF00"/>
                </a:solidFill>
                <a:latin typeface="+mj-lt"/>
                <a:ea typeface="+mj-ea"/>
                <a:cs typeface="+mj-cs"/>
              </a:rPr>
              <a:t>FreshBite</a:t>
            </a:r>
            <a:r>
              <a:rPr lang="en-US" sz="17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 Meals</a:t>
            </a: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New Term Menu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🍳 Breakfast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Porridge Bowl .................... £3.80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Breakfast Wrap ................. £4.20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Fresh Fruit Pot .................. £2.50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🥗 Lunch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Chicken Salad Box ........... £6.00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Veggie Pasta Bowl ........... £5.50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Soup of the Day .............. £3.90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🍎 Snacks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Granola Bar ...................... £1.80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Greek Yoghurt Cup ........... £2.20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Banana Bread Slice ......... £2.50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🥤 Drinks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Fresh Orange Juice .......... £2.80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Iced Coffee ...................... £3.20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Herbal Tea ....................... £2.00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Fresh • Healthy • Delicious</a:t>
            </a:r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  <a:p>
            <a:pPr defTabSz="914400"/>
            <a:r>
              <a:rPr lang="en-US" sz="17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Thank you for choosing </a:t>
            </a:r>
            <a:r>
              <a:rPr lang="en-US" sz="1700" dirty="0" err="1">
                <a:solidFill>
                  <a:srgbClr val="FFFF00"/>
                </a:solidFill>
                <a:latin typeface="+mj-lt"/>
                <a:ea typeface="+mj-ea"/>
                <a:cs typeface="+mj-cs"/>
              </a:rPr>
              <a:t>FreshBite</a:t>
            </a:r>
            <a:r>
              <a:rPr lang="en-US" sz="17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 Meals!</a:t>
            </a:r>
          </a:p>
          <a:p>
            <a:pPr defTabSz="914400"/>
            <a:endParaRPr lang="en-US" sz="1700" dirty="0">
              <a:solidFill>
                <a:srgbClr val="FFFF00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84543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3459C-BD20-7B59-B950-76BFDEA55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677" y="18869"/>
            <a:ext cx="11132549" cy="167654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Design Log – </a:t>
            </a:r>
            <a:r>
              <a:rPr lang="en-GB" sz="2400" dirty="0" err="1"/>
              <a:t>FreshBite</a:t>
            </a:r>
            <a:r>
              <a:rPr lang="en-GB" sz="2400" dirty="0"/>
              <a:t> Meals Digital Menu</a:t>
            </a:r>
            <a:endParaRPr lang="en-US" sz="2400"/>
          </a:p>
          <a:p>
            <a:r>
              <a:rPr lang="en-GB" sz="2400" b="0">
                <a:ea typeface="+mj-lt"/>
                <a:cs typeface="+mj-lt"/>
              </a:rPr>
              <a:t>I created the digital menu using </a:t>
            </a:r>
            <a:r>
              <a:rPr lang="en-GB" sz="2400">
                <a:ea typeface="+mj-lt"/>
                <a:cs typeface="+mj-lt"/>
              </a:rPr>
              <a:t>Microsoft PowerPoint</a:t>
            </a:r>
            <a:r>
              <a:rPr lang="en-GB" sz="2400" b="0" dirty="0">
                <a:ea typeface="+mj-lt"/>
                <a:cs typeface="+mj-lt"/>
              </a:rPr>
              <a:t> </a:t>
            </a:r>
            <a:r>
              <a:rPr lang="en-GB" sz="2400" b="0">
                <a:ea typeface="+mj-lt"/>
                <a:cs typeface="+mj-lt"/>
              </a:rPr>
              <a:t>because it is easy to use and allows me to arrange text, colours, and shapes clearly on one page.</a:t>
            </a:r>
            <a:endParaRPr lang="en-GB" sz="2400" dirty="0"/>
          </a:p>
          <a:p>
            <a:r>
              <a:rPr lang="en-GB" sz="2400" b="0" dirty="0">
                <a:ea typeface="+mj-lt"/>
                <a:cs typeface="+mj-lt"/>
              </a:rPr>
              <a:t>First, I read the scenario and used the information provided by the manager. I copied all of the menu items and prices and organised them into the correct headings: </a:t>
            </a:r>
            <a:r>
              <a:rPr lang="en-GB" sz="2400" dirty="0">
                <a:ea typeface="+mj-lt"/>
                <a:cs typeface="+mj-lt"/>
              </a:rPr>
              <a:t>Breakfast, Lunch, Snacks,</a:t>
            </a:r>
            <a:r>
              <a:rPr lang="en-GB" sz="2400" b="0" dirty="0">
                <a:ea typeface="+mj-lt"/>
                <a:cs typeface="+mj-lt"/>
              </a:rPr>
              <a:t> and </a:t>
            </a:r>
            <a:r>
              <a:rPr lang="en-GB" sz="2400" dirty="0">
                <a:ea typeface="+mj-lt"/>
                <a:cs typeface="+mj-lt"/>
              </a:rPr>
              <a:t>Drinks</a:t>
            </a:r>
            <a:r>
              <a:rPr lang="en-GB" sz="2400" b="0" dirty="0">
                <a:ea typeface="+mj-lt"/>
                <a:cs typeface="+mj-lt"/>
              </a:rPr>
              <a:t>. This made the menu easy for customers to read.</a:t>
            </a:r>
            <a:endParaRPr lang="en-GB" sz="2400" dirty="0"/>
          </a:p>
          <a:p>
            <a:r>
              <a:rPr lang="en-GB" sz="2400" b="0" dirty="0">
                <a:ea typeface="+mj-lt"/>
                <a:cs typeface="+mj-lt"/>
              </a:rPr>
              <a:t>Next, I adjusted the visuals by choosing a simple layout with clear headings and enough spacing between each section. I used a larger font size for the title and headings so they stood out, while keeping the menu items slightly smaller but still easy to read.</a:t>
            </a:r>
            <a:endParaRPr lang="en-GB" sz="2400" dirty="0"/>
          </a:p>
          <a:p>
            <a:r>
              <a:rPr lang="en-GB" sz="2400" b="0">
                <a:ea typeface="+mj-lt"/>
                <a:cs typeface="+mj-lt"/>
              </a:rPr>
              <a:t>As I worked, I improved the presentation by changing the font sizes, using green colours to match the healthy food theme, and trying different PowerPoint design ideas until I found one that looked clean and professional. I also made sure the prices were easy to see and that the overall layout was neat and balanced.</a:t>
            </a:r>
            <a:endParaRPr lang="en-GB" sz="2400" dirty="0"/>
          </a:p>
          <a:p>
            <a:r>
              <a:rPr lang="en-GB" sz="2400" b="0">
                <a:ea typeface="+mj-lt"/>
                <a:cs typeface="+mj-lt"/>
              </a:rPr>
              <a:t>Finally, I checked my work to make sure all the menu items and prices were included, the spelling was correct,</a:t>
            </a:r>
            <a:r>
              <a:rPr lang="en-GB" sz="2400" b="0" dirty="0">
                <a:ea typeface="+mj-lt"/>
                <a:cs typeface="+mj-lt"/>
              </a:rPr>
              <a:t> </a:t>
            </a:r>
            <a:r>
              <a:rPr lang="en-GB" sz="2400" b="0">
                <a:ea typeface="+mj-lt"/>
                <a:cs typeface="+mj-lt"/>
              </a:rPr>
              <a:t>and the presentation met the manager's requirements for a clear, attractive, one-page digital menu.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2937412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VanillaVTI</vt:lpstr>
      <vt:lpstr>FreshBite Meals New Term Menu 🍳 Breakfast Porridge Bowl .................... £3.80 Breakfast Wrap ................. £4.20 Fresh Fruit Pot .................. £2.50   🥗 Lunch Chicken Salad Box ........... £6.00 Veggie Pasta Bowl ........... £5.50 Soup of the Day .............. £3.90   🍎 Snacks Granola Bar ...................... £1.80 Greek Yoghurt Cup ........... £2.20 Banana Bread Slice ......... £2.50   🥤 Drinks Fresh Orange Juice .......... £2.80 Iced Coffee ...................... £3.20 Herbal Tea ....................... £2.00   Fresh • Healthy • Delicious Thank you for choosing FreshBite Meals! </vt:lpstr>
      <vt:lpstr>Design Log – FreshBite Meals Digital Menu I created the digital menu using Microsoft PowerPoint because it is easy to use and allows me to arrange text, colours, and shapes clearly on one page. First, I read the scenario and used the information provided by the manager. I copied all of the menu items and prices and organised them into the correct headings: Breakfast, Lunch, Snacks, and Drinks. This made the menu easy for customers to read. Next, I adjusted the visuals by choosing a simple layout with clear headings and enough spacing between each section. I used a larger font size for the title and headings so they stood out, while keeping the menu items slightly smaller but still easy to read. As I worked, I improved the presentation by changing the font sizes, using green colours to match the healthy food theme, and trying different PowerPoint design ideas until I found one that looked clean and professional. I also made sure the prices were easy to see and that the overall layout was neat and balanced. Finally, I checked my work to make sure all the menu items and prices were included, the spelling was correct, and the presentation met the manager's requirements for a clear, attractive, one-page digital menu.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140</cp:revision>
  <dcterms:created xsi:type="dcterms:W3CDTF">2026-07-05T12:59:33Z</dcterms:created>
  <dcterms:modified xsi:type="dcterms:W3CDTF">2026-07-05T13:56:46Z</dcterms:modified>
</cp:coreProperties>
</file>