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256" r:id="rId5"/>
    <p:sldId id="465" r:id="rId6"/>
    <p:sldId id="472" r:id="rId7"/>
    <p:sldId id="470" r:id="rId8"/>
    <p:sldId id="431" r:id="rId9"/>
    <p:sldId id="473" r:id="rId10"/>
    <p:sldId id="455" r:id="rId11"/>
    <p:sldId id="474" r:id="rId12"/>
    <p:sldId id="475" r:id="rId13"/>
    <p:sldId id="501" r:id="rId14"/>
    <p:sldId id="427" r:id="rId15"/>
    <p:sldId id="476" r:id="rId16"/>
    <p:sldId id="477" r:id="rId17"/>
    <p:sldId id="478" r:id="rId18"/>
    <p:sldId id="479" r:id="rId19"/>
    <p:sldId id="480" r:id="rId20"/>
    <p:sldId id="481" r:id="rId21"/>
    <p:sldId id="482" r:id="rId22"/>
    <p:sldId id="483" r:id="rId23"/>
    <p:sldId id="484" r:id="rId24"/>
    <p:sldId id="502" r:id="rId25"/>
    <p:sldId id="489" r:id="rId26"/>
    <p:sldId id="490" r:id="rId27"/>
    <p:sldId id="491" r:id="rId28"/>
    <p:sldId id="492" r:id="rId29"/>
    <p:sldId id="493" r:id="rId30"/>
    <p:sldId id="494" r:id="rId31"/>
    <p:sldId id="487" r:id="rId32"/>
    <p:sldId id="495" r:id="rId33"/>
    <p:sldId id="496" r:id="rId34"/>
    <p:sldId id="488" r:id="rId35"/>
    <p:sldId id="497" r:id="rId36"/>
    <p:sldId id="498" r:id="rId37"/>
    <p:sldId id="499" r:id="rId38"/>
    <p:sldId id="500" r:id="rId39"/>
    <p:sldId id="505" r:id="rId40"/>
    <p:sldId id="506" r:id="rId41"/>
    <p:sldId id="507" r:id="rId42"/>
    <p:sldId id="508" r:id="rId43"/>
    <p:sldId id="503" r:id="rId4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3E940B-E370-436B-A2A1-85E2F6E01417}" v="1" dt="2025-01-31T09:47:26.7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D38680A5-F21F-4C4C-8F99-3AA729D21EA6}"/>
    <pc:docChg chg="undo custSel addSld delSld modSld sldOrd">
      <pc:chgData name="Bettina Schmidt" userId="32f9f094-ca9c-4781-adf1-b860fa553cc7" providerId="ADAL" clId="{D38680A5-F21F-4C4C-8F99-3AA729D21EA6}" dt="2024-12-03T12:30:38.375" v="5164" actId="680"/>
      <pc:docMkLst>
        <pc:docMk/>
      </pc:docMkLst>
      <pc:sldChg chg="modSp mod">
        <pc:chgData name="Bettina Schmidt" userId="32f9f094-ca9c-4781-adf1-b860fa553cc7" providerId="ADAL" clId="{D38680A5-F21F-4C4C-8F99-3AA729D21EA6}" dt="2024-12-03T08:56:46.586" v="110" actId="6549"/>
        <pc:sldMkLst>
          <pc:docMk/>
          <pc:sldMk cId="3408955283" sldId="256"/>
        </pc:sldMkLst>
        <pc:spChg chg="mod">
          <ac:chgData name="Bettina Schmidt" userId="32f9f094-ca9c-4781-adf1-b860fa553cc7" providerId="ADAL" clId="{D38680A5-F21F-4C4C-8F99-3AA729D21EA6}" dt="2024-12-03T08:56:46.586" v="110" actId="6549"/>
          <ac:spMkLst>
            <pc:docMk/>
            <pc:sldMk cId="3408955283" sldId="256"/>
            <ac:spMk id="2" creationId="{00000000-0000-0000-0000-000000000000}"/>
          </ac:spMkLst>
        </pc:spChg>
      </pc:sldChg>
      <pc:sldChg chg="del">
        <pc:chgData name="Bettina Schmidt" userId="32f9f094-ca9c-4781-adf1-b860fa553cc7" providerId="ADAL" clId="{D38680A5-F21F-4C4C-8F99-3AA729D21EA6}" dt="2024-12-03T09:55:25.680" v="2467" actId="47"/>
        <pc:sldMkLst>
          <pc:docMk/>
          <pc:sldMk cId="0" sldId="268"/>
        </pc:sldMkLst>
      </pc:sldChg>
      <pc:sldChg chg="del">
        <pc:chgData name="Bettina Schmidt" userId="32f9f094-ca9c-4781-adf1-b860fa553cc7" providerId="ADAL" clId="{D38680A5-F21F-4C4C-8F99-3AA729D21EA6}" dt="2024-12-03T09:55:39.425" v="2475" actId="47"/>
        <pc:sldMkLst>
          <pc:docMk/>
          <pc:sldMk cId="0" sldId="420"/>
        </pc:sldMkLst>
      </pc:sldChg>
      <pc:sldChg chg="modSp mod">
        <pc:chgData name="Bettina Schmidt" userId="32f9f094-ca9c-4781-adf1-b860fa553cc7" providerId="ADAL" clId="{D38680A5-F21F-4C4C-8F99-3AA729D21EA6}" dt="2024-12-03T09:32:22.351" v="2222" actId="20577"/>
        <pc:sldMkLst>
          <pc:docMk/>
          <pc:sldMk cId="0" sldId="427"/>
        </pc:sldMkLst>
        <pc:spChg chg="mod">
          <ac:chgData name="Bettina Schmidt" userId="32f9f094-ca9c-4781-adf1-b860fa553cc7" providerId="ADAL" clId="{D38680A5-F21F-4C4C-8F99-3AA729D21EA6}" dt="2024-12-03T09:26:47.906" v="2011" actId="6549"/>
          <ac:spMkLst>
            <pc:docMk/>
            <pc:sldMk cId="0" sldId="427"/>
            <ac:spMk id="2" creationId="{00000000-0000-0000-0000-000000000000}"/>
          </ac:spMkLst>
        </pc:spChg>
        <pc:spChg chg="mod">
          <ac:chgData name="Bettina Schmidt" userId="32f9f094-ca9c-4781-adf1-b860fa553cc7" providerId="ADAL" clId="{D38680A5-F21F-4C4C-8F99-3AA729D21EA6}" dt="2024-12-03T09:32:22.351" v="2222" actId="20577"/>
          <ac:spMkLst>
            <pc:docMk/>
            <pc:sldMk cId="0" sldId="427"/>
            <ac:spMk id="3" creationId="{00000000-0000-0000-0000-000000000000}"/>
          </ac:spMkLst>
        </pc:spChg>
      </pc:sldChg>
      <pc:sldChg chg="modSp mod">
        <pc:chgData name="Bettina Schmidt" userId="32f9f094-ca9c-4781-adf1-b860fa553cc7" providerId="ADAL" clId="{D38680A5-F21F-4C4C-8F99-3AA729D21EA6}" dt="2024-12-03T09:13:33.407" v="1124" actId="6549"/>
        <pc:sldMkLst>
          <pc:docMk/>
          <pc:sldMk cId="0" sldId="431"/>
        </pc:sldMkLst>
        <pc:spChg chg="mod">
          <ac:chgData name="Bettina Schmidt" userId="32f9f094-ca9c-4781-adf1-b860fa553cc7" providerId="ADAL" clId="{D38680A5-F21F-4C4C-8F99-3AA729D21EA6}" dt="2024-12-03T09:10:07.448" v="813" actId="20577"/>
          <ac:spMkLst>
            <pc:docMk/>
            <pc:sldMk cId="0" sldId="431"/>
            <ac:spMk id="2" creationId="{00000000-0000-0000-0000-000000000000}"/>
          </ac:spMkLst>
        </pc:spChg>
        <pc:spChg chg="mod">
          <ac:chgData name="Bettina Schmidt" userId="32f9f094-ca9c-4781-adf1-b860fa553cc7" providerId="ADAL" clId="{D38680A5-F21F-4C4C-8F99-3AA729D21EA6}" dt="2024-12-03T09:13:33.407" v="1124" actId="6549"/>
          <ac:spMkLst>
            <pc:docMk/>
            <pc:sldMk cId="0" sldId="431"/>
            <ac:spMk id="3" creationId="{00000000-0000-0000-0000-000000000000}"/>
          </ac:spMkLst>
        </pc:spChg>
      </pc:sldChg>
      <pc:sldChg chg="del">
        <pc:chgData name="Bettina Schmidt" userId="32f9f094-ca9c-4781-adf1-b860fa553cc7" providerId="ADAL" clId="{D38680A5-F21F-4C4C-8F99-3AA729D21EA6}" dt="2024-12-03T09:21:30.174" v="1626" actId="47"/>
        <pc:sldMkLst>
          <pc:docMk/>
          <pc:sldMk cId="0" sldId="432"/>
        </pc:sldMkLst>
      </pc:sldChg>
      <pc:sldChg chg="del">
        <pc:chgData name="Bettina Schmidt" userId="32f9f094-ca9c-4781-adf1-b860fa553cc7" providerId="ADAL" clId="{D38680A5-F21F-4C4C-8F99-3AA729D21EA6}" dt="2024-12-03T09:32:37.153" v="2224" actId="47"/>
        <pc:sldMkLst>
          <pc:docMk/>
          <pc:sldMk cId="0" sldId="439"/>
        </pc:sldMkLst>
      </pc:sldChg>
      <pc:sldChg chg="del">
        <pc:chgData name="Bettina Schmidt" userId="32f9f094-ca9c-4781-adf1-b860fa553cc7" providerId="ADAL" clId="{D38680A5-F21F-4C4C-8F99-3AA729D21EA6}" dt="2024-12-03T09:55:27.916" v="2468" actId="47"/>
        <pc:sldMkLst>
          <pc:docMk/>
          <pc:sldMk cId="0" sldId="444"/>
        </pc:sldMkLst>
      </pc:sldChg>
      <pc:sldChg chg="del">
        <pc:chgData name="Bettina Schmidt" userId="32f9f094-ca9c-4781-adf1-b860fa553cc7" providerId="ADAL" clId="{D38680A5-F21F-4C4C-8F99-3AA729D21EA6}" dt="2024-12-03T09:21:33.582" v="1628" actId="47"/>
        <pc:sldMkLst>
          <pc:docMk/>
          <pc:sldMk cId="2517642460" sldId="445"/>
        </pc:sldMkLst>
      </pc:sldChg>
      <pc:sldChg chg="del">
        <pc:chgData name="Bettina Schmidt" userId="32f9f094-ca9c-4781-adf1-b860fa553cc7" providerId="ADAL" clId="{D38680A5-F21F-4C4C-8F99-3AA729D21EA6}" dt="2024-12-03T09:21:36.652" v="1630" actId="47"/>
        <pc:sldMkLst>
          <pc:docMk/>
          <pc:sldMk cId="2719146840" sldId="446"/>
        </pc:sldMkLst>
      </pc:sldChg>
      <pc:sldChg chg="del">
        <pc:chgData name="Bettina Schmidt" userId="32f9f094-ca9c-4781-adf1-b860fa553cc7" providerId="ADAL" clId="{D38680A5-F21F-4C4C-8F99-3AA729D21EA6}" dt="2024-12-03T09:55:27.916" v="2468" actId="47"/>
        <pc:sldMkLst>
          <pc:docMk/>
          <pc:sldMk cId="2105760909" sldId="447"/>
        </pc:sldMkLst>
      </pc:sldChg>
      <pc:sldChg chg="del">
        <pc:chgData name="Bettina Schmidt" userId="32f9f094-ca9c-4781-adf1-b860fa553cc7" providerId="ADAL" clId="{D38680A5-F21F-4C4C-8F99-3AA729D21EA6}" dt="2024-12-03T09:55:14.930" v="2465" actId="47"/>
        <pc:sldMkLst>
          <pc:docMk/>
          <pc:sldMk cId="2024903017" sldId="448"/>
        </pc:sldMkLst>
      </pc:sldChg>
      <pc:sldChg chg="del">
        <pc:chgData name="Bettina Schmidt" userId="32f9f094-ca9c-4781-adf1-b860fa553cc7" providerId="ADAL" clId="{D38680A5-F21F-4C4C-8F99-3AA729D21EA6}" dt="2024-12-03T09:55:10.707" v="2462" actId="47"/>
        <pc:sldMkLst>
          <pc:docMk/>
          <pc:sldMk cId="1138044782" sldId="449"/>
        </pc:sldMkLst>
      </pc:sldChg>
      <pc:sldChg chg="del">
        <pc:chgData name="Bettina Schmidt" userId="32f9f094-ca9c-4781-adf1-b860fa553cc7" providerId="ADAL" clId="{D38680A5-F21F-4C4C-8F99-3AA729D21EA6}" dt="2024-12-03T09:55:16.279" v="2466" actId="47"/>
        <pc:sldMkLst>
          <pc:docMk/>
          <pc:sldMk cId="3779723091" sldId="450"/>
        </pc:sldMkLst>
      </pc:sldChg>
      <pc:sldChg chg="del">
        <pc:chgData name="Bettina Schmidt" userId="32f9f094-ca9c-4781-adf1-b860fa553cc7" providerId="ADAL" clId="{D38680A5-F21F-4C4C-8F99-3AA729D21EA6}" dt="2024-12-03T09:55:25.680" v="2467" actId="47"/>
        <pc:sldMkLst>
          <pc:docMk/>
          <pc:sldMk cId="1177121463" sldId="451"/>
        </pc:sldMkLst>
      </pc:sldChg>
      <pc:sldChg chg="del">
        <pc:chgData name="Bettina Schmidt" userId="32f9f094-ca9c-4781-adf1-b860fa553cc7" providerId="ADAL" clId="{D38680A5-F21F-4C4C-8F99-3AA729D21EA6}" dt="2024-12-03T09:55:25.680" v="2467" actId="47"/>
        <pc:sldMkLst>
          <pc:docMk/>
          <pc:sldMk cId="20838871" sldId="452"/>
        </pc:sldMkLst>
      </pc:sldChg>
      <pc:sldChg chg="del">
        <pc:chgData name="Bettina Schmidt" userId="32f9f094-ca9c-4781-adf1-b860fa553cc7" providerId="ADAL" clId="{D38680A5-F21F-4C4C-8F99-3AA729D21EA6}" dt="2024-12-03T09:55:12.400" v="2463" actId="47"/>
        <pc:sldMkLst>
          <pc:docMk/>
          <pc:sldMk cId="2257462228" sldId="453"/>
        </pc:sldMkLst>
      </pc:sldChg>
      <pc:sldChg chg="del">
        <pc:chgData name="Bettina Schmidt" userId="32f9f094-ca9c-4781-adf1-b860fa553cc7" providerId="ADAL" clId="{D38680A5-F21F-4C4C-8F99-3AA729D21EA6}" dt="2024-12-03T09:55:32.278" v="2469" actId="47"/>
        <pc:sldMkLst>
          <pc:docMk/>
          <pc:sldMk cId="1291657206" sldId="454"/>
        </pc:sldMkLst>
      </pc:sldChg>
      <pc:sldChg chg="modSp mod">
        <pc:chgData name="Bettina Schmidt" userId="32f9f094-ca9c-4781-adf1-b860fa553cc7" providerId="ADAL" clId="{D38680A5-F21F-4C4C-8F99-3AA729D21EA6}" dt="2024-12-03T09:18:56.337" v="1489" actId="27636"/>
        <pc:sldMkLst>
          <pc:docMk/>
          <pc:sldMk cId="477351510" sldId="455"/>
        </pc:sldMkLst>
        <pc:spChg chg="mod">
          <ac:chgData name="Bettina Schmidt" userId="32f9f094-ca9c-4781-adf1-b860fa553cc7" providerId="ADAL" clId="{D38680A5-F21F-4C4C-8F99-3AA729D21EA6}" dt="2024-12-03T09:13:53.259" v="1166" actId="20577"/>
          <ac:spMkLst>
            <pc:docMk/>
            <pc:sldMk cId="477351510" sldId="455"/>
            <ac:spMk id="2" creationId="{70793488-E986-45CB-837F-DB6190D56CDF}"/>
          </ac:spMkLst>
        </pc:spChg>
        <pc:spChg chg="mod">
          <ac:chgData name="Bettina Schmidt" userId="32f9f094-ca9c-4781-adf1-b860fa553cc7" providerId="ADAL" clId="{D38680A5-F21F-4C4C-8F99-3AA729D21EA6}" dt="2024-12-03T09:18:56.337" v="1489" actId="27636"/>
          <ac:spMkLst>
            <pc:docMk/>
            <pc:sldMk cId="477351510" sldId="455"/>
            <ac:spMk id="3" creationId="{0D26630C-4FF4-42D3-B24E-27793F5AD083}"/>
          </ac:spMkLst>
        </pc:spChg>
      </pc:sldChg>
      <pc:sldChg chg="del">
        <pc:chgData name="Bettina Schmidt" userId="32f9f094-ca9c-4781-adf1-b860fa553cc7" providerId="ADAL" clId="{D38680A5-F21F-4C4C-8F99-3AA729D21EA6}" dt="2024-12-03T09:55:27.916" v="2468" actId="47"/>
        <pc:sldMkLst>
          <pc:docMk/>
          <pc:sldMk cId="3381265388" sldId="456"/>
        </pc:sldMkLst>
      </pc:sldChg>
      <pc:sldChg chg="del">
        <pc:chgData name="Bettina Schmidt" userId="32f9f094-ca9c-4781-adf1-b860fa553cc7" providerId="ADAL" clId="{D38680A5-F21F-4C4C-8F99-3AA729D21EA6}" dt="2024-12-03T09:55:32.278" v="2469" actId="47"/>
        <pc:sldMkLst>
          <pc:docMk/>
          <pc:sldMk cId="1913381883" sldId="457"/>
        </pc:sldMkLst>
      </pc:sldChg>
      <pc:sldChg chg="del">
        <pc:chgData name="Bettina Schmidt" userId="32f9f094-ca9c-4781-adf1-b860fa553cc7" providerId="ADAL" clId="{D38680A5-F21F-4C4C-8F99-3AA729D21EA6}" dt="2024-12-03T09:55:33.095" v="2470" actId="47"/>
        <pc:sldMkLst>
          <pc:docMk/>
          <pc:sldMk cId="237700086" sldId="458"/>
        </pc:sldMkLst>
      </pc:sldChg>
      <pc:sldChg chg="del">
        <pc:chgData name="Bettina Schmidt" userId="32f9f094-ca9c-4781-adf1-b860fa553cc7" providerId="ADAL" clId="{D38680A5-F21F-4C4C-8F99-3AA729D21EA6}" dt="2024-12-03T09:21:32.125" v="1627" actId="47"/>
        <pc:sldMkLst>
          <pc:docMk/>
          <pc:sldMk cId="3284790614" sldId="459"/>
        </pc:sldMkLst>
      </pc:sldChg>
      <pc:sldChg chg="del">
        <pc:chgData name="Bettina Schmidt" userId="32f9f094-ca9c-4781-adf1-b860fa553cc7" providerId="ADAL" clId="{D38680A5-F21F-4C4C-8F99-3AA729D21EA6}" dt="2024-12-03T09:21:34.827" v="1629" actId="47"/>
        <pc:sldMkLst>
          <pc:docMk/>
          <pc:sldMk cId="2137668726" sldId="460"/>
        </pc:sldMkLst>
      </pc:sldChg>
      <pc:sldChg chg="del">
        <pc:chgData name="Bettina Schmidt" userId="32f9f094-ca9c-4781-adf1-b860fa553cc7" providerId="ADAL" clId="{D38680A5-F21F-4C4C-8F99-3AA729D21EA6}" dt="2024-12-03T09:21:38.057" v="1631" actId="47"/>
        <pc:sldMkLst>
          <pc:docMk/>
          <pc:sldMk cId="3045663857" sldId="461"/>
        </pc:sldMkLst>
      </pc:sldChg>
      <pc:sldChg chg="del">
        <pc:chgData name="Bettina Schmidt" userId="32f9f094-ca9c-4781-adf1-b860fa553cc7" providerId="ADAL" clId="{D38680A5-F21F-4C4C-8F99-3AA729D21EA6}" dt="2024-12-03T09:21:39.552" v="1632" actId="47"/>
        <pc:sldMkLst>
          <pc:docMk/>
          <pc:sldMk cId="1327019685" sldId="462"/>
        </pc:sldMkLst>
      </pc:sldChg>
      <pc:sldChg chg="del">
        <pc:chgData name="Bettina Schmidt" userId="32f9f094-ca9c-4781-adf1-b860fa553cc7" providerId="ADAL" clId="{D38680A5-F21F-4C4C-8F99-3AA729D21EA6}" dt="2024-12-03T09:21:41.120" v="1633" actId="47"/>
        <pc:sldMkLst>
          <pc:docMk/>
          <pc:sldMk cId="771521097" sldId="463"/>
        </pc:sldMkLst>
      </pc:sldChg>
      <pc:sldChg chg="modSp mod">
        <pc:chgData name="Bettina Schmidt" userId="32f9f094-ca9c-4781-adf1-b860fa553cc7" providerId="ADAL" clId="{D38680A5-F21F-4C4C-8F99-3AA729D21EA6}" dt="2024-12-03T10:00:31.518" v="2587"/>
        <pc:sldMkLst>
          <pc:docMk/>
          <pc:sldMk cId="618487109" sldId="465"/>
        </pc:sldMkLst>
        <pc:spChg chg="mod">
          <ac:chgData name="Bettina Schmidt" userId="32f9f094-ca9c-4781-adf1-b860fa553cc7" providerId="ADAL" clId="{D38680A5-F21F-4C4C-8F99-3AA729D21EA6}" dt="2024-12-03T10:00:31.518" v="2587"/>
          <ac:spMkLst>
            <pc:docMk/>
            <pc:sldMk cId="618487109" sldId="465"/>
            <ac:spMk id="3" creationId="{7E537FC4-2813-411D-AF29-045471691FAB}"/>
          </ac:spMkLst>
        </pc:spChg>
      </pc:sldChg>
      <pc:sldChg chg="del">
        <pc:chgData name="Bettina Schmidt" userId="32f9f094-ca9c-4781-adf1-b860fa553cc7" providerId="ADAL" clId="{D38680A5-F21F-4C4C-8F99-3AA729D21EA6}" dt="2024-12-03T09:55:13.576" v="2464" actId="47"/>
        <pc:sldMkLst>
          <pc:docMk/>
          <pc:sldMk cId="4194150967" sldId="466"/>
        </pc:sldMkLst>
      </pc:sldChg>
      <pc:sldChg chg="del">
        <pc:chgData name="Bettina Schmidt" userId="32f9f094-ca9c-4781-adf1-b860fa553cc7" providerId="ADAL" clId="{D38680A5-F21F-4C4C-8F99-3AA729D21EA6}" dt="2024-12-03T09:55:37.690" v="2474" actId="47"/>
        <pc:sldMkLst>
          <pc:docMk/>
          <pc:sldMk cId="2413191973" sldId="467"/>
        </pc:sldMkLst>
      </pc:sldChg>
      <pc:sldChg chg="del">
        <pc:chgData name="Bettina Schmidt" userId="32f9f094-ca9c-4781-adf1-b860fa553cc7" providerId="ADAL" clId="{D38680A5-F21F-4C4C-8F99-3AA729D21EA6}" dt="2024-12-03T09:55:35.669" v="2471" actId="47"/>
        <pc:sldMkLst>
          <pc:docMk/>
          <pc:sldMk cId="2057556421" sldId="468"/>
        </pc:sldMkLst>
      </pc:sldChg>
      <pc:sldChg chg="del">
        <pc:chgData name="Bettina Schmidt" userId="32f9f094-ca9c-4781-adf1-b860fa553cc7" providerId="ADAL" clId="{D38680A5-F21F-4C4C-8F99-3AA729D21EA6}" dt="2024-12-03T09:55:36.449" v="2472" actId="47"/>
        <pc:sldMkLst>
          <pc:docMk/>
          <pc:sldMk cId="2954527440" sldId="469"/>
        </pc:sldMkLst>
      </pc:sldChg>
      <pc:sldChg chg="modSp mod">
        <pc:chgData name="Bettina Schmidt" userId="32f9f094-ca9c-4781-adf1-b860fa553cc7" providerId="ADAL" clId="{D38680A5-F21F-4C4C-8F99-3AA729D21EA6}" dt="2024-12-03T09:08:57.352" v="776" actId="20577"/>
        <pc:sldMkLst>
          <pc:docMk/>
          <pc:sldMk cId="2490174614" sldId="470"/>
        </pc:sldMkLst>
        <pc:spChg chg="mod">
          <ac:chgData name="Bettina Schmidt" userId="32f9f094-ca9c-4781-adf1-b860fa553cc7" providerId="ADAL" clId="{D38680A5-F21F-4C4C-8F99-3AA729D21EA6}" dt="2024-12-03T09:08:57.352" v="776" actId="20577"/>
          <ac:spMkLst>
            <pc:docMk/>
            <pc:sldMk cId="2490174614" sldId="470"/>
            <ac:spMk id="2" creationId="{FBB1DFE5-3A1A-F12A-E81A-29138F6E0B5E}"/>
          </ac:spMkLst>
        </pc:spChg>
        <pc:spChg chg="mod">
          <ac:chgData name="Bettina Schmidt" userId="32f9f094-ca9c-4781-adf1-b860fa553cc7" providerId="ADAL" clId="{D38680A5-F21F-4C4C-8F99-3AA729D21EA6}" dt="2024-12-03T09:08:15.617" v="730" actId="20577"/>
          <ac:spMkLst>
            <pc:docMk/>
            <pc:sldMk cId="2490174614" sldId="470"/>
            <ac:spMk id="3" creationId="{C11C6DF8-AD16-93F5-BE79-538C941D6C3D}"/>
          </ac:spMkLst>
        </pc:spChg>
      </pc:sldChg>
      <pc:sldChg chg="del">
        <pc:chgData name="Bettina Schmidt" userId="32f9f094-ca9c-4781-adf1-b860fa553cc7" providerId="ADAL" clId="{D38680A5-F21F-4C4C-8F99-3AA729D21EA6}" dt="2024-12-03T09:55:37.057" v="2473" actId="47"/>
        <pc:sldMkLst>
          <pc:docMk/>
          <pc:sldMk cId="865439375" sldId="471"/>
        </pc:sldMkLst>
      </pc:sldChg>
      <pc:sldChg chg="modSp new mod">
        <pc:chgData name="Bettina Schmidt" userId="32f9f094-ca9c-4781-adf1-b860fa553cc7" providerId="ADAL" clId="{D38680A5-F21F-4C4C-8F99-3AA729D21EA6}" dt="2024-12-03T12:02:46.870" v="4285" actId="20577"/>
        <pc:sldMkLst>
          <pc:docMk/>
          <pc:sldMk cId="3639994178" sldId="472"/>
        </pc:sldMkLst>
        <pc:spChg chg="mod">
          <ac:chgData name="Bettina Schmidt" userId="32f9f094-ca9c-4781-adf1-b860fa553cc7" providerId="ADAL" clId="{D38680A5-F21F-4C4C-8F99-3AA729D21EA6}" dt="2024-12-03T09:03:20.284" v="540" actId="6549"/>
          <ac:spMkLst>
            <pc:docMk/>
            <pc:sldMk cId="3639994178" sldId="472"/>
            <ac:spMk id="2" creationId="{3614566A-0A0D-C412-F9CE-75DA3932D347}"/>
          </ac:spMkLst>
        </pc:spChg>
        <pc:spChg chg="mod">
          <ac:chgData name="Bettina Schmidt" userId="32f9f094-ca9c-4781-adf1-b860fa553cc7" providerId="ADAL" clId="{D38680A5-F21F-4C4C-8F99-3AA729D21EA6}" dt="2024-12-03T12:02:46.870" v="4285" actId="20577"/>
          <ac:spMkLst>
            <pc:docMk/>
            <pc:sldMk cId="3639994178" sldId="472"/>
            <ac:spMk id="3" creationId="{F0C69C37-F827-B086-52BE-52D38C009231}"/>
          </ac:spMkLst>
        </pc:spChg>
      </pc:sldChg>
      <pc:sldChg chg="modSp new mod">
        <pc:chgData name="Bettina Schmidt" userId="32f9f094-ca9c-4781-adf1-b860fa553cc7" providerId="ADAL" clId="{D38680A5-F21F-4C4C-8F99-3AA729D21EA6}" dt="2024-12-03T09:17:15.710" v="1428" actId="20577"/>
        <pc:sldMkLst>
          <pc:docMk/>
          <pc:sldMk cId="202219904" sldId="473"/>
        </pc:sldMkLst>
        <pc:spChg chg="mod">
          <ac:chgData name="Bettina Schmidt" userId="32f9f094-ca9c-4781-adf1-b860fa553cc7" providerId="ADAL" clId="{D38680A5-F21F-4C4C-8F99-3AA729D21EA6}" dt="2024-12-03T09:15:54.336" v="1283" actId="6549"/>
          <ac:spMkLst>
            <pc:docMk/>
            <pc:sldMk cId="202219904" sldId="473"/>
            <ac:spMk id="2" creationId="{489C282A-41F5-607A-C061-F0298643EF61}"/>
          </ac:spMkLst>
        </pc:spChg>
        <pc:spChg chg="mod">
          <ac:chgData name="Bettina Schmidt" userId="32f9f094-ca9c-4781-adf1-b860fa553cc7" providerId="ADAL" clId="{D38680A5-F21F-4C4C-8F99-3AA729D21EA6}" dt="2024-12-03T09:17:15.710" v="1428" actId="20577"/>
          <ac:spMkLst>
            <pc:docMk/>
            <pc:sldMk cId="202219904" sldId="473"/>
            <ac:spMk id="3" creationId="{9A5F5DEF-7C54-D2DC-9093-55571FF0FEAD}"/>
          </ac:spMkLst>
        </pc:spChg>
      </pc:sldChg>
      <pc:sldChg chg="modSp new mod">
        <pc:chgData name="Bettina Schmidt" userId="32f9f094-ca9c-4781-adf1-b860fa553cc7" providerId="ADAL" clId="{D38680A5-F21F-4C4C-8F99-3AA729D21EA6}" dt="2024-12-03T09:26:33.622" v="1990" actId="20577"/>
        <pc:sldMkLst>
          <pc:docMk/>
          <pc:sldMk cId="4149672886" sldId="474"/>
        </pc:sldMkLst>
        <pc:spChg chg="mod">
          <ac:chgData name="Bettina Schmidt" userId="32f9f094-ca9c-4781-adf1-b860fa553cc7" providerId="ADAL" clId="{D38680A5-F21F-4C4C-8F99-3AA729D21EA6}" dt="2024-12-03T09:19:06.825" v="1493"/>
          <ac:spMkLst>
            <pc:docMk/>
            <pc:sldMk cId="4149672886" sldId="474"/>
            <ac:spMk id="2" creationId="{DA863E18-C2EB-C696-A39C-49405A72333E}"/>
          </ac:spMkLst>
        </pc:spChg>
        <pc:spChg chg="mod">
          <ac:chgData name="Bettina Schmidt" userId="32f9f094-ca9c-4781-adf1-b860fa553cc7" providerId="ADAL" clId="{D38680A5-F21F-4C4C-8F99-3AA729D21EA6}" dt="2024-12-03T09:26:33.622" v="1990" actId="20577"/>
          <ac:spMkLst>
            <pc:docMk/>
            <pc:sldMk cId="4149672886" sldId="474"/>
            <ac:spMk id="3" creationId="{8EAC03E0-63EE-F01A-1178-FED219462D5C}"/>
          </ac:spMkLst>
        </pc:spChg>
      </pc:sldChg>
      <pc:sldChg chg="modSp new mod">
        <pc:chgData name="Bettina Schmidt" userId="32f9f094-ca9c-4781-adf1-b860fa553cc7" providerId="ADAL" clId="{D38680A5-F21F-4C4C-8F99-3AA729D21EA6}" dt="2024-12-03T09:26:16.364" v="1989" actId="313"/>
        <pc:sldMkLst>
          <pc:docMk/>
          <pc:sldMk cId="2937201335" sldId="475"/>
        </pc:sldMkLst>
        <pc:spChg chg="mod">
          <ac:chgData name="Bettina Schmidt" userId="32f9f094-ca9c-4781-adf1-b860fa553cc7" providerId="ADAL" clId="{D38680A5-F21F-4C4C-8F99-3AA729D21EA6}" dt="2024-12-03T09:26:16.364" v="1989" actId="313"/>
          <ac:spMkLst>
            <pc:docMk/>
            <pc:sldMk cId="2937201335" sldId="475"/>
            <ac:spMk id="2" creationId="{F82D10B9-126D-54B7-7B4C-90A6B6B0B7E1}"/>
          </ac:spMkLst>
        </pc:spChg>
        <pc:spChg chg="mod">
          <ac:chgData name="Bettina Schmidt" userId="32f9f094-ca9c-4781-adf1-b860fa553cc7" providerId="ADAL" clId="{D38680A5-F21F-4C4C-8F99-3AA729D21EA6}" dt="2024-12-03T09:26:06.469" v="1988" actId="6549"/>
          <ac:spMkLst>
            <pc:docMk/>
            <pc:sldMk cId="2937201335" sldId="475"/>
            <ac:spMk id="3" creationId="{75150ABE-D5CF-9E21-70AC-1AF4B8BB001B}"/>
          </ac:spMkLst>
        </pc:spChg>
      </pc:sldChg>
      <pc:sldChg chg="modSp new mod modNotesTx">
        <pc:chgData name="Bettina Schmidt" userId="32f9f094-ca9c-4781-adf1-b860fa553cc7" providerId="ADAL" clId="{D38680A5-F21F-4C4C-8F99-3AA729D21EA6}" dt="2024-12-03T10:10:52.385" v="2725" actId="313"/>
        <pc:sldMkLst>
          <pc:docMk/>
          <pc:sldMk cId="1745126235" sldId="476"/>
        </pc:sldMkLst>
        <pc:spChg chg="mod">
          <ac:chgData name="Bettina Schmidt" userId="32f9f094-ca9c-4781-adf1-b860fa553cc7" providerId="ADAL" clId="{D38680A5-F21F-4C4C-8F99-3AA729D21EA6}" dt="2024-12-03T10:10:52.385" v="2725" actId="313"/>
          <ac:spMkLst>
            <pc:docMk/>
            <pc:sldMk cId="1745126235" sldId="476"/>
            <ac:spMk id="2" creationId="{3E888A52-8AAA-4DEF-BE47-6DF83FA1BDD6}"/>
          </ac:spMkLst>
        </pc:spChg>
        <pc:spChg chg="mod">
          <ac:chgData name="Bettina Schmidt" userId="32f9f094-ca9c-4781-adf1-b860fa553cc7" providerId="ADAL" clId="{D38680A5-F21F-4C4C-8F99-3AA729D21EA6}" dt="2024-12-03T09:38:17.390" v="2277" actId="27636"/>
          <ac:spMkLst>
            <pc:docMk/>
            <pc:sldMk cId="1745126235" sldId="476"/>
            <ac:spMk id="3" creationId="{528B0058-509C-F116-5EE7-369869F3A9E0}"/>
          </ac:spMkLst>
        </pc:spChg>
      </pc:sldChg>
      <pc:sldChg chg="modSp new mod">
        <pc:chgData name="Bettina Schmidt" userId="32f9f094-ca9c-4781-adf1-b860fa553cc7" providerId="ADAL" clId="{D38680A5-F21F-4C4C-8F99-3AA729D21EA6}" dt="2024-12-03T09:41:54.711" v="2283" actId="20577"/>
        <pc:sldMkLst>
          <pc:docMk/>
          <pc:sldMk cId="4106930496" sldId="477"/>
        </pc:sldMkLst>
        <pc:spChg chg="mod">
          <ac:chgData name="Bettina Schmidt" userId="32f9f094-ca9c-4781-adf1-b860fa553cc7" providerId="ADAL" clId="{D38680A5-F21F-4C4C-8F99-3AA729D21EA6}" dt="2024-12-03T09:41:54.711" v="2283" actId="20577"/>
          <ac:spMkLst>
            <pc:docMk/>
            <pc:sldMk cId="4106930496" sldId="477"/>
            <ac:spMk id="3" creationId="{D5FCD300-C15A-B46E-A776-FC231D0A362C}"/>
          </ac:spMkLst>
        </pc:spChg>
      </pc:sldChg>
      <pc:sldChg chg="modSp new mod">
        <pc:chgData name="Bettina Schmidt" userId="32f9f094-ca9c-4781-adf1-b860fa553cc7" providerId="ADAL" clId="{D38680A5-F21F-4C4C-8F99-3AA729D21EA6}" dt="2024-12-03T09:43:05.012" v="2339" actId="27636"/>
        <pc:sldMkLst>
          <pc:docMk/>
          <pc:sldMk cId="593206481" sldId="478"/>
        </pc:sldMkLst>
        <pc:spChg chg="mod">
          <ac:chgData name="Bettina Schmidt" userId="32f9f094-ca9c-4781-adf1-b860fa553cc7" providerId="ADAL" clId="{D38680A5-F21F-4C4C-8F99-3AA729D21EA6}" dt="2024-12-03T09:43:05.012" v="2339" actId="27636"/>
          <ac:spMkLst>
            <pc:docMk/>
            <pc:sldMk cId="593206481" sldId="478"/>
            <ac:spMk id="3" creationId="{90AD4E6E-C307-0F26-49C0-D50EBC607A39}"/>
          </ac:spMkLst>
        </pc:spChg>
      </pc:sldChg>
      <pc:sldChg chg="modSp new mod">
        <pc:chgData name="Bettina Schmidt" userId="32f9f094-ca9c-4781-adf1-b860fa553cc7" providerId="ADAL" clId="{D38680A5-F21F-4C4C-8F99-3AA729D21EA6}" dt="2024-12-03T09:46:17.183" v="2424" actId="20577"/>
        <pc:sldMkLst>
          <pc:docMk/>
          <pc:sldMk cId="3091132048" sldId="479"/>
        </pc:sldMkLst>
        <pc:spChg chg="mod">
          <ac:chgData name="Bettina Schmidt" userId="32f9f094-ca9c-4781-adf1-b860fa553cc7" providerId="ADAL" clId="{D38680A5-F21F-4C4C-8F99-3AA729D21EA6}" dt="2024-12-03T09:46:17.183" v="2424" actId="20577"/>
          <ac:spMkLst>
            <pc:docMk/>
            <pc:sldMk cId="3091132048" sldId="479"/>
            <ac:spMk id="3" creationId="{8BB71668-A410-2D7F-ECD3-D5A42FCEED16}"/>
          </ac:spMkLst>
        </pc:spChg>
      </pc:sldChg>
      <pc:sldChg chg="modSp new mod">
        <pc:chgData name="Bettina Schmidt" userId="32f9f094-ca9c-4781-adf1-b860fa553cc7" providerId="ADAL" clId="{D38680A5-F21F-4C4C-8F99-3AA729D21EA6}" dt="2024-12-03T09:46:39.769" v="2436" actId="6549"/>
        <pc:sldMkLst>
          <pc:docMk/>
          <pc:sldMk cId="360684421" sldId="480"/>
        </pc:sldMkLst>
        <pc:spChg chg="mod">
          <ac:chgData name="Bettina Schmidt" userId="32f9f094-ca9c-4781-adf1-b860fa553cc7" providerId="ADAL" clId="{D38680A5-F21F-4C4C-8F99-3AA729D21EA6}" dt="2024-12-03T09:46:39.769" v="2436" actId="6549"/>
          <ac:spMkLst>
            <pc:docMk/>
            <pc:sldMk cId="360684421" sldId="480"/>
            <ac:spMk id="3" creationId="{B2944231-F39F-CE39-3DAA-BD848040DEF8}"/>
          </ac:spMkLst>
        </pc:spChg>
      </pc:sldChg>
      <pc:sldChg chg="modSp new mod">
        <pc:chgData name="Bettina Schmidt" userId="32f9f094-ca9c-4781-adf1-b860fa553cc7" providerId="ADAL" clId="{D38680A5-F21F-4C4C-8F99-3AA729D21EA6}" dt="2024-12-03T10:11:21.206" v="2780" actId="313"/>
        <pc:sldMkLst>
          <pc:docMk/>
          <pc:sldMk cId="2202867747" sldId="481"/>
        </pc:sldMkLst>
        <pc:spChg chg="mod">
          <ac:chgData name="Bettina Schmidt" userId="32f9f094-ca9c-4781-adf1-b860fa553cc7" providerId="ADAL" clId="{D38680A5-F21F-4C4C-8F99-3AA729D21EA6}" dt="2024-12-03T10:11:21.206" v="2780" actId="313"/>
          <ac:spMkLst>
            <pc:docMk/>
            <pc:sldMk cId="2202867747" sldId="481"/>
            <ac:spMk id="3" creationId="{FF7AD00A-7ACE-26CA-B9C0-E9522B7A9A6A}"/>
          </ac:spMkLst>
        </pc:spChg>
      </pc:sldChg>
      <pc:sldChg chg="addSp delSp modSp new mod modNotesTx">
        <pc:chgData name="Bettina Schmidt" userId="32f9f094-ca9c-4781-adf1-b860fa553cc7" providerId="ADAL" clId="{D38680A5-F21F-4C4C-8F99-3AA729D21EA6}" dt="2024-12-03T09:57:05.413" v="2524" actId="20577"/>
        <pc:sldMkLst>
          <pc:docMk/>
          <pc:sldMk cId="4047983533" sldId="482"/>
        </pc:sldMkLst>
        <pc:spChg chg="add mod">
          <ac:chgData name="Bettina Schmidt" userId="32f9f094-ca9c-4781-adf1-b860fa553cc7" providerId="ADAL" clId="{D38680A5-F21F-4C4C-8F99-3AA729D21EA6}" dt="2024-12-03T09:57:05.413" v="2524" actId="20577"/>
          <ac:spMkLst>
            <pc:docMk/>
            <pc:sldMk cId="4047983533" sldId="482"/>
            <ac:spMk id="14" creationId="{928AC259-E244-AE59-75F3-AC5132606753}"/>
          </ac:spMkLst>
        </pc:spChg>
        <pc:picChg chg="add mod">
          <ac:chgData name="Bettina Schmidt" userId="32f9f094-ca9c-4781-adf1-b860fa553cc7" providerId="ADAL" clId="{D38680A5-F21F-4C4C-8F99-3AA729D21EA6}" dt="2024-12-03T09:56:55.015" v="2520" actId="26606"/>
          <ac:picMkLst>
            <pc:docMk/>
            <pc:sldMk cId="4047983533" sldId="482"/>
            <ac:picMk id="9" creationId="{F71BD4CA-59C5-A225-D080-63D6F11CD4CB}"/>
          </ac:picMkLst>
        </pc:picChg>
      </pc:sldChg>
      <pc:sldChg chg="addSp delSp modSp new mod chgLayout">
        <pc:chgData name="Bettina Schmidt" userId="32f9f094-ca9c-4781-adf1-b860fa553cc7" providerId="ADAL" clId="{D38680A5-F21F-4C4C-8F99-3AA729D21EA6}" dt="2024-12-03T09:58:53.321" v="2547" actId="20577"/>
        <pc:sldMkLst>
          <pc:docMk/>
          <pc:sldMk cId="956249137" sldId="483"/>
        </pc:sldMkLst>
        <pc:spChg chg="add mod ord">
          <ac:chgData name="Bettina Schmidt" userId="32f9f094-ca9c-4781-adf1-b860fa553cc7" providerId="ADAL" clId="{D38680A5-F21F-4C4C-8F99-3AA729D21EA6}" dt="2024-12-03T09:58:53.321" v="2547" actId="20577"/>
          <ac:spMkLst>
            <pc:docMk/>
            <pc:sldMk cId="956249137" sldId="483"/>
            <ac:spMk id="6" creationId="{688ACBDD-D0D0-D5AA-F79F-D4D85D276142}"/>
          </ac:spMkLst>
        </pc:spChg>
        <pc:picChg chg="add mod ord">
          <ac:chgData name="Bettina Schmidt" userId="32f9f094-ca9c-4781-adf1-b860fa553cc7" providerId="ADAL" clId="{D38680A5-F21F-4C4C-8F99-3AA729D21EA6}" dt="2024-12-03T09:57:59.373" v="2528" actId="700"/>
          <ac:picMkLst>
            <pc:docMk/>
            <pc:sldMk cId="956249137" sldId="483"/>
            <ac:picMk id="5" creationId="{D01E006E-3982-1AB7-2B95-84BB2FA5472E}"/>
          </ac:picMkLst>
        </pc:picChg>
      </pc:sldChg>
      <pc:sldChg chg="addSp delSp modSp new mod chgLayout">
        <pc:chgData name="Bettina Schmidt" userId="32f9f094-ca9c-4781-adf1-b860fa553cc7" providerId="ADAL" clId="{D38680A5-F21F-4C4C-8F99-3AA729D21EA6}" dt="2024-12-03T09:59:12.505" v="2585" actId="20577"/>
        <pc:sldMkLst>
          <pc:docMk/>
          <pc:sldMk cId="1421053682" sldId="484"/>
        </pc:sldMkLst>
        <pc:spChg chg="add mod ord">
          <ac:chgData name="Bettina Schmidt" userId="32f9f094-ca9c-4781-adf1-b860fa553cc7" providerId="ADAL" clId="{D38680A5-F21F-4C4C-8F99-3AA729D21EA6}" dt="2024-12-03T09:59:12.505" v="2585" actId="20577"/>
          <ac:spMkLst>
            <pc:docMk/>
            <pc:sldMk cId="1421053682" sldId="484"/>
            <ac:spMk id="10" creationId="{ED4B546C-DF02-8095-AB37-D81A48B56E52}"/>
          </ac:spMkLst>
        </pc:spChg>
        <pc:picChg chg="add mod ord">
          <ac:chgData name="Bettina Schmidt" userId="32f9f094-ca9c-4781-adf1-b860fa553cc7" providerId="ADAL" clId="{D38680A5-F21F-4C4C-8F99-3AA729D21EA6}" dt="2024-12-03T09:58:22.570" v="2545" actId="700"/>
          <ac:picMkLst>
            <pc:docMk/>
            <pc:sldMk cId="1421053682" sldId="484"/>
            <ac:picMk id="9" creationId="{1C038992-FF53-432C-46E7-33EEF1ADF04D}"/>
          </ac:picMkLst>
        </pc:picChg>
      </pc:sldChg>
      <pc:sldChg chg="modSp new del mod ord">
        <pc:chgData name="Bettina Schmidt" userId="32f9f094-ca9c-4781-adf1-b860fa553cc7" providerId="ADAL" clId="{D38680A5-F21F-4C4C-8F99-3AA729D21EA6}" dt="2024-12-03T12:03:33.225" v="4324" actId="47"/>
        <pc:sldMkLst>
          <pc:docMk/>
          <pc:sldMk cId="4291640712" sldId="485"/>
        </pc:sldMkLst>
      </pc:sldChg>
      <pc:sldChg chg="modSp new del mod">
        <pc:chgData name="Bettina Schmidt" userId="32f9f094-ca9c-4781-adf1-b860fa553cc7" providerId="ADAL" clId="{D38680A5-F21F-4C4C-8F99-3AA729D21EA6}" dt="2024-12-03T10:23:43.285" v="2902" actId="47"/>
        <pc:sldMkLst>
          <pc:docMk/>
          <pc:sldMk cId="780132815" sldId="486"/>
        </pc:sldMkLst>
      </pc:sldChg>
      <pc:sldChg chg="modSp new mod ord">
        <pc:chgData name="Bettina Schmidt" userId="32f9f094-ca9c-4781-adf1-b860fa553cc7" providerId="ADAL" clId="{D38680A5-F21F-4C4C-8F99-3AA729D21EA6}" dt="2024-12-03T11:47:24.360" v="3521" actId="27636"/>
        <pc:sldMkLst>
          <pc:docMk/>
          <pc:sldMk cId="1520985161" sldId="487"/>
        </pc:sldMkLst>
        <pc:spChg chg="mod">
          <ac:chgData name="Bettina Schmidt" userId="32f9f094-ca9c-4781-adf1-b860fa553cc7" providerId="ADAL" clId="{D38680A5-F21F-4C4C-8F99-3AA729D21EA6}" dt="2024-12-03T10:01:27.267" v="2639" actId="20577"/>
          <ac:spMkLst>
            <pc:docMk/>
            <pc:sldMk cId="1520985161" sldId="487"/>
            <ac:spMk id="2" creationId="{A0FDC006-F892-7D63-DCFE-226F11A87B5B}"/>
          </ac:spMkLst>
        </pc:spChg>
        <pc:spChg chg="mod">
          <ac:chgData name="Bettina Schmidt" userId="32f9f094-ca9c-4781-adf1-b860fa553cc7" providerId="ADAL" clId="{D38680A5-F21F-4C4C-8F99-3AA729D21EA6}" dt="2024-12-03T11:47:24.360" v="3521" actId="27636"/>
          <ac:spMkLst>
            <pc:docMk/>
            <pc:sldMk cId="1520985161" sldId="487"/>
            <ac:spMk id="3" creationId="{6F400088-93F3-67B6-8C48-0CB960FEB15E}"/>
          </ac:spMkLst>
        </pc:spChg>
      </pc:sldChg>
      <pc:sldChg chg="modSp new mod">
        <pc:chgData name="Bettina Schmidt" userId="32f9f094-ca9c-4781-adf1-b860fa553cc7" providerId="ADAL" clId="{D38680A5-F21F-4C4C-8F99-3AA729D21EA6}" dt="2024-12-03T11:55:07.446" v="4066" actId="20577"/>
        <pc:sldMkLst>
          <pc:docMk/>
          <pc:sldMk cId="4031685263" sldId="488"/>
        </pc:sldMkLst>
        <pc:spChg chg="mod">
          <ac:chgData name="Bettina Schmidt" userId="32f9f094-ca9c-4781-adf1-b860fa553cc7" providerId="ADAL" clId="{D38680A5-F21F-4C4C-8F99-3AA729D21EA6}" dt="2024-12-03T11:51:10.243" v="3780" actId="27636"/>
          <ac:spMkLst>
            <pc:docMk/>
            <pc:sldMk cId="4031685263" sldId="488"/>
            <ac:spMk id="2" creationId="{9552FDD1-6595-E976-E42C-02A6BDBF163E}"/>
          </ac:spMkLst>
        </pc:spChg>
        <pc:spChg chg="mod">
          <ac:chgData name="Bettina Schmidt" userId="32f9f094-ca9c-4781-adf1-b860fa553cc7" providerId="ADAL" clId="{D38680A5-F21F-4C4C-8F99-3AA729D21EA6}" dt="2024-12-03T11:55:07.446" v="4066" actId="20577"/>
          <ac:spMkLst>
            <pc:docMk/>
            <pc:sldMk cId="4031685263" sldId="488"/>
            <ac:spMk id="3" creationId="{A544F2FF-22C8-601A-1E32-5ECB121E05FD}"/>
          </ac:spMkLst>
        </pc:spChg>
      </pc:sldChg>
      <pc:sldChg chg="modSp new mod">
        <pc:chgData name="Bettina Schmidt" userId="32f9f094-ca9c-4781-adf1-b860fa553cc7" providerId="ADAL" clId="{D38680A5-F21F-4C4C-8F99-3AA729D21EA6}" dt="2024-12-03T12:03:43.691" v="4339" actId="313"/>
        <pc:sldMkLst>
          <pc:docMk/>
          <pc:sldMk cId="4268849816" sldId="489"/>
        </pc:sldMkLst>
        <pc:spChg chg="mod">
          <ac:chgData name="Bettina Schmidt" userId="32f9f094-ca9c-4781-adf1-b860fa553cc7" providerId="ADAL" clId="{D38680A5-F21F-4C4C-8F99-3AA729D21EA6}" dt="2024-12-03T12:03:43.691" v="4339" actId="313"/>
          <ac:spMkLst>
            <pc:docMk/>
            <pc:sldMk cId="4268849816" sldId="489"/>
            <ac:spMk id="2" creationId="{9AD73539-404D-BADB-C980-3A5375B1C54E}"/>
          </ac:spMkLst>
        </pc:spChg>
        <pc:spChg chg="mod">
          <ac:chgData name="Bettina Schmidt" userId="32f9f094-ca9c-4781-adf1-b860fa553cc7" providerId="ADAL" clId="{D38680A5-F21F-4C4C-8F99-3AA729D21EA6}" dt="2024-12-03T10:24:46.356" v="3025" actId="20577"/>
          <ac:spMkLst>
            <pc:docMk/>
            <pc:sldMk cId="4268849816" sldId="489"/>
            <ac:spMk id="3" creationId="{4BD0F7B5-5242-1FEB-FDDC-3402356EADBB}"/>
          </ac:spMkLst>
        </pc:spChg>
      </pc:sldChg>
      <pc:sldChg chg="modSp new mod">
        <pc:chgData name="Bettina Schmidt" userId="32f9f094-ca9c-4781-adf1-b860fa553cc7" providerId="ADAL" clId="{D38680A5-F21F-4C4C-8F99-3AA729D21EA6}" dt="2024-12-03T10:09:47.868" v="2698" actId="20577"/>
        <pc:sldMkLst>
          <pc:docMk/>
          <pc:sldMk cId="4166060594" sldId="490"/>
        </pc:sldMkLst>
        <pc:spChg chg="mod">
          <ac:chgData name="Bettina Schmidt" userId="32f9f094-ca9c-4781-adf1-b860fa553cc7" providerId="ADAL" clId="{D38680A5-F21F-4C4C-8F99-3AA729D21EA6}" dt="2024-12-03T10:09:47.868" v="2698" actId="20577"/>
          <ac:spMkLst>
            <pc:docMk/>
            <pc:sldMk cId="4166060594" sldId="490"/>
            <ac:spMk id="3" creationId="{2EBAFCDC-9581-56DB-7B1C-2704598E7119}"/>
          </ac:spMkLst>
        </pc:spChg>
      </pc:sldChg>
      <pc:sldChg chg="modSp new mod">
        <pc:chgData name="Bettina Schmidt" userId="32f9f094-ca9c-4781-adf1-b860fa553cc7" providerId="ADAL" clId="{D38680A5-F21F-4C4C-8F99-3AA729D21EA6}" dt="2024-12-03T10:21:31.666" v="2882" actId="27636"/>
        <pc:sldMkLst>
          <pc:docMk/>
          <pc:sldMk cId="1531386064" sldId="491"/>
        </pc:sldMkLst>
        <pc:spChg chg="mod">
          <ac:chgData name="Bettina Schmidt" userId="32f9f094-ca9c-4781-adf1-b860fa553cc7" providerId="ADAL" clId="{D38680A5-F21F-4C4C-8F99-3AA729D21EA6}" dt="2024-12-03T10:21:31.666" v="2882" actId="27636"/>
          <ac:spMkLst>
            <pc:docMk/>
            <pc:sldMk cId="1531386064" sldId="491"/>
            <ac:spMk id="3" creationId="{204BA281-643D-8473-321C-E15148C9EF54}"/>
          </ac:spMkLst>
        </pc:spChg>
      </pc:sldChg>
      <pc:sldChg chg="modSp new mod">
        <pc:chgData name="Bettina Schmidt" userId="32f9f094-ca9c-4781-adf1-b860fa553cc7" providerId="ADAL" clId="{D38680A5-F21F-4C4C-8F99-3AA729D21EA6}" dt="2024-12-03T10:21:47.653" v="2885" actId="27636"/>
        <pc:sldMkLst>
          <pc:docMk/>
          <pc:sldMk cId="2462184852" sldId="492"/>
        </pc:sldMkLst>
        <pc:spChg chg="mod">
          <ac:chgData name="Bettina Schmidt" userId="32f9f094-ca9c-4781-adf1-b860fa553cc7" providerId="ADAL" clId="{D38680A5-F21F-4C4C-8F99-3AA729D21EA6}" dt="2024-12-03T10:21:47.653" v="2885" actId="27636"/>
          <ac:spMkLst>
            <pc:docMk/>
            <pc:sldMk cId="2462184852" sldId="492"/>
            <ac:spMk id="3" creationId="{5CFC7433-8B33-0608-51B2-0354643A34C8}"/>
          </ac:spMkLst>
        </pc:spChg>
      </pc:sldChg>
      <pc:sldChg chg="modSp new mod">
        <pc:chgData name="Bettina Schmidt" userId="32f9f094-ca9c-4781-adf1-b860fa553cc7" providerId="ADAL" clId="{D38680A5-F21F-4C4C-8F99-3AA729D21EA6}" dt="2024-12-03T10:22:20.396" v="2891" actId="20577"/>
        <pc:sldMkLst>
          <pc:docMk/>
          <pc:sldMk cId="3513539718" sldId="493"/>
        </pc:sldMkLst>
        <pc:spChg chg="mod">
          <ac:chgData name="Bettina Schmidt" userId="32f9f094-ca9c-4781-adf1-b860fa553cc7" providerId="ADAL" clId="{D38680A5-F21F-4C4C-8F99-3AA729D21EA6}" dt="2024-12-03T10:22:20.396" v="2891" actId="20577"/>
          <ac:spMkLst>
            <pc:docMk/>
            <pc:sldMk cId="3513539718" sldId="493"/>
            <ac:spMk id="3" creationId="{AEF1D80E-BEBE-71ED-D43F-A0A9E96A0447}"/>
          </ac:spMkLst>
        </pc:spChg>
      </pc:sldChg>
      <pc:sldChg chg="modSp new mod modNotesTx">
        <pc:chgData name="Bettina Schmidt" userId="32f9f094-ca9c-4781-adf1-b860fa553cc7" providerId="ADAL" clId="{D38680A5-F21F-4C4C-8F99-3AA729D21EA6}" dt="2024-12-03T10:23:22.658" v="2901"/>
        <pc:sldMkLst>
          <pc:docMk/>
          <pc:sldMk cId="2477535028" sldId="494"/>
        </pc:sldMkLst>
        <pc:spChg chg="mod">
          <ac:chgData name="Bettina Schmidt" userId="32f9f094-ca9c-4781-adf1-b860fa553cc7" providerId="ADAL" clId="{D38680A5-F21F-4C4C-8F99-3AA729D21EA6}" dt="2024-12-03T10:22:32.655" v="2894" actId="27636"/>
          <ac:spMkLst>
            <pc:docMk/>
            <pc:sldMk cId="2477535028" sldId="494"/>
            <ac:spMk id="3" creationId="{FB47107B-E9FF-A663-1A69-27E612BAE8F0}"/>
          </ac:spMkLst>
        </pc:spChg>
      </pc:sldChg>
      <pc:sldChg chg="modSp new mod">
        <pc:chgData name="Bettina Schmidt" userId="32f9f094-ca9c-4781-adf1-b860fa553cc7" providerId="ADAL" clId="{D38680A5-F21F-4C4C-8F99-3AA729D21EA6}" dt="2024-12-03T11:48:30.017" v="3561" actId="20577"/>
        <pc:sldMkLst>
          <pc:docMk/>
          <pc:sldMk cId="1400607115" sldId="495"/>
        </pc:sldMkLst>
        <pc:spChg chg="mod">
          <ac:chgData name="Bettina Schmidt" userId="32f9f094-ca9c-4781-adf1-b860fa553cc7" providerId="ADAL" clId="{D38680A5-F21F-4C4C-8F99-3AA729D21EA6}" dt="2024-12-03T11:48:07.777" v="3543" actId="20577"/>
          <ac:spMkLst>
            <pc:docMk/>
            <pc:sldMk cId="1400607115" sldId="495"/>
            <ac:spMk id="2" creationId="{79CE6E1A-FD10-6FF1-FF3C-6752E8951D40}"/>
          </ac:spMkLst>
        </pc:spChg>
        <pc:spChg chg="mod">
          <ac:chgData name="Bettina Schmidt" userId="32f9f094-ca9c-4781-adf1-b860fa553cc7" providerId="ADAL" clId="{D38680A5-F21F-4C4C-8F99-3AA729D21EA6}" dt="2024-12-03T11:48:30.017" v="3561" actId="20577"/>
          <ac:spMkLst>
            <pc:docMk/>
            <pc:sldMk cId="1400607115" sldId="495"/>
            <ac:spMk id="3" creationId="{4501544F-ACBA-B432-5F59-CC2EFBD3CBAB}"/>
          </ac:spMkLst>
        </pc:spChg>
      </pc:sldChg>
      <pc:sldChg chg="modSp new mod">
        <pc:chgData name="Bettina Schmidt" userId="32f9f094-ca9c-4781-adf1-b860fa553cc7" providerId="ADAL" clId="{D38680A5-F21F-4C4C-8F99-3AA729D21EA6}" dt="2024-12-03T11:50:01.115" v="3688" actId="20577"/>
        <pc:sldMkLst>
          <pc:docMk/>
          <pc:sldMk cId="840048942" sldId="496"/>
        </pc:sldMkLst>
        <pc:spChg chg="mod">
          <ac:chgData name="Bettina Schmidt" userId="32f9f094-ca9c-4781-adf1-b860fa553cc7" providerId="ADAL" clId="{D38680A5-F21F-4C4C-8F99-3AA729D21EA6}" dt="2024-12-03T11:49:45.116" v="3666" actId="20577"/>
          <ac:spMkLst>
            <pc:docMk/>
            <pc:sldMk cId="840048942" sldId="496"/>
            <ac:spMk id="2" creationId="{9218BD27-677B-F5EF-6305-E7AC49114E10}"/>
          </ac:spMkLst>
        </pc:spChg>
        <pc:spChg chg="mod">
          <ac:chgData name="Bettina Schmidt" userId="32f9f094-ca9c-4781-adf1-b860fa553cc7" providerId="ADAL" clId="{D38680A5-F21F-4C4C-8F99-3AA729D21EA6}" dt="2024-12-03T11:50:01.115" v="3688" actId="20577"/>
          <ac:spMkLst>
            <pc:docMk/>
            <pc:sldMk cId="840048942" sldId="496"/>
            <ac:spMk id="3" creationId="{BF142121-CAE6-FA22-4D95-E94FDF484836}"/>
          </ac:spMkLst>
        </pc:spChg>
      </pc:sldChg>
      <pc:sldChg chg="modSp new mod">
        <pc:chgData name="Bettina Schmidt" userId="32f9f094-ca9c-4781-adf1-b860fa553cc7" providerId="ADAL" clId="{D38680A5-F21F-4C4C-8F99-3AA729D21EA6}" dt="2024-12-03T11:59:36.621" v="4283" actId="313"/>
        <pc:sldMkLst>
          <pc:docMk/>
          <pc:sldMk cId="2454670468" sldId="497"/>
        </pc:sldMkLst>
        <pc:spChg chg="mod">
          <ac:chgData name="Bettina Schmidt" userId="32f9f094-ca9c-4781-adf1-b860fa553cc7" providerId="ADAL" clId="{D38680A5-F21F-4C4C-8F99-3AA729D21EA6}" dt="2024-12-03T11:59:36.621" v="4283" actId="313"/>
          <ac:spMkLst>
            <pc:docMk/>
            <pc:sldMk cId="2454670468" sldId="497"/>
            <ac:spMk id="3" creationId="{0CFE0F0E-D0FB-B6B0-2E75-3333A1AEDFFD}"/>
          </ac:spMkLst>
        </pc:spChg>
      </pc:sldChg>
      <pc:sldChg chg="modSp new mod">
        <pc:chgData name="Bettina Schmidt" userId="32f9f094-ca9c-4781-adf1-b860fa553cc7" providerId="ADAL" clId="{D38680A5-F21F-4C4C-8F99-3AA729D21EA6}" dt="2024-12-03T12:09:43.130" v="4891" actId="27636"/>
        <pc:sldMkLst>
          <pc:docMk/>
          <pc:sldMk cId="2013823365" sldId="498"/>
        </pc:sldMkLst>
        <pc:spChg chg="mod">
          <ac:chgData name="Bettina Schmidt" userId="32f9f094-ca9c-4781-adf1-b860fa553cc7" providerId="ADAL" clId="{D38680A5-F21F-4C4C-8F99-3AA729D21EA6}" dt="2024-12-03T12:03:13.044" v="4323" actId="20577"/>
          <ac:spMkLst>
            <pc:docMk/>
            <pc:sldMk cId="2013823365" sldId="498"/>
            <ac:spMk id="2" creationId="{A91F9059-AF2B-21B9-07DC-FC0F60A4D3D5}"/>
          </ac:spMkLst>
        </pc:spChg>
        <pc:spChg chg="mod">
          <ac:chgData name="Bettina Schmidt" userId="32f9f094-ca9c-4781-adf1-b860fa553cc7" providerId="ADAL" clId="{D38680A5-F21F-4C4C-8F99-3AA729D21EA6}" dt="2024-12-03T12:09:43.130" v="4891" actId="27636"/>
          <ac:spMkLst>
            <pc:docMk/>
            <pc:sldMk cId="2013823365" sldId="498"/>
            <ac:spMk id="3" creationId="{2FCB7944-BFED-9F30-F98F-15F91DB78419}"/>
          </ac:spMkLst>
        </pc:spChg>
      </pc:sldChg>
      <pc:sldChg chg="modSp new mod">
        <pc:chgData name="Bettina Schmidt" userId="32f9f094-ca9c-4781-adf1-b860fa553cc7" providerId="ADAL" clId="{D38680A5-F21F-4C4C-8F99-3AA729D21EA6}" dt="2024-12-03T12:11:47.239" v="5025" actId="27636"/>
        <pc:sldMkLst>
          <pc:docMk/>
          <pc:sldMk cId="4077007952" sldId="499"/>
        </pc:sldMkLst>
        <pc:spChg chg="mod">
          <ac:chgData name="Bettina Schmidt" userId="32f9f094-ca9c-4781-adf1-b860fa553cc7" providerId="ADAL" clId="{D38680A5-F21F-4C4C-8F99-3AA729D21EA6}" dt="2024-12-03T12:11:47.239" v="5025" actId="27636"/>
          <ac:spMkLst>
            <pc:docMk/>
            <pc:sldMk cId="4077007952" sldId="499"/>
            <ac:spMk id="3" creationId="{A02A89D9-99DD-E501-E65F-5ECCA7E665FB}"/>
          </ac:spMkLst>
        </pc:spChg>
      </pc:sldChg>
      <pc:sldChg chg="modSp new mod">
        <pc:chgData name="Bettina Schmidt" userId="32f9f094-ca9c-4781-adf1-b860fa553cc7" providerId="ADAL" clId="{D38680A5-F21F-4C4C-8F99-3AA729D21EA6}" dt="2024-12-03T12:12:34.874" v="5097" actId="20577"/>
        <pc:sldMkLst>
          <pc:docMk/>
          <pc:sldMk cId="2917983721" sldId="500"/>
        </pc:sldMkLst>
        <pc:spChg chg="mod">
          <ac:chgData name="Bettina Schmidt" userId="32f9f094-ca9c-4781-adf1-b860fa553cc7" providerId="ADAL" clId="{D38680A5-F21F-4C4C-8F99-3AA729D21EA6}" dt="2024-12-03T12:12:34.874" v="5097" actId="20577"/>
          <ac:spMkLst>
            <pc:docMk/>
            <pc:sldMk cId="2917983721" sldId="500"/>
            <ac:spMk id="3" creationId="{83E8B5F4-C849-45C2-8C4B-04BC9640E19A}"/>
          </ac:spMkLst>
        </pc:spChg>
      </pc:sldChg>
      <pc:sldChg chg="new">
        <pc:chgData name="Bettina Schmidt" userId="32f9f094-ca9c-4781-adf1-b860fa553cc7" providerId="ADAL" clId="{D38680A5-F21F-4C4C-8F99-3AA729D21EA6}" dt="2024-12-03T12:19:02.232" v="5098" actId="680"/>
        <pc:sldMkLst>
          <pc:docMk/>
          <pc:sldMk cId="311992842" sldId="501"/>
        </pc:sldMkLst>
      </pc:sldChg>
      <pc:sldChg chg="modSp new mod">
        <pc:chgData name="Bettina Schmidt" userId="32f9f094-ca9c-4781-adf1-b860fa553cc7" providerId="ADAL" clId="{D38680A5-F21F-4C4C-8F99-3AA729D21EA6}" dt="2024-12-03T12:28:09.779" v="5163" actId="20577"/>
        <pc:sldMkLst>
          <pc:docMk/>
          <pc:sldMk cId="3072426428" sldId="502"/>
        </pc:sldMkLst>
        <pc:spChg chg="mod">
          <ac:chgData name="Bettina Schmidt" userId="32f9f094-ca9c-4781-adf1-b860fa553cc7" providerId="ADAL" clId="{D38680A5-F21F-4C4C-8F99-3AA729D21EA6}" dt="2024-12-03T12:28:09.779" v="5163" actId="20577"/>
          <ac:spMkLst>
            <pc:docMk/>
            <pc:sldMk cId="3072426428" sldId="502"/>
            <ac:spMk id="3" creationId="{25AC0054-4DBC-D8F9-29D1-4F3556EF6528}"/>
          </ac:spMkLst>
        </pc:spChg>
      </pc:sldChg>
      <pc:sldChg chg="new">
        <pc:chgData name="Bettina Schmidt" userId="32f9f094-ca9c-4781-adf1-b860fa553cc7" providerId="ADAL" clId="{D38680A5-F21F-4C4C-8F99-3AA729D21EA6}" dt="2024-12-03T12:30:38.375" v="5164" actId="680"/>
        <pc:sldMkLst>
          <pc:docMk/>
          <pc:sldMk cId="304589036" sldId="503"/>
        </pc:sldMkLst>
      </pc:sldChg>
    </pc:docChg>
  </pc:docChgLst>
  <pc:docChgLst>
    <pc:chgData name="Bettina Schmidt" userId="32f9f094-ca9c-4781-adf1-b860fa553cc7" providerId="ADAL" clId="{DD3E940B-E370-436B-A2A1-85E2F6E01417}"/>
    <pc:docChg chg="custSel addSld delSld modSld">
      <pc:chgData name="Bettina Schmidt" userId="32f9f094-ca9c-4781-adf1-b860fa553cc7" providerId="ADAL" clId="{DD3E940B-E370-436B-A2A1-85E2F6E01417}" dt="2025-01-31T10:55:05.433" v="218" actId="20577"/>
      <pc:docMkLst>
        <pc:docMk/>
      </pc:docMkLst>
      <pc:sldChg chg="modSp new del mod">
        <pc:chgData name="Bettina Schmidt" userId="32f9f094-ca9c-4781-adf1-b860fa553cc7" providerId="ADAL" clId="{DD3E940B-E370-436B-A2A1-85E2F6E01417}" dt="2025-01-31T09:47:46.402" v="29" actId="47"/>
        <pc:sldMkLst>
          <pc:docMk/>
          <pc:sldMk cId="3879416935" sldId="504"/>
        </pc:sldMkLst>
        <pc:spChg chg="mod">
          <ac:chgData name="Bettina Schmidt" userId="32f9f094-ca9c-4781-adf1-b860fa553cc7" providerId="ADAL" clId="{DD3E940B-E370-436B-A2A1-85E2F6E01417}" dt="2025-01-31T09:47:05.279" v="27" actId="20577"/>
          <ac:spMkLst>
            <pc:docMk/>
            <pc:sldMk cId="3879416935" sldId="504"/>
            <ac:spMk id="2" creationId="{1AF674BE-7AE2-75C2-F93C-873A48A8991E}"/>
          </ac:spMkLst>
        </pc:spChg>
      </pc:sldChg>
      <pc:sldChg chg="modSp add mod">
        <pc:chgData name="Bettina Schmidt" userId="32f9f094-ca9c-4781-adf1-b860fa553cc7" providerId="ADAL" clId="{DD3E940B-E370-436B-A2A1-85E2F6E01417}" dt="2025-01-31T09:48:06.115" v="102" actId="20577"/>
        <pc:sldMkLst>
          <pc:docMk/>
          <pc:sldMk cId="3732932271" sldId="505"/>
        </pc:sldMkLst>
        <pc:spChg chg="mod">
          <ac:chgData name="Bettina Schmidt" userId="32f9f094-ca9c-4781-adf1-b860fa553cc7" providerId="ADAL" clId="{DD3E940B-E370-436B-A2A1-85E2F6E01417}" dt="2025-01-31T09:48:06.115" v="102" actId="20577"/>
          <ac:spMkLst>
            <pc:docMk/>
            <pc:sldMk cId="3732932271" sldId="505"/>
            <ac:spMk id="2" creationId="{0FF44A8C-0F4B-7B18-17E6-533FC0FF1F31}"/>
          </ac:spMkLst>
        </pc:spChg>
      </pc:sldChg>
      <pc:sldChg chg="add">
        <pc:chgData name="Bettina Schmidt" userId="32f9f094-ca9c-4781-adf1-b860fa553cc7" providerId="ADAL" clId="{DD3E940B-E370-436B-A2A1-85E2F6E01417}" dt="2025-01-31T09:47:26.775" v="28"/>
        <pc:sldMkLst>
          <pc:docMk/>
          <pc:sldMk cId="428928281" sldId="506"/>
        </pc:sldMkLst>
      </pc:sldChg>
      <pc:sldChg chg="add">
        <pc:chgData name="Bettina Schmidt" userId="32f9f094-ca9c-4781-adf1-b860fa553cc7" providerId="ADAL" clId="{DD3E940B-E370-436B-A2A1-85E2F6E01417}" dt="2025-01-31T09:47:26.775" v="28"/>
        <pc:sldMkLst>
          <pc:docMk/>
          <pc:sldMk cId="1460400865" sldId="507"/>
        </pc:sldMkLst>
      </pc:sldChg>
      <pc:sldChg chg="modSp new mod">
        <pc:chgData name="Bettina Schmidt" userId="32f9f094-ca9c-4781-adf1-b860fa553cc7" providerId="ADAL" clId="{DD3E940B-E370-436B-A2A1-85E2F6E01417}" dt="2025-01-31T10:55:05.433" v="218" actId="20577"/>
        <pc:sldMkLst>
          <pc:docMk/>
          <pc:sldMk cId="1718612035" sldId="508"/>
        </pc:sldMkLst>
        <pc:spChg chg="mod">
          <ac:chgData name="Bettina Schmidt" userId="32f9f094-ca9c-4781-adf1-b860fa553cc7" providerId="ADAL" clId="{DD3E940B-E370-436B-A2A1-85E2F6E01417}" dt="2025-01-31T10:55:05.433" v="218" actId="20577"/>
          <ac:spMkLst>
            <pc:docMk/>
            <pc:sldMk cId="1718612035" sldId="508"/>
            <ac:spMk id="3" creationId="{1097A4D7-ACA6-95E9-46D5-6A5FCC6057B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31/01/2025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31/01/2025</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Prandi 2001, translated by Porcher 2024</a:t>
            </a:r>
          </a:p>
        </p:txBody>
      </p:sp>
      <p:sp>
        <p:nvSpPr>
          <p:cNvPr id="4" name="Slide Number Placeholder 3"/>
          <p:cNvSpPr>
            <a:spLocks noGrp="1"/>
          </p:cNvSpPr>
          <p:nvPr>
            <p:ph type="sldNum" sz="quarter" idx="5"/>
          </p:nvPr>
        </p:nvSpPr>
        <p:spPr/>
        <p:txBody>
          <a:bodyPr/>
          <a:lstStyle/>
          <a:p>
            <a:fld id="{0983270C-3725-49C9-9AFB-E0CEEAD016AD}" type="slidenum">
              <a:rPr lang="en-GB" smtClean="0"/>
              <a:pPr/>
              <a:t>12</a:t>
            </a:fld>
            <a:endParaRPr lang="en-GB"/>
          </a:p>
        </p:txBody>
      </p:sp>
    </p:spTree>
    <p:extLst>
      <p:ext uri="{BB962C8B-B14F-4D97-AF65-F5344CB8AC3E}">
        <p14:creationId xmlns:p14="http://schemas.microsoft.com/office/powerpoint/2010/main" val="630263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Photos taken by BS in Brazil in 2010</a:t>
            </a:r>
          </a:p>
        </p:txBody>
      </p:sp>
      <p:sp>
        <p:nvSpPr>
          <p:cNvPr id="4" name="Slide Number Placeholder 3"/>
          <p:cNvSpPr>
            <a:spLocks noGrp="1"/>
          </p:cNvSpPr>
          <p:nvPr>
            <p:ph type="sldNum" sz="quarter" idx="5"/>
          </p:nvPr>
        </p:nvSpPr>
        <p:spPr/>
        <p:txBody>
          <a:bodyPr/>
          <a:lstStyle/>
          <a:p>
            <a:fld id="{0983270C-3725-49C9-9AFB-E0CEEAD016AD}" type="slidenum">
              <a:rPr lang="en-GB" smtClean="0"/>
              <a:pPr/>
              <a:t>18</a:t>
            </a:fld>
            <a:endParaRPr lang="en-GB"/>
          </a:p>
        </p:txBody>
      </p:sp>
    </p:spTree>
    <p:extLst>
      <p:ext uri="{BB962C8B-B14F-4D97-AF65-F5344CB8AC3E}">
        <p14:creationId xmlns:p14="http://schemas.microsoft.com/office/powerpoint/2010/main" val="1170150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Prandi, Ronaldo (2001) </a:t>
            </a:r>
            <a:r>
              <a:rPr lang="pt-BR" i="1" dirty="0"/>
              <a:t>Mitologia dos orixás. </a:t>
            </a:r>
            <a:r>
              <a:rPr lang="pt-BR" dirty="0"/>
              <a:t>São Paulo: Companhia das Letras. [</a:t>
            </a:r>
            <a:r>
              <a:rPr lang="en-GB" dirty="0"/>
              <a:t>translated by J.E. Porcher (2024)]</a:t>
            </a:r>
          </a:p>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27</a:t>
            </a:fld>
            <a:endParaRPr lang="en-GB"/>
          </a:p>
        </p:txBody>
      </p:sp>
    </p:spTree>
    <p:extLst>
      <p:ext uri="{BB962C8B-B14F-4D97-AF65-F5344CB8AC3E}">
        <p14:creationId xmlns:p14="http://schemas.microsoft.com/office/powerpoint/2010/main" val="370873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31/01/2025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5EE-F7F6-42C9-B986-378C987545FC}"/>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B13CC8-9E48-4AB4-B99E-41E5E253396E}"/>
              </a:ext>
            </a:extLst>
          </p:cNvPr>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F223E7-5909-421E-8FED-C975AE448FD8}"/>
              </a:ext>
            </a:extLst>
          </p:cNvPr>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AEDCD0-99A2-4795-AA60-8C45137C7DAA}"/>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71F7D49-58D3-4CF3-9DE8-EB331C54352F}"/>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AEF69C2-728C-445E-A681-863B05C6D217}"/>
              </a:ext>
            </a:extLst>
          </p:cNvPr>
          <p:cNvSpPr>
            <a:spLocks noGrp="1"/>
          </p:cNvSpPr>
          <p:nvPr>
            <p:ph type="sldNum" sz="quarter" idx="12"/>
          </p:nvPr>
        </p:nvSpPr>
        <p:spPr>
          <a:xfrm>
            <a:off x="6553200" y="6248400"/>
            <a:ext cx="2133600" cy="457200"/>
          </a:xfrm>
        </p:spPr>
        <p:txBody>
          <a:bodyPr/>
          <a:lstStyle>
            <a:lvl1pPr>
              <a:defRPr/>
            </a:lvl1pPr>
          </a:lstStyle>
          <a:p>
            <a:fld id="{D16C47AD-9C7D-4591-AD19-B44267B8A4B0}" type="slidenum">
              <a:rPr lang="en-US" altLang="en-US"/>
              <a:pPr/>
              <a:t>‹#›</a:t>
            </a:fld>
            <a:endParaRPr lang="en-US" altLang="en-US"/>
          </a:p>
        </p:txBody>
      </p:sp>
    </p:spTree>
    <p:extLst>
      <p:ext uri="{BB962C8B-B14F-4D97-AF65-F5344CB8AC3E}">
        <p14:creationId xmlns:p14="http://schemas.microsoft.com/office/powerpoint/2010/main" val="1644003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youtu.be/L5xvT-Y4Az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v45.tiktokcdn-eu.com/4fa617cb20264e7297e49a1356a0daa2/674f4cf0/video/tos/useast2a/tos-useast2a-pve-0068/osMEV2gmQE4A7brB0ilEuDfBdIL3JY1fQAmFbR/?a=1180&amp;bti=bGR1fG8xN3dmKTVAczo6NkBtK2JebWFxOmQ0LnAjMTQzYA%3D%3D&amp;ch=0&amp;cr=0&amp;dr=0&amp;er=0&amp;lr=all&amp;net=0&amp;cd=0%7C0%7C0%7C0&amp;cv=1&amp;br=4614&amp;bt=2307&amp;cs=0&amp;ds=6&amp;ft=~jXSYzmShWH6BecgAlLo0PD1&amp;mime_type=video_mp4&amp;qs=0&amp;rc=ODlmZzQ7M2dkM2Q1ZDs8PEBpanYzcHU5cmtubzMzNzczM0AtM2FeYzUyXzUxNGA1MDZhYSM2bHA2MmQ0Xm9gLS1kMTZzcw%3D%3D&amp;vvpl=1&amp;l=202412031223308770E637664E0803128B&amp;btag=e00095000" TargetMode="External"/><Relationship Id="rId2" Type="http://schemas.openxmlformats.org/officeDocument/2006/relationships/hyperlink" Target="https://v45.tiktokcdn-eu.com/fd76251c6ec93085983e5c67bacef9bd/674f4c87/video/tos/useast2a/tos-useast2a-pve-0068/oE0xviSrBcViZiuExMUAVqIh8EpBXitQXkQdv/?a=1180&amp;bti=bGR1fG8xN3dmKTVAczo6NkBtK2JebWFxOmQ0LnAjMTQzYA%3D%3D&amp;ch=0&amp;cr=0&amp;dr=0&amp;er=0&amp;lr=all&amp;net=0&amp;cd=0%7C0%7C0%7C0&amp;cv=1&amp;br=4694&amp;bt=2347&amp;cs=0&amp;ds=6&amp;ft=~jXSYzmShWH6BixgAlLo0PD1&amp;mime_type=video_mp4&amp;qs=0&amp;rc=ZThlPGc8MzRoOjs5ZjxmNEBpamc5ZG45cmY6bzMzNzczM0AwNjJgLy9jNl8xLmMxYWEyYSNecWhlMmRrL3JgLS1kMTZzcw%3D%3D&amp;vvpl=1&amp;l=2024120312201642D4472255F5AE06546A&amp;btag=e00095000" TargetMode="External"/><Relationship Id="rId1" Type="http://schemas.openxmlformats.org/officeDocument/2006/relationships/slideLayout" Target="../slideLayouts/slideLayout2.xml"/><Relationship Id="rId4" Type="http://schemas.openxmlformats.org/officeDocument/2006/relationships/hyperlink" Target="https://youtu.be/4kaSZ5KVEII?feature=shar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youtu.be/HeA4_01jNN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b="1" dirty="0">
                <a:solidFill>
                  <a:schemeClr val="bg1"/>
                </a:solidFill>
              </a:rPr>
              <a:t>Afro-Brazilian Worldview </a:t>
            </a:r>
            <a:br>
              <a:rPr lang="en-GB" sz="3600" b="1" dirty="0">
                <a:solidFill>
                  <a:schemeClr val="bg1"/>
                </a:solidFill>
              </a:rPr>
            </a:br>
            <a:r>
              <a:rPr lang="en-GB" sz="3600" b="1" dirty="0">
                <a:solidFill>
                  <a:schemeClr val="bg1"/>
                </a:solidFill>
              </a:rPr>
              <a:t>God and the Orishas</a:t>
            </a: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9E63-D192-463B-BC37-8928F49A90DD}"/>
              </a:ext>
            </a:extLst>
          </p:cNvPr>
          <p:cNvSpPr>
            <a:spLocks noGrp="1"/>
          </p:cNvSpPr>
          <p:nvPr>
            <p:ph type="title"/>
          </p:nvPr>
        </p:nvSpPr>
        <p:spPr/>
        <p:txBody>
          <a:bodyPr/>
          <a:lstStyle/>
          <a:p>
            <a:r>
              <a:rPr lang="en-GB" dirty="0"/>
              <a:t>Structure today </a:t>
            </a:r>
          </a:p>
        </p:txBody>
      </p:sp>
      <p:sp>
        <p:nvSpPr>
          <p:cNvPr id="3" name="Content Placeholder 2">
            <a:extLst>
              <a:ext uri="{FF2B5EF4-FFF2-40B4-BE49-F238E27FC236}">
                <a16:creationId xmlns:a16="http://schemas.microsoft.com/office/drawing/2014/main" id="{7E537FC4-2813-411D-AF29-045471691FAB}"/>
              </a:ext>
            </a:extLst>
          </p:cNvPr>
          <p:cNvSpPr>
            <a:spLocks noGrp="1"/>
          </p:cNvSpPr>
          <p:nvPr>
            <p:ph idx="1"/>
          </p:nvPr>
        </p:nvSpPr>
        <p:spPr/>
        <p:txBody>
          <a:bodyPr>
            <a:normAutofit/>
          </a:bodyPr>
          <a:lstStyle/>
          <a:p>
            <a:r>
              <a:rPr lang="en-GB" dirty="0"/>
              <a:t>Context  of African-derived religions in Brazil </a:t>
            </a:r>
          </a:p>
          <a:p>
            <a:r>
              <a:rPr lang="en-GB" dirty="0"/>
              <a:t>Myths in Candomblé  </a:t>
            </a:r>
          </a:p>
          <a:p>
            <a:pPr lvl="1"/>
            <a:r>
              <a:rPr lang="en-GB" dirty="0"/>
              <a:t>Creation myth </a:t>
            </a:r>
          </a:p>
          <a:p>
            <a:pPr lvl="1"/>
            <a:r>
              <a:rPr lang="en-GB" dirty="0"/>
              <a:t>Attributes of supreme being (creator god)</a:t>
            </a:r>
          </a:p>
          <a:p>
            <a:r>
              <a:rPr lang="en-GB" dirty="0"/>
              <a:t>What can we learn from the myths? </a:t>
            </a:r>
          </a:p>
          <a:p>
            <a:endParaRPr lang="en-GB" dirty="0"/>
          </a:p>
          <a:p>
            <a:pPr lvl="1"/>
            <a:endParaRPr lang="en-GB" dirty="0"/>
          </a:p>
        </p:txBody>
      </p:sp>
    </p:spTree>
    <p:extLst>
      <p:ext uri="{BB962C8B-B14F-4D97-AF65-F5344CB8AC3E}">
        <p14:creationId xmlns:p14="http://schemas.microsoft.com/office/powerpoint/2010/main" val="618487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4566A-0A0D-C412-F9CE-75DA3932D347}"/>
              </a:ext>
            </a:extLst>
          </p:cNvPr>
          <p:cNvSpPr>
            <a:spLocks noGrp="1"/>
          </p:cNvSpPr>
          <p:nvPr>
            <p:ph type="title"/>
          </p:nvPr>
        </p:nvSpPr>
        <p:spPr/>
        <p:txBody>
          <a:bodyPr/>
          <a:lstStyle/>
          <a:p>
            <a:r>
              <a:rPr lang="en-GB" dirty="0"/>
              <a:t>Main sources </a:t>
            </a:r>
          </a:p>
        </p:txBody>
      </p:sp>
      <p:sp>
        <p:nvSpPr>
          <p:cNvPr id="3" name="Content Placeholder 2">
            <a:extLst>
              <a:ext uri="{FF2B5EF4-FFF2-40B4-BE49-F238E27FC236}">
                <a16:creationId xmlns:a16="http://schemas.microsoft.com/office/drawing/2014/main" id="{F0C69C37-F827-B086-52BE-52D38C009231}"/>
              </a:ext>
            </a:extLst>
          </p:cNvPr>
          <p:cNvSpPr>
            <a:spLocks noGrp="1"/>
          </p:cNvSpPr>
          <p:nvPr>
            <p:ph idx="1"/>
          </p:nvPr>
        </p:nvSpPr>
        <p:spPr/>
        <p:txBody>
          <a:bodyPr>
            <a:normAutofit lnSpcReduction="10000"/>
          </a:bodyPr>
          <a:lstStyle/>
          <a:p>
            <a:r>
              <a:rPr lang="en-GB" dirty="0"/>
              <a:t>Porcher, José Eduardo. (2024a) The mythic narratives of Candomblé </a:t>
            </a:r>
            <a:r>
              <a:rPr lang="en-GB" dirty="0" err="1"/>
              <a:t>Nagô</a:t>
            </a:r>
            <a:r>
              <a:rPr lang="en-GB" dirty="0"/>
              <a:t> and what they imply about its Supreme Being. </a:t>
            </a:r>
            <a:r>
              <a:rPr lang="en-GB" b="0" i="1" dirty="0">
                <a:solidFill>
                  <a:srgbClr val="181817"/>
                </a:solidFill>
                <a:effectLst/>
                <a:latin typeface="Noto Sans" panose="020B0502040504020204" pitchFamily="34" charset="0"/>
              </a:rPr>
              <a:t>Religious Studies</a:t>
            </a:r>
            <a:r>
              <a:rPr lang="en-GB" b="0" i="0" dirty="0">
                <a:solidFill>
                  <a:srgbClr val="181817"/>
                </a:solidFill>
                <a:effectLst/>
                <a:latin typeface="Noto Sans" panose="020B0502040504020204" pitchFamily="34" charset="0"/>
              </a:rPr>
              <a:t>. Published online 2024: 1-17. doi:10.1017/S0034412523001129</a:t>
            </a:r>
          </a:p>
          <a:p>
            <a:r>
              <a:rPr lang="en-GB" dirty="0"/>
              <a:t>Porcher, José Eduardo. (2024b) </a:t>
            </a:r>
            <a:r>
              <a:rPr lang="en-GB" i="1" dirty="0"/>
              <a:t>Afro-Brazilian Religions </a:t>
            </a:r>
            <a:r>
              <a:rPr lang="en-GB" dirty="0"/>
              <a:t>(Cambridge Elements). Cambridge:  Cambridge University Press. </a:t>
            </a:r>
          </a:p>
        </p:txBody>
      </p:sp>
    </p:spTree>
    <p:extLst>
      <p:ext uri="{BB962C8B-B14F-4D97-AF65-F5344CB8AC3E}">
        <p14:creationId xmlns:p14="http://schemas.microsoft.com/office/powerpoint/2010/main" val="3639994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1DFE5-3A1A-F12A-E81A-29138F6E0B5E}"/>
              </a:ext>
            </a:extLst>
          </p:cNvPr>
          <p:cNvSpPr>
            <a:spLocks noGrp="1"/>
          </p:cNvSpPr>
          <p:nvPr>
            <p:ph type="title"/>
          </p:nvPr>
        </p:nvSpPr>
        <p:spPr/>
        <p:txBody>
          <a:bodyPr>
            <a:normAutofit/>
          </a:bodyPr>
          <a:lstStyle/>
          <a:p>
            <a:r>
              <a:rPr lang="en-GB" dirty="0"/>
              <a:t>Significance of Myths </a:t>
            </a:r>
          </a:p>
        </p:txBody>
      </p:sp>
      <p:sp>
        <p:nvSpPr>
          <p:cNvPr id="3" name="Content Placeholder 2">
            <a:extLst>
              <a:ext uri="{FF2B5EF4-FFF2-40B4-BE49-F238E27FC236}">
                <a16:creationId xmlns:a16="http://schemas.microsoft.com/office/drawing/2014/main" id="{C11C6DF8-AD16-93F5-BE79-538C941D6C3D}"/>
              </a:ext>
            </a:extLst>
          </p:cNvPr>
          <p:cNvSpPr>
            <a:spLocks noGrp="1"/>
          </p:cNvSpPr>
          <p:nvPr>
            <p:ph idx="1"/>
          </p:nvPr>
        </p:nvSpPr>
        <p:spPr/>
        <p:txBody>
          <a:bodyPr>
            <a:normAutofit fontScale="62500" lnSpcReduction="20000"/>
          </a:bodyPr>
          <a:lstStyle/>
          <a:p>
            <a:r>
              <a:rPr lang="en-GB" dirty="0"/>
              <a:t>“More than two decades ago, </a:t>
            </a:r>
            <a:r>
              <a:rPr lang="en-GB" dirty="0" err="1"/>
              <a:t>Schilbrack</a:t>
            </a:r>
            <a:r>
              <a:rPr lang="en-GB" dirty="0"/>
              <a:t> (2002, 1) bemoaned the lack of attention given to the study of myths from a philosophical perspective. It was a rare </a:t>
            </a:r>
            <a:r>
              <a:rPr lang="en-GB" dirty="0" err="1"/>
              <a:t>endeavor</a:t>
            </a:r>
            <a:r>
              <a:rPr lang="en-GB" dirty="0"/>
              <a:t> at the time, even though one might assume that philosophy would be a natural domain for exploring myths. Unfortunately, this assumption has held true only in a few exceptional cases. However, in our context, we find ourselves without an alternative. Oral literature is a primary source, demanding our reliance on mythic narratives to engage philosophically with Afro-Brazilian religions. As Mikel Burley (2022) points out, myths encapsulate worldviews that can genuinely be considered philosophical. Thus, the philosophy of religion stands to gain significant enrichment by according these narratives consistent and thoughtful attention.” (Porcher 2024: 10)</a:t>
            </a:r>
          </a:p>
        </p:txBody>
      </p:sp>
    </p:spTree>
    <p:extLst>
      <p:ext uri="{BB962C8B-B14F-4D97-AF65-F5344CB8AC3E}">
        <p14:creationId xmlns:p14="http://schemas.microsoft.com/office/powerpoint/2010/main" val="2490174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Context</a:t>
            </a:r>
          </a:p>
        </p:txBody>
      </p:sp>
      <p:sp>
        <p:nvSpPr>
          <p:cNvPr id="3" name="Content Placeholder 2"/>
          <p:cNvSpPr>
            <a:spLocks noGrp="1"/>
          </p:cNvSpPr>
          <p:nvPr>
            <p:ph idx="1"/>
          </p:nvPr>
        </p:nvSpPr>
        <p:spPr/>
        <p:txBody>
          <a:bodyPr>
            <a:normAutofit fontScale="92500" lnSpcReduction="20000"/>
          </a:bodyPr>
          <a:lstStyle/>
          <a:p>
            <a:r>
              <a:rPr lang="en-GB" dirty="0"/>
              <a:t>Between 1500 and the 1860s, upwards of 4 million enslaved Africans were forcefully brought to Brazil.</a:t>
            </a:r>
          </a:p>
          <a:p>
            <a:r>
              <a:rPr lang="en-GB" dirty="0"/>
              <a:t>Individuals came from diverse African ethnic and cultural backgrounds</a:t>
            </a:r>
          </a:p>
          <a:p>
            <a:pPr lvl="1"/>
            <a:r>
              <a:rPr lang="en-GB" dirty="0"/>
              <a:t>Different languages, religions, and cultures </a:t>
            </a:r>
          </a:p>
          <a:p>
            <a:r>
              <a:rPr lang="en-GB" dirty="0"/>
              <a:t>During </a:t>
            </a:r>
            <a:r>
              <a:rPr lang="en-GB" sz="3600" dirty="0"/>
              <a:t>slavery</a:t>
            </a:r>
            <a:r>
              <a:rPr lang="en-GB" dirty="0"/>
              <a:t> these differences became blended together with Roman Catholicism introduced by Portuguese colonizers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C282A-41F5-607A-C061-F0298643EF61}"/>
              </a:ext>
            </a:extLst>
          </p:cNvPr>
          <p:cNvSpPr>
            <a:spLocks noGrp="1"/>
          </p:cNvSpPr>
          <p:nvPr>
            <p:ph type="title"/>
          </p:nvPr>
        </p:nvSpPr>
        <p:spPr/>
        <p:txBody>
          <a:bodyPr/>
          <a:lstStyle/>
          <a:p>
            <a:r>
              <a:rPr lang="en-GB" dirty="0"/>
              <a:t>Two Main Groups</a:t>
            </a:r>
          </a:p>
        </p:txBody>
      </p:sp>
      <p:sp>
        <p:nvSpPr>
          <p:cNvPr id="3" name="Content Placeholder 2">
            <a:extLst>
              <a:ext uri="{FF2B5EF4-FFF2-40B4-BE49-F238E27FC236}">
                <a16:creationId xmlns:a16="http://schemas.microsoft.com/office/drawing/2014/main" id="{9A5F5DEF-7C54-D2DC-9093-55571FF0FEAD}"/>
              </a:ext>
            </a:extLst>
          </p:cNvPr>
          <p:cNvSpPr>
            <a:spLocks noGrp="1"/>
          </p:cNvSpPr>
          <p:nvPr>
            <p:ph idx="1"/>
          </p:nvPr>
        </p:nvSpPr>
        <p:spPr/>
        <p:txBody>
          <a:bodyPr>
            <a:normAutofit fontScale="85000" lnSpcReduction="10000"/>
          </a:bodyPr>
          <a:lstStyle/>
          <a:p>
            <a:pPr marL="514350" indent="-514350">
              <a:buFont typeface="+mj-lt"/>
              <a:buAutoNum type="arabicPeriod"/>
            </a:pPr>
            <a:r>
              <a:rPr lang="en-GB" dirty="0"/>
              <a:t>The Western ‘Sudanese’, included the Yoruba (known as </a:t>
            </a:r>
            <a:r>
              <a:rPr lang="en-GB" dirty="0" err="1"/>
              <a:t>Nagô</a:t>
            </a:r>
            <a:r>
              <a:rPr lang="en-GB" dirty="0"/>
              <a:t> in Brazil), the Ewe and Fon peoples (referred to as </a:t>
            </a:r>
            <a:r>
              <a:rPr lang="en-GB" dirty="0" err="1"/>
              <a:t>Jêje</a:t>
            </a:r>
            <a:r>
              <a:rPr lang="en-GB" dirty="0"/>
              <a:t>), and the Ashanti. </a:t>
            </a:r>
          </a:p>
          <a:p>
            <a:pPr lvl="1"/>
            <a:r>
              <a:rPr lang="en-GB" dirty="0"/>
              <a:t>From present-day West African nations like Nigeria, Ghana, Benin, and Togo</a:t>
            </a:r>
          </a:p>
          <a:p>
            <a:pPr marL="514350" indent="-514350">
              <a:buFont typeface="+mj-lt"/>
              <a:buAutoNum type="arabicPeriod"/>
            </a:pPr>
            <a:r>
              <a:rPr lang="en-GB" dirty="0"/>
              <a:t>The Bantu ethnolinguistic grouping, consisted mostly of the Angolans, </a:t>
            </a:r>
            <a:r>
              <a:rPr lang="en-GB" dirty="0" err="1"/>
              <a:t>Kasanje</a:t>
            </a:r>
            <a:r>
              <a:rPr lang="en-GB" dirty="0"/>
              <a:t>, and </a:t>
            </a:r>
            <a:r>
              <a:rPr lang="en-GB" dirty="0" err="1"/>
              <a:t>Mbangala</a:t>
            </a:r>
            <a:r>
              <a:rPr lang="en-GB" dirty="0"/>
              <a:t> </a:t>
            </a:r>
          </a:p>
          <a:p>
            <a:pPr marL="914400" lvl="1" indent="-514350"/>
            <a:r>
              <a:rPr lang="en-GB" dirty="0"/>
              <a:t>From present-day Congo, Angola, and Mozambique</a:t>
            </a:r>
          </a:p>
        </p:txBody>
      </p:sp>
    </p:spTree>
    <p:extLst>
      <p:ext uri="{BB962C8B-B14F-4D97-AF65-F5344CB8AC3E}">
        <p14:creationId xmlns:p14="http://schemas.microsoft.com/office/powerpoint/2010/main" val="202219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93488-E986-45CB-837F-DB6190D56CDF}"/>
              </a:ext>
            </a:extLst>
          </p:cNvPr>
          <p:cNvSpPr>
            <a:spLocks noGrp="1"/>
          </p:cNvSpPr>
          <p:nvPr>
            <p:ph type="title"/>
          </p:nvPr>
        </p:nvSpPr>
        <p:spPr/>
        <p:txBody>
          <a:bodyPr>
            <a:normAutofit fontScale="90000"/>
          </a:bodyPr>
          <a:lstStyle/>
          <a:p>
            <a:r>
              <a:rPr lang="en-GB" dirty="0"/>
              <a:t>African-derived religions in Brazil </a:t>
            </a:r>
          </a:p>
        </p:txBody>
      </p:sp>
      <p:sp>
        <p:nvSpPr>
          <p:cNvPr id="3" name="Content Placeholder 2">
            <a:extLst>
              <a:ext uri="{FF2B5EF4-FFF2-40B4-BE49-F238E27FC236}">
                <a16:creationId xmlns:a16="http://schemas.microsoft.com/office/drawing/2014/main" id="{0D26630C-4FF4-42D3-B24E-27793F5AD083}"/>
              </a:ext>
            </a:extLst>
          </p:cNvPr>
          <p:cNvSpPr>
            <a:spLocks noGrp="1"/>
          </p:cNvSpPr>
          <p:nvPr>
            <p:ph idx="1"/>
          </p:nvPr>
        </p:nvSpPr>
        <p:spPr/>
        <p:txBody>
          <a:bodyPr>
            <a:normAutofit fontScale="92500" lnSpcReduction="10000"/>
          </a:bodyPr>
          <a:lstStyle/>
          <a:p>
            <a:r>
              <a:rPr lang="en-GB" dirty="0"/>
              <a:t>A diverse religious landscape featuring traditions like </a:t>
            </a:r>
            <a:r>
              <a:rPr lang="en-GB" dirty="0" err="1"/>
              <a:t>Babassuê</a:t>
            </a:r>
            <a:r>
              <a:rPr lang="en-GB" dirty="0"/>
              <a:t>, Batuque, </a:t>
            </a:r>
            <a:r>
              <a:rPr lang="en-GB" dirty="0" err="1"/>
              <a:t>Jarê</a:t>
            </a:r>
            <a:r>
              <a:rPr lang="en-GB" dirty="0"/>
              <a:t>, Macumba, </a:t>
            </a:r>
            <a:r>
              <a:rPr lang="en-GB" dirty="0" err="1"/>
              <a:t>Omolocô</a:t>
            </a:r>
            <a:r>
              <a:rPr lang="en-GB" dirty="0"/>
              <a:t>, </a:t>
            </a:r>
            <a:r>
              <a:rPr lang="en-GB" dirty="0" err="1"/>
              <a:t>Pajelança</a:t>
            </a:r>
            <a:r>
              <a:rPr lang="en-GB" dirty="0"/>
              <a:t> de Negro, </a:t>
            </a:r>
            <a:r>
              <a:rPr lang="en-GB" dirty="0" err="1"/>
              <a:t>Quimbanda</a:t>
            </a:r>
            <a:r>
              <a:rPr lang="en-GB" dirty="0"/>
              <a:t>, Tambor de Mina, </a:t>
            </a:r>
            <a:r>
              <a:rPr lang="en-GB" dirty="0" err="1"/>
              <a:t>Terecô</a:t>
            </a:r>
            <a:r>
              <a:rPr lang="en-GB" dirty="0"/>
              <a:t>, Umbanda, </a:t>
            </a:r>
            <a:r>
              <a:rPr lang="en-GB" dirty="0" err="1"/>
              <a:t>Xambá</a:t>
            </a:r>
            <a:r>
              <a:rPr lang="en-GB" dirty="0"/>
              <a:t>, and </a:t>
            </a:r>
            <a:r>
              <a:rPr lang="en-GB" dirty="0" err="1"/>
              <a:t>Xangô</a:t>
            </a:r>
            <a:r>
              <a:rPr lang="en-GB" dirty="0"/>
              <a:t> de Pernambuco </a:t>
            </a:r>
          </a:p>
          <a:p>
            <a:r>
              <a:rPr lang="en-GB" dirty="0"/>
              <a:t>Candomblé takes precedence due to its historical, cultural, and demographic significance</a:t>
            </a:r>
          </a:p>
        </p:txBody>
      </p:sp>
    </p:spTree>
    <p:extLst>
      <p:ext uri="{BB962C8B-B14F-4D97-AF65-F5344CB8AC3E}">
        <p14:creationId xmlns:p14="http://schemas.microsoft.com/office/powerpoint/2010/main" val="477351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63E18-C2EB-C696-A39C-49405A72333E}"/>
              </a:ext>
            </a:extLst>
          </p:cNvPr>
          <p:cNvSpPr>
            <a:spLocks noGrp="1"/>
          </p:cNvSpPr>
          <p:nvPr>
            <p:ph type="title"/>
          </p:nvPr>
        </p:nvSpPr>
        <p:spPr/>
        <p:txBody>
          <a:bodyPr/>
          <a:lstStyle/>
          <a:p>
            <a:r>
              <a:rPr lang="en-GB" dirty="0"/>
              <a:t>Candomblé</a:t>
            </a:r>
          </a:p>
        </p:txBody>
      </p:sp>
      <p:sp>
        <p:nvSpPr>
          <p:cNvPr id="3" name="Content Placeholder 2">
            <a:extLst>
              <a:ext uri="{FF2B5EF4-FFF2-40B4-BE49-F238E27FC236}">
                <a16:creationId xmlns:a16="http://schemas.microsoft.com/office/drawing/2014/main" id="{8EAC03E0-63EE-F01A-1178-FED219462D5C}"/>
              </a:ext>
            </a:extLst>
          </p:cNvPr>
          <p:cNvSpPr>
            <a:spLocks noGrp="1"/>
          </p:cNvSpPr>
          <p:nvPr>
            <p:ph idx="1"/>
          </p:nvPr>
        </p:nvSpPr>
        <p:spPr/>
        <p:txBody>
          <a:bodyPr>
            <a:normAutofit/>
          </a:bodyPr>
          <a:lstStyle/>
          <a:p>
            <a:r>
              <a:rPr lang="en-GB" dirty="0"/>
              <a:t>developed in the 19</a:t>
            </a:r>
            <a:r>
              <a:rPr lang="en-GB" baseline="30000" dirty="0"/>
              <a:t>th</a:t>
            </a:r>
            <a:r>
              <a:rPr lang="en-GB" dirty="0"/>
              <a:t> century</a:t>
            </a:r>
          </a:p>
          <a:p>
            <a:r>
              <a:rPr lang="en-GB" dirty="0"/>
              <a:t>comprises various ‘nations’ such as </a:t>
            </a:r>
            <a:r>
              <a:rPr lang="en-GB" dirty="0" err="1"/>
              <a:t>Queto</a:t>
            </a:r>
            <a:r>
              <a:rPr lang="en-GB" dirty="0"/>
              <a:t> (</a:t>
            </a:r>
            <a:r>
              <a:rPr lang="en-GB" dirty="0" err="1"/>
              <a:t>Nagô</a:t>
            </a:r>
            <a:r>
              <a:rPr lang="en-GB" dirty="0"/>
              <a:t>), </a:t>
            </a:r>
            <a:r>
              <a:rPr lang="en-GB" dirty="0" err="1"/>
              <a:t>Jêje</a:t>
            </a:r>
            <a:r>
              <a:rPr lang="en-GB" dirty="0"/>
              <a:t>, and Angola</a:t>
            </a:r>
          </a:p>
          <a:p>
            <a:r>
              <a:rPr lang="en-GB" dirty="0"/>
              <a:t>involves around the invocation and celebration of African deities, the </a:t>
            </a:r>
            <a:r>
              <a:rPr lang="en-GB" dirty="0" err="1"/>
              <a:t>orixás</a:t>
            </a:r>
            <a:r>
              <a:rPr lang="en-GB" dirty="0"/>
              <a:t> (from the Yoruba </a:t>
            </a:r>
            <a:r>
              <a:rPr lang="en-GB" dirty="0" err="1"/>
              <a:t>òrìṣà</a:t>
            </a:r>
            <a:r>
              <a:rPr lang="en-GB" dirty="0"/>
              <a:t>), as well as semi-divine ancestors, and powerful spirits</a:t>
            </a:r>
          </a:p>
        </p:txBody>
      </p:sp>
    </p:spTree>
    <p:extLst>
      <p:ext uri="{BB962C8B-B14F-4D97-AF65-F5344CB8AC3E}">
        <p14:creationId xmlns:p14="http://schemas.microsoft.com/office/powerpoint/2010/main" val="4149672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D10B9-126D-54B7-7B4C-90A6B6B0B7E1}"/>
              </a:ext>
            </a:extLst>
          </p:cNvPr>
          <p:cNvSpPr>
            <a:spLocks noGrp="1"/>
          </p:cNvSpPr>
          <p:nvPr>
            <p:ph type="title"/>
          </p:nvPr>
        </p:nvSpPr>
        <p:spPr/>
        <p:txBody>
          <a:bodyPr/>
          <a:lstStyle/>
          <a:p>
            <a:r>
              <a:rPr lang="en-GB" dirty="0"/>
              <a:t>Main Characteristics </a:t>
            </a:r>
          </a:p>
        </p:txBody>
      </p:sp>
      <p:sp>
        <p:nvSpPr>
          <p:cNvPr id="3" name="Content Placeholder 2">
            <a:extLst>
              <a:ext uri="{FF2B5EF4-FFF2-40B4-BE49-F238E27FC236}">
                <a16:creationId xmlns:a16="http://schemas.microsoft.com/office/drawing/2014/main" id="{75150ABE-D5CF-9E21-70AC-1AF4B8BB001B}"/>
              </a:ext>
            </a:extLst>
          </p:cNvPr>
          <p:cNvSpPr>
            <a:spLocks noGrp="1"/>
          </p:cNvSpPr>
          <p:nvPr>
            <p:ph idx="1"/>
          </p:nvPr>
        </p:nvSpPr>
        <p:spPr/>
        <p:txBody>
          <a:bodyPr>
            <a:normAutofit fontScale="92500" lnSpcReduction="20000"/>
          </a:bodyPr>
          <a:lstStyle/>
          <a:p>
            <a:pPr marL="514350" indent="-514350">
              <a:buFont typeface="+mj-lt"/>
              <a:buAutoNum type="arabicPeriod"/>
            </a:pPr>
            <a:r>
              <a:rPr lang="en-GB" dirty="0"/>
              <a:t>Orally transmitted (-&gt; no universally agreed-upon textual sources)</a:t>
            </a:r>
          </a:p>
          <a:p>
            <a:pPr marL="514350" indent="-514350">
              <a:buFont typeface="+mj-lt"/>
              <a:buAutoNum type="arabicPeriod"/>
            </a:pPr>
            <a:r>
              <a:rPr lang="en-GB" dirty="0"/>
              <a:t>Noninstitutionalized (-&gt; no central authority, instead practitioners organize in autonomous worship places known as </a:t>
            </a:r>
            <a:r>
              <a:rPr lang="en-GB" i="1" dirty="0" err="1"/>
              <a:t>terreiros</a:t>
            </a:r>
            <a:r>
              <a:rPr lang="en-GB" dirty="0"/>
              <a:t>) </a:t>
            </a:r>
          </a:p>
          <a:p>
            <a:pPr marL="514350" indent="-514350">
              <a:buFont typeface="+mj-lt"/>
              <a:buAutoNum type="arabicPeriod"/>
            </a:pPr>
            <a:r>
              <a:rPr lang="en-GB" dirty="0"/>
              <a:t>Ritual-focused </a:t>
            </a:r>
          </a:p>
          <a:p>
            <a:pPr marL="514350" indent="-514350">
              <a:buFont typeface="+mj-lt"/>
              <a:buAutoNum type="arabicPeriod"/>
            </a:pPr>
            <a:r>
              <a:rPr lang="en-GB" dirty="0"/>
              <a:t>Embodied involving dancing, singing, and drumming </a:t>
            </a:r>
          </a:p>
        </p:txBody>
      </p:sp>
    </p:spTree>
    <p:extLst>
      <p:ext uri="{BB962C8B-B14F-4D97-AF65-F5344CB8AC3E}">
        <p14:creationId xmlns:p14="http://schemas.microsoft.com/office/powerpoint/2010/main" val="2937201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7D255-2B68-F225-2DEE-2191387E35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8436216-8899-B97C-2F01-8DC8005E9B74}"/>
              </a:ext>
            </a:extLst>
          </p:cNvPr>
          <p:cNvSpPr>
            <a:spLocks noGrp="1"/>
          </p:cNvSpPr>
          <p:nvPr>
            <p:ph idx="1"/>
          </p:nvPr>
        </p:nvSpPr>
        <p:spPr/>
        <p:txBody>
          <a:bodyPr/>
          <a:lstStyle/>
          <a:p>
            <a:r>
              <a:rPr lang="en-GB" dirty="0">
                <a:hlinkClick r:id="rId2"/>
              </a:rPr>
              <a:t>short YouTube video about </a:t>
            </a:r>
            <a:r>
              <a:rPr lang="en-GB" dirty="0" err="1">
                <a:hlinkClick r:id="rId2"/>
              </a:rPr>
              <a:t>Candomble</a:t>
            </a:r>
            <a:endParaRPr lang="en-GB" dirty="0"/>
          </a:p>
        </p:txBody>
      </p:sp>
    </p:spTree>
    <p:extLst>
      <p:ext uri="{BB962C8B-B14F-4D97-AF65-F5344CB8AC3E}">
        <p14:creationId xmlns:p14="http://schemas.microsoft.com/office/powerpoint/2010/main" val="311992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2. Candomblé Myths</a:t>
            </a:r>
          </a:p>
        </p:txBody>
      </p:sp>
      <p:sp>
        <p:nvSpPr>
          <p:cNvPr id="3" name="Content Placeholder 2"/>
          <p:cNvSpPr>
            <a:spLocks noGrp="1"/>
          </p:cNvSpPr>
          <p:nvPr>
            <p:ph idx="1"/>
          </p:nvPr>
        </p:nvSpPr>
        <p:spPr/>
        <p:txBody>
          <a:bodyPr>
            <a:normAutofit/>
          </a:bodyPr>
          <a:lstStyle/>
          <a:p>
            <a:r>
              <a:rPr lang="en-GB" dirty="0"/>
              <a:t>Focus on Candomblé </a:t>
            </a:r>
            <a:r>
              <a:rPr lang="en-GB" dirty="0" err="1"/>
              <a:t>Nagô</a:t>
            </a:r>
            <a:r>
              <a:rPr lang="en-GB" dirty="0"/>
              <a:t>, heavily influenced by Yoruba tradition </a:t>
            </a:r>
          </a:p>
          <a:p>
            <a:r>
              <a:rPr lang="en-GB" dirty="0"/>
              <a:t>Most researched tradition, mainly by anthropologists and other scholars such as Pierre Verger, Roger Bastide and others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88A52-8AAA-4DEF-BE47-6DF83FA1BDD6}"/>
              </a:ext>
            </a:extLst>
          </p:cNvPr>
          <p:cNvSpPr>
            <a:spLocks noGrp="1"/>
          </p:cNvSpPr>
          <p:nvPr>
            <p:ph type="title"/>
          </p:nvPr>
        </p:nvSpPr>
        <p:spPr/>
        <p:txBody>
          <a:bodyPr/>
          <a:lstStyle/>
          <a:p>
            <a:r>
              <a:rPr lang="en-GB" dirty="0"/>
              <a:t>Creation of Candomblé </a:t>
            </a:r>
          </a:p>
        </p:txBody>
      </p:sp>
      <p:sp>
        <p:nvSpPr>
          <p:cNvPr id="3" name="Content Placeholder 2">
            <a:extLst>
              <a:ext uri="{FF2B5EF4-FFF2-40B4-BE49-F238E27FC236}">
                <a16:creationId xmlns:a16="http://schemas.microsoft.com/office/drawing/2014/main" id="{528B0058-509C-F116-5EE7-369869F3A9E0}"/>
              </a:ext>
            </a:extLst>
          </p:cNvPr>
          <p:cNvSpPr>
            <a:spLocks noGrp="1"/>
          </p:cNvSpPr>
          <p:nvPr>
            <p:ph idx="1"/>
          </p:nvPr>
        </p:nvSpPr>
        <p:spPr/>
        <p:txBody>
          <a:bodyPr>
            <a:normAutofit fontScale="77500" lnSpcReduction="20000"/>
          </a:bodyPr>
          <a:lstStyle/>
          <a:p>
            <a:r>
              <a:rPr lang="en-GB" dirty="0"/>
              <a:t>In the beginning, there was no separation between the </a:t>
            </a:r>
            <a:r>
              <a:rPr lang="en-GB" dirty="0" err="1"/>
              <a:t>Orum</a:t>
            </a:r>
            <a:r>
              <a:rPr lang="en-GB" dirty="0"/>
              <a:t>, the Heaven of the </a:t>
            </a:r>
            <a:r>
              <a:rPr lang="en-GB" dirty="0" err="1"/>
              <a:t>orixás</a:t>
            </a:r>
            <a:r>
              <a:rPr lang="en-GB" dirty="0"/>
              <a:t>, and the </a:t>
            </a:r>
            <a:r>
              <a:rPr lang="en-GB" dirty="0" err="1"/>
              <a:t>Aiê</a:t>
            </a:r>
            <a:r>
              <a:rPr lang="en-GB" dirty="0"/>
              <a:t>, the Earth of humans. Humans and deities came and went, Living together and sharing lives and adventures. It is said that, when the </a:t>
            </a:r>
            <a:r>
              <a:rPr lang="en-GB" dirty="0" err="1"/>
              <a:t>Orum</a:t>
            </a:r>
            <a:r>
              <a:rPr lang="en-GB" dirty="0"/>
              <a:t> bordered the </a:t>
            </a:r>
            <a:r>
              <a:rPr lang="en-GB" dirty="0" err="1"/>
              <a:t>Aiê</a:t>
            </a:r>
            <a:r>
              <a:rPr lang="en-GB" dirty="0"/>
              <a:t>, a human being touched the </a:t>
            </a:r>
            <a:r>
              <a:rPr lang="en-GB" dirty="0" err="1"/>
              <a:t>Orum</a:t>
            </a:r>
            <a:r>
              <a:rPr lang="en-GB" dirty="0"/>
              <a:t> with dirty hands. The immaculate heaven of the </a:t>
            </a:r>
            <a:r>
              <a:rPr lang="en-GB" dirty="0" err="1"/>
              <a:t>Orixá</a:t>
            </a:r>
            <a:r>
              <a:rPr lang="en-GB" dirty="0"/>
              <a:t> had been defiled. The pristine whiteness of </a:t>
            </a:r>
            <a:r>
              <a:rPr lang="en-GB" dirty="0" err="1"/>
              <a:t>Obatalá</a:t>
            </a:r>
            <a:r>
              <a:rPr lang="en-GB" dirty="0"/>
              <a:t> was lost. </a:t>
            </a:r>
            <a:r>
              <a:rPr lang="en-GB" dirty="0" err="1"/>
              <a:t>Oxalá</a:t>
            </a:r>
            <a:r>
              <a:rPr lang="en-GB" dirty="0"/>
              <a:t> complained to </a:t>
            </a:r>
            <a:r>
              <a:rPr lang="en-GB" dirty="0" err="1"/>
              <a:t>Olorum</a:t>
            </a:r>
            <a:r>
              <a:rPr lang="en-GB" dirty="0"/>
              <a:t>. </a:t>
            </a:r>
            <a:r>
              <a:rPr lang="en-GB" dirty="0" err="1"/>
              <a:t>Olorum</a:t>
            </a:r>
            <a:r>
              <a:rPr lang="en-GB" dirty="0"/>
              <a:t>, the Lord of Heaven, the Supreme God, angered by the filth, waste, and carelessness of mortals, blew with divine wrath, and forever separated Heaven from Earth.</a:t>
            </a:r>
          </a:p>
        </p:txBody>
      </p:sp>
    </p:spTree>
    <p:extLst>
      <p:ext uri="{BB962C8B-B14F-4D97-AF65-F5344CB8AC3E}">
        <p14:creationId xmlns:p14="http://schemas.microsoft.com/office/powerpoint/2010/main" val="1745126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B0FE8-7E0B-EB1D-1350-9DD5214A14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5FCD300-C15A-B46E-A776-FC231D0A362C}"/>
              </a:ext>
            </a:extLst>
          </p:cNvPr>
          <p:cNvSpPr>
            <a:spLocks noGrp="1"/>
          </p:cNvSpPr>
          <p:nvPr>
            <p:ph idx="1"/>
          </p:nvPr>
        </p:nvSpPr>
        <p:spPr/>
        <p:txBody>
          <a:bodyPr>
            <a:normAutofit fontScale="85000" lnSpcReduction="20000"/>
          </a:bodyPr>
          <a:lstStyle/>
          <a:p>
            <a:r>
              <a:rPr lang="en-GB" dirty="0"/>
              <a:t>Thus, the </a:t>
            </a:r>
            <a:r>
              <a:rPr lang="en-GB" dirty="0" err="1"/>
              <a:t>Orum</a:t>
            </a:r>
            <a:r>
              <a:rPr lang="en-GB" dirty="0"/>
              <a:t> separated from the world of humans, and no one could go to the </a:t>
            </a:r>
            <a:r>
              <a:rPr lang="en-GB" dirty="0" err="1"/>
              <a:t>Orum</a:t>
            </a:r>
            <a:r>
              <a:rPr lang="en-GB" dirty="0"/>
              <a:t> and return from there alive. The </a:t>
            </a:r>
            <a:r>
              <a:rPr lang="en-GB" dirty="0" err="1"/>
              <a:t>orixás</a:t>
            </a:r>
            <a:r>
              <a:rPr lang="en-GB" dirty="0"/>
              <a:t> also could not come to Earth with their bodies. Now there were the world of humans and the world of </a:t>
            </a:r>
            <a:r>
              <a:rPr lang="en-GB" dirty="0" err="1"/>
              <a:t>orixás</a:t>
            </a:r>
            <a:r>
              <a:rPr lang="en-GB" dirty="0"/>
              <a:t>, apart. Isolated from the human inhabitants of the </a:t>
            </a:r>
            <a:r>
              <a:rPr lang="en-GB" dirty="0" err="1"/>
              <a:t>Aiê</a:t>
            </a:r>
            <a:r>
              <a:rPr lang="en-GB" dirty="0"/>
              <a:t>, the deities grew sad. The </a:t>
            </a:r>
            <a:r>
              <a:rPr lang="en-GB" dirty="0" err="1"/>
              <a:t>orixás</a:t>
            </a:r>
            <a:r>
              <a:rPr lang="en-GB" dirty="0"/>
              <a:t> longed for their escapades among humans, and they walked around in sadness and sulked. They went to complain to </a:t>
            </a:r>
            <a:r>
              <a:rPr lang="en-GB" dirty="0" err="1"/>
              <a:t>Olodumare</a:t>
            </a:r>
            <a:r>
              <a:rPr lang="en-GB" dirty="0"/>
              <a:t>, who eventually consented that the </a:t>
            </a:r>
            <a:r>
              <a:rPr lang="en-GB" dirty="0" err="1"/>
              <a:t>orixás</a:t>
            </a:r>
            <a:r>
              <a:rPr lang="en-GB" dirty="0"/>
              <a:t> could occasionally return to Earth.</a:t>
            </a:r>
          </a:p>
        </p:txBody>
      </p:sp>
    </p:spTree>
    <p:extLst>
      <p:ext uri="{BB962C8B-B14F-4D97-AF65-F5344CB8AC3E}">
        <p14:creationId xmlns:p14="http://schemas.microsoft.com/office/powerpoint/2010/main" val="4106930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EA90B-CA68-ADEE-98E3-7266BB96D0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AD4E6E-C307-0F26-49C0-D50EBC607A39}"/>
              </a:ext>
            </a:extLst>
          </p:cNvPr>
          <p:cNvSpPr>
            <a:spLocks noGrp="1"/>
          </p:cNvSpPr>
          <p:nvPr>
            <p:ph idx="1"/>
          </p:nvPr>
        </p:nvSpPr>
        <p:spPr/>
        <p:txBody>
          <a:bodyPr>
            <a:normAutofit fontScale="70000" lnSpcReduction="20000"/>
          </a:bodyPr>
          <a:lstStyle/>
          <a:p>
            <a:r>
              <a:rPr lang="en-GB" dirty="0"/>
              <a:t>However, for this to happen, they would have to take on the material bodies of their devotees. This was the condition set by </a:t>
            </a:r>
            <a:r>
              <a:rPr lang="en-GB" dirty="0" err="1"/>
              <a:t>Olodumare</a:t>
            </a:r>
            <a:r>
              <a:rPr lang="en-GB" dirty="0"/>
              <a:t>. </a:t>
            </a:r>
            <a:r>
              <a:rPr lang="en-GB" dirty="0" err="1"/>
              <a:t>Oxum</a:t>
            </a:r>
            <a:r>
              <a:rPr lang="en-GB" dirty="0"/>
              <a:t>, who used to delight in coming to Earth to play with women, sharing her beauty and vanity with them, teaching them spells of lovable seduction and irresistible charm, received a new task from </a:t>
            </a:r>
            <a:r>
              <a:rPr lang="en-GB" dirty="0" err="1"/>
              <a:t>Olorum</a:t>
            </a:r>
            <a:r>
              <a:rPr lang="en-GB" dirty="0"/>
              <a:t>: to prepare mortals to receive the </a:t>
            </a:r>
            <a:r>
              <a:rPr lang="en-GB" dirty="0" err="1"/>
              <a:t>orixás</a:t>
            </a:r>
            <a:r>
              <a:rPr lang="en-GB" dirty="0"/>
              <a:t> in their bodies. </a:t>
            </a:r>
            <a:r>
              <a:rPr lang="en-GB" dirty="0" err="1"/>
              <a:t>Oxum</a:t>
            </a:r>
            <a:r>
              <a:rPr lang="en-GB" dirty="0"/>
              <a:t> made offerings to </a:t>
            </a:r>
            <a:r>
              <a:rPr lang="en-GB" dirty="0" err="1"/>
              <a:t>Exu</a:t>
            </a:r>
            <a:r>
              <a:rPr lang="en-GB" dirty="0"/>
              <a:t> to facilitate her delicate mission. The joy of her fellow </a:t>
            </a:r>
            <a:r>
              <a:rPr lang="en-GB" dirty="0" err="1"/>
              <a:t>orixá</a:t>
            </a:r>
            <a:r>
              <a:rPr lang="en-GB" dirty="0"/>
              <a:t> siblings and friends depended on her success. She came to the </a:t>
            </a:r>
            <a:r>
              <a:rPr lang="en-GB" dirty="0" err="1"/>
              <a:t>Aiê</a:t>
            </a:r>
            <a:r>
              <a:rPr lang="en-GB" dirty="0"/>
              <a:t> and gathered women around her, bathing their bodies with precious herbs, cutting their hair, shaving their heads, and painting their bodies. She painted their heads with small white dots, like the feathers of the guinea fowl.</a:t>
            </a:r>
          </a:p>
        </p:txBody>
      </p:sp>
    </p:spTree>
    <p:extLst>
      <p:ext uri="{BB962C8B-B14F-4D97-AF65-F5344CB8AC3E}">
        <p14:creationId xmlns:p14="http://schemas.microsoft.com/office/powerpoint/2010/main" val="593206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0FD3D-56B4-46CD-E11F-4D47CE4CB69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BB71668-A410-2D7F-ECD3-D5A42FCEED16}"/>
              </a:ext>
            </a:extLst>
          </p:cNvPr>
          <p:cNvSpPr>
            <a:spLocks noGrp="1"/>
          </p:cNvSpPr>
          <p:nvPr>
            <p:ph idx="1"/>
          </p:nvPr>
        </p:nvSpPr>
        <p:spPr/>
        <p:txBody>
          <a:bodyPr>
            <a:normAutofit fontScale="70000" lnSpcReduction="20000"/>
          </a:bodyPr>
          <a:lstStyle/>
          <a:p>
            <a:r>
              <a:rPr lang="en-GB" dirty="0"/>
              <a:t>She dressed them in beautiful fabrics and abundant bows, adorning them with jewellery and crowns. She adorned their </a:t>
            </a:r>
            <a:r>
              <a:rPr lang="en-GB" dirty="0" err="1"/>
              <a:t>ori</a:t>
            </a:r>
            <a:r>
              <a:rPr lang="en-GB" dirty="0"/>
              <a:t>, their heads, with the </a:t>
            </a:r>
            <a:r>
              <a:rPr lang="en-GB" dirty="0" err="1"/>
              <a:t>ecodidé</a:t>
            </a:r>
            <a:r>
              <a:rPr lang="en-GB" dirty="0"/>
              <a:t> feather, a rare and mysterious red plume from the grey parrot. In their hands, she made them carry </a:t>
            </a:r>
            <a:r>
              <a:rPr lang="en-GB" dirty="0" err="1"/>
              <a:t>abebés</a:t>
            </a:r>
            <a:r>
              <a:rPr lang="en-GB" dirty="0"/>
              <a:t>, swords, sceptres, and on their wrists, dozens of golden </a:t>
            </a:r>
            <a:r>
              <a:rPr lang="en-GB" dirty="0" err="1"/>
              <a:t>indés</a:t>
            </a:r>
            <a:r>
              <a:rPr lang="en-GB" dirty="0"/>
              <a:t>. She covered their necks with colourful beads and multiple strings of cowrie shells, ceramics, and corals. On their heads, she placed a cone made of </a:t>
            </a:r>
            <a:r>
              <a:rPr lang="en-GB" dirty="0" err="1"/>
              <a:t>ori</a:t>
            </a:r>
            <a:r>
              <a:rPr lang="en-GB" dirty="0"/>
              <a:t> butter, fine herbs, and chewed obi, with all the seasonings that the </a:t>
            </a:r>
            <a:r>
              <a:rPr lang="en-GB" dirty="0" err="1"/>
              <a:t>orixás</a:t>
            </a:r>
            <a:r>
              <a:rPr lang="en-GB" dirty="0"/>
              <a:t> love. This oxo would attract the </a:t>
            </a:r>
            <a:r>
              <a:rPr lang="en-GB" dirty="0" err="1"/>
              <a:t>orixá</a:t>
            </a:r>
            <a:r>
              <a:rPr lang="en-GB" dirty="0"/>
              <a:t> to the initiate’s </a:t>
            </a:r>
            <a:r>
              <a:rPr lang="en-GB" dirty="0" err="1"/>
              <a:t>ori</a:t>
            </a:r>
            <a:r>
              <a:rPr lang="en-GB" dirty="0"/>
              <a:t>, and the </a:t>
            </a:r>
            <a:r>
              <a:rPr lang="en-GB" dirty="0" err="1"/>
              <a:t>orixá</a:t>
            </a:r>
            <a:r>
              <a:rPr lang="en-GB" dirty="0"/>
              <a:t> had no way of making a mistake in returning to the </a:t>
            </a:r>
            <a:r>
              <a:rPr lang="en-GB" dirty="0" err="1"/>
              <a:t>Aiê</a:t>
            </a:r>
            <a:r>
              <a:rPr lang="en-GB" dirty="0"/>
              <a:t>.</a:t>
            </a:r>
          </a:p>
        </p:txBody>
      </p:sp>
    </p:spTree>
    <p:extLst>
      <p:ext uri="{BB962C8B-B14F-4D97-AF65-F5344CB8AC3E}">
        <p14:creationId xmlns:p14="http://schemas.microsoft.com/office/powerpoint/2010/main" val="30911320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FCF24-CD46-8DBF-C09F-3AA532541B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944231-F39F-CE39-3DAA-BD848040DEF8}"/>
              </a:ext>
            </a:extLst>
          </p:cNvPr>
          <p:cNvSpPr>
            <a:spLocks noGrp="1"/>
          </p:cNvSpPr>
          <p:nvPr>
            <p:ph idx="1"/>
          </p:nvPr>
        </p:nvSpPr>
        <p:spPr/>
        <p:txBody>
          <a:bodyPr>
            <a:normAutofit fontScale="70000" lnSpcReduction="20000"/>
          </a:bodyPr>
          <a:lstStyle/>
          <a:p>
            <a:r>
              <a:rPr lang="en-GB" dirty="0"/>
              <a:t>Finally, the little brides were made, they were ready, and they were </a:t>
            </a:r>
            <a:r>
              <a:rPr lang="en-GB" dirty="0" err="1"/>
              <a:t>odara</a:t>
            </a:r>
            <a:r>
              <a:rPr lang="en-GB" dirty="0"/>
              <a:t>.  The </a:t>
            </a:r>
            <a:r>
              <a:rPr lang="en-GB" dirty="0" err="1"/>
              <a:t>iaôs</a:t>
            </a:r>
            <a:r>
              <a:rPr lang="en-GB" dirty="0"/>
              <a:t> were the most beautiful brides that </a:t>
            </a:r>
            <a:r>
              <a:rPr lang="en-GB" dirty="0" err="1"/>
              <a:t>Oxum’s</a:t>
            </a:r>
            <a:r>
              <a:rPr lang="en-GB" dirty="0"/>
              <a:t> vanity could imagine. They were ready for the gods. The </a:t>
            </a:r>
            <a:r>
              <a:rPr lang="en-GB" dirty="0" err="1"/>
              <a:t>orixás</a:t>
            </a:r>
            <a:r>
              <a:rPr lang="en-GB" dirty="0"/>
              <a:t> now had their horses, they could safely return to the </a:t>
            </a:r>
            <a:r>
              <a:rPr lang="en-GB" dirty="0" err="1"/>
              <a:t>Aiê</a:t>
            </a:r>
            <a:r>
              <a:rPr lang="en-GB" dirty="0"/>
              <a:t>, they could ride the bodies of the devotees. Humans made offerings to the </a:t>
            </a:r>
            <a:r>
              <a:rPr lang="en-GB" dirty="0" err="1"/>
              <a:t>orixás</a:t>
            </a:r>
            <a:r>
              <a:rPr lang="en-GB" dirty="0"/>
              <a:t>, inviting them to Earth, into the bodies of the </a:t>
            </a:r>
            <a:r>
              <a:rPr lang="en-GB" dirty="0" err="1"/>
              <a:t>iaôs</a:t>
            </a:r>
            <a:r>
              <a:rPr lang="en-GB" dirty="0"/>
              <a:t>. So the </a:t>
            </a:r>
            <a:r>
              <a:rPr lang="en-GB" dirty="0" err="1"/>
              <a:t>orixás</a:t>
            </a:r>
            <a:r>
              <a:rPr lang="en-GB" dirty="0"/>
              <a:t> would come and mount their horses. And while the men played their drums, resonating the </a:t>
            </a:r>
            <a:r>
              <a:rPr lang="en-GB" dirty="0" err="1"/>
              <a:t>batás</a:t>
            </a:r>
            <a:r>
              <a:rPr lang="en-GB" dirty="0"/>
              <a:t> and </a:t>
            </a:r>
            <a:r>
              <a:rPr lang="en-GB" dirty="0" err="1"/>
              <a:t>agogôs</a:t>
            </a:r>
            <a:r>
              <a:rPr lang="en-GB" dirty="0"/>
              <a:t>, sounding the </a:t>
            </a:r>
            <a:r>
              <a:rPr lang="en-GB" dirty="0" err="1"/>
              <a:t>xequerês</a:t>
            </a:r>
            <a:r>
              <a:rPr lang="en-GB" dirty="0"/>
              <a:t> and </a:t>
            </a:r>
            <a:r>
              <a:rPr lang="en-GB" dirty="0" err="1"/>
              <a:t>adjás</a:t>
            </a:r>
            <a:r>
              <a:rPr lang="en-GB" dirty="0"/>
              <a:t>, while the men sang, cheered, and applauded, inviting all initiated humans to the circle of </a:t>
            </a:r>
            <a:r>
              <a:rPr lang="en-GB" dirty="0" err="1"/>
              <a:t>xirê</a:t>
            </a:r>
            <a:r>
              <a:rPr lang="en-GB" dirty="0"/>
              <a:t>,  the </a:t>
            </a:r>
            <a:r>
              <a:rPr lang="en-GB" dirty="0" err="1"/>
              <a:t>orixás</a:t>
            </a:r>
            <a:r>
              <a:rPr lang="en-GB" dirty="0"/>
              <a:t> danced and danced and danced. The </a:t>
            </a:r>
            <a:r>
              <a:rPr lang="en-GB" dirty="0" err="1"/>
              <a:t>orixás</a:t>
            </a:r>
            <a:r>
              <a:rPr lang="en-GB" dirty="0"/>
              <a:t> could once again coexist with mortals. The </a:t>
            </a:r>
            <a:r>
              <a:rPr lang="en-GB" dirty="0" err="1"/>
              <a:t>orixás</a:t>
            </a:r>
            <a:r>
              <a:rPr lang="en-GB" dirty="0"/>
              <a:t> were happy.</a:t>
            </a:r>
          </a:p>
        </p:txBody>
      </p:sp>
    </p:spTree>
    <p:extLst>
      <p:ext uri="{BB962C8B-B14F-4D97-AF65-F5344CB8AC3E}">
        <p14:creationId xmlns:p14="http://schemas.microsoft.com/office/powerpoint/2010/main" val="360684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A91B-0078-79A6-7823-1F9D4F3174E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7AD00A-7ACE-26CA-B9C0-E9522B7A9A6A}"/>
              </a:ext>
            </a:extLst>
          </p:cNvPr>
          <p:cNvSpPr>
            <a:spLocks noGrp="1"/>
          </p:cNvSpPr>
          <p:nvPr>
            <p:ph idx="1"/>
          </p:nvPr>
        </p:nvSpPr>
        <p:spPr/>
        <p:txBody>
          <a:bodyPr>
            <a:normAutofit fontScale="92500" lnSpcReduction="20000"/>
          </a:bodyPr>
          <a:lstStyle/>
          <a:p>
            <a:r>
              <a:rPr lang="en-GB" dirty="0"/>
              <a:t>In the circle of those who were made, within the bodies of the </a:t>
            </a:r>
            <a:r>
              <a:rPr lang="en-GB" dirty="0" err="1"/>
              <a:t>iaôs</a:t>
            </a:r>
            <a:r>
              <a:rPr lang="en-GB" dirty="0"/>
              <a:t>, they danced and danced and danced. Candomblé had been created.</a:t>
            </a:r>
          </a:p>
          <a:p>
            <a:r>
              <a:rPr lang="en-GB" dirty="0"/>
              <a:t>-&gt; myth explains the main practices within Candomblé </a:t>
            </a:r>
          </a:p>
          <a:p>
            <a:endParaRPr lang="en-GB" dirty="0"/>
          </a:p>
          <a:p>
            <a:pPr lvl="2"/>
            <a:r>
              <a:rPr lang="pt-BR" dirty="0"/>
              <a:t>Prandi, Ronaldo (2001) </a:t>
            </a:r>
            <a:r>
              <a:rPr lang="pt-BR" i="1" dirty="0"/>
              <a:t>Mitologia dos orixás. </a:t>
            </a:r>
            <a:r>
              <a:rPr lang="pt-BR" dirty="0"/>
              <a:t>São Paulo: Companhia das Letras. [</a:t>
            </a:r>
            <a:r>
              <a:rPr lang="en-GB" dirty="0"/>
              <a:t>translated by J.E. Porcher (2024)]</a:t>
            </a:r>
          </a:p>
          <a:p>
            <a:endParaRPr lang="en-GB" dirty="0"/>
          </a:p>
        </p:txBody>
      </p:sp>
    </p:spTree>
    <p:extLst>
      <p:ext uri="{BB962C8B-B14F-4D97-AF65-F5344CB8AC3E}">
        <p14:creationId xmlns:p14="http://schemas.microsoft.com/office/powerpoint/2010/main" val="22028677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928AC259-E244-AE59-75F3-AC5132606753}"/>
              </a:ext>
            </a:extLst>
          </p:cNvPr>
          <p:cNvSpPr>
            <a:spLocks noGrp="1"/>
          </p:cNvSpPr>
          <p:nvPr>
            <p:ph type="title"/>
          </p:nvPr>
        </p:nvSpPr>
        <p:spPr>
          <a:xfrm>
            <a:off x="457200" y="274638"/>
            <a:ext cx="8229600" cy="1143000"/>
          </a:xfrm>
        </p:spPr>
        <p:txBody>
          <a:bodyPr/>
          <a:lstStyle/>
          <a:p>
            <a:r>
              <a:rPr lang="en-US" dirty="0" err="1"/>
              <a:t>Oxum</a:t>
            </a:r>
            <a:endParaRPr lang="en-US" dirty="0"/>
          </a:p>
        </p:txBody>
      </p:sp>
      <p:pic>
        <p:nvPicPr>
          <p:cNvPr id="9" name="Content Placeholder 8" descr="A person in a white dress dancing&#10;&#10;Description automatically generated">
            <a:extLst>
              <a:ext uri="{FF2B5EF4-FFF2-40B4-BE49-F238E27FC236}">
                <a16:creationId xmlns:a16="http://schemas.microsoft.com/office/drawing/2014/main" id="{F71BD4CA-59C5-A225-D080-63D6F11CD4C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60645" y="1600201"/>
            <a:ext cx="5222709" cy="3917032"/>
          </a:xfrm>
          <a:noFill/>
        </p:spPr>
      </p:pic>
    </p:spTree>
    <p:extLst>
      <p:ext uri="{BB962C8B-B14F-4D97-AF65-F5344CB8AC3E}">
        <p14:creationId xmlns:p14="http://schemas.microsoft.com/office/powerpoint/2010/main" val="40479835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88ACBDD-D0D0-D5AA-F79F-D4D85D276142}"/>
              </a:ext>
            </a:extLst>
          </p:cNvPr>
          <p:cNvSpPr>
            <a:spLocks noGrp="1"/>
          </p:cNvSpPr>
          <p:nvPr>
            <p:ph type="title"/>
          </p:nvPr>
        </p:nvSpPr>
        <p:spPr/>
        <p:txBody>
          <a:bodyPr/>
          <a:lstStyle/>
          <a:p>
            <a:r>
              <a:rPr lang="en-GB" dirty="0"/>
              <a:t>Round of </a:t>
            </a:r>
            <a:r>
              <a:rPr lang="en-GB" dirty="0" err="1"/>
              <a:t>orixás</a:t>
            </a:r>
            <a:endParaRPr lang="en-GB" dirty="0"/>
          </a:p>
        </p:txBody>
      </p:sp>
      <p:pic>
        <p:nvPicPr>
          <p:cNvPr id="5" name="Content Placeholder 4" descr="A group of people in clothing&#10;&#10;Description automatically generated">
            <a:extLst>
              <a:ext uri="{FF2B5EF4-FFF2-40B4-BE49-F238E27FC236}">
                <a16:creationId xmlns:a16="http://schemas.microsoft.com/office/drawing/2014/main" id="{D01E006E-3982-1AB7-2B95-84BB2FA5472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1091" y="1600200"/>
            <a:ext cx="5221817" cy="3916363"/>
          </a:xfrm>
          <a:noFill/>
        </p:spPr>
      </p:pic>
    </p:spTree>
    <p:extLst>
      <p:ext uri="{BB962C8B-B14F-4D97-AF65-F5344CB8AC3E}">
        <p14:creationId xmlns:p14="http://schemas.microsoft.com/office/powerpoint/2010/main" val="956249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D4B546C-DF02-8095-AB37-D81A48B56E52}"/>
              </a:ext>
            </a:extLst>
          </p:cNvPr>
          <p:cNvSpPr>
            <a:spLocks noGrp="1"/>
          </p:cNvSpPr>
          <p:nvPr>
            <p:ph type="title"/>
          </p:nvPr>
        </p:nvSpPr>
        <p:spPr/>
        <p:txBody>
          <a:bodyPr/>
          <a:lstStyle/>
          <a:p>
            <a:r>
              <a:rPr lang="en-GB" dirty="0"/>
              <a:t>Dancing in </a:t>
            </a:r>
            <a:r>
              <a:rPr lang="en-GB" dirty="0" err="1"/>
              <a:t>terreiro</a:t>
            </a:r>
            <a:r>
              <a:rPr lang="en-GB" dirty="0"/>
              <a:t> </a:t>
            </a:r>
          </a:p>
        </p:txBody>
      </p:sp>
      <p:pic>
        <p:nvPicPr>
          <p:cNvPr id="9" name="Content Placeholder 8" descr="A group of people wearing clothing&#10;&#10;Description automatically generated">
            <a:extLst>
              <a:ext uri="{FF2B5EF4-FFF2-40B4-BE49-F238E27FC236}">
                <a16:creationId xmlns:a16="http://schemas.microsoft.com/office/drawing/2014/main" id="{1C038992-FF53-432C-46E7-33EEF1ADF04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1091" y="1600200"/>
            <a:ext cx="5221817" cy="3916363"/>
          </a:xfrm>
          <a:noFill/>
        </p:spPr>
      </p:pic>
    </p:spTree>
    <p:extLst>
      <p:ext uri="{BB962C8B-B14F-4D97-AF65-F5344CB8AC3E}">
        <p14:creationId xmlns:p14="http://schemas.microsoft.com/office/powerpoint/2010/main" val="1421053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9053D-D336-F7CB-B70C-63DF84145E3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AC0054-4DBC-D8F9-29D1-4F3556EF6528}"/>
              </a:ext>
            </a:extLst>
          </p:cNvPr>
          <p:cNvSpPr>
            <a:spLocks noGrp="1"/>
          </p:cNvSpPr>
          <p:nvPr>
            <p:ph idx="1"/>
          </p:nvPr>
        </p:nvSpPr>
        <p:spPr/>
        <p:txBody>
          <a:bodyPr/>
          <a:lstStyle/>
          <a:p>
            <a:r>
              <a:rPr lang="en-GB" dirty="0">
                <a:hlinkClick r:id="rId2"/>
              </a:rPr>
              <a:t>Short video of </a:t>
            </a:r>
            <a:r>
              <a:rPr lang="en-GB" dirty="0" err="1">
                <a:hlinkClick r:id="rId2"/>
              </a:rPr>
              <a:t>Candomble</a:t>
            </a:r>
            <a:r>
              <a:rPr lang="en-GB" dirty="0">
                <a:hlinkClick r:id="rId2"/>
              </a:rPr>
              <a:t> ritual</a:t>
            </a:r>
            <a:endParaRPr lang="en-GB" dirty="0"/>
          </a:p>
          <a:p>
            <a:endParaRPr lang="en-GB" dirty="0"/>
          </a:p>
          <a:p>
            <a:r>
              <a:rPr lang="en-GB" dirty="0">
                <a:hlinkClick r:id="rId3"/>
              </a:rPr>
              <a:t>entry of novice </a:t>
            </a:r>
            <a:endParaRPr lang="en-GB" dirty="0"/>
          </a:p>
          <a:p>
            <a:endParaRPr lang="en-GB" dirty="0"/>
          </a:p>
          <a:p>
            <a:r>
              <a:rPr lang="en-GB" dirty="0"/>
              <a:t>Longer documentary (in Portuguese with English subtitles) </a:t>
            </a:r>
            <a:r>
              <a:rPr lang="en-GB" dirty="0">
                <a:hlinkClick r:id="rId4"/>
              </a:rPr>
              <a:t>Documentary </a:t>
            </a:r>
            <a:endParaRPr lang="en-GB" dirty="0"/>
          </a:p>
        </p:txBody>
      </p:sp>
    </p:spTree>
    <p:extLst>
      <p:ext uri="{BB962C8B-B14F-4D97-AF65-F5344CB8AC3E}">
        <p14:creationId xmlns:p14="http://schemas.microsoft.com/office/powerpoint/2010/main" val="3072426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73539-404D-BADB-C980-3A5375B1C54E}"/>
              </a:ext>
            </a:extLst>
          </p:cNvPr>
          <p:cNvSpPr>
            <a:spLocks noGrp="1"/>
          </p:cNvSpPr>
          <p:nvPr>
            <p:ph type="title"/>
          </p:nvPr>
        </p:nvSpPr>
        <p:spPr/>
        <p:txBody>
          <a:bodyPr/>
          <a:lstStyle/>
          <a:p>
            <a:r>
              <a:rPr lang="en-GB" dirty="0"/>
              <a:t>Creation Myth in Candomblé  </a:t>
            </a:r>
          </a:p>
        </p:txBody>
      </p:sp>
      <p:sp>
        <p:nvSpPr>
          <p:cNvPr id="3" name="Content Placeholder 2">
            <a:extLst>
              <a:ext uri="{FF2B5EF4-FFF2-40B4-BE49-F238E27FC236}">
                <a16:creationId xmlns:a16="http://schemas.microsoft.com/office/drawing/2014/main" id="{4BD0F7B5-5242-1FEB-FDDC-3402356EADBB}"/>
              </a:ext>
            </a:extLst>
          </p:cNvPr>
          <p:cNvSpPr>
            <a:spLocks noGrp="1"/>
          </p:cNvSpPr>
          <p:nvPr>
            <p:ph idx="1"/>
          </p:nvPr>
        </p:nvSpPr>
        <p:spPr/>
        <p:txBody>
          <a:bodyPr>
            <a:normAutofit fontScale="92500" lnSpcReduction="10000"/>
          </a:bodyPr>
          <a:lstStyle/>
          <a:p>
            <a:r>
              <a:rPr lang="en-GB" dirty="0"/>
              <a:t>When </a:t>
            </a:r>
            <a:r>
              <a:rPr lang="en-GB" dirty="0" err="1"/>
              <a:t>Olorum-Olodumare</a:t>
            </a:r>
            <a:r>
              <a:rPr lang="en-GB" dirty="0"/>
              <a:t> decided to create the earthly world, he called on the great </a:t>
            </a:r>
            <a:r>
              <a:rPr lang="en-GB" dirty="0" err="1"/>
              <a:t>orixá</a:t>
            </a:r>
            <a:r>
              <a:rPr lang="en-GB" dirty="0"/>
              <a:t>, the firstborn, </a:t>
            </a:r>
            <a:r>
              <a:rPr lang="en-GB" dirty="0" err="1"/>
              <a:t>Oxalá-Obatalá</a:t>
            </a:r>
            <a:r>
              <a:rPr lang="en-GB" dirty="0"/>
              <a:t>, who the narrative above calls the ‘</a:t>
            </a:r>
            <a:r>
              <a:rPr lang="en-GB" dirty="0" err="1"/>
              <a:t>orixá</a:t>
            </a:r>
            <a:r>
              <a:rPr lang="en-GB" dirty="0"/>
              <a:t> of white’ and the next one will call the ‘Lord of the White Cloth’.</a:t>
            </a:r>
          </a:p>
          <a:p>
            <a:r>
              <a:rPr lang="en-GB" dirty="0"/>
              <a:t>The various versions of what follows are summarized by Prandi (2001) on the following slides (translated by Porcher)</a:t>
            </a:r>
          </a:p>
        </p:txBody>
      </p:sp>
    </p:spTree>
    <p:extLst>
      <p:ext uri="{BB962C8B-B14F-4D97-AF65-F5344CB8AC3E}">
        <p14:creationId xmlns:p14="http://schemas.microsoft.com/office/powerpoint/2010/main" val="42688498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53E2E-B89A-5679-BF5A-E775F1121C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BAFCDC-9581-56DB-7B1C-2704598E7119}"/>
              </a:ext>
            </a:extLst>
          </p:cNvPr>
          <p:cNvSpPr>
            <a:spLocks noGrp="1"/>
          </p:cNvSpPr>
          <p:nvPr>
            <p:ph idx="1"/>
          </p:nvPr>
        </p:nvSpPr>
        <p:spPr/>
        <p:txBody>
          <a:bodyPr>
            <a:normAutofit fontScale="70000" lnSpcReduction="20000"/>
          </a:bodyPr>
          <a:lstStyle/>
          <a:p>
            <a:r>
              <a:rPr lang="en-GB" dirty="0"/>
              <a:t>In a time when the world was only </a:t>
            </a:r>
            <a:r>
              <a:rPr lang="en-GB" dirty="0" err="1"/>
              <a:t>Olodumare’s</a:t>
            </a:r>
            <a:r>
              <a:rPr lang="en-GB" dirty="0"/>
              <a:t> imagination, there was only the infinite firmament and, beneath it, the vastness of the sea. </a:t>
            </a:r>
            <a:r>
              <a:rPr lang="en-GB" dirty="0" err="1"/>
              <a:t>Olorum</a:t>
            </a:r>
            <a:r>
              <a:rPr lang="en-GB" dirty="0"/>
              <a:t>, the Lord of Heaven, and </a:t>
            </a:r>
            <a:r>
              <a:rPr lang="en-GB" dirty="0" err="1"/>
              <a:t>Olocum</a:t>
            </a:r>
            <a:r>
              <a:rPr lang="en-GB" dirty="0"/>
              <a:t>, the Mistress of the Oceans, were of the same age and shared the secrets of what was and would be. </a:t>
            </a:r>
            <a:r>
              <a:rPr lang="en-GB" dirty="0" err="1"/>
              <a:t>Olorum</a:t>
            </a:r>
            <a:r>
              <a:rPr lang="en-GB" dirty="0"/>
              <a:t> and </a:t>
            </a:r>
            <a:r>
              <a:rPr lang="en-GB" dirty="0" err="1"/>
              <a:t>Olocum</a:t>
            </a:r>
            <a:r>
              <a:rPr lang="en-GB" dirty="0"/>
              <a:t> had two children: </a:t>
            </a:r>
            <a:r>
              <a:rPr lang="en-GB" dirty="0" err="1"/>
              <a:t>Orixalá</a:t>
            </a:r>
            <a:r>
              <a:rPr lang="en-GB" dirty="0"/>
              <a:t>, the firstborn, also called </a:t>
            </a:r>
            <a:r>
              <a:rPr lang="en-GB" dirty="0" err="1"/>
              <a:t>Obatalá</a:t>
            </a:r>
            <a:r>
              <a:rPr lang="en-GB" dirty="0"/>
              <a:t>, and </a:t>
            </a:r>
            <a:r>
              <a:rPr lang="en-GB" dirty="0" err="1"/>
              <a:t>Odudua</a:t>
            </a:r>
            <a:r>
              <a:rPr lang="en-GB" dirty="0"/>
              <a:t>, the youngest. </a:t>
            </a:r>
            <a:r>
              <a:rPr lang="en-GB" dirty="0" err="1"/>
              <a:t>Olorum-Olodumare</a:t>
            </a:r>
            <a:r>
              <a:rPr lang="en-GB" dirty="0"/>
              <a:t> entrusted </a:t>
            </a:r>
            <a:r>
              <a:rPr lang="en-GB" dirty="0" err="1"/>
              <a:t>Obatalá</a:t>
            </a:r>
            <a:r>
              <a:rPr lang="en-GB" dirty="0"/>
              <a:t>, the Lord of the White Cloth, with the creation of the world. [</a:t>
            </a:r>
            <a:r>
              <a:rPr lang="en-GB" dirty="0" err="1"/>
              <a:t>Olorum</a:t>
            </a:r>
            <a:r>
              <a:rPr lang="en-GB" dirty="0"/>
              <a:t>] bestowed powers upon him for this purpose. </a:t>
            </a:r>
            <a:r>
              <a:rPr lang="en-GB" dirty="0" err="1"/>
              <a:t>Obatalá</a:t>
            </a:r>
            <a:r>
              <a:rPr lang="en-GB" dirty="0"/>
              <a:t> sought the counsel of </a:t>
            </a:r>
            <a:r>
              <a:rPr lang="en-GB" dirty="0" err="1"/>
              <a:t>Orunmilá</a:t>
            </a:r>
            <a:r>
              <a:rPr lang="en-GB" dirty="0"/>
              <a:t>, who advised him to make offerings to succeed in the mission. But </a:t>
            </a:r>
            <a:r>
              <a:rPr lang="en-GB" dirty="0" err="1"/>
              <a:t>Obatalá</a:t>
            </a:r>
            <a:r>
              <a:rPr lang="en-GB" dirty="0"/>
              <a:t> did not take </a:t>
            </a:r>
            <a:r>
              <a:rPr lang="en-GB" dirty="0" err="1"/>
              <a:t>Orunmilá’s</a:t>
            </a:r>
            <a:r>
              <a:rPr lang="en-GB" dirty="0"/>
              <a:t> prescriptions seriously, as he believed solely in his own powers. </a:t>
            </a:r>
            <a:r>
              <a:rPr lang="en-GB" dirty="0" err="1"/>
              <a:t>Odudua</a:t>
            </a:r>
            <a:r>
              <a:rPr lang="en-GB" dirty="0"/>
              <a:t> observed everything attentively and on that day, he also consulted </a:t>
            </a:r>
            <a:r>
              <a:rPr lang="en-GB" dirty="0" err="1"/>
              <a:t>Orunmilá</a:t>
            </a:r>
            <a:r>
              <a:rPr lang="en-GB" dirty="0"/>
              <a:t>.</a:t>
            </a:r>
          </a:p>
        </p:txBody>
      </p:sp>
    </p:spTree>
    <p:extLst>
      <p:ext uri="{BB962C8B-B14F-4D97-AF65-F5344CB8AC3E}">
        <p14:creationId xmlns:p14="http://schemas.microsoft.com/office/powerpoint/2010/main" val="41660605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056C4-3810-CB57-3B6F-A05B17F4F8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4BA281-643D-8473-321C-E15148C9EF54}"/>
              </a:ext>
            </a:extLst>
          </p:cNvPr>
          <p:cNvSpPr>
            <a:spLocks noGrp="1"/>
          </p:cNvSpPr>
          <p:nvPr>
            <p:ph idx="1"/>
          </p:nvPr>
        </p:nvSpPr>
        <p:spPr/>
        <p:txBody>
          <a:bodyPr>
            <a:normAutofit fontScale="85000" lnSpcReduction="20000"/>
          </a:bodyPr>
          <a:lstStyle/>
          <a:p>
            <a:r>
              <a:rPr lang="en-GB" dirty="0" err="1"/>
              <a:t>Orunmilá</a:t>
            </a:r>
            <a:r>
              <a:rPr lang="en-GB" dirty="0"/>
              <a:t> assured </a:t>
            </a:r>
            <a:r>
              <a:rPr lang="en-GB" dirty="0" err="1"/>
              <a:t>Odudua</a:t>
            </a:r>
            <a:r>
              <a:rPr lang="en-GB" dirty="0"/>
              <a:t> that if he made the prescribed sacrifices, he would become the ruler of the world that was to be created. The offering consisted of four hundred thousand chains, a chicken with five-toed feet, a pigeon, and a chameleon, along with four hundred thousand cowries. </a:t>
            </a:r>
            <a:r>
              <a:rPr lang="en-GB" dirty="0" err="1"/>
              <a:t>Odudua</a:t>
            </a:r>
            <a:r>
              <a:rPr lang="en-GB" dirty="0"/>
              <a:t> made the offerings. On the day of the creation of the world, </a:t>
            </a:r>
            <a:r>
              <a:rPr lang="en-GB" dirty="0" err="1"/>
              <a:t>Obatalá</a:t>
            </a:r>
            <a:r>
              <a:rPr lang="en-GB" dirty="0"/>
              <a:t> set out on a journey to the border of the beyond, where </a:t>
            </a:r>
            <a:r>
              <a:rPr lang="en-GB" dirty="0" err="1"/>
              <a:t>Exu</a:t>
            </a:r>
            <a:r>
              <a:rPr lang="en-GB" dirty="0"/>
              <a:t> is the guardian. </a:t>
            </a:r>
            <a:r>
              <a:rPr lang="en-GB" dirty="0" err="1"/>
              <a:t>Obatalá</a:t>
            </a:r>
            <a:r>
              <a:rPr lang="en-GB" dirty="0"/>
              <a:t> did not make the offerings in that place, as prescribed.</a:t>
            </a:r>
          </a:p>
        </p:txBody>
      </p:sp>
    </p:spTree>
    <p:extLst>
      <p:ext uri="{BB962C8B-B14F-4D97-AF65-F5344CB8AC3E}">
        <p14:creationId xmlns:p14="http://schemas.microsoft.com/office/powerpoint/2010/main" val="15313860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3CE40-CDBC-B8AC-F56B-0FCEE17F28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CFC7433-8B33-0608-51B2-0354643A34C8}"/>
              </a:ext>
            </a:extLst>
          </p:cNvPr>
          <p:cNvSpPr>
            <a:spLocks noGrp="1"/>
          </p:cNvSpPr>
          <p:nvPr>
            <p:ph idx="1"/>
          </p:nvPr>
        </p:nvSpPr>
        <p:spPr/>
        <p:txBody>
          <a:bodyPr>
            <a:normAutofit fontScale="85000" lnSpcReduction="20000"/>
          </a:bodyPr>
          <a:lstStyle/>
          <a:p>
            <a:r>
              <a:rPr lang="en-GB" dirty="0"/>
              <a:t>Thus, a great thirst began to torment </a:t>
            </a:r>
            <a:r>
              <a:rPr lang="en-GB" dirty="0" err="1"/>
              <a:t>Obatalá</a:t>
            </a:r>
            <a:r>
              <a:rPr lang="en-GB" dirty="0"/>
              <a:t>. </a:t>
            </a:r>
            <a:r>
              <a:rPr lang="en-GB" dirty="0" err="1"/>
              <a:t>Obatalá</a:t>
            </a:r>
            <a:r>
              <a:rPr lang="en-GB" dirty="0"/>
              <a:t> approached a palm tree and touched its trunk with his long staff. Wine gushed abundantly from the palm tree and </a:t>
            </a:r>
            <a:r>
              <a:rPr lang="en-GB" dirty="0" err="1"/>
              <a:t>Obatalá</a:t>
            </a:r>
            <a:r>
              <a:rPr lang="en-GB" dirty="0"/>
              <a:t> drank from the wine until he became intoxicated. He became completely drunk and fell asleep on the road, under the shade of the palm tree. No one would dare to awaken </a:t>
            </a:r>
            <a:r>
              <a:rPr lang="en-GB" dirty="0" err="1"/>
              <a:t>Obatalá</a:t>
            </a:r>
            <a:r>
              <a:rPr lang="en-GB" dirty="0"/>
              <a:t>. </a:t>
            </a:r>
            <a:r>
              <a:rPr lang="en-GB" dirty="0" err="1"/>
              <a:t>Odudua</a:t>
            </a:r>
            <a:r>
              <a:rPr lang="en-GB" dirty="0"/>
              <a:t> watched everything. When he was certain that </a:t>
            </a:r>
            <a:r>
              <a:rPr lang="en-GB" dirty="0" err="1"/>
              <a:t>Oxalá</a:t>
            </a:r>
            <a:r>
              <a:rPr lang="en-GB" dirty="0"/>
              <a:t> was asleep, </a:t>
            </a:r>
            <a:r>
              <a:rPr lang="en-GB" dirty="0" err="1"/>
              <a:t>Odudua</a:t>
            </a:r>
            <a:r>
              <a:rPr lang="en-GB" dirty="0"/>
              <a:t> picked up the sack of creation that had been given to </a:t>
            </a:r>
            <a:r>
              <a:rPr lang="en-GB" dirty="0" err="1"/>
              <a:t>Obatalá</a:t>
            </a:r>
            <a:r>
              <a:rPr lang="en-GB" dirty="0"/>
              <a:t> by </a:t>
            </a:r>
            <a:r>
              <a:rPr lang="en-GB" dirty="0" err="1"/>
              <a:t>Olorum</a:t>
            </a:r>
            <a:r>
              <a:rPr lang="en-GB" dirty="0"/>
              <a:t>.</a:t>
            </a:r>
          </a:p>
        </p:txBody>
      </p:sp>
    </p:spTree>
    <p:extLst>
      <p:ext uri="{BB962C8B-B14F-4D97-AF65-F5344CB8AC3E}">
        <p14:creationId xmlns:p14="http://schemas.microsoft.com/office/powerpoint/2010/main" val="24621848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CB0E8-CB86-DC87-5831-F00F2418534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F1D80E-BEBE-71ED-D43F-A0A9E96A0447}"/>
              </a:ext>
            </a:extLst>
          </p:cNvPr>
          <p:cNvSpPr>
            <a:spLocks noGrp="1"/>
          </p:cNvSpPr>
          <p:nvPr>
            <p:ph idx="1"/>
          </p:nvPr>
        </p:nvSpPr>
        <p:spPr/>
        <p:txBody>
          <a:bodyPr>
            <a:normAutofit fontScale="85000" lnSpcReduction="10000"/>
          </a:bodyPr>
          <a:lstStyle/>
          <a:p>
            <a:r>
              <a:rPr lang="en-GB" dirty="0" err="1"/>
              <a:t>Odudua</a:t>
            </a:r>
            <a:r>
              <a:rPr lang="en-GB" dirty="0"/>
              <a:t> went to </a:t>
            </a:r>
            <a:r>
              <a:rPr lang="en-GB" dirty="0" err="1"/>
              <a:t>Olodumare</a:t>
            </a:r>
            <a:r>
              <a:rPr lang="en-GB" dirty="0"/>
              <a:t> and told him what had happened. </a:t>
            </a:r>
            <a:r>
              <a:rPr lang="en-GB" dirty="0" err="1"/>
              <a:t>Olodumare</a:t>
            </a:r>
            <a:r>
              <a:rPr lang="en-GB" dirty="0"/>
              <a:t> saw the sack of creation in </a:t>
            </a:r>
            <a:r>
              <a:rPr lang="en-GB" dirty="0" err="1"/>
              <a:t>Odudua’s</a:t>
            </a:r>
            <a:r>
              <a:rPr lang="en-GB" dirty="0"/>
              <a:t> possession and entrusted him with the task of creating the world. Then </a:t>
            </a:r>
            <a:r>
              <a:rPr lang="en-GB" dirty="0" err="1"/>
              <a:t>Odudua</a:t>
            </a:r>
            <a:r>
              <a:rPr lang="en-GB" dirty="0"/>
              <a:t> took the chameleon and made it walk on that surface, demonstrating the firmness of the place. </a:t>
            </a:r>
            <a:r>
              <a:rPr lang="en-GB" dirty="0" err="1"/>
              <a:t>Obatalá</a:t>
            </a:r>
            <a:r>
              <a:rPr lang="en-GB" dirty="0"/>
              <a:t> was still asleep. </a:t>
            </a:r>
            <a:r>
              <a:rPr lang="en-GB" dirty="0" err="1"/>
              <a:t>Odudua</a:t>
            </a:r>
            <a:r>
              <a:rPr lang="en-GB" dirty="0"/>
              <a:t> set out for the Earth to claim it as his own. Then, </a:t>
            </a:r>
            <a:r>
              <a:rPr lang="en-GB" dirty="0" err="1"/>
              <a:t>Obatalá</a:t>
            </a:r>
            <a:r>
              <a:rPr lang="en-GB" dirty="0"/>
              <a:t> woke up and learned of what had transpired. He returned to </a:t>
            </a:r>
            <a:r>
              <a:rPr lang="en-GB" dirty="0" err="1"/>
              <a:t>Olodumare</a:t>
            </a:r>
            <a:r>
              <a:rPr lang="en-GB" dirty="0"/>
              <a:t> and recounted his story.</a:t>
            </a:r>
          </a:p>
        </p:txBody>
      </p:sp>
    </p:spTree>
    <p:extLst>
      <p:ext uri="{BB962C8B-B14F-4D97-AF65-F5344CB8AC3E}">
        <p14:creationId xmlns:p14="http://schemas.microsoft.com/office/powerpoint/2010/main" val="35135397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C341B-C9DF-2485-EC27-BA0FA14AE8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47107B-E9FF-A663-1A69-27E612BAE8F0}"/>
              </a:ext>
            </a:extLst>
          </p:cNvPr>
          <p:cNvSpPr>
            <a:spLocks noGrp="1"/>
          </p:cNvSpPr>
          <p:nvPr>
            <p:ph idx="1"/>
          </p:nvPr>
        </p:nvSpPr>
        <p:spPr/>
        <p:txBody>
          <a:bodyPr>
            <a:normAutofit fontScale="77500" lnSpcReduction="20000"/>
          </a:bodyPr>
          <a:lstStyle/>
          <a:p>
            <a:r>
              <a:rPr lang="en-GB" dirty="0" err="1"/>
              <a:t>Olodumare</a:t>
            </a:r>
            <a:r>
              <a:rPr lang="en-GB" dirty="0"/>
              <a:t> said, ‘The world has already been created. You missed a great opportunity’. To punish him, </a:t>
            </a:r>
            <a:r>
              <a:rPr lang="en-GB" dirty="0" err="1"/>
              <a:t>Olodumare</a:t>
            </a:r>
            <a:r>
              <a:rPr lang="en-GB" dirty="0"/>
              <a:t> forbade </a:t>
            </a:r>
            <a:r>
              <a:rPr lang="en-GB" dirty="0" err="1"/>
              <a:t>Obatalá</a:t>
            </a:r>
            <a:r>
              <a:rPr lang="en-GB" dirty="0"/>
              <a:t> from drinking palm wine forever, him and all his descendants. But the mission was not yet complete, and </a:t>
            </a:r>
            <a:r>
              <a:rPr lang="en-GB" dirty="0" err="1"/>
              <a:t>Olodumare</a:t>
            </a:r>
            <a:r>
              <a:rPr lang="en-GB" dirty="0"/>
              <a:t> bestowed another gift upon </a:t>
            </a:r>
            <a:r>
              <a:rPr lang="en-GB" dirty="0" err="1"/>
              <a:t>Obatalá</a:t>
            </a:r>
            <a:r>
              <a:rPr lang="en-GB" dirty="0"/>
              <a:t>: the creation of all living beings that would inhabit the Earth. And so, </a:t>
            </a:r>
            <a:r>
              <a:rPr lang="en-GB" dirty="0" err="1"/>
              <a:t>Obatalá</a:t>
            </a:r>
            <a:r>
              <a:rPr lang="en-GB" dirty="0"/>
              <a:t> created all living beings, and he created man and woman. </a:t>
            </a:r>
            <a:r>
              <a:rPr lang="en-GB" dirty="0" err="1"/>
              <a:t>Obatalá</a:t>
            </a:r>
            <a:r>
              <a:rPr lang="en-GB" dirty="0"/>
              <a:t> moulded the human beings from clay, and the breath of </a:t>
            </a:r>
            <a:r>
              <a:rPr lang="en-GB" dirty="0" err="1"/>
              <a:t>Olodumare</a:t>
            </a:r>
            <a:r>
              <a:rPr lang="en-GB" dirty="0"/>
              <a:t> brought them to life. The world was now complete. And all praised </a:t>
            </a:r>
            <a:r>
              <a:rPr lang="en-GB" dirty="0" err="1"/>
              <a:t>Obatalá</a:t>
            </a:r>
            <a:r>
              <a:rPr lang="en-GB" dirty="0"/>
              <a:t>.</a:t>
            </a:r>
          </a:p>
        </p:txBody>
      </p:sp>
    </p:spTree>
    <p:extLst>
      <p:ext uri="{BB962C8B-B14F-4D97-AF65-F5344CB8AC3E}">
        <p14:creationId xmlns:p14="http://schemas.microsoft.com/office/powerpoint/2010/main" val="24775350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DC006-F892-7D63-DCFE-226F11A87B5B}"/>
              </a:ext>
            </a:extLst>
          </p:cNvPr>
          <p:cNvSpPr>
            <a:spLocks noGrp="1"/>
          </p:cNvSpPr>
          <p:nvPr>
            <p:ph type="title"/>
          </p:nvPr>
        </p:nvSpPr>
        <p:spPr/>
        <p:txBody>
          <a:bodyPr/>
          <a:lstStyle/>
          <a:p>
            <a:r>
              <a:rPr lang="en-GB" dirty="0"/>
              <a:t>Question of Divinity </a:t>
            </a:r>
          </a:p>
        </p:txBody>
      </p:sp>
      <p:sp>
        <p:nvSpPr>
          <p:cNvPr id="3" name="Content Placeholder 2">
            <a:extLst>
              <a:ext uri="{FF2B5EF4-FFF2-40B4-BE49-F238E27FC236}">
                <a16:creationId xmlns:a16="http://schemas.microsoft.com/office/drawing/2014/main" id="{6F400088-93F3-67B6-8C48-0CB960FEB15E}"/>
              </a:ext>
            </a:extLst>
          </p:cNvPr>
          <p:cNvSpPr>
            <a:spLocks noGrp="1"/>
          </p:cNvSpPr>
          <p:nvPr>
            <p:ph idx="1"/>
          </p:nvPr>
        </p:nvSpPr>
        <p:spPr/>
        <p:txBody>
          <a:bodyPr>
            <a:normAutofit fontScale="85000" lnSpcReduction="20000"/>
          </a:bodyPr>
          <a:lstStyle/>
          <a:p>
            <a:r>
              <a:rPr lang="en-GB" dirty="0"/>
              <a:t>According to Porcher, there are differences between </a:t>
            </a:r>
            <a:r>
              <a:rPr lang="en-GB" dirty="0" err="1"/>
              <a:t>Olorum-Olodumare</a:t>
            </a:r>
            <a:r>
              <a:rPr lang="en-GB" dirty="0"/>
              <a:t> and the Divine in Abrahamic religions. </a:t>
            </a:r>
          </a:p>
          <a:p>
            <a:pPr lvl="1"/>
            <a:r>
              <a:rPr lang="en-GB" dirty="0" err="1"/>
              <a:t>Olum-Olodumare</a:t>
            </a:r>
            <a:r>
              <a:rPr lang="en-GB" dirty="0"/>
              <a:t> cannot be seen as transcendent as the Supreme Being in Candomblé myth has always been an integral part of the world order. </a:t>
            </a:r>
          </a:p>
          <a:p>
            <a:pPr lvl="1"/>
            <a:r>
              <a:rPr lang="en-GB" dirty="0" err="1"/>
              <a:t>Olorum-Olodumare</a:t>
            </a:r>
            <a:r>
              <a:rPr lang="en-GB" dirty="0"/>
              <a:t> resides in the </a:t>
            </a:r>
            <a:r>
              <a:rPr lang="en-GB" dirty="0" err="1"/>
              <a:t>orum</a:t>
            </a:r>
            <a:r>
              <a:rPr lang="en-GB" dirty="0"/>
              <a:t> and not beyond it, i.e., is part of the world </a:t>
            </a:r>
          </a:p>
          <a:p>
            <a:pPr lvl="1"/>
            <a:r>
              <a:rPr lang="en-GB" dirty="0"/>
              <a:t>the myths tell of a time characterized by constant interaction between human in the </a:t>
            </a:r>
            <a:r>
              <a:rPr lang="en-GB" dirty="0" err="1"/>
              <a:t>aiê</a:t>
            </a:r>
            <a:r>
              <a:rPr lang="en-GB" dirty="0"/>
              <a:t> and the spiritual beings in the </a:t>
            </a:r>
            <a:r>
              <a:rPr lang="en-GB" dirty="0" err="1"/>
              <a:t>orum</a:t>
            </a:r>
            <a:endParaRPr lang="en-GB" dirty="0"/>
          </a:p>
        </p:txBody>
      </p:sp>
    </p:spTree>
    <p:extLst>
      <p:ext uri="{BB962C8B-B14F-4D97-AF65-F5344CB8AC3E}">
        <p14:creationId xmlns:p14="http://schemas.microsoft.com/office/powerpoint/2010/main" val="15209851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E6E1A-FD10-6FF1-FF3C-6752E8951D40}"/>
              </a:ext>
            </a:extLst>
          </p:cNvPr>
          <p:cNvSpPr>
            <a:spLocks noGrp="1"/>
          </p:cNvSpPr>
          <p:nvPr>
            <p:ph type="title"/>
          </p:nvPr>
        </p:nvSpPr>
        <p:spPr/>
        <p:txBody>
          <a:bodyPr/>
          <a:lstStyle/>
          <a:p>
            <a:r>
              <a:rPr lang="en-GB" dirty="0"/>
              <a:t>Porcher writes that </a:t>
            </a:r>
          </a:p>
        </p:txBody>
      </p:sp>
      <p:sp>
        <p:nvSpPr>
          <p:cNvPr id="3" name="Content Placeholder 2">
            <a:extLst>
              <a:ext uri="{FF2B5EF4-FFF2-40B4-BE49-F238E27FC236}">
                <a16:creationId xmlns:a16="http://schemas.microsoft.com/office/drawing/2014/main" id="{4501544F-ACBA-B432-5F59-CC2EFBD3CBAB}"/>
              </a:ext>
            </a:extLst>
          </p:cNvPr>
          <p:cNvSpPr>
            <a:spLocks noGrp="1"/>
          </p:cNvSpPr>
          <p:nvPr>
            <p:ph idx="1"/>
          </p:nvPr>
        </p:nvSpPr>
        <p:spPr/>
        <p:txBody>
          <a:bodyPr>
            <a:normAutofit fontScale="85000" lnSpcReduction="20000"/>
          </a:bodyPr>
          <a:lstStyle/>
          <a:p>
            <a:r>
              <a:rPr lang="en-GB" dirty="0"/>
              <a:t>“The myths also do not warrant saying that </a:t>
            </a:r>
            <a:r>
              <a:rPr lang="en-GB" dirty="0" err="1"/>
              <a:t>Olorum-Olodumare’s</a:t>
            </a:r>
            <a:r>
              <a:rPr lang="en-GB" dirty="0"/>
              <a:t> status as sole creator of the universe is unambiguous. Even if </a:t>
            </a:r>
            <a:r>
              <a:rPr lang="en-GB" dirty="0" err="1"/>
              <a:t>Olorum-Olodumare’s</a:t>
            </a:r>
            <a:r>
              <a:rPr lang="en-GB" dirty="0"/>
              <a:t> action (or rather, movement) is responsible for the origination of the elements from which </a:t>
            </a:r>
            <a:r>
              <a:rPr lang="en-GB" dirty="0" err="1"/>
              <a:t>Oxalá-Obatalá</a:t>
            </a:r>
            <a:r>
              <a:rPr lang="en-GB" dirty="0"/>
              <a:t>, </a:t>
            </a:r>
            <a:r>
              <a:rPr lang="en-GB" dirty="0" err="1"/>
              <a:t>Exu</a:t>
            </a:r>
            <a:r>
              <a:rPr lang="en-GB" dirty="0"/>
              <a:t>, and plausibly the other </a:t>
            </a:r>
            <a:r>
              <a:rPr lang="en-GB" dirty="0" err="1"/>
              <a:t>orixás</a:t>
            </a:r>
            <a:r>
              <a:rPr lang="en-GB" dirty="0"/>
              <a:t> are engendered, </a:t>
            </a:r>
            <a:r>
              <a:rPr lang="en-GB" dirty="0" err="1"/>
              <a:t>Nagô</a:t>
            </a:r>
            <a:r>
              <a:rPr lang="en-GB" dirty="0"/>
              <a:t> mythology tells that the creation of the earthly world and the living beings that reside in it is delegated either to </a:t>
            </a:r>
            <a:r>
              <a:rPr lang="en-GB" dirty="0" err="1"/>
              <a:t>Oxalalá-Obatalá</a:t>
            </a:r>
            <a:r>
              <a:rPr lang="en-GB" dirty="0"/>
              <a:t> singlehandedly, or the task is split between </a:t>
            </a:r>
            <a:r>
              <a:rPr lang="en-GB" dirty="0" err="1"/>
              <a:t>Oxalá-Obatalá</a:t>
            </a:r>
            <a:r>
              <a:rPr lang="en-GB" dirty="0"/>
              <a:t> and </a:t>
            </a:r>
            <a:r>
              <a:rPr lang="en-GB" dirty="0" err="1"/>
              <a:t>Odudua</a:t>
            </a:r>
            <a:r>
              <a:rPr lang="en-GB" dirty="0"/>
              <a:t>.” (2024: 10)</a:t>
            </a:r>
          </a:p>
        </p:txBody>
      </p:sp>
    </p:spTree>
    <p:extLst>
      <p:ext uri="{BB962C8B-B14F-4D97-AF65-F5344CB8AC3E}">
        <p14:creationId xmlns:p14="http://schemas.microsoft.com/office/powerpoint/2010/main" val="14006071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8BD27-677B-F5EF-6305-E7AC49114E10}"/>
              </a:ext>
            </a:extLst>
          </p:cNvPr>
          <p:cNvSpPr>
            <a:spLocks noGrp="1"/>
          </p:cNvSpPr>
          <p:nvPr>
            <p:ph type="title"/>
          </p:nvPr>
        </p:nvSpPr>
        <p:spPr/>
        <p:txBody>
          <a:bodyPr/>
          <a:lstStyle/>
          <a:p>
            <a:r>
              <a:rPr lang="en-GB" dirty="0"/>
              <a:t>Overall consent is that </a:t>
            </a:r>
          </a:p>
        </p:txBody>
      </p:sp>
      <p:sp>
        <p:nvSpPr>
          <p:cNvPr id="3" name="Content Placeholder 2">
            <a:extLst>
              <a:ext uri="{FF2B5EF4-FFF2-40B4-BE49-F238E27FC236}">
                <a16:creationId xmlns:a16="http://schemas.microsoft.com/office/drawing/2014/main" id="{BF142121-CAE6-FA22-4D95-E94FDF484836}"/>
              </a:ext>
            </a:extLst>
          </p:cNvPr>
          <p:cNvSpPr>
            <a:spLocks noGrp="1"/>
          </p:cNvSpPr>
          <p:nvPr>
            <p:ph idx="1"/>
          </p:nvPr>
        </p:nvSpPr>
        <p:spPr/>
        <p:txBody>
          <a:bodyPr/>
          <a:lstStyle/>
          <a:p>
            <a:r>
              <a:rPr lang="en-GB" dirty="0"/>
              <a:t>Despite of not been seen as supreme creator, the </a:t>
            </a:r>
            <a:r>
              <a:rPr lang="en-GB" dirty="0" err="1"/>
              <a:t>orixás</a:t>
            </a:r>
            <a:r>
              <a:rPr lang="en-GB" dirty="0"/>
              <a:t> were nevertheless instructed and supervised by the Supreme Being (although the extent and competence of such supervision is questioned by some of the mythic narratives). (Porcher 2024: 10-11)</a:t>
            </a:r>
          </a:p>
        </p:txBody>
      </p:sp>
    </p:spTree>
    <p:extLst>
      <p:ext uri="{BB962C8B-B14F-4D97-AF65-F5344CB8AC3E}">
        <p14:creationId xmlns:p14="http://schemas.microsoft.com/office/powerpoint/2010/main" val="8400489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2FDD1-6595-E976-E42C-02A6BDBF163E}"/>
              </a:ext>
            </a:extLst>
          </p:cNvPr>
          <p:cNvSpPr>
            <a:spLocks noGrp="1"/>
          </p:cNvSpPr>
          <p:nvPr>
            <p:ph type="title"/>
          </p:nvPr>
        </p:nvSpPr>
        <p:spPr/>
        <p:txBody>
          <a:bodyPr>
            <a:normAutofit/>
          </a:bodyPr>
          <a:lstStyle/>
          <a:p>
            <a:r>
              <a:rPr lang="en-GB" dirty="0"/>
              <a:t>Comparison</a:t>
            </a:r>
          </a:p>
        </p:txBody>
      </p:sp>
      <p:sp>
        <p:nvSpPr>
          <p:cNvPr id="3" name="Content Placeholder 2">
            <a:extLst>
              <a:ext uri="{FF2B5EF4-FFF2-40B4-BE49-F238E27FC236}">
                <a16:creationId xmlns:a16="http://schemas.microsoft.com/office/drawing/2014/main" id="{A544F2FF-22C8-601A-1E32-5ECB121E05FD}"/>
              </a:ext>
            </a:extLst>
          </p:cNvPr>
          <p:cNvSpPr>
            <a:spLocks noGrp="1"/>
          </p:cNvSpPr>
          <p:nvPr>
            <p:ph idx="1"/>
          </p:nvPr>
        </p:nvSpPr>
        <p:spPr/>
        <p:txBody>
          <a:bodyPr>
            <a:normAutofit fontScale="85000" lnSpcReduction="10000"/>
          </a:bodyPr>
          <a:lstStyle/>
          <a:p>
            <a:r>
              <a:rPr lang="en-GB" dirty="0"/>
              <a:t>The general characteristics of the Divine are omnipotence, omniscience, and omnibenevolence </a:t>
            </a:r>
          </a:p>
          <a:p>
            <a:r>
              <a:rPr lang="en-GB" dirty="0"/>
              <a:t>But these traits cannot be applied to </a:t>
            </a:r>
            <a:r>
              <a:rPr lang="en-GB" dirty="0" err="1"/>
              <a:t>Olorum-Olodumare</a:t>
            </a:r>
            <a:r>
              <a:rPr lang="en-GB" dirty="0"/>
              <a:t> </a:t>
            </a:r>
          </a:p>
          <a:p>
            <a:r>
              <a:rPr lang="en-GB" dirty="0"/>
              <a:t>According to Candomblé mythology the Supreme Being “is conceivable as capable of both good and bad” – and both aspects are used for the ultimate good governance of the universe (Porcher, citing </a:t>
            </a:r>
            <a:r>
              <a:rPr lang="en-GB" dirty="0" err="1"/>
              <a:t>Bewaji</a:t>
            </a:r>
            <a:r>
              <a:rPr lang="en-GB" dirty="0"/>
              <a:t> 1989)</a:t>
            </a:r>
          </a:p>
        </p:txBody>
      </p:sp>
    </p:spTree>
    <p:extLst>
      <p:ext uri="{BB962C8B-B14F-4D97-AF65-F5344CB8AC3E}">
        <p14:creationId xmlns:p14="http://schemas.microsoft.com/office/powerpoint/2010/main" val="40316852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0F112-525B-E9AC-523F-0256F816B0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FE0F0E-D0FB-B6B0-2E75-3333A1AEDFFD}"/>
              </a:ext>
            </a:extLst>
          </p:cNvPr>
          <p:cNvSpPr>
            <a:spLocks noGrp="1"/>
          </p:cNvSpPr>
          <p:nvPr>
            <p:ph idx="1"/>
          </p:nvPr>
        </p:nvSpPr>
        <p:spPr/>
        <p:txBody>
          <a:bodyPr>
            <a:normAutofit/>
          </a:bodyPr>
          <a:lstStyle/>
          <a:p>
            <a:r>
              <a:rPr lang="en-GB" dirty="0"/>
              <a:t>Despite of the differences between the theistic understanding of God in Abrahamic religions, Porcher argues that </a:t>
            </a:r>
            <a:r>
              <a:rPr lang="en-GB" dirty="0" err="1"/>
              <a:t>Olorum-Olodumare</a:t>
            </a:r>
            <a:r>
              <a:rPr lang="en-GB" dirty="0"/>
              <a:t> is the Supreme Being in Candomblé  because of being depicted as the origin of everything and the bestower of life and power. </a:t>
            </a:r>
          </a:p>
        </p:txBody>
      </p:sp>
    </p:spTree>
    <p:extLst>
      <p:ext uri="{BB962C8B-B14F-4D97-AF65-F5344CB8AC3E}">
        <p14:creationId xmlns:p14="http://schemas.microsoft.com/office/powerpoint/2010/main" val="24546704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F9059-AF2B-21B9-07DC-FC0F60A4D3D5}"/>
              </a:ext>
            </a:extLst>
          </p:cNvPr>
          <p:cNvSpPr>
            <a:spLocks noGrp="1"/>
          </p:cNvSpPr>
          <p:nvPr>
            <p:ph type="title"/>
          </p:nvPr>
        </p:nvSpPr>
        <p:spPr/>
        <p:txBody>
          <a:bodyPr>
            <a:normAutofit fontScale="90000"/>
          </a:bodyPr>
          <a:lstStyle/>
          <a:p>
            <a:r>
              <a:rPr lang="en-GB" dirty="0"/>
              <a:t>3. What can be learn from the myths?</a:t>
            </a:r>
          </a:p>
        </p:txBody>
      </p:sp>
      <p:sp>
        <p:nvSpPr>
          <p:cNvPr id="3" name="Content Placeholder 2">
            <a:extLst>
              <a:ext uri="{FF2B5EF4-FFF2-40B4-BE49-F238E27FC236}">
                <a16:creationId xmlns:a16="http://schemas.microsoft.com/office/drawing/2014/main" id="{2FCB7944-BFED-9F30-F98F-15F91DB78419}"/>
              </a:ext>
            </a:extLst>
          </p:cNvPr>
          <p:cNvSpPr>
            <a:spLocks noGrp="1"/>
          </p:cNvSpPr>
          <p:nvPr>
            <p:ph idx="1"/>
          </p:nvPr>
        </p:nvSpPr>
        <p:spPr/>
        <p:txBody>
          <a:bodyPr>
            <a:normAutofit fontScale="77500" lnSpcReduction="20000"/>
          </a:bodyPr>
          <a:lstStyle/>
          <a:p>
            <a:r>
              <a:rPr lang="en-GB" dirty="0"/>
              <a:t>The oral mythic narratives transmitted across generations by Candomblé practitioners offer  contrasting perspectives</a:t>
            </a:r>
          </a:p>
          <a:p>
            <a:r>
              <a:rPr lang="en-GB" dirty="0"/>
              <a:t>-&gt; narratives are multifaceted </a:t>
            </a:r>
          </a:p>
          <a:p>
            <a:r>
              <a:rPr lang="en-GB" dirty="0"/>
              <a:t>They function as a linguistic instrument for articulating the values, beliefs, and commitments of religious communities</a:t>
            </a:r>
          </a:p>
          <a:p>
            <a:r>
              <a:rPr lang="en-GB" dirty="0"/>
              <a:t>In the absence of universally agreed-upon codified texts, these narratives become invaluable resources to approach these often overlooked traditions with due respect</a:t>
            </a:r>
          </a:p>
          <a:p>
            <a:endParaRPr lang="en-GB" dirty="0"/>
          </a:p>
        </p:txBody>
      </p:sp>
    </p:spTree>
    <p:extLst>
      <p:ext uri="{BB962C8B-B14F-4D97-AF65-F5344CB8AC3E}">
        <p14:creationId xmlns:p14="http://schemas.microsoft.com/office/powerpoint/2010/main" val="20138233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5346-2195-9EFF-4046-89D528979C8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02A89D9-99DD-E501-E65F-5ECCA7E665FB}"/>
              </a:ext>
            </a:extLst>
          </p:cNvPr>
          <p:cNvSpPr>
            <a:spLocks noGrp="1"/>
          </p:cNvSpPr>
          <p:nvPr>
            <p:ph idx="1"/>
          </p:nvPr>
        </p:nvSpPr>
        <p:spPr/>
        <p:txBody>
          <a:bodyPr>
            <a:normAutofit fontScale="92500" lnSpcReduction="10000"/>
          </a:bodyPr>
          <a:lstStyle/>
          <a:p>
            <a:r>
              <a:rPr lang="en-GB" dirty="0"/>
              <a:t>Myths help us to comprehend the worldview</a:t>
            </a:r>
          </a:p>
          <a:p>
            <a:r>
              <a:rPr lang="en-GB" dirty="0"/>
              <a:t>-&gt; Myths are important to understand the emic perspective</a:t>
            </a:r>
          </a:p>
          <a:p>
            <a:r>
              <a:rPr lang="en-GB" dirty="0"/>
              <a:t>but a closer examination of the ritual practice (via ethnographic fieldwork) is equally important to gain a fuller appreciation of the complexities and richness inherent in these traditions. </a:t>
            </a:r>
          </a:p>
          <a:p>
            <a:endParaRPr lang="en-GB" dirty="0"/>
          </a:p>
        </p:txBody>
      </p:sp>
    </p:spTree>
    <p:extLst>
      <p:ext uri="{BB962C8B-B14F-4D97-AF65-F5344CB8AC3E}">
        <p14:creationId xmlns:p14="http://schemas.microsoft.com/office/powerpoint/2010/main" val="40770079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24600-6533-F374-A645-373F42DB53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3E8B5F4-C849-45C2-8C4B-04BC9640E19A}"/>
              </a:ext>
            </a:extLst>
          </p:cNvPr>
          <p:cNvSpPr>
            <a:spLocks noGrp="1"/>
          </p:cNvSpPr>
          <p:nvPr>
            <p:ph idx="1"/>
          </p:nvPr>
        </p:nvSpPr>
        <p:spPr/>
        <p:txBody>
          <a:bodyPr>
            <a:normAutofit/>
          </a:bodyPr>
          <a:lstStyle/>
          <a:p>
            <a:r>
              <a:rPr lang="en-GB" dirty="0"/>
              <a:t>Porcher concludes that “it is important to recognize that, at times, doing conceptual justice to a religious form of life will entail showing differences rather than seeking commonalities, and that is entirely acceptable” (Porcher 2024b: 22)</a:t>
            </a:r>
          </a:p>
          <a:p>
            <a:endParaRPr lang="en-GB" dirty="0"/>
          </a:p>
        </p:txBody>
      </p:sp>
    </p:spTree>
    <p:extLst>
      <p:ext uri="{BB962C8B-B14F-4D97-AF65-F5344CB8AC3E}">
        <p14:creationId xmlns:p14="http://schemas.microsoft.com/office/powerpoint/2010/main" val="29179837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44A8C-0F4B-7B18-17E6-533FC0FF1F31}"/>
              </a:ext>
            </a:extLst>
          </p:cNvPr>
          <p:cNvSpPr>
            <a:spLocks noGrp="1"/>
          </p:cNvSpPr>
          <p:nvPr>
            <p:ph type="title"/>
          </p:nvPr>
        </p:nvSpPr>
        <p:spPr/>
        <p:txBody>
          <a:bodyPr>
            <a:normAutofit/>
          </a:bodyPr>
          <a:lstStyle/>
          <a:p>
            <a:r>
              <a:rPr lang="en-GB" dirty="0"/>
              <a:t>Reminder of last session</a:t>
            </a:r>
          </a:p>
        </p:txBody>
      </p:sp>
      <p:sp>
        <p:nvSpPr>
          <p:cNvPr id="4" name="Content Placeholder 3">
            <a:extLst>
              <a:ext uri="{FF2B5EF4-FFF2-40B4-BE49-F238E27FC236}">
                <a16:creationId xmlns:a16="http://schemas.microsoft.com/office/drawing/2014/main" id="{072496C0-CBBE-EB57-CE1E-A713500DDC9C}"/>
              </a:ext>
            </a:extLst>
          </p:cNvPr>
          <p:cNvSpPr>
            <a:spLocks noGrp="1"/>
          </p:cNvSpPr>
          <p:nvPr>
            <p:ph sz="half" idx="1"/>
          </p:nvPr>
        </p:nvSpPr>
        <p:spPr/>
        <p:txBody>
          <a:bodyPr/>
          <a:lstStyle/>
          <a:p>
            <a:r>
              <a:rPr lang="en-GB" dirty="0"/>
              <a:t>Indigenous storytellers of the past, present and future have kept and will keep Indigenous stories at the core</a:t>
            </a:r>
          </a:p>
        </p:txBody>
      </p:sp>
      <p:pic>
        <p:nvPicPr>
          <p:cNvPr id="7" name="Content Placeholder 6" descr="A book cover of a book&#10;&#10;Description automatically generated">
            <a:extLst>
              <a:ext uri="{FF2B5EF4-FFF2-40B4-BE49-F238E27FC236}">
                <a16:creationId xmlns:a16="http://schemas.microsoft.com/office/drawing/2014/main" id="{184E066C-83BB-6534-2596-C65B7792DFB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24525" y="1417638"/>
            <a:ext cx="2809194" cy="3277393"/>
          </a:xfrm>
        </p:spPr>
      </p:pic>
    </p:spTree>
    <p:extLst>
      <p:ext uri="{BB962C8B-B14F-4D97-AF65-F5344CB8AC3E}">
        <p14:creationId xmlns:p14="http://schemas.microsoft.com/office/powerpoint/2010/main" val="37329322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D4C47-0545-3C17-E9D4-6BB1E0E3C670}"/>
              </a:ext>
            </a:extLst>
          </p:cNvPr>
          <p:cNvSpPr>
            <a:spLocks noGrp="1"/>
          </p:cNvSpPr>
          <p:nvPr>
            <p:ph type="title"/>
          </p:nvPr>
        </p:nvSpPr>
        <p:spPr/>
        <p:txBody>
          <a:bodyPr>
            <a:normAutofit fontScale="90000"/>
          </a:bodyPr>
          <a:lstStyle/>
          <a:p>
            <a:r>
              <a:rPr lang="en-GB" dirty="0"/>
              <a:t>Principals of Indigenous </a:t>
            </a:r>
            <a:r>
              <a:rPr lang="en-GB" dirty="0" err="1"/>
              <a:t>storywork</a:t>
            </a:r>
            <a:r>
              <a:rPr lang="en-GB" dirty="0"/>
              <a:t> </a:t>
            </a:r>
          </a:p>
        </p:txBody>
      </p:sp>
      <p:sp>
        <p:nvSpPr>
          <p:cNvPr id="3" name="Content Placeholder 2">
            <a:extLst>
              <a:ext uri="{FF2B5EF4-FFF2-40B4-BE49-F238E27FC236}">
                <a16:creationId xmlns:a16="http://schemas.microsoft.com/office/drawing/2014/main" id="{A2A49810-9BF7-19EB-7FCE-CA1528B4C07F}"/>
              </a:ext>
            </a:extLst>
          </p:cNvPr>
          <p:cNvSpPr>
            <a:spLocks noGrp="1"/>
          </p:cNvSpPr>
          <p:nvPr>
            <p:ph idx="1"/>
          </p:nvPr>
        </p:nvSpPr>
        <p:spPr/>
        <p:txBody>
          <a:bodyPr/>
          <a:lstStyle/>
          <a:p>
            <a:r>
              <a:rPr lang="en-GB" dirty="0"/>
              <a:t>The four principals of respect, responsibility, reverence and reciprocity act as an ethical guide for the researcher to work with Indigenous people, their Indigenous knowledges, and stories (p. 1)</a:t>
            </a:r>
          </a:p>
        </p:txBody>
      </p:sp>
    </p:spTree>
    <p:extLst>
      <p:ext uri="{BB962C8B-B14F-4D97-AF65-F5344CB8AC3E}">
        <p14:creationId xmlns:p14="http://schemas.microsoft.com/office/powerpoint/2010/main" val="4289282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01F16-228B-494D-DF77-665C9EC90A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D02496-7D26-2105-3BDD-0DE6C0F931E9}"/>
              </a:ext>
            </a:extLst>
          </p:cNvPr>
          <p:cNvSpPr>
            <a:spLocks noGrp="1"/>
          </p:cNvSpPr>
          <p:nvPr>
            <p:ph idx="1"/>
          </p:nvPr>
        </p:nvSpPr>
        <p:spPr/>
        <p:txBody>
          <a:bodyPr/>
          <a:lstStyle/>
          <a:p>
            <a:r>
              <a:rPr lang="en-GB" dirty="0"/>
              <a:t>The research must listen to Indigenous Peoples’ stories with respect, develop story relationships in a responsible manner, treat story knowledge with reverence and strengthen storied impact through reciprocity (p. 2)</a:t>
            </a:r>
          </a:p>
        </p:txBody>
      </p:sp>
    </p:spTree>
    <p:extLst>
      <p:ext uri="{BB962C8B-B14F-4D97-AF65-F5344CB8AC3E}">
        <p14:creationId xmlns:p14="http://schemas.microsoft.com/office/powerpoint/2010/main" val="14604008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6F782-9142-7B05-5964-51E2429EA93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97A4D7-ACA6-95E9-46D5-6A5FCC6057B2}"/>
              </a:ext>
            </a:extLst>
          </p:cNvPr>
          <p:cNvSpPr>
            <a:spLocks noGrp="1"/>
          </p:cNvSpPr>
          <p:nvPr>
            <p:ph idx="1"/>
          </p:nvPr>
        </p:nvSpPr>
        <p:spPr/>
        <p:txBody>
          <a:bodyPr/>
          <a:lstStyle/>
          <a:p>
            <a:r>
              <a:rPr lang="en-GB" dirty="0"/>
              <a:t>By engaging with indigenous </a:t>
            </a:r>
            <a:r>
              <a:rPr lang="en-GB" dirty="0" err="1"/>
              <a:t>storywork</a:t>
            </a:r>
            <a:r>
              <a:rPr lang="en-GB" dirty="0"/>
              <a:t> such </a:t>
            </a:r>
            <a:r>
              <a:rPr lang="en-GB"/>
              <a:t>as myths </a:t>
            </a:r>
            <a:r>
              <a:rPr lang="en-GB" dirty="0"/>
              <a:t>we give voice to the “lions</a:t>
            </a:r>
            <a:r>
              <a:rPr lang="en-GB"/>
              <a:t>” </a:t>
            </a:r>
          </a:p>
          <a:p>
            <a:endParaRPr lang="en-GB" dirty="0"/>
          </a:p>
          <a:p>
            <a:pPr lvl="1"/>
            <a:r>
              <a:rPr lang="en-GB" dirty="0"/>
              <a:t>“Until the lions have their storytellers, the story of the hunt will always glorify the hunter” (Ngugi </a:t>
            </a:r>
            <a:r>
              <a:rPr lang="en-GB" dirty="0" err="1"/>
              <a:t>wa</a:t>
            </a:r>
            <a:r>
              <a:rPr lang="en-GB" dirty="0"/>
              <a:t> Thiong’o 2017)</a:t>
            </a:r>
          </a:p>
          <a:p>
            <a:pPr marL="457200" lvl="1" indent="0">
              <a:buNone/>
            </a:pPr>
            <a:endParaRPr lang="en-GB" dirty="0"/>
          </a:p>
        </p:txBody>
      </p:sp>
    </p:spTree>
    <p:extLst>
      <p:ext uri="{BB962C8B-B14F-4D97-AF65-F5344CB8AC3E}">
        <p14:creationId xmlns:p14="http://schemas.microsoft.com/office/powerpoint/2010/main" val="17186120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BCFB3-5B87-E6BD-1266-A6BA91144B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90B21DA-12B9-D6F3-147A-11E7B5804ED3}"/>
              </a:ext>
            </a:extLst>
          </p:cNvPr>
          <p:cNvSpPr>
            <a:spLocks noGrp="1"/>
          </p:cNvSpPr>
          <p:nvPr>
            <p:ph idx="1"/>
          </p:nvPr>
        </p:nvSpPr>
        <p:spPr/>
        <p:txBody>
          <a:bodyPr/>
          <a:lstStyle/>
          <a:p>
            <a:r>
              <a:rPr lang="en-GB" dirty="0">
                <a:hlinkClick r:id="rId2"/>
              </a:rPr>
              <a:t>Short video about </a:t>
            </a:r>
            <a:r>
              <a:rPr lang="en-GB" dirty="0" err="1">
                <a:hlinkClick r:id="rId2"/>
              </a:rPr>
              <a:t>Candomble</a:t>
            </a:r>
            <a:r>
              <a:rPr lang="en-GB" dirty="0">
                <a:hlinkClick r:id="rId2"/>
              </a:rPr>
              <a:t> (by Washington Post)</a:t>
            </a:r>
            <a:endParaRPr lang="en-GB" dirty="0"/>
          </a:p>
        </p:txBody>
      </p:sp>
    </p:spTree>
    <p:extLst>
      <p:ext uri="{BB962C8B-B14F-4D97-AF65-F5344CB8AC3E}">
        <p14:creationId xmlns:p14="http://schemas.microsoft.com/office/powerpoint/2010/main" val="30458903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96490a5-0429-499a-a254-a60426c02ef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7" ma:contentTypeDescription="Create a new document." ma:contentTypeScope="" ma:versionID="3926d1a6b569d98b67f34f3885237c06">
  <xsd:schema xmlns:xsd="http://www.w3.org/2001/XMLSchema" xmlns:xs="http://www.w3.org/2001/XMLSchema" xmlns:p="http://schemas.microsoft.com/office/2006/metadata/properties" xmlns:ns3="696490a5-0429-499a-a254-a60426c02ef0" xmlns:ns4="d2d6d51c-be45-489c-bfaa-c0c3d4c0c982" targetNamespace="http://schemas.microsoft.com/office/2006/metadata/properties" ma:root="true" ma:fieldsID="75cf522ebfdd1505ea06c62a1dd43146" ns3:_="" ns4:_="">
    <xsd:import namespace="696490a5-0429-499a-a254-a60426c02ef0"/>
    <xsd:import namespace="d2d6d51c-be45-489c-bfaa-c0c3d4c0c98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696490a5-0429-499a-a254-a60426c02ef0"/>
    <ds:schemaRef ds:uri="http://schemas.microsoft.com/office/2006/metadata/properties"/>
    <ds:schemaRef ds:uri="http://www.w3.org/XML/1998/namespace"/>
    <ds:schemaRef ds:uri="http://purl.org/dc/dcmitype/"/>
    <ds:schemaRef ds:uri="http://schemas.microsoft.com/office/2006/documentManagement/types"/>
    <ds:schemaRef ds:uri="http://purl.org/dc/terms/"/>
    <ds:schemaRef ds:uri="d2d6d51c-be45-489c-bfaa-c0c3d4c0c982"/>
    <ds:schemaRef ds:uri="http://schemas.microsoft.com/office/infopath/2007/PartnerControls"/>
    <ds:schemaRef ds:uri="http://schemas.openxmlformats.org/package/2006/metadata/core-properties"/>
    <ds:schemaRef ds:uri="http://purl.org/dc/elements/1.1/"/>
  </ds:schemaRefs>
</ds:datastoreItem>
</file>

<file path=customXml/itemProps2.xml><?xml version="1.0" encoding="utf-8"?>
<ds:datastoreItem xmlns:ds="http://schemas.openxmlformats.org/officeDocument/2006/customXml" ds:itemID="{AFBA4774-B62D-4E6F-ABFC-D5748F7C1E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96490a5-0429-499a-a254-a60426c02ef0"/>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296</TotalTime>
  <Words>2624</Words>
  <Application>Microsoft Office PowerPoint</Application>
  <PresentationFormat>On-screen Show (4:3)</PresentationFormat>
  <Paragraphs>104</Paragraphs>
  <Slides>40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Myriad Pro</vt:lpstr>
      <vt:lpstr>Noto Sans</vt:lpstr>
      <vt:lpstr>20140311PresentationUWTSDTemplate</vt:lpstr>
      <vt:lpstr>Afro-Brazilian Worldview  God and the Orishas</vt:lpstr>
      <vt:lpstr>Structure today </vt:lpstr>
      <vt:lpstr>Main sources </vt:lpstr>
      <vt:lpstr>Significance of Myths </vt:lpstr>
      <vt:lpstr>1. Context</vt:lpstr>
      <vt:lpstr>Two Main Groups</vt:lpstr>
      <vt:lpstr>African-derived religions in Brazil </vt:lpstr>
      <vt:lpstr>Candomblé</vt:lpstr>
      <vt:lpstr>Main Characteristics </vt:lpstr>
      <vt:lpstr>PowerPoint Presentation</vt:lpstr>
      <vt:lpstr>2. Candomblé Myths</vt:lpstr>
      <vt:lpstr>Creation of Candomblé </vt:lpstr>
      <vt:lpstr>PowerPoint Presentation</vt:lpstr>
      <vt:lpstr>PowerPoint Presentation</vt:lpstr>
      <vt:lpstr>PowerPoint Presentation</vt:lpstr>
      <vt:lpstr>PowerPoint Presentation</vt:lpstr>
      <vt:lpstr>PowerPoint Presentation</vt:lpstr>
      <vt:lpstr>Oxum</vt:lpstr>
      <vt:lpstr>Round of orixás</vt:lpstr>
      <vt:lpstr>Dancing in terreiro </vt:lpstr>
      <vt:lpstr>PowerPoint Presentation</vt:lpstr>
      <vt:lpstr>Creation Myth in Candomblé  </vt:lpstr>
      <vt:lpstr>PowerPoint Presentation</vt:lpstr>
      <vt:lpstr>PowerPoint Presentation</vt:lpstr>
      <vt:lpstr>PowerPoint Presentation</vt:lpstr>
      <vt:lpstr>PowerPoint Presentation</vt:lpstr>
      <vt:lpstr>PowerPoint Presentation</vt:lpstr>
      <vt:lpstr>Question of Divinity </vt:lpstr>
      <vt:lpstr>Porcher writes that </vt:lpstr>
      <vt:lpstr>Overall consent is that </vt:lpstr>
      <vt:lpstr>Comparison</vt:lpstr>
      <vt:lpstr>PowerPoint Presentation</vt:lpstr>
      <vt:lpstr>3. What can be learn from the myths?</vt:lpstr>
      <vt:lpstr>PowerPoint Presentation</vt:lpstr>
      <vt:lpstr>PowerPoint Presentation</vt:lpstr>
      <vt:lpstr>Reminder of last session</vt:lpstr>
      <vt:lpstr>Principals of Indigenous storywork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Yoruba Mythology Human and Divine (W3)</dc:title>
  <dc:creator>Bettina Schmidt</dc:creator>
  <cp:lastModifiedBy>Bettina Schmidt</cp:lastModifiedBy>
  <cp:revision>13</cp:revision>
  <cp:lastPrinted>2024-03-08T08:52:17Z</cp:lastPrinted>
  <dcterms:created xsi:type="dcterms:W3CDTF">2020-09-10T14:22:57Z</dcterms:created>
  <dcterms:modified xsi:type="dcterms:W3CDTF">2025-01-31T10:55:08Z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